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8.xml" ContentType="application/vnd.openxmlformats-officedocument.themeOverr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4.xml" ContentType="application/vnd.openxmlformats-officedocument.presentationml.notesSlide+xml"/>
  <Override PartName="/ppt/charts/chart16.xml" ContentType="application/vnd.openxmlformats-officedocument.drawingml.chart+xml"/>
  <Override PartName="/ppt/notesSlides/notesSlide5.xml" ContentType="application/vnd.openxmlformats-officedocument.presentationml.notesSlide+xml"/>
  <Override PartName="/ppt/charts/chart17.xml" ContentType="application/vnd.openxmlformats-officedocument.drawingml.chart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3" r:id="rId1"/>
  </p:sldMasterIdLst>
  <p:notesMasterIdLst>
    <p:notesMasterId r:id="rId38"/>
  </p:notesMasterIdLst>
  <p:handoutMasterIdLst>
    <p:handoutMasterId r:id="rId39"/>
  </p:handoutMasterIdLst>
  <p:sldIdLst>
    <p:sldId id="278" r:id="rId2"/>
    <p:sldId id="471" r:id="rId3"/>
    <p:sldId id="479" r:id="rId4"/>
    <p:sldId id="529" r:id="rId5"/>
    <p:sldId id="480" r:id="rId6"/>
    <p:sldId id="491" r:id="rId7"/>
    <p:sldId id="493" r:id="rId8"/>
    <p:sldId id="519" r:id="rId9"/>
    <p:sldId id="520" r:id="rId10"/>
    <p:sldId id="497" r:id="rId11"/>
    <p:sldId id="495" r:id="rId12"/>
    <p:sldId id="496" r:id="rId13"/>
    <p:sldId id="407" r:id="rId14"/>
    <p:sldId id="423" r:id="rId15"/>
    <p:sldId id="483" r:id="rId16"/>
    <p:sldId id="473" r:id="rId17"/>
    <p:sldId id="527" r:id="rId18"/>
    <p:sldId id="481" r:id="rId19"/>
    <p:sldId id="528" r:id="rId20"/>
    <p:sldId id="476" r:id="rId21"/>
    <p:sldId id="484" r:id="rId22"/>
    <p:sldId id="485" r:id="rId23"/>
    <p:sldId id="465" r:id="rId24"/>
    <p:sldId id="498" r:id="rId25"/>
    <p:sldId id="477" r:id="rId26"/>
    <p:sldId id="499" r:id="rId27"/>
    <p:sldId id="478" r:id="rId28"/>
    <p:sldId id="500" r:id="rId29"/>
    <p:sldId id="490" r:id="rId30"/>
    <p:sldId id="501" r:id="rId31"/>
    <p:sldId id="521" r:id="rId32"/>
    <p:sldId id="523" r:id="rId33"/>
    <p:sldId id="524" r:id="rId34"/>
    <p:sldId id="525" r:id="rId35"/>
    <p:sldId id="526" r:id="rId36"/>
    <p:sldId id="354" r:id="rId37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4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4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4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4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4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4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4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4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4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0090"/>
    <a:srgbClr val="1654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0529" autoAdjust="0"/>
  </p:normalViewPr>
  <p:slideViewPr>
    <p:cSldViewPr>
      <p:cViewPr varScale="1">
        <p:scale>
          <a:sx n="106" d="100"/>
          <a:sy n="106" d="100"/>
        </p:scale>
        <p:origin x="42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870" y="-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etotajs\Desktop\2018_NHC\MELL_CAT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D:\Ainis\darbs\ERASMUS\2019\Utena\Copy%20of%208_2017_flow_conc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Users\Lietotajs\Desktop\2018_ASABE_Annual_International_Meeting\data_ARM\Copy%20of%208_2017_flow_conc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D:\Ainis\darbs\ERASMUS\2019\Utena\Copy%20of%208_2017_flow_conc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inis\zinatne\0_aktualie_projekti\S340_Virszemes_udenu_gruntsudenu_monitorings_2019\Atskaite\S340_dati_atskaite_2019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inis\zinatne\0_aktualie_projekti\S340_Virszemes_udenu_gruntsudenu_monitorings_2019\Atskaite\S340_dati_atskaite_2019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inis\zinatne\0_aktualie_projekti\S340_Virszemes_udenu_gruntsudenu_monitorings_2019\Atskaite\S340_dati_atskaite_2019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inis\zinatne\0_aktualie_projekti\S340_Virszemes_udenu_gruntsudenu_monitorings_2019\Atskaite\S340_dati_atskaite_2019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inis\zinatne\0_aktualie_projekti\S340_Virszemes_udenu_gruntsudenu_monitorings_2019\Atskaite\S340_dati_atskaite_2019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Ainis\darbs\ERASMUS\2019\Utena\Figure_2_3_Precipitation_Temperature_Runoff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inis\darbs\ERASMUS\2019\Utena\Figure_2_3_Precipitation_Temperature_Runoff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inis\darbs\ERASMUS\2019\Utena\Figure_2_3_Precipitation_Temperature_Runoff.xls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D:\Ainis\darbs\ERASMUS\2019\Utena\Copy%20of%208_2017_flow_conc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Lietotajs\Desktop\2018_ASABE_Annual_International_Meeting\data_ARM\Copy%20of%208_2017_flow_conc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D:\Ainis\darbs\ERASMUS\2019\Utena\Copy%20of%208_2017_flow_conc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Lietotajs\Desktop\2018_ASABE_Annual_International_Meeting\data_ARM\Copy%20of%208_2017_flow_con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79021739130433"/>
          <c:y val="4.3643617021276594E-2"/>
          <c:w val="0.79201364734299518"/>
          <c:h val="0.73368675657564086"/>
        </c:manualLayout>
      </c:layout>
      <c:barChart>
        <c:barDir val="col"/>
        <c:grouping val="clustered"/>
        <c:varyColors val="0"/>
        <c:ser>
          <c:idx val="1"/>
          <c:order val="1"/>
          <c:tx>
            <c:v>Precipitation</c:v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'Mellupe catchment'!$F$8130:$F$8494</c:f>
              <c:numCache>
                <c:formatCode>General</c:formatCode>
                <c:ptCount val="365"/>
                <c:pt idx="0">
                  <c:v>8</c:v>
                </c:pt>
                <c:pt idx="1">
                  <c:v>0.99999999999999989</c:v>
                </c:pt>
                <c:pt idx="2">
                  <c:v>1.4</c:v>
                </c:pt>
                <c:pt idx="3">
                  <c:v>17.900000000000002</c:v>
                </c:pt>
                <c:pt idx="4">
                  <c:v>0.2</c:v>
                </c:pt>
                <c:pt idx="5">
                  <c:v>0.30000000000000004</c:v>
                </c:pt>
                <c:pt idx="6">
                  <c:v>0.5</c:v>
                </c:pt>
                <c:pt idx="7">
                  <c:v>0</c:v>
                </c:pt>
                <c:pt idx="8">
                  <c:v>0.2</c:v>
                </c:pt>
                <c:pt idx="9">
                  <c:v>0</c:v>
                </c:pt>
                <c:pt idx="10">
                  <c:v>0</c:v>
                </c:pt>
                <c:pt idx="11">
                  <c:v>1.9000000000000004</c:v>
                </c:pt>
                <c:pt idx="12">
                  <c:v>6</c:v>
                </c:pt>
                <c:pt idx="13">
                  <c:v>0.1</c:v>
                </c:pt>
                <c:pt idx="14">
                  <c:v>0.2</c:v>
                </c:pt>
                <c:pt idx="15">
                  <c:v>0</c:v>
                </c:pt>
                <c:pt idx="16">
                  <c:v>0</c:v>
                </c:pt>
                <c:pt idx="17">
                  <c:v>0.7</c:v>
                </c:pt>
                <c:pt idx="18">
                  <c:v>0.89999999999999991</c:v>
                </c:pt>
                <c:pt idx="19">
                  <c:v>0.1</c:v>
                </c:pt>
                <c:pt idx="20">
                  <c:v>0</c:v>
                </c:pt>
                <c:pt idx="21">
                  <c:v>0.1</c:v>
                </c:pt>
                <c:pt idx="22">
                  <c:v>0.99999999999999989</c:v>
                </c:pt>
                <c:pt idx="23">
                  <c:v>0.1</c:v>
                </c:pt>
                <c:pt idx="24">
                  <c:v>0</c:v>
                </c:pt>
                <c:pt idx="25">
                  <c:v>1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0.7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0.5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0.99999999999999989</c:v>
                </c:pt>
                <c:pt idx="48">
                  <c:v>0</c:v>
                </c:pt>
                <c:pt idx="49">
                  <c:v>2.6</c:v>
                </c:pt>
                <c:pt idx="50">
                  <c:v>6.8999999999999995</c:v>
                </c:pt>
                <c:pt idx="51">
                  <c:v>12</c:v>
                </c:pt>
                <c:pt idx="52">
                  <c:v>4.5999999999999996</c:v>
                </c:pt>
                <c:pt idx="53">
                  <c:v>4.7</c:v>
                </c:pt>
                <c:pt idx="54">
                  <c:v>0</c:v>
                </c:pt>
                <c:pt idx="55">
                  <c:v>0.4</c:v>
                </c:pt>
                <c:pt idx="56">
                  <c:v>3.2000000000000011</c:v>
                </c:pt>
                <c:pt idx="57">
                  <c:v>0.4</c:v>
                </c:pt>
                <c:pt idx="58">
                  <c:v>2.2999999999999998</c:v>
                </c:pt>
                <c:pt idx="59">
                  <c:v>10.9</c:v>
                </c:pt>
                <c:pt idx="60">
                  <c:v>0.2</c:v>
                </c:pt>
                <c:pt idx="61">
                  <c:v>0.1</c:v>
                </c:pt>
                <c:pt idx="62">
                  <c:v>0.4</c:v>
                </c:pt>
                <c:pt idx="63">
                  <c:v>1.2000000000000002</c:v>
                </c:pt>
                <c:pt idx="64">
                  <c:v>6.3999999999999995</c:v>
                </c:pt>
                <c:pt idx="65">
                  <c:v>1.6000000000000005</c:v>
                </c:pt>
                <c:pt idx="66">
                  <c:v>1.3</c:v>
                </c:pt>
                <c:pt idx="67">
                  <c:v>0</c:v>
                </c:pt>
                <c:pt idx="68">
                  <c:v>0.30000000000000004</c:v>
                </c:pt>
                <c:pt idx="69">
                  <c:v>0.4</c:v>
                </c:pt>
                <c:pt idx="70">
                  <c:v>0</c:v>
                </c:pt>
                <c:pt idx="71">
                  <c:v>0</c:v>
                </c:pt>
                <c:pt idx="72">
                  <c:v>0.1</c:v>
                </c:pt>
                <c:pt idx="73">
                  <c:v>1.2</c:v>
                </c:pt>
                <c:pt idx="74">
                  <c:v>0.1</c:v>
                </c:pt>
                <c:pt idx="75">
                  <c:v>3.0000000000000004</c:v>
                </c:pt>
                <c:pt idx="76">
                  <c:v>2</c:v>
                </c:pt>
                <c:pt idx="77">
                  <c:v>3.6999999999999997</c:v>
                </c:pt>
                <c:pt idx="78">
                  <c:v>0.6</c:v>
                </c:pt>
                <c:pt idx="79">
                  <c:v>2.2999999999999998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1.5</c:v>
                </c:pt>
                <c:pt idx="84">
                  <c:v>0.1</c:v>
                </c:pt>
                <c:pt idx="85">
                  <c:v>0</c:v>
                </c:pt>
                <c:pt idx="86">
                  <c:v>0</c:v>
                </c:pt>
                <c:pt idx="87">
                  <c:v>0.5</c:v>
                </c:pt>
                <c:pt idx="88">
                  <c:v>0.2</c:v>
                </c:pt>
                <c:pt idx="89">
                  <c:v>1.5000000000000004</c:v>
                </c:pt>
                <c:pt idx="90">
                  <c:v>0.6</c:v>
                </c:pt>
                <c:pt idx="91">
                  <c:v>0.30000000000000004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1.3</c:v>
                </c:pt>
                <c:pt idx="96">
                  <c:v>0.1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2.6</c:v>
                </c:pt>
                <c:pt idx="101">
                  <c:v>5.3</c:v>
                </c:pt>
                <c:pt idx="102">
                  <c:v>0.30000000000000004</c:v>
                </c:pt>
                <c:pt idx="103">
                  <c:v>0</c:v>
                </c:pt>
                <c:pt idx="104">
                  <c:v>0.4</c:v>
                </c:pt>
                <c:pt idx="105">
                  <c:v>1.7999999999999998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2</c:v>
                </c:pt>
                <c:pt idx="111">
                  <c:v>3</c:v>
                </c:pt>
                <c:pt idx="112">
                  <c:v>0</c:v>
                </c:pt>
                <c:pt idx="113">
                  <c:v>0.1</c:v>
                </c:pt>
                <c:pt idx="114">
                  <c:v>8.9</c:v>
                </c:pt>
                <c:pt idx="115">
                  <c:v>2.2000000000000002</c:v>
                </c:pt>
                <c:pt idx="116">
                  <c:v>0</c:v>
                </c:pt>
                <c:pt idx="117">
                  <c:v>0</c:v>
                </c:pt>
                <c:pt idx="118">
                  <c:v>13.9</c:v>
                </c:pt>
                <c:pt idx="119">
                  <c:v>0.4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9.5</c:v>
                </c:pt>
                <c:pt idx="129">
                  <c:v>0.2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7.3</c:v>
                </c:pt>
                <c:pt idx="135">
                  <c:v>0</c:v>
                </c:pt>
                <c:pt idx="136">
                  <c:v>2.8</c:v>
                </c:pt>
                <c:pt idx="137">
                  <c:v>0.7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7.3999999999999995</c:v>
                </c:pt>
                <c:pt idx="143">
                  <c:v>0.2</c:v>
                </c:pt>
                <c:pt idx="144">
                  <c:v>0.2</c:v>
                </c:pt>
                <c:pt idx="145">
                  <c:v>0</c:v>
                </c:pt>
                <c:pt idx="146">
                  <c:v>0.3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3.3000000000000003</c:v>
                </c:pt>
                <c:pt idx="151">
                  <c:v>0.6</c:v>
                </c:pt>
                <c:pt idx="152">
                  <c:v>0</c:v>
                </c:pt>
                <c:pt idx="153">
                  <c:v>0</c:v>
                </c:pt>
                <c:pt idx="154">
                  <c:v>2.5</c:v>
                </c:pt>
                <c:pt idx="155">
                  <c:v>10.5</c:v>
                </c:pt>
                <c:pt idx="156">
                  <c:v>0</c:v>
                </c:pt>
                <c:pt idx="157">
                  <c:v>10.600000000000001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0.8</c:v>
                </c:pt>
                <c:pt idx="162">
                  <c:v>4.0999999999999996</c:v>
                </c:pt>
                <c:pt idx="163">
                  <c:v>11.399999999999999</c:v>
                </c:pt>
                <c:pt idx="164">
                  <c:v>0.2</c:v>
                </c:pt>
                <c:pt idx="165">
                  <c:v>0</c:v>
                </c:pt>
                <c:pt idx="166">
                  <c:v>0.1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4.5999999999999996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0.8</c:v>
                </c:pt>
                <c:pt idx="175">
                  <c:v>3.7</c:v>
                </c:pt>
                <c:pt idx="176">
                  <c:v>2.3000000000000003</c:v>
                </c:pt>
                <c:pt idx="177">
                  <c:v>0</c:v>
                </c:pt>
                <c:pt idx="178">
                  <c:v>0</c:v>
                </c:pt>
                <c:pt idx="179">
                  <c:v>8.6000000000000014</c:v>
                </c:pt>
                <c:pt idx="180">
                  <c:v>2.5</c:v>
                </c:pt>
                <c:pt idx="181">
                  <c:v>10.299999999999999</c:v>
                </c:pt>
                <c:pt idx="182">
                  <c:v>0.8</c:v>
                </c:pt>
                <c:pt idx="183">
                  <c:v>0</c:v>
                </c:pt>
                <c:pt idx="184">
                  <c:v>6</c:v>
                </c:pt>
                <c:pt idx="185">
                  <c:v>2.1</c:v>
                </c:pt>
                <c:pt idx="186">
                  <c:v>4.4000000000000004</c:v>
                </c:pt>
                <c:pt idx="187">
                  <c:v>0.1</c:v>
                </c:pt>
                <c:pt idx="188">
                  <c:v>1.2000000000000002</c:v>
                </c:pt>
                <c:pt idx="189">
                  <c:v>3.6</c:v>
                </c:pt>
                <c:pt idx="190">
                  <c:v>0</c:v>
                </c:pt>
                <c:pt idx="191">
                  <c:v>3.8</c:v>
                </c:pt>
                <c:pt idx="192">
                  <c:v>0</c:v>
                </c:pt>
                <c:pt idx="193">
                  <c:v>35.300000000000004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1.4000000000000001</c:v>
                </c:pt>
                <c:pt idx="198">
                  <c:v>0</c:v>
                </c:pt>
                <c:pt idx="199">
                  <c:v>2.2000000000000002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1.9000000000000004</c:v>
                </c:pt>
                <c:pt idx="208">
                  <c:v>1.2000000000000002</c:v>
                </c:pt>
                <c:pt idx="209">
                  <c:v>0</c:v>
                </c:pt>
                <c:pt idx="210">
                  <c:v>0</c:v>
                </c:pt>
                <c:pt idx="211">
                  <c:v>3.6</c:v>
                </c:pt>
                <c:pt idx="212">
                  <c:v>5.6000000000000005</c:v>
                </c:pt>
                <c:pt idx="213">
                  <c:v>2</c:v>
                </c:pt>
                <c:pt idx="214">
                  <c:v>1.3000000000000003</c:v>
                </c:pt>
                <c:pt idx="215">
                  <c:v>1.1000000000000001</c:v>
                </c:pt>
                <c:pt idx="216">
                  <c:v>1.8</c:v>
                </c:pt>
                <c:pt idx="217">
                  <c:v>2.6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1.3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0.89999999999999991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1.1000000000000001</c:v>
                </c:pt>
                <c:pt idx="235">
                  <c:v>0</c:v>
                </c:pt>
                <c:pt idx="236">
                  <c:v>3.3000000000000003</c:v>
                </c:pt>
                <c:pt idx="237">
                  <c:v>0.30000000000000004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0.5</c:v>
                </c:pt>
                <c:pt idx="244">
                  <c:v>31.000000000000004</c:v>
                </c:pt>
                <c:pt idx="245">
                  <c:v>7.4</c:v>
                </c:pt>
                <c:pt idx="246">
                  <c:v>2.2999999999999998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0.7</c:v>
                </c:pt>
                <c:pt idx="251">
                  <c:v>3.1</c:v>
                </c:pt>
                <c:pt idx="252">
                  <c:v>5.3000000000000007</c:v>
                </c:pt>
                <c:pt idx="253">
                  <c:v>0.5</c:v>
                </c:pt>
                <c:pt idx="254">
                  <c:v>12.1</c:v>
                </c:pt>
                <c:pt idx="255">
                  <c:v>3.5</c:v>
                </c:pt>
                <c:pt idx="256">
                  <c:v>19.900000000000006</c:v>
                </c:pt>
                <c:pt idx="257">
                  <c:v>16.699999999999996</c:v>
                </c:pt>
                <c:pt idx="258">
                  <c:v>0.60000000000000009</c:v>
                </c:pt>
                <c:pt idx="259">
                  <c:v>0.1</c:v>
                </c:pt>
                <c:pt idx="260">
                  <c:v>37.1</c:v>
                </c:pt>
                <c:pt idx="261">
                  <c:v>1.8000000000000003</c:v>
                </c:pt>
                <c:pt idx="262">
                  <c:v>0</c:v>
                </c:pt>
                <c:pt idx="263">
                  <c:v>7.1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9.6000000000000014</c:v>
                </c:pt>
                <c:pt idx="276">
                  <c:v>7.5</c:v>
                </c:pt>
                <c:pt idx="277">
                  <c:v>13.999999999999998</c:v>
                </c:pt>
                <c:pt idx="278">
                  <c:v>6.9</c:v>
                </c:pt>
                <c:pt idx="279">
                  <c:v>1.5</c:v>
                </c:pt>
                <c:pt idx="280">
                  <c:v>4.6999999999999993</c:v>
                </c:pt>
                <c:pt idx="281">
                  <c:v>0.90000000000000013</c:v>
                </c:pt>
                <c:pt idx="282">
                  <c:v>4.5999999999999988</c:v>
                </c:pt>
                <c:pt idx="283">
                  <c:v>1.3</c:v>
                </c:pt>
                <c:pt idx="284">
                  <c:v>11</c:v>
                </c:pt>
                <c:pt idx="285">
                  <c:v>10.499999999999996</c:v>
                </c:pt>
                <c:pt idx="286">
                  <c:v>9.1</c:v>
                </c:pt>
                <c:pt idx="287">
                  <c:v>0</c:v>
                </c:pt>
                <c:pt idx="288">
                  <c:v>0.2</c:v>
                </c:pt>
                <c:pt idx="289">
                  <c:v>0</c:v>
                </c:pt>
                <c:pt idx="290">
                  <c:v>0.9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10.400000000000002</c:v>
                </c:pt>
                <c:pt idx="298">
                  <c:v>3.0000000000000004</c:v>
                </c:pt>
                <c:pt idx="299">
                  <c:v>0.8</c:v>
                </c:pt>
                <c:pt idx="300">
                  <c:v>5</c:v>
                </c:pt>
                <c:pt idx="301">
                  <c:v>1.7000000000000002</c:v>
                </c:pt>
                <c:pt idx="302">
                  <c:v>0.1</c:v>
                </c:pt>
                <c:pt idx="303">
                  <c:v>0.2</c:v>
                </c:pt>
                <c:pt idx="304">
                  <c:v>1.5</c:v>
                </c:pt>
                <c:pt idx="305">
                  <c:v>6.4</c:v>
                </c:pt>
                <c:pt idx="306">
                  <c:v>0</c:v>
                </c:pt>
                <c:pt idx="307">
                  <c:v>0.1</c:v>
                </c:pt>
                <c:pt idx="308">
                  <c:v>0</c:v>
                </c:pt>
                <c:pt idx="309">
                  <c:v>0.6</c:v>
                </c:pt>
                <c:pt idx="310">
                  <c:v>0</c:v>
                </c:pt>
                <c:pt idx="311">
                  <c:v>0</c:v>
                </c:pt>
                <c:pt idx="312">
                  <c:v>1.1000000000000001</c:v>
                </c:pt>
                <c:pt idx="313">
                  <c:v>4.1999999999999993</c:v>
                </c:pt>
                <c:pt idx="314">
                  <c:v>13.1</c:v>
                </c:pt>
                <c:pt idx="315">
                  <c:v>6.9</c:v>
                </c:pt>
                <c:pt idx="316">
                  <c:v>0</c:v>
                </c:pt>
                <c:pt idx="317">
                  <c:v>2.1</c:v>
                </c:pt>
                <c:pt idx="318">
                  <c:v>3.6</c:v>
                </c:pt>
                <c:pt idx="319">
                  <c:v>0</c:v>
                </c:pt>
                <c:pt idx="320">
                  <c:v>1.9</c:v>
                </c:pt>
                <c:pt idx="321">
                  <c:v>2</c:v>
                </c:pt>
                <c:pt idx="322">
                  <c:v>2.4</c:v>
                </c:pt>
                <c:pt idx="323">
                  <c:v>6.8000000000000007</c:v>
                </c:pt>
                <c:pt idx="324">
                  <c:v>0.1</c:v>
                </c:pt>
                <c:pt idx="325">
                  <c:v>0</c:v>
                </c:pt>
                <c:pt idx="326">
                  <c:v>2.5</c:v>
                </c:pt>
                <c:pt idx="327">
                  <c:v>2.3000000000000003</c:v>
                </c:pt>
                <c:pt idx="328">
                  <c:v>7.5</c:v>
                </c:pt>
                <c:pt idx="329">
                  <c:v>3.6000000000000005</c:v>
                </c:pt>
                <c:pt idx="330">
                  <c:v>0</c:v>
                </c:pt>
                <c:pt idx="331">
                  <c:v>2.5000000000000004</c:v>
                </c:pt>
                <c:pt idx="332">
                  <c:v>0.8</c:v>
                </c:pt>
                <c:pt idx="333">
                  <c:v>1.4000000000000001</c:v>
                </c:pt>
                <c:pt idx="334">
                  <c:v>5.8</c:v>
                </c:pt>
                <c:pt idx="335">
                  <c:v>0.1</c:v>
                </c:pt>
                <c:pt idx="336">
                  <c:v>0.1</c:v>
                </c:pt>
                <c:pt idx="337">
                  <c:v>0.30000000000000004</c:v>
                </c:pt>
                <c:pt idx="338">
                  <c:v>1.8</c:v>
                </c:pt>
                <c:pt idx="339">
                  <c:v>0</c:v>
                </c:pt>
                <c:pt idx="340">
                  <c:v>6.9999999999999991</c:v>
                </c:pt>
                <c:pt idx="341">
                  <c:v>3.5</c:v>
                </c:pt>
                <c:pt idx="342">
                  <c:v>8.1999999999999993</c:v>
                </c:pt>
                <c:pt idx="343">
                  <c:v>0.1</c:v>
                </c:pt>
                <c:pt idx="344">
                  <c:v>0.4</c:v>
                </c:pt>
                <c:pt idx="345">
                  <c:v>10.600000000000001</c:v>
                </c:pt>
                <c:pt idx="346">
                  <c:v>2.1000000000000005</c:v>
                </c:pt>
                <c:pt idx="347">
                  <c:v>1.3</c:v>
                </c:pt>
                <c:pt idx="348">
                  <c:v>3.3</c:v>
                </c:pt>
                <c:pt idx="349">
                  <c:v>2.2999999999999998</c:v>
                </c:pt>
                <c:pt idx="350">
                  <c:v>0</c:v>
                </c:pt>
                <c:pt idx="351">
                  <c:v>0.2</c:v>
                </c:pt>
                <c:pt idx="352">
                  <c:v>0</c:v>
                </c:pt>
                <c:pt idx="353">
                  <c:v>0</c:v>
                </c:pt>
                <c:pt idx="354">
                  <c:v>1.3</c:v>
                </c:pt>
                <c:pt idx="355">
                  <c:v>0.1</c:v>
                </c:pt>
                <c:pt idx="356">
                  <c:v>3.9</c:v>
                </c:pt>
                <c:pt idx="357">
                  <c:v>1.5999999999999999</c:v>
                </c:pt>
                <c:pt idx="358">
                  <c:v>3.3000000000000003</c:v>
                </c:pt>
                <c:pt idx="359">
                  <c:v>0.30000000000000004</c:v>
                </c:pt>
                <c:pt idx="360">
                  <c:v>0</c:v>
                </c:pt>
                <c:pt idx="361">
                  <c:v>0</c:v>
                </c:pt>
                <c:pt idx="362">
                  <c:v>2.4000000000000004</c:v>
                </c:pt>
                <c:pt idx="363">
                  <c:v>0</c:v>
                </c:pt>
                <c:pt idx="364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32148256"/>
        <c:axId val="132147864"/>
      </c:barChar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'Mellupe catchment'!$B$8130:$B$8494</c:f>
              <c:numCache>
                <c:formatCode>m/d/yyyy</c:formatCode>
                <c:ptCount val="365"/>
                <c:pt idx="0">
                  <c:v>42736</c:v>
                </c:pt>
                <c:pt idx="1">
                  <c:v>42737</c:v>
                </c:pt>
                <c:pt idx="2">
                  <c:v>42738</c:v>
                </c:pt>
                <c:pt idx="3">
                  <c:v>42739</c:v>
                </c:pt>
                <c:pt idx="4">
                  <c:v>42740</c:v>
                </c:pt>
                <c:pt idx="5">
                  <c:v>42741</c:v>
                </c:pt>
                <c:pt idx="6">
                  <c:v>42742</c:v>
                </c:pt>
                <c:pt idx="7">
                  <c:v>42743</c:v>
                </c:pt>
                <c:pt idx="8">
                  <c:v>42744</c:v>
                </c:pt>
                <c:pt idx="9">
                  <c:v>42745</c:v>
                </c:pt>
                <c:pt idx="10">
                  <c:v>42746</c:v>
                </c:pt>
                <c:pt idx="11">
                  <c:v>42747</c:v>
                </c:pt>
                <c:pt idx="12">
                  <c:v>42748</c:v>
                </c:pt>
                <c:pt idx="13">
                  <c:v>42749</c:v>
                </c:pt>
                <c:pt idx="14">
                  <c:v>42750</c:v>
                </c:pt>
                <c:pt idx="15">
                  <c:v>42751</c:v>
                </c:pt>
                <c:pt idx="16">
                  <c:v>42752</c:v>
                </c:pt>
                <c:pt idx="17">
                  <c:v>42753</c:v>
                </c:pt>
                <c:pt idx="18">
                  <c:v>42754</c:v>
                </c:pt>
                <c:pt idx="19">
                  <c:v>42755</c:v>
                </c:pt>
                <c:pt idx="20">
                  <c:v>42756</c:v>
                </c:pt>
                <c:pt idx="21">
                  <c:v>42757</c:v>
                </c:pt>
                <c:pt idx="22">
                  <c:v>42758</c:v>
                </c:pt>
                <c:pt idx="23">
                  <c:v>42759</c:v>
                </c:pt>
                <c:pt idx="24">
                  <c:v>42760</c:v>
                </c:pt>
                <c:pt idx="25">
                  <c:v>42761</c:v>
                </c:pt>
                <c:pt idx="26">
                  <c:v>42762</c:v>
                </c:pt>
                <c:pt idx="27">
                  <c:v>42763</c:v>
                </c:pt>
                <c:pt idx="28">
                  <c:v>42764</c:v>
                </c:pt>
                <c:pt idx="29">
                  <c:v>42765</c:v>
                </c:pt>
                <c:pt idx="30">
                  <c:v>42766</c:v>
                </c:pt>
                <c:pt idx="31">
                  <c:v>42767</c:v>
                </c:pt>
                <c:pt idx="32">
                  <c:v>42768</c:v>
                </c:pt>
                <c:pt idx="33">
                  <c:v>42769</c:v>
                </c:pt>
                <c:pt idx="34">
                  <c:v>42770</c:v>
                </c:pt>
                <c:pt idx="35">
                  <c:v>42771</c:v>
                </c:pt>
                <c:pt idx="36">
                  <c:v>42772</c:v>
                </c:pt>
                <c:pt idx="37">
                  <c:v>42773</c:v>
                </c:pt>
                <c:pt idx="38">
                  <c:v>42774</c:v>
                </c:pt>
                <c:pt idx="39">
                  <c:v>42775</c:v>
                </c:pt>
                <c:pt idx="40">
                  <c:v>42776</c:v>
                </c:pt>
                <c:pt idx="41">
                  <c:v>42777</c:v>
                </c:pt>
                <c:pt idx="42">
                  <c:v>42778</c:v>
                </c:pt>
                <c:pt idx="43">
                  <c:v>42779</c:v>
                </c:pt>
                <c:pt idx="44">
                  <c:v>42780</c:v>
                </c:pt>
                <c:pt idx="45">
                  <c:v>42781</c:v>
                </c:pt>
                <c:pt idx="46">
                  <c:v>42782</c:v>
                </c:pt>
                <c:pt idx="47">
                  <c:v>42783</c:v>
                </c:pt>
                <c:pt idx="48">
                  <c:v>42784</c:v>
                </c:pt>
                <c:pt idx="49">
                  <c:v>42785</c:v>
                </c:pt>
                <c:pt idx="50">
                  <c:v>42786</c:v>
                </c:pt>
                <c:pt idx="51">
                  <c:v>42787</c:v>
                </c:pt>
                <c:pt idx="52">
                  <c:v>42788</c:v>
                </c:pt>
                <c:pt idx="53">
                  <c:v>42789</c:v>
                </c:pt>
                <c:pt idx="54">
                  <c:v>42790</c:v>
                </c:pt>
                <c:pt idx="55">
                  <c:v>42791</c:v>
                </c:pt>
                <c:pt idx="56">
                  <c:v>42792</c:v>
                </c:pt>
                <c:pt idx="57">
                  <c:v>42793</c:v>
                </c:pt>
                <c:pt idx="58">
                  <c:v>42794</c:v>
                </c:pt>
                <c:pt idx="59">
                  <c:v>42795</c:v>
                </c:pt>
                <c:pt idx="60">
                  <c:v>42796</c:v>
                </c:pt>
                <c:pt idx="61">
                  <c:v>42797</c:v>
                </c:pt>
                <c:pt idx="62">
                  <c:v>42798</c:v>
                </c:pt>
                <c:pt idx="63">
                  <c:v>42799</c:v>
                </c:pt>
                <c:pt idx="64">
                  <c:v>42800</c:v>
                </c:pt>
                <c:pt idx="65">
                  <c:v>42801</c:v>
                </c:pt>
                <c:pt idx="66">
                  <c:v>42802</c:v>
                </c:pt>
                <c:pt idx="67">
                  <c:v>42803</c:v>
                </c:pt>
                <c:pt idx="68">
                  <c:v>42804</c:v>
                </c:pt>
                <c:pt idx="69">
                  <c:v>42805</c:v>
                </c:pt>
                <c:pt idx="70">
                  <c:v>42806</c:v>
                </c:pt>
                <c:pt idx="71">
                  <c:v>42807</c:v>
                </c:pt>
                <c:pt idx="72">
                  <c:v>42808</c:v>
                </c:pt>
                <c:pt idx="73">
                  <c:v>42809</c:v>
                </c:pt>
                <c:pt idx="74">
                  <c:v>42810</c:v>
                </c:pt>
                <c:pt idx="75">
                  <c:v>42811</c:v>
                </c:pt>
                <c:pt idx="76">
                  <c:v>42812</c:v>
                </c:pt>
                <c:pt idx="77">
                  <c:v>42813</c:v>
                </c:pt>
                <c:pt idx="78">
                  <c:v>42814</c:v>
                </c:pt>
                <c:pt idx="79">
                  <c:v>42815</c:v>
                </c:pt>
                <c:pt idx="80">
                  <c:v>42816</c:v>
                </c:pt>
                <c:pt idx="81">
                  <c:v>42817</c:v>
                </c:pt>
                <c:pt idx="82">
                  <c:v>42818</c:v>
                </c:pt>
                <c:pt idx="83">
                  <c:v>42819</c:v>
                </c:pt>
                <c:pt idx="84">
                  <c:v>42820</c:v>
                </c:pt>
                <c:pt idx="85">
                  <c:v>42821</c:v>
                </c:pt>
                <c:pt idx="86">
                  <c:v>42822</c:v>
                </c:pt>
                <c:pt idx="87">
                  <c:v>42823</c:v>
                </c:pt>
                <c:pt idx="88">
                  <c:v>42824</c:v>
                </c:pt>
                <c:pt idx="89">
                  <c:v>42825</c:v>
                </c:pt>
                <c:pt idx="90">
                  <c:v>42826</c:v>
                </c:pt>
                <c:pt idx="91">
                  <c:v>42827</c:v>
                </c:pt>
                <c:pt idx="92">
                  <c:v>42828</c:v>
                </c:pt>
                <c:pt idx="93">
                  <c:v>42829</c:v>
                </c:pt>
                <c:pt idx="94">
                  <c:v>42830</c:v>
                </c:pt>
                <c:pt idx="95">
                  <c:v>42831</c:v>
                </c:pt>
                <c:pt idx="96">
                  <c:v>42832</c:v>
                </c:pt>
                <c:pt idx="97">
                  <c:v>42833</c:v>
                </c:pt>
                <c:pt idx="98">
                  <c:v>42834</c:v>
                </c:pt>
                <c:pt idx="99">
                  <c:v>42835</c:v>
                </c:pt>
                <c:pt idx="100">
                  <c:v>42836</c:v>
                </c:pt>
                <c:pt idx="101">
                  <c:v>42837</c:v>
                </c:pt>
                <c:pt idx="102">
                  <c:v>42838</c:v>
                </c:pt>
                <c:pt idx="103">
                  <c:v>42839</c:v>
                </c:pt>
                <c:pt idx="104">
                  <c:v>42840</c:v>
                </c:pt>
                <c:pt idx="105">
                  <c:v>42841</c:v>
                </c:pt>
                <c:pt idx="106">
                  <c:v>42842</c:v>
                </c:pt>
                <c:pt idx="107">
                  <c:v>42843</c:v>
                </c:pt>
                <c:pt idx="108">
                  <c:v>42844</c:v>
                </c:pt>
                <c:pt idx="109">
                  <c:v>42845</c:v>
                </c:pt>
                <c:pt idx="110">
                  <c:v>42846</c:v>
                </c:pt>
                <c:pt idx="111">
                  <c:v>42847</c:v>
                </c:pt>
                <c:pt idx="112">
                  <c:v>42848</c:v>
                </c:pt>
                <c:pt idx="113">
                  <c:v>42849</c:v>
                </c:pt>
                <c:pt idx="114">
                  <c:v>42850</c:v>
                </c:pt>
                <c:pt idx="115">
                  <c:v>42851</c:v>
                </c:pt>
                <c:pt idx="116">
                  <c:v>42852</c:v>
                </c:pt>
                <c:pt idx="117">
                  <c:v>42853</c:v>
                </c:pt>
                <c:pt idx="118">
                  <c:v>42854</c:v>
                </c:pt>
                <c:pt idx="119">
                  <c:v>42855</c:v>
                </c:pt>
                <c:pt idx="120">
                  <c:v>42856</c:v>
                </c:pt>
                <c:pt idx="121">
                  <c:v>42857</c:v>
                </c:pt>
                <c:pt idx="122">
                  <c:v>42858</c:v>
                </c:pt>
                <c:pt idx="123">
                  <c:v>42859</c:v>
                </c:pt>
                <c:pt idx="124">
                  <c:v>42860</c:v>
                </c:pt>
                <c:pt idx="125">
                  <c:v>42861</c:v>
                </c:pt>
                <c:pt idx="126">
                  <c:v>42862</c:v>
                </c:pt>
                <c:pt idx="127">
                  <c:v>42863</c:v>
                </c:pt>
                <c:pt idx="128">
                  <c:v>42864</c:v>
                </c:pt>
                <c:pt idx="129">
                  <c:v>42865</c:v>
                </c:pt>
                <c:pt idx="130">
                  <c:v>42866</c:v>
                </c:pt>
                <c:pt idx="131">
                  <c:v>42867</c:v>
                </c:pt>
                <c:pt idx="132">
                  <c:v>42868</c:v>
                </c:pt>
                <c:pt idx="133">
                  <c:v>42869</c:v>
                </c:pt>
                <c:pt idx="134">
                  <c:v>42870</c:v>
                </c:pt>
                <c:pt idx="135">
                  <c:v>42871</c:v>
                </c:pt>
                <c:pt idx="136">
                  <c:v>42872</c:v>
                </c:pt>
                <c:pt idx="137">
                  <c:v>42873</c:v>
                </c:pt>
                <c:pt idx="138">
                  <c:v>42874</c:v>
                </c:pt>
                <c:pt idx="139">
                  <c:v>42875</c:v>
                </c:pt>
                <c:pt idx="140">
                  <c:v>42876</c:v>
                </c:pt>
                <c:pt idx="141">
                  <c:v>42877</c:v>
                </c:pt>
                <c:pt idx="142">
                  <c:v>42878</c:v>
                </c:pt>
                <c:pt idx="143">
                  <c:v>42879</c:v>
                </c:pt>
                <c:pt idx="144">
                  <c:v>42880</c:v>
                </c:pt>
                <c:pt idx="145">
                  <c:v>42881</c:v>
                </c:pt>
                <c:pt idx="146">
                  <c:v>42882</c:v>
                </c:pt>
                <c:pt idx="147">
                  <c:v>42883</c:v>
                </c:pt>
                <c:pt idx="148">
                  <c:v>42884</c:v>
                </c:pt>
                <c:pt idx="149">
                  <c:v>42885</c:v>
                </c:pt>
                <c:pt idx="150">
                  <c:v>42886</c:v>
                </c:pt>
                <c:pt idx="151">
                  <c:v>42887</c:v>
                </c:pt>
                <c:pt idx="152">
                  <c:v>42888</c:v>
                </c:pt>
                <c:pt idx="153">
                  <c:v>42889</c:v>
                </c:pt>
                <c:pt idx="154">
                  <c:v>42890</c:v>
                </c:pt>
                <c:pt idx="155">
                  <c:v>42891</c:v>
                </c:pt>
                <c:pt idx="156">
                  <c:v>42892</c:v>
                </c:pt>
                <c:pt idx="157">
                  <c:v>42893</c:v>
                </c:pt>
                <c:pt idx="158">
                  <c:v>42894</c:v>
                </c:pt>
                <c:pt idx="159">
                  <c:v>42895</c:v>
                </c:pt>
                <c:pt idx="160">
                  <c:v>42896</c:v>
                </c:pt>
                <c:pt idx="161">
                  <c:v>42897</c:v>
                </c:pt>
                <c:pt idx="162">
                  <c:v>42898</c:v>
                </c:pt>
                <c:pt idx="163">
                  <c:v>42899</c:v>
                </c:pt>
                <c:pt idx="164">
                  <c:v>42900</c:v>
                </c:pt>
                <c:pt idx="165">
                  <c:v>42901</c:v>
                </c:pt>
                <c:pt idx="166">
                  <c:v>42902</c:v>
                </c:pt>
                <c:pt idx="167">
                  <c:v>42903</c:v>
                </c:pt>
                <c:pt idx="168">
                  <c:v>42904</c:v>
                </c:pt>
                <c:pt idx="169">
                  <c:v>42905</c:v>
                </c:pt>
                <c:pt idx="170">
                  <c:v>42906</c:v>
                </c:pt>
                <c:pt idx="171">
                  <c:v>42907</c:v>
                </c:pt>
                <c:pt idx="172">
                  <c:v>42908</c:v>
                </c:pt>
                <c:pt idx="173">
                  <c:v>42909</c:v>
                </c:pt>
                <c:pt idx="174">
                  <c:v>42910</c:v>
                </c:pt>
                <c:pt idx="175">
                  <c:v>42911</c:v>
                </c:pt>
                <c:pt idx="176">
                  <c:v>42912</c:v>
                </c:pt>
                <c:pt idx="177">
                  <c:v>42913</c:v>
                </c:pt>
                <c:pt idx="178">
                  <c:v>42914</c:v>
                </c:pt>
                <c:pt idx="179">
                  <c:v>42915</c:v>
                </c:pt>
                <c:pt idx="180">
                  <c:v>42916</c:v>
                </c:pt>
                <c:pt idx="181">
                  <c:v>42917</c:v>
                </c:pt>
                <c:pt idx="182">
                  <c:v>42918</c:v>
                </c:pt>
                <c:pt idx="183">
                  <c:v>42919</c:v>
                </c:pt>
                <c:pt idx="184">
                  <c:v>42920</c:v>
                </c:pt>
                <c:pt idx="185">
                  <c:v>42921</c:v>
                </c:pt>
                <c:pt idx="186">
                  <c:v>42922</c:v>
                </c:pt>
                <c:pt idx="187">
                  <c:v>42923</c:v>
                </c:pt>
                <c:pt idx="188">
                  <c:v>42924</c:v>
                </c:pt>
                <c:pt idx="189">
                  <c:v>42925</c:v>
                </c:pt>
                <c:pt idx="190">
                  <c:v>42926</c:v>
                </c:pt>
                <c:pt idx="191">
                  <c:v>42927</c:v>
                </c:pt>
                <c:pt idx="192">
                  <c:v>42928</c:v>
                </c:pt>
                <c:pt idx="193">
                  <c:v>42929</c:v>
                </c:pt>
                <c:pt idx="194">
                  <c:v>42930</c:v>
                </c:pt>
                <c:pt idx="195">
                  <c:v>42931</c:v>
                </c:pt>
                <c:pt idx="196">
                  <c:v>42932</c:v>
                </c:pt>
                <c:pt idx="197">
                  <c:v>42933</c:v>
                </c:pt>
                <c:pt idx="198">
                  <c:v>42934</c:v>
                </c:pt>
                <c:pt idx="199">
                  <c:v>42935</c:v>
                </c:pt>
                <c:pt idx="200">
                  <c:v>42936</c:v>
                </c:pt>
                <c:pt idx="201">
                  <c:v>42937</c:v>
                </c:pt>
                <c:pt idx="202">
                  <c:v>42938</c:v>
                </c:pt>
                <c:pt idx="203">
                  <c:v>42939</c:v>
                </c:pt>
                <c:pt idx="204">
                  <c:v>42940</c:v>
                </c:pt>
                <c:pt idx="205">
                  <c:v>42941</c:v>
                </c:pt>
                <c:pt idx="206">
                  <c:v>42942</c:v>
                </c:pt>
                <c:pt idx="207">
                  <c:v>42943</c:v>
                </c:pt>
                <c:pt idx="208">
                  <c:v>42944</c:v>
                </c:pt>
                <c:pt idx="209">
                  <c:v>42945</c:v>
                </c:pt>
                <c:pt idx="210">
                  <c:v>42946</c:v>
                </c:pt>
                <c:pt idx="211">
                  <c:v>42947</c:v>
                </c:pt>
                <c:pt idx="212">
                  <c:v>42948</c:v>
                </c:pt>
                <c:pt idx="213">
                  <c:v>42949</c:v>
                </c:pt>
                <c:pt idx="214">
                  <c:v>42950</c:v>
                </c:pt>
                <c:pt idx="215">
                  <c:v>42951</c:v>
                </c:pt>
                <c:pt idx="216">
                  <c:v>42952</c:v>
                </c:pt>
                <c:pt idx="217">
                  <c:v>42953</c:v>
                </c:pt>
                <c:pt idx="218">
                  <c:v>42954</c:v>
                </c:pt>
                <c:pt idx="219">
                  <c:v>42955</c:v>
                </c:pt>
                <c:pt idx="220">
                  <c:v>42956</c:v>
                </c:pt>
                <c:pt idx="221">
                  <c:v>42957</c:v>
                </c:pt>
                <c:pt idx="222">
                  <c:v>42958</c:v>
                </c:pt>
                <c:pt idx="223">
                  <c:v>42959</c:v>
                </c:pt>
                <c:pt idx="224">
                  <c:v>42960</c:v>
                </c:pt>
                <c:pt idx="225">
                  <c:v>42961</c:v>
                </c:pt>
                <c:pt idx="226">
                  <c:v>42962</c:v>
                </c:pt>
                <c:pt idx="227">
                  <c:v>42963</c:v>
                </c:pt>
                <c:pt idx="228">
                  <c:v>42964</c:v>
                </c:pt>
                <c:pt idx="229">
                  <c:v>42965</c:v>
                </c:pt>
                <c:pt idx="230">
                  <c:v>42966</c:v>
                </c:pt>
                <c:pt idx="231">
                  <c:v>42967</c:v>
                </c:pt>
                <c:pt idx="232">
                  <c:v>42968</c:v>
                </c:pt>
                <c:pt idx="233">
                  <c:v>42969</c:v>
                </c:pt>
                <c:pt idx="234">
                  <c:v>42970</c:v>
                </c:pt>
                <c:pt idx="235">
                  <c:v>42971</c:v>
                </c:pt>
                <c:pt idx="236">
                  <c:v>42972</c:v>
                </c:pt>
                <c:pt idx="237">
                  <c:v>42973</c:v>
                </c:pt>
                <c:pt idx="238">
                  <c:v>42974</c:v>
                </c:pt>
                <c:pt idx="239">
                  <c:v>42975</c:v>
                </c:pt>
                <c:pt idx="240">
                  <c:v>42976</c:v>
                </c:pt>
                <c:pt idx="241">
                  <c:v>42977</c:v>
                </c:pt>
                <c:pt idx="242">
                  <c:v>42978</c:v>
                </c:pt>
                <c:pt idx="243">
                  <c:v>42979</c:v>
                </c:pt>
                <c:pt idx="244">
                  <c:v>42980</c:v>
                </c:pt>
                <c:pt idx="245">
                  <c:v>42981</c:v>
                </c:pt>
                <c:pt idx="246">
                  <c:v>42982</c:v>
                </c:pt>
                <c:pt idx="247">
                  <c:v>42983</c:v>
                </c:pt>
                <c:pt idx="248">
                  <c:v>42984</c:v>
                </c:pt>
                <c:pt idx="249">
                  <c:v>42985</c:v>
                </c:pt>
                <c:pt idx="250">
                  <c:v>42986</c:v>
                </c:pt>
                <c:pt idx="251">
                  <c:v>42987</c:v>
                </c:pt>
                <c:pt idx="252">
                  <c:v>42988</c:v>
                </c:pt>
                <c:pt idx="253">
                  <c:v>42989</c:v>
                </c:pt>
                <c:pt idx="254">
                  <c:v>42990</c:v>
                </c:pt>
                <c:pt idx="255">
                  <c:v>42991</c:v>
                </c:pt>
                <c:pt idx="256">
                  <c:v>42992</c:v>
                </c:pt>
                <c:pt idx="257">
                  <c:v>42993</c:v>
                </c:pt>
                <c:pt idx="258">
                  <c:v>42994</c:v>
                </c:pt>
                <c:pt idx="259">
                  <c:v>42995</c:v>
                </c:pt>
                <c:pt idx="260">
                  <c:v>42996</c:v>
                </c:pt>
                <c:pt idx="261">
                  <c:v>42997</c:v>
                </c:pt>
                <c:pt idx="262">
                  <c:v>42998</c:v>
                </c:pt>
                <c:pt idx="263">
                  <c:v>42999</c:v>
                </c:pt>
                <c:pt idx="264">
                  <c:v>43000</c:v>
                </c:pt>
                <c:pt idx="265">
                  <c:v>43001</c:v>
                </c:pt>
                <c:pt idx="266">
                  <c:v>43002</c:v>
                </c:pt>
                <c:pt idx="267">
                  <c:v>43003</c:v>
                </c:pt>
                <c:pt idx="268">
                  <c:v>43004</c:v>
                </c:pt>
                <c:pt idx="269">
                  <c:v>43005</c:v>
                </c:pt>
                <c:pt idx="270">
                  <c:v>43006</c:v>
                </c:pt>
                <c:pt idx="271">
                  <c:v>43007</c:v>
                </c:pt>
                <c:pt idx="272">
                  <c:v>43008</c:v>
                </c:pt>
                <c:pt idx="273">
                  <c:v>43009</c:v>
                </c:pt>
                <c:pt idx="274">
                  <c:v>43010</c:v>
                </c:pt>
                <c:pt idx="275">
                  <c:v>43011</c:v>
                </c:pt>
                <c:pt idx="276">
                  <c:v>43012</c:v>
                </c:pt>
                <c:pt idx="277">
                  <c:v>43013</c:v>
                </c:pt>
                <c:pt idx="278">
                  <c:v>43014</c:v>
                </c:pt>
                <c:pt idx="279">
                  <c:v>43015</c:v>
                </c:pt>
                <c:pt idx="280">
                  <c:v>43016</c:v>
                </c:pt>
                <c:pt idx="281">
                  <c:v>43017</c:v>
                </c:pt>
                <c:pt idx="282">
                  <c:v>43018</c:v>
                </c:pt>
                <c:pt idx="283">
                  <c:v>43019</c:v>
                </c:pt>
                <c:pt idx="284">
                  <c:v>43020</c:v>
                </c:pt>
                <c:pt idx="285">
                  <c:v>43021</c:v>
                </c:pt>
                <c:pt idx="286">
                  <c:v>43022</c:v>
                </c:pt>
                <c:pt idx="287">
                  <c:v>43023</c:v>
                </c:pt>
                <c:pt idx="288">
                  <c:v>43024</c:v>
                </c:pt>
                <c:pt idx="289">
                  <c:v>43025</c:v>
                </c:pt>
                <c:pt idx="290">
                  <c:v>43026</c:v>
                </c:pt>
                <c:pt idx="291">
                  <c:v>43027</c:v>
                </c:pt>
                <c:pt idx="292">
                  <c:v>43028</c:v>
                </c:pt>
                <c:pt idx="293">
                  <c:v>43029</c:v>
                </c:pt>
                <c:pt idx="294">
                  <c:v>43030</c:v>
                </c:pt>
                <c:pt idx="295">
                  <c:v>43031</c:v>
                </c:pt>
                <c:pt idx="296">
                  <c:v>43032</c:v>
                </c:pt>
                <c:pt idx="297">
                  <c:v>43033</c:v>
                </c:pt>
                <c:pt idx="298">
                  <c:v>43034</c:v>
                </c:pt>
                <c:pt idx="299">
                  <c:v>43035</c:v>
                </c:pt>
                <c:pt idx="300">
                  <c:v>43036</c:v>
                </c:pt>
                <c:pt idx="301">
                  <c:v>43037</c:v>
                </c:pt>
                <c:pt idx="302">
                  <c:v>43038</c:v>
                </c:pt>
                <c:pt idx="303">
                  <c:v>43039</c:v>
                </c:pt>
                <c:pt idx="304">
                  <c:v>43040</c:v>
                </c:pt>
                <c:pt idx="305">
                  <c:v>43041</c:v>
                </c:pt>
                <c:pt idx="306">
                  <c:v>43042</c:v>
                </c:pt>
                <c:pt idx="307">
                  <c:v>43043</c:v>
                </c:pt>
                <c:pt idx="308">
                  <c:v>43044</c:v>
                </c:pt>
                <c:pt idx="309">
                  <c:v>43045</c:v>
                </c:pt>
                <c:pt idx="310">
                  <c:v>43046</c:v>
                </c:pt>
                <c:pt idx="311">
                  <c:v>43047</c:v>
                </c:pt>
                <c:pt idx="312">
                  <c:v>43048</c:v>
                </c:pt>
                <c:pt idx="313">
                  <c:v>43049</c:v>
                </c:pt>
                <c:pt idx="314">
                  <c:v>43050</c:v>
                </c:pt>
                <c:pt idx="315">
                  <c:v>43051</c:v>
                </c:pt>
                <c:pt idx="316">
                  <c:v>43052</c:v>
                </c:pt>
                <c:pt idx="317">
                  <c:v>43053</c:v>
                </c:pt>
                <c:pt idx="318">
                  <c:v>43054</c:v>
                </c:pt>
                <c:pt idx="319">
                  <c:v>43055</c:v>
                </c:pt>
                <c:pt idx="320">
                  <c:v>43056</c:v>
                </c:pt>
                <c:pt idx="321">
                  <c:v>43057</c:v>
                </c:pt>
                <c:pt idx="322">
                  <c:v>43058</c:v>
                </c:pt>
                <c:pt idx="323">
                  <c:v>43059</c:v>
                </c:pt>
                <c:pt idx="324">
                  <c:v>43060</c:v>
                </c:pt>
                <c:pt idx="325">
                  <c:v>43061</c:v>
                </c:pt>
                <c:pt idx="326">
                  <c:v>43062</c:v>
                </c:pt>
                <c:pt idx="327">
                  <c:v>43063</c:v>
                </c:pt>
                <c:pt idx="328">
                  <c:v>43064</c:v>
                </c:pt>
                <c:pt idx="329">
                  <c:v>43065</c:v>
                </c:pt>
                <c:pt idx="330">
                  <c:v>43066</c:v>
                </c:pt>
                <c:pt idx="331">
                  <c:v>43067</c:v>
                </c:pt>
                <c:pt idx="332">
                  <c:v>43068</c:v>
                </c:pt>
                <c:pt idx="333">
                  <c:v>43069</c:v>
                </c:pt>
                <c:pt idx="334">
                  <c:v>43070</c:v>
                </c:pt>
                <c:pt idx="335">
                  <c:v>43071</c:v>
                </c:pt>
                <c:pt idx="336">
                  <c:v>43072</c:v>
                </c:pt>
                <c:pt idx="337">
                  <c:v>43073</c:v>
                </c:pt>
                <c:pt idx="338">
                  <c:v>43074</c:v>
                </c:pt>
                <c:pt idx="339">
                  <c:v>43075</c:v>
                </c:pt>
                <c:pt idx="340">
                  <c:v>43076</c:v>
                </c:pt>
                <c:pt idx="341">
                  <c:v>43077</c:v>
                </c:pt>
                <c:pt idx="342">
                  <c:v>43078</c:v>
                </c:pt>
                <c:pt idx="343">
                  <c:v>43079</c:v>
                </c:pt>
                <c:pt idx="344">
                  <c:v>43080</c:v>
                </c:pt>
                <c:pt idx="345">
                  <c:v>43081</c:v>
                </c:pt>
                <c:pt idx="346">
                  <c:v>43082</c:v>
                </c:pt>
                <c:pt idx="347">
                  <c:v>43083</c:v>
                </c:pt>
                <c:pt idx="348">
                  <c:v>43084</c:v>
                </c:pt>
                <c:pt idx="349">
                  <c:v>43085</c:v>
                </c:pt>
                <c:pt idx="350">
                  <c:v>43086</c:v>
                </c:pt>
                <c:pt idx="351">
                  <c:v>43087</c:v>
                </c:pt>
                <c:pt idx="352">
                  <c:v>43088</c:v>
                </c:pt>
                <c:pt idx="353">
                  <c:v>43089</c:v>
                </c:pt>
                <c:pt idx="354">
                  <c:v>43090</c:v>
                </c:pt>
                <c:pt idx="355">
                  <c:v>43091</c:v>
                </c:pt>
                <c:pt idx="356">
                  <c:v>43092</c:v>
                </c:pt>
                <c:pt idx="357">
                  <c:v>43093</c:v>
                </c:pt>
                <c:pt idx="358">
                  <c:v>43094</c:v>
                </c:pt>
                <c:pt idx="359">
                  <c:v>43095</c:v>
                </c:pt>
                <c:pt idx="360">
                  <c:v>43096</c:v>
                </c:pt>
                <c:pt idx="361">
                  <c:v>43097</c:v>
                </c:pt>
                <c:pt idx="362">
                  <c:v>43098</c:v>
                </c:pt>
                <c:pt idx="363">
                  <c:v>43099</c:v>
                </c:pt>
                <c:pt idx="364">
                  <c:v>43100</c:v>
                </c:pt>
              </c:numCache>
            </c:numRef>
          </c:cat>
          <c:val>
            <c:numRef>
              <c:f>'Mellupe catchment'!$C$8130:$C$8494</c:f>
              <c:numCache>
                <c:formatCode>General</c:formatCode>
                <c:ptCount val="365"/>
                <c:pt idx="0">
                  <c:v>110.85416666666667</c:v>
                </c:pt>
                <c:pt idx="1">
                  <c:v>203.45833333333334</c:v>
                </c:pt>
                <c:pt idx="2">
                  <c:v>136.37916666666666</c:v>
                </c:pt>
                <c:pt idx="3">
                  <c:v>102.39208333333333</c:v>
                </c:pt>
                <c:pt idx="4">
                  <c:v>63.805416666666666</c:v>
                </c:pt>
                <c:pt idx="5">
                  <c:v>84.837499999999991</c:v>
                </c:pt>
                <c:pt idx="6">
                  <c:v>202.02083333333329</c:v>
                </c:pt>
                <c:pt idx="7">
                  <c:v>65.821250000000006</c:v>
                </c:pt>
                <c:pt idx="8">
                  <c:v>37.544166666666676</c:v>
                </c:pt>
                <c:pt idx="9">
                  <c:v>35.894166666666671</c:v>
                </c:pt>
                <c:pt idx="10">
                  <c:v>29.976666666666663</c:v>
                </c:pt>
                <c:pt idx="11">
                  <c:v>27.007083333333327</c:v>
                </c:pt>
                <c:pt idx="12">
                  <c:v>30.643749999999997</c:v>
                </c:pt>
                <c:pt idx="13">
                  <c:v>31.034583333333341</c:v>
                </c:pt>
                <c:pt idx="14">
                  <c:v>28.613333333333333</c:v>
                </c:pt>
                <c:pt idx="15">
                  <c:v>26.280833333333334</c:v>
                </c:pt>
                <c:pt idx="16">
                  <c:v>21.491666666666671</c:v>
                </c:pt>
                <c:pt idx="17">
                  <c:v>20.157499999999999</c:v>
                </c:pt>
                <c:pt idx="18">
                  <c:v>64.039166666666674</c:v>
                </c:pt>
                <c:pt idx="19">
                  <c:v>458.32083333333338</c:v>
                </c:pt>
                <c:pt idx="20">
                  <c:v>547.60000000000014</c:v>
                </c:pt>
                <c:pt idx="21">
                  <c:v>235.67083333333338</c:v>
                </c:pt>
                <c:pt idx="22">
                  <c:v>291.32083333333333</c:v>
                </c:pt>
                <c:pt idx="23">
                  <c:v>266.42916666666667</c:v>
                </c:pt>
                <c:pt idx="24">
                  <c:v>197.53750000000002</c:v>
                </c:pt>
                <c:pt idx="25">
                  <c:v>127.23333333333333</c:v>
                </c:pt>
                <c:pt idx="26">
                  <c:v>90.550000000000011</c:v>
                </c:pt>
                <c:pt idx="27">
                  <c:v>84.86666666666666</c:v>
                </c:pt>
                <c:pt idx="28">
                  <c:v>80.675000000000011</c:v>
                </c:pt>
                <c:pt idx="29">
                  <c:v>69.146249999999995</c:v>
                </c:pt>
                <c:pt idx="30">
                  <c:v>54.485000000000014</c:v>
                </c:pt>
                <c:pt idx="31">
                  <c:v>46.855416666666677</c:v>
                </c:pt>
                <c:pt idx="32">
                  <c:v>38.151249999999997</c:v>
                </c:pt>
                <c:pt idx="33">
                  <c:v>33.007083333333334</c:v>
                </c:pt>
                <c:pt idx="34">
                  <c:v>28.778750000000002</c:v>
                </c:pt>
                <c:pt idx="35">
                  <c:v>27.775833333333335</c:v>
                </c:pt>
                <c:pt idx="36">
                  <c:v>19.365416666666668</c:v>
                </c:pt>
                <c:pt idx="37">
                  <c:v>10.591666666666663</c:v>
                </c:pt>
                <c:pt idx="38">
                  <c:v>12.62795833333333</c:v>
                </c:pt>
                <c:pt idx="39">
                  <c:v>6.4089583333333344</c:v>
                </c:pt>
                <c:pt idx="40">
                  <c:v>9.1184999999999992</c:v>
                </c:pt>
                <c:pt idx="41">
                  <c:v>9.6363333333333347</c:v>
                </c:pt>
                <c:pt idx="42">
                  <c:v>6.8382499999999995</c:v>
                </c:pt>
                <c:pt idx="43">
                  <c:v>5.5503749999999998</c:v>
                </c:pt>
                <c:pt idx="44">
                  <c:v>5.861041666666666</c:v>
                </c:pt>
                <c:pt idx="45">
                  <c:v>5.2796666666666665</c:v>
                </c:pt>
                <c:pt idx="46">
                  <c:v>6.1181666666666663</c:v>
                </c:pt>
                <c:pt idx="47">
                  <c:v>9.4114166666666694</c:v>
                </c:pt>
                <c:pt idx="48">
                  <c:v>11.513333333333334</c:v>
                </c:pt>
                <c:pt idx="49">
                  <c:v>15.542916666666665</c:v>
                </c:pt>
                <c:pt idx="50">
                  <c:v>45.548750000000005</c:v>
                </c:pt>
                <c:pt idx="51">
                  <c:v>223.55833333333337</c:v>
                </c:pt>
                <c:pt idx="52">
                  <c:v>178.88750000000002</c:v>
                </c:pt>
                <c:pt idx="53">
                  <c:v>328.53750000000002</c:v>
                </c:pt>
                <c:pt idx="54">
                  <c:v>339.32500000000005</c:v>
                </c:pt>
                <c:pt idx="55">
                  <c:v>150.73750000000001</c:v>
                </c:pt>
                <c:pt idx="56">
                  <c:v>98.899999999999991</c:v>
                </c:pt>
                <c:pt idx="57">
                  <c:v>143.95833333333334</c:v>
                </c:pt>
                <c:pt idx="58">
                  <c:v>265.92916666666662</c:v>
                </c:pt>
                <c:pt idx="59">
                  <c:v>870.82499999999993</c:v>
                </c:pt>
                <c:pt idx="60">
                  <c:v>698.84166666666658</c:v>
                </c:pt>
                <c:pt idx="61">
                  <c:v>329.67499999999995</c:v>
                </c:pt>
                <c:pt idx="62">
                  <c:v>225.56666666666669</c:v>
                </c:pt>
                <c:pt idx="63">
                  <c:v>171.11250000000004</c:v>
                </c:pt>
                <c:pt idx="64">
                  <c:v>126.27499999999999</c:v>
                </c:pt>
                <c:pt idx="65">
                  <c:v>95.524999999999991</c:v>
                </c:pt>
                <c:pt idx="66">
                  <c:v>93.92916666666666</c:v>
                </c:pt>
                <c:pt idx="67">
                  <c:v>89.44583333333334</c:v>
                </c:pt>
                <c:pt idx="68">
                  <c:v>119.07916666666667</c:v>
                </c:pt>
                <c:pt idx="69">
                  <c:v>163.04583333333332</c:v>
                </c:pt>
                <c:pt idx="70">
                  <c:v>159.16666666666666</c:v>
                </c:pt>
                <c:pt idx="71">
                  <c:v>118.41250000000002</c:v>
                </c:pt>
                <c:pt idx="72">
                  <c:v>95.966666666666683</c:v>
                </c:pt>
                <c:pt idx="73">
                  <c:v>88.125</c:v>
                </c:pt>
                <c:pt idx="74">
                  <c:v>75.452916666666667</c:v>
                </c:pt>
                <c:pt idx="75">
                  <c:v>61.473333333333336</c:v>
                </c:pt>
                <c:pt idx="76">
                  <c:v>70.647499999999994</c:v>
                </c:pt>
                <c:pt idx="77">
                  <c:v>193.17916666666667</c:v>
                </c:pt>
                <c:pt idx="78">
                  <c:v>225.69583333333335</c:v>
                </c:pt>
                <c:pt idx="79">
                  <c:v>196.41249999999999</c:v>
                </c:pt>
                <c:pt idx="80">
                  <c:v>164.74583333333331</c:v>
                </c:pt>
                <c:pt idx="81">
                  <c:v>117.0625</c:v>
                </c:pt>
                <c:pt idx="82">
                  <c:v>82.572916666666671</c:v>
                </c:pt>
                <c:pt idx="83">
                  <c:v>65.892499999999998</c:v>
                </c:pt>
                <c:pt idx="84">
                  <c:v>54.893750000000004</c:v>
                </c:pt>
                <c:pt idx="85">
                  <c:v>44.517083333333325</c:v>
                </c:pt>
                <c:pt idx="86">
                  <c:v>38.238333333333337</c:v>
                </c:pt>
                <c:pt idx="87">
                  <c:v>32.175000000000004</c:v>
                </c:pt>
                <c:pt idx="88">
                  <c:v>27.262083333333337</c:v>
                </c:pt>
                <c:pt idx="89">
                  <c:v>27.362500000000001</c:v>
                </c:pt>
                <c:pt idx="90">
                  <c:v>27.973333333333326</c:v>
                </c:pt>
                <c:pt idx="91">
                  <c:v>26.196666666666662</c:v>
                </c:pt>
                <c:pt idx="92">
                  <c:v>25.140416666666663</c:v>
                </c:pt>
                <c:pt idx="93">
                  <c:v>18.038749999999997</c:v>
                </c:pt>
                <c:pt idx="94">
                  <c:v>16.757916666666667</c:v>
                </c:pt>
                <c:pt idx="95">
                  <c:v>14.553333333333333</c:v>
                </c:pt>
                <c:pt idx="96">
                  <c:v>13.676086956521738</c:v>
                </c:pt>
                <c:pt idx="97">
                  <c:v>14.444583333333329</c:v>
                </c:pt>
                <c:pt idx="98">
                  <c:v>11.532041666666666</c:v>
                </c:pt>
                <c:pt idx="99">
                  <c:v>12.310833333333333</c:v>
                </c:pt>
                <c:pt idx="100">
                  <c:v>11.292500000000002</c:v>
                </c:pt>
                <c:pt idx="101">
                  <c:v>12.452500000000001</c:v>
                </c:pt>
                <c:pt idx="102">
                  <c:v>20.335833333333333</c:v>
                </c:pt>
                <c:pt idx="103">
                  <c:v>25.415833333333335</c:v>
                </c:pt>
                <c:pt idx="104">
                  <c:v>22.941249999999997</c:v>
                </c:pt>
                <c:pt idx="105">
                  <c:v>16.574583333333329</c:v>
                </c:pt>
                <c:pt idx="106">
                  <c:v>19.320833333333333</c:v>
                </c:pt>
                <c:pt idx="107">
                  <c:v>6.6478333333333319</c:v>
                </c:pt>
                <c:pt idx="108">
                  <c:v>19.7135</c:v>
                </c:pt>
                <c:pt idx="109">
                  <c:v>13.998333333333337</c:v>
                </c:pt>
                <c:pt idx="110">
                  <c:v>16.082916666666666</c:v>
                </c:pt>
                <c:pt idx="111">
                  <c:v>15.040416666666664</c:v>
                </c:pt>
                <c:pt idx="112">
                  <c:v>12.539583333333338</c:v>
                </c:pt>
                <c:pt idx="113">
                  <c:v>21.954583333333328</c:v>
                </c:pt>
                <c:pt idx="114">
                  <c:v>28.172916666666666</c:v>
                </c:pt>
                <c:pt idx="115">
                  <c:v>45.172916666666673</c:v>
                </c:pt>
                <c:pt idx="116">
                  <c:v>40.841250000000002</c:v>
                </c:pt>
                <c:pt idx="117">
                  <c:v>32.845000000000006</c:v>
                </c:pt>
                <c:pt idx="118">
                  <c:v>74.248749999999987</c:v>
                </c:pt>
                <c:pt idx="119">
                  <c:v>132.87500000000003</c:v>
                </c:pt>
                <c:pt idx="120">
                  <c:v>99.952500000000001</c:v>
                </c:pt>
                <c:pt idx="121">
                  <c:v>61.602499999999992</c:v>
                </c:pt>
                <c:pt idx="122">
                  <c:v>46.110833333333339</c:v>
                </c:pt>
                <c:pt idx="123">
                  <c:v>36.810833333333328</c:v>
                </c:pt>
                <c:pt idx="124">
                  <c:v>29.723750000000006</c:v>
                </c:pt>
                <c:pt idx="125">
                  <c:v>24.768750000000001</c:v>
                </c:pt>
                <c:pt idx="126">
                  <c:v>21.955416666666668</c:v>
                </c:pt>
                <c:pt idx="127">
                  <c:v>17.784166666666668</c:v>
                </c:pt>
                <c:pt idx="128">
                  <c:v>18.682083333333331</c:v>
                </c:pt>
                <c:pt idx="129">
                  <c:v>25.265833333333333</c:v>
                </c:pt>
                <c:pt idx="130">
                  <c:v>23.344999999999999</c:v>
                </c:pt>
                <c:pt idx="131">
                  <c:v>18.160833333333329</c:v>
                </c:pt>
                <c:pt idx="132">
                  <c:v>14.104583333333332</c:v>
                </c:pt>
                <c:pt idx="133">
                  <c:v>11.495833333333332</c:v>
                </c:pt>
                <c:pt idx="134">
                  <c:v>12.711250000000001</c:v>
                </c:pt>
                <c:pt idx="135">
                  <c:v>11.475</c:v>
                </c:pt>
                <c:pt idx="136">
                  <c:v>9.2822916666666675</c:v>
                </c:pt>
                <c:pt idx="137">
                  <c:v>13.806666666666667</c:v>
                </c:pt>
                <c:pt idx="138">
                  <c:v>10.878749999999998</c:v>
                </c:pt>
                <c:pt idx="139">
                  <c:v>8.8475000000000019</c:v>
                </c:pt>
                <c:pt idx="140">
                  <c:v>7.8784583333333353</c:v>
                </c:pt>
                <c:pt idx="141">
                  <c:v>6.499458333333334</c:v>
                </c:pt>
                <c:pt idx="142">
                  <c:v>7.1726666666666672</c:v>
                </c:pt>
                <c:pt idx="143">
                  <c:v>7.2295416666666661</c:v>
                </c:pt>
                <c:pt idx="144">
                  <c:v>4.7828749999999998</c:v>
                </c:pt>
                <c:pt idx="145">
                  <c:v>4.5738749999999992</c:v>
                </c:pt>
                <c:pt idx="146">
                  <c:v>3.8972083333333334</c:v>
                </c:pt>
                <c:pt idx="147">
                  <c:v>3.3791666666666664</c:v>
                </c:pt>
                <c:pt idx="148">
                  <c:v>3.1303333333333341</c:v>
                </c:pt>
                <c:pt idx="149">
                  <c:v>3.044458333333333</c:v>
                </c:pt>
                <c:pt idx="150">
                  <c:v>3.6574166666666659</c:v>
                </c:pt>
                <c:pt idx="151">
                  <c:v>4.4210416666666665</c:v>
                </c:pt>
                <c:pt idx="152">
                  <c:v>2.717625</c:v>
                </c:pt>
                <c:pt idx="153">
                  <c:v>2.3035416666666664</c:v>
                </c:pt>
                <c:pt idx="154">
                  <c:v>2.5001666666666669</c:v>
                </c:pt>
                <c:pt idx="155">
                  <c:v>9.4259583333333321</c:v>
                </c:pt>
                <c:pt idx="156">
                  <c:v>4.4032083333333327</c:v>
                </c:pt>
                <c:pt idx="157">
                  <c:v>4.403083333333333</c:v>
                </c:pt>
                <c:pt idx="158">
                  <c:v>4.8422083333333337</c:v>
                </c:pt>
                <c:pt idx="159">
                  <c:v>3.6859999999999995</c:v>
                </c:pt>
                <c:pt idx="160">
                  <c:v>3.3823749999999997</c:v>
                </c:pt>
                <c:pt idx="161">
                  <c:v>3.4208333333333329</c:v>
                </c:pt>
                <c:pt idx="162">
                  <c:v>4.5225416666666662</c:v>
                </c:pt>
                <c:pt idx="163">
                  <c:v>5.3279999999999994</c:v>
                </c:pt>
                <c:pt idx="164">
                  <c:v>5.9673749999999997</c:v>
                </c:pt>
                <c:pt idx="165">
                  <c:v>4.0432916666666658</c:v>
                </c:pt>
                <c:pt idx="166">
                  <c:v>3.801874999999999</c:v>
                </c:pt>
                <c:pt idx="167">
                  <c:v>3.9994999999999998</c:v>
                </c:pt>
                <c:pt idx="168">
                  <c:v>3.7376249999999995</c:v>
                </c:pt>
                <c:pt idx="169">
                  <c:v>4.2960416666666665</c:v>
                </c:pt>
                <c:pt idx="170">
                  <c:v>5.5685000000000002</c:v>
                </c:pt>
                <c:pt idx="171">
                  <c:v>5.3616666666666672</c:v>
                </c:pt>
                <c:pt idx="172">
                  <c:v>3.8985833333333333</c:v>
                </c:pt>
                <c:pt idx="173">
                  <c:v>2.1277083333333331</c:v>
                </c:pt>
                <c:pt idx="174">
                  <c:v>2.276791666666667</c:v>
                </c:pt>
                <c:pt idx="175">
                  <c:v>2.4864583333333337</c:v>
                </c:pt>
                <c:pt idx="176">
                  <c:v>2.946333333333333</c:v>
                </c:pt>
                <c:pt idx="177">
                  <c:v>2.5154166666666664</c:v>
                </c:pt>
                <c:pt idx="178">
                  <c:v>2.7305833333333331</c:v>
                </c:pt>
                <c:pt idx="179">
                  <c:v>3.0583333333333336</c:v>
                </c:pt>
                <c:pt idx="180">
                  <c:v>6.5369166666666674</c:v>
                </c:pt>
                <c:pt idx="181">
                  <c:v>7.1305416666666659</c:v>
                </c:pt>
                <c:pt idx="182">
                  <c:v>8.7674166666666657</c:v>
                </c:pt>
                <c:pt idx="183">
                  <c:v>6.9276666666666644</c:v>
                </c:pt>
                <c:pt idx="184">
                  <c:v>19.327041666666666</c:v>
                </c:pt>
                <c:pt idx="185">
                  <c:v>76.13458333333331</c:v>
                </c:pt>
                <c:pt idx="186">
                  <c:v>38.099999999999994</c:v>
                </c:pt>
                <c:pt idx="187">
                  <c:v>19.192916666666662</c:v>
                </c:pt>
                <c:pt idx="188">
                  <c:v>14.087499999999999</c:v>
                </c:pt>
                <c:pt idx="189">
                  <c:v>13.966666666666669</c:v>
                </c:pt>
                <c:pt idx="190">
                  <c:v>10.66625</c:v>
                </c:pt>
                <c:pt idx="191">
                  <c:v>12.963333333333333</c:v>
                </c:pt>
                <c:pt idx="192">
                  <c:v>11.789166666666667</c:v>
                </c:pt>
                <c:pt idx="193">
                  <c:v>108.26416666666667</c:v>
                </c:pt>
                <c:pt idx="194">
                  <c:v>167.56666666666663</c:v>
                </c:pt>
                <c:pt idx="195">
                  <c:v>70.993333333333339</c:v>
                </c:pt>
                <c:pt idx="196">
                  <c:v>39.210416666666667</c:v>
                </c:pt>
                <c:pt idx="197">
                  <c:v>26.151666666666667</c:v>
                </c:pt>
                <c:pt idx="198">
                  <c:v>16.616250000000001</c:v>
                </c:pt>
                <c:pt idx="199">
                  <c:v>11.899583333333334</c:v>
                </c:pt>
                <c:pt idx="200">
                  <c:v>15.084166666666663</c:v>
                </c:pt>
                <c:pt idx="201">
                  <c:v>11.507083333333332</c:v>
                </c:pt>
                <c:pt idx="202">
                  <c:v>9.3908333333333331</c:v>
                </c:pt>
                <c:pt idx="203">
                  <c:v>7.6849583333333351</c:v>
                </c:pt>
                <c:pt idx="204">
                  <c:v>6.986374999999998</c:v>
                </c:pt>
                <c:pt idx="205">
                  <c:v>6.6296666666666662</c:v>
                </c:pt>
                <c:pt idx="206">
                  <c:v>6.0557499999999997</c:v>
                </c:pt>
                <c:pt idx="207">
                  <c:v>7.3739166666666653</c:v>
                </c:pt>
                <c:pt idx="208">
                  <c:v>6.6240833333333358</c:v>
                </c:pt>
                <c:pt idx="209">
                  <c:v>5.4019166666666676</c:v>
                </c:pt>
                <c:pt idx="210">
                  <c:v>4.9584166666666665</c:v>
                </c:pt>
                <c:pt idx="211">
                  <c:v>5.2828750000000007</c:v>
                </c:pt>
                <c:pt idx="212">
                  <c:v>6.0092499999999989</c:v>
                </c:pt>
                <c:pt idx="213">
                  <c:v>18.338333333333331</c:v>
                </c:pt>
                <c:pt idx="214">
                  <c:v>16.557083333333331</c:v>
                </c:pt>
                <c:pt idx="215">
                  <c:v>10.329166666666667</c:v>
                </c:pt>
                <c:pt idx="216">
                  <c:v>6.9230416666666672</c:v>
                </c:pt>
                <c:pt idx="217">
                  <c:v>6.0961666666666661</c:v>
                </c:pt>
                <c:pt idx="218">
                  <c:v>4.6027083333333332</c:v>
                </c:pt>
                <c:pt idx="219">
                  <c:v>4.1617083333333333</c:v>
                </c:pt>
                <c:pt idx="220">
                  <c:v>4.5972083333333336</c:v>
                </c:pt>
                <c:pt idx="221">
                  <c:v>5.1062499999999984</c:v>
                </c:pt>
                <c:pt idx="222">
                  <c:v>4.976583333333334</c:v>
                </c:pt>
                <c:pt idx="223">
                  <c:v>5.1179583333333332</c:v>
                </c:pt>
                <c:pt idx="224">
                  <c:v>5.3008333333333324</c:v>
                </c:pt>
                <c:pt idx="225">
                  <c:v>4.6281249999999998</c:v>
                </c:pt>
                <c:pt idx="226">
                  <c:v>4.4619583333333344</c:v>
                </c:pt>
                <c:pt idx="227">
                  <c:v>4.6475833333333343</c:v>
                </c:pt>
                <c:pt idx="228">
                  <c:v>3.7514999999999987</c:v>
                </c:pt>
                <c:pt idx="229">
                  <c:v>4.4717500000000001</c:v>
                </c:pt>
                <c:pt idx="230">
                  <c:v>5.7851666666666652</c:v>
                </c:pt>
                <c:pt idx="231">
                  <c:v>5.3501666666666665</c:v>
                </c:pt>
                <c:pt idx="232">
                  <c:v>4.6659583333333323</c:v>
                </c:pt>
                <c:pt idx="233">
                  <c:v>4.5106666666666664</c:v>
                </c:pt>
                <c:pt idx="234">
                  <c:v>4.5768749999999985</c:v>
                </c:pt>
                <c:pt idx="235">
                  <c:v>3.5132916666666669</c:v>
                </c:pt>
                <c:pt idx="236">
                  <c:v>2.5853750000000004</c:v>
                </c:pt>
                <c:pt idx="237">
                  <c:v>2.5679583333333333</c:v>
                </c:pt>
                <c:pt idx="238">
                  <c:v>2.5337083333333332</c:v>
                </c:pt>
                <c:pt idx="239">
                  <c:v>2.6364166666666664</c:v>
                </c:pt>
                <c:pt idx="240">
                  <c:v>2.4615416666666667</c:v>
                </c:pt>
                <c:pt idx="241">
                  <c:v>2.3711250000000001</c:v>
                </c:pt>
                <c:pt idx="242">
                  <c:v>2.1497500000000005</c:v>
                </c:pt>
                <c:pt idx="243">
                  <c:v>2.0082083333333336</c:v>
                </c:pt>
                <c:pt idx="244">
                  <c:v>5.8700833333333335</c:v>
                </c:pt>
                <c:pt idx="245">
                  <c:v>14.911666666666667</c:v>
                </c:pt>
                <c:pt idx="246">
                  <c:v>11.530000000000001</c:v>
                </c:pt>
                <c:pt idx="247">
                  <c:v>9.5654166666666658</c:v>
                </c:pt>
                <c:pt idx="248">
                  <c:v>7.2775416666666652</c:v>
                </c:pt>
                <c:pt idx="249">
                  <c:v>6.2401249999999981</c:v>
                </c:pt>
                <c:pt idx="250">
                  <c:v>5.4361666666666659</c:v>
                </c:pt>
                <c:pt idx="251">
                  <c:v>3.5524583333333335</c:v>
                </c:pt>
                <c:pt idx="252">
                  <c:v>3.4044166666666675</c:v>
                </c:pt>
                <c:pt idx="253">
                  <c:v>4.1073750000000002</c:v>
                </c:pt>
                <c:pt idx="254">
                  <c:v>17.432666666666666</c:v>
                </c:pt>
                <c:pt idx="255">
                  <c:v>17.941666666666666</c:v>
                </c:pt>
                <c:pt idx="256">
                  <c:v>52.555416666666652</c:v>
                </c:pt>
                <c:pt idx="257">
                  <c:v>1214.5291666666667</c:v>
                </c:pt>
                <c:pt idx="258">
                  <c:v>1267.5166666666669</c:v>
                </c:pt>
                <c:pt idx="259">
                  <c:v>261.2</c:v>
                </c:pt>
                <c:pt idx="260">
                  <c:v>1469.2666666666667</c:v>
                </c:pt>
                <c:pt idx="261">
                  <c:v>2663.9166666666665</c:v>
                </c:pt>
                <c:pt idx="262">
                  <c:v>934.5625</c:v>
                </c:pt>
                <c:pt idx="263">
                  <c:v>294.29583333333341</c:v>
                </c:pt>
                <c:pt idx="264">
                  <c:v>404.69166666666661</c:v>
                </c:pt>
                <c:pt idx="265">
                  <c:v>218.17916666666659</c:v>
                </c:pt>
                <c:pt idx="266">
                  <c:v>137.83333333333334</c:v>
                </c:pt>
                <c:pt idx="267">
                  <c:v>94.295833333333348</c:v>
                </c:pt>
                <c:pt idx="268">
                  <c:v>69.017916666666665</c:v>
                </c:pt>
                <c:pt idx="269">
                  <c:v>51.327500000000008</c:v>
                </c:pt>
                <c:pt idx="270">
                  <c:v>41.290416666666658</c:v>
                </c:pt>
                <c:pt idx="271">
                  <c:v>35.207499999999996</c:v>
                </c:pt>
                <c:pt idx="272">
                  <c:v>31.56625</c:v>
                </c:pt>
                <c:pt idx="273">
                  <c:v>28.312499999999996</c:v>
                </c:pt>
                <c:pt idx="274">
                  <c:v>26.289999999999996</c:v>
                </c:pt>
                <c:pt idx="275">
                  <c:v>30.219166666666663</c:v>
                </c:pt>
                <c:pt idx="276">
                  <c:v>61.37708333333336</c:v>
                </c:pt>
                <c:pt idx="277">
                  <c:v>775.46249999999998</c:v>
                </c:pt>
                <c:pt idx="278">
                  <c:v>625.03333333333342</c:v>
                </c:pt>
                <c:pt idx="279">
                  <c:v>778.17500000000007</c:v>
                </c:pt>
                <c:pt idx="280">
                  <c:v>741.02499999999998</c:v>
                </c:pt>
                <c:pt idx="281">
                  <c:v>475.05</c:v>
                </c:pt>
                <c:pt idx="282">
                  <c:v>402.68750000000006</c:v>
                </c:pt>
                <c:pt idx="283">
                  <c:v>344.17500000000001</c:v>
                </c:pt>
                <c:pt idx="284">
                  <c:v>300.42083333333341</c:v>
                </c:pt>
                <c:pt idx="285">
                  <c:v>653.14999999999986</c:v>
                </c:pt>
                <c:pt idx="286">
                  <c:v>433.38333333333327</c:v>
                </c:pt>
                <c:pt idx="287">
                  <c:v>492.12083333333339</c:v>
                </c:pt>
                <c:pt idx="288">
                  <c:v>225.86249999999995</c:v>
                </c:pt>
                <c:pt idx="289">
                  <c:v>187.22499999999999</c:v>
                </c:pt>
                <c:pt idx="290">
                  <c:v>188.95416666666665</c:v>
                </c:pt>
                <c:pt idx="291">
                  <c:v>135.40833333333333</c:v>
                </c:pt>
                <c:pt idx="292">
                  <c:v>96.945833333333326</c:v>
                </c:pt>
                <c:pt idx="293">
                  <c:v>83.398749999999993</c:v>
                </c:pt>
                <c:pt idx="294">
                  <c:v>68.555000000000007</c:v>
                </c:pt>
                <c:pt idx="295">
                  <c:v>59.744166666666665</c:v>
                </c:pt>
                <c:pt idx="296">
                  <c:v>48.613750000000003</c:v>
                </c:pt>
                <c:pt idx="297">
                  <c:v>47.905000000000001</c:v>
                </c:pt>
                <c:pt idx="298">
                  <c:v>246.83333333333329</c:v>
                </c:pt>
                <c:pt idx="299">
                  <c:v>228.81249999999997</c:v>
                </c:pt>
                <c:pt idx="300">
                  <c:v>213.70000000000002</c:v>
                </c:pt>
                <c:pt idx="301">
                  <c:v>293.54166666666674</c:v>
                </c:pt>
                <c:pt idx="302">
                  <c:v>241.59583333333333</c:v>
                </c:pt>
                <c:pt idx="303">
                  <c:v>174.53333333333333</c:v>
                </c:pt>
                <c:pt idx="304">
                  <c:v>137.58571428571432</c:v>
                </c:pt>
                <c:pt idx="305">
                  <c:v>158.57083333333333</c:v>
                </c:pt>
                <c:pt idx="306">
                  <c:v>169.22083333333333</c:v>
                </c:pt>
                <c:pt idx="307">
                  <c:v>138.01250000000002</c:v>
                </c:pt>
                <c:pt idx="308">
                  <c:v>114.66666666666664</c:v>
                </c:pt>
                <c:pt idx="309">
                  <c:v>93.156000000000006</c:v>
                </c:pt>
                <c:pt idx="310">
                  <c:v>79.675416666666649</c:v>
                </c:pt>
                <c:pt idx="311">
                  <c:v>72.768750000000011</c:v>
                </c:pt>
                <c:pt idx="312">
                  <c:v>70.852500000000006</c:v>
                </c:pt>
                <c:pt idx="313">
                  <c:v>82.89791666666666</c:v>
                </c:pt>
                <c:pt idx="314">
                  <c:v>179.48333333333332</c:v>
                </c:pt>
                <c:pt idx="315">
                  <c:v>2330.6208333333334</c:v>
                </c:pt>
                <c:pt idx="316">
                  <c:v>1006.9125</c:v>
                </c:pt>
                <c:pt idx="317">
                  <c:v>389.0916666666667</c:v>
                </c:pt>
                <c:pt idx="318">
                  <c:v>307.05416666666673</c:v>
                </c:pt>
                <c:pt idx="319">
                  <c:v>254.3125</c:v>
                </c:pt>
                <c:pt idx="320">
                  <c:v>211.21666666666667</c:v>
                </c:pt>
                <c:pt idx="321">
                  <c:v>231.875</c:v>
                </c:pt>
                <c:pt idx="322">
                  <c:v>326.5916666666667</c:v>
                </c:pt>
                <c:pt idx="323">
                  <c:v>429.63333333333327</c:v>
                </c:pt>
                <c:pt idx="324">
                  <c:v>484.68333333333334</c:v>
                </c:pt>
                <c:pt idx="325">
                  <c:v>298.82083333333338</c:v>
                </c:pt>
                <c:pt idx="326">
                  <c:v>321.5499999999999</c:v>
                </c:pt>
                <c:pt idx="327">
                  <c:v>425.01250000000005</c:v>
                </c:pt>
                <c:pt idx="328">
                  <c:v>341.05833333333334</c:v>
                </c:pt>
                <c:pt idx="329">
                  <c:v>1093.6916666666666</c:v>
                </c:pt>
                <c:pt idx="330">
                  <c:v>463.80416666666662</c:v>
                </c:pt>
                <c:pt idx="331">
                  <c:v>270.64583333333331</c:v>
                </c:pt>
                <c:pt idx="332">
                  <c:v>298.56250000000006</c:v>
                </c:pt>
                <c:pt idx="333">
                  <c:v>293.66666666666669</c:v>
                </c:pt>
                <c:pt idx="334">
                  <c:v>271.30416666666667</c:v>
                </c:pt>
                <c:pt idx="335">
                  <c:v>294.9041666666667</c:v>
                </c:pt>
                <c:pt idx="336">
                  <c:v>233.05416666666665</c:v>
                </c:pt>
                <c:pt idx="337">
                  <c:v>181.01666666666665</c:v>
                </c:pt>
                <c:pt idx="338">
                  <c:v>151.45416666666668</c:v>
                </c:pt>
                <c:pt idx="339">
                  <c:v>166.42083333333335</c:v>
                </c:pt>
                <c:pt idx="340">
                  <c:v>302.87500000000006</c:v>
                </c:pt>
                <c:pt idx="341">
                  <c:v>439.92083333333329</c:v>
                </c:pt>
                <c:pt idx="342">
                  <c:v>516.26666666666665</c:v>
                </c:pt>
                <c:pt idx="343">
                  <c:v>401.49166666666662</c:v>
                </c:pt>
                <c:pt idx="344">
                  <c:v>242.81666666666669</c:v>
                </c:pt>
                <c:pt idx="345">
                  <c:v>289.81249999999994</c:v>
                </c:pt>
                <c:pt idx="346">
                  <c:v>1080.9583333333333</c:v>
                </c:pt>
                <c:pt idx="347">
                  <c:v>520.49583333333339</c:v>
                </c:pt>
                <c:pt idx="348">
                  <c:v>293.49583333333339</c:v>
                </c:pt>
                <c:pt idx="349">
                  <c:v>243.57083333333333</c:v>
                </c:pt>
                <c:pt idx="350">
                  <c:v>183.02083333333334</c:v>
                </c:pt>
                <c:pt idx="351">
                  <c:v>157.77916666666667</c:v>
                </c:pt>
                <c:pt idx="352">
                  <c:v>139.16666666666666</c:v>
                </c:pt>
                <c:pt idx="353">
                  <c:v>125.925</c:v>
                </c:pt>
                <c:pt idx="354">
                  <c:v>160.01250000000002</c:v>
                </c:pt>
                <c:pt idx="355">
                  <c:v>205.89166666666665</c:v>
                </c:pt>
                <c:pt idx="356">
                  <c:v>158.21666666666667</c:v>
                </c:pt>
                <c:pt idx="357">
                  <c:v>443.62500000000006</c:v>
                </c:pt>
                <c:pt idx="358">
                  <c:v>310.7791666666667</c:v>
                </c:pt>
                <c:pt idx="359">
                  <c:v>286.14583333333331</c:v>
                </c:pt>
                <c:pt idx="360">
                  <c:v>218.72916666666663</c:v>
                </c:pt>
                <c:pt idx="361">
                  <c:v>165.05416666666665</c:v>
                </c:pt>
                <c:pt idx="362">
                  <c:v>132.42083333333332</c:v>
                </c:pt>
                <c:pt idx="363">
                  <c:v>135.30833333333331</c:v>
                </c:pt>
                <c:pt idx="364">
                  <c:v>131.25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147080"/>
        <c:axId val="132141592"/>
      </c:lineChart>
      <c:dateAx>
        <c:axId val="1321470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lv-LV" b="1"/>
                  <a:t>Date</a:t>
                </a:r>
              </a:p>
            </c:rich>
          </c:tx>
          <c:layout>
            <c:manualLayout>
              <c:xMode val="edge"/>
              <c:yMode val="edge"/>
              <c:x val="0.46600801849909301"/>
              <c:y val="0.95792553191489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lv-LV"/>
            </a:p>
          </c:txPr>
        </c:title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lv-LV"/>
          </a:p>
        </c:txPr>
        <c:crossAx val="132141592"/>
        <c:crosses val="autoZero"/>
        <c:auto val="1"/>
        <c:lblOffset val="100"/>
        <c:baseTimeUnit val="days"/>
      </c:dateAx>
      <c:valAx>
        <c:axId val="13214159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lv-LV" b="1"/>
                  <a:t>Discharge, l sek -1</a:t>
                </a:r>
              </a:p>
            </c:rich>
          </c:tx>
          <c:layout>
            <c:manualLayout>
              <c:xMode val="edge"/>
              <c:yMode val="edge"/>
              <c:x val="0"/>
              <c:y val="0.197156150793650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lv-LV"/>
          </a:p>
        </c:txPr>
        <c:crossAx val="132147080"/>
        <c:crosses val="autoZero"/>
        <c:crossBetween val="between"/>
      </c:valAx>
      <c:valAx>
        <c:axId val="13214786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lv-LV" b="1"/>
                  <a:t>Precipitation, mm</a:t>
                </a:r>
              </a:p>
            </c:rich>
          </c:tx>
          <c:layout>
            <c:manualLayout>
              <c:xMode val="edge"/>
              <c:yMode val="edge"/>
              <c:x val="0.96749191352700947"/>
              <c:y val="0.219821996984419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lv-LV"/>
          </a:p>
        </c:txPr>
        <c:crossAx val="132148256"/>
        <c:crosses val="max"/>
        <c:crossBetween val="between"/>
      </c:valAx>
      <c:catAx>
        <c:axId val="132148256"/>
        <c:scaling>
          <c:orientation val="minMax"/>
        </c:scaling>
        <c:delete val="1"/>
        <c:axPos val="b"/>
        <c:majorTickMark val="out"/>
        <c:minorTickMark val="none"/>
        <c:tickLblPos val="nextTo"/>
        <c:crossAx val="1321478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Calibri" panose="020F0502020204030204" pitchFamily="34" charset="0"/>
        </a:defRPr>
      </a:pPr>
      <a:endParaRPr lang="lv-LV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039154589371981E-2"/>
          <c:y val="7.8954903364352194E-2"/>
          <c:w val="0.88706980676328506"/>
          <c:h val="0.68874850427350431"/>
        </c:manualLayout>
      </c:layout>
      <c:lineChart>
        <c:grouping val="standard"/>
        <c:varyColors val="0"/>
        <c:ser>
          <c:idx val="5"/>
          <c:order val="0"/>
          <c:tx>
            <c:v>2017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strRef>
              <c:f>Sheet1!$D$2:$D$24</c:f>
              <c:strCache>
                <c:ptCount val="23"/>
                <c:pt idx="0">
                  <c:v>January</c:v>
                </c:pt>
                <c:pt idx="1">
                  <c:v>January</c:v>
                </c:pt>
                <c:pt idx="2">
                  <c:v>February</c:v>
                </c:pt>
                <c:pt idx="3">
                  <c:v>February</c:v>
                </c:pt>
                <c:pt idx="4">
                  <c:v>March</c:v>
                </c:pt>
                <c:pt idx="5">
                  <c:v>March</c:v>
                </c:pt>
                <c:pt idx="6">
                  <c:v>April</c:v>
                </c:pt>
                <c:pt idx="7">
                  <c:v>April</c:v>
                </c:pt>
                <c:pt idx="8">
                  <c:v>May</c:v>
                </c:pt>
                <c:pt idx="9">
                  <c:v>May</c:v>
                </c:pt>
                <c:pt idx="10">
                  <c:v>June</c:v>
                </c:pt>
                <c:pt idx="11">
                  <c:v>June</c:v>
                </c:pt>
                <c:pt idx="12">
                  <c:v>July</c:v>
                </c:pt>
                <c:pt idx="13">
                  <c:v>July</c:v>
                </c:pt>
                <c:pt idx="14">
                  <c:v>August</c:v>
                </c:pt>
                <c:pt idx="15">
                  <c:v>August</c:v>
                </c:pt>
                <c:pt idx="16">
                  <c:v>September</c:v>
                </c:pt>
                <c:pt idx="17">
                  <c:v>September</c:v>
                </c:pt>
                <c:pt idx="18">
                  <c:v>October</c:v>
                </c:pt>
                <c:pt idx="19">
                  <c:v>October</c:v>
                </c:pt>
                <c:pt idx="20">
                  <c:v>November</c:v>
                </c:pt>
                <c:pt idx="21">
                  <c:v>December</c:v>
                </c:pt>
                <c:pt idx="22">
                  <c:v>December</c:v>
                </c:pt>
              </c:strCache>
            </c:strRef>
          </c:cat>
          <c:val>
            <c:numRef>
              <c:f>Sheet1!$K$2:$K$24</c:f>
              <c:numCache>
                <c:formatCode>General</c:formatCode>
                <c:ptCount val="23"/>
                <c:pt idx="0">
                  <c:v>8.7252879000000005E-2</c:v>
                </c:pt>
                <c:pt idx="1">
                  <c:v>7.7403900000000035E-4</c:v>
                </c:pt>
                <c:pt idx="2">
                  <c:v>2.6441800000000003E-3</c:v>
                </c:pt>
                <c:pt idx="3">
                  <c:v>4.5841180000000002E-2</c:v>
                </c:pt>
                <c:pt idx="4">
                  <c:v>2.6188469999999995E-2</c:v>
                </c:pt>
                <c:pt idx="5">
                  <c:v>8.6124266666666666E-4</c:v>
                </c:pt>
                <c:pt idx="6">
                  <c:v>6.1806826666666675E-2</c:v>
                </c:pt>
                <c:pt idx="7">
                  <c:v>6.6015288888888867E-3</c:v>
                </c:pt>
                <c:pt idx="8">
                  <c:v>3.1148792888888888E-2</c:v>
                </c:pt>
                <c:pt idx="9">
                  <c:v>7.5787288888888887E-2</c:v>
                </c:pt>
                <c:pt idx="10">
                  <c:v>1.9087553333333334E-3</c:v>
                </c:pt>
                <c:pt idx="11">
                  <c:v>4.0096233333333328E-2</c:v>
                </c:pt>
                <c:pt idx="12">
                  <c:v>3.3264000000000011E-3</c:v>
                </c:pt>
                <c:pt idx="13">
                  <c:v>2.1787919999999999E-2</c:v>
                </c:pt>
                <c:pt idx="14">
                  <c:v>1.3106666999999999E-2</c:v>
                </c:pt>
                <c:pt idx="15">
                  <c:v>2.9751330000000005E-3</c:v>
                </c:pt>
                <c:pt idx="16">
                  <c:v>7.2368099999999978E-4</c:v>
                </c:pt>
                <c:pt idx="17">
                  <c:v>3.2955999999999995E-4</c:v>
                </c:pt>
                <c:pt idx="18">
                  <c:v>3.7730000000000003E-3</c:v>
                </c:pt>
                <c:pt idx="19">
                  <c:v>7.9110966666666655E-4</c:v>
                </c:pt>
                <c:pt idx="20">
                  <c:v>6.4073099999999977E-3</c:v>
                </c:pt>
                <c:pt idx="21">
                  <c:v>1.0413200000000001E-3</c:v>
                </c:pt>
                <c:pt idx="22">
                  <c:v>1.4944664000000002E-2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D42-4EFD-8FB4-DFBEE288CAEE}"/>
            </c:ext>
          </c:extLst>
        </c:ser>
        <c:ser>
          <c:idx val="0"/>
          <c:order val="1"/>
          <c:tx>
            <c:v>2018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effectLst/>
            </c:spPr>
          </c:marker>
          <c:cat>
            <c:strRef>
              <c:f>Sheet1!$D$2:$D$24</c:f>
              <c:strCache>
                <c:ptCount val="23"/>
                <c:pt idx="0">
                  <c:v>January</c:v>
                </c:pt>
                <c:pt idx="1">
                  <c:v>January</c:v>
                </c:pt>
                <c:pt idx="2">
                  <c:v>February</c:v>
                </c:pt>
                <c:pt idx="3">
                  <c:v>February</c:v>
                </c:pt>
                <c:pt idx="4">
                  <c:v>March</c:v>
                </c:pt>
                <c:pt idx="5">
                  <c:v>March</c:v>
                </c:pt>
                <c:pt idx="6">
                  <c:v>April</c:v>
                </c:pt>
                <c:pt idx="7">
                  <c:v>April</c:v>
                </c:pt>
                <c:pt idx="8">
                  <c:v>May</c:v>
                </c:pt>
                <c:pt idx="9">
                  <c:v>May</c:v>
                </c:pt>
                <c:pt idx="10">
                  <c:v>June</c:v>
                </c:pt>
                <c:pt idx="11">
                  <c:v>June</c:v>
                </c:pt>
                <c:pt idx="12">
                  <c:v>July</c:v>
                </c:pt>
                <c:pt idx="13">
                  <c:v>July</c:v>
                </c:pt>
                <c:pt idx="14">
                  <c:v>August</c:v>
                </c:pt>
                <c:pt idx="15">
                  <c:v>August</c:v>
                </c:pt>
                <c:pt idx="16">
                  <c:v>September</c:v>
                </c:pt>
                <c:pt idx="17">
                  <c:v>September</c:v>
                </c:pt>
                <c:pt idx="18">
                  <c:v>October</c:v>
                </c:pt>
                <c:pt idx="19">
                  <c:v>October</c:v>
                </c:pt>
                <c:pt idx="20">
                  <c:v>November</c:v>
                </c:pt>
                <c:pt idx="21">
                  <c:v>December</c:v>
                </c:pt>
                <c:pt idx="22">
                  <c:v>December</c:v>
                </c:pt>
              </c:strCache>
            </c:strRef>
          </c:cat>
          <c:val>
            <c:numRef>
              <c:f>Sheet1!$T$2:$T$24</c:f>
              <c:numCache>
                <c:formatCode>General</c:formatCode>
                <c:ptCount val="23"/>
                <c:pt idx="0">
                  <c:v>1.3844817000000001E-2</c:v>
                </c:pt>
                <c:pt idx="2">
                  <c:v>5.9713983000000012E-2</c:v>
                </c:pt>
                <c:pt idx="3">
                  <c:v>7.731502799999998E-2</c:v>
                </c:pt>
                <c:pt idx="4">
                  <c:v>0.21084516600000003</c:v>
                </c:pt>
                <c:pt idx="5">
                  <c:v>9.5173750000000001E-2</c:v>
                </c:pt>
                <c:pt idx="6">
                  <c:v>3.6303686999999994E-2</c:v>
                </c:pt>
                <c:pt idx="7">
                  <c:v>7.1475956999999993E-2</c:v>
                </c:pt>
                <c:pt idx="8">
                  <c:v>0.27790735000000005</c:v>
                </c:pt>
                <c:pt idx="9">
                  <c:v>0.13835395</c:v>
                </c:pt>
                <c:pt idx="10">
                  <c:v>2.9199659999999995E-2</c:v>
                </c:pt>
                <c:pt idx="11">
                  <c:v>0.51609676999999998</c:v>
                </c:pt>
                <c:pt idx="12">
                  <c:v>1.8341399999999999E-3</c:v>
                </c:pt>
                <c:pt idx="13">
                  <c:v>0.21459438000000003</c:v>
                </c:pt>
                <c:pt idx="14">
                  <c:v>9.0039599999999984E-3</c:v>
                </c:pt>
                <c:pt idx="15">
                  <c:v>3.5430710000000001E-3</c:v>
                </c:pt>
                <c:pt idx="16">
                  <c:v>5.3310859000000009E-2</c:v>
                </c:pt>
                <c:pt idx="17">
                  <c:v>2.8262171000000003E-2</c:v>
                </c:pt>
                <c:pt idx="18">
                  <c:v>2.0051079999999998E-3</c:v>
                </c:pt>
                <c:pt idx="19">
                  <c:v>2.321704E-3</c:v>
                </c:pt>
                <c:pt idx="20">
                  <c:v>8.8345763333333341E-2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D42-4EFD-8FB4-DFBEE288CA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401544"/>
        <c:axId val="226396840"/>
      </c:lineChart>
      <c:catAx>
        <c:axId val="2264015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lv-LV" b="1" dirty="0" err="1" smtClean="0"/>
                  <a:t>Month</a:t>
                </a:r>
                <a:endParaRPr lang="lv-LV" b="1" dirty="0"/>
              </a:p>
            </c:rich>
          </c:tx>
          <c:layout>
            <c:manualLayout>
              <c:xMode val="edge"/>
              <c:yMode val="edge"/>
              <c:x val="0.47068299420254167"/>
              <c:y val="0.954298680176863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lv-LV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26396840"/>
        <c:crosses val="autoZero"/>
        <c:auto val="1"/>
        <c:lblAlgn val="ctr"/>
        <c:lblOffset val="100"/>
        <c:noMultiLvlLbl val="1"/>
      </c:catAx>
      <c:valAx>
        <c:axId val="22639684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lv-LV" b="1" dirty="0"/>
                  <a:t>NH</a:t>
                </a:r>
                <a:r>
                  <a:rPr lang="lv-LV" b="1" baseline="-25000" dirty="0"/>
                  <a:t>4</a:t>
                </a:r>
                <a:r>
                  <a:rPr lang="lv-LV" b="1" dirty="0"/>
                  <a:t>-N </a:t>
                </a:r>
                <a:r>
                  <a:rPr lang="lv-LV" b="1" dirty="0" err="1" smtClean="0"/>
                  <a:t>concentration</a:t>
                </a:r>
                <a:r>
                  <a:rPr lang="lv-LV" b="1" dirty="0" smtClean="0"/>
                  <a:t>, </a:t>
                </a:r>
                <a:r>
                  <a:rPr lang="lv-LV" b="1" dirty="0"/>
                  <a:t>mg l</a:t>
                </a:r>
                <a:r>
                  <a:rPr lang="lv-LV" b="1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0"/>
              <c:y val="0.13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2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lv-LV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26401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lv-LV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79735939171357"/>
          <c:y val="7.8954903364352194E-2"/>
          <c:w val="0.79269320874775329"/>
          <c:h val="0.60185614839255963"/>
        </c:manualLayout>
      </c:layout>
      <c:lineChart>
        <c:grouping val="standard"/>
        <c:varyColors val="0"/>
        <c:ser>
          <c:idx val="0"/>
          <c:order val="0"/>
          <c:tx>
            <c:v>Discharge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'LUA Sampler'!$A$2:$A$8869</c:f>
              <c:numCache>
                <c:formatCode>yyyy\-mm\-dd\ hh:mm:ss</c:formatCode>
                <c:ptCount val="8868"/>
                <c:pt idx="0">
                  <c:v>42736.029236111113</c:v>
                </c:pt>
                <c:pt idx="1">
                  <c:v>42736.070902777778</c:v>
                </c:pt>
                <c:pt idx="2">
                  <c:v>42736.112569444442</c:v>
                </c:pt>
                <c:pt idx="3">
                  <c:v>42736.154236111113</c:v>
                </c:pt>
                <c:pt idx="4">
                  <c:v>42736.195902777778</c:v>
                </c:pt>
                <c:pt idx="5">
                  <c:v>42736.237569444442</c:v>
                </c:pt>
                <c:pt idx="6">
                  <c:v>42736.279236111113</c:v>
                </c:pt>
                <c:pt idx="7">
                  <c:v>42736.320902777778</c:v>
                </c:pt>
                <c:pt idx="8">
                  <c:v>42736.362569444442</c:v>
                </c:pt>
                <c:pt idx="9">
                  <c:v>42736.404236111113</c:v>
                </c:pt>
                <c:pt idx="10">
                  <c:v>42736.445902777778</c:v>
                </c:pt>
                <c:pt idx="11">
                  <c:v>42736.487569444442</c:v>
                </c:pt>
                <c:pt idx="12">
                  <c:v>42736.529236111113</c:v>
                </c:pt>
                <c:pt idx="13">
                  <c:v>42736.570925925917</c:v>
                </c:pt>
                <c:pt idx="14">
                  <c:v>42736.612592592603</c:v>
                </c:pt>
                <c:pt idx="15">
                  <c:v>42736.65425925926</c:v>
                </c:pt>
                <c:pt idx="16">
                  <c:v>42736.695983796293</c:v>
                </c:pt>
                <c:pt idx="17">
                  <c:v>42736.737650462957</c:v>
                </c:pt>
                <c:pt idx="18">
                  <c:v>42736.779317129629</c:v>
                </c:pt>
                <c:pt idx="19">
                  <c:v>42736.820983796293</c:v>
                </c:pt>
                <c:pt idx="20">
                  <c:v>42736.862650462957</c:v>
                </c:pt>
                <c:pt idx="21">
                  <c:v>42736.904317129629</c:v>
                </c:pt>
                <c:pt idx="22">
                  <c:v>42736.945983796293</c:v>
                </c:pt>
                <c:pt idx="23">
                  <c:v>42736.987650462957</c:v>
                </c:pt>
                <c:pt idx="24">
                  <c:v>42737.029317129629</c:v>
                </c:pt>
                <c:pt idx="25">
                  <c:v>42737.070983796293</c:v>
                </c:pt>
                <c:pt idx="26">
                  <c:v>42737.112650462957</c:v>
                </c:pt>
                <c:pt idx="27">
                  <c:v>42737.154317129629</c:v>
                </c:pt>
                <c:pt idx="28">
                  <c:v>42737.195983796293</c:v>
                </c:pt>
                <c:pt idx="29">
                  <c:v>42737.237650462957</c:v>
                </c:pt>
                <c:pt idx="30">
                  <c:v>42737.279317129629</c:v>
                </c:pt>
                <c:pt idx="31">
                  <c:v>42737.320983796293</c:v>
                </c:pt>
                <c:pt idx="32">
                  <c:v>42737.362650462957</c:v>
                </c:pt>
                <c:pt idx="33">
                  <c:v>42737.404317129629</c:v>
                </c:pt>
                <c:pt idx="34">
                  <c:v>42737.445983796293</c:v>
                </c:pt>
                <c:pt idx="35">
                  <c:v>42737.487650462957</c:v>
                </c:pt>
                <c:pt idx="36">
                  <c:v>42737.529317129629</c:v>
                </c:pt>
                <c:pt idx="37">
                  <c:v>42737.571006944447</c:v>
                </c:pt>
                <c:pt idx="38">
                  <c:v>42737.612673611111</c:v>
                </c:pt>
                <c:pt idx="39">
                  <c:v>42737.654340277782</c:v>
                </c:pt>
                <c:pt idx="40">
                  <c:v>42737.696099537039</c:v>
                </c:pt>
                <c:pt idx="41">
                  <c:v>42737.737766203703</c:v>
                </c:pt>
                <c:pt idx="42">
                  <c:v>42737.779432870368</c:v>
                </c:pt>
                <c:pt idx="43">
                  <c:v>42737.821099537039</c:v>
                </c:pt>
                <c:pt idx="44">
                  <c:v>42737.862766203703</c:v>
                </c:pt>
                <c:pt idx="45">
                  <c:v>42737.904432870368</c:v>
                </c:pt>
                <c:pt idx="46">
                  <c:v>42737.946099537039</c:v>
                </c:pt>
                <c:pt idx="47">
                  <c:v>42737.987766203703</c:v>
                </c:pt>
                <c:pt idx="48">
                  <c:v>42738.029432870368</c:v>
                </c:pt>
                <c:pt idx="49">
                  <c:v>42738.071099537039</c:v>
                </c:pt>
                <c:pt idx="50">
                  <c:v>42738.112766203703</c:v>
                </c:pt>
                <c:pt idx="51">
                  <c:v>42738.154432870368</c:v>
                </c:pt>
                <c:pt idx="52">
                  <c:v>42738.196099537039</c:v>
                </c:pt>
                <c:pt idx="53">
                  <c:v>42738.237766203703</c:v>
                </c:pt>
                <c:pt idx="54">
                  <c:v>42738.279432870368</c:v>
                </c:pt>
                <c:pt idx="55">
                  <c:v>42738.321099537039</c:v>
                </c:pt>
                <c:pt idx="56">
                  <c:v>42738.362766203703</c:v>
                </c:pt>
                <c:pt idx="57">
                  <c:v>42738.404432870368</c:v>
                </c:pt>
                <c:pt idx="58">
                  <c:v>42738.446099537039</c:v>
                </c:pt>
                <c:pt idx="59">
                  <c:v>42738.487766203703</c:v>
                </c:pt>
                <c:pt idx="60">
                  <c:v>42738.529432870368</c:v>
                </c:pt>
                <c:pt idx="61">
                  <c:v>42738.571122685193</c:v>
                </c:pt>
                <c:pt idx="62">
                  <c:v>42738.61278935185</c:v>
                </c:pt>
                <c:pt idx="63">
                  <c:v>42738.654456018521</c:v>
                </c:pt>
                <c:pt idx="64">
                  <c:v>42738.696203703701</c:v>
                </c:pt>
                <c:pt idx="65">
                  <c:v>42738.737870370373</c:v>
                </c:pt>
                <c:pt idx="66">
                  <c:v>42738.779537037037</c:v>
                </c:pt>
                <c:pt idx="67">
                  <c:v>42738.821203703701</c:v>
                </c:pt>
                <c:pt idx="68">
                  <c:v>42738.862870370373</c:v>
                </c:pt>
                <c:pt idx="69">
                  <c:v>42738.904537037037</c:v>
                </c:pt>
                <c:pt idx="70">
                  <c:v>42738.946203703701</c:v>
                </c:pt>
                <c:pt idx="71">
                  <c:v>42738.987870370373</c:v>
                </c:pt>
                <c:pt idx="72">
                  <c:v>42739.029537037037</c:v>
                </c:pt>
                <c:pt idx="73">
                  <c:v>42739.071203703701</c:v>
                </c:pt>
                <c:pt idx="74">
                  <c:v>42739.112870370373</c:v>
                </c:pt>
                <c:pt idx="75">
                  <c:v>42739.154537037037</c:v>
                </c:pt>
                <c:pt idx="76">
                  <c:v>42739.196203703701</c:v>
                </c:pt>
                <c:pt idx="77">
                  <c:v>42739.237870370373</c:v>
                </c:pt>
                <c:pt idx="78">
                  <c:v>42739.279537037037</c:v>
                </c:pt>
                <c:pt idx="79">
                  <c:v>42739.321203703701</c:v>
                </c:pt>
                <c:pt idx="80">
                  <c:v>42739.362870370373</c:v>
                </c:pt>
                <c:pt idx="81">
                  <c:v>42739.404537037037</c:v>
                </c:pt>
                <c:pt idx="82">
                  <c:v>42739.446203703701</c:v>
                </c:pt>
                <c:pt idx="83">
                  <c:v>42739.487870370373</c:v>
                </c:pt>
                <c:pt idx="84">
                  <c:v>42739.529537037037</c:v>
                </c:pt>
                <c:pt idx="85">
                  <c:v>42739.571215277778</c:v>
                </c:pt>
                <c:pt idx="86">
                  <c:v>42739.612881944442</c:v>
                </c:pt>
                <c:pt idx="87">
                  <c:v>42739.654548611114</c:v>
                </c:pt>
                <c:pt idx="88">
                  <c:v>42739.69630787037</c:v>
                </c:pt>
                <c:pt idx="89">
                  <c:v>42739.737974537027</c:v>
                </c:pt>
                <c:pt idx="90">
                  <c:v>42739.779641203713</c:v>
                </c:pt>
                <c:pt idx="91">
                  <c:v>42739.82130787037</c:v>
                </c:pt>
                <c:pt idx="92">
                  <c:v>42739.862974537027</c:v>
                </c:pt>
                <c:pt idx="93">
                  <c:v>42739.904641203713</c:v>
                </c:pt>
                <c:pt idx="94">
                  <c:v>42739.94630787037</c:v>
                </c:pt>
                <c:pt idx="95">
                  <c:v>42739.987974537027</c:v>
                </c:pt>
                <c:pt idx="96">
                  <c:v>42740.029641203713</c:v>
                </c:pt>
                <c:pt idx="97">
                  <c:v>42740.07130787037</c:v>
                </c:pt>
                <c:pt idx="98">
                  <c:v>42740.112974537027</c:v>
                </c:pt>
                <c:pt idx="99">
                  <c:v>42740.154641203713</c:v>
                </c:pt>
                <c:pt idx="100">
                  <c:v>42740.19630787037</c:v>
                </c:pt>
                <c:pt idx="101">
                  <c:v>42740.237974537027</c:v>
                </c:pt>
                <c:pt idx="102">
                  <c:v>42740.279641203713</c:v>
                </c:pt>
                <c:pt idx="103">
                  <c:v>42740.32130787037</c:v>
                </c:pt>
                <c:pt idx="104">
                  <c:v>42740.362974537027</c:v>
                </c:pt>
                <c:pt idx="105">
                  <c:v>42740.404641203713</c:v>
                </c:pt>
                <c:pt idx="106">
                  <c:v>42740.44630787037</c:v>
                </c:pt>
                <c:pt idx="107">
                  <c:v>42740.487974537027</c:v>
                </c:pt>
                <c:pt idx="108">
                  <c:v>42740.529641203713</c:v>
                </c:pt>
                <c:pt idx="109">
                  <c:v>42740.571319444447</c:v>
                </c:pt>
                <c:pt idx="110">
                  <c:v>42740.612986111111</c:v>
                </c:pt>
                <c:pt idx="111">
                  <c:v>42740.654652777783</c:v>
                </c:pt>
                <c:pt idx="112">
                  <c:v>42740.696412037039</c:v>
                </c:pt>
                <c:pt idx="113">
                  <c:v>42740.738078703696</c:v>
                </c:pt>
                <c:pt idx="114">
                  <c:v>42740.779745370368</c:v>
                </c:pt>
                <c:pt idx="115">
                  <c:v>42740.821412037039</c:v>
                </c:pt>
                <c:pt idx="116">
                  <c:v>42740.863078703696</c:v>
                </c:pt>
                <c:pt idx="117">
                  <c:v>42740.904745370368</c:v>
                </c:pt>
                <c:pt idx="118">
                  <c:v>42740.946412037039</c:v>
                </c:pt>
                <c:pt idx="119">
                  <c:v>42740.988078703696</c:v>
                </c:pt>
                <c:pt idx="120">
                  <c:v>42741.029745370368</c:v>
                </c:pt>
                <c:pt idx="121">
                  <c:v>42741.071412037039</c:v>
                </c:pt>
                <c:pt idx="122">
                  <c:v>42741.113078703696</c:v>
                </c:pt>
                <c:pt idx="123">
                  <c:v>42741.154745370368</c:v>
                </c:pt>
                <c:pt idx="124">
                  <c:v>42741.196412037039</c:v>
                </c:pt>
                <c:pt idx="125">
                  <c:v>42741.238078703696</c:v>
                </c:pt>
                <c:pt idx="126">
                  <c:v>42741.279745370368</c:v>
                </c:pt>
                <c:pt idx="127">
                  <c:v>42741.321412037039</c:v>
                </c:pt>
                <c:pt idx="128">
                  <c:v>42741.363078703696</c:v>
                </c:pt>
                <c:pt idx="129">
                  <c:v>42741.404745370368</c:v>
                </c:pt>
                <c:pt idx="130">
                  <c:v>42741.446412037039</c:v>
                </c:pt>
                <c:pt idx="131">
                  <c:v>42741.488078703696</c:v>
                </c:pt>
                <c:pt idx="132">
                  <c:v>42741.529745370368</c:v>
                </c:pt>
                <c:pt idx="133">
                  <c:v>42741.571423611109</c:v>
                </c:pt>
                <c:pt idx="134">
                  <c:v>42741.61309027778</c:v>
                </c:pt>
                <c:pt idx="135">
                  <c:v>42741.654756944437</c:v>
                </c:pt>
                <c:pt idx="136">
                  <c:v>42741.696527777778</c:v>
                </c:pt>
                <c:pt idx="137">
                  <c:v>42741.738194444442</c:v>
                </c:pt>
                <c:pt idx="138">
                  <c:v>42741.779861111107</c:v>
                </c:pt>
                <c:pt idx="139">
                  <c:v>42741.821527777778</c:v>
                </c:pt>
                <c:pt idx="140">
                  <c:v>42741.863194444442</c:v>
                </c:pt>
                <c:pt idx="141">
                  <c:v>42741.904861111107</c:v>
                </c:pt>
                <c:pt idx="142">
                  <c:v>42741.946527777778</c:v>
                </c:pt>
                <c:pt idx="143">
                  <c:v>42741.988194444442</c:v>
                </c:pt>
                <c:pt idx="144">
                  <c:v>42742.029861111107</c:v>
                </c:pt>
                <c:pt idx="145">
                  <c:v>42742.071527777778</c:v>
                </c:pt>
                <c:pt idx="146">
                  <c:v>42742.113194444442</c:v>
                </c:pt>
                <c:pt idx="147">
                  <c:v>42742.154861111107</c:v>
                </c:pt>
                <c:pt idx="148">
                  <c:v>42742.196527777778</c:v>
                </c:pt>
                <c:pt idx="149">
                  <c:v>42742.238194444442</c:v>
                </c:pt>
                <c:pt idx="150">
                  <c:v>42742.279861111107</c:v>
                </c:pt>
                <c:pt idx="151">
                  <c:v>42742.321527777778</c:v>
                </c:pt>
                <c:pt idx="152">
                  <c:v>42742.363194444442</c:v>
                </c:pt>
                <c:pt idx="153">
                  <c:v>42742.404861111107</c:v>
                </c:pt>
                <c:pt idx="154">
                  <c:v>42742.446527777778</c:v>
                </c:pt>
                <c:pt idx="155">
                  <c:v>42742.488194444442</c:v>
                </c:pt>
                <c:pt idx="156">
                  <c:v>42742.529861111107</c:v>
                </c:pt>
                <c:pt idx="157">
                  <c:v>42742.571539351848</c:v>
                </c:pt>
                <c:pt idx="158">
                  <c:v>42742.613206018519</c:v>
                </c:pt>
                <c:pt idx="159">
                  <c:v>42742.654872685183</c:v>
                </c:pt>
                <c:pt idx="160">
                  <c:v>42742.696643518517</c:v>
                </c:pt>
                <c:pt idx="161">
                  <c:v>42742.738310185188</c:v>
                </c:pt>
                <c:pt idx="162">
                  <c:v>42742.779976851853</c:v>
                </c:pt>
                <c:pt idx="163">
                  <c:v>42742.821643518517</c:v>
                </c:pt>
                <c:pt idx="164">
                  <c:v>42742.863310185188</c:v>
                </c:pt>
                <c:pt idx="165">
                  <c:v>42742.904976851853</c:v>
                </c:pt>
                <c:pt idx="166">
                  <c:v>42742.946643518517</c:v>
                </c:pt>
                <c:pt idx="167">
                  <c:v>42742.988310185188</c:v>
                </c:pt>
                <c:pt idx="168">
                  <c:v>42743.029976851853</c:v>
                </c:pt>
                <c:pt idx="169">
                  <c:v>42743.071643518517</c:v>
                </c:pt>
                <c:pt idx="170">
                  <c:v>42743.113310185188</c:v>
                </c:pt>
                <c:pt idx="171">
                  <c:v>42743.154976851853</c:v>
                </c:pt>
                <c:pt idx="172">
                  <c:v>42743.196643518517</c:v>
                </c:pt>
                <c:pt idx="173">
                  <c:v>42743.238310185188</c:v>
                </c:pt>
                <c:pt idx="174">
                  <c:v>42743.279976851853</c:v>
                </c:pt>
                <c:pt idx="175">
                  <c:v>42743.321643518517</c:v>
                </c:pt>
                <c:pt idx="176">
                  <c:v>42743.363310185188</c:v>
                </c:pt>
                <c:pt idx="177">
                  <c:v>42743.404976851853</c:v>
                </c:pt>
                <c:pt idx="178">
                  <c:v>42743.446643518517</c:v>
                </c:pt>
                <c:pt idx="179">
                  <c:v>42743.488310185188</c:v>
                </c:pt>
                <c:pt idx="180">
                  <c:v>42743.529976851853</c:v>
                </c:pt>
                <c:pt idx="181">
                  <c:v>42743.571655092594</c:v>
                </c:pt>
                <c:pt idx="182">
                  <c:v>42743.613321759258</c:v>
                </c:pt>
                <c:pt idx="183">
                  <c:v>42743.654988425929</c:v>
                </c:pt>
                <c:pt idx="184">
                  <c:v>42743.696747685193</c:v>
                </c:pt>
                <c:pt idx="185">
                  <c:v>42743.73841435185</c:v>
                </c:pt>
                <c:pt idx="186">
                  <c:v>42743.780081018522</c:v>
                </c:pt>
                <c:pt idx="187">
                  <c:v>42743.821747685193</c:v>
                </c:pt>
                <c:pt idx="188">
                  <c:v>42743.86341435185</c:v>
                </c:pt>
                <c:pt idx="189">
                  <c:v>42743.905081018522</c:v>
                </c:pt>
                <c:pt idx="190">
                  <c:v>42743.946747685193</c:v>
                </c:pt>
                <c:pt idx="191">
                  <c:v>42743.98841435185</c:v>
                </c:pt>
                <c:pt idx="192">
                  <c:v>42744.030081018522</c:v>
                </c:pt>
                <c:pt idx="193">
                  <c:v>42744.071747685193</c:v>
                </c:pt>
                <c:pt idx="194">
                  <c:v>42744.11341435185</c:v>
                </c:pt>
                <c:pt idx="195">
                  <c:v>42744.155081018522</c:v>
                </c:pt>
                <c:pt idx="196">
                  <c:v>42744.196747685193</c:v>
                </c:pt>
                <c:pt idx="197">
                  <c:v>42744.23841435185</c:v>
                </c:pt>
                <c:pt idx="198">
                  <c:v>42744.280081018522</c:v>
                </c:pt>
                <c:pt idx="199">
                  <c:v>42744.321747685193</c:v>
                </c:pt>
                <c:pt idx="200">
                  <c:v>42744.36341435185</c:v>
                </c:pt>
                <c:pt idx="201">
                  <c:v>42744.405081018522</c:v>
                </c:pt>
                <c:pt idx="202">
                  <c:v>42744.446747685193</c:v>
                </c:pt>
                <c:pt idx="203">
                  <c:v>42744.48841435185</c:v>
                </c:pt>
                <c:pt idx="204">
                  <c:v>42744.530081018522</c:v>
                </c:pt>
                <c:pt idx="205">
                  <c:v>42744.571759259263</c:v>
                </c:pt>
                <c:pt idx="206">
                  <c:v>42744.613425925927</c:v>
                </c:pt>
                <c:pt idx="207">
                  <c:v>42744.655092592591</c:v>
                </c:pt>
                <c:pt idx="208">
                  <c:v>42744.696840277778</c:v>
                </c:pt>
                <c:pt idx="209">
                  <c:v>42744.738506944443</c:v>
                </c:pt>
                <c:pt idx="210">
                  <c:v>42744.780173611107</c:v>
                </c:pt>
                <c:pt idx="211">
                  <c:v>42744.821840277778</c:v>
                </c:pt>
                <c:pt idx="212">
                  <c:v>42744.863506944443</c:v>
                </c:pt>
                <c:pt idx="213">
                  <c:v>42744.905173611107</c:v>
                </c:pt>
                <c:pt idx="214">
                  <c:v>42744.946840277778</c:v>
                </c:pt>
                <c:pt idx="215">
                  <c:v>42744.988506944443</c:v>
                </c:pt>
                <c:pt idx="216">
                  <c:v>42745.030173611107</c:v>
                </c:pt>
                <c:pt idx="217">
                  <c:v>42745.071840277778</c:v>
                </c:pt>
                <c:pt idx="218">
                  <c:v>42745.113506944443</c:v>
                </c:pt>
                <c:pt idx="219">
                  <c:v>42745.155173611107</c:v>
                </c:pt>
                <c:pt idx="220">
                  <c:v>42745.196840277778</c:v>
                </c:pt>
                <c:pt idx="221">
                  <c:v>42745.238506944443</c:v>
                </c:pt>
                <c:pt idx="222">
                  <c:v>42745.280173611107</c:v>
                </c:pt>
                <c:pt idx="223">
                  <c:v>42745.321840277778</c:v>
                </c:pt>
                <c:pt idx="224">
                  <c:v>42745.363506944443</c:v>
                </c:pt>
                <c:pt idx="225">
                  <c:v>42745.405173611107</c:v>
                </c:pt>
                <c:pt idx="226">
                  <c:v>42745.446840277778</c:v>
                </c:pt>
                <c:pt idx="227">
                  <c:v>42745.488506944443</c:v>
                </c:pt>
                <c:pt idx="228">
                  <c:v>42745.530173611107</c:v>
                </c:pt>
                <c:pt idx="229">
                  <c:v>42745.571863425917</c:v>
                </c:pt>
                <c:pt idx="230">
                  <c:v>42745.613530092603</c:v>
                </c:pt>
                <c:pt idx="231">
                  <c:v>42745.65519675926</c:v>
                </c:pt>
                <c:pt idx="232">
                  <c:v>42745.696944444448</c:v>
                </c:pt>
                <c:pt idx="233">
                  <c:v>42745.738611111112</c:v>
                </c:pt>
                <c:pt idx="234">
                  <c:v>42745.780277777783</c:v>
                </c:pt>
                <c:pt idx="235">
                  <c:v>42745.821944444448</c:v>
                </c:pt>
                <c:pt idx="236">
                  <c:v>42745.863611111112</c:v>
                </c:pt>
                <c:pt idx="237">
                  <c:v>42745.905277777783</c:v>
                </c:pt>
                <c:pt idx="238">
                  <c:v>42745.946944444448</c:v>
                </c:pt>
                <c:pt idx="239">
                  <c:v>42745.988611111112</c:v>
                </c:pt>
                <c:pt idx="240">
                  <c:v>42746.030277777783</c:v>
                </c:pt>
                <c:pt idx="241">
                  <c:v>42746.071944444448</c:v>
                </c:pt>
                <c:pt idx="242">
                  <c:v>42746.113611111112</c:v>
                </c:pt>
                <c:pt idx="243">
                  <c:v>42746.155277777783</c:v>
                </c:pt>
                <c:pt idx="244">
                  <c:v>42746.196944444448</c:v>
                </c:pt>
                <c:pt idx="245">
                  <c:v>42746.238611111112</c:v>
                </c:pt>
                <c:pt idx="246">
                  <c:v>42746.280277777783</c:v>
                </c:pt>
                <c:pt idx="247">
                  <c:v>42746.321944444448</c:v>
                </c:pt>
                <c:pt idx="248">
                  <c:v>42746.363611111112</c:v>
                </c:pt>
                <c:pt idx="249">
                  <c:v>42746.405277777783</c:v>
                </c:pt>
                <c:pt idx="250">
                  <c:v>42746.446944444448</c:v>
                </c:pt>
                <c:pt idx="251">
                  <c:v>42746.488611111112</c:v>
                </c:pt>
                <c:pt idx="252">
                  <c:v>42746.530277777783</c:v>
                </c:pt>
                <c:pt idx="253">
                  <c:v>42746.571967592587</c:v>
                </c:pt>
                <c:pt idx="254">
                  <c:v>42746.613634259258</c:v>
                </c:pt>
                <c:pt idx="255">
                  <c:v>42746.655300925922</c:v>
                </c:pt>
                <c:pt idx="256">
                  <c:v>42746.697060185194</c:v>
                </c:pt>
                <c:pt idx="257">
                  <c:v>42746.738726851851</c:v>
                </c:pt>
                <c:pt idx="258">
                  <c:v>42746.780393518522</c:v>
                </c:pt>
                <c:pt idx="259">
                  <c:v>42746.822060185194</c:v>
                </c:pt>
                <c:pt idx="260">
                  <c:v>42746.863726851851</c:v>
                </c:pt>
                <c:pt idx="261">
                  <c:v>42746.905393518522</c:v>
                </c:pt>
                <c:pt idx="262">
                  <c:v>42746.947060185194</c:v>
                </c:pt>
                <c:pt idx="263">
                  <c:v>42746.988726851851</c:v>
                </c:pt>
                <c:pt idx="264">
                  <c:v>42747.030393518522</c:v>
                </c:pt>
                <c:pt idx="265">
                  <c:v>42747.072060185194</c:v>
                </c:pt>
                <c:pt idx="266">
                  <c:v>42747.113726851851</c:v>
                </c:pt>
                <c:pt idx="267">
                  <c:v>42747.155393518522</c:v>
                </c:pt>
                <c:pt idx="268">
                  <c:v>42747.197060185194</c:v>
                </c:pt>
                <c:pt idx="269">
                  <c:v>42747.238726851851</c:v>
                </c:pt>
                <c:pt idx="270">
                  <c:v>42747.280393518522</c:v>
                </c:pt>
                <c:pt idx="271">
                  <c:v>42747.322060185194</c:v>
                </c:pt>
                <c:pt idx="272">
                  <c:v>42747.363726851851</c:v>
                </c:pt>
                <c:pt idx="273">
                  <c:v>42747.405393518522</c:v>
                </c:pt>
                <c:pt idx="274">
                  <c:v>42747.447060185194</c:v>
                </c:pt>
                <c:pt idx="275">
                  <c:v>42747.488726851851</c:v>
                </c:pt>
                <c:pt idx="276">
                  <c:v>42747.530393518522</c:v>
                </c:pt>
                <c:pt idx="277">
                  <c:v>42747.572048611109</c:v>
                </c:pt>
                <c:pt idx="278">
                  <c:v>42747.613715277781</c:v>
                </c:pt>
                <c:pt idx="279">
                  <c:v>42747.655381944453</c:v>
                </c:pt>
                <c:pt idx="280">
                  <c:v>42747.697164351863</c:v>
                </c:pt>
                <c:pt idx="281">
                  <c:v>42747.738796296297</c:v>
                </c:pt>
                <c:pt idx="282">
                  <c:v>42747.780462962961</c:v>
                </c:pt>
                <c:pt idx="283">
                  <c:v>42747.822129629632</c:v>
                </c:pt>
                <c:pt idx="284">
                  <c:v>42747.863796296297</c:v>
                </c:pt>
                <c:pt idx="285">
                  <c:v>42747.905462962961</c:v>
                </c:pt>
                <c:pt idx="286">
                  <c:v>42747.947129629632</c:v>
                </c:pt>
                <c:pt idx="287">
                  <c:v>42747.988796296297</c:v>
                </c:pt>
                <c:pt idx="288">
                  <c:v>42748.030462962961</c:v>
                </c:pt>
                <c:pt idx="289">
                  <c:v>42748.072129629632</c:v>
                </c:pt>
                <c:pt idx="290">
                  <c:v>42748.113796296297</c:v>
                </c:pt>
                <c:pt idx="291">
                  <c:v>42748.155462962961</c:v>
                </c:pt>
                <c:pt idx="292">
                  <c:v>42748.197129629632</c:v>
                </c:pt>
                <c:pt idx="293">
                  <c:v>42748.238796296297</c:v>
                </c:pt>
                <c:pt idx="294">
                  <c:v>42748.280462962961</c:v>
                </c:pt>
                <c:pt idx="295">
                  <c:v>42748.322129629632</c:v>
                </c:pt>
                <c:pt idx="296">
                  <c:v>42748.363796296297</c:v>
                </c:pt>
                <c:pt idx="297">
                  <c:v>42748.405462962961</c:v>
                </c:pt>
                <c:pt idx="298">
                  <c:v>42748.447129629632</c:v>
                </c:pt>
                <c:pt idx="299">
                  <c:v>42748.488796296297</c:v>
                </c:pt>
                <c:pt idx="300">
                  <c:v>42748.530462962961</c:v>
                </c:pt>
                <c:pt idx="301">
                  <c:v>42748.572152777779</c:v>
                </c:pt>
                <c:pt idx="302">
                  <c:v>42748.613819444443</c:v>
                </c:pt>
                <c:pt idx="303">
                  <c:v>42748.655486111107</c:v>
                </c:pt>
                <c:pt idx="304">
                  <c:v>42748.697245370371</c:v>
                </c:pt>
                <c:pt idx="305">
                  <c:v>42748.738912037043</c:v>
                </c:pt>
                <c:pt idx="306">
                  <c:v>42748.780578703707</c:v>
                </c:pt>
                <c:pt idx="307">
                  <c:v>42748.822245370371</c:v>
                </c:pt>
                <c:pt idx="308">
                  <c:v>42748.863912037043</c:v>
                </c:pt>
                <c:pt idx="309">
                  <c:v>42748.905578703707</c:v>
                </c:pt>
                <c:pt idx="310">
                  <c:v>42748.947245370371</c:v>
                </c:pt>
                <c:pt idx="311">
                  <c:v>42748.988912037043</c:v>
                </c:pt>
                <c:pt idx="312">
                  <c:v>42749.030578703707</c:v>
                </c:pt>
                <c:pt idx="313">
                  <c:v>42749.072245370371</c:v>
                </c:pt>
                <c:pt idx="314">
                  <c:v>42749.113912037043</c:v>
                </c:pt>
                <c:pt idx="315">
                  <c:v>42749.155578703707</c:v>
                </c:pt>
                <c:pt idx="316">
                  <c:v>42749.197245370371</c:v>
                </c:pt>
                <c:pt idx="317">
                  <c:v>42749.238912037043</c:v>
                </c:pt>
                <c:pt idx="318">
                  <c:v>42749.280578703707</c:v>
                </c:pt>
                <c:pt idx="319">
                  <c:v>42749.322245370371</c:v>
                </c:pt>
                <c:pt idx="320">
                  <c:v>42749.363912037043</c:v>
                </c:pt>
                <c:pt idx="321">
                  <c:v>42749.405578703707</c:v>
                </c:pt>
                <c:pt idx="322">
                  <c:v>42749.447245370371</c:v>
                </c:pt>
                <c:pt idx="323">
                  <c:v>42749.488912037043</c:v>
                </c:pt>
                <c:pt idx="324">
                  <c:v>42749.530578703707</c:v>
                </c:pt>
                <c:pt idx="325">
                  <c:v>42749.572256944448</c:v>
                </c:pt>
                <c:pt idx="326">
                  <c:v>42749.613923611112</c:v>
                </c:pt>
                <c:pt idx="327">
                  <c:v>42749.655590277784</c:v>
                </c:pt>
                <c:pt idx="328">
                  <c:v>42749.697337962964</c:v>
                </c:pt>
                <c:pt idx="329">
                  <c:v>42749.739004629628</c:v>
                </c:pt>
                <c:pt idx="330">
                  <c:v>42749.780671296299</c:v>
                </c:pt>
                <c:pt idx="331">
                  <c:v>42749.822337962964</c:v>
                </c:pt>
                <c:pt idx="332">
                  <c:v>42749.864004629628</c:v>
                </c:pt>
                <c:pt idx="333">
                  <c:v>42749.905671296299</c:v>
                </c:pt>
                <c:pt idx="334">
                  <c:v>42749.947337962964</c:v>
                </c:pt>
                <c:pt idx="335">
                  <c:v>42749.989004629628</c:v>
                </c:pt>
                <c:pt idx="336">
                  <c:v>42750.030671296299</c:v>
                </c:pt>
                <c:pt idx="337">
                  <c:v>42750.072337962964</c:v>
                </c:pt>
                <c:pt idx="338">
                  <c:v>42750.114004629628</c:v>
                </c:pt>
                <c:pt idx="339">
                  <c:v>42750.155671296299</c:v>
                </c:pt>
                <c:pt idx="340">
                  <c:v>42750.197337962964</c:v>
                </c:pt>
                <c:pt idx="341">
                  <c:v>42750.239004629628</c:v>
                </c:pt>
                <c:pt idx="342">
                  <c:v>42750.280671296299</c:v>
                </c:pt>
                <c:pt idx="343">
                  <c:v>42750.322337962964</c:v>
                </c:pt>
                <c:pt idx="344">
                  <c:v>42750.364004629628</c:v>
                </c:pt>
                <c:pt idx="345">
                  <c:v>42750.405671296299</c:v>
                </c:pt>
                <c:pt idx="346">
                  <c:v>42750.447337962964</c:v>
                </c:pt>
                <c:pt idx="347">
                  <c:v>42750.489004629628</c:v>
                </c:pt>
                <c:pt idx="348">
                  <c:v>42750.530671296299</c:v>
                </c:pt>
                <c:pt idx="349">
                  <c:v>42750.57234953704</c:v>
                </c:pt>
                <c:pt idx="350">
                  <c:v>42750.614016203697</c:v>
                </c:pt>
                <c:pt idx="351">
                  <c:v>42750.655682870369</c:v>
                </c:pt>
                <c:pt idx="352">
                  <c:v>42750.697442129633</c:v>
                </c:pt>
                <c:pt idx="353">
                  <c:v>42750.739108796297</c:v>
                </c:pt>
                <c:pt idx="354">
                  <c:v>42750.780775462961</c:v>
                </c:pt>
                <c:pt idx="355">
                  <c:v>42750.822442129633</c:v>
                </c:pt>
                <c:pt idx="356">
                  <c:v>42750.864108796297</c:v>
                </c:pt>
                <c:pt idx="357">
                  <c:v>42750.905775462961</c:v>
                </c:pt>
                <c:pt idx="358">
                  <c:v>42750.947442129633</c:v>
                </c:pt>
                <c:pt idx="359">
                  <c:v>42750.989108796297</c:v>
                </c:pt>
                <c:pt idx="360">
                  <c:v>42751.030775462961</c:v>
                </c:pt>
                <c:pt idx="361">
                  <c:v>42751.072442129633</c:v>
                </c:pt>
                <c:pt idx="362">
                  <c:v>42751.114108796297</c:v>
                </c:pt>
                <c:pt idx="363">
                  <c:v>42751.155775462961</c:v>
                </c:pt>
                <c:pt idx="364">
                  <c:v>42751.197442129633</c:v>
                </c:pt>
                <c:pt idx="365">
                  <c:v>42751.239108796297</c:v>
                </c:pt>
                <c:pt idx="366">
                  <c:v>42751.280775462961</c:v>
                </c:pt>
                <c:pt idx="367">
                  <c:v>42751.322442129633</c:v>
                </c:pt>
                <c:pt idx="368">
                  <c:v>42751.364108796297</c:v>
                </c:pt>
                <c:pt idx="369">
                  <c:v>42751.405775462961</c:v>
                </c:pt>
                <c:pt idx="370">
                  <c:v>42751.447442129633</c:v>
                </c:pt>
                <c:pt idx="371">
                  <c:v>42751.489108796297</c:v>
                </c:pt>
                <c:pt idx="372">
                  <c:v>42751.530775462961</c:v>
                </c:pt>
                <c:pt idx="373">
                  <c:v>42751.572453703702</c:v>
                </c:pt>
                <c:pt idx="374">
                  <c:v>42751.614120370366</c:v>
                </c:pt>
                <c:pt idx="375">
                  <c:v>42751.655787037038</c:v>
                </c:pt>
                <c:pt idx="376">
                  <c:v>42751.697534722232</c:v>
                </c:pt>
                <c:pt idx="377">
                  <c:v>42751.739201388889</c:v>
                </c:pt>
                <c:pt idx="378">
                  <c:v>42751.780868055554</c:v>
                </c:pt>
                <c:pt idx="379">
                  <c:v>42751.822534722232</c:v>
                </c:pt>
                <c:pt idx="380">
                  <c:v>42751.864201388889</c:v>
                </c:pt>
                <c:pt idx="381">
                  <c:v>42751.905868055554</c:v>
                </c:pt>
                <c:pt idx="382">
                  <c:v>42751.947534722232</c:v>
                </c:pt>
                <c:pt idx="383">
                  <c:v>42751.989201388889</c:v>
                </c:pt>
                <c:pt idx="384">
                  <c:v>42752.030868055554</c:v>
                </c:pt>
                <c:pt idx="385">
                  <c:v>42752.072534722232</c:v>
                </c:pt>
                <c:pt idx="386">
                  <c:v>42752.114201388889</c:v>
                </c:pt>
                <c:pt idx="387">
                  <c:v>42752.155868055554</c:v>
                </c:pt>
                <c:pt idx="388">
                  <c:v>42752.197534722232</c:v>
                </c:pt>
                <c:pt idx="389">
                  <c:v>42752.239201388889</c:v>
                </c:pt>
                <c:pt idx="390">
                  <c:v>42752.280868055554</c:v>
                </c:pt>
                <c:pt idx="391">
                  <c:v>42752.322534722232</c:v>
                </c:pt>
                <c:pt idx="392">
                  <c:v>42752.364201388889</c:v>
                </c:pt>
                <c:pt idx="393">
                  <c:v>42752.405868055554</c:v>
                </c:pt>
                <c:pt idx="394">
                  <c:v>42752.447534722232</c:v>
                </c:pt>
                <c:pt idx="395">
                  <c:v>42752.489201388889</c:v>
                </c:pt>
                <c:pt idx="396">
                  <c:v>42752.530868055554</c:v>
                </c:pt>
                <c:pt idx="397">
                  <c:v>42752.572546296287</c:v>
                </c:pt>
                <c:pt idx="398">
                  <c:v>42752.614212962973</c:v>
                </c:pt>
                <c:pt idx="399">
                  <c:v>42752.65587962963</c:v>
                </c:pt>
                <c:pt idx="400">
                  <c:v>42752.697615740741</c:v>
                </c:pt>
                <c:pt idx="401">
                  <c:v>42752.739282407398</c:v>
                </c:pt>
                <c:pt idx="402">
                  <c:v>42752.780949074076</c:v>
                </c:pt>
                <c:pt idx="403">
                  <c:v>42752.822615740741</c:v>
                </c:pt>
                <c:pt idx="404">
                  <c:v>42752.864282407398</c:v>
                </c:pt>
                <c:pt idx="405">
                  <c:v>42752.905949074076</c:v>
                </c:pt>
                <c:pt idx="406">
                  <c:v>42752.947615740741</c:v>
                </c:pt>
                <c:pt idx="407">
                  <c:v>42752.989282407398</c:v>
                </c:pt>
                <c:pt idx="408">
                  <c:v>42753.030949074076</c:v>
                </c:pt>
                <c:pt idx="409">
                  <c:v>42753.072615740741</c:v>
                </c:pt>
                <c:pt idx="410">
                  <c:v>42753.114282407398</c:v>
                </c:pt>
                <c:pt idx="411">
                  <c:v>42753.155949074076</c:v>
                </c:pt>
                <c:pt idx="412">
                  <c:v>42753.197615740741</c:v>
                </c:pt>
                <c:pt idx="413">
                  <c:v>42753.239282407398</c:v>
                </c:pt>
                <c:pt idx="414">
                  <c:v>42753.280949074076</c:v>
                </c:pt>
                <c:pt idx="415">
                  <c:v>42753.322615740741</c:v>
                </c:pt>
                <c:pt idx="416">
                  <c:v>42753.364282407398</c:v>
                </c:pt>
                <c:pt idx="417">
                  <c:v>42753.405949074076</c:v>
                </c:pt>
                <c:pt idx="418">
                  <c:v>42753.447615740741</c:v>
                </c:pt>
                <c:pt idx="419">
                  <c:v>42753.489282407398</c:v>
                </c:pt>
                <c:pt idx="420">
                  <c:v>42753.530949074076</c:v>
                </c:pt>
                <c:pt idx="421">
                  <c:v>42753.572627314818</c:v>
                </c:pt>
                <c:pt idx="422">
                  <c:v>42753.614293981482</c:v>
                </c:pt>
                <c:pt idx="423">
                  <c:v>42753.655960648153</c:v>
                </c:pt>
                <c:pt idx="424">
                  <c:v>42753.69771990741</c:v>
                </c:pt>
                <c:pt idx="425">
                  <c:v>42753.739386574067</c:v>
                </c:pt>
                <c:pt idx="426">
                  <c:v>42753.781053240738</c:v>
                </c:pt>
                <c:pt idx="427">
                  <c:v>42753.82271990741</c:v>
                </c:pt>
                <c:pt idx="428">
                  <c:v>42753.864386574067</c:v>
                </c:pt>
                <c:pt idx="429">
                  <c:v>42753.906053240738</c:v>
                </c:pt>
                <c:pt idx="430">
                  <c:v>42753.94771990741</c:v>
                </c:pt>
                <c:pt idx="431">
                  <c:v>42753.989386574067</c:v>
                </c:pt>
                <c:pt idx="432">
                  <c:v>42754.031053240738</c:v>
                </c:pt>
                <c:pt idx="433">
                  <c:v>42754.07271990741</c:v>
                </c:pt>
                <c:pt idx="434">
                  <c:v>42754.114386574067</c:v>
                </c:pt>
                <c:pt idx="435">
                  <c:v>42754.156053240738</c:v>
                </c:pt>
                <c:pt idx="436">
                  <c:v>42754.19771990741</c:v>
                </c:pt>
                <c:pt idx="437">
                  <c:v>42754.239386574067</c:v>
                </c:pt>
                <c:pt idx="438">
                  <c:v>42754.281053240738</c:v>
                </c:pt>
                <c:pt idx="439">
                  <c:v>42754.32271990741</c:v>
                </c:pt>
                <c:pt idx="440">
                  <c:v>42754.364386574067</c:v>
                </c:pt>
                <c:pt idx="441">
                  <c:v>42754.406053240738</c:v>
                </c:pt>
                <c:pt idx="442">
                  <c:v>42754.44771990741</c:v>
                </c:pt>
                <c:pt idx="443">
                  <c:v>42754.489386574067</c:v>
                </c:pt>
                <c:pt idx="444">
                  <c:v>42754.531053240738</c:v>
                </c:pt>
                <c:pt idx="445">
                  <c:v>42754.572731481479</c:v>
                </c:pt>
                <c:pt idx="446">
                  <c:v>42754.614398148151</c:v>
                </c:pt>
                <c:pt idx="447">
                  <c:v>42754.656064814822</c:v>
                </c:pt>
                <c:pt idx="448">
                  <c:v>42754.697812500002</c:v>
                </c:pt>
                <c:pt idx="449">
                  <c:v>42754.739479166667</c:v>
                </c:pt>
                <c:pt idx="450">
                  <c:v>42754.781145833331</c:v>
                </c:pt>
                <c:pt idx="451">
                  <c:v>42754.822812500002</c:v>
                </c:pt>
                <c:pt idx="452">
                  <c:v>42754.864479166667</c:v>
                </c:pt>
                <c:pt idx="453">
                  <c:v>42754.906145833331</c:v>
                </c:pt>
                <c:pt idx="454">
                  <c:v>42754.947812500002</c:v>
                </c:pt>
                <c:pt idx="455">
                  <c:v>42754.989479166667</c:v>
                </c:pt>
                <c:pt idx="456">
                  <c:v>42755.031145833331</c:v>
                </c:pt>
                <c:pt idx="457">
                  <c:v>42755.072812500002</c:v>
                </c:pt>
                <c:pt idx="458">
                  <c:v>42755.114479166667</c:v>
                </c:pt>
                <c:pt idx="459">
                  <c:v>42755.156145833331</c:v>
                </c:pt>
                <c:pt idx="460">
                  <c:v>42755.197812500002</c:v>
                </c:pt>
                <c:pt idx="461">
                  <c:v>42755.239479166667</c:v>
                </c:pt>
                <c:pt idx="462">
                  <c:v>42755.281145833331</c:v>
                </c:pt>
                <c:pt idx="463">
                  <c:v>42755.322812500002</c:v>
                </c:pt>
                <c:pt idx="464">
                  <c:v>42755.364479166667</c:v>
                </c:pt>
                <c:pt idx="465">
                  <c:v>42755.406145833331</c:v>
                </c:pt>
                <c:pt idx="466">
                  <c:v>42755.447812500002</c:v>
                </c:pt>
                <c:pt idx="467">
                  <c:v>42755.489479166667</c:v>
                </c:pt>
                <c:pt idx="468">
                  <c:v>42755.531145833331</c:v>
                </c:pt>
                <c:pt idx="469">
                  <c:v>42755.572824074072</c:v>
                </c:pt>
                <c:pt idx="470">
                  <c:v>42755.614490740743</c:v>
                </c:pt>
                <c:pt idx="471">
                  <c:v>42755.656157407408</c:v>
                </c:pt>
                <c:pt idx="472">
                  <c:v>42755.697881944441</c:v>
                </c:pt>
                <c:pt idx="473">
                  <c:v>42755.739548611113</c:v>
                </c:pt>
                <c:pt idx="474">
                  <c:v>42755.781215277777</c:v>
                </c:pt>
                <c:pt idx="475">
                  <c:v>42755.822881944441</c:v>
                </c:pt>
                <c:pt idx="476">
                  <c:v>42755.864548611113</c:v>
                </c:pt>
                <c:pt idx="477">
                  <c:v>42755.906215277777</c:v>
                </c:pt>
                <c:pt idx="478">
                  <c:v>42755.947881944441</c:v>
                </c:pt>
                <c:pt idx="479">
                  <c:v>42755.989548611113</c:v>
                </c:pt>
                <c:pt idx="480">
                  <c:v>42756.031215277777</c:v>
                </c:pt>
                <c:pt idx="481">
                  <c:v>42756.072881944441</c:v>
                </c:pt>
                <c:pt idx="482">
                  <c:v>42756.114548611113</c:v>
                </c:pt>
                <c:pt idx="483">
                  <c:v>42756.156215277777</c:v>
                </c:pt>
                <c:pt idx="484">
                  <c:v>42756.197881944441</c:v>
                </c:pt>
                <c:pt idx="485">
                  <c:v>42756.239548611113</c:v>
                </c:pt>
                <c:pt idx="486">
                  <c:v>42756.281215277777</c:v>
                </c:pt>
                <c:pt idx="487">
                  <c:v>42756.322881944441</c:v>
                </c:pt>
                <c:pt idx="488">
                  <c:v>42756.364548611113</c:v>
                </c:pt>
                <c:pt idx="489">
                  <c:v>42756.406215277777</c:v>
                </c:pt>
                <c:pt idx="490">
                  <c:v>42756.447881944441</c:v>
                </c:pt>
                <c:pt idx="491">
                  <c:v>42756.489548611113</c:v>
                </c:pt>
                <c:pt idx="492">
                  <c:v>42756.531215277777</c:v>
                </c:pt>
                <c:pt idx="493">
                  <c:v>42756.572905092587</c:v>
                </c:pt>
                <c:pt idx="494">
                  <c:v>42756.614571759259</c:v>
                </c:pt>
                <c:pt idx="495">
                  <c:v>42756.656238425923</c:v>
                </c:pt>
                <c:pt idx="496">
                  <c:v>42756.69798611111</c:v>
                </c:pt>
                <c:pt idx="497">
                  <c:v>42756.739652777767</c:v>
                </c:pt>
                <c:pt idx="498">
                  <c:v>42756.781319444453</c:v>
                </c:pt>
                <c:pt idx="499">
                  <c:v>42756.82298611111</c:v>
                </c:pt>
                <c:pt idx="500">
                  <c:v>42756.864652777767</c:v>
                </c:pt>
                <c:pt idx="501">
                  <c:v>42756.906319444453</c:v>
                </c:pt>
                <c:pt idx="502">
                  <c:v>42756.94798611111</c:v>
                </c:pt>
                <c:pt idx="503">
                  <c:v>42756.989652777767</c:v>
                </c:pt>
                <c:pt idx="504">
                  <c:v>42757.031319444453</c:v>
                </c:pt>
                <c:pt idx="505">
                  <c:v>42757.07298611111</c:v>
                </c:pt>
                <c:pt idx="506">
                  <c:v>42757.114652777767</c:v>
                </c:pt>
                <c:pt idx="507">
                  <c:v>42757.156319444453</c:v>
                </c:pt>
                <c:pt idx="508">
                  <c:v>42757.19798611111</c:v>
                </c:pt>
                <c:pt idx="509">
                  <c:v>42757.239652777767</c:v>
                </c:pt>
                <c:pt idx="510">
                  <c:v>42757.281319444453</c:v>
                </c:pt>
                <c:pt idx="511">
                  <c:v>42757.32298611111</c:v>
                </c:pt>
                <c:pt idx="512">
                  <c:v>42757.364652777767</c:v>
                </c:pt>
                <c:pt idx="513">
                  <c:v>42757.406319444453</c:v>
                </c:pt>
                <c:pt idx="514">
                  <c:v>42757.44798611111</c:v>
                </c:pt>
                <c:pt idx="515">
                  <c:v>42757.489652777767</c:v>
                </c:pt>
                <c:pt idx="516">
                  <c:v>42757.531319444453</c:v>
                </c:pt>
                <c:pt idx="517">
                  <c:v>42757.573009259257</c:v>
                </c:pt>
                <c:pt idx="518">
                  <c:v>42757.614675925928</c:v>
                </c:pt>
                <c:pt idx="519">
                  <c:v>42757.656342592592</c:v>
                </c:pt>
                <c:pt idx="520">
                  <c:v>42757.69809027778</c:v>
                </c:pt>
                <c:pt idx="521">
                  <c:v>42757.739756944437</c:v>
                </c:pt>
                <c:pt idx="522">
                  <c:v>42757.781423611108</c:v>
                </c:pt>
                <c:pt idx="523">
                  <c:v>42757.82309027778</c:v>
                </c:pt>
                <c:pt idx="524">
                  <c:v>42757.864756944437</c:v>
                </c:pt>
                <c:pt idx="525">
                  <c:v>42757.906423611108</c:v>
                </c:pt>
                <c:pt idx="526">
                  <c:v>42757.94809027778</c:v>
                </c:pt>
                <c:pt idx="527">
                  <c:v>42757.989756944437</c:v>
                </c:pt>
                <c:pt idx="528">
                  <c:v>42758.031423611108</c:v>
                </c:pt>
                <c:pt idx="529">
                  <c:v>42758.07309027778</c:v>
                </c:pt>
                <c:pt idx="530">
                  <c:v>42758.114756944437</c:v>
                </c:pt>
                <c:pt idx="531">
                  <c:v>42758.156423611108</c:v>
                </c:pt>
                <c:pt idx="532">
                  <c:v>42758.19809027778</c:v>
                </c:pt>
                <c:pt idx="533">
                  <c:v>42758.239756944437</c:v>
                </c:pt>
                <c:pt idx="534">
                  <c:v>42758.281423611108</c:v>
                </c:pt>
                <c:pt idx="535">
                  <c:v>42758.32309027778</c:v>
                </c:pt>
                <c:pt idx="536">
                  <c:v>42758.364756944437</c:v>
                </c:pt>
                <c:pt idx="537">
                  <c:v>42758.406423611108</c:v>
                </c:pt>
                <c:pt idx="538">
                  <c:v>42758.44809027778</c:v>
                </c:pt>
                <c:pt idx="539">
                  <c:v>42758.489756944437</c:v>
                </c:pt>
                <c:pt idx="540">
                  <c:v>42758.531423611108</c:v>
                </c:pt>
                <c:pt idx="541">
                  <c:v>42758.573078703703</c:v>
                </c:pt>
                <c:pt idx="542">
                  <c:v>42758.614745370367</c:v>
                </c:pt>
                <c:pt idx="543">
                  <c:v>42758.656412037039</c:v>
                </c:pt>
                <c:pt idx="544">
                  <c:v>42758.698217592602</c:v>
                </c:pt>
                <c:pt idx="545">
                  <c:v>42758.739849537043</c:v>
                </c:pt>
                <c:pt idx="546">
                  <c:v>42758.7815162037</c:v>
                </c:pt>
                <c:pt idx="547">
                  <c:v>42758.823182870372</c:v>
                </c:pt>
                <c:pt idx="548">
                  <c:v>42758.864849537043</c:v>
                </c:pt>
                <c:pt idx="549">
                  <c:v>42758.9065162037</c:v>
                </c:pt>
                <c:pt idx="550">
                  <c:v>42758.948182870372</c:v>
                </c:pt>
                <c:pt idx="551">
                  <c:v>42758.989849537043</c:v>
                </c:pt>
                <c:pt idx="552">
                  <c:v>42759.0315162037</c:v>
                </c:pt>
                <c:pt idx="553">
                  <c:v>42759.073182870372</c:v>
                </c:pt>
                <c:pt idx="554">
                  <c:v>42759.114849537043</c:v>
                </c:pt>
                <c:pt idx="555">
                  <c:v>42759.1565162037</c:v>
                </c:pt>
                <c:pt idx="556">
                  <c:v>42759.198182870372</c:v>
                </c:pt>
                <c:pt idx="557">
                  <c:v>42759.239849537043</c:v>
                </c:pt>
                <c:pt idx="558">
                  <c:v>42759.2815162037</c:v>
                </c:pt>
                <c:pt idx="559">
                  <c:v>42759.323182870372</c:v>
                </c:pt>
                <c:pt idx="560">
                  <c:v>42759.364849537043</c:v>
                </c:pt>
                <c:pt idx="561">
                  <c:v>42759.4065162037</c:v>
                </c:pt>
                <c:pt idx="562">
                  <c:v>42759.448182870372</c:v>
                </c:pt>
                <c:pt idx="563">
                  <c:v>42759.489849537043</c:v>
                </c:pt>
                <c:pt idx="564">
                  <c:v>42759.5315162037</c:v>
                </c:pt>
                <c:pt idx="565">
                  <c:v>42759.573182870372</c:v>
                </c:pt>
                <c:pt idx="566">
                  <c:v>42759.614849537043</c:v>
                </c:pt>
                <c:pt idx="567">
                  <c:v>42759.6565162037</c:v>
                </c:pt>
                <c:pt idx="568">
                  <c:v>42759.698263888888</c:v>
                </c:pt>
                <c:pt idx="569">
                  <c:v>42759.739930555559</c:v>
                </c:pt>
                <c:pt idx="570">
                  <c:v>42759.781597222223</c:v>
                </c:pt>
                <c:pt idx="571">
                  <c:v>42759.823263888888</c:v>
                </c:pt>
                <c:pt idx="572">
                  <c:v>42759.864930555559</c:v>
                </c:pt>
                <c:pt idx="573">
                  <c:v>42759.906597222223</c:v>
                </c:pt>
                <c:pt idx="574">
                  <c:v>42759.948263888888</c:v>
                </c:pt>
                <c:pt idx="575">
                  <c:v>42759.989930555559</c:v>
                </c:pt>
                <c:pt idx="576">
                  <c:v>42760.031597222223</c:v>
                </c:pt>
                <c:pt idx="577">
                  <c:v>42760.073263888888</c:v>
                </c:pt>
                <c:pt idx="578">
                  <c:v>42760.114930555559</c:v>
                </c:pt>
                <c:pt idx="579">
                  <c:v>42760.156597222223</c:v>
                </c:pt>
                <c:pt idx="580">
                  <c:v>42760.198263888888</c:v>
                </c:pt>
                <c:pt idx="581">
                  <c:v>42760.239930555559</c:v>
                </c:pt>
                <c:pt idx="582">
                  <c:v>42760.281597222223</c:v>
                </c:pt>
                <c:pt idx="583">
                  <c:v>42760.323263888888</c:v>
                </c:pt>
                <c:pt idx="584">
                  <c:v>42760.364930555559</c:v>
                </c:pt>
                <c:pt idx="585">
                  <c:v>42760.406597222223</c:v>
                </c:pt>
                <c:pt idx="586">
                  <c:v>42760.448263888888</c:v>
                </c:pt>
                <c:pt idx="587">
                  <c:v>42760.489930555559</c:v>
                </c:pt>
                <c:pt idx="588">
                  <c:v>42760.531597222223</c:v>
                </c:pt>
                <c:pt idx="589">
                  <c:v>42760.573263888888</c:v>
                </c:pt>
                <c:pt idx="590">
                  <c:v>42760.614930555559</c:v>
                </c:pt>
                <c:pt idx="591">
                  <c:v>42760.656597222223</c:v>
                </c:pt>
                <c:pt idx="592">
                  <c:v>42760.69835648148</c:v>
                </c:pt>
                <c:pt idx="593">
                  <c:v>42760.740023148152</c:v>
                </c:pt>
                <c:pt idx="594">
                  <c:v>42760.781689814823</c:v>
                </c:pt>
                <c:pt idx="595">
                  <c:v>42760.82335648148</c:v>
                </c:pt>
                <c:pt idx="596">
                  <c:v>42760.865023148152</c:v>
                </c:pt>
                <c:pt idx="597">
                  <c:v>42760.906689814823</c:v>
                </c:pt>
                <c:pt idx="598">
                  <c:v>42760.94835648148</c:v>
                </c:pt>
                <c:pt idx="599">
                  <c:v>42760.990023148152</c:v>
                </c:pt>
                <c:pt idx="600">
                  <c:v>42761.031689814823</c:v>
                </c:pt>
                <c:pt idx="601">
                  <c:v>42761.07335648148</c:v>
                </c:pt>
                <c:pt idx="602">
                  <c:v>42761.115023148152</c:v>
                </c:pt>
                <c:pt idx="603">
                  <c:v>42761.156689814823</c:v>
                </c:pt>
                <c:pt idx="604">
                  <c:v>42761.19835648148</c:v>
                </c:pt>
                <c:pt idx="605">
                  <c:v>42761.240023148152</c:v>
                </c:pt>
                <c:pt idx="606">
                  <c:v>42761.281689814823</c:v>
                </c:pt>
                <c:pt idx="607">
                  <c:v>42761.32335648148</c:v>
                </c:pt>
                <c:pt idx="608">
                  <c:v>42761.365023148152</c:v>
                </c:pt>
                <c:pt idx="609">
                  <c:v>42761.406689814823</c:v>
                </c:pt>
                <c:pt idx="610">
                  <c:v>42761.44835648148</c:v>
                </c:pt>
                <c:pt idx="611">
                  <c:v>42761.490023148152</c:v>
                </c:pt>
                <c:pt idx="612">
                  <c:v>42761.531689814823</c:v>
                </c:pt>
                <c:pt idx="613">
                  <c:v>42761.573379629634</c:v>
                </c:pt>
                <c:pt idx="614">
                  <c:v>42761.615046296298</c:v>
                </c:pt>
                <c:pt idx="615">
                  <c:v>42761.656712962962</c:v>
                </c:pt>
                <c:pt idx="616">
                  <c:v>42761.698449074072</c:v>
                </c:pt>
                <c:pt idx="617">
                  <c:v>42761.740115740737</c:v>
                </c:pt>
                <c:pt idx="618">
                  <c:v>42761.781782407408</c:v>
                </c:pt>
                <c:pt idx="619">
                  <c:v>42761.823449074072</c:v>
                </c:pt>
                <c:pt idx="620">
                  <c:v>42761.865115740737</c:v>
                </c:pt>
                <c:pt idx="621">
                  <c:v>42761.906782407408</c:v>
                </c:pt>
                <c:pt idx="622">
                  <c:v>42761.948449074072</c:v>
                </c:pt>
                <c:pt idx="623">
                  <c:v>42761.990115740737</c:v>
                </c:pt>
                <c:pt idx="624">
                  <c:v>42762.031782407408</c:v>
                </c:pt>
                <c:pt idx="625">
                  <c:v>42762.073449074072</c:v>
                </c:pt>
                <c:pt idx="626">
                  <c:v>42762.115115740737</c:v>
                </c:pt>
                <c:pt idx="627">
                  <c:v>42762.156782407408</c:v>
                </c:pt>
                <c:pt idx="628">
                  <c:v>42762.198449074072</c:v>
                </c:pt>
                <c:pt idx="629">
                  <c:v>42762.240115740737</c:v>
                </c:pt>
                <c:pt idx="630">
                  <c:v>42762.281782407408</c:v>
                </c:pt>
                <c:pt idx="631">
                  <c:v>42762.323449074072</c:v>
                </c:pt>
                <c:pt idx="632">
                  <c:v>42762.365115740737</c:v>
                </c:pt>
                <c:pt idx="633">
                  <c:v>42762.406782407408</c:v>
                </c:pt>
                <c:pt idx="634">
                  <c:v>42762.448449074072</c:v>
                </c:pt>
                <c:pt idx="635">
                  <c:v>42762.490115740737</c:v>
                </c:pt>
                <c:pt idx="636">
                  <c:v>42762.531782407408</c:v>
                </c:pt>
                <c:pt idx="637">
                  <c:v>42762.573472222219</c:v>
                </c:pt>
                <c:pt idx="638">
                  <c:v>42762.61513888889</c:v>
                </c:pt>
                <c:pt idx="639">
                  <c:v>42762.656805555547</c:v>
                </c:pt>
                <c:pt idx="640">
                  <c:v>42762.698530092603</c:v>
                </c:pt>
                <c:pt idx="641">
                  <c:v>42762.74019675926</c:v>
                </c:pt>
                <c:pt idx="642">
                  <c:v>42762.781863425917</c:v>
                </c:pt>
                <c:pt idx="643">
                  <c:v>42762.823530092603</c:v>
                </c:pt>
                <c:pt idx="644">
                  <c:v>42762.86519675926</c:v>
                </c:pt>
                <c:pt idx="645">
                  <c:v>42762.906863425917</c:v>
                </c:pt>
                <c:pt idx="646">
                  <c:v>42762.948530092603</c:v>
                </c:pt>
                <c:pt idx="647">
                  <c:v>42762.99019675926</c:v>
                </c:pt>
                <c:pt idx="648">
                  <c:v>42763.031863425917</c:v>
                </c:pt>
                <c:pt idx="649">
                  <c:v>42763.073530092603</c:v>
                </c:pt>
                <c:pt idx="650">
                  <c:v>42763.11519675926</c:v>
                </c:pt>
                <c:pt idx="651">
                  <c:v>42763.156863425917</c:v>
                </c:pt>
                <c:pt idx="652">
                  <c:v>42763.198530092603</c:v>
                </c:pt>
                <c:pt idx="653">
                  <c:v>42763.24019675926</c:v>
                </c:pt>
                <c:pt idx="654">
                  <c:v>42763.281863425917</c:v>
                </c:pt>
                <c:pt idx="655">
                  <c:v>42763.323530092603</c:v>
                </c:pt>
                <c:pt idx="656">
                  <c:v>42763.36519675926</c:v>
                </c:pt>
                <c:pt idx="657">
                  <c:v>42763.406863425917</c:v>
                </c:pt>
                <c:pt idx="658">
                  <c:v>42763.448530092603</c:v>
                </c:pt>
                <c:pt idx="659">
                  <c:v>42763.49019675926</c:v>
                </c:pt>
                <c:pt idx="660">
                  <c:v>42763.531863425917</c:v>
                </c:pt>
                <c:pt idx="661">
                  <c:v>42763.573553240742</c:v>
                </c:pt>
                <c:pt idx="662">
                  <c:v>42763.615219907413</c:v>
                </c:pt>
                <c:pt idx="663">
                  <c:v>42763.656886574077</c:v>
                </c:pt>
                <c:pt idx="664">
                  <c:v>42763.698622685188</c:v>
                </c:pt>
                <c:pt idx="665">
                  <c:v>42763.740289351852</c:v>
                </c:pt>
                <c:pt idx="666">
                  <c:v>42763.781956018523</c:v>
                </c:pt>
                <c:pt idx="667">
                  <c:v>42763.823622685188</c:v>
                </c:pt>
                <c:pt idx="668">
                  <c:v>42763.865335648137</c:v>
                </c:pt>
                <c:pt idx="669">
                  <c:v>42763.906967592593</c:v>
                </c:pt>
                <c:pt idx="670">
                  <c:v>42763.948634259257</c:v>
                </c:pt>
                <c:pt idx="671">
                  <c:v>42763.990300925929</c:v>
                </c:pt>
                <c:pt idx="672">
                  <c:v>42764.031967592593</c:v>
                </c:pt>
                <c:pt idx="673">
                  <c:v>42764.073634259257</c:v>
                </c:pt>
                <c:pt idx="674">
                  <c:v>42764.115300925929</c:v>
                </c:pt>
                <c:pt idx="675">
                  <c:v>42764.156967592593</c:v>
                </c:pt>
                <c:pt idx="676">
                  <c:v>42764.198634259257</c:v>
                </c:pt>
                <c:pt idx="677">
                  <c:v>42764.240300925929</c:v>
                </c:pt>
                <c:pt idx="678">
                  <c:v>42764.281967592593</c:v>
                </c:pt>
                <c:pt idx="679">
                  <c:v>42764.323634259257</c:v>
                </c:pt>
                <c:pt idx="680">
                  <c:v>42764.365300925929</c:v>
                </c:pt>
                <c:pt idx="681">
                  <c:v>42764.406967592593</c:v>
                </c:pt>
                <c:pt idx="682">
                  <c:v>42764.448634259257</c:v>
                </c:pt>
                <c:pt idx="683">
                  <c:v>42764.490300925929</c:v>
                </c:pt>
                <c:pt idx="684">
                  <c:v>42764.531967592593</c:v>
                </c:pt>
                <c:pt idx="685">
                  <c:v>42764.573657407411</c:v>
                </c:pt>
                <c:pt idx="686">
                  <c:v>42764.615324074082</c:v>
                </c:pt>
                <c:pt idx="687">
                  <c:v>42764.656990740739</c:v>
                </c:pt>
                <c:pt idx="688">
                  <c:v>42764.698750000003</c:v>
                </c:pt>
                <c:pt idx="689">
                  <c:v>42764.740416666667</c:v>
                </c:pt>
                <c:pt idx="690">
                  <c:v>42764.782083333332</c:v>
                </c:pt>
                <c:pt idx="691">
                  <c:v>42764.823750000003</c:v>
                </c:pt>
                <c:pt idx="692">
                  <c:v>42764.865416666667</c:v>
                </c:pt>
                <c:pt idx="693">
                  <c:v>42764.907083333332</c:v>
                </c:pt>
                <c:pt idx="694">
                  <c:v>42764.948750000003</c:v>
                </c:pt>
                <c:pt idx="695">
                  <c:v>42764.990416666667</c:v>
                </c:pt>
                <c:pt idx="696">
                  <c:v>42765.032083333332</c:v>
                </c:pt>
                <c:pt idx="697">
                  <c:v>42765.073750000003</c:v>
                </c:pt>
                <c:pt idx="698">
                  <c:v>42765.115416666667</c:v>
                </c:pt>
                <c:pt idx="699">
                  <c:v>42765.157083333332</c:v>
                </c:pt>
                <c:pt idx="700">
                  <c:v>42765.198750000003</c:v>
                </c:pt>
                <c:pt idx="701">
                  <c:v>42765.240416666667</c:v>
                </c:pt>
                <c:pt idx="702">
                  <c:v>42765.282083333332</c:v>
                </c:pt>
                <c:pt idx="703">
                  <c:v>42765.323750000003</c:v>
                </c:pt>
                <c:pt idx="704">
                  <c:v>42765.365416666667</c:v>
                </c:pt>
                <c:pt idx="705">
                  <c:v>42765.407083333332</c:v>
                </c:pt>
                <c:pt idx="706">
                  <c:v>42765.448750000003</c:v>
                </c:pt>
                <c:pt idx="707">
                  <c:v>42765.490416666667</c:v>
                </c:pt>
                <c:pt idx="708">
                  <c:v>42765.532083333332</c:v>
                </c:pt>
                <c:pt idx="709">
                  <c:v>42765.573773148149</c:v>
                </c:pt>
                <c:pt idx="710">
                  <c:v>42765.615439814806</c:v>
                </c:pt>
                <c:pt idx="711">
                  <c:v>42765.657106481478</c:v>
                </c:pt>
                <c:pt idx="712">
                  <c:v>42765.698854166672</c:v>
                </c:pt>
                <c:pt idx="713">
                  <c:v>42765.740520833337</c:v>
                </c:pt>
                <c:pt idx="714">
                  <c:v>42765.782187500001</c:v>
                </c:pt>
                <c:pt idx="715">
                  <c:v>42765.823854166672</c:v>
                </c:pt>
                <c:pt idx="716">
                  <c:v>42765.865520833337</c:v>
                </c:pt>
                <c:pt idx="717">
                  <c:v>42765.907187500001</c:v>
                </c:pt>
                <c:pt idx="718">
                  <c:v>42765.948854166672</c:v>
                </c:pt>
                <c:pt idx="719">
                  <c:v>42765.990520833337</c:v>
                </c:pt>
                <c:pt idx="720">
                  <c:v>42766.032187500001</c:v>
                </c:pt>
                <c:pt idx="721">
                  <c:v>42766.073854166672</c:v>
                </c:pt>
                <c:pt idx="722">
                  <c:v>42766.115520833337</c:v>
                </c:pt>
                <c:pt idx="723">
                  <c:v>42766.157187500001</c:v>
                </c:pt>
                <c:pt idx="724">
                  <c:v>42766.198854166672</c:v>
                </c:pt>
                <c:pt idx="725">
                  <c:v>42766.240520833337</c:v>
                </c:pt>
                <c:pt idx="726">
                  <c:v>42766.282187500001</c:v>
                </c:pt>
                <c:pt idx="727">
                  <c:v>42766.323854166672</c:v>
                </c:pt>
                <c:pt idx="728">
                  <c:v>42766.365520833337</c:v>
                </c:pt>
                <c:pt idx="729">
                  <c:v>42766.407187500001</c:v>
                </c:pt>
                <c:pt idx="730">
                  <c:v>42766.448854166672</c:v>
                </c:pt>
                <c:pt idx="731">
                  <c:v>42766.490520833337</c:v>
                </c:pt>
                <c:pt idx="732">
                  <c:v>42766.532187500001</c:v>
                </c:pt>
                <c:pt idx="733">
                  <c:v>42766.573877314811</c:v>
                </c:pt>
                <c:pt idx="734">
                  <c:v>42766.615543981483</c:v>
                </c:pt>
                <c:pt idx="735">
                  <c:v>42766.657210648147</c:v>
                </c:pt>
                <c:pt idx="736">
                  <c:v>42766.698969907397</c:v>
                </c:pt>
                <c:pt idx="737">
                  <c:v>42766.740636574083</c:v>
                </c:pt>
                <c:pt idx="738">
                  <c:v>42766.78230324074</c:v>
                </c:pt>
                <c:pt idx="739">
                  <c:v>42766.823969907397</c:v>
                </c:pt>
                <c:pt idx="740">
                  <c:v>42766.865636574083</c:v>
                </c:pt>
                <c:pt idx="741">
                  <c:v>42766.90730324074</c:v>
                </c:pt>
                <c:pt idx="742">
                  <c:v>42766.948969907397</c:v>
                </c:pt>
                <c:pt idx="743">
                  <c:v>42766.990636574083</c:v>
                </c:pt>
                <c:pt idx="744">
                  <c:v>42767.03230324074</c:v>
                </c:pt>
                <c:pt idx="745">
                  <c:v>42767.073969907397</c:v>
                </c:pt>
                <c:pt idx="746">
                  <c:v>42767.115636574083</c:v>
                </c:pt>
                <c:pt idx="747">
                  <c:v>42767.15730324074</c:v>
                </c:pt>
                <c:pt idx="748">
                  <c:v>42767.198969907397</c:v>
                </c:pt>
                <c:pt idx="749">
                  <c:v>42767.240636574083</c:v>
                </c:pt>
                <c:pt idx="750">
                  <c:v>42767.28230324074</c:v>
                </c:pt>
                <c:pt idx="751">
                  <c:v>42767.323969907397</c:v>
                </c:pt>
                <c:pt idx="752">
                  <c:v>42767.365636574083</c:v>
                </c:pt>
                <c:pt idx="753">
                  <c:v>42767.40730324074</c:v>
                </c:pt>
                <c:pt idx="754">
                  <c:v>42767.448969907397</c:v>
                </c:pt>
                <c:pt idx="755">
                  <c:v>42767.490636574083</c:v>
                </c:pt>
                <c:pt idx="756">
                  <c:v>42767.53230324074</c:v>
                </c:pt>
                <c:pt idx="757">
                  <c:v>42767.573993055557</c:v>
                </c:pt>
                <c:pt idx="758">
                  <c:v>42767.615659722222</c:v>
                </c:pt>
                <c:pt idx="759">
                  <c:v>42767.657326388893</c:v>
                </c:pt>
                <c:pt idx="760">
                  <c:v>42767.699097222219</c:v>
                </c:pt>
                <c:pt idx="761">
                  <c:v>42767.740763888891</c:v>
                </c:pt>
                <c:pt idx="762">
                  <c:v>42767.782430555562</c:v>
                </c:pt>
                <c:pt idx="763">
                  <c:v>42767.824097222219</c:v>
                </c:pt>
                <c:pt idx="764">
                  <c:v>42767.865763888891</c:v>
                </c:pt>
                <c:pt idx="765">
                  <c:v>42767.907430555562</c:v>
                </c:pt>
                <c:pt idx="766">
                  <c:v>42767.949097222219</c:v>
                </c:pt>
                <c:pt idx="767">
                  <c:v>42767.990763888891</c:v>
                </c:pt>
                <c:pt idx="768">
                  <c:v>42768.032430555562</c:v>
                </c:pt>
                <c:pt idx="769">
                  <c:v>42768.074097222219</c:v>
                </c:pt>
                <c:pt idx="770">
                  <c:v>42768.115763888891</c:v>
                </c:pt>
                <c:pt idx="771">
                  <c:v>42768.157430555562</c:v>
                </c:pt>
                <c:pt idx="772">
                  <c:v>42768.199097222219</c:v>
                </c:pt>
                <c:pt idx="773">
                  <c:v>42768.240763888891</c:v>
                </c:pt>
                <c:pt idx="774">
                  <c:v>42768.282430555562</c:v>
                </c:pt>
                <c:pt idx="775">
                  <c:v>42768.324097222219</c:v>
                </c:pt>
                <c:pt idx="776">
                  <c:v>42768.365763888891</c:v>
                </c:pt>
                <c:pt idx="777">
                  <c:v>42768.407430555562</c:v>
                </c:pt>
                <c:pt idx="778">
                  <c:v>42768.449097222219</c:v>
                </c:pt>
                <c:pt idx="779">
                  <c:v>42768.490763888891</c:v>
                </c:pt>
                <c:pt idx="780">
                  <c:v>42768.532430555562</c:v>
                </c:pt>
                <c:pt idx="781">
                  <c:v>42768.574120370373</c:v>
                </c:pt>
                <c:pt idx="782">
                  <c:v>42768.615787037037</c:v>
                </c:pt>
                <c:pt idx="783">
                  <c:v>42768.657453703701</c:v>
                </c:pt>
                <c:pt idx="784">
                  <c:v>42768.699212962973</c:v>
                </c:pt>
                <c:pt idx="785">
                  <c:v>42768.740879629629</c:v>
                </c:pt>
                <c:pt idx="786">
                  <c:v>42768.782546296286</c:v>
                </c:pt>
                <c:pt idx="787">
                  <c:v>42768.824212962973</c:v>
                </c:pt>
                <c:pt idx="788">
                  <c:v>42768.865879629629</c:v>
                </c:pt>
                <c:pt idx="789">
                  <c:v>42768.907546296286</c:v>
                </c:pt>
                <c:pt idx="790">
                  <c:v>42768.949212962973</c:v>
                </c:pt>
                <c:pt idx="791">
                  <c:v>42768.990879629629</c:v>
                </c:pt>
                <c:pt idx="792">
                  <c:v>42769.032546296286</c:v>
                </c:pt>
                <c:pt idx="793">
                  <c:v>42769.074212962973</c:v>
                </c:pt>
                <c:pt idx="794">
                  <c:v>42769.115879629629</c:v>
                </c:pt>
                <c:pt idx="795">
                  <c:v>42769.157546296286</c:v>
                </c:pt>
                <c:pt idx="796">
                  <c:v>42769.199212962973</c:v>
                </c:pt>
                <c:pt idx="797">
                  <c:v>42769.240879629629</c:v>
                </c:pt>
                <c:pt idx="798">
                  <c:v>42769.282546296286</c:v>
                </c:pt>
                <c:pt idx="799">
                  <c:v>42769.324212962973</c:v>
                </c:pt>
                <c:pt idx="800">
                  <c:v>42769.365879629629</c:v>
                </c:pt>
                <c:pt idx="801">
                  <c:v>42769.407546296286</c:v>
                </c:pt>
                <c:pt idx="802">
                  <c:v>42769.449212962973</c:v>
                </c:pt>
                <c:pt idx="803">
                  <c:v>42769.490879629629</c:v>
                </c:pt>
                <c:pt idx="804">
                  <c:v>42769.532546296286</c:v>
                </c:pt>
                <c:pt idx="805">
                  <c:v>42769.574236111112</c:v>
                </c:pt>
                <c:pt idx="806">
                  <c:v>42769.615902777783</c:v>
                </c:pt>
                <c:pt idx="807">
                  <c:v>42769.657569444447</c:v>
                </c:pt>
                <c:pt idx="808">
                  <c:v>42769.699328703697</c:v>
                </c:pt>
                <c:pt idx="809">
                  <c:v>42769.740995370368</c:v>
                </c:pt>
                <c:pt idx="810">
                  <c:v>42769.78266203704</c:v>
                </c:pt>
                <c:pt idx="811">
                  <c:v>42769.824328703697</c:v>
                </c:pt>
                <c:pt idx="812">
                  <c:v>42769.865995370368</c:v>
                </c:pt>
                <c:pt idx="813">
                  <c:v>42769.90766203704</c:v>
                </c:pt>
                <c:pt idx="814">
                  <c:v>42769.949328703697</c:v>
                </c:pt>
                <c:pt idx="815">
                  <c:v>42769.990995370368</c:v>
                </c:pt>
                <c:pt idx="816">
                  <c:v>42770.03266203704</c:v>
                </c:pt>
                <c:pt idx="817">
                  <c:v>42770.074328703697</c:v>
                </c:pt>
                <c:pt idx="818">
                  <c:v>42770.115995370368</c:v>
                </c:pt>
                <c:pt idx="819">
                  <c:v>42770.15766203704</c:v>
                </c:pt>
                <c:pt idx="820">
                  <c:v>42770.199328703697</c:v>
                </c:pt>
                <c:pt idx="821">
                  <c:v>42770.240995370368</c:v>
                </c:pt>
                <c:pt idx="822">
                  <c:v>42770.28266203704</c:v>
                </c:pt>
                <c:pt idx="823">
                  <c:v>42770.324328703697</c:v>
                </c:pt>
                <c:pt idx="824">
                  <c:v>42770.365995370368</c:v>
                </c:pt>
                <c:pt idx="825">
                  <c:v>42770.40766203704</c:v>
                </c:pt>
                <c:pt idx="826">
                  <c:v>42770.449328703697</c:v>
                </c:pt>
                <c:pt idx="827">
                  <c:v>42770.490995370368</c:v>
                </c:pt>
                <c:pt idx="828">
                  <c:v>42770.53266203704</c:v>
                </c:pt>
                <c:pt idx="829">
                  <c:v>42770.574340277781</c:v>
                </c:pt>
                <c:pt idx="830">
                  <c:v>42770.616006944438</c:v>
                </c:pt>
                <c:pt idx="831">
                  <c:v>42770.657673611109</c:v>
                </c:pt>
                <c:pt idx="832">
                  <c:v>42770.699432870373</c:v>
                </c:pt>
                <c:pt idx="833">
                  <c:v>42770.741099537037</c:v>
                </c:pt>
                <c:pt idx="834">
                  <c:v>42770.782766203702</c:v>
                </c:pt>
                <c:pt idx="835">
                  <c:v>42770.824432870373</c:v>
                </c:pt>
                <c:pt idx="836">
                  <c:v>42770.866099537037</c:v>
                </c:pt>
                <c:pt idx="837">
                  <c:v>42770.907766203702</c:v>
                </c:pt>
                <c:pt idx="838">
                  <c:v>42770.949432870373</c:v>
                </c:pt>
                <c:pt idx="839">
                  <c:v>42770.991099537037</c:v>
                </c:pt>
                <c:pt idx="840">
                  <c:v>42771.032766203702</c:v>
                </c:pt>
                <c:pt idx="841">
                  <c:v>42771.074432870373</c:v>
                </c:pt>
                <c:pt idx="842">
                  <c:v>42771.116099537037</c:v>
                </c:pt>
                <c:pt idx="843">
                  <c:v>42771.157766203702</c:v>
                </c:pt>
                <c:pt idx="844">
                  <c:v>42771.199432870373</c:v>
                </c:pt>
                <c:pt idx="845">
                  <c:v>42771.241099537037</c:v>
                </c:pt>
                <c:pt idx="846">
                  <c:v>42771.282766203702</c:v>
                </c:pt>
                <c:pt idx="847">
                  <c:v>42771.324432870373</c:v>
                </c:pt>
                <c:pt idx="848">
                  <c:v>42771.366099537037</c:v>
                </c:pt>
                <c:pt idx="849">
                  <c:v>42771.407766203702</c:v>
                </c:pt>
                <c:pt idx="850">
                  <c:v>42771.449432870373</c:v>
                </c:pt>
                <c:pt idx="851">
                  <c:v>42771.491099537037</c:v>
                </c:pt>
                <c:pt idx="852">
                  <c:v>42771.532766203702</c:v>
                </c:pt>
                <c:pt idx="853">
                  <c:v>42771.574432870373</c:v>
                </c:pt>
                <c:pt idx="854">
                  <c:v>42771.616099537037</c:v>
                </c:pt>
                <c:pt idx="855">
                  <c:v>42771.657766203702</c:v>
                </c:pt>
                <c:pt idx="856">
                  <c:v>42771.699537037042</c:v>
                </c:pt>
                <c:pt idx="857">
                  <c:v>42771.741203703707</c:v>
                </c:pt>
                <c:pt idx="858">
                  <c:v>42771.782870370371</c:v>
                </c:pt>
                <c:pt idx="859">
                  <c:v>42771.824537037042</c:v>
                </c:pt>
                <c:pt idx="860">
                  <c:v>42771.866203703707</c:v>
                </c:pt>
                <c:pt idx="861">
                  <c:v>42771.907870370371</c:v>
                </c:pt>
                <c:pt idx="862">
                  <c:v>42771.949537037042</c:v>
                </c:pt>
                <c:pt idx="863">
                  <c:v>42771.991203703707</c:v>
                </c:pt>
                <c:pt idx="864">
                  <c:v>42772.032870370371</c:v>
                </c:pt>
                <c:pt idx="865">
                  <c:v>42772.074537037042</c:v>
                </c:pt>
                <c:pt idx="866">
                  <c:v>42772.116203703707</c:v>
                </c:pt>
                <c:pt idx="867">
                  <c:v>42772.157870370371</c:v>
                </c:pt>
                <c:pt idx="868">
                  <c:v>42772.199537037042</c:v>
                </c:pt>
                <c:pt idx="869">
                  <c:v>42772.241203703707</c:v>
                </c:pt>
                <c:pt idx="870">
                  <c:v>42772.282870370371</c:v>
                </c:pt>
                <c:pt idx="871">
                  <c:v>42772.324537037042</c:v>
                </c:pt>
                <c:pt idx="872">
                  <c:v>42772.366203703707</c:v>
                </c:pt>
                <c:pt idx="873">
                  <c:v>42772.407870370371</c:v>
                </c:pt>
                <c:pt idx="874">
                  <c:v>42772.449537037042</c:v>
                </c:pt>
                <c:pt idx="875">
                  <c:v>42772.491203703707</c:v>
                </c:pt>
                <c:pt idx="876">
                  <c:v>42772.532870370371</c:v>
                </c:pt>
                <c:pt idx="877">
                  <c:v>42772.574525462973</c:v>
                </c:pt>
                <c:pt idx="878">
                  <c:v>42772.61619212963</c:v>
                </c:pt>
                <c:pt idx="879">
                  <c:v>42772.657858796287</c:v>
                </c:pt>
                <c:pt idx="880">
                  <c:v>42772.699675925927</c:v>
                </c:pt>
                <c:pt idx="881">
                  <c:v>42772.741307870368</c:v>
                </c:pt>
                <c:pt idx="882">
                  <c:v>42772.78297453704</c:v>
                </c:pt>
                <c:pt idx="883">
                  <c:v>42772.824641203697</c:v>
                </c:pt>
                <c:pt idx="884">
                  <c:v>42772.866307870368</c:v>
                </c:pt>
                <c:pt idx="885">
                  <c:v>42772.90797453704</c:v>
                </c:pt>
                <c:pt idx="886">
                  <c:v>42772.949641203697</c:v>
                </c:pt>
                <c:pt idx="887">
                  <c:v>42772.991307870368</c:v>
                </c:pt>
                <c:pt idx="888">
                  <c:v>42773.03297453704</c:v>
                </c:pt>
                <c:pt idx="889">
                  <c:v>42773.074641203697</c:v>
                </c:pt>
                <c:pt idx="890">
                  <c:v>42773.116307870368</c:v>
                </c:pt>
                <c:pt idx="891">
                  <c:v>42773.15797453704</c:v>
                </c:pt>
                <c:pt idx="892">
                  <c:v>42773.199641203697</c:v>
                </c:pt>
                <c:pt idx="893">
                  <c:v>42773.241307870368</c:v>
                </c:pt>
                <c:pt idx="894">
                  <c:v>42773.28297453704</c:v>
                </c:pt>
                <c:pt idx="895">
                  <c:v>42773.324641203697</c:v>
                </c:pt>
                <c:pt idx="896">
                  <c:v>42773.366307870368</c:v>
                </c:pt>
                <c:pt idx="897">
                  <c:v>42773.40797453704</c:v>
                </c:pt>
                <c:pt idx="898">
                  <c:v>42773.449641203697</c:v>
                </c:pt>
                <c:pt idx="899">
                  <c:v>42773.491307870368</c:v>
                </c:pt>
                <c:pt idx="900">
                  <c:v>42773.53297453704</c:v>
                </c:pt>
                <c:pt idx="901">
                  <c:v>42773.574664351851</c:v>
                </c:pt>
                <c:pt idx="902">
                  <c:v>42773.616331018522</c:v>
                </c:pt>
                <c:pt idx="903">
                  <c:v>42773.657997685194</c:v>
                </c:pt>
                <c:pt idx="904">
                  <c:v>42773.699756944443</c:v>
                </c:pt>
                <c:pt idx="905">
                  <c:v>42773.741423611107</c:v>
                </c:pt>
                <c:pt idx="906">
                  <c:v>42773.783090277779</c:v>
                </c:pt>
                <c:pt idx="907">
                  <c:v>42773.824756944443</c:v>
                </c:pt>
                <c:pt idx="908">
                  <c:v>42773.866423611107</c:v>
                </c:pt>
                <c:pt idx="909">
                  <c:v>42773.908090277779</c:v>
                </c:pt>
                <c:pt idx="910">
                  <c:v>42773.949756944443</c:v>
                </c:pt>
                <c:pt idx="911">
                  <c:v>42773.991423611107</c:v>
                </c:pt>
                <c:pt idx="912">
                  <c:v>42774.033090277779</c:v>
                </c:pt>
                <c:pt idx="913">
                  <c:v>42774.074756944443</c:v>
                </c:pt>
                <c:pt idx="914">
                  <c:v>42774.116423611107</c:v>
                </c:pt>
                <c:pt idx="915">
                  <c:v>42774.158090277779</c:v>
                </c:pt>
                <c:pt idx="916">
                  <c:v>42774.199756944443</c:v>
                </c:pt>
                <c:pt idx="917">
                  <c:v>42774.241423611107</c:v>
                </c:pt>
                <c:pt idx="918">
                  <c:v>42774.283090277779</c:v>
                </c:pt>
                <c:pt idx="919">
                  <c:v>42774.324756944443</c:v>
                </c:pt>
                <c:pt idx="920">
                  <c:v>42774.366423611107</c:v>
                </c:pt>
                <c:pt idx="921">
                  <c:v>42774.408090277779</c:v>
                </c:pt>
                <c:pt idx="922">
                  <c:v>42774.449756944443</c:v>
                </c:pt>
                <c:pt idx="923">
                  <c:v>42774.491423611107</c:v>
                </c:pt>
                <c:pt idx="924">
                  <c:v>42774.533090277779</c:v>
                </c:pt>
                <c:pt idx="925">
                  <c:v>42774.574780092589</c:v>
                </c:pt>
                <c:pt idx="926">
                  <c:v>42774.616446759261</c:v>
                </c:pt>
                <c:pt idx="927">
                  <c:v>42774.658113425918</c:v>
                </c:pt>
                <c:pt idx="928">
                  <c:v>42774.699872685182</c:v>
                </c:pt>
                <c:pt idx="929">
                  <c:v>42774.741539351853</c:v>
                </c:pt>
                <c:pt idx="930">
                  <c:v>42774.783206018517</c:v>
                </c:pt>
                <c:pt idx="931">
                  <c:v>42774.824872685182</c:v>
                </c:pt>
                <c:pt idx="932">
                  <c:v>42774.866539351853</c:v>
                </c:pt>
                <c:pt idx="933">
                  <c:v>42774.908206018517</c:v>
                </c:pt>
                <c:pt idx="934">
                  <c:v>42774.949872685182</c:v>
                </c:pt>
                <c:pt idx="935">
                  <c:v>42774.991539351853</c:v>
                </c:pt>
                <c:pt idx="936">
                  <c:v>42775.033206018517</c:v>
                </c:pt>
                <c:pt idx="937">
                  <c:v>42775.074872685182</c:v>
                </c:pt>
                <c:pt idx="938">
                  <c:v>42775.116539351853</c:v>
                </c:pt>
                <c:pt idx="939">
                  <c:v>42775.158206018517</c:v>
                </c:pt>
                <c:pt idx="940">
                  <c:v>42775.199872685182</c:v>
                </c:pt>
                <c:pt idx="941">
                  <c:v>42775.241539351853</c:v>
                </c:pt>
                <c:pt idx="942">
                  <c:v>42775.283206018517</c:v>
                </c:pt>
                <c:pt idx="943">
                  <c:v>42775.324872685182</c:v>
                </c:pt>
                <c:pt idx="944">
                  <c:v>42775.366539351853</c:v>
                </c:pt>
                <c:pt idx="945">
                  <c:v>42775.408206018517</c:v>
                </c:pt>
                <c:pt idx="946">
                  <c:v>42775.449872685182</c:v>
                </c:pt>
                <c:pt idx="947">
                  <c:v>42775.491539351853</c:v>
                </c:pt>
                <c:pt idx="948">
                  <c:v>42775.533206018517</c:v>
                </c:pt>
                <c:pt idx="949">
                  <c:v>42775.574884259258</c:v>
                </c:pt>
                <c:pt idx="950">
                  <c:v>42775.616550925923</c:v>
                </c:pt>
                <c:pt idx="951">
                  <c:v>42775.658217592587</c:v>
                </c:pt>
                <c:pt idx="952">
                  <c:v>42775.699965277781</c:v>
                </c:pt>
                <c:pt idx="953">
                  <c:v>42775.741631944453</c:v>
                </c:pt>
                <c:pt idx="954">
                  <c:v>42775.78329861111</c:v>
                </c:pt>
                <c:pt idx="955">
                  <c:v>42775.824965277781</c:v>
                </c:pt>
                <c:pt idx="956">
                  <c:v>42775.866631944453</c:v>
                </c:pt>
                <c:pt idx="957">
                  <c:v>42775.90829861111</c:v>
                </c:pt>
                <c:pt idx="958">
                  <c:v>42775.949965277781</c:v>
                </c:pt>
                <c:pt idx="959">
                  <c:v>42775.991631944453</c:v>
                </c:pt>
                <c:pt idx="960">
                  <c:v>42776.03329861111</c:v>
                </c:pt>
                <c:pt idx="961">
                  <c:v>42776.074965277781</c:v>
                </c:pt>
                <c:pt idx="962">
                  <c:v>42776.116631944453</c:v>
                </c:pt>
                <c:pt idx="963">
                  <c:v>42776.15829861111</c:v>
                </c:pt>
                <c:pt idx="964">
                  <c:v>42776.199965277781</c:v>
                </c:pt>
                <c:pt idx="965">
                  <c:v>42776.241631944453</c:v>
                </c:pt>
                <c:pt idx="966">
                  <c:v>42776.28329861111</c:v>
                </c:pt>
                <c:pt idx="967">
                  <c:v>42776.324965277781</c:v>
                </c:pt>
                <c:pt idx="968">
                  <c:v>42776.366631944453</c:v>
                </c:pt>
                <c:pt idx="969">
                  <c:v>42776.40829861111</c:v>
                </c:pt>
                <c:pt idx="970">
                  <c:v>42776.449965277781</c:v>
                </c:pt>
                <c:pt idx="971">
                  <c:v>42776.491631944453</c:v>
                </c:pt>
                <c:pt idx="972">
                  <c:v>42776.53329861111</c:v>
                </c:pt>
                <c:pt idx="973">
                  <c:v>42776.574988425928</c:v>
                </c:pt>
                <c:pt idx="974">
                  <c:v>42776.616655092592</c:v>
                </c:pt>
                <c:pt idx="975">
                  <c:v>42776.658321759263</c:v>
                </c:pt>
                <c:pt idx="976">
                  <c:v>42776.70008101852</c:v>
                </c:pt>
                <c:pt idx="977">
                  <c:v>42776.741747685177</c:v>
                </c:pt>
                <c:pt idx="978">
                  <c:v>42776.783414351848</c:v>
                </c:pt>
                <c:pt idx="979">
                  <c:v>42776.82508101852</c:v>
                </c:pt>
                <c:pt idx="980">
                  <c:v>42776.866747685177</c:v>
                </c:pt>
                <c:pt idx="981">
                  <c:v>42776.908414351848</c:v>
                </c:pt>
                <c:pt idx="982">
                  <c:v>42776.95008101852</c:v>
                </c:pt>
                <c:pt idx="983">
                  <c:v>42776.991747685177</c:v>
                </c:pt>
                <c:pt idx="984">
                  <c:v>42777.033414351848</c:v>
                </c:pt>
                <c:pt idx="985">
                  <c:v>42777.07508101852</c:v>
                </c:pt>
                <c:pt idx="986">
                  <c:v>42777.116747685177</c:v>
                </c:pt>
                <c:pt idx="987">
                  <c:v>42777.158414351848</c:v>
                </c:pt>
                <c:pt idx="988">
                  <c:v>42777.20008101852</c:v>
                </c:pt>
                <c:pt idx="989">
                  <c:v>42777.241747685177</c:v>
                </c:pt>
                <c:pt idx="990">
                  <c:v>42777.283414351848</c:v>
                </c:pt>
                <c:pt idx="991">
                  <c:v>42777.32508101852</c:v>
                </c:pt>
                <c:pt idx="992">
                  <c:v>42777.366747685177</c:v>
                </c:pt>
                <c:pt idx="993">
                  <c:v>42777.408414351848</c:v>
                </c:pt>
                <c:pt idx="994">
                  <c:v>42777.45008101852</c:v>
                </c:pt>
                <c:pt idx="995">
                  <c:v>42777.491747685177</c:v>
                </c:pt>
                <c:pt idx="996">
                  <c:v>42777.533414351848</c:v>
                </c:pt>
                <c:pt idx="997">
                  <c:v>42777.575104166674</c:v>
                </c:pt>
                <c:pt idx="998">
                  <c:v>42777.616770833331</c:v>
                </c:pt>
                <c:pt idx="999">
                  <c:v>42777.658437500002</c:v>
                </c:pt>
                <c:pt idx="1000">
                  <c:v>42777.700231481482</c:v>
                </c:pt>
                <c:pt idx="1001">
                  <c:v>42777.741898148153</c:v>
                </c:pt>
                <c:pt idx="1002">
                  <c:v>42777.783564814818</c:v>
                </c:pt>
                <c:pt idx="1003">
                  <c:v>42777.825231481482</c:v>
                </c:pt>
                <c:pt idx="1004">
                  <c:v>42777.866898148153</c:v>
                </c:pt>
                <c:pt idx="1005">
                  <c:v>42777.908564814818</c:v>
                </c:pt>
                <c:pt idx="1006">
                  <c:v>42777.950231481482</c:v>
                </c:pt>
                <c:pt idx="1007">
                  <c:v>42777.991898148153</c:v>
                </c:pt>
                <c:pt idx="1008">
                  <c:v>42778.033564814818</c:v>
                </c:pt>
                <c:pt idx="1009">
                  <c:v>42778.075231481482</c:v>
                </c:pt>
                <c:pt idx="1010">
                  <c:v>42778.116898148153</c:v>
                </c:pt>
                <c:pt idx="1011">
                  <c:v>42778.158564814818</c:v>
                </c:pt>
                <c:pt idx="1012">
                  <c:v>42778.200231481482</c:v>
                </c:pt>
                <c:pt idx="1013">
                  <c:v>42778.241898148153</c:v>
                </c:pt>
                <c:pt idx="1014">
                  <c:v>42778.283564814818</c:v>
                </c:pt>
                <c:pt idx="1015">
                  <c:v>42778.325231481482</c:v>
                </c:pt>
                <c:pt idx="1016">
                  <c:v>42778.366898148153</c:v>
                </c:pt>
                <c:pt idx="1017">
                  <c:v>42778.408564814818</c:v>
                </c:pt>
                <c:pt idx="1018">
                  <c:v>42778.450231481482</c:v>
                </c:pt>
                <c:pt idx="1019">
                  <c:v>42778.491898148153</c:v>
                </c:pt>
                <c:pt idx="1020">
                  <c:v>42778.533564814818</c:v>
                </c:pt>
                <c:pt idx="1021">
                  <c:v>42778.575219907398</c:v>
                </c:pt>
                <c:pt idx="1022">
                  <c:v>42778.616886574076</c:v>
                </c:pt>
                <c:pt idx="1023">
                  <c:v>42778.658553240741</c:v>
                </c:pt>
                <c:pt idx="1024">
                  <c:v>42778.700358796297</c:v>
                </c:pt>
                <c:pt idx="1025">
                  <c:v>42778.741990740738</c:v>
                </c:pt>
                <c:pt idx="1026">
                  <c:v>42778.78365740741</c:v>
                </c:pt>
                <c:pt idx="1027">
                  <c:v>42778.825324074067</c:v>
                </c:pt>
                <c:pt idx="1028">
                  <c:v>42778.866990740738</c:v>
                </c:pt>
                <c:pt idx="1029">
                  <c:v>42778.90865740741</c:v>
                </c:pt>
                <c:pt idx="1030">
                  <c:v>42778.950324074067</c:v>
                </c:pt>
                <c:pt idx="1031">
                  <c:v>42778.991990740738</c:v>
                </c:pt>
                <c:pt idx="1032">
                  <c:v>42779.03365740741</c:v>
                </c:pt>
                <c:pt idx="1033">
                  <c:v>42779.075324074067</c:v>
                </c:pt>
                <c:pt idx="1034">
                  <c:v>42779.116990740738</c:v>
                </c:pt>
                <c:pt idx="1035">
                  <c:v>42779.15865740741</c:v>
                </c:pt>
                <c:pt idx="1036">
                  <c:v>42779.200324074067</c:v>
                </c:pt>
                <c:pt idx="1037">
                  <c:v>42779.241990740738</c:v>
                </c:pt>
                <c:pt idx="1038">
                  <c:v>42779.28365740741</c:v>
                </c:pt>
                <c:pt idx="1039">
                  <c:v>42779.325324074067</c:v>
                </c:pt>
                <c:pt idx="1040">
                  <c:v>42779.366990740738</c:v>
                </c:pt>
                <c:pt idx="1041">
                  <c:v>42779.40865740741</c:v>
                </c:pt>
                <c:pt idx="1042">
                  <c:v>42779.450324074067</c:v>
                </c:pt>
                <c:pt idx="1043">
                  <c:v>42779.491990740738</c:v>
                </c:pt>
                <c:pt idx="1044">
                  <c:v>42779.53365740741</c:v>
                </c:pt>
                <c:pt idx="1045">
                  <c:v>42779.57534722222</c:v>
                </c:pt>
                <c:pt idx="1046">
                  <c:v>42779.617013888892</c:v>
                </c:pt>
                <c:pt idx="1047">
                  <c:v>42779.658680555563</c:v>
                </c:pt>
                <c:pt idx="1048">
                  <c:v>42779.70045138889</c:v>
                </c:pt>
                <c:pt idx="1049">
                  <c:v>42779.742118055547</c:v>
                </c:pt>
                <c:pt idx="1050">
                  <c:v>42779.783784722233</c:v>
                </c:pt>
                <c:pt idx="1051">
                  <c:v>42779.82545138889</c:v>
                </c:pt>
                <c:pt idx="1052">
                  <c:v>42779.867118055547</c:v>
                </c:pt>
                <c:pt idx="1053">
                  <c:v>42779.908784722233</c:v>
                </c:pt>
                <c:pt idx="1054">
                  <c:v>42779.95045138889</c:v>
                </c:pt>
                <c:pt idx="1055">
                  <c:v>42779.992118055547</c:v>
                </c:pt>
                <c:pt idx="1056">
                  <c:v>42780.033784722233</c:v>
                </c:pt>
                <c:pt idx="1057">
                  <c:v>42780.07545138889</c:v>
                </c:pt>
                <c:pt idx="1058">
                  <c:v>42780.117118055547</c:v>
                </c:pt>
                <c:pt idx="1059">
                  <c:v>42780.158784722233</c:v>
                </c:pt>
                <c:pt idx="1060">
                  <c:v>42780.20045138889</c:v>
                </c:pt>
                <c:pt idx="1061">
                  <c:v>42780.242118055547</c:v>
                </c:pt>
                <c:pt idx="1062">
                  <c:v>42780.283784722233</c:v>
                </c:pt>
                <c:pt idx="1063">
                  <c:v>42780.32545138889</c:v>
                </c:pt>
                <c:pt idx="1064">
                  <c:v>42780.367118055547</c:v>
                </c:pt>
                <c:pt idx="1065">
                  <c:v>42780.408784722233</c:v>
                </c:pt>
                <c:pt idx="1066">
                  <c:v>42780.45045138889</c:v>
                </c:pt>
                <c:pt idx="1067">
                  <c:v>42780.492118055547</c:v>
                </c:pt>
                <c:pt idx="1068">
                  <c:v>42780.533784722233</c:v>
                </c:pt>
                <c:pt idx="1069">
                  <c:v>42780.575474537043</c:v>
                </c:pt>
                <c:pt idx="1070">
                  <c:v>42780.6171412037</c:v>
                </c:pt>
                <c:pt idx="1071">
                  <c:v>42780.658807870372</c:v>
                </c:pt>
                <c:pt idx="1072">
                  <c:v>42780.700543981482</c:v>
                </c:pt>
                <c:pt idx="1073">
                  <c:v>42780.742210648154</c:v>
                </c:pt>
                <c:pt idx="1074">
                  <c:v>42780.783877314818</c:v>
                </c:pt>
                <c:pt idx="1075">
                  <c:v>42780.825543981482</c:v>
                </c:pt>
                <c:pt idx="1076">
                  <c:v>42780.867210648154</c:v>
                </c:pt>
                <c:pt idx="1077">
                  <c:v>42780.908877314818</c:v>
                </c:pt>
                <c:pt idx="1078">
                  <c:v>42780.950543981482</c:v>
                </c:pt>
                <c:pt idx="1079">
                  <c:v>42780.992210648154</c:v>
                </c:pt>
                <c:pt idx="1080">
                  <c:v>42781.033877314818</c:v>
                </c:pt>
                <c:pt idx="1081">
                  <c:v>42781.075543981482</c:v>
                </c:pt>
                <c:pt idx="1082">
                  <c:v>42781.117210648154</c:v>
                </c:pt>
                <c:pt idx="1083">
                  <c:v>42781.158877314818</c:v>
                </c:pt>
                <c:pt idx="1084">
                  <c:v>42781.200543981482</c:v>
                </c:pt>
                <c:pt idx="1085">
                  <c:v>42781.242210648154</c:v>
                </c:pt>
                <c:pt idx="1086">
                  <c:v>42781.283877314818</c:v>
                </c:pt>
                <c:pt idx="1087">
                  <c:v>42781.325543981482</c:v>
                </c:pt>
                <c:pt idx="1088">
                  <c:v>42781.367210648154</c:v>
                </c:pt>
                <c:pt idx="1089">
                  <c:v>42781.408877314818</c:v>
                </c:pt>
                <c:pt idx="1090">
                  <c:v>42781.450543981482</c:v>
                </c:pt>
                <c:pt idx="1091">
                  <c:v>42781.492210648154</c:v>
                </c:pt>
                <c:pt idx="1092">
                  <c:v>42781.533877314818</c:v>
                </c:pt>
                <c:pt idx="1093">
                  <c:v>42781.575567129628</c:v>
                </c:pt>
                <c:pt idx="1094">
                  <c:v>42781.6172337963</c:v>
                </c:pt>
                <c:pt idx="1095">
                  <c:v>42781.658900462957</c:v>
                </c:pt>
                <c:pt idx="1096">
                  <c:v>42781.700624999998</c:v>
                </c:pt>
                <c:pt idx="1097">
                  <c:v>42781.742291666669</c:v>
                </c:pt>
                <c:pt idx="1098">
                  <c:v>42781.783958333333</c:v>
                </c:pt>
                <c:pt idx="1099">
                  <c:v>42781.825624999998</c:v>
                </c:pt>
                <c:pt idx="1100">
                  <c:v>42781.867291666669</c:v>
                </c:pt>
                <c:pt idx="1101">
                  <c:v>42781.908958333333</c:v>
                </c:pt>
                <c:pt idx="1102">
                  <c:v>42781.950624999998</c:v>
                </c:pt>
                <c:pt idx="1103">
                  <c:v>42781.992291666669</c:v>
                </c:pt>
                <c:pt idx="1104">
                  <c:v>42782.033958333333</c:v>
                </c:pt>
                <c:pt idx="1105">
                  <c:v>42782.075624999998</c:v>
                </c:pt>
                <c:pt idx="1106">
                  <c:v>42782.117291666669</c:v>
                </c:pt>
                <c:pt idx="1107">
                  <c:v>42782.158958333333</c:v>
                </c:pt>
                <c:pt idx="1108">
                  <c:v>42782.200624999998</c:v>
                </c:pt>
                <c:pt idx="1109">
                  <c:v>42782.242291666669</c:v>
                </c:pt>
                <c:pt idx="1110">
                  <c:v>42782.283958333333</c:v>
                </c:pt>
                <c:pt idx="1111">
                  <c:v>42782.325624999998</c:v>
                </c:pt>
                <c:pt idx="1112">
                  <c:v>42782.367291666669</c:v>
                </c:pt>
                <c:pt idx="1113">
                  <c:v>42782.408958333333</c:v>
                </c:pt>
                <c:pt idx="1114">
                  <c:v>42782.450624999998</c:v>
                </c:pt>
                <c:pt idx="1115">
                  <c:v>42782.492291666669</c:v>
                </c:pt>
                <c:pt idx="1116">
                  <c:v>42782.533958333333</c:v>
                </c:pt>
                <c:pt idx="1117">
                  <c:v>42782.575648148151</c:v>
                </c:pt>
                <c:pt idx="1118">
                  <c:v>42782.617314814823</c:v>
                </c:pt>
                <c:pt idx="1119">
                  <c:v>42782.65898148148</c:v>
                </c:pt>
                <c:pt idx="1120">
                  <c:v>42782.700752314813</c:v>
                </c:pt>
                <c:pt idx="1121">
                  <c:v>42782.742418981477</c:v>
                </c:pt>
                <c:pt idx="1122">
                  <c:v>42782.784085648149</c:v>
                </c:pt>
                <c:pt idx="1123">
                  <c:v>42782.825752314813</c:v>
                </c:pt>
                <c:pt idx="1124">
                  <c:v>42782.867418981477</c:v>
                </c:pt>
                <c:pt idx="1125">
                  <c:v>42782.909085648149</c:v>
                </c:pt>
                <c:pt idx="1126">
                  <c:v>42782.950752314813</c:v>
                </c:pt>
                <c:pt idx="1127">
                  <c:v>42782.992418981477</c:v>
                </c:pt>
                <c:pt idx="1128">
                  <c:v>42783.034085648149</c:v>
                </c:pt>
                <c:pt idx="1129">
                  <c:v>42783.075752314813</c:v>
                </c:pt>
                <c:pt idx="1130">
                  <c:v>42783.117418981477</c:v>
                </c:pt>
                <c:pt idx="1131">
                  <c:v>42783.159085648149</c:v>
                </c:pt>
                <c:pt idx="1132">
                  <c:v>42783.200752314813</c:v>
                </c:pt>
                <c:pt idx="1133">
                  <c:v>42783.242418981477</c:v>
                </c:pt>
                <c:pt idx="1134">
                  <c:v>42783.284085648149</c:v>
                </c:pt>
                <c:pt idx="1135">
                  <c:v>42783.325752314813</c:v>
                </c:pt>
                <c:pt idx="1136">
                  <c:v>42783.367418981477</c:v>
                </c:pt>
                <c:pt idx="1137">
                  <c:v>42783.409085648149</c:v>
                </c:pt>
                <c:pt idx="1138">
                  <c:v>42783.450752314813</c:v>
                </c:pt>
                <c:pt idx="1139">
                  <c:v>42783.492418981477</c:v>
                </c:pt>
                <c:pt idx="1140">
                  <c:v>42783.534085648149</c:v>
                </c:pt>
                <c:pt idx="1141">
                  <c:v>42783.57576388889</c:v>
                </c:pt>
                <c:pt idx="1142">
                  <c:v>42783.617430555547</c:v>
                </c:pt>
                <c:pt idx="1143">
                  <c:v>42783.659097222233</c:v>
                </c:pt>
                <c:pt idx="1144">
                  <c:v>42783.700868055559</c:v>
                </c:pt>
                <c:pt idx="1145">
                  <c:v>42783.742534722223</c:v>
                </c:pt>
                <c:pt idx="1146">
                  <c:v>42783.784201388888</c:v>
                </c:pt>
                <c:pt idx="1147">
                  <c:v>42783.825868055559</c:v>
                </c:pt>
                <c:pt idx="1148">
                  <c:v>42783.867534722223</c:v>
                </c:pt>
                <c:pt idx="1149">
                  <c:v>42783.909201388888</c:v>
                </c:pt>
                <c:pt idx="1150">
                  <c:v>42783.950868055559</c:v>
                </c:pt>
                <c:pt idx="1151">
                  <c:v>42783.992534722223</c:v>
                </c:pt>
                <c:pt idx="1152">
                  <c:v>42784.034201388888</c:v>
                </c:pt>
                <c:pt idx="1153">
                  <c:v>42784.075868055559</c:v>
                </c:pt>
                <c:pt idx="1154">
                  <c:v>42784.117534722223</c:v>
                </c:pt>
                <c:pt idx="1155">
                  <c:v>42784.159201388888</c:v>
                </c:pt>
                <c:pt idx="1156">
                  <c:v>42784.200868055559</c:v>
                </c:pt>
                <c:pt idx="1157">
                  <c:v>42784.242534722223</c:v>
                </c:pt>
                <c:pt idx="1158">
                  <c:v>42784.284201388888</c:v>
                </c:pt>
                <c:pt idx="1159">
                  <c:v>42784.325868055559</c:v>
                </c:pt>
                <c:pt idx="1160">
                  <c:v>42784.367534722223</c:v>
                </c:pt>
                <c:pt idx="1161">
                  <c:v>42784.409201388888</c:v>
                </c:pt>
                <c:pt idx="1162">
                  <c:v>42784.450868055559</c:v>
                </c:pt>
                <c:pt idx="1163">
                  <c:v>42784.492534722223</c:v>
                </c:pt>
                <c:pt idx="1164">
                  <c:v>42784.534201388888</c:v>
                </c:pt>
                <c:pt idx="1165">
                  <c:v>42784.575879629629</c:v>
                </c:pt>
                <c:pt idx="1166">
                  <c:v>42784.617546296293</c:v>
                </c:pt>
                <c:pt idx="1167">
                  <c:v>42784.659212962957</c:v>
                </c:pt>
                <c:pt idx="1168">
                  <c:v>42784.700937499998</c:v>
                </c:pt>
                <c:pt idx="1169">
                  <c:v>42784.742604166669</c:v>
                </c:pt>
                <c:pt idx="1170">
                  <c:v>42784.784270833326</c:v>
                </c:pt>
                <c:pt idx="1171">
                  <c:v>42784.825937499998</c:v>
                </c:pt>
                <c:pt idx="1172">
                  <c:v>42784.867604166669</c:v>
                </c:pt>
                <c:pt idx="1173">
                  <c:v>42784.909270833326</c:v>
                </c:pt>
                <c:pt idx="1174">
                  <c:v>42784.950937499998</c:v>
                </c:pt>
                <c:pt idx="1175">
                  <c:v>42784.992604166669</c:v>
                </c:pt>
                <c:pt idx="1176">
                  <c:v>42785.034270833326</c:v>
                </c:pt>
                <c:pt idx="1177">
                  <c:v>42785.075937499998</c:v>
                </c:pt>
                <c:pt idx="1178">
                  <c:v>42785.117604166669</c:v>
                </c:pt>
                <c:pt idx="1179">
                  <c:v>42785.159270833326</c:v>
                </c:pt>
                <c:pt idx="1180">
                  <c:v>42785.200937499998</c:v>
                </c:pt>
                <c:pt idx="1181">
                  <c:v>42785.242604166669</c:v>
                </c:pt>
                <c:pt idx="1182">
                  <c:v>42785.284270833326</c:v>
                </c:pt>
                <c:pt idx="1183">
                  <c:v>42785.325937499998</c:v>
                </c:pt>
                <c:pt idx="1184">
                  <c:v>42785.367604166669</c:v>
                </c:pt>
                <c:pt idx="1185">
                  <c:v>42785.409270833326</c:v>
                </c:pt>
                <c:pt idx="1186">
                  <c:v>42785.450937499998</c:v>
                </c:pt>
                <c:pt idx="1187">
                  <c:v>42785.492604166669</c:v>
                </c:pt>
                <c:pt idx="1188">
                  <c:v>42785.534270833326</c:v>
                </c:pt>
                <c:pt idx="1189">
                  <c:v>42785.575949074067</c:v>
                </c:pt>
                <c:pt idx="1190">
                  <c:v>42785.617615740739</c:v>
                </c:pt>
                <c:pt idx="1191">
                  <c:v>42785.659282407411</c:v>
                </c:pt>
                <c:pt idx="1192">
                  <c:v>42785.701041666667</c:v>
                </c:pt>
                <c:pt idx="1193">
                  <c:v>42785.742708333331</c:v>
                </c:pt>
                <c:pt idx="1194">
                  <c:v>42785.784375000003</c:v>
                </c:pt>
                <c:pt idx="1195">
                  <c:v>42785.826041666667</c:v>
                </c:pt>
                <c:pt idx="1196">
                  <c:v>42785.867708333331</c:v>
                </c:pt>
                <c:pt idx="1197">
                  <c:v>42785.909375000003</c:v>
                </c:pt>
                <c:pt idx="1198">
                  <c:v>42785.951041666667</c:v>
                </c:pt>
                <c:pt idx="1199">
                  <c:v>42785.992708333331</c:v>
                </c:pt>
                <c:pt idx="1200">
                  <c:v>42786.034375000003</c:v>
                </c:pt>
                <c:pt idx="1201">
                  <c:v>42786.076041666667</c:v>
                </c:pt>
                <c:pt idx="1202">
                  <c:v>42786.117708333331</c:v>
                </c:pt>
                <c:pt idx="1203">
                  <c:v>42786.159375000003</c:v>
                </c:pt>
                <c:pt idx="1204">
                  <c:v>42786.201041666667</c:v>
                </c:pt>
                <c:pt idx="1205">
                  <c:v>42786.242708333331</c:v>
                </c:pt>
                <c:pt idx="1206">
                  <c:v>42786.284375000003</c:v>
                </c:pt>
                <c:pt idx="1207">
                  <c:v>42786.326041666667</c:v>
                </c:pt>
                <c:pt idx="1208">
                  <c:v>42786.367708333331</c:v>
                </c:pt>
                <c:pt idx="1209">
                  <c:v>42786.409375000003</c:v>
                </c:pt>
                <c:pt idx="1210">
                  <c:v>42786.451041666667</c:v>
                </c:pt>
                <c:pt idx="1211">
                  <c:v>42786.492708333331</c:v>
                </c:pt>
                <c:pt idx="1212">
                  <c:v>42786.534375000003</c:v>
                </c:pt>
                <c:pt idx="1213">
                  <c:v>42786.576053240737</c:v>
                </c:pt>
                <c:pt idx="1214">
                  <c:v>42786.617719907408</c:v>
                </c:pt>
                <c:pt idx="1215">
                  <c:v>42786.659386574072</c:v>
                </c:pt>
                <c:pt idx="1216">
                  <c:v>42786.701145833344</c:v>
                </c:pt>
                <c:pt idx="1217">
                  <c:v>42786.742812500001</c:v>
                </c:pt>
                <c:pt idx="1218">
                  <c:v>42786.784479166658</c:v>
                </c:pt>
                <c:pt idx="1219">
                  <c:v>42786.826145833344</c:v>
                </c:pt>
                <c:pt idx="1220">
                  <c:v>42786.867812500001</c:v>
                </c:pt>
                <c:pt idx="1221">
                  <c:v>42786.909479166658</c:v>
                </c:pt>
                <c:pt idx="1222">
                  <c:v>42786.951145833344</c:v>
                </c:pt>
                <c:pt idx="1223">
                  <c:v>42786.992812500001</c:v>
                </c:pt>
                <c:pt idx="1224">
                  <c:v>42787.034479166658</c:v>
                </c:pt>
                <c:pt idx="1225">
                  <c:v>42787.076145833344</c:v>
                </c:pt>
                <c:pt idx="1226">
                  <c:v>42787.117812500001</c:v>
                </c:pt>
                <c:pt idx="1227">
                  <c:v>42787.159479166658</c:v>
                </c:pt>
                <c:pt idx="1228">
                  <c:v>42787.201145833344</c:v>
                </c:pt>
                <c:pt idx="1229">
                  <c:v>42787.242812500001</c:v>
                </c:pt>
                <c:pt idx="1230">
                  <c:v>42787.284479166658</c:v>
                </c:pt>
                <c:pt idx="1231">
                  <c:v>42787.326145833344</c:v>
                </c:pt>
                <c:pt idx="1232">
                  <c:v>42787.367812500001</c:v>
                </c:pt>
                <c:pt idx="1233">
                  <c:v>42787.409479166658</c:v>
                </c:pt>
                <c:pt idx="1234">
                  <c:v>42787.451145833344</c:v>
                </c:pt>
                <c:pt idx="1235">
                  <c:v>42787.492812500001</c:v>
                </c:pt>
                <c:pt idx="1236">
                  <c:v>42787.534479166658</c:v>
                </c:pt>
                <c:pt idx="1237">
                  <c:v>42787.576157407413</c:v>
                </c:pt>
                <c:pt idx="1238">
                  <c:v>42787.617824074077</c:v>
                </c:pt>
                <c:pt idx="1239">
                  <c:v>42787.659490740742</c:v>
                </c:pt>
                <c:pt idx="1240">
                  <c:v>42787.701261574082</c:v>
                </c:pt>
                <c:pt idx="1241">
                  <c:v>42787.742928240739</c:v>
                </c:pt>
                <c:pt idx="1242">
                  <c:v>42787.784594907411</c:v>
                </c:pt>
                <c:pt idx="1243">
                  <c:v>42787.826261574082</c:v>
                </c:pt>
                <c:pt idx="1244">
                  <c:v>42787.867928240739</c:v>
                </c:pt>
                <c:pt idx="1245">
                  <c:v>42787.909594907411</c:v>
                </c:pt>
                <c:pt idx="1246">
                  <c:v>42787.951261574082</c:v>
                </c:pt>
                <c:pt idx="1247">
                  <c:v>42787.992928240739</c:v>
                </c:pt>
                <c:pt idx="1248">
                  <c:v>42788.034594907411</c:v>
                </c:pt>
                <c:pt idx="1249">
                  <c:v>42788.076261574082</c:v>
                </c:pt>
                <c:pt idx="1250">
                  <c:v>42788.117928240739</c:v>
                </c:pt>
                <c:pt idx="1251">
                  <c:v>42788.159594907411</c:v>
                </c:pt>
                <c:pt idx="1252">
                  <c:v>42788.201261574082</c:v>
                </c:pt>
                <c:pt idx="1253">
                  <c:v>42788.242928240739</c:v>
                </c:pt>
                <c:pt idx="1254">
                  <c:v>42788.284594907411</c:v>
                </c:pt>
                <c:pt idx="1255">
                  <c:v>42788.326261574082</c:v>
                </c:pt>
                <c:pt idx="1256">
                  <c:v>42788.367928240739</c:v>
                </c:pt>
                <c:pt idx="1257">
                  <c:v>42788.409594907411</c:v>
                </c:pt>
                <c:pt idx="1258">
                  <c:v>42788.451261574082</c:v>
                </c:pt>
                <c:pt idx="1259">
                  <c:v>42788.492928240739</c:v>
                </c:pt>
                <c:pt idx="1260">
                  <c:v>42788.534594907411</c:v>
                </c:pt>
                <c:pt idx="1261">
                  <c:v>42788.576273148137</c:v>
                </c:pt>
                <c:pt idx="1262">
                  <c:v>42788.617939814823</c:v>
                </c:pt>
                <c:pt idx="1263">
                  <c:v>42788.65960648148</c:v>
                </c:pt>
                <c:pt idx="1264">
                  <c:v>42788.701365740737</c:v>
                </c:pt>
                <c:pt idx="1265">
                  <c:v>42788.743032407408</c:v>
                </c:pt>
                <c:pt idx="1266">
                  <c:v>42788.784699074073</c:v>
                </c:pt>
                <c:pt idx="1267">
                  <c:v>42788.826365740737</c:v>
                </c:pt>
                <c:pt idx="1268">
                  <c:v>42788.868032407408</c:v>
                </c:pt>
                <c:pt idx="1269">
                  <c:v>42788.909699074073</c:v>
                </c:pt>
                <c:pt idx="1270">
                  <c:v>42788.951365740737</c:v>
                </c:pt>
                <c:pt idx="1271">
                  <c:v>42788.993032407408</c:v>
                </c:pt>
                <c:pt idx="1272">
                  <c:v>42789.034699074073</c:v>
                </c:pt>
                <c:pt idx="1273">
                  <c:v>42789.076365740737</c:v>
                </c:pt>
                <c:pt idx="1274">
                  <c:v>42789.118032407408</c:v>
                </c:pt>
                <c:pt idx="1275">
                  <c:v>42789.159699074073</c:v>
                </c:pt>
                <c:pt idx="1276">
                  <c:v>42789.201365740737</c:v>
                </c:pt>
                <c:pt idx="1277">
                  <c:v>42789.243032407408</c:v>
                </c:pt>
                <c:pt idx="1278">
                  <c:v>42789.284699074073</c:v>
                </c:pt>
                <c:pt idx="1279">
                  <c:v>42789.326365740737</c:v>
                </c:pt>
                <c:pt idx="1280">
                  <c:v>42789.368032407408</c:v>
                </c:pt>
                <c:pt idx="1281">
                  <c:v>42789.409699074073</c:v>
                </c:pt>
                <c:pt idx="1282">
                  <c:v>42789.451365740737</c:v>
                </c:pt>
                <c:pt idx="1283">
                  <c:v>42789.493032407408</c:v>
                </c:pt>
                <c:pt idx="1284">
                  <c:v>42789.534699074073</c:v>
                </c:pt>
                <c:pt idx="1285">
                  <c:v>42789.576377314806</c:v>
                </c:pt>
                <c:pt idx="1286">
                  <c:v>42789.618043981478</c:v>
                </c:pt>
                <c:pt idx="1287">
                  <c:v>42789.659710648149</c:v>
                </c:pt>
                <c:pt idx="1288">
                  <c:v>42789.701504629629</c:v>
                </c:pt>
                <c:pt idx="1289">
                  <c:v>42789.743171296293</c:v>
                </c:pt>
                <c:pt idx="1290">
                  <c:v>42789.784837962958</c:v>
                </c:pt>
                <c:pt idx="1291">
                  <c:v>42789.826504629629</c:v>
                </c:pt>
                <c:pt idx="1292">
                  <c:v>42789.868171296293</c:v>
                </c:pt>
                <c:pt idx="1293">
                  <c:v>42789.909837962958</c:v>
                </c:pt>
                <c:pt idx="1294">
                  <c:v>42789.951504629629</c:v>
                </c:pt>
                <c:pt idx="1295">
                  <c:v>42789.993171296293</c:v>
                </c:pt>
                <c:pt idx="1296">
                  <c:v>42790.034837962958</c:v>
                </c:pt>
                <c:pt idx="1297">
                  <c:v>42790.076504629629</c:v>
                </c:pt>
                <c:pt idx="1298">
                  <c:v>42790.118171296293</c:v>
                </c:pt>
                <c:pt idx="1299">
                  <c:v>42790.159837962958</c:v>
                </c:pt>
                <c:pt idx="1300">
                  <c:v>42790.201504629629</c:v>
                </c:pt>
                <c:pt idx="1301">
                  <c:v>42790.243171296293</c:v>
                </c:pt>
                <c:pt idx="1302">
                  <c:v>42790.284837962958</c:v>
                </c:pt>
                <c:pt idx="1303">
                  <c:v>42790.326504629629</c:v>
                </c:pt>
                <c:pt idx="1304">
                  <c:v>42790.368171296293</c:v>
                </c:pt>
                <c:pt idx="1305">
                  <c:v>42790.409837962958</c:v>
                </c:pt>
                <c:pt idx="1306">
                  <c:v>42790.451504629629</c:v>
                </c:pt>
                <c:pt idx="1307">
                  <c:v>42790.493171296293</c:v>
                </c:pt>
                <c:pt idx="1308">
                  <c:v>42790.534837962958</c:v>
                </c:pt>
                <c:pt idx="1309">
                  <c:v>42790.576527777783</c:v>
                </c:pt>
                <c:pt idx="1310">
                  <c:v>42790.618194444447</c:v>
                </c:pt>
                <c:pt idx="1311">
                  <c:v>42790.659861111111</c:v>
                </c:pt>
                <c:pt idx="1312">
                  <c:v>42790.701620370368</c:v>
                </c:pt>
                <c:pt idx="1313">
                  <c:v>42790.743287037039</c:v>
                </c:pt>
                <c:pt idx="1314">
                  <c:v>42790.784953703696</c:v>
                </c:pt>
                <c:pt idx="1315">
                  <c:v>42790.826620370368</c:v>
                </c:pt>
                <c:pt idx="1316">
                  <c:v>42790.868287037039</c:v>
                </c:pt>
                <c:pt idx="1317">
                  <c:v>42790.909953703696</c:v>
                </c:pt>
                <c:pt idx="1318">
                  <c:v>42790.951620370368</c:v>
                </c:pt>
                <c:pt idx="1319">
                  <c:v>42790.993287037039</c:v>
                </c:pt>
                <c:pt idx="1320">
                  <c:v>42791.034953703696</c:v>
                </c:pt>
                <c:pt idx="1321">
                  <c:v>42791.076620370368</c:v>
                </c:pt>
                <c:pt idx="1322">
                  <c:v>42791.118287037039</c:v>
                </c:pt>
                <c:pt idx="1323">
                  <c:v>42791.159953703696</c:v>
                </c:pt>
                <c:pt idx="1324">
                  <c:v>42791.201620370368</c:v>
                </c:pt>
                <c:pt idx="1325">
                  <c:v>42791.243287037039</c:v>
                </c:pt>
                <c:pt idx="1326">
                  <c:v>42791.284953703696</c:v>
                </c:pt>
                <c:pt idx="1327">
                  <c:v>42791.326620370368</c:v>
                </c:pt>
                <c:pt idx="1328">
                  <c:v>42791.368287037039</c:v>
                </c:pt>
                <c:pt idx="1329">
                  <c:v>42791.409953703696</c:v>
                </c:pt>
                <c:pt idx="1330">
                  <c:v>42791.451620370368</c:v>
                </c:pt>
                <c:pt idx="1331">
                  <c:v>42791.493287037039</c:v>
                </c:pt>
                <c:pt idx="1332">
                  <c:v>42791.534953703696</c:v>
                </c:pt>
                <c:pt idx="1333">
                  <c:v>42791.576631944437</c:v>
                </c:pt>
                <c:pt idx="1334">
                  <c:v>42791.618298611109</c:v>
                </c:pt>
                <c:pt idx="1335">
                  <c:v>42791.65996527778</c:v>
                </c:pt>
                <c:pt idx="1336">
                  <c:v>42791.701724537037</c:v>
                </c:pt>
                <c:pt idx="1337">
                  <c:v>42791.743391203701</c:v>
                </c:pt>
                <c:pt idx="1338">
                  <c:v>42791.785057870373</c:v>
                </c:pt>
                <c:pt idx="1339">
                  <c:v>42791.826724537037</c:v>
                </c:pt>
                <c:pt idx="1340">
                  <c:v>42791.868391203701</c:v>
                </c:pt>
                <c:pt idx="1341">
                  <c:v>42791.910057870373</c:v>
                </c:pt>
                <c:pt idx="1342">
                  <c:v>42791.951724537037</c:v>
                </c:pt>
                <c:pt idx="1343">
                  <c:v>42791.993391203701</c:v>
                </c:pt>
                <c:pt idx="1344">
                  <c:v>42792.035057870373</c:v>
                </c:pt>
                <c:pt idx="1345">
                  <c:v>42792.076724537037</c:v>
                </c:pt>
                <c:pt idx="1346">
                  <c:v>42792.118391203701</c:v>
                </c:pt>
                <c:pt idx="1347">
                  <c:v>42792.160057870373</c:v>
                </c:pt>
                <c:pt idx="1348">
                  <c:v>42792.201724537037</c:v>
                </c:pt>
                <c:pt idx="1349">
                  <c:v>42792.243391203701</c:v>
                </c:pt>
                <c:pt idx="1350">
                  <c:v>42792.285057870373</c:v>
                </c:pt>
                <c:pt idx="1351">
                  <c:v>42792.326724537037</c:v>
                </c:pt>
                <c:pt idx="1352">
                  <c:v>42792.368391203701</c:v>
                </c:pt>
                <c:pt idx="1353">
                  <c:v>42792.410057870373</c:v>
                </c:pt>
                <c:pt idx="1354">
                  <c:v>42792.451724537037</c:v>
                </c:pt>
                <c:pt idx="1355">
                  <c:v>42792.493391203701</c:v>
                </c:pt>
                <c:pt idx="1356">
                  <c:v>42792.535057870373</c:v>
                </c:pt>
                <c:pt idx="1357">
                  <c:v>42792.576747685183</c:v>
                </c:pt>
                <c:pt idx="1358">
                  <c:v>42792.618414351848</c:v>
                </c:pt>
                <c:pt idx="1359">
                  <c:v>42792.660081018519</c:v>
                </c:pt>
                <c:pt idx="1360">
                  <c:v>42792.701805555553</c:v>
                </c:pt>
                <c:pt idx="1361">
                  <c:v>42792.743472222217</c:v>
                </c:pt>
                <c:pt idx="1362">
                  <c:v>42792.785138888888</c:v>
                </c:pt>
                <c:pt idx="1363">
                  <c:v>42792.826805555553</c:v>
                </c:pt>
                <c:pt idx="1364">
                  <c:v>42792.868472222217</c:v>
                </c:pt>
                <c:pt idx="1365">
                  <c:v>42792.910138888888</c:v>
                </c:pt>
                <c:pt idx="1366">
                  <c:v>42792.951805555553</c:v>
                </c:pt>
                <c:pt idx="1367">
                  <c:v>42792.993472222217</c:v>
                </c:pt>
                <c:pt idx="1368">
                  <c:v>42793.035138888888</c:v>
                </c:pt>
                <c:pt idx="1369">
                  <c:v>42793.076805555553</c:v>
                </c:pt>
                <c:pt idx="1370">
                  <c:v>42793.118472222217</c:v>
                </c:pt>
                <c:pt idx="1371">
                  <c:v>42793.160138888888</c:v>
                </c:pt>
                <c:pt idx="1372">
                  <c:v>42793.201805555553</c:v>
                </c:pt>
                <c:pt idx="1373">
                  <c:v>42793.243472222217</c:v>
                </c:pt>
                <c:pt idx="1374">
                  <c:v>42793.285138888888</c:v>
                </c:pt>
                <c:pt idx="1375">
                  <c:v>42793.326805555553</c:v>
                </c:pt>
                <c:pt idx="1376">
                  <c:v>42793.368472222217</c:v>
                </c:pt>
                <c:pt idx="1377">
                  <c:v>42793.410138888888</c:v>
                </c:pt>
                <c:pt idx="1378">
                  <c:v>42793.451805555553</c:v>
                </c:pt>
                <c:pt idx="1379">
                  <c:v>42793.493472222217</c:v>
                </c:pt>
                <c:pt idx="1380">
                  <c:v>42793.535138888888</c:v>
                </c:pt>
                <c:pt idx="1381">
                  <c:v>42793.576828703714</c:v>
                </c:pt>
                <c:pt idx="1382">
                  <c:v>42793.618495370371</c:v>
                </c:pt>
                <c:pt idx="1383">
                  <c:v>42793.660162037027</c:v>
                </c:pt>
                <c:pt idx="1384">
                  <c:v>42793.701909722222</c:v>
                </c:pt>
                <c:pt idx="1385">
                  <c:v>42793.743576388893</c:v>
                </c:pt>
                <c:pt idx="1386">
                  <c:v>42793.785243055558</c:v>
                </c:pt>
                <c:pt idx="1387">
                  <c:v>42793.826909722222</c:v>
                </c:pt>
                <c:pt idx="1388">
                  <c:v>42793.868622685193</c:v>
                </c:pt>
                <c:pt idx="1389">
                  <c:v>42793.910254629627</c:v>
                </c:pt>
                <c:pt idx="1390">
                  <c:v>42793.951921296299</c:v>
                </c:pt>
                <c:pt idx="1391">
                  <c:v>42793.993587962963</c:v>
                </c:pt>
                <c:pt idx="1392">
                  <c:v>42794.035254629627</c:v>
                </c:pt>
                <c:pt idx="1393">
                  <c:v>42794.076921296299</c:v>
                </c:pt>
                <c:pt idx="1394">
                  <c:v>42794.118587962963</c:v>
                </c:pt>
                <c:pt idx="1395">
                  <c:v>42794.160254629627</c:v>
                </c:pt>
                <c:pt idx="1396">
                  <c:v>42794.201921296299</c:v>
                </c:pt>
                <c:pt idx="1397">
                  <c:v>42794.243587962963</c:v>
                </c:pt>
                <c:pt idx="1398">
                  <c:v>42794.285254629627</c:v>
                </c:pt>
                <c:pt idx="1399">
                  <c:v>42794.326921296299</c:v>
                </c:pt>
                <c:pt idx="1400">
                  <c:v>42794.368587962963</c:v>
                </c:pt>
                <c:pt idx="1401">
                  <c:v>42794.410254629627</c:v>
                </c:pt>
                <c:pt idx="1402">
                  <c:v>42794.451921296299</c:v>
                </c:pt>
                <c:pt idx="1403">
                  <c:v>42794.493587962963</c:v>
                </c:pt>
                <c:pt idx="1404">
                  <c:v>42794.535254629627</c:v>
                </c:pt>
                <c:pt idx="1405">
                  <c:v>42794.576944444438</c:v>
                </c:pt>
                <c:pt idx="1406">
                  <c:v>42794.618611111109</c:v>
                </c:pt>
                <c:pt idx="1407">
                  <c:v>42794.660277777781</c:v>
                </c:pt>
                <c:pt idx="1408">
                  <c:v>42794.702013888891</c:v>
                </c:pt>
                <c:pt idx="1409">
                  <c:v>42794.743680555563</c:v>
                </c:pt>
                <c:pt idx="1410">
                  <c:v>42794.78534722222</c:v>
                </c:pt>
                <c:pt idx="1411">
                  <c:v>42794.827013888891</c:v>
                </c:pt>
                <c:pt idx="1412">
                  <c:v>42794.868680555563</c:v>
                </c:pt>
                <c:pt idx="1413">
                  <c:v>42794.91034722222</c:v>
                </c:pt>
                <c:pt idx="1414">
                  <c:v>42794.952013888891</c:v>
                </c:pt>
                <c:pt idx="1415">
                  <c:v>42794.993680555563</c:v>
                </c:pt>
                <c:pt idx="1416">
                  <c:v>42795.03534722222</c:v>
                </c:pt>
                <c:pt idx="1417">
                  <c:v>42795.077013888891</c:v>
                </c:pt>
                <c:pt idx="1418">
                  <c:v>42795.118680555563</c:v>
                </c:pt>
                <c:pt idx="1419">
                  <c:v>42795.16034722222</c:v>
                </c:pt>
                <c:pt idx="1420">
                  <c:v>42795.202013888891</c:v>
                </c:pt>
                <c:pt idx="1421">
                  <c:v>42795.243680555563</c:v>
                </c:pt>
                <c:pt idx="1422">
                  <c:v>42795.28534722222</c:v>
                </c:pt>
                <c:pt idx="1423">
                  <c:v>42795.327013888891</c:v>
                </c:pt>
                <c:pt idx="1424">
                  <c:v>42795.368680555563</c:v>
                </c:pt>
                <c:pt idx="1425">
                  <c:v>42795.41034722222</c:v>
                </c:pt>
                <c:pt idx="1426">
                  <c:v>42795.452013888891</c:v>
                </c:pt>
                <c:pt idx="1427">
                  <c:v>42795.493680555563</c:v>
                </c:pt>
                <c:pt idx="1428">
                  <c:v>42795.53534722222</c:v>
                </c:pt>
                <c:pt idx="1429">
                  <c:v>42795.577037037037</c:v>
                </c:pt>
                <c:pt idx="1430">
                  <c:v>42795.618703703702</c:v>
                </c:pt>
                <c:pt idx="1431">
                  <c:v>42795.660370370373</c:v>
                </c:pt>
                <c:pt idx="1432">
                  <c:v>42795.702094907407</c:v>
                </c:pt>
                <c:pt idx="1433">
                  <c:v>42795.743761574071</c:v>
                </c:pt>
                <c:pt idx="1434">
                  <c:v>42795.785428240742</c:v>
                </c:pt>
                <c:pt idx="1435">
                  <c:v>42795.827094907407</c:v>
                </c:pt>
                <c:pt idx="1436">
                  <c:v>42795.868761574071</c:v>
                </c:pt>
                <c:pt idx="1437">
                  <c:v>42795.910428240742</c:v>
                </c:pt>
                <c:pt idx="1438">
                  <c:v>42795.952094907407</c:v>
                </c:pt>
                <c:pt idx="1439">
                  <c:v>42795.993761574071</c:v>
                </c:pt>
                <c:pt idx="1440">
                  <c:v>42796.035428240742</c:v>
                </c:pt>
                <c:pt idx="1441">
                  <c:v>42796.077094907407</c:v>
                </c:pt>
                <c:pt idx="1442">
                  <c:v>42796.118761574071</c:v>
                </c:pt>
                <c:pt idx="1443">
                  <c:v>42796.160428240742</c:v>
                </c:pt>
                <c:pt idx="1444">
                  <c:v>42796.202094907407</c:v>
                </c:pt>
                <c:pt idx="1445">
                  <c:v>42796.243761574071</c:v>
                </c:pt>
                <c:pt idx="1446">
                  <c:v>42796.285428240742</c:v>
                </c:pt>
                <c:pt idx="1447">
                  <c:v>42796.327094907407</c:v>
                </c:pt>
                <c:pt idx="1448">
                  <c:v>42796.368761574071</c:v>
                </c:pt>
                <c:pt idx="1449">
                  <c:v>42796.410428240742</c:v>
                </c:pt>
                <c:pt idx="1450">
                  <c:v>42796.452094907407</c:v>
                </c:pt>
                <c:pt idx="1451">
                  <c:v>42796.493761574071</c:v>
                </c:pt>
                <c:pt idx="1452">
                  <c:v>42796.535428240742</c:v>
                </c:pt>
                <c:pt idx="1453">
                  <c:v>42796.577118055553</c:v>
                </c:pt>
                <c:pt idx="1454">
                  <c:v>42796.618784722217</c:v>
                </c:pt>
                <c:pt idx="1455">
                  <c:v>42796.660451388889</c:v>
                </c:pt>
                <c:pt idx="1456">
                  <c:v>42796.702222222222</c:v>
                </c:pt>
                <c:pt idx="1457">
                  <c:v>42796.743888888886</c:v>
                </c:pt>
                <c:pt idx="1458">
                  <c:v>42796.785555555558</c:v>
                </c:pt>
                <c:pt idx="1459">
                  <c:v>42796.827222222222</c:v>
                </c:pt>
                <c:pt idx="1460">
                  <c:v>42796.868888888886</c:v>
                </c:pt>
                <c:pt idx="1461">
                  <c:v>42796.910555555558</c:v>
                </c:pt>
                <c:pt idx="1462">
                  <c:v>42796.952222222222</c:v>
                </c:pt>
                <c:pt idx="1463">
                  <c:v>42796.993888888886</c:v>
                </c:pt>
                <c:pt idx="1464">
                  <c:v>42797.035555555558</c:v>
                </c:pt>
                <c:pt idx="1465">
                  <c:v>42797.077222222222</c:v>
                </c:pt>
                <c:pt idx="1466">
                  <c:v>42797.118888888886</c:v>
                </c:pt>
                <c:pt idx="1467">
                  <c:v>42797.160555555558</c:v>
                </c:pt>
                <c:pt idx="1468">
                  <c:v>42797.202222222222</c:v>
                </c:pt>
                <c:pt idx="1469">
                  <c:v>42797.243888888886</c:v>
                </c:pt>
                <c:pt idx="1470">
                  <c:v>42797.285555555558</c:v>
                </c:pt>
                <c:pt idx="1471">
                  <c:v>42797.327222222222</c:v>
                </c:pt>
                <c:pt idx="1472">
                  <c:v>42797.368888888886</c:v>
                </c:pt>
                <c:pt idx="1473">
                  <c:v>42797.410555555558</c:v>
                </c:pt>
                <c:pt idx="1474">
                  <c:v>42797.452222222222</c:v>
                </c:pt>
                <c:pt idx="1475">
                  <c:v>42797.493888888886</c:v>
                </c:pt>
                <c:pt idx="1476">
                  <c:v>42797.535555555558</c:v>
                </c:pt>
                <c:pt idx="1477">
                  <c:v>42797.577245370368</c:v>
                </c:pt>
                <c:pt idx="1478">
                  <c:v>42797.61891203704</c:v>
                </c:pt>
                <c:pt idx="1479">
                  <c:v>42797.660578703697</c:v>
                </c:pt>
                <c:pt idx="1480">
                  <c:v>42797.702326388891</c:v>
                </c:pt>
                <c:pt idx="1481">
                  <c:v>42797.743993055563</c:v>
                </c:pt>
                <c:pt idx="1482">
                  <c:v>42797.78565972222</c:v>
                </c:pt>
                <c:pt idx="1483">
                  <c:v>42797.827326388891</c:v>
                </c:pt>
                <c:pt idx="1484">
                  <c:v>42797.868993055563</c:v>
                </c:pt>
                <c:pt idx="1485">
                  <c:v>42797.91065972222</c:v>
                </c:pt>
                <c:pt idx="1486">
                  <c:v>42797.952326388891</c:v>
                </c:pt>
                <c:pt idx="1487">
                  <c:v>42797.993993055563</c:v>
                </c:pt>
                <c:pt idx="1488">
                  <c:v>42798.03565972222</c:v>
                </c:pt>
                <c:pt idx="1489">
                  <c:v>42798.077326388891</c:v>
                </c:pt>
                <c:pt idx="1490">
                  <c:v>42798.118993055563</c:v>
                </c:pt>
                <c:pt idx="1491">
                  <c:v>42798.16065972222</c:v>
                </c:pt>
                <c:pt idx="1492">
                  <c:v>42798.202326388891</c:v>
                </c:pt>
                <c:pt idx="1493">
                  <c:v>42798.243993055563</c:v>
                </c:pt>
                <c:pt idx="1494">
                  <c:v>42798.28565972222</c:v>
                </c:pt>
                <c:pt idx="1495">
                  <c:v>42798.327326388891</c:v>
                </c:pt>
                <c:pt idx="1496">
                  <c:v>42798.368993055563</c:v>
                </c:pt>
                <c:pt idx="1497">
                  <c:v>42798.41065972222</c:v>
                </c:pt>
                <c:pt idx="1498">
                  <c:v>42798.452326388891</c:v>
                </c:pt>
                <c:pt idx="1499">
                  <c:v>42798.493993055563</c:v>
                </c:pt>
                <c:pt idx="1500">
                  <c:v>42798.53565972222</c:v>
                </c:pt>
                <c:pt idx="1501">
                  <c:v>42798.577349537038</c:v>
                </c:pt>
                <c:pt idx="1502">
                  <c:v>42798.619016203702</c:v>
                </c:pt>
                <c:pt idx="1503">
                  <c:v>42798.660682870373</c:v>
                </c:pt>
                <c:pt idx="1504">
                  <c:v>42798.702430555553</c:v>
                </c:pt>
                <c:pt idx="1505">
                  <c:v>42798.744097222218</c:v>
                </c:pt>
                <c:pt idx="1506">
                  <c:v>42798.785763888889</c:v>
                </c:pt>
                <c:pt idx="1507">
                  <c:v>42798.827430555553</c:v>
                </c:pt>
                <c:pt idx="1508">
                  <c:v>42798.869097222218</c:v>
                </c:pt>
                <c:pt idx="1509">
                  <c:v>42798.910763888889</c:v>
                </c:pt>
                <c:pt idx="1510">
                  <c:v>42798.952430555553</c:v>
                </c:pt>
                <c:pt idx="1511">
                  <c:v>42798.994097222218</c:v>
                </c:pt>
                <c:pt idx="1512">
                  <c:v>42799.035763888889</c:v>
                </c:pt>
                <c:pt idx="1513">
                  <c:v>42799.077430555553</c:v>
                </c:pt>
                <c:pt idx="1514">
                  <c:v>42799.119097222218</c:v>
                </c:pt>
                <c:pt idx="1515">
                  <c:v>42799.160763888889</c:v>
                </c:pt>
                <c:pt idx="1516">
                  <c:v>42799.202430555553</c:v>
                </c:pt>
                <c:pt idx="1517">
                  <c:v>42799.244097222218</c:v>
                </c:pt>
                <c:pt idx="1518">
                  <c:v>42799.285763888889</c:v>
                </c:pt>
                <c:pt idx="1519">
                  <c:v>42799.327430555553</c:v>
                </c:pt>
                <c:pt idx="1520">
                  <c:v>42799.369097222218</c:v>
                </c:pt>
                <c:pt idx="1521">
                  <c:v>42799.410763888889</c:v>
                </c:pt>
                <c:pt idx="1522">
                  <c:v>42799.452430555553</c:v>
                </c:pt>
                <c:pt idx="1523">
                  <c:v>42799.494097222218</c:v>
                </c:pt>
                <c:pt idx="1524">
                  <c:v>42799.535763888889</c:v>
                </c:pt>
                <c:pt idx="1525">
                  <c:v>42799.577453703707</c:v>
                </c:pt>
                <c:pt idx="1526">
                  <c:v>42799.619120370371</c:v>
                </c:pt>
                <c:pt idx="1527">
                  <c:v>42799.660787037043</c:v>
                </c:pt>
                <c:pt idx="1528">
                  <c:v>42799.702523148153</c:v>
                </c:pt>
                <c:pt idx="1529">
                  <c:v>42799.744189814817</c:v>
                </c:pt>
                <c:pt idx="1530">
                  <c:v>42799.785856481481</c:v>
                </c:pt>
                <c:pt idx="1531">
                  <c:v>42799.827523148153</c:v>
                </c:pt>
                <c:pt idx="1532">
                  <c:v>42799.869189814817</c:v>
                </c:pt>
                <c:pt idx="1533">
                  <c:v>42799.910856481481</c:v>
                </c:pt>
                <c:pt idx="1534">
                  <c:v>42799.952523148153</c:v>
                </c:pt>
                <c:pt idx="1535">
                  <c:v>42799.994189814817</c:v>
                </c:pt>
                <c:pt idx="1536">
                  <c:v>42800.035856481481</c:v>
                </c:pt>
                <c:pt idx="1537">
                  <c:v>42800.077523148153</c:v>
                </c:pt>
                <c:pt idx="1538">
                  <c:v>42800.119189814817</c:v>
                </c:pt>
                <c:pt idx="1539">
                  <c:v>42800.160856481481</c:v>
                </c:pt>
                <c:pt idx="1540">
                  <c:v>42800.202523148153</c:v>
                </c:pt>
                <c:pt idx="1541">
                  <c:v>42800.244189814817</c:v>
                </c:pt>
                <c:pt idx="1542">
                  <c:v>42800.285856481481</c:v>
                </c:pt>
                <c:pt idx="1543">
                  <c:v>42800.327523148153</c:v>
                </c:pt>
                <c:pt idx="1544">
                  <c:v>42800.369189814817</c:v>
                </c:pt>
                <c:pt idx="1545">
                  <c:v>42800.410856481481</c:v>
                </c:pt>
                <c:pt idx="1546">
                  <c:v>42800.452523148153</c:v>
                </c:pt>
                <c:pt idx="1547">
                  <c:v>42800.494189814817</c:v>
                </c:pt>
                <c:pt idx="1548">
                  <c:v>42800.535856481481</c:v>
                </c:pt>
                <c:pt idx="1549">
                  <c:v>42800.577546296299</c:v>
                </c:pt>
                <c:pt idx="1550">
                  <c:v>42800.619212962964</c:v>
                </c:pt>
                <c:pt idx="1551">
                  <c:v>42800.660879629628</c:v>
                </c:pt>
                <c:pt idx="1552">
                  <c:v>42800.702627314808</c:v>
                </c:pt>
                <c:pt idx="1553">
                  <c:v>42800.744293981479</c:v>
                </c:pt>
                <c:pt idx="1554">
                  <c:v>42800.785960648151</c:v>
                </c:pt>
                <c:pt idx="1555">
                  <c:v>42800.827627314808</c:v>
                </c:pt>
                <c:pt idx="1556">
                  <c:v>42800.869293981479</c:v>
                </c:pt>
                <c:pt idx="1557">
                  <c:v>42800.910960648151</c:v>
                </c:pt>
                <c:pt idx="1558">
                  <c:v>42800.952627314808</c:v>
                </c:pt>
                <c:pt idx="1559">
                  <c:v>42800.994293981479</c:v>
                </c:pt>
                <c:pt idx="1560">
                  <c:v>42801.035960648151</c:v>
                </c:pt>
                <c:pt idx="1561">
                  <c:v>42801.077627314808</c:v>
                </c:pt>
                <c:pt idx="1562">
                  <c:v>42801.119293981479</c:v>
                </c:pt>
                <c:pt idx="1563">
                  <c:v>42801.160960648151</c:v>
                </c:pt>
                <c:pt idx="1564">
                  <c:v>42801.202627314808</c:v>
                </c:pt>
                <c:pt idx="1565">
                  <c:v>42801.244293981479</c:v>
                </c:pt>
                <c:pt idx="1566">
                  <c:v>42801.285960648151</c:v>
                </c:pt>
                <c:pt idx="1567">
                  <c:v>42801.327627314808</c:v>
                </c:pt>
                <c:pt idx="1568">
                  <c:v>42801.369293981479</c:v>
                </c:pt>
                <c:pt idx="1569">
                  <c:v>42801.410960648151</c:v>
                </c:pt>
                <c:pt idx="1570">
                  <c:v>42801.452627314808</c:v>
                </c:pt>
                <c:pt idx="1571">
                  <c:v>42801.494293981479</c:v>
                </c:pt>
                <c:pt idx="1572">
                  <c:v>42801.535960648151</c:v>
                </c:pt>
                <c:pt idx="1573">
                  <c:v>42801.577638888892</c:v>
                </c:pt>
                <c:pt idx="1574">
                  <c:v>42801.619305555563</c:v>
                </c:pt>
                <c:pt idx="1575">
                  <c:v>42801.66097222222</c:v>
                </c:pt>
                <c:pt idx="1576">
                  <c:v>42801.70275462963</c:v>
                </c:pt>
                <c:pt idx="1577">
                  <c:v>42801.744421296287</c:v>
                </c:pt>
                <c:pt idx="1578">
                  <c:v>42801.786087962973</c:v>
                </c:pt>
                <c:pt idx="1579">
                  <c:v>42801.82775462963</c:v>
                </c:pt>
                <c:pt idx="1580">
                  <c:v>42801.869421296287</c:v>
                </c:pt>
                <c:pt idx="1581">
                  <c:v>42801.911087962973</c:v>
                </c:pt>
                <c:pt idx="1582">
                  <c:v>42801.95275462963</c:v>
                </c:pt>
                <c:pt idx="1583">
                  <c:v>42801.994421296287</c:v>
                </c:pt>
                <c:pt idx="1584">
                  <c:v>42802.036087962973</c:v>
                </c:pt>
                <c:pt idx="1585">
                  <c:v>42802.07775462963</c:v>
                </c:pt>
                <c:pt idx="1586">
                  <c:v>42802.119421296287</c:v>
                </c:pt>
                <c:pt idx="1587">
                  <c:v>42802.161087962973</c:v>
                </c:pt>
                <c:pt idx="1588">
                  <c:v>42802.20275462963</c:v>
                </c:pt>
                <c:pt idx="1589">
                  <c:v>42802.244421296287</c:v>
                </c:pt>
                <c:pt idx="1590">
                  <c:v>42802.286087962973</c:v>
                </c:pt>
                <c:pt idx="1591">
                  <c:v>42802.32775462963</c:v>
                </c:pt>
                <c:pt idx="1592">
                  <c:v>42802.369421296287</c:v>
                </c:pt>
                <c:pt idx="1593">
                  <c:v>42802.411087962973</c:v>
                </c:pt>
                <c:pt idx="1594">
                  <c:v>42802.45275462963</c:v>
                </c:pt>
                <c:pt idx="1595">
                  <c:v>42802.494421296287</c:v>
                </c:pt>
                <c:pt idx="1596">
                  <c:v>42802.536087962973</c:v>
                </c:pt>
                <c:pt idx="1597">
                  <c:v>42802.577766203707</c:v>
                </c:pt>
                <c:pt idx="1598">
                  <c:v>42802.619432870371</c:v>
                </c:pt>
                <c:pt idx="1599">
                  <c:v>42802.661099537043</c:v>
                </c:pt>
                <c:pt idx="1600">
                  <c:v>42802.702777777777</c:v>
                </c:pt>
                <c:pt idx="1601">
                  <c:v>42802.744444444441</c:v>
                </c:pt>
                <c:pt idx="1602">
                  <c:v>42802.786111111112</c:v>
                </c:pt>
                <c:pt idx="1603">
                  <c:v>42802.827777777777</c:v>
                </c:pt>
                <c:pt idx="1604">
                  <c:v>42802.869444444441</c:v>
                </c:pt>
                <c:pt idx="1605">
                  <c:v>42802.911111111112</c:v>
                </c:pt>
                <c:pt idx="1606">
                  <c:v>42802.952777777777</c:v>
                </c:pt>
                <c:pt idx="1607">
                  <c:v>42802.994444444441</c:v>
                </c:pt>
                <c:pt idx="1608">
                  <c:v>42803.036111111112</c:v>
                </c:pt>
                <c:pt idx="1609">
                  <c:v>42803.077777777777</c:v>
                </c:pt>
                <c:pt idx="1610">
                  <c:v>42803.119444444441</c:v>
                </c:pt>
                <c:pt idx="1611">
                  <c:v>42803.161111111112</c:v>
                </c:pt>
                <c:pt idx="1612">
                  <c:v>42803.202777777777</c:v>
                </c:pt>
                <c:pt idx="1613">
                  <c:v>42803.244444444441</c:v>
                </c:pt>
                <c:pt idx="1614">
                  <c:v>42803.286111111112</c:v>
                </c:pt>
                <c:pt idx="1615">
                  <c:v>42803.327777777777</c:v>
                </c:pt>
                <c:pt idx="1616">
                  <c:v>42803.369444444441</c:v>
                </c:pt>
                <c:pt idx="1617">
                  <c:v>42803.411111111112</c:v>
                </c:pt>
                <c:pt idx="1618">
                  <c:v>42803.452777777777</c:v>
                </c:pt>
                <c:pt idx="1619">
                  <c:v>42803.494444444441</c:v>
                </c:pt>
                <c:pt idx="1620">
                  <c:v>42803.536111111112</c:v>
                </c:pt>
                <c:pt idx="1621">
                  <c:v>42803.577789351853</c:v>
                </c:pt>
                <c:pt idx="1622">
                  <c:v>42803.619456018518</c:v>
                </c:pt>
                <c:pt idx="1623">
                  <c:v>42803.661122685182</c:v>
                </c:pt>
                <c:pt idx="1624">
                  <c:v>42803.702800925923</c:v>
                </c:pt>
                <c:pt idx="1625">
                  <c:v>42803.744467592587</c:v>
                </c:pt>
                <c:pt idx="1626">
                  <c:v>42803.786134259259</c:v>
                </c:pt>
                <c:pt idx="1627">
                  <c:v>42803.827800925923</c:v>
                </c:pt>
                <c:pt idx="1628">
                  <c:v>42803.869467592587</c:v>
                </c:pt>
                <c:pt idx="1629">
                  <c:v>42803.911134259259</c:v>
                </c:pt>
                <c:pt idx="1630">
                  <c:v>42803.952800925923</c:v>
                </c:pt>
                <c:pt idx="1631">
                  <c:v>42803.994467592587</c:v>
                </c:pt>
                <c:pt idx="1632">
                  <c:v>42804.036134259259</c:v>
                </c:pt>
                <c:pt idx="1633">
                  <c:v>42804.077800925923</c:v>
                </c:pt>
                <c:pt idx="1634">
                  <c:v>42804.119467592587</c:v>
                </c:pt>
                <c:pt idx="1635">
                  <c:v>42804.161134259259</c:v>
                </c:pt>
                <c:pt idx="1636">
                  <c:v>42804.202800925923</c:v>
                </c:pt>
                <c:pt idx="1637">
                  <c:v>42804.244467592587</c:v>
                </c:pt>
                <c:pt idx="1638">
                  <c:v>42804.286134259259</c:v>
                </c:pt>
                <c:pt idx="1639">
                  <c:v>42804.327800925923</c:v>
                </c:pt>
                <c:pt idx="1640">
                  <c:v>42804.369467592587</c:v>
                </c:pt>
                <c:pt idx="1641">
                  <c:v>42804.411134259259</c:v>
                </c:pt>
                <c:pt idx="1642">
                  <c:v>42804.452800925923</c:v>
                </c:pt>
                <c:pt idx="1643">
                  <c:v>42804.494467592587</c:v>
                </c:pt>
                <c:pt idx="1644">
                  <c:v>42804.536134259259</c:v>
                </c:pt>
                <c:pt idx="1645">
                  <c:v>42804.577824074076</c:v>
                </c:pt>
                <c:pt idx="1646">
                  <c:v>42804.619490740741</c:v>
                </c:pt>
                <c:pt idx="1647">
                  <c:v>42804.661157407398</c:v>
                </c:pt>
                <c:pt idx="1648">
                  <c:v>42804.702835648153</c:v>
                </c:pt>
                <c:pt idx="1649">
                  <c:v>42804.744502314818</c:v>
                </c:pt>
                <c:pt idx="1650">
                  <c:v>42804.786168981482</c:v>
                </c:pt>
                <c:pt idx="1651">
                  <c:v>42804.827835648153</c:v>
                </c:pt>
                <c:pt idx="1652">
                  <c:v>42804.869502314818</c:v>
                </c:pt>
                <c:pt idx="1653">
                  <c:v>42804.911168981482</c:v>
                </c:pt>
                <c:pt idx="1654">
                  <c:v>42804.952835648153</c:v>
                </c:pt>
                <c:pt idx="1655">
                  <c:v>42804.994502314818</c:v>
                </c:pt>
                <c:pt idx="1656">
                  <c:v>42805.036168981482</c:v>
                </c:pt>
                <c:pt idx="1657">
                  <c:v>42805.077835648153</c:v>
                </c:pt>
                <c:pt idx="1658">
                  <c:v>42805.119502314818</c:v>
                </c:pt>
                <c:pt idx="1659">
                  <c:v>42805.161168981482</c:v>
                </c:pt>
                <c:pt idx="1660">
                  <c:v>42805.202835648153</c:v>
                </c:pt>
                <c:pt idx="1661">
                  <c:v>42805.244502314818</c:v>
                </c:pt>
                <c:pt idx="1662">
                  <c:v>42805.286168981482</c:v>
                </c:pt>
                <c:pt idx="1663">
                  <c:v>42805.327835648153</c:v>
                </c:pt>
                <c:pt idx="1664">
                  <c:v>42805.369502314818</c:v>
                </c:pt>
                <c:pt idx="1665">
                  <c:v>42805.411168981482</c:v>
                </c:pt>
                <c:pt idx="1666">
                  <c:v>42805.452835648153</c:v>
                </c:pt>
                <c:pt idx="1667">
                  <c:v>42805.494502314818</c:v>
                </c:pt>
                <c:pt idx="1668">
                  <c:v>42805.536168981482</c:v>
                </c:pt>
                <c:pt idx="1669">
                  <c:v>42805.577847222223</c:v>
                </c:pt>
                <c:pt idx="1670">
                  <c:v>42805.619513888887</c:v>
                </c:pt>
                <c:pt idx="1671">
                  <c:v>42805.661180555559</c:v>
                </c:pt>
                <c:pt idx="1672">
                  <c:v>42805.7028587963</c:v>
                </c:pt>
                <c:pt idx="1673">
                  <c:v>42805.744525462957</c:v>
                </c:pt>
                <c:pt idx="1674">
                  <c:v>42805.786192129628</c:v>
                </c:pt>
                <c:pt idx="1675">
                  <c:v>42805.8278587963</c:v>
                </c:pt>
                <c:pt idx="1676">
                  <c:v>42805.869525462957</c:v>
                </c:pt>
                <c:pt idx="1677">
                  <c:v>42805.911192129628</c:v>
                </c:pt>
                <c:pt idx="1678">
                  <c:v>42805.9528587963</c:v>
                </c:pt>
                <c:pt idx="1679">
                  <c:v>42805.994525462957</c:v>
                </c:pt>
                <c:pt idx="1680">
                  <c:v>42806.036192129628</c:v>
                </c:pt>
                <c:pt idx="1681">
                  <c:v>42806.0778587963</c:v>
                </c:pt>
                <c:pt idx="1682">
                  <c:v>42806.119525462957</c:v>
                </c:pt>
                <c:pt idx="1683">
                  <c:v>42806.161192129628</c:v>
                </c:pt>
                <c:pt idx="1684">
                  <c:v>42806.2028587963</c:v>
                </c:pt>
                <c:pt idx="1685">
                  <c:v>42806.244525462957</c:v>
                </c:pt>
                <c:pt idx="1686">
                  <c:v>42806.286192129628</c:v>
                </c:pt>
                <c:pt idx="1687">
                  <c:v>42806.3278587963</c:v>
                </c:pt>
                <c:pt idx="1688">
                  <c:v>42806.369525462957</c:v>
                </c:pt>
                <c:pt idx="1689">
                  <c:v>42806.411192129628</c:v>
                </c:pt>
                <c:pt idx="1690">
                  <c:v>42806.4528587963</c:v>
                </c:pt>
                <c:pt idx="1691">
                  <c:v>42806.494525462957</c:v>
                </c:pt>
                <c:pt idx="1692">
                  <c:v>42806.536192129628</c:v>
                </c:pt>
                <c:pt idx="1693">
                  <c:v>42806.577870370369</c:v>
                </c:pt>
                <c:pt idx="1694">
                  <c:v>42806.619537037041</c:v>
                </c:pt>
                <c:pt idx="1695">
                  <c:v>42806.661203703698</c:v>
                </c:pt>
                <c:pt idx="1696">
                  <c:v>42806.702881944453</c:v>
                </c:pt>
                <c:pt idx="1697">
                  <c:v>42806.74454861111</c:v>
                </c:pt>
                <c:pt idx="1698">
                  <c:v>42806.786215277767</c:v>
                </c:pt>
                <c:pt idx="1699">
                  <c:v>42806.827881944453</c:v>
                </c:pt>
                <c:pt idx="1700">
                  <c:v>42806.86954861111</c:v>
                </c:pt>
                <c:pt idx="1701">
                  <c:v>42806.911215277767</c:v>
                </c:pt>
                <c:pt idx="1702">
                  <c:v>42806.952881944453</c:v>
                </c:pt>
                <c:pt idx="1703">
                  <c:v>42806.99454861111</c:v>
                </c:pt>
                <c:pt idx="1704">
                  <c:v>42807.036215277767</c:v>
                </c:pt>
                <c:pt idx="1705">
                  <c:v>42807.077881944453</c:v>
                </c:pt>
                <c:pt idx="1706">
                  <c:v>42807.11954861111</c:v>
                </c:pt>
                <c:pt idx="1707">
                  <c:v>42807.161215277767</c:v>
                </c:pt>
                <c:pt idx="1708">
                  <c:v>42807.202881944453</c:v>
                </c:pt>
                <c:pt idx="1709">
                  <c:v>42807.24454861111</c:v>
                </c:pt>
                <c:pt idx="1710">
                  <c:v>42807.286215277767</c:v>
                </c:pt>
                <c:pt idx="1711">
                  <c:v>42807.327881944453</c:v>
                </c:pt>
                <c:pt idx="1712">
                  <c:v>42807.36954861111</c:v>
                </c:pt>
                <c:pt idx="1713">
                  <c:v>42807.411215277767</c:v>
                </c:pt>
                <c:pt idx="1714">
                  <c:v>42807.452881944453</c:v>
                </c:pt>
                <c:pt idx="1715">
                  <c:v>42807.49454861111</c:v>
                </c:pt>
                <c:pt idx="1716">
                  <c:v>42807.536215277767</c:v>
                </c:pt>
                <c:pt idx="1717">
                  <c:v>42807.577881944453</c:v>
                </c:pt>
                <c:pt idx="1718">
                  <c:v>42807.61954861111</c:v>
                </c:pt>
                <c:pt idx="1719">
                  <c:v>42807.661215277767</c:v>
                </c:pt>
                <c:pt idx="1720">
                  <c:v>42807.702870370369</c:v>
                </c:pt>
                <c:pt idx="1721">
                  <c:v>42807.744537037041</c:v>
                </c:pt>
                <c:pt idx="1722">
                  <c:v>42807.786203703698</c:v>
                </c:pt>
                <c:pt idx="1723">
                  <c:v>42807.827870370369</c:v>
                </c:pt>
                <c:pt idx="1724">
                  <c:v>42807.869583333333</c:v>
                </c:pt>
                <c:pt idx="1725">
                  <c:v>42807.911215277767</c:v>
                </c:pt>
                <c:pt idx="1726">
                  <c:v>42807.952881944453</c:v>
                </c:pt>
                <c:pt idx="1727">
                  <c:v>42807.99454861111</c:v>
                </c:pt>
                <c:pt idx="1728">
                  <c:v>42808.036215277767</c:v>
                </c:pt>
                <c:pt idx="1729">
                  <c:v>42808.077881944453</c:v>
                </c:pt>
                <c:pt idx="1730">
                  <c:v>42808.11954861111</c:v>
                </c:pt>
                <c:pt idx="1731">
                  <c:v>42808.161215277767</c:v>
                </c:pt>
                <c:pt idx="1732">
                  <c:v>42808.202881944453</c:v>
                </c:pt>
                <c:pt idx="1733">
                  <c:v>42808.24454861111</c:v>
                </c:pt>
                <c:pt idx="1734">
                  <c:v>42808.286215277767</c:v>
                </c:pt>
                <c:pt idx="1735">
                  <c:v>42808.327881944453</c:v>
                </c:pt>
                <c:pt idx="1736">
                  <c:v>42808.36954861111</c:v>
                </c:pt>
                <c:pt idx="1737">
                  <c:v>42808.411215277767</c:v>
                </c:pt>
                <c:pt idx="1738">
                  <c:v>42808.452881944453</c:v>
                </c:pt>
                <c:pt idx="1739">
                  <c:v>42808.49454861111</c:v>
                </c:pt>
                <c:pt idx="1740">
                  <c:v>42808.536215277767</c:v>
                </c:pt>
                <c:pt idx="1741">
                  <c:v>42808.577881944453</c:v>
                </c:pt>
                <c:pt idx="1742">
                  <c:v>42808.61954861111</c:v>
                </c:pt>
                <c:pt idx="1743">
                  <c:v>42808.661215277767</c:v>
                </c:pt>
                <c:pt idx="1744">
                  <c:v>42808.702893518523</c:v>
                </c:pt>
                <c:pt idx="1745">
                  <c:v>42808.744560185187</c:v>
                </c:pt>
                <c:pt idx="1746">
                  <c:v>42808.786226851851</c:v>
                </c:pt>
                <c:pt idx="1747">
                  <c:v>42808.827893518523</c:v>
                </c:pt>
                <c:pt idx="1748">
                  <c:v>42808.869560185187</c:v>
                </c:pt>
                <c:pt idx="1749">
                  <c:v>42808.911226851851</c:v>
                </c:pt>
                <c:pt idx="1750">
                  <c:v>42808.952893518523</c:v>
                </c:pt>
                <c:pt idx="1751">
                  <c:v>42808.994560185187</c:v>
                </c:pt>
                <c:pt idx="1752">
                  <c:v>42809.036226851851</c:v>
                </c:pt>
                <c:pt idx="1753">
                  <c:v>42809.077893518523</c:v>
                </c:pt>
                <c:pt idx="1754">
                  <c:v>42809.119560185187</c:v>
                </c:pt>
                <c:pt idx="1755">
                  <c:v>42809.161226851851</c:v>
                </c:pt>
                <c:pt idx="1756">
                  <c:v>42809.202893518523</c:v>
                </c:pt>
                <c:pt idx="1757">
                  <c:v>42809.244560185187</c:v>
                </c:pt>
                <c:pt idx="1758">
                  <c:v>42809.286226851851</c:v>
                </c:pt>
                <c:pt idx="1759">
                  <c:v>42809.327893518523</c:v>
                </c:pt>
                <c:pt idx="1760">
                  <c:v>42809.369560185187</c:v>
                </c:pt>
                <c:pt idx="1761">
                  <c:v>42809.411226851851</c:v>
                </c:pt>
                <c:pt idx="1762">
                  <c:v>42809.452893518523</c:v>
                </c:pt>
                <c:pt idx="1763">
                  <c:v>42809.494560185187</c:v>
                </c:pt>
                <c:pt idx="1764">
                  <c:v>42809.536226851851</c:v>
                </c:pt>
                <c:pt idx="1765">
                  <c:v>42809.577893518523</c:v>
                </c:pt>
                <c:pt idx="1766">
                  <c:v>42809.619560185187</c:v>
                </c:pt>
                <c:pt idx="1767">
                  <c:v>42809.661226851851</c:v>
                </c:pt>
                <c:pt idx="1768">
                  <c:v>42809.702881944453</c:v>
                </c:pt>
                <c:pt idx="1769">
                  <c:v>42809.74454861111</c:v>
                </c:pt>
                <c:pt idx="1770">
                  <c:v>42809.786215277767</c:v>
                </c:pt>
                <c:pt idx="1771">
                  <c:v>42809.827881944453</c:v>
                </c:pt>
                <c:pt idx="1772">
                  <c:v>42809.86959490741</c:v>
                </c:pt>
                <c:pt idx="1773">
                  <c:v>42809.911226851851</c:v>
                </c:pt>
                <c:pt idx="1774">
                  <c:v>42809.952893518523</c:v>
                </c:pt>
                <c:pt idx="1775">
                  <c:v>42809.994560185187</c:v>
                </c:pt>
                <c:pt idx="1776">
                  <c:v>42810.036226851851</c:v>
                </c:pt>
                <c:pt idx="1777">
                  <c:v>42810.077893518523</c:v>
                </c:pt>
                <c:pt idx="1778">
                  <c:v>42810.119560185187</c:v>
                </c:pt>
                <c:pt idx="1779">
                  <c:v>42810.161226851851</c:v>
                </c:pt>
                <c:pt idx="1780">
                  <c:v>42810.202893518523</c:v>
                </c:pt>
                <c:pt idx="1781">
                  <c:v>42810.244560185187</c:v>
                </c:pt>
                <c:pt idx="1782">
                  <c:v>42810.286226851851</c:v>
                </c:pt>
                <c:pt idx="1783">
                  <c:v>42810.327893518523</c:v>
                </c:pt>
                <c:pt idx="1784">
                  <c:v>42810.369560185187</c:v>
                </c:pt>
                <c:pt idx="1785">
                  <c:v>42810.411226851851</c:v>
                </c:pt>
                <c:pt idx="1786">
                  <c:v>42810.452893518523</c:v>
                </c:pt>
                <c:pt idx="1787">
                  <c:v>42810.494560185187</c:v>
                </c:pt>
                <c:pt idx="1788">
                  <c:v>42810.536226851851</c:v>
                </c:pt>
                <c:pt idx="1789">
                  <c:v>42810.577916666669</c:v>
                </c:pt>
                <c:pt idx="1790">
                  <c:v>42810.619583333333</c:v>
                </c:pt>
                <c:pt idx="1791">
                  <c:v>42810.661249999997</c:v>
                </c:pt>
                <c:pt idx="1792">
                  <c:v>42810.702916666669</c:v>
                </c:pt>
                <c:pt idx="1793">
                  <c:v>42810.744583333333</c:v>
                </c:pt>
                <c:pt idx="1794">
                  <c:v>42810.786249999997</c:v>
                </c:pt>
                <c:pt idx="1795">
                  <c:v>42810.827916666669</c:v>
                </c:pt>
                <c:pt idx="1796">
                  <c:v>42810.869583333333</c:v>
                </c:pt>
                <c:pt idx="1797">
                  <c:v>42810.911249999997</c:v>
                </c:pt>
                <c:pt idx="1798">
                  <c:v>42810.952916666669</c:v>
                </c:pt>
                <c:pt idx="1799">
                  <c:v>42810.994583333333</c:v>
                </c:pt>
                <c:pt idx="1800">
                  <c:v>42811.036249999997</c:v>
                </c:pt>
                <c:pt idx="1801">
                  <c:v>42811.077916666669</c:v>
                </c:pt>
                <c:pt idx="1802">
                  <c:v>42811.119583333333</c:v>
                </c:pt>
                <c:pt idx="1803">
                  <c:v>42811.161249999997</c:v>
                </c:pt>
                <c:pt idx="1804">
                  <c:v>42811.202916666669</c:v>
                </c:pt>
                <c:pt idx="1805">
                  <c:v>42811.244583333333</c:v>
                </c:pt>
                <c:pt idx="1806">
                  <c:v>42811.286249999997</c:v>
                </c:pt>
                <c:pt idx="1807">
                  <c:v>42811.327916666669</c:v>
                </c:pt>
                <c:pt idx="1808">
                  <c:v>42811.369583333333</c:v>
                </c:pt>
                <c:pt idx="1809">
                  <c:v>42811.411249999997</c:v>
                </c:pt>
                <c:pt idx="1810">
                  <c:v>42811.452916666669</c:v>
                </c:pt>
                <c:pt idx="1811">
                  <c:v>42811.494583333333</c:v>
                </c:pt>
                <c:pt idx="1812">
                  <c:v>42811.536249999997</c:v>
                </c:pt>
                <c:pt idx="1813">
                  <c:v>42811.577928240738</c:v>
                </c:pt>
                <c:pt idx="1814">
                  <c:v>42811.61959490741</c:v>
                </c:pt>
                <c:pt idx="1815">
                  <c:v>42811.661261574067</c:v>
                </c:pt>
                <c:pt idx="1816">
                  <c:v>42811.702939814822</c:v>
                </c:pt>
                <c:pt idx="1817">
                  <c:v>42811.744606481479</c:v>
                </c:pt>
                <c:pt idx="1818">
                  <c:v>42811.786273148151</c:v>
                </c:pt>
                <c:pt idx="1819">
                  <c:v>42811.827939814822</c:v>
                </c:pt>
                <c:pt idx="1820">
                  <c:v>42811.869606481479</c:v>
                </c:pt>
                <c:pt idx="1821">
                  <c:v>42811.911273148151</c:v>
                </c:pt>
                <c:pt idx="1822">
                  <c:v>42811.952939814822</c:v>
                </c:pt>
                <c:pt idx="1823">
                  <c:v>42811.994606481479</c:v>
                </c:pt>
                <c:pt idx="1824">
                  <c:v>42812.036273148151</c:v>
                </c:pt>
                <c:pt idx="1825">
                  <c:v>42812.077939814822</c:v>
                </c:pt>
                <c:pt idx="1826">
                  <c:v>42812.119606481479</c:v>
                </c:pt>
                <c:pt idx="1827">
                  <c:v>42812.161273148151</c:v>
                </c:pt>
                <c:pt idx="1828">
                  <c:v>42812.202939814822</c:v>
                </c:pt>
                <c:pt idx="1829">
                  <c:v>42812.244606481479</c:v>
                </c:pt>
                <c:pt idx="1830">
                  <c:v>42812.286273148151</c:v>
                </c:pt>
                <c:pt idx="1831">
                  <c:v>42812.327939814822</c:v>
                </c:pt>
                <c:pt idx="1832">
                  <c:v>42812.369606481479</c:v>
                </c:pt>
                <c:pt idx="1833">
                  <c:v>42812.411273148151</c:v>
                </c:pt>
                <c:pt idx="1834">
                  <c:v>42812.452939814822</c:v>
                </c:pt>
                <c:pt idx="1835">
                  <c:v>42812.494606481479</c:v>
                </c:pt>
                <c:pt idx="1836">
                  <c:v>42812.536273148151</c:v>
                </c:pt>
                <c:pt idx="1837">
                  <c:v>42812.577951388892</c:v>
                </c:pt>
                <c:pt idx="1838">
                  <c:v>42812.619618055563</c:v>
                </c:pt>
                <c:pt idx="1839">
                  <c:v>42812.66128472222</c:v>
                </c:pt>
                <c:pt idx="1840">
                  <c:v>42812.702962962961</c:v>
                </c:pt>
                <c:pt idx="1841">
                  <c:v>42812.744629629633</c:v>
                </c:pt>
                <c:pt idx="1842">
                  <c:v>42812.786296296297</c:v>
                </c:pt>
                <c:pt idx="1843">
                  <c:v>42812.827962962961</c:v>
                </c:pt>
                <c:pt idx="1844">
                  <c:v>42812.869629629633</c:v>
                </c:pt>
                <c:pt idx="1845">
                  <c:v>42812.911296296297</c:v>
                </c:pt>
                <c:pt idx="1846">
                  <c:v>42812.952962962961</c:v>
                </c:pt>
                <c:pt idx="1847">
                  <c:v>42812.994629629633</c:v>
                </c:pt>
                <c:pt idx="1848">
                  <c:v>42813.036296296297</c:v>
                </c:pt>
                <c:pt idx="1849">
                  <c:v>42813.077962962961</c:v>
                </c:pt>
                <c:pt idx="1850">
                  <c:v>42813.119629629633</c:v>
                </c:pt>
                <c:pt idx="1851">
                  <c:v>42813.161296296297</c:v>
                </c:pt>
                <c:pt idx="1852">
                  <c:v>42813.202962962961</c:v>
                </c:pt>
                <c:pt idx="1853">
                  <c:v>42813.244629629633</c:v>
                </c:pt>
                <c:pt idx="1854">
                  <c:v>42813.286296296297</c:v>
                </c:pt>
                <c:pt idx="1855">
                  <c:v>42813.327962962961</c:v>
                </c:pt>
                <c:pt idx="1856">
                  <c:v>42813.369629629633</c:v>
                </c:pt>
                <c:pt idx="1857">
                  <c:v>42813.411296296297</c:v>
                </c:pt>
                <c:pt idx="1858">
                  <c:v>42813.452962962961</c:v>
                </c:pt>
                <c:pt idx="1859">
                  <c:v>42813.494629629633</c:v>
                </c:pt>
                <c:pt idx="1860">
                  <c:v>42813.536296296297</c:v>
                </c:pt>
                <c:pt idx="1861">
                  <c:v>42813.577974537038</c:v>
                </c:pt>
                <c:pt idx="1862">
                  <c:v>42813.619641203702</c:v>
                </c:pt>
                <c:pt idx="1863">
                  <c:v>42813.661307870367</c:v>
                </c:pt>
                <c:pt idx="1864">
                  <c:v>42813.702986111108</c:v>
                </c:pt>
                <c:pt idx="1865">
                  <c:v>42813.744652777779</c:v>
                </c:pt>
                <c:pt idx="1866">
                  <c:v>42813.786319444444</c:v>
                </c:pt>
                <c:pt idx="1867">
                  <c:v>42813.827986111108</c:v>
                </c:pt>
                <c:pt idx="1868">
                  <c:v>42813.869652777779</c:v>
                </c:pt>
                <c:pt idx="1869">
                  <c:v>42813.911319444444</c:v>
                </c:pt>
                <c:pt idx="1870">
                  <c:v>42813.952986111108</c:v>
                </c:pt>
                <c:pt idx="1871">
                  <c:v>42813.994652777779</c:v>
                </c:pt>
                <c:pt idx="1872">
                  <c:v>42814.036319444444</c:v>
                </c:pt>
                <c:pt idx="1873">
                  <c:v>42814.077986111108</c:v>
                </c:pt>
                <c:pt idx="1874">
                  <c:v>42814.119652777779</c:v>
                </c:pt>
                <c:pt idx="1875">
                  <c:v>42814.161319444444</c:v>
                </c:pt>
                <c:pt idx="1876">
                  <c:v>42814.202986111108</c:v>
                </c:pt>
                <c:pt idx="1877">
                  <c:v>42814.244652777779</c:v>
                </c:pt>
                <c:pt idx="1878">
                  <c:v>42814.286319444444</c:v>
                </c:pt>
                <c:pt idx="1879">
                  <c:v>42814.327986111108</c:v>
                </c:pt>
                <c:pt idx="1880">
                  <c:v>42814.369652777779</c:v>
                </c:pt>
                <c:pt idx="1881">
                  <c:v>42814.411319444444</c:v>
                </c:pt>
                <c:pt idx="1882">
                  <c:v>42814.452986111108</c:v>
                </c:pt>
                <c:pt idx="1883">
                  <c:v>42814.494652777779</c:v>
                </c:pt>
                <c:pt idx="1884">
                  <c:v>42814.536319444444</c:v>
                </c:pt>
                <c:pt idx="1885">
                  <c:v>42814.577997685177</c:v>
                </c:pt>
                <c:pt idx="1886">
                  <c:v>42814.619664351849</c:v>
                </c:pt>
                <c:pt idx="1887">
                  <c:v>42814.66133101852</c:v>
                </c:pt>
                <c:pt idx="1888">
                  <c:v>42814.703009259261</c:v>
                </c:pt>
                <c:pt idx="1889">
                  <c:v>42814.744675925933</c:v>
                </c:pt>
                <c:pt idx="1890">
                  <c:v>42814.78634259259</c:v>
                </c:pt>
                <c:pt idx="1891">
                  <c:v>42814.828009259261</c:v>
                </c:pt>
                <c:pt idx="1892">
                  <c:v>42814.869675925933</c:v>
                </c:pt>
                <c:pt idx="1893">
                  <c:v>42814.91134259259</c:v>
                </c:pt>
                <c:pt idx="1894">
                  <c:v>42814.953009259261</c:v>
                </c:pt>
                <c:pt idx="1895">
                  <c:v>42814.994675925933</c:v>
                </c:pt>
                <c:pt idx="1896">
                  <c:v>42815.03634259259</c:v>
                </c:pt>
                <c:pt idx="1897">
                  <c:v>42815.078009259261</c:v>
                </c:pt>
                <c:pt idx="1898">
                  <c:v>42815.119675925933</c:v>
                </c:pt>
                <c:pt idx="1899">
                  <c:v>42815.16134259259</c:v>
                </c:pt>
                <c:pt idx="1900">
                  <c:v>42815.203009259261</c:v>
                </c:pt>
                <c:pt idx="1901">
                  <c:v>42815.244675925933</c:v>
                </c:pt>
                <c:pt idx="1902">
                  <c:v>42815.28634259259</c:v>
                </c:pt>
                <c:pt idx="1903">
                  <c:v>42815.328009259261</c:v>
                </c:pt>
                <c:pt idx="1904">
                  <c:v>42815.369675925933</c:v>
                </c:pt>
                <c:pt idx="1905">
                  <c:v>42815.41134259259</c:v>
                </c:pt>
                <c:pt idx="1906">
                  <c:v>42815.453009259261</c:v>
                </c:pt>
                <c:pt idx="1907">
                  <c:v>42815.494675925933</c:v>
                </c:pt>
                <c:pt idx="1908">
                  <c:v>42815.53634259259</c:v>
                </c:pt>
                <c:pt idx="1909">
                  <c:v>42815.578020833331</c:v>
                </c:pt>
                <c:pt idx="1910">
                  <c:v>42815.619687500002</c:v>
                </c:pt>
                <c:pt idx="1911">
                  <c:v>42815.661354166667</c:v>
                </c:pt>
                <c:pt idx="1912">
                  <c:v>42815.703032407408</c:v>
                </c:pt>
                <c:pt idx="1913">
                  <c:v>42815.744699074072</c:v>
                </c:pt>
                <c:pt idx="1914">
                  <c:v>42815.786365740743</c:v>
                </c:pt>
                <c:pt idx="1915">
                  <c:v>42815.828032407408</c:v>
                </c:pt>
                <c:pt idx="1916">
                  <c:v>42815.869699074072</c:v>
                </c:pt>
                <c:pt idx="1917">
                  <c:v>42815.911365740743</c:v>
                </c:pt>
                <c:pt idx="1918">
                  <c:v>42815.953032407408</c:v>
                </c:pt>
                <c:pt idx="1919">
                  <c:v>42815.994699074072</c:v>
                </c:pt>
                <c:pt idx="1920">
                  <c:v>42816.036365740743</c:v>
                </c:pt>
                <c:pt idx="1921">
                  <c:v>42816.078032407408</c:v>
                </c:pt>
                <c:pt idx="1922">
                  <c:v>42816.119699074072</c:v>
                </c:pt>
                <c:pt idx="1923">
                  <c:v>42816.161365740743</c:v>
                </c:pt>
                <c:pt idx="1924">
                  <c:v>42816.203032407408</c:v>
                </c:pt>
                <c:pt idx="1925">
                  <c:v>42816.244699074072</c:v>
                </c:pt>
                <c:pt idx="1926">
                  <c:v>42816.286365740743</c:v>
                </c:pt>
                <c:pt idx="1927">
                  <c:v>42816.328032407408</c:v>
                </c:pt>
                <c:pt idx="1928">
                  <c:v>42816.369699074072</c:v>
                </c:pt>
                <c:pt idx="1929">
                  <c:v>42816.411365740743</c:v>
                </c:pt>
                <c:pt idx="1930">
                  <c:v>42816.453032407408</c:v>
                </c:pt>
                <c:pt idx="1931">
                  <c:v>42816.494699074072</c:v>
                </c:pt>
                <c:pt idx="1932">
                  <c:v>42816.536365740743</c:v>
                </c:pt>
                <c:pt idx="1933">
                  <c:v>42816.578055555547</c:v>
                </c:pt>
                <c:pt idx="1934">
                  <c:v>42816.619722222233</c:v>
                </c:pt>
                <c:pt idx="1935">
                  <c:v>42816.66138888889</c:v>
                </c:pt>
                <c:pt idx="1936">
                  <c:v>42816.703067129631</c:v>
                </c:pt>
                <c:pt idx="1937">
                  <c:v>42816.744733796288</c:v>
                </c:pt>
                <c:pt idx="1938">
                  <c:v>42816.786400462966</c:v>
                </c:pt>
                <c:pt idx="1939">
                  <c:v>42816.828067129631</c:v>
                </c:pt>
                <c:pt idx="1940">
                  <c:v>42816.869733796288</c:v>
                </c:pt>
                <c:pt idx="1941">
                  <c:v>42816.911400462966</c:v>
                </c:pt>
                <c:pt idx="1942">
                  <c:v>42816.953067129631</c:v>
                </c:pt>
                <c:pt idx="1943">
                  <c:v>42816.994733796288</c:v>
                </c:pt>
                <c:pt idx="1944">
                  <c:v>42817.036400462966</c:v>
                </c:pt>
                <c:pt idx="1945">
                  <c:v>42817.078067129631</c:v>
                </c:pt>
                <c:pt idx="1946">
                  <c:v>42817.119722222233</c:v>
                </c:pt>
                <c:pt idx="1947">
                  <c:v>42817.16138888889</c:v>
                </c:pt>
                <c:pt idx="1948">
                  <c:v>42817.203055555547</c:v>
                </c:pt>
                <c:pt idx="1949">
                  <c:v>42817.244768518518</c:v>
                </c:pt>
                <c:pt idx="1950">
                  <c:v>42817.286400462966</c:v>
                </c:pt>
                <c:pt idx="1951">
                  <c:v>42817.328067129631</c:v>
                </c:pt>
                <c:pt idx="1952">
                  <c:v>42817.369733796288</c:v>
                </c:pt>
                <c:pt idx="1953">
                  <c:v>42817.411400462966</c:v>
                </c:pt>
                <c:pt idx="1954">
                  <c:v>42817.453067129631</c:v>
                </c:pt>
                <c:pt idx="1955">
                  <c:v>42817.494733796288</c:v>
                </c:pt>
                <c:pt idx="1956">
                  <c:v>42817.536400462966</c:v>
                </c:pt>
                <c:pt idx="1957">
                  <c:v>42817.578090277777</c:v>
                </c:pt>
                <c:pt idx="1958">
                  <c:v>42817.619756944441</c:v>
                </c:pt>
                <c:pt idx="1959">
                  <c:v>42817.661423611113</c:v>
                </c:pt>
                <c:pt idx="1960">
                  <c:v>42817.704201388893</c:v>
                </c:pt>
                <c:pt idx="1961">
                  <c:v>42817.745868055557</c:v>
                </c:pt>
                <c:pt idx="1962">
                  <c:v>42817.787534722222</c:v>
                </c:pt>
                <c:pt idx="1963">
                  <c:v>42817.829201388893</c:v>
                </c:pt>
                <c:pt idx="1964">
                  <c:v>42817.870868055557</c:v>
                </c:pt>
                <c:pt idx="1965">
                  <c:v>42817.912534722222</c:v>
                </c:pt>
                <c:pt idx="1966">
                  <c:v>42817.954201388893</c:v>
                </c:pt>
                <c:pt idx="1967">
                  <c:v>42817.995868055557</c:v>
                </c:pt>
                <c:pt idx="1968">
                  <c:v>42818.037534722222</c:v>
                </c:pt>
                <c:pt idx="1969">
                  <c:v>42818.079201388893</c:v>
                </c:pt>
                <c:pt idx="1970">
                  <c:v>42818.120868055557</c:v>
                </c:pt>
                <c:pt idx="1971">
                  <c:v>42818.162534722222</c:v>
                </c:pt>
                <c:pt idx="1972">
                  <c:v>42818.204201388893</c:v>
                </c:pt>
                <c:pt idx="1973">
                  <c:v>42818.245868055557</c:v>
                </c:pt>
                <c:pt idx="1974">
                  <c:v>42818.287534722222</c:v>
                </c:pt>
                <c:pt idx="1975">
                  <c:v>42818.329201388893</c:v>
                </c:pt>
                <c:pt idx="1976">
                  <c:v>42818.370868055557</c:v>
                </c:pt>
                <c:pt idx="1977">
                  <c:v>42818.412534722222</c:v>
                </c:pt>
                <c:pt idx="1978">
                  <c:v>42818.454201388893</c:v>
                </c:pt>
                <c:pt idx="1979">
                  <c:v>42818.495868055557</c:v>
                </c:pt>
                <c:pt idx="1980">
                  <c:v>42818.537534722222</c:v>
                </c:pt>
                <c:pt idx="1981">
                  <c:v>42818.579212962963</c:v>
                </c:pt>
                <c:pt idx="1982">
                  <c:v>42818.620879629627</c:v>
                </c:pt>
                <c:pt idx="1983">
                  <c:v>42818.662546296298</c:v>
                </c:pt>
                <c:pt idx="1984">
                  <c:v>42818.704282407409</c:v>
                </c:pt>
                <c:pt idx="1985">
                  <c:v>42818.745949074073</c:v>
                </c:pt>
                <c:pt idx="1986">
                  <c:v>42818.787615740737</c:v>
                </c:pt>
                <c:pt idx="1987">
                  <c:v>42818.829282407409</c:v>
                </c:pt>
                <c:pt idx="1988">
                  <c:v>42818.870949074073</c:v>
                </c:pt>
                <c:pt idx="1989">
                  <c:v>42818.912615740737</c:v>
                </c:pt>
                <c:pt idx="1990">
                  <c:v>42818.954282407409</c:v>
                </c:pt>
                <c:pt idx="1991">
                  <c:v>42818.995949074073</c:v>
                </c:pt>
                <c:pt idx="1992">
                  <c:v>42819.037615740737</c:v>
                </c:pt>
                <c:pt idx="1993">
                  <c:v>42819.079282407409</c:v>
                </c:pt>
                <c:pt idx="1994">
                  <c:v>42819.120949074073</c:v>
                </c:pt>
                <c:pt idx="1995">
                  <c:v>42819.162615740737</c:v>
                </c:pt>
                <c:pt idx="1996">
                  <c:v>42819.204282407409</c:v>
                </c:pt>
                <c:pt idx="1997">
                  <c:v>42819.245949074073</c:v>
                </c:pt>
                <c:pt idx="1998">
                  <c:v>42819.287615740737</c:v>
                </c:pt>
                <c:pt idx="1999">
                  <c:v>42819.329282407409</c:v>
                </c:pt>
                <c:pt idx="2000">
                  <c:v>42819.370949074073</c:v>
                </c:pt>
                <c:pt idx="2001">
                  <c:v>42819.412615740737</c:v>
                </c:pt>
                <c:pt idx="2002">
                  <c:v>42819.454282407409</c:v>
                </c:pt>
                <c:pt idx="2003">
                  <c:v>42819.495949074073</c:v>
                </c:pt>
                <c:pt idx="2004">
                  <c:v>42819.537615740737</c:v>
                </c:pt>
                <c:pt idx="2005">
                  <c:v>42819.579305555562</c:v>
                </c:pt>
                <c:pt idx="2006">
                  <c:v>42819.620972222219</c:v>
                </c:pt>
                <c:pt idx="2007">
                  <c:v>42819.662638888891</c:v>
                </c:pt>
                <c:pt idx="2008">
                  <c:v>42819.704398148147</c:v>
                </c:pt>
                <c:pt idx="2009">
                  <c:v>42819.746064814812</c:v>
                </c:pt>
                <c:pt idx="2010">
                  <c:v>42819.787731481483</c:v>
                </c:pt>
                <c:pt idx="2011">
                  <c:v>42819.829398148147</c:v>
                </c:pt>
                <c:pt idx="2012">
                  <c:v>42819.871111111112</c:v>
                </c:pt>
                <c:pt idx="2013">
                  <c:v>42819.912743055553</c:v>
                </c:pt>
                <c:pt idx="2014">
                  <c:v>42819.954409722217</c:v>
                </c:pt>
                <c:pt idx="2015">
                  <c:v>42819.996076388888</c:v>
                </c:pt>
                <c:pt idx="2016">
                  <c:v>42820.037743055553</c:v>
                </c:pt>
                <c:pt idx="2017">
                  <c:v>42820.079409722217</c:v>
                </c:pt>
                <c:pt idx="2018">
                  <c:v>42820.121076388888</c:v>
                </c:pt>
                <c:pt idx="2019">
                  <c:v>42820.204409722217</c:v>
                </c:pt>
                <c:pt idx="2020">
                  <c:v>42820.246076388888</c:v>
                </c:pt>
                <c:pt idx="2021">
                  <c:v>42820.287743055553</c:v>
                </c:pt>
                <c:pt idx="2022">
                  <c:v>42820.329409722217</c:v>
                </c:pt>
                <c:pt idx="2023">
                  <c:v>42820.371076388888</c:v>
                </c:pt>
                <c:pt idx="2024">
                  <c:v>42820.412743055553</c:v>
                </c:pt>
                <c:pt idx="2025">
                  <c:v>42820.454409722217</c:v>
                </c:pt>
                <c:pt idx="2026">
                  <c:v>42820.496076388888</c:v>
                </c:pt>
                <c:pt idx="2027">
                  <c:v>42820.537743055553</c:v>
                </c:pt>
                <c:pt idx="2028">
                  <c:v>42820.579409722217</c:v>
                </c:pt>
                <c:pt idx="2029">
                  <c:v>42820.621099537027</c:v>
                </c:pt>
                <c:pt idx="2030">
                  <c:v>42820.662766203714</c:v>
                </c:pt>
                <c:pt idx="2031">
                  <c:v>42820.704432870371</c:v>
                </c:pt>
                <c:pt idx="2032">
                  <c:v>42820.746180555558</c:v>
                </c:pt>
                <c:pt idx="2033">
                  <c:v>42820.787847222222</c:v>
                </c:pt>
                <c:pt idx="2034">
                  <c:v>42820.829513888893</c:v>
                </c:pt>
                <c:pt idx="2035">
                  <c:v>42820.871180555558</c:v>
                </c:pt>
                <c:pt idx="2036">
                  <c:v>42820.912847222222</c:v>
                </c:pt>
                <c:pt idx="2037">
                  <c:v>42820.954513888893</c:v>
                </c:pt>
                <c:pt idx="2038">
                  <c:v>42820.996180555558</c:v>
                </c:pt>
                <c:pt idx="2039">
                  <c:v>42821.037847222222</c:v>
                </c:pt>
                <c:pt idx="2040">
                  <c:v>42821.079513888893</c:v>
                </c:pt>
                <c:pt idx="2041">
                  <c:v>42821.121180555558</c:v>
                </c:pt>
                <c:pt idx="2042">
                  <c:v>42821.162847222222</c:v>
                </c:pt>
                <c:pt idx="2043">
                  <c:v>42821.204513888893</c:v>
                </c:pt>
                <c:pt idx="2044">
                  <c:v>42821.246180555558</c:v>
                </c:pt>
                <c:pt idx="2045">
                  <c:v>42821.287847222222</c:v>
                </c:pt>
                <c:pt idx="2046">
                  <c:v>42821.329513888893</c:v>
                </c:pt>
                <c:pt idx="2047">
                  <c:v>42821.371180555558</c:v>
                </c:pt>
                <c:pt idx="2048">
                  <c:v>42821.412847222222</c:v>
                </c:pt>
                <c:pt idx="2049">
                  <c:v>42821.454513888893</c:v>
                </c:pt>
                <c:pt idx="2050">
                  <c:v>42821.496180555558</c:v>
                </c:pt>
                <c:pt idx="2051">
                  <c:v>42821.537847222222</c:v>
                </c:pt>
                <c:pt idx="2052">
                  <c:v>42821.579513888893</c:v>
                </c:pt>
                <c:pt idx="2053">
                  <c:v>42821.621203703697</c:v>
                </c:pt>
                <c:pt idx="2054">
                  <c:v>42821.662870370368</c:v>
                </c:pt>
                <c:pt idx="2055">
                  <c:v>42821.70453703704</c:v>
                </c:pt>
                <c:pt idx="2056">
                  <c:v>42821.746296296304</c:v>
                </c:pt>
                <c:pt idx="2057">
                  <c:v>42821.787962962961</c:v>
                </c:pt>
                <c:pt idx="2058">
                  <c:v>42821.829629629632</c:v>
                </c:pt>
                <c:pt idx="2059">
                  <c:v>42821.871296296304</c:v>
                </c:pt>
                <c:pt idx="2060">
                  <c:v>42821.912962962961</c:v>
                </c:pt>
                <c:pt idx="2061">
                  <c:v>42821.954629629632</c:v>
                </c:pt>
                <c:pt idx="2062">
                  <c:v>42821.996296296304</c:v>
                </c:pt>
                <c:pt idx="2063">
                  <c:v>42822.037962962961</c:v>
                </c:pt>
                <c:pt idx="2064">
                  <c:v>42822.079629629632</c:v>
                </c:pt>
                <c:pt idx="2065">
                  <c:v>42822.121296296304</c:v>
                </c:pt>
                <c:pt idx="2066">
                  <c:v>42822.162962962961</c:v>
                </c:pt>
                <c:pt idx="2067">
                  <c:v>42822.204629629632</c:v>
                </c:pt>
                <c:pt idx="2068">
                  <c:v>42822.246296296304</c:v>
                </c:pt>
                <c:pt idx="2069">
                  <c:v>42822.287962962961</c:v>
                </c:pt>
                <c:pt idx="2070">
                  <c:v>42822.329629629632</c:v>
                </c:pt>
                <c:pt idx="2071">
                  <c:v>42822.371296296304</c:v>
                </c:pt>
                <c:pt idx="2072">
                  <c:v>42822.412962962961</c:v>
                </c:pt>
                <c:pt idx="2073">
                  <c:v>42822.454629629632</c:v>
                </c:pt>
                <c:pt idx="2074">
                  <c:v>42822.496296296304</c:v>
                </c:pt>
                <c:pt idx="2075">
                  <c:v>42822.537962962961</c:v>
                </c:pt>
                <c:pt idx="2076">
                  <c:v>42822.579629629632</c:v>
                </c:pt>
                <c:pt idx="2077">
                  <c:v>42822.621319444443</c:v>
                </c:pt>
                <c:pt idx="2078">
                  <c:v>42822.662986111107</c:v>
                </c:pt>
                <c:pt idx="2079">
                  <c:v>42822.704652777778</c:v>
                </c:pt>
                <c:pt idx="2080">
                  <c:v>42822.746412037042</c:v>
                </c:pt>
                <c:pt idx="2081">
                  <c:v>42822.788078703707</c:v>
                </c:pt>
                <c:pt idx="2082">
                  <c:v>42822.829745370371</c:v>
                </c:pt>
                <c:pt idx="2083">
                  <c:v>42822.871412037042</c:v>
                </c:pt>
                <c:pt idx="2084">
                  <c:v>42822.913078703707</c:v>
                </c:pt>
                <c:pt idx="2085">
                  <c:v>42822.954745370371</c:v>
                </c:pt>
                <c:pt idx="2086">
                  <c:v>42822.996412037042</c:v>
                </c:pt>
                <c:pt idx="2087">
                  <c:v>42823.038078703707</c:v>
                </c:pt>
                <c:pt idx="2088">
                  <c:v>42823.079745370371</c:v>
                </c:pt>
                <c:pt idx="2089">
                  <c:v>42823.121412037042</c:v>
                </c:pt>
                <c:pt idx="2090">
                  <c:v>42823.163078703707</c:v>
                </c:pt>
                <c:pt idx="2091">
                  <c:v>42823.204745370371</c:v>
                </c:pt>
                <c:pt idx="2092">
                  <c:v>42823.246412037042</c:v>
                </c:pt>
                <c:pt idx="2093">
                  <c:v>42823.288078703707</c:v>
                </c:pt>
                <c:pt idx="2094">
                  <c:v>42823.329745370371</c:v>
                </c:pt>
                <c:pt idx="2095">
                  <c:v>42823.371412037042</c:v>
                </c:pt>
                <c:pt idx="2096">
                  <c:v>42823.413078703707</c:v>
                </c:pt>
                <c:pt idx="2097">
                  <c:v>42823.454745370371</c:v>
                </c:pt>
                <c:pt idx="2098">
                  <c:v>42823.496412037042</c:v>
                </c:pt>
                <c:pt idx="2099">
                  <c:v>42823.538078703707</c:v>
                </c:pt>
                <c:pt idx="2100">
                  <c:v>42823.579745370371</c:v>
                </c:pt>
                <c:pt idx="2101">
                  <c:v>42823.621423611112</c:v>
                </c:pt>
                <c:pt idx="2102">
                  <c:v>42823.663090277783</c:v>
                </c:pt>
                <c:pt idx="2103">
                  <c:v>42823.704756944448</c:v>
                </c:pt>
                <c:pt idx="2104">
                  <c:v>42823.746493055558</c:v>
                </c:pt>
                <c:pt idx="2105">
                  <c:v>42823.788159722222</c:v>
                </c:pt>
                <c:pt idx="2106">
                  <c:v>42823.829826388886</c:v>
                </c:pt>
                <c:pt idx="2107">
                  <c:v>42823.871493055558</c:v>
                </c:pt>
                <c:pt idx="2108">
                  <c:v>42823.913159722222</c:v>
                </c:pt>
                <c:pt idx="2109">
                  <c:v>42823.954826388886</c:v>
                </c:pt>
                <c:pt idx="2110">
                  <c:v>42823.996493055558</c:v>
                </c:pt>
                <c:pt idx="2111">
                  <c:v>42824.038159722222</c:v>
                </c:pt>
                <c:pt idx="2112">
                  <c:v>42824.079826388886</c:v>
                </c:pt>
                <c:pt idx="2113">
                  <c:v>42824.121493055558</c:v>
                </c:pt>
                <c:pt idx="2114">
                  <c:v>42824.163159722222</c:v>
                </c:pt>
                <c:pt idx="2115">
                  <c:v>42824.204826388886</c:v>
                </c:pt>
                <c:pt idx="2116">
                  <c:v>42824.246493055558</c:v>
                </c:pt>
                <c:pt idx="2117">
                  <c:v>42824.288159722222</c:v>
                </c:pt>
                <c:pt idx="2118">
                  <c:v>42824.329826388886</c:v>
                </c:pt>
                <c:pt idx="2119">
                  <c:v>42824.371493055558</c:v>
                </c:pt>
                <c:pt idx="2120">
                  <c:v>42824.413159722222</c:v>
                </c:pt>
                <c:pt idx="2121">
                  <c:v>42824.454826388886</c:v>
                </c:pt>
                <c:pt idx="2122">
                  <c:v>42824.496493055558</c:v>
                </c:pt>
                <c:pt idx="2123">
                  <c:v>42824.538159722222</c:v>
                </c:pt>
                <c:pt idx="2124">
                  <c:v>42824.579826388886</c:v>
                </c:pt>
                <c:pt idx="2125">
                  <c:v>42824.621504629627</c:v>
                </c:pt>
                <c:pt idx="2126">
                  <c:v>42824.663171296299</c:v>
                </c:pt>
                <c:pt idx="2127">
                  <c:v>42824.704837962963</c:v>
                </c:pt>
                <c:pt idx="2128">
                  <c:v>42824.746608796297</c:v>
                </c:pt>
                <c:pt idx="2129">
                  <c:v>42824.788275462961</c:v>
                </c:pt>
                <c:pt idx="2130">
                  <c:v>42824.829942129632</c:v>
                </c:pt>
                <c:pt idx="2131">
                  <c:v>42824.871608796297</c:v>
                </c:pt>
                <c:pt idx="2132">
                  <c:v>42824.913275462961</c:v>
                </c:pt>
                <c:pt idx="2133">
                  <c:v>42824.954942129632</c:v>
                </c:pt>
                <c:pt idx="2134">
                  <c:v>42824.996608796297</c:v>
                </c:pt>
                <c:pt idx="2135">
                  <c:v>42825.038275462961</c:v>
                </c:pt>
                <c:pt idx="2136">
                  <c:v>42825.079942129632</c:v>
                </c:pt>
                <c:pt idx="2137">
                  <c:v>42825.121608796297</c:v>
                </c:pt>
                <c:pt idx="2138">
                  <c:v>42825.163275462961</c:v>
                </c:pt>
                <c:pt idx="2139">
                  <c:v>42825.204942129632</c:v>
                </c:pt>
                <c:pt idx="2140">
                  <c:v>42825.246608796297</c:v>
                </c:pt>
                <c:pt idx="2141">
                  <c:v>42825.288275462961</c:v>
                </c:pt>
                <c:pt idx="2142">
                  <c:v>42825.329942129632</c:v>
                </c:pt>
                <c:pt idx="2143">
                  <c:v>42825.371608796297</c:v>
                </c:pt>
                <c:pt idx="2144">
                  <c:v>42825.413275462961</c:v>
                </c:pt>
                <c:pt idx="2145">
                  <c:v>42825.454942129632</c:v>
                </c:pt>
                <c:pt idx="2146">
                  <c:v>42825.496608796297</c:v>
                </c:pt>
                <c:pt idx="2147">
                  <c:v>42825.538275462961</c:v>
                </c:pt>
                <c:pt idx="2148">
                  <c:v>42825.579942129632</c:v>
                </c:pt>
                <c:pt idx="2149">
                  <c:v>42825.621620370373</c:v>
                </c:pt>
                <c:pt idx="2150">
                  <c:v>42825.663287037038</c:v>
                </c:pt>
                <c:pt idx="2151">
                  <c:v>42825.704953703702</c:v>
                </c:pt>
                <c:pt idx="2152">
                  <c:v>42825.746689814812</c:v>
                </c:pt>
                <c:pt idx="2153">
                  <c:v>42825.788356481477</c:v>
                </c:pt>
                <c:pt idx="2154">
                  <c:v>42825.830023148148</c:v>
                </c:pt>
                <c:pt idx="2155">
                  <c:v>42825.871689814812</c:v>
                </c:pt>
                <c:pt idx="2156">
                  <c:v>42825.913356481477</c:v>
                </c:pt>
                <c:pt idx="2157">
                  <c:v>42825.955023148148</c:v>
                </c:pt>
                <c:pt idx="2158">
                  <c:v>42825.996689814812</c:v>
                </c:pt>
                <c:pt idx="2159">
                  <c:v>42826.038356481477</c:v>
                </c:pt>
                <c:pt idx="2160">
                  <c:v>42826.080023148148</c:v>
                </c:pt>
                <c:pt idx="2161">
                  <c:v>42826.121689814812</c:v>
                </c:pt>
                <c:pt idx="2162">
                  <c:v>42826.163356481477</c:v>
                </c:pt>
                <c:pt idx="2163">
                  <c:v>42826.205023148148</c:v>
                </c:pt>
                <c:pt idx="2164">
                  <c:v>42826.246689814812</c:v>
                </c:pt>
                <c:pt idx="2165">
                  <c:v>42826.288356481477</c:v>
                </c:pt>
                <c:pt idx="2166">
                  <c:v>42826.330023148148</c:v>
                </c:pt>
                <c:pt idx="2167">
                  <c:v>42826.371689814812</c:v>
                </c:pt>
                <c:pt idx="2168">
                  <c:v>42826.413356481477</c:v>
                </c:pt>
                <c:pt idx="2169">
                  <c:v>42826.455023148148</c:v>
                </c:pt>
                <c:pt idx="2170">
                  <c:v>42826.496689814812</c:v>
                </c:pt>
                <c:pt idx="2171">
                  <c:v>42826.538356481477</c:v>
                </c:pt>
                <c:pt idx="2172">
                  <c:v>42826.580023148148</c:v>
                </c:pt>
                <c:pt idx="2173">
                  <c:v>42826.621689814812</c:v>
                </c:pt>
                <c:pt idx="2174">
                  <c:v>42826.663356481477</c:v>
                </c:pt>
                <c:pt idx="2175">
                  <c:v>42826.705023148148</c:v>
                </c:pt>
                <c:pt idx="2176">
                  <c:v>42826.746759259258</c:v>
                </c:pt>
                <c:pt idx="2177">
                  <c:v>42826.788425925923</c:v>
                </c:pt>
                <c:pt idx="2178">
                  <c:v>42826.830092592587</c:v>
                </c:pt>
                <c:pt idx="2179">
                  <c:v>42826.871759259258</c:v>
                </c:pt>
                <c:pt idx="2180">
                  <c:v>42826.913472222222</c:v>
                </c:pt>
                <c:pt idx="2181">
                  <c:v>42826.955104166656</c:v>
                </c:pt>
                <c:pt idx="2182">
                  <c:v>42826.996770833342</c:v>
                </c:pt>
                <c:pt idx="2183">
                  <c:v>42827.038437499999</c:v>
                </c:pt>
                <c:pt idx="2184">
                  <c:v>42827.080104166656</c:v>
                </c:pt>
                <c:pt idx="2185">
                  <c:v>42827.121770833342</c:v>
                </c:pt>
                <c:pt idx="2186">
                  <c:v>42827.163437499999</c:v>
                </c:pt>
                <c:pt idx="2187">
                  <c:v>42827.205104166656</c:v>
                </c:pt>
                <c:pt idx="2188">
                  <c:v>42827.246770833342</c:v>
                </c:pt>
                <c:pt idx="2189">
                  <c:v>42827.288437499999</c:v>
                </c:pt>
                <c:pt idx="2190">
                  <c:v>42827.330104166656</c:v>
                </c:pt>
                <c:pt idx="2191">
                  <c:v>42827.371770833342</c:v>
                </c:pt>
                <c:pt idx="2192">
                  <c:v>42827.413437499999</c:v>
                </c:pt>
                <c:pt idx="2193">
                  <c:v>42827.455104166656</c:v>
                </c:pt>
                <c:pt idx="2194">
                  <c:v>42827.496770833342</c:v>
                </c:pt>
                <c:pt idx="2195">
                  <c:v>42827.538437499999</c:v>
                </c:pt>
                <c:pt idx="2196">
                  <c:v>42827.580104166656</c:v>
                </c:pt>
                <c:pt idx="2197">
                  <c:v>42827.621782407397</c:v>
                </c:pt>
                <c:pt idx="2198">
                  <c:v>42827.663449074083</c:v>
                </c:pt>
                <c:pt idx="2199">
                  <c:v>42827.70511574074</c:v>
                </c:pt>
                <c:pt idx="2200">
                  <c:v>42827.746863425928</c:v>
                </c:pt>
                <c:pt idx="2201">
                  <c:v>42827.788530092592</c:v>
                </c:pt>
                <c:pt idx="2202">
                  <c:v>42827.830196759263</c:v>
                </c:pt>
                <c:pt idx="2203">
                  <c:v>42827.871863425928</c:v>
                </c:pt>
                <c:pt idx="2204">
                  <c:v>42827.913530092592</c:v>
                </c:pt>
                <c:pt idx="2205">
                  <c:v>42827.955196759263</c:v>
                </c:pt>
                <c:pt idx="2206">
                  <c:v>42827.996863425928</c:v>
                </c:pt>
                <c:pt idx="2207">
                  <c:v>42828.038530092592</c:v>
                </c:pt>
                <c:pt idx="2208">
                  <c:v>42828.080196759263</c:v>
                </c:pt>
                <c:pt idx="2209">
                  <c:v>42828.121863425928</c:v>
                </c:pt>
                <c:pt idx="2210">
                  <c:v>42828.163530092592</c:v>
                </c:pt>
                <c:pt idx="2211">
                  <c:v>42828.205196759263</c:v>
                </c:pt>
                <c:pt idx="2212">
                  <c:v>42828.246863425928</c:v>
                </c:pt>
                <c:pt idx="2213">
                  <c:v>42828.288530092592</c:v>
                </c:pt>
                <c:pt idx="2214">
                  <c:v>42828.330196759263</c:v>
                </c:pt>
                <c:pt idx="2215">
                  <c:v>42828.371863425928</c:v>
                </c:pt>
                <c:pt idx="2216">
                  <c:v>42828.413530092592</c:v>
                </c:pt>
                <c:pt idx="2217">
                  <c:v>42828.455196759263</c:v>
                </c:pt>
                <c:pt idx="2218">
                  <c:v>42828.496863425928</c:v>
                </c:pt>
                <c:pt idx="2219">
                  <c:v>42828.538530092592</c:v>
                </c:pt>
                <c:pt idx="2220">
                  <c:v>42828.580196759263</c:v>
                </c:pt>
                <c:pt idx="2221">
                  <c:v>42828.621874999997</c:v>
                </c:pt>
                <c:pt idx="2222">
                  <c:v>42828.663541666669</c:v>
                </c:pt>
                <c:pt idx="2223">
                  <c:v>42828.705208333333</c:v>
                </c:pt>
                <c:pt idx="2224">
                  <c:v>42828.746932870366</c:v>
                </c:pt>
                <c:pt idx="2225">
                  <c:v>42828.788599537038</c:v>
                </c:pt>
                <c:pt idx="2226">
                  <c:v>42828.830266203702</c:v>
                </c:pt>
                <c:pt idx="2227">
                  <c:v>42828.871932870366</c:v>
                </c:pt>
                <c:pt idx="2228">
                  <c:v>42828.913599537038</c:v>
                </c:pt>
                <c:pt idx="2229">
                  <c:v>42828.955266203702</c:v>
                </c:pt>
                <c:pt idx="2230">
                  <c:v>42828.996932870366</c:v>
                </c:pt>
                <c:pt idx="2231">
                  <c:v>42829.038599537038</c:v>
                </c:pt>
                <c:pt idx="2232">
                  <c:v>42829.080266203702</c:v>
                </c:pt>
                <c:pt idx="2233">
                  <c:v>42829.121932870366</c:v>
                </c:pt>
                <c:pt idx="2234">
                  <c:v>42829.163599537038</c:v>
                </c:pt>
                <c:pt idx="2235">
                  <c:v>42829.205266203702</c:v>
                </c:pt>
                <c:pt idx="2236">
                  <c:v>42829.246932870366</c:v>
                </c:pt>
                <c:pt idx="2237">
                  <c:v>42829.288599537038</c:v>
                </c:pt>
                <c:pt idx="2238">
                  <c:v>42829.330266203702</c:v>
                </c:pt>
                <c:pt idx="2239">
                  <c:v>42829.371932870366</c:v>
                </c:pt>
                <c:pt idx="2240">
                  <c:v>42829.413599537038</c:v>
                </c:pt>
                <c:pt idx="2241">
                  <c:v>42829.455266203702</c:v>
                </c:pt>
                <c:pt idx="2242">
                  <c:v>42829.496932870366</c:v>
                </c:pt>
                <c:pt idx="2243">
                  <c:v>42829.538599537038</c:v>
                </c:pt>
                <c:pt idx="2244">
                  <c:v>42829.580266203702</c:v>
                </c:pt>
                <c:pt idx="2245">
                  <c:v>42829.621932870366</c:v>
                </c:pt>
                <c:pt idx="2246">
                  <c:v>42829.663599537038</c:v>
                </c:pt>
                <c:pt idx="2247">
                  <c:v>42829.705266203702</c:v>
                </c:pt>
                <c:pt idx="2248">
                  <c:v>42829.747002314813</c:v>
                </c:pt>
                <c:pt idx="2249">
                  <c:v>42829.788668981477</c:v>
                </c:pt>
                <c:pt idx="2250">
                  <c:v>42829.830335648148</c:v>
                </c:pt>
                <c:pt idx="2251">
                  <c:v>42829.872002314813</c:v>
                </c:pt>
                <c:pt idx="2252">
                  <c:v>42829.913668981477</c:v>
                </c:pt>
                <c:pt idx="2253">
                  <c:v>42829.955335648148</c:v>
                </c:pt>
                <c:pt idx="2254">
                  <c:v>42829.997002314813</c:v>
                </c:pt>
                <c:pt idx="2255">
                  <c:v>42830.038668981477</c:v>
                </c:pt>
                <c:pt idx="2256">
                  <c:v>42830.080335648148</c:v>
                </c:pt>
                <c:pt idx="2257">
                  <c:v>42830.122002314813</c:v>
                </c:pt>
                <c:pt idx="2258">
                  <c:v>42830.163668981477</c:v>
                </c:pt>
                <c:pt idx="2259">
                  <c:v>42830.205335648148</c:v>
                </c:pt>
                <c:pt idx="2260">
                  <c:v>42830.247002314813</c:v>
                </c:pt>
                <c:pt idx="2261">
                  <c:v>42830.288668981477</c:v>
                </c:pt>
                <c:pt idx="2262">
                  <c:v>42830.330335648148</c:v>
                </c:pt>
                <c:pt idx="2263">
                  <c:v>42830.372002314813</c:v>
                </c:pt>
                <c:pt idx="2264">
                  <c:v>42830.413668981477</c:v>
                </c:pt>
                <c:pt idx="2265">
                  <c:v>42830.455335648148</c:v>
                </c:pt>
                <c:pt idx="2266">
                  <c:v>42830.497002314813</c:v>
                </c:pt>
                <c:pt idx="2267">
                  <c:v>42830.538668981477</c:v>
                </c:pt>
                <c:pt idx="2268">
                  <c:v>42830.580335648148</c:v>
                </c:pt>
                <c:pt idx="2269">
                  <c:v>42830.621990740743</c:v>
                </c:pt>
                <c:pt idx="2270">
                  <c:v>42830.663657407407</c:v>
                </c:pt>
                <c:pt idx="2271">
                  <c:v>42830.705324074072</c:v>
                </c:pt>
                <c:pt idx="2272">
                  <c:v>42830.747118055559</c:v>
                </c:pt>
                <c:pt idx="2273">
                  <c:v>42830.78875</c:v>
                </c:pt>
                <c:pt idx="2274">
                  <c:v>42830.830416666657</c:v>
                </c:pt>
                <c:pt idx="2275">
                  <c:v>42830.872083333343</c:v>
                </c:pt>
                <c:pt idx="2276">
                  <c:v>42830.91375</c:v>
                </c:pt>
                <c:pt idx="2277">
                  <c:v>42830.955416666657</c:v>
                </c:pt>
                <c:pt idx="2278">
                  <c:v>42830.997083333343</c:v>
                </c:pt>
                <c:pt idx="2279">
                  <c:v>42831.03875</c:v>
                </c:pt>
                <c:pt idx="2280">
                  <c:v>42831.080416666657</c:v>
                </c:pt>
                <c:pt idx="2281">
                  <c:v>42831.122083333343</c:v>
                </c:pt>
                <c:pt idx="2282">
                  <c:v>42831.16375</c:v>
                </c:pt>
                <c:pt idx="2283">
                  <c:v>42831.205416666657</c:v>
                </c:pt>
                <c:pt idx="2284">
                  <c:v>42831.247083333343</c:v>
                </c:pt>
                <c:pt idx="2285">
                  <c:v>42831.28875</c:v>
                </c:pt>
                <c:pt idx="2286">
                  <c:v>42831.330416666657</c:v>
                </c:pt>
                <c:pt idx="2287">
                  <c:v>42831.372083333343</c:v>
                </c:pt>
                <c:pt idx="2288">
                  <c:v>42831.41375</c:v>
                </c:pt>
                <c:pt idx="2289">
                  <c:v>42831.455416666657</c:v>
                </c:pt>
                <c:pt idx="2290">
                  <c:v>42831.497083333343</c:v>
                </c:pt>
                <c:pt idx="2291">
                  <c:v>42831.53875</c:v>
                </c:pt>
                <c:pt idx="2292">
                  <c:v>42831.580416666657</c:v>
                </c:pt>
                <c:pt idx="2293">
                  <c:v>42831.622106481482</c:v>
                </c:pt>
                <c:pt idx="2294">
                  <c:v>42831.663773148153</c:v>
                </c:pt>
                <c:pt idx="2295">
                  <c:v>42831.705439814818</c:v>
                </c:pt>
                <c:pt idx="2296">
                  <c:v>42831.747187499997</c:v>
                </c:pt>
                <c:pt idx="2297">
                  <c:v>42831.788854166669</c:v>
                </c:pt>
                <c:pt idx="2298">
                  <c:v>42831.830520833333</c:v>
                </c:pt>
                <c:pt idx="2299">
                  <c:v>42831.872187499997</c:v>
                </c:pt>
                <c:pt idx="2300">
                  <c:v>42831.913854166669</c:v>
                </c:pt>
                <c:pt idx="2301">
                  <c:v>42831.955520833333</c:v>
                </c:pt>
                <c:pt idx="2302">
                  <c:v>42831.997187499997</c:v>
                </c:pt>
                <c:pt idx="2303">
                  <c:v>42832.038854166669</c:v>
                </c:pt>
                <c:pt idx="2304">
                  <c:v>42832.080520833333</c:v>
                </c:pt>
                <c:pt idx="2305">
                  <c:v>42832.122187499997</c:v>
                </c:pt>
                <c:pt idx="2306">
                  <c:v>42832.163854166669</c:v>
                </c:pt>
                <c:pt idx="2307">
                  <c:v>42832.205520833333</c:v>
                </c:pt>
                <c:pt idx="2308">
                  <c:v>42832.247187499997</c:v>
                </c:pt>
                <c:pt idx="2309">
                  <c:v>42832.288854166669</c:v>
                </c:pt>
                <c:pt idx="2310">
                  <c:v>42832.330520833333</c:v>
                </c:pt>
                <c:pt idx="2311">
                  <c:v>42832.372187499997</c:v>
                </c:pt>
                <c:pt idx="2312">
                  <c:v>42832.413854166669</c:v>
                </c:pt>
                <c:pt idx="2313">
                  <c:v>42832.455520833333</c:v>
                </c:pt>
                <c:pt idx="2314">
                  <c:v>42832.497187499997</c:v>
                </c:pt>
                <c:pt idx="2315">
                  <c:v>42832.538854166669</c:v>
                </c:pt>
                <c:pt idx="2316">
                  <c:v>42832.580520833333</c:v>
                </c:pt>
                <c:pt idx="2317">
                  <c:v>42832.622210648151</c:v>
                </c:pt>
                <c:pt idx="2318">
                  <c:v>42832.663877314822</c:v>
                </c:pt>
                <c:pt idx="2319">
                  <c:v>42832.705543981479</c:v>
                </c:pt>
                <c:pt idx="2320">
                  <c:v>42832.74726851852</c:v>
                </c:pt>
                <c:pt idx="2321">
                  <c:v>42832.788935185177</c:v>
                </c:pt>
                <c:pt idx="2322">
                  <c:v>42832.830601851849</c:v>
                </c:pt>
                <c:pt idx="2323">
                  <c:v>42832.87226851852</c:v>
                </c:pt>
                <c:pt idx="2324">
                  <c:v>42832.913935185177</c:v>
                </c:pt>
                <c:pt idx="2325">
                  <c:v>42832.955601851849</c:v>
                </c:pt>
                <c:pt idx="2326">
                  <c:v>42832.99726851852</c:v>
                </c:pt>
                <c:pt idx="2327">
                  <c:v>42833.038935185177</c:v>
                </c:pt>
                <c:pt idx="2328">
                  <c:v>42833.080601851849</c:v>
                </c:pt>
                <c:pt idx="2329">
                  <c:v>42833.12226851852</c:v>
                </c:pt>
                <c:pt idx="2330">
                  <c:v>42833.163935185177</c:v>
                </c:pt>
                <c:pt idx="2331">
                  <c:v>42833.205601851849</c:v>
                </c:pt>
                <c:pt idx="2332">
                  <c:v>42833.24726851852</c:v>
                </c:pt>
                <c:pt idx="2333">
                  <c:v>42833.288935185177</c:v>
                </c:pt>
                <c:pt idx="2334">
                  <c:v>42833.330601851849</c:v>
                </c:pt>
                <c:pt idx="2335">
                  <c:v>42833.37226851852</c:v>
                </c:pt>
                <c:pt idx="2336">
                  <c:v>42833.413935185177</c:v>
                </c:pt>
                <c:pt idx="2337">
                  <c:v>42833.455601851849</c:v>
                </c:pt>
                <c:pt idx="2338">
                  <c:v>42833.49726851852</c:v>
                </c:pt>
                <c:pt idx="2339">
                  <c:v>42833.538935185177</c:v>
                </c:pt>
                <c:pt idx="2340">
                  <c:v>42833.580601851849</c:v>
                </c:pt>
                <c:pt idx="2341">
                  <c:v>42833.622291666667</c:v>
                </c:pt>
                <c:pt idx="2342">
                  <c:v>42833.663958333331</c:v>
                </c:pt>
                <c:pt idx="2343">
                  <c:v>42833.705625000002</c:v>
                </c:pt>
                <c:pt idx="2344">
                  <c:v>42833.747384259259</c:v>
                </c:pt>
                <c:pt idx="2345">
                  <c:v>42833.789050925923</c:v>
                </c:pt>
                <c:pt idx="2346">
                  <c:v>42833.830717592587</c:v>
                </c:pt>
                <c:pt idx="2347">
                  <c:v>42833.872384259259</c:v>
                </c:pt>
                <c:pt idx="2348">
                  <c:v>42833.914050925923</c:v>
                </c:pt>
                <c:pt idx="2349">
                  <c:v>42833.955717592587</c:v>
                </c:pt>
                <c:pt idx="2350">
                  <c:v>42833.997384259259</c:v>
                </c:pt>
                <c:pt idx="2351">
                  <c:v>42834.039050925923</c:v>
                </c:pt>
                <c:pt idx="2352">
                  <c:v>42834.080717592587</c:v>
                </c:pt>
                <c:pt idx="2353">
                  <c:v>42834.122384259259</c:v>
                </c:pt>
                <c:pt idx="2354">
                  <c:v>42834.164050925923</c:v>
                </c:pt>
                <c:pt idx="2355">
                  <c:v>42834.205717592587</c:v>
                </c:pt>
                <c:pt idx="2356">
                  <c:v>42834.247384259259</c:v>
                </c:pt>
                <c:pt idx="2357">
                  <c:v>42834.289050925923</c:v>
                </c:pt>
                <c:pt idx="2358">
                  <c:v>42834.330717592587</c:v>
                </c:pt>
                <c:pt idx="2359">
                  <c:v>42834.372384259259</c:v>
                </c:pt>
                <c:pt idx="2360">
                  <c:v>42834.414050925923</c:v>
                </c:pt>
                <c:pt idx="2361">
                  <c:v>42834.455717592587</c:v>
                </c:pt>
                <c:pt idx="2362">
                  <c:v>42834.497384259259</c:v>
                </c:pt>
                <c:pt idx="2363">
                  <c:v>42834.539050925923</c:v>
                </c:pt>
                <c:pt idx="2364">
                  <c:v>42834.580717592587</c:v>
                </c:pt>
                <c:pt idx="2365">
                  <c:v>42834.622407407413</c:v>
                </c:pt>
                <c:pt idx="2366">
                  <c:v>42834.664074074077</c:v>
                </c:pt>
                <c:pt idx="2367">
                  <c:v>42834.705740740741</c:v>
                </c:pt>
                <c:pt idx="2368">
                  <c:v>42834.747476851851</c:v>
                </c:pt>
                <c:pt idx="2369">
                  <c:v>42834.789143518523</c:v>
                </c:pt>
                <c:pt idx="2370">
                  <c:v>42834.830810185187</c:v>
                </c:pt>
                <c:pt idx="2371">
                  <c:v>42834.872476851851</c:v>
                </c:pt>
                <c:pt idx="2372">
                  <c:v>42834.914143518523</c:v>
                </c:pt>
                <c:pt idx="2373">
                  <c:v>42834.955810185187</c:v>
                </c:pt>
                <c:pt idx="2374">
                  <c:v>42834.997476851851</c:v>
                </c:pt>
                <c:pt idx="2375">
                  <c:v>42835.039143518523</c:v>
                </c:pt>
                <c:pt idx="2376">
                  <c:v>42835.080810185187</c:v>
                </c:pt>
                <c:pt idx="2377">
                  <c:v>42835.122476851851</c:v>
                </c:pt>
                <c:pt idx="2378">
                  <c:v>42835.164143518523</c:v>
                </c:pt>
                <c:pt idx="2379">
                  <c:v>42835.205810185187</c:v>
                </c:pt>
                <c:pt idx="2380">
                  <c:v>42835.247476851851</c:v>
                </c:pt>
                <c:pt idx="2381">
                  <c:v>42835.289143518523</c:v>
                </c:pt>
                <c:pt idx="2382">
                  <c:v>42835.330810185187</c:v>
                </c:pt>
                <c:pt idx="2383">
                  <c:v>42835.372476851851</c:v>
                </c:pt>
                <c:pt idx="2384">
                  <c:v>42835.414143518523</c:v>
                </c:pt>
                <c:pt idx="2385">
                  <c:v>42835.455810185187</c:v>
                </c:pt>
                <c:pt idx="2386">
                  <c:v>42835.497476851851</c:v>
                </c:pt>
                <c:pt idx="2387">
                  <c:v>42835.539143518523</c:v>
                </c:pt>
                <c:pt idx="2388">
                  <c:v>42835.580810185187</c:v>
                </c:pt>
                <c:pt idx="2389">
                  <c:v>42835.622488425928</c:v>
                </c:pt>
                <c:pt idx="2390">
                  <c:v>42835.664155092592</c:v>
                </c:pt>
                <c:pt idx="2391">
                  <c:v>42835.705821759257</c:v>
                </c:pt>
                <c:pt idx="2392">
                  <c:v>42835.747546296298</c:v>
                </c:pt>
                <c:pt idx="2393">
                  <c:v>42835.789212962962</c:v>
                </c:pt>
                <c:pt idx="2394">
                  <c:v>42835.830879629633</c:v>
                </c:pt>
                <c:pt idx="2395">
                  <c:v>42835.872546296298</c:v>
                </c:pt>
                <c:pt idx="2396">
                  <c:v>42835.914212962962</c:v>
                </c:pt>
                <c:pt idx="2397">
                  <c:v>42835.955879629633</c:v>
                </c:pt>
                <c:pt idx="2398">
                  <c:v>42835.997546296298</c:v>
                </c:pt>
                <c:pt idx="2399">
                  <c:v>42836.039212962962</c:v>
                </c:pt>
                <c:pt idx="2400">
                  <c:v>42836.080879629633</c:v>
                </c:pt>
                <c:pt idx="2401">
                  <c:v>42836.122546296298</c:v>
                </c:pt>
                <c:pt idx="2402">
                  <c:v>42836.164212962962</c:v>
                </c:pt>
                <c:pt idx="2403">
                  <c:v>42836.205879629633</c:v>
                </c:pt>
                <c:pt idx="2404">
                  <c:v>42836.247546296298</c:v>
                </c:pt>
                <c:pt idx="2405">
                  <c:v>42836.289212962962</c:v>
                </c:pt>
                <c:pt idx="2406">
                  <c:v>42836.330879629633</c:v>
                </c:pt>
                <c:pt idx="2407">
                  <c:v>42836.372546296298</c:v>
                </c:pt>
                <c:pt idx="2408">
                  <c:v>42836.414212962962</c:v>
                </c:pt>
                <c:pt idx="2409">
                  <c:v>42836.455879629633</c:v>
                </c:pt>
                <c:pt idx="2410">
                  <c:v>42836.497546296298</c:v>
                </c:pt>
                <c:pt idx="2411">
                  <c:v>42836.539212962962</c:v>
                </c:pt>
                <c:pt idx="2412">
                  <c:v>42836.580879629633</c:v>
                </c:pt>
                <c:pt idx="2413">
                  <c:v>42836.622546296298</c:v>
                </c:pt>
                <c:pt idx="2414">
                  <c:v>42836.664212962962</c:v>
                </c:pt>
                <c:pt idx="2415">
                  <c:v>42836.705879629633</c:v>
                </c:pt>
                <c:pt idx="2416">
                  <c:v>42836.747627314813</c:v>
                </c:pt>
                <c:pt idx="2417">
                  <c:v>42836.789293981477</c:v>
                </c:pt>
                <c:pt idx="2418">
                  <c:v>42836.830960648149</c:v>
                </c:pt>
                <c:pt idx="2419">
                  <c:v>42836.872627314813</c:v>
                </c:pt>
                <c:pt idx="2420">
                  <c:v>42836.914293981477</c:v>
                </c:pt>
                <c:pt idx="2421">
                  <c:v>42836.955960648149</c:v>
                </c:pt>
                <c:pt idx="2422">
                  <c:v>42836.997627314813</c:v>
                </c:pt>
                <c:pt idx="2423">
                  <c:v>42837.039293981477</c:v>
                </c:pt>
                <c:pt idx="2424">
                  <c:v>42837.080960648149</c:v>
                </c:pt>
                <c:pt idx="2425">
                  <c:v>42837.122627314813</c:v>
                </c:pt>
                <c:pt idx="2426">
                  <c:v>42837.164293981477</c:v>
                </c:pt>
                <c:pt idx="2427">
                  <c:v>42837.205960648149</c:v>
                </c:pt>
                <c:pt idx="2428">
                  <c:v>42837.247627314813</c:v>
                </c:pt>
                <c:pt idx="2429">
                  <c:v>42837.289293981477</c:v>
                </c:pt>
                <c:pt idx="2430">
                  <c:v>42837.330960648149</c:v>
                </c:pt>
                <c:pt idx="2431">
                  <c:v>42837.372627314813</c:v>
                </c:pt>
                <c:pt idx="2432">
                  <c:v>42837.414293981477</c:v>
                </c:pt>
                <c:pt idx="2433">
                  <c:v>42837.455960648149</c:v>
                </c:pt>
                <c:pt idx="2434">
                  <c:v>42837.497627314813</c:v>
                </c:pt>
                <c:pt idx="2435">
                  <c:v>42837.539293981477</c:v>
                </c:pt>
                <c:pt idx="2436">
                  <c:v>42837.580960648149</c:v>
                </c:pt>
                <c:pt idx="2437">
                  <c:v>42837.622650462959</c:v>
                </c:pt>
                <c:pt idx="2438">
                  <c:v>42837.664317129631</c:v>
                </c:pt>
                <c:pt idx="2439">
                  <c:v>42837.705983796302</c:v>
                </c:pt>
                <c:pt idx="2440">
                  <c:v>42837.747719907413</c:v>
                </c:pt>
                <c:pt idx="2441">
                  <c:v>42837.789386574077</c:v>
                </c:pt>
                <c:pt idx="2442">
                  <c:v>42837.831053240741</c:v>
                </c:pt>
                <c:pt idx="2443">
                  <c:v>42837.872719907413</c:v>
                </c:pt>
                <c:pt idx="2444">
                  <c:v>42837.914386574077</c:v>
                </c:pt>
                <c:pt idx="2445">
                  <c:v>42837.956053240741</c:v>
                </c:pt>
                <c:pt idx="2446">
                  <c:v>42837.997719907413</c:v>
                </c:pt>
                <c:pt idx="2447">
                  <c:v>42838.039386574077</c:v>
                </c:pt>
                <c:pt idx="2448">
                  <c:v>42838.081053240741</c:v>
                </c:pt>
                <c:pt idx="2449">
                  <c:v>42838.122719907413</c:v>
                </c:pt>
                <c:pt idx="2450">
                  <c:v>42838.164386574077</c:v>
                </c:pt>
                <c:pt idx="2451">
                  <c:v>42838.206053240741</c:v>
                </c:pt>
                <c:pt idx="2452">
                  <c:v>42838.247719907413</c:v>
                </c:pt>
                <c:pt idx="2453">
                  <c:v>42838.289386574077</c:v>
                </c:pt>
                <c:pt idx="2454">
                  <c:v>42838.331053240741</c:v>
                </c:pt>
                <c:pt idx="2455">
                  <c:v>42838.372719907413</c:v>
                </c:pt>
                <c:pt idx="2456">
                  <c:v>42838.414386574077</c:v>
                </c:pt>
                <c:pt idx="2457">
                  <c:v>42838.456053240741</c:v>
                </c:pt>
                <c:pt idx="2458">
                  <c:v>42838.497719907413</c:v>
                </c:pt>
                <c:pt idx="2459">
                  <c:v>42838.539386574077</c:v>
                </c:pt>
                <c:pt idx="2460">
                  <c:v>42838.581053240741</c:v>
                </c:pt>
                <c:pt idx="2461">
                  <c:v>42838.622743055559</c:v>
                </c:pt>
                <c:pt idx="2462">
                  <c:v>42838.664409722223</c:v>
                </c:pt>
                <c:pt idx="2463">
                  <c:v>42838.706076388888</c:v>
                </c:pt>
                <c:pt idx="2464">
                  <c:v>42838.747812499998</c:v>
                </c:pt>
                <c:pt idx="2465">
                  <c:v>42838.789479166669</c:v>
                </c:pt>
                <c:pt idx="2466">
                  <c:v>42838.831145833326</c:v>
                </c:pt>
                <c:pt idx="2467">
                  <c:v>42838.872812499998</c:v>
                </c:pt>
                <c:pt idx="2468">
                  <c:v>42838.914479166669</c:v>
                </c:pt>
                <c:pt idx="2469">
                  <c:v>42838.956145833326</c:v>
                </c:pt>
                <c:pt idx="2470">
                  <c:v>42838.997812499998</c:v>
                </c:pt>
                <c:pt idx="2471">
                  <c:v>42839.039479166669</c:v>
                </c:pt>
                <c:pt idx="2472">
                  <c:v>42839.081145833326</c:v>
                </c:pt>
                <c:pt idx="2473">
                  <c:v>42839.122812499998</c:v>
                </c:pt>
                <c:pt idx="2474">
                  <c:v>42839.164479166669</c:v>
                </c:pt>
                <c:pt idx="2475">
                  <c:v>42839.206145833326</c:v>
                </c:pt>
                <c:pt idx="2476">
                  <c:v>42839.247812499998</c:v>
                </c:pt>
                <c:pt idx="2477">
                  <c:v>42839.289479166669</c:v>
                </c:pt>
                <c:pt idx="2478">
                  <c:v>42839.331145833326</c:v>
                </c:pt>
                <c:pt idx="2479">
                  <c:v>42839.372812499998</c:v>
                </c:pt>
                <c:pt idx="2480">
                  <c:v>42839.414479166669</c:v>
                </c:pt>
                <c:pt idx="2481">
                  <c:v>42839.456145833326</c:v>
                </c:pt>
                <c:pt idx="2482">
                  <c:v>42839.497812499998</c:v>
                </c:pt>
                <c:pt idx="2483">
                  <c:v>42839.539479166669</c:v>
                </c:pt>
                <c:pt idx="2484">
                  <c:v>42839.581145833326</c:v>
                </c:pt>
                <c:pt idx="2485">
                  <c:v>42839.622835648152</c:v>
                </c:pt>
                <c:pt idx="2486">
                  <c:v>42839.664502314823</c:v>
                </c:pt>
                <c:pt idx="2487">
                  <c:v>42839.70616898148</c:v>
                </c:pt>
                <c:pt idx="2488">
                  <c:v>42839.74790509259</c:v>
                </c:pt>
                <c:pt idx="2489">
                  <c:v>42839.789571759262</c:v>
                </c:pt>
                <c:pt idx="2490">
                  <c:v>42839.831238425933</c:v>
                </c:pt>
                <c:pt idx="2491">
                  <c:v>42839.87290509259</c:v>
                </c:pt>
                <c:pt idx="2492">
                  <c:v>42839.914571759262</c:v>
                </c:pt>
                <c:pt idx="2493">
                  <c:v>42839.956238425933</c:v>
                </c:pt>
                <c:pt idx="2494">
                  <c:v>42839.99790509259</c:v>
                </c:pt>
                <c:pt idx="2495">
                  <c:v>42840.039571759262</c:v>
                </c:pt>
                <c:pt idx="2496">
                  <c:v>42840.081238425933</c:v>
                </c:pt>
                <c:pt idx="2497">
                  <c:v>42840.12290509259</c:v>
                </c:pt>
                <c:pt idx="2498">
                  <c:v>42840.164571759262</c:v>
                </c:pt>
                <c:pt idx="2499">
                  <c:v>42840.206238425933</c:v>
                </c:pt>
                <c:pt idx="2500">
                  <c:v>42840.24790509259</c:v>
                </c:pt>
                <c:pt idx="2501">
                  <c:v>42840.289571759262</c:v>
                </c:pt>
                <c:pt idx="2502">
                  <c:v>42840.331238425933</c:v>
                </c:pt>
                <c:pt idx="2503">
                  <c:v>42840.37290509259</c:v>
                </c:pt>
                <c:pt idx="2504">
                  <c:v>42840.414571759262</c:v>
                </c:pt>
                <c:pt idx="2505">
                  <c:v>42840.456238425933</c:v>
                </c:pt>
                <c:pt idx="2506">
                  <c:v>42840.49790509259</c:v>
                </c:pt>
                <c:pt idx="2507">
                  <c:v>42840.539571759262</c:v>
                </c:pt>
                <c:pt idx="2508">
                  <c:v>42840.581238425933</c:v>
                </c:pt>
                <c:pt idx="2509">
                  <c:v>42840.622893518521</c:v>
                </c:pt>
                <c:pt idx="2510">
                  <c:v>42840.664560185192</c:v>
                </c:pt>
                <c:pt idx="2511">
                  <c:v>42840.706273148149</c:v>
                </c:pt>
                <c:pt idx="2512">
                  <c:v>42840.747974537036</c:v>
                </c:pt>
                <c:pt idx="2513">
                  <c:v>42840.789641203701</c:v>
                </c:pt>
                <c:pt idx="2514">
                  <c:v>42840.831307870372</c:v>
                </c:pt>
                <c:pt idx="2515">
                  <c:v>42840.872974537036</c:v>
                </c:pt>
                <c:pt idx="2516">
                  <c:v>42840.914641203701</c:v>
                </c:pt>
                <c:pt idx="2517">
                  <c:v>42840.956307870372</c:v>
                </c:pt>
                <c:pt idx="2518">
                  <c:v>42840.997974537036</c:v>
                </c:pt>
                <c:pt idx="2519">
                  <c:v>42841.039641203701</c:v>
                </c:pt>
                <c:pt idx="2520">
                  <c:v>42841.081307870372</c:v>
                </c:pt>
                <c:pt idx="2521">
                  <c:v>42841.122974537036</c:v>
                </c:pt>
                <c:pt idx="2522">
                  <c:v>42841.164641203701</c:v>
                </c:pt>
                <c:pt idx="2523">
                  <c:v>42841.206307870372</c:v>
                </c:pt>
                <c:pt idx="2524">
                  <c:v>42841.247974537036</c:v>
                </c:pt>
                <c:pt idx="2525">
                  <c:v>42841.289641203701</c:v>
                </c:pt>
                <c:pt idx="2526">
                  <c:v>42841.331307870372</c:v>
                </c:pt>
                <c:pt idx="2527">
                  <c:v>42841.372974537036</c:v>
                </c:pt>
                <c:pt idx="2528">
                  <c:v>42841.414641203701</c:v>
                </c:pt>
                <c:pt idx="2529">
                  <c:v>42841.456307870372</c:v>
                </c:pt>
                <c:pt idx="2530">
                  <c:v>42841.497974537036</c:v>
                </c:pt>
                <c:pt idx="2531">
                  <c:v>42841.539641203701</c:v>
                </c:pt>
                <c:pt idx="2532">
                  <c:v>42841.581307870372</c:v>
                </c:pt>
                <c:pt idx="2533">
                  <c:v>42841.622974537036</c:v>
                </c:pt>
                <c:pt idx="2534">
                  <c:v>42841.664641203701</c:v>
                </c:pt>
                <c:pt idx="2535">
                  <c:v>42841.706307870372</c:v>
                </c:pt>
                <c:pt idx="2536">
                  <c:v>42841.748101851852</c:v>
                </c:pt>
                <c:pt idx="2537">
                  <c:v>42841.78974537037</c:v>
                </c:pt>
                <c:pt idx="2538">
                  <c:v>42841.831412037027</c:v>
                </c:pt>
                <c:pt idx="2539">
                  <c:v>42841.873078703713</c:v>
                </c:pt>
                <c:pt idx="2540">
                  <c:v>42841.91474537037</c:v>
                </c:pt>
                <c:pt idx="2541">
                  <c:v>42841.956412037027</c:v>
                </c:pt>
                <c:pt idx="2542">
                  <c:v>42841.998078703713</c:v>
                </c:pt>
                <c:pt idx="2543">
                  <c:v>42842.03974537037</c:v>
                </c:pt>
                <c:pt idx="2544">
                  <c:v>42842.081412037027</c:v>
                </c:pt>
                <c:pt idx="2545">
                  <c:v>42842.123078703713</c:v>
                </c:pt>
                <c:pt idx="2546">
                  <c:v>42842.16474537037</c:v>
                </c:pt>
                <c:pt idx="2547">
                  <c:v>42842.206412037027</c:v>
                </c:pt>
                <c:pt idx="2548">
                  <c:v>42842.248078703713</c:v>
                </c:pt>
                <c:pt idx="2549">
                  <c:v>42842.28974537037</c:v>
                </c:pt>
                <c:pt idx="2550">
                  <c:v>42842.331412037027</c:v>
                </c:pt>
                <c:pt idx="2551">
                  <c:v>42842.373078703713</c:v>
                </c:pt>
                <c:pt idx="2552">
                  <c:v>42842.41474537037</c:v>
                </c:pt>
                <c:pt idx="2553">
                  <c:v>42842.456412037027</c:v>
                </c:pt>
                <c:pt idx="2554">
                  <c:v>42842.498078703713</c:v>
                </c:pt>
                <c:pt idx="2555">
                  <c:v>42842.53974537037</c:v>
                </c:pt>
                <c:pt idx="2556">
                  <c:v>42842.581412037027</c:v>
                </c:pt>
                <c:pt idx="2557">
                  <c:v>42842.623090277782</c:v>
                </c:pt>
                <c:pt idx="2558">
                  <c:v>42842.664756944447</c:v>
                </c:pt>
                <c:pt idx="2559">
                  <c:v>42842.706423611111</c:v>
                </c:pt>
                <c:pt idx="2560">
                  <c:v>42842.748217592591</c:v>
                </c:pt>
                <c:pt idx="2561">
                  <c:v>42842.789861111109</c:v>
                </c:pt>
                <c:pt idx="2562">
                  <c:v>42842.83152777778</c:v>
                </c:pt>
                <c:pt idx="2563">
                  <c:v>42842.873194444437</c:v>
                </c:pt>
                <c:pt idx="2564">
                  <c:v>42842.914861111109</c:v>
                </c:pt>
                <c:pt idx="2565">
                  <c:v>42842.95652777778</c:v>
                </c:pt>
                <c:pt idx="2566">
                  <c:v>42842.998194444437</c:v>
                </c:pt>
                <c:pt idx="2567">
                  <c:v>42843.039861111109</c:v>
                </c:pt>
                <c:pt idx="2568">
                  <c:v>42843.08152777778</c:v>
                </c:pt>
                <c:pt idx="2569">
                  <c:v>42843.123194444437</c:v>
                </c:pt>
                <c:pt idx="2570">
                  <c:v>42843.164861111109</c:v>
                </c:pt>
                <c:pt idx="2571">
                  <c:v>42843.20652777778</c:v>
                </c:pt>
                <c:pt idx="2572">
                  <c:v>42843.248194444437</c:v>
                </c:pt>
                <c:pt idx="2573">
                  <c:v>42843.289861111109</c:v>
                </c:pt>
                <c:pt idx="2574">
                  <c:v>42843.33152777778</c:v>
                </c:pt>
                <c:pt idx="2575">
                  <c:v>42843.373194444437</c:v>
                </c:pt>
                <c:pt idx="2576">
                  <c:v>42843.414861111109</c:v>
                </c:pt>
                <c:pt idx="2577">
                  <c:v>42843.45652777778</c:v>
                </c:pt>
                <c:pt idx="2578">
                  <c:v>42843.498194444437</c:v>
                </c:pt>
                <c:pt idx="2579">
                  <c:v>42843.539861111109</c:v>
                </c:pt>
                <c:pt idx="2580">
                  <c:v>42843.58152777778</c:v>
                </c:pt>
                <c:pt idx="2581">
                  <c:v>42843.623206018521</c:v>
                </c:pt>
                <c:pt idx="2582">
                  <c:v>42843.664872685193</c:v>
                </c:pt>
                <c:pt idx="2583">
                  <c:v>42843.70653935185</c:v>
                </c:pt>
                <c:pt idx="2584">
                  <c:v>42843.748310185183</c:v>
                </c:pt>
                <c:pt idx="2585">
                  <c:v>42843.789953703701</c:v>
                </c:pt>
                <c:pt idx="2586">
                  <c:v>42843.831620370373</c:v>
                </c:pt>
                <c:pt idx="2587">
                  <c:v>42843.873287037037</c:v>
                </c:pt>
                <c:pt idx="2588">
                  <c:v>42843.914953703701</c:v>
                </c:pt>
                <c:pt idx="2589">
                  <c:v>42843.956620370373</c:v>
                </c:pt>
                <c:pt idx="2590">
                  <c:v>42843.998287037037</c:v>
                </c:pt>
                <c:pt idx="2591">
                  <c:v>42844.039953703701</c:v>
                </c:pt>
                <c:pt idx="2592">
                  <c:v>42844.081620370373</c:v>
                </c:pt>
                <c:pt idx="2593">
                  <c:v>42844.123287037037</c:v>
                </c:pt>
                <c:pt idx="2594">
                  <c:v>42844.164953703701</c:v>
                </c:pt>
                <c:pt idx="2595">
                  <c:v>42844.206620370373</c:v>
                </c:pt>
                <c:pt idx="2596">
                  <c:v>42844.248287037037</c:v>
                </c:pt>
                <c:pt idx="2597">
                  <c:v>42844.289953703701</c:v>
                </c:pt>
                <c:pt idx="2598">
                  <c:v>42844.331620370373</c:v>
                </c:pt>
                <c:pt idx="2599">
                  <c:v>42844.373287037037</c:v>
                </c:pt>
                <c:pt idx="2600">
                  <c:v>42844.414953703701</c:v>
                </c:pt>
                <c:pt idx="2601">
                  <c:v>42844.456620370373</c:v>
                </c:pt>
                <c:pt idx="2602">
                  <c:v>42844.498287037037</c:v>
                </c:pt>
                <c:pt idx="2603">
                  <c:v>42844.539953703701</c:v>
                </c:pt>
                <c:pt idx="2604">
                  <c:v>42844.581620370373</c:v>
                </c:pt>
                <c:pt idx="2605">
                  <c:v>42844.623298611114</c:v>
                </c:pt>
                <c:pt idx="2606">
                  <c:v>42844.664965277778</c:v>
                </c:pt>
                <c:pt idx="2607">
                  <c:v>42844.706631944442</c:v>
                </c:pt>
                <c:pt idx="2608">
                  <c:v>42844.748449074083</c:v>
                </c:pt>
                <c:pt idx="2609">
                  <c:v>42844.790092592593</c:v>
                </c:pt>
                <c:pt idx="2610">
                  <c:v>42844.831759259258</c:v>
                </c:pt>
                <c:pt idx="2611">
                  <c:v>42844.873425925929</c:v>
                </c:pt>
                <c:pt idx="2612">
                  <c:v>42844.915092592593</c:v>
                </c:pt>
                <c:pt idx="2613">
                  <c:v>42844.956759259258</c:v>
                </c:pt>
                <c:pt idx="2614">
                  <c:v>42844.998425925929</c:v>
                </c:pt>
                <c:pt idx="2615">
                  <c:v>42845.040092592593</c:v>
                </c:pt>
                <c:pt idx="2616">
                  <c:v>42845.081759259258</c:v>
                </c:pt>
                <c:pt idx="2617">
                  <c:v>42845.123425925929</c:v>
                </c:pt>
                <c:pt idx="2618">
                  <c:v>42845.165092592593</c:v>
                </c:pt>
                <c:pt idx="2619">
                  <c:v>42845.206759259258</c:v>
                </c:pt>
                <c:pt idx="2620">
                  <c:v>42845.248425925929</c:v>
                </c:pt>
                <c:pt idx="2621">
                  <c:v>42845.290092592593</c:v>
                </c:pt>
                <c:pt idx="2622">
                  <c:v>42845.331759259258</c:v>
                </c:pt>
                <c:pt idx="2623">
                  <c:v>42845.373425925929</c:v>
                </c:pt>
                <c:pt idx="2624">
                  <c:v>42845.415092592593</c:v>
                </c:pt>
                <c:pt idx="2625">
                  <c:v>42845.456759259258</c:v>
                </c:pt>
                <c:pt idx="2626">
                  <c:v>42845.498425925929</c:v>
                </c:pt>
                <c:pt idx="2627">
                  <c:v>42845.540092592593</c:v>
                </c:pt>
                <c:pt idx="2628">
                  <c:v>42845.581759259258</c:v>
                </c:pt>
                <c:pt idx="2629">
                  <c:v>42845.623437499999</c:v>
                </c:pt>
                <c:pt idx="2630">
                  <c:v>42845.66510416667</c:v>
                </c:pt>
                <c:pt idx="2631">
                  <c:v>42845.706770833327</c:v>
                </c:pt>
                <c:pt idx="2632">
                  <c:v>42845.748541666668</c:v>
                </c:pt>
                <c:pt idx="2633">
                  <c:v>42845.790185185193</c:v>
                </c:pt>
                <c:pt idx="2634">
                  <c:v>42845.83185185185</c:v>
                </c:pt>
                <c:pt idx="2635">
                  <c:v>42845.873518518521</c:v>
                </c:pt>
                <c:pt idx="2636">
                  <c:v>42845.915185185193</c:v>
                </c:pt>
                <c:pt idx="2637">
                  <c:v>42845.95685185185</c:v>
                </c:pt>
                <c:pt idx="2638">
                  <c:v>42845.998518518521</c:v>
                </c:pt>
                <c:pt idx="2639">
                  <c:v>42846.040185185193</c:v>
                </c:pt>
                <c:pt idx="2640">
                  <c:v>42846.08185185185</c:v>
                </c:pt>
                <c:pt idx="2641">
                  <c:v>42846.123518518521</c:v>
                </c:pt>
                <c:pt idx="2642">
                  <c:v>42846.165185185193</c:v>
                </c:pt>
                <c:pt idx="2643">
                  <c:v>42846.20685185185</c:v>
                </c:pt>
                <c:pt idx="2644">
                  <c:v>42846.248518518521</c:v>
                </c:pt>
                <c:pt idx="2645">
                  <c:v>42846.290185185193</c:v>
                </c:pt>
                <c:pt idx="2646">
                  <c:v>42846.33185185185</c:v>
                </c:pt>
                <c:pt idx="2647">
                  <c:v>42846.373518518521</c:v>
                </c:pt>
                <c:pt idx="2648">
                  <c:v>42846.415185185193</c:v>
                </c:pt>
                <c:pt idx="2649">
                  <c:v>42846.45685185185</c:v>
                </c:pt>
                <c:pt idx="2650">
                  <c:v>42846.498518518521</c:v>
                </c:pt>
                <c:pt idx="2651">
                  <c:v>42846.540185185193</c:v>
                </c:pt>
                <c:pt idx="2652">
                  <c:v>42846.58185185185</c:v>
                </c:pt>
                <c:pt idx="2653">
                  <c:v>42846.623530092591</c:v>
                </c:pt>
                <c:pt idx="2654">
                  <c:v>42846.665196759262</c:v>
                </c:pt>
                <c:pt idx="2655">
                  <c:v>42846.706863425927</c:v>
                </c:pt>
                <c:pt idx="2656">
                  <c:v>42846.74863425926</c:v>
                </c:pt>
                <c:pt idx="2657">
                  <c:v>42846.790277777778</c:v>
                </c:pt>
                <c:pt idx="2658">
                  <c:v>42846.831944444442</c:v>
                </c:pt>
                <c:pt idx="2659">
                  <c:v>42846.873611111107</c:v>
                </c:pt>
                <c:pt idx="2660">
                  <c:v>42846.915277777778</c:v>
                </c:pt>
                <c:pt idx="2661">
                  <c:v>42846.956944444442</c:v>
                </c:pt>
                <c:pt idx="2662">
                  <c:v>42846.998611111107</c:v>
                </c:pt>
                <c:pt idx="2663">
                  <c:v>42847.040277777778</c:v>
                </c:pt>
                <c:pt idx="2664">
                  <c:v>42847.081944444442</c:v>
                </c:pt>
                <c:pt idx="2665">
                  <c:v>42847.123611111107</c:v>
                </c:pt>
                <c:pt idx="2666">
                  <c:v>42847.165277777778</c:v>
                </c:pt>
                <c:pt idx="2667">
                  <c:v>42847.206944444442</c:v>
                </c:pt>
                <c:pt idx="2668">
                  <c:v>42847.248611111107</c:v>
                </c:pt>
                <c:pt idx="2669">
                  <c:v>42847.290277777778</c:v>
                </c:pt>
                <c:pt idx="2670">
                  <c:v>42847.331944444442</c:v>
                </c:pt>
                <c:pt idx="2671">
                  <c:v>42847.373611111107</c:v>
                </c:pt>
                <c:pt idx="2672">
                  <c:v>42847.415277777778</c:v>
                </c:pt>
                <c:pt idx="2673">
                  <c:v>42847.456944444442</c:v>
                </c:pt>
                <c:pt idx="2674">
                  <c:v>42847.498611111107</c:v>
                </c:pt>
                <c:pt idx="2675">
                  <c:v>42847.540277777778</c:v>
                </c:pt>
                <c:pt idx="2676">
                  <c:v>42847.581944444442</c:v>
                </c:pt>
                <c:pt idx="2677">
                  <c:v>42847.623611111107</c:v>
                </c:pt>
                <c:pt idx="2678">
                  <c:v>42847.665277777778</c:v>
                </c:pt>
                <c:pt idx="2679">
                  <c:v>42847.706944444442</c:v>
                </c:pt>
                <c:pt idx="2680">
                  <c:v>42847.748715277783</c:v>
                </c:pt>
                <c:pt idx="2681">
                  <c:v>42847.790381944447</c:v>
                </c:pt>
                <c:pt idx="2682">
                  <c:v>42847.832048611112</c:v>
                </c:pt>
                <c:pt idx="2683">
                  <c:v>42847.873715277783</c:v>
                </c:pt>
                <c:pt idx="2684">
                  <c:v>42847.915381944447</c:v>
                </c:pt>
                <c:pt idx="2685">
                  <c:v>42847.957048611112</c:v>
                </c:pt>
                <c:pt idx="2686">
                  <c:v>42847.998715277783</c:v>
                </c:pt>
                <c:pt idx="2687">
                  <c:v>42848.040381944447</c:v>
                </c:pt>
                <c:pt idx="2688">
                  <c:v>42848.082048611112</c:v>
                </c:pt>
                <c:pt idx="2689">
                  <c:v>42848.123715277783</c:v>
                </c:pt>
                <c:pt idx="2690">
                  <c:v>42848.165381944447</c:v>
                </c:pt>
                <c:pt idx="2691">
                  <c:v>42848.207048611112</c:v>
                </c:pt>
                <c:pt idx="2692">
                  <c:v>42848.248715277783</c:v>
                </c:pt>
                <c:pt idx="2693">
                  <c:v>42848.290381944447</c:v>
                </c:pt>
                <c:pt idx="2694">
                  <c:v>42848.332048611112</c:v>
                </c:pt>
                <c:pt idx="2695">
                  <c:v>42848.373715277783</c:v>
                </c:pt>
                <c:pt idx="2696">
                  <c:v>42848.415381944447</c:v>
                </c:pt>
                <c:pt idx="2697">
                  <c:v>42848.457048611112</c:v>
                </c:pt>
                <c:pt idx="2698">
                  <c:v>42848.498715277783</c:v>
                </c:pt>
                <c:pt idx="2699">
                  <c:v>42848.540381944447</c:v>
                </c:pt>
                <c:pt idx="2700">
                  <c:v>42848.582048611112</c:v>
                </c:pt>
                <c:pt idx="2701">
                  <c:v>42848.623703703714</c:v>
                </c:pt>
                <c:pt idx="2702">
                  <c:v>42848.665370370371</c:v>
                </c:pt>
                <c:pt idx="2703">
                  <c:v>42848.707037037027</c:v>
                </c:pt>
                <c:pt idx="2704">
                  <c:v>42848.748773148152</c:v>
                </c:pt>
                <c:pt idx="2705">
                  <c:v>42848.790439814817</c:v>
                </c:pt>
                <c:pt idx="2706">
                  <c:v>42848.832106481481</c:v>
                </c:pt>
                <c:pt idx="2707">
                  <c:v>42848.873773148152</c:v>
                </c:pt>
                <c:pt idx="2708">
                  <c:v>42848.915486111109</c:v>
                </c:pt>
                <c:pt idx="2709">
                  <c:v>42848.957118055558</c:v>
                </c:pt>
                <c:pt idx="2710">
                  <c:v>42848.998784722222</c:v>
                </c:pt>
                <c:pt idx="2711">
                  <c:v>42849.040451388893</c:v>
                </c:pt>
                <c:pt idx="2712">
                  <c:v>42849.082118055558</c:v>
                </c:pt>
                <c:pt idx="2713">
                  <c:v>42849.123784722222</c:v>
                </c:pt>
                <c:pt idx="2714">
                  <c:v>42849.165451388893</c:v>
                </c:pt>
                <c:pt idx="2715">
                  <c:v>42849.207118055558</c:v>
                </c:pt>
                <c:pt idx="2716">
                  <c:v>42849.248784722222</c:v>
                </c:pt>
                <c:pt idx="2717">
                  <c:v>42849.290451388893</c:v>
                </c:pt>
                <c:pt idx="2718">
                  <c:v>42849.332118055558</c:v>
                </c:pt>
                <c:pt idx="2719">
                  <c:v>42849.373784722222</c:v>
                </c:pt>
                <c:pt idx="2720">
                  <c:v>42849.415451388893</c:v>
                </c:pt>
                <c:pt idx="2721">
                  <c:v>42849.457118055558</c:v>
                </c:pt>
                <c:pt idx="2722">
                  <c:v>42849.498784722222</c:v>
                </c:pt>
                <c:pt idx="2723">
                  <c:v>42849.540451388893</c:v>
                </c:pt>
                <c:pt idx="2724">
                  <c:v>42849.582118055558</c:v>
                </c:pt>
                <c:pt idx="2725">
                  <c:v>42849.623807870368</c:v>
                </c:pt>
                <c:pt idx="2726">
                  <c:v>42849.66547453704</c:v>
                </c:pt>
                <c:pt idx="2727">
                  <c:v>42849.707141203697</c:v>
                </c:pt>
                <c:pt idx="2728">
                  <c:v>42849.748888888891</c:v>
                </c:pt>
                <c:pt idx="2729">
                  <c:v>42849.790555555563</c:v>
                </c:pt>
                <c:pt idx="2730">
                  <c:v>42849.83222222222</c:v>
                </c:pt>
                <c:pt idx="2731">
                  <c:v>42849.873888888891</c:v>
                </c:pt>
                <c:pt idx="2732">
                  <c:v>42849.915555555563</c:v>
                </c:pt>
                <c:pt idx="2733">
                  <c:v>42849.95722222222</c:v>
                </c:pt>
                <c:pt idx="2734">
                  <c:v>42849.998888888891</c:v>
                </c:pt>
                <c:pt idx="2735">
                  <c:v>42850.040555555563</c:v>
                </c:pt>
                <c:pt idx="2736">
                  <c:v>42850.08222222222</c:v>
                </c:pt>
                <c:pt idx="2737">
                  <c:v>42850.123888888891</c:v>
                </c:pt>
                <c:pt idx="2738">
                  <c:v>42850.165555555563</c:v>
                </c:pt>
                <c:pt idx="2739">
                  <c:v>42850.20722222222</c:v>
                </c:pt>
                <c:pt idx="2740">
                  <c:v>42850.248888888891</c:v>
                </c:pt>
                <c:pt idx="2741">
                  <c:v>42850.290555555563</c:v>
                </c:pt>
                <c:pt idx="2742">
                  <c:v>42850.33222222222</c:v>
                </c:pt>
                <c:pt idx="2743">
                  <c:v>42850.373888888891</c:v>
                </c:pt>
                <c:pt idx="2744">
                  <c:v>42850.415555555563</c:v>
                </c:pt>
                <c:pt idx="2745">
                  <c:v>42850.45722222222</c:v>
                </c:pt>
                <c:pt idx="2746">
                  <c:v>42850.498888888891</c:v>
                </c:pt>
                <c:pt idx="2747">
                  <c:v>42850.540555555563</c:v>
                </c:pt>
                <c:pt idx="2748">
                  <c:v>42850.58222222222</c:v>
                </c:pt>
                <c:pt idx="2749">
                  <c:v>42850.623912037037</c:v>
                </c:pt>
                <c:pt idx="2750">
                  <c:v>42850.665578703702</c:v>
                </c:pt>
                <c:pt idx="2751">
                  <c:v>42850.707245370373</c:v>
                </c:pt>
                <c:pt idx="2752">
                  <c:v>42850.748993055553</c:v>
                </c:pt>
                <c:pt idx="2753">
                  <c:v>42850.790659722217</c:v>
                </c:pt>
                <c:pt idx="2754">
                  <c:v>42850.832326388889</c:v>
                </c:pt>
                <c:pt idx="2755">
                  <c:v>42850.873993055553</c:v>
                </c:pt>
                <c:pt idx="2756">
                  <c:v>42850.915659722217</c:v>
                </c:pt>
                <c:pt idx="2757">
                  <c:v>42850.957326388889</c:v>
                </c:pt>
                <c:pt idx="2758">
                  <c:v>42850.998993055553</c:v>
                </c:pt>
                <c:pt idx="2759">
                  <c:v>42851.040659722217</c:v>
                </c:pt>
                <c:pt idx="2760">
                  <c:v>42851.082326388889</c:v>
                </c:pt>
                <c:pt idx="2761">
                  <c:v>42851.123993055553</c:v>
                </c:pt>
                <c:pt idx="2762">
                  <c:v>42851.165659722217</c:v>
                </c:pt>
                <c:pt idx="2763">
                  <c:v>42851.207326388889</c:v>
                </c:pt>
                <c:pt idx="2764">
                  <c:v>42851.248993055553</c:v>
                </c:pt>
                <c:pt idx="2765">
                  <c:v>42851.290659722217</c:v>
                </c:pt>
                <c:pt idx="2766">
                  <c:v>42851.332326388889</c:v>
                </c:pt>
                <c:pt idx="2767">
                  <c:v>42851.373993055553</c:v>
                </c:pt>
                <c:pt idx="2768">
                  <c:v>42851.415659722217</c:v>
                </c:pt>
                <c:pt idx="2769">
                  <c:v>42851.457326388889</c:v>
                </c:pt>
                <c:pt idx="2770">
                  <c:v>42851.498993055553</c:v>
                </c:pt>
                <c:pt idx="2771">
                  <c:v>42851.540659722217</c:v>
                </c:pt>
                <c:pt idx="2772">
                  <c:v>42851.582326388889</c:v>
                </c:pt>
                <c:pt idx="2773">
                  <c:v>42851.624016203707</c:v>
                </c:pt>
                <c:pt idx="2774">
                  <c:v>42851.665682870371</c:v>
                </c:pt>
                <c:pt idx="2775">
                  <c:v>42851.707349537042</c:v>
                </c:pt>
                <c:pt idx="2776">
                  <c:v>42851.749097222222</c:v>
                </c:pt>
                <c:pt idx="2777">
                  <c:v>42851.790763888886</c:v>
                </c:pt>
                <c:pt idx="2778">
                  <c:v>42851.832430555558</c:v>
                </c:pt>
                <c:pt idx="2779">
                  <c:v>42851.874097222222</c:v>
                </c:pt>
                <c:pt idx="2780">
                  <c:v>42851.915763888886</c:v>
                </c:pt>
                <c:pt idx="2781">
                  <c:v>42851.957430555558</c:v>
                </c:pt>
                <c:pt idx="2782">
                  <c:v>42851.999097222222</c:v>
                </c:pt>
                <c:pt idx="2783">
                  <c:v>42852.040763888886</c:v>
                </c:pt>
                <c:pt idx="2784">
                  <c:v>42852.082430555558</c:v>
                </c:pt>
                <c:pt idx="2785">
                  <c:v>42852.124097222222</c:v>
                </c:pt>
                <c:pt idx="2786">
                  <c:v>42852.165763888886</c:v>
                </c:pt>
                <c:pt idx="2787">
                  <c:v>42852.207430555558</c:v>
                </c:pt>
                <c:pt idx="2788">
                  <c:v>42852.249097222222</c:v>
                </c:pt>
                <c:pt idx="2789">
                  <c:v>42852.290763888886</c:v>
                </c:pt>
                <c:pt idx="2790">
                  <c:v>42852.332430555558</c:v>
                </c:pt>
                <c:pt idx="2791">
                  <c:v>42852.374097222222</c:v>
                </c:pt>
                <c:pt idx="2792">
                  <c:v>42852.415763888886</c:v>
                </c:pt>
                <c:pt idx="2793">
                  <c:v>42852.457430555558</c:v>
                </c:pt>
                <c:pt idx="2794">
                  <c:v>42852.499097222222</c:v>
                </c:pt>
                <c:pt idx="2795">
                  <c:v>42852.540763888886</c:v>
                </c:pt>
                <c:pt idx="2796">
                  <c:v>42852.582430555558</c:v>
                </c:pt>
                <c:pt idx="2797">
                  <c:v>42852.624120370368</c:v>
                </c:pt>
                <c:pt idx="2798">
                  <c:v>42852.66578703704</c:v>
                </c:pt>
                <c:pt idx="2799">
                  <c:v>42852.707453703697</c:v>
                </c:pt>
                <c:pt idx="2800">
                  <c:v>42852.749189814807</c:v>
                </c:pt>
                <c:pt idx="2801">
                  <c:v>42852.790856481479</c:v>
                </c:pt>
                <c:pt idx="2802">
                  <c:v>42852.83252314815</c:v>
                </c:pt>
                <c:pt idx="2803">
                  <c:v>42852.874189814807</c:v>
                </c:pt>
                <c:pt idx="2804">
                  <c:v>42852.915856481479</c:v>
                </c:pt>
                <c:pt idx="2805">
                  <c:v>42852.95752314815</c:v>
                </c:pt>
                <c:pt idx="2806">
                  <c:v>42852.999189814807</c:v>
                </c:pt>
                <c:pt idx="2807">
                  <c:v>42853.040856481479</c:v>
                </c:pt>
                <c:pt idx="2808">
                  <c:v>42853.08252314815</c:v>
                </c:pt>
                <c:pt idx="2809">
                  <c:v>42853.124189814807</c:v>
                </c:pt>
                <c:pt idx="2810">
                  <c:v>42853.165856481479</c:v>
                </c:pt>
                <c:pt idx="2811">
                  <c:v>42853.20752314815</c:v>
                </c:pt>
                <c:pt idx="2812">
                  <c:v>42853.249189814807</c:v>
                </c:pt>
                <c:pt idx="2813">
                  <c:v>42853.290856481479</c:v>
                </c:pt>
                <c:pt idx="2814">
                  <c:v>42853.33252314815</c:v>
                </c:pt>
                <c:pt idx="2815">
                  <c:v>42853.374189814807</c:v>
                </c:pt>
                <c:pt idx="2816">
                  <c:v>42853.415856481479</c:v>
                </c:pt>
                <c:pt idx="2817">
                  <c:v>42853.45752314815</c:v>
                </c:pt>
                <c:pt idx="2818">
                  <c:v>42853.499189814807</c:v>
                </c:pt>
                <c:pt idx="2819">
                  <c:v>42853.540856481479</c:v>
                </c:pt>
                <c:pt idx="2820">
                  <c:v>42853.58252314815</c:v>
                </c:pt>
                <c:pt idx="2821">
                  <c:v>42853.624189814807</c:v>
                </c:pt>
                <c:pt idx="2822">
                  <c:v>42853.665856481479</c:v>
                </c:pt>
                <c:pt idx="2823">
                  <c:v>42853.70752314815</c:v>
                </c:pt>
                <c:pt idx="2824">
                  <c:v>42853.749293981477</c:v>
                </c:pt>
                <c:pt idx="2825">
                  <c:v>42853.790960648148</c:v>
                </c:pt>
                <c:pt idx="2826">
                  <c:v>42853.832627314812</c:v>
                </c:pt>
                <c:pt idx="2827">
                  <c:v>42853.874293981477</c:v>
                </c:pt>
                <c:pt idx="2828">
                  <c:v>42853.915960648148</c:v>
                </c:pt>
                <c:pt idx="2829">
                  <c:v>42853.957627314812</c:v>
                </c:pt>
                <c:pt idx="2830">
                  <c:v>42853.999293981477</c:v>
                </c:pt>
                <c:pt idx="2831">
                  <c:v>42854.040960648148</c:v>
                </c:pt>
                <c:pt idx="2832">
                  <c:v>42854.082627314812</c:v>
                </c:pt>
                <c:pt idx="2833">
                  <c:v>42854.124293981477</c:v>
                </c:pt>
                <c:pt idx="2834">
                  <c:v>42854.165960648148</c:v>
                </c:pt>
                <c:pt idx="2835">
                  <c:v>42854.207627314812</c:v>
                </c:pt>
                <c:pt idx="2836">
                  <c:v>42854.249293981477</c:v>
                </c:pt>
                <c:pt idx="2837">
                  <c:v>42854.290960648148</c:v>
                </c:pt>
                <c:pt idx="2838">
                  <c:v>42854.332627314812</c:v>
                </c:pt>
                <c:pt idx="2839">
                  <c:v>42854.374293981477</c:v>
                </c:pt>
                <c:pt idx="2840">
                  <c:v>42854.415960648148</c:v>
                </c:pt>
                <c:pt idx="2841">
                  <c:v>42854.457627314812</c:v>
                </c:pt>
                <c:pt idx="2842">
                  <c:v>42854.499293981477</c:v>
                </c:pt>
                <c:pt idx="2843">
                  <c:v>42854.540960648148</c:v>
                </c:pt>
                <c:pt idx="2844">
                  <c:v>42854.582627314812</c:v>
                </c:pt>
                <c:pt idx="2845">
                  <c:v>42854.624305555553</c:v>
                </c:pt>
                <c:pt idx="2846">
                  <c:v>42854.665972222218</c:v>
                </c:pt>
                <c:pt idx="2847">
                  <c:v>42854.707638888889</c:v>
                </c:pt>
                <c:pt idx="2848">
                  <c:v>42854.749374999999</c:v>
                </c:pt>
                <c:pt idx="2849">
                  <c:v>42854.791041666656</c:v>
                </c:pt>
                <c:pt idx="2850">
                  <c:v>42854.832708333342</c:v>
                </c:pt>
                <c:pt idx="2851">
                  <c:v>42854.874374999999</c:v>
                </c:pt>
                <c:pt idx="2852">
                  <c:v>42854.916041666656</c:v>
                </c:pt>
                <c:pt idx="2853">
                  <c:v>42854.957708333342</c:v>
                </c:pt>
                <c:pt idx="2854">
                  <c:v>42854.999374999999</c:v>
                </c:pt>
                <c:pt idx="2855">
                  <c:v>42855.041041666656</c:v>
                </c:pt>
                <c:pt idx="2856">
                  <c:v>42855.082708333342</c:v>
                </c:pt>
                <c:pt idx="2857">
                  <c:v>42855.124374999999</c:v>
                </c:pt>
                <c:pt idx="2858">
                  <c:v>42855.166041666656</c:v>
                </c:pt>
                <c:pt idx="2859">
                  <c:v>42855.207708333342</c:v>
                </c:pt>
                <c:pt idx="2860">
                  <c:v>42855.249374999999</c:v>
                </c:pt>
                <c:pt idx="2861">
                  <c:v>42855.291041666656</c:v>
                </c:pt>
                <c:pt idx="2862">
                  <c:v>42855.332708333342</c:v>
                </c:pt>
                <c:pt idx="2863">
                  <c:v>42855.374374999999</c:v>
                </c:pt>
                <c:pt idx="2864">
                  <c:v>42855.416041666656</c:v>
                </c:pt>
                <c:pt idx="2865">
                  <c:v>42855.457708333342</c:v>
                </c:pt>
                <c:pt idx="2866">
                  <c:v>42855.499374999999</c:v>
                </c:pt>
                <c:pt idx="2867">
                  <c:v>42855.541041666656</c:v>
                </c:pt>
                <c:pt idx="2868">
                  <c:v>42855.582708333342</c:v>
                </c:pt>
                <c:pt idx="2869">
                  <c:v>42855.624398148153</c:v>
                </c:pt>
                <c:pt idx="2870">
                  <c:v>42855.666064814817</c:v>
                </c:pt>
                <c:pt idx="2871">
                  <c:v>42855.707731481481</c:v>
                </c:pt>
                <c:pt idx="2872">
                  <c:v>42855.749490740738</c:v>
                </c:pt>
                <c:pt idx="2873">
                  <c:v>42855.79115740741</c:v>
                </c:pt>
                <c:pt idx="2874">
                  <c:v>42855.832824074067</c:v>
                </c:pt>
                <c:pt idx="2875">
                  <c:v>42855.874490740738</c:v>
                </c:pt>
                <c:pt idx="2876">
                  <c:v>42855.91615740741</c:v>
                </c:pt>
                <c:pt idx="2877">
                  <c:v>42855.957824074067</c:v>
                </c:pt>
                <c:pt idx="2878">
                  <c:v>42855.999490740738</c:v>
                </c:pt>
                <c:pt idx="2879">
                  <c:v>42856.04115740741</c:v>
                </c:pt>
                <c:pt idx="2880">
                  <c:v>42856.082824074067</c:v>
                </c:pt>
                <c:pt idx="2881">
                  <c:v>42856.124490740738</c:v>
                </c:pt>
                <c:pt idx="2882">
                  <c:v>42856.16615740741</c:v>
                </c:pt>
                <c:pt idx="2883">
                  <c:v>42856.207824074067</c:v>
                </c:pt>
                <c:pt idx="2884">
                  <c:v>42856.249490740738</c:v>
                </c:pt>
                <c:pt idx="2885">
                  <c:v>42856.29115740741</c:v>
                </c:pt>
                <c:pt idx="2886">
                  <c:v>42856.332824074067</c:v>
                </c:pt>
                <c:pt idx="2887">
                  <c:v>42856.374490740738</c:v>
                </c:pt>
                <c:pt idx="2888">
                  <c:v>42856.41615740741</c:v>
                </c:pt>
                <c:pt idx="2889">
                  <c:v>42856.457824074067</c:v>
                </c:pt>
                <c:pt idx="2890">
                  <c:v>42856.499490740738</c:v>
                </c:pt>
                <c:pt idx="2891">
                  <c:v>42856.54115740741</c:v>
                </c:pt>
                <c:pt idx="2892">
                  <c:v>42856.582824074067</c:v>
                </c:pt>
                <c:pt idx="2893">
                  <c:v>42856.624513888892</c:v>
                </c:pt>
                <c:pt idx="2894">
                  <c:v>42856.666180555563</c:v>
                </c:pt>
                <c:pt idx="2895">
                  <c:v>42856.70784722222</c:v>
                </c:pt>
                <c:pt idx="2896">
                  <c:v>42856.749594907407</c:v>
                </c:pt>
                <c:pt idx="2897">
                  <c:v>42856.791261574072</c:v>
                </c:pt>
                <c:pt idx="2898">
                  <c:v>42856.832928240743</c:v>
                </c:pt>
                <c:pt idx="2899">
                  <c:v>42856.874594907407</c:v>
                </c:pt>
                <c:pt idx="2900">
                  <c:v>42856.916261574072</c:v>
                </c:pt>
                <c:pt idx="2901">
                  <c:v>42856.957928240743</c:v>
                </c:pt>
                <c:pt idx="2902">
                  <c:v>42856.999594907407</c:v>
                </c:pt>
                <c:pt idx="2903">
                  <c:v>42857.041261574072</c:v>
                </c:pt>
                <c:pt idx="2904">
                  <c:v>42857.082928240743</c:v>
                </c:pt>
                <c:pt idx="2905">
                  <c:v>42857.124594907407</c:v>
                </c:pt>
                <c:pt idx="2906">
                  <c:v>42857.166261574072</c:v>
                </c:pt>
                <c:pt idx="2907">
                  <c:v>42857.207928240743</c:v>
                </c:pt>
                <c:pt idx="2908">
                  <c:v>42857.249594907407</c:v>
                </c:pt>
                <c:pt idx="2909">
                  <c:v>42857.291261574072</c:v>
                </c:pt>
                <c:pt idx="2910">
                  <c:v>42857.332928240743</c:v>
                </c:pt>
                <c:pt idx="2911">
                  <c:v>42857.374594907407</c:v>
                </c:pt>
                <c:pt idx="2912">
                  <c:v>42857.416261574072</c:v>
                </c:pt>
                <c:pt idx="2913">
                  <c:v>42857.457928240743</c:v>
                </c:pt>
                <c:pt idx="2914">
                  <c:v>42857.499594907407</c:v>
                </c:pt>
                <c:pt idx="2915">
                  <c:v>42857.541261574072</c:v>
                </c:pt>
                <c:pt idx="2916">
                  <c:v>42857.582928240743</c:v>
                </c:pt>
                <c:pt idx="2917">
                  <c:v>42857.624618055554</c:v>
                </c:pt>
                <c:pt idx="2918">
                  <c:v>42857.666284722232</c:v>
                </c:pt>
                <c:pt idx="2919">
                  <c:v>42857.707951388889</c:v>
                </c:pt>
                <c:pt idx="2920">
                  <c:v>42857.749699074076</c:v>
                </c:pt>
                <c:pt idx="2921">
                  <c:v>42857.791365740741</c:v>
                </c:pt>
                <c:pt idx="2922">
                  <c:v>42857.833032407398</c:v>
                </c:pt>
                <c:pt idx="2923">
                  <c:v>42857.874699074076</c:v>
                </c:pt>
                <c:pt idx="2924">
                  <c:v>42857.916365740741</c:v>
                </c:pt>
                <c:pt idx="2925">
                  <c:v>42857.958032407398</c:v>
                </c:pt>
                <c:pt idx="2926">
                  <c:v>42857.999699074076</c:v>
                </c:pt>
                <c:pt idx="2927">
                  <c:v>42858.041365740741</c:v>
                </c:pt>
                <c:pt idx="2928">
                  <c:v>42858.083032407398</c:v>
                </c:pt>
                <c:pt idx="2929">
                  <c:v>42858.124699074076</c:v>
                </c:pt>
                <c:pt idx="2930">
                  <c:v>42858.166365740741</c:v>
                </c:pt>
                <c:pt idx="2931">
                  <c:v>42858.208032407398</c:v>
                </c:pt>
                <c:pt idx="2932">
                  <c:v>42858.249699074076</c:v>
                </c:pt>
                <c:pt idx="2933">
                  <c:v>42858.291365740741</c:v>
                </c:pt>
                <c:pt idx="2934">
                  <c:v>42858.333032407398</c:v>
                </c:pt>
                <c:pt idx="2935">
                  <c:v>42858.374699074076</c:v>
                </c:pt>
                <c:pt idx="2936">
                  <c:v>42858.416365740741</c:v>
                </c:pt>
                <c:pt idx="2937">
                  <c:v>42858.458032407398</c:v>
                </c:pt>
                <c:pt idx="2938">
                  <c:v>42858.499699074076</c:v>
                </c:pt>
                <c:pt idx="2939">
                  <c:v>42858.541365740741</c:v>
                </c:pt>
                <c:pt idx="2940">
                  <c:v>42858.583032407398</c:v>
                </c:pt>
                <c:pt idx="2941">
                  <c:v>42858.624722222223</c:v>
                </c:pt>
                <c:pt idx="2942">
                  <c:v>42858.666388888887</c:v>
                </c:pt>
                <c:pt idx="2943">
                  <c:v>42858.708055555559</c:v>
                </c:pt>
                <c:pt idx="2944">
                  <c:v>42858.749803240738</c:v>
                </c:pt>
                <c:pt idx="2945">
                  <c:v>42858.79146990741</c:v>
                </c:pt>
                <c:pt idx="2946">
                  <c:v>42858.833136574067</c:v>
                </c:pt>
                <c:pt idx="2947">
                  <c:v>42858.874803240738</c:v>
                </c:pt>
                <c:pt idx="2948">
                  <c:v>42858.91646990741</c:v>
                </c:pt>
                <c:pt idx="2949">
                  <c:v>42858.958136574067</c:v>
                </c:pt>
                <c:pt idx="2950">
                  <c:v>42858.999803240738</c:v>
                </c:pt>
                <c:pt idx="2951">
                  <c:v>42859.04146990741</c:v>
                </c:pt>
                <c:pt idx="2952">
                  <c:v>42859.083136574067</c:v>
                </c:pt>
                <c:pt idx="2953">
                  <c:v>42859.124803240738</c:v>
                </c:pt>
                <c:pt idx="2954">
                  <c:v>42859.16646990741</c:v>
                </c:pt>
                <c:pt idx="2955">
                  <c:v>42859.208136574067</c:v>
                </c:pt>
                <c:pt idx="2956">
                  <c:v>42859.249803240738</c:v>
                </c:pt>
                <c:pt idx="2957">
                  <c:v>42859.29146990741</c:v>
                </c:pt>
                <c:pt idx="2958">
                  <c:v>42859.333136574067</c:v>
                </c:pt>
                <c:pt idx="2959">
                  <c:v>42859.374803240738</c:v>
                </c:pt>
                <c:pt idx="2960">
                  <c:v>42859.41646990741</c:v>
                </c:pt>
                <c:pt idx="2961">
                  <c:v>42859.458136574067</c:v>
                </c:pt>
                <c:pt idx="2962">
                  <c:v>42859.499803240738</c:v>
                </c:pt>
                <c:pt idx="2963">
                  <c:v>42859.54146990741</c:v>
                </c:pt>
                <c:pt idx="2964">
                  <c:v>42859.583136574067</c:v>
                </c:pt>
                <c:pt idx="2965">
                  <c:v>42859.624826388892</c:v>
                </c:pt>
                <c:pt idx="2966">
                  <c:v>42859.666493055563</c:v>
                </c:pt>
                <c:pt idx="2967">
                  <c:v>42859.70815972222</c:v>
                </c:pt>
                <c:pt idx="2968">
                  <c:v>42859.749907407408</c:v>
                </c:pt>
                <c:pt idx="2969">
                  <c:v>42859.791574074072</c:v>
                </c:pt>
                <c:pt idx="2970">
                  <c:v>42859.833240740743</c:v>
                </c:pt>
                <c:pt idx="2971">
                  <c:v>42859.874907407408</c:v>
                </c:pt>
                <c:pt idx="2972">
                  <c:v>42859.916574074072</c:v>
                </c:pt>
                <c:pt idx="2973">
                  <c:v>42859.958240740743</c:v>
                </c:pt>
                <c:pt idx="2974">
                  <c:v>42859.999907407408</c:v>
                </c:pt>
                <c:pt idx="2975">
                  <c:v>42860.041574074072</c:v>
                </c:pt>
                <c:pt idx="2976">
                  <c:v>42860.083240740743</c:v>
                </c:pt>
                <c:pt idx="2977">
                  <c:v>42860.124907407408</c:v>
                </c:pt>
                <c:pt idx="2978">
                  <c:v>42860.166574074072</c:v>
                </c:pt>
                <c:pt idx="2979">
                  <c:v>42860.208240740743</c:v>
                </c:pt>
                <c:pt idx="2980">
                  <c:v>42860.249907407408</c:v>
                </c:pt>
                <c:pt idx="2981">
                  <c:v>42860.291574074072</c:v>
                </c:pt>
                <c:pt idx="2982">
                  <c:v>42860.333240740743</c:v>
                </c:pt>
                <c:pt idx="2983">
                  <c:v>42860.374907407408</c:v>
                </c:pt>
                <c:pt idx="2984">
                  <c:v>42860.416574074072</c:v>
                </c:pt>
                <c:pt idx="2985">
                  <c:v>42860.458240740743</c:v>
                </c:pt>
                <c:pt idx="2986">
                  <c:v>42860.499907407408</c:v>
                </c:pt>
                <c:pt idx="2987">
                  <c:v>42860.541574074072</c:v>
                </c:pt>
                <c:pt idx="2988">
                  <c:v>42860.583240740743</c:v>
                </c:pt>
                <c:pt idx="2989">
                  <c:v>42860.624930555547</c:v>
                </c:pt>
                <c:pt idx="2990">
                  <c:v>42860.666597222233</c:v>
                </c:pt>
                <c:pt idx="2991">
                  <c:v>42860.70826388889</c:v>
                </c:pt>
                <c:pt idx="2992">
                  <c:v>42860.750023148154</c:v>
                </c:pt>
                <c:pt idx="2993">
                  <c:v>42860.791689814818</c:v>
                </c:pt>
                <c:pt idx="2994">
                  <c:v>42860.833356481482</c:v>
                </c:pt>
                <c:pt idx="2995">
                  <c:v>42860.875023148154</c:v>
                </c:pt>
                <c:pt idx="2996">
                  <c:v>42860.916689814818</c:v>
                </c:pt>
                <c:pt idx="2997">
                  <c:v>42860.958356481482</c:v>
                </c:pt>
                <c:pt idx="2998">
                  <c:v>42861.000023148154</c:v>
                </c:pt>
                <c:pt idx="2999">
                  <c:v>42861.041689814818</c:v>
                </c:pt>
                <c:pt idx="3000">
                  <c:v>42861.083356481482</c:v>
                </c:pt>
                <c:pt idx="3001">
                  <c:v>42861.125023148154</c:v>
                </c:pt>
                <c:pt idx="3002">
                  <c:v>42861.166689814818</c:v>
                </c:pt>
                <c:pt idx="3003">
                  <c:v>42861.208356481482</c:v>
                </c:pt>
                <c:pt idx="3004">
                  <c:v>42861.250023148154</c:v>
                </c:pt>
                <c:pt idx="3005">
                  <c:v>42861.291689814818</c:v>
                </c:pt>
                <c:pt idx="3006">
                  <c:v>42861.333356481482</c:v>
                </c:pt>
                <c:pt idx="3007">
                  <c:v>42861.375023148154</c:v>
                </c:pt>
                <c:pt idx="3008">
                  <c:v>42861.416689814818</c:v>
                </c:pt>
                <c:pt idx="3009">
                  <c:v>42861.458356481482</c:v>
                </c:pt>
                <c:pt idx="3010">
                  <c:v>42861.500023148154</c:v>
                </c:pt>
                <c:pt idx="3011">
                  <c:v>42861.541689814818</c:v>
                </c:pt>
                <c:pt idx="3012">
                  <c:v>42861.583356481482</c:v>
                </c:pt>
                <c:pt idx="3013">
                  <c:v>42861.625034722223</c:v>
                </c:pt>
                <c:pt idx="3014">
                  <c:v>42861.666701388887</c:v>
                </c:pt>
                <c:pt idx="3015">
                  <c:v>42861.708368055559</c:v>
                </c:pt>
                <c:pt idx="3016">
                  <c:v>42861.750092592592</c:v>
                </c:pt>
                <c:pt idx="3017">
                  <c:v>42861.791759259257</c:v>
                </c:pt>
                <c:pt idx="3018">
                  <c:v>42861.833425925928</c:v>
                </c:pt>
                <c:pt idx="3019">
                  <c:v>42861.875092592592</c:v>
                </c:pt>
                <c:pt idx="3020">
                  <c:v>42861.916759259257</c:v>
                </c:pt>
                <c:pt idx="3021">
                  <c:v>42861.958425925928</c:v>
                </c:pt>
                <c:pt idx="3022">
                  <c:v>42862.000092592592</c:v>
                </c:pt>
                <c:pt idx="3023">
                  <c:v>42862.041759259257</c:v>
                </c:pt>
                <c:pt idx="3024">
                  <c:v>42862.083425925928</c:v>
                </c:pt>
                <c:pt idx="3025">
                  <c:v>42862.125092592592</c:v>
                </c:pt>
                <c:pt idx="3026">
                  <c:v>42862.166759259257</c:v>
                </c:pt>
                <c:pt idx="3027">
                  <c:v>42862.208425925928</c:v>
                </c:pt>
                <c:pt idx="3028">
                  <c:v>42862.250092592592</c:v>
                </c:pt>
                <c:pt idx="3029">
                  <c:v>42862.291759259257</c:v>
                </c:pt>
                <c:pt idx="3030">
                  <c:v>42862.333425925928</c:v>
                </c:pt>
                <c:pt idx="3031">
                  <c:v>42862.375092592592</c:v>
                </c:pt>
                <c:pt idx="3032">
                  <c:v>42862.416759259257</c:v>
                </c:pt>
                <c:pt idx="3033">
                  <c:v>42862.458425925928</c:v>
                </c:pt>
                <c:pt idx="3034">
                  <c:v>42862.500092592592</c:v>
                </c:pt>
                <c:pt idx="3035">
                  <c:v>42862.541759259257</c:v>
                </c:pt>
                <c:pt idx="3036">
                  <c:v>42862.583402777767</c:v>
                </c:pt>
                <c:pt idx="3037">
                  <c:v>42862.625115740739</c:v>
                </c:pt>
                <c:pt idx="3038">
                  <c:v>42862.66678240741</c:v>
                </c:pt>
                <c:pt idx="3039">
                  <c:v>42862.708449074067</c:v>
                </c:pt>
                <c:pt idx="3040">
                  <c:v>42862.750173611108</c:v>
                </c:pt>
                <c:pt idx="3041">
                  <c:v>42862.79184027778</c:v>
                </c:pt>
                <c:pt idx="3042">
                  <c:v>42862.833506944437</c:v>
                </c:pt>
                <c:pt idx="3043">
                  <c:v>42862.875173611108</c:v>
                </c:pt>
                <c:pt idx="3044">
                  <c:v>42862.91684027778</c:v>
                </c:pt>
                <c:pt idx="3045">
                  <c:v>42862.958506944437</c:v>
                </c:pt>
                <c:pt idx="3046">
                  <c:v>42863.000173611108</c:v>
                </c:pt>
                <c:pt idx="3047">
                  <c:v>42863.04184027778</c:v>
                </c:pt>
                <c:pt idx="3048">
                  <c:v>42863.083506944437</c:v>
                </c:pt>
                <c:pt idx="3049">
                  <c:v>42863.125173611108</c:v>
                </c:pt>
                <c:pt idx="3050">
                  <c:v>42863.16684027778</c:v>
                </c:pt>
                <c:pt idx="3051">
                  <c:v>42863.208506944437</c:v>
                </c:pt>
                <c:pt idx="3052">
                  <c:v>42863.250173611108</c:v>
                </c:pt>
                <c:pt idx="3053">
                  <c:v>42863.29184027778</c:v>
                </c:pt>
                <c:pt idx="3054">
                  <c:v>42863.333506944437</c:v>
                </c:pt>
                <c:pt idx="3055">
                  <c:v>42863.375173611108</c:v>
                </c:pt>
                <c:pt idx="3056">
                  <c:v>42863.41684027778</c:v>
                </c:pt>
                <c:pt idx="3057">
                  <c:v>42863.458506944437</c:v>
                </c:pt>
                <c:pt idx="3058">
                  <c:v>42863.500173611108</c:v>
                </c:pt>
                <c:pt idx="3059">
                  <c:v>42863.54184027778</c:v>
                </c:pt>
                <c:pt idx="3060">
                  <c:v>42863.583506944437</c:v>
                </c:pt>
                <c:pt idx="3061">
                  <c:v>42863.625162037039</c:v>
                </c:pt>
                <c:pt idx="3062">
                  <c:v>42863.666828703703</c:v>
                </c:pt>
                <c:pt idx="3063">
                  <c:v>42863.70853009259</c:v>
                </c:pt>
                <c:pt idx="3064">
                  <c:v>42863.750254629631</c:v>
                </c:pt>
                <c:pt idx="3065">
                  <c:v>42863.791921296302</c:v>
                </c:pt>
                <c:pt idx="3066">
                  <c:v>42863.833587962959</c:v>
                </c:pt>
                <c:pt idx="3067">
                  <c:v>42863.875254629631</c:v>
                </c:pt>
                <c:pt idx="3068">
                  <c:v>42863.916921296302</c:v>
                </c:pt>
                <c:pt idx="3069">
                  <c:v>42863.958587962959</c:v>
                </c:pt>
                <c:pt idx="3070">
                  <c:v>42864.000254629631</c:v>
                </c:pt>
                <c:pt idx="3071">
                  <c:v>42864.041921296302</c:v>
                </c:pt>
                <c:pt idx="3072">
                  <c:v>42864.083587962959</c:v>
                </c:pt>
                <c:pt idx="3073">
                  <c:v>42864.125254629631</c:v>
                </c:pt>
                <c:pt idx="3074">
                  <c:v>42864.166921296302</c:v>
                </c:pt>
                <c:pt idx="3075">
                  <c:v>42864.208587962959</c:v>
                </c:pt>
                <c:pt idx="3076">
                  <c:v>42864.250254629631</c:v>
                </c:pt>
                <c:pt idx="3077">
                  <c:v>42864.291921296302</c:v>
                </c:pt>
                <c:pt idx="3078">
                  <c:v>42864.333587962959</c:v>
                </c:pt>
                <c:pt idx="3079">
                  <c:v>42864.375254629631</c:v>
                </c:pt>
                <c:pt idx="3080">
                  <c:v>42864.416921296302</c:v>
                </c:pt>
                <c:pt idx="3081">
                  <c:v>42864.458587962959</c:v>
                </c:pt>
                <c:pt idx="3082">
                  <c:v>42864.500254629631</c:v>
                </c:pt>
                <c:pt idx="3083">
                  <c:v>42864.541921296302</c:v>
                </c:pt>
                <c:pt idx="3084">
                  <c:v>42864.583587962959</c:v>
                </c:pt>
                <c:pt idx="3085">
                  <c:v>42864.625254629631</c:v>
                </c:pt>
                <c:pt idx="3086">
                  <c:v>42864.666921296302</c:v>
                </c:pt>
                <c:pt idx="3087">
                  <c:v>42864.708587962959</c:v>
                </c:pt>
                <c:pt idx="3088">
                  <c:v>42864.750335648147</c:v>
                </c:pt>
                <c:pt idx="3089">
                  <c:v>42864.792002314818</c:v>
                </c:pt>
                <c:pt idx="3090">
                  <c:v>42864.833668981482</c:v>
                </c:pt>
                <c:pt idx="3091">
                  <c:v>42864.875335648147</c:v>
                </c:pt>
                <c:pt idx="3092">
                  <c:v>42864.917002314818</c:v>
                </c:pt>
                <c:pt idx="3093">
                  <c:v>42864.958668981482</c:v>
                </c:pt>
                <c:pt idx="3094">
                  <c:v>42865.000335648147</c:v>
                </c:pt>
                <c:pt idx="3095">
                  <c:v>42865.042002314818</c:v>
                </c:pt>
                <c:pt idx="3096">
                  <c:v>42865.083668981482</c:v>
                </c:pt>
                <c:pt idx="3097">
                  <c:v>42865.125335648147</c:v>
                </c:pt>
                <c:pt idx="3098">
                  <c:v>42865.167002314818</c:v>
                </c:pt>
                <c:pt idx="3099">
                  <c:v>42865.208668981482</c:v>
                </c:pt>
                <c:pt idx="3100">
                  <c:v>42865.250335648147</c:v>
                </c:pt>
                <c:pt idx="3101">
                  <c:v>42865.292002314818</c:v>
                </c:pt>
                <c:pt idx="3102">
                  <c:v>42865.333668981482</c:v>
                </c:pt>
                <c:pt idx="3103">
                  <c:v>42865.375335648147</c:v>
                </c:pt>
                <c:pt idx="3104">
                  <c:v>42865.417002314818</c:v>
                </c:pt>
                <c:pt idx="3105">
                  <c:v>42865.458668981482</c:v>
                </c:pt>
                <c:pt idx="3106">
                  <c:v>42865.500335648147</c:v>
                </c:pt>
                <c:pt idx="3107">
                  <c:v>42865.542002314818</c:v>
                </c:pt>
                <c:pt idx="3108">
                  <c:v>42865.584236111114</c:v>
                </c:pt>
                <c:pt idx="3109">
                  <c:v>42865.625914351847</c:v>
                </c:pt>
                <c:pt idx="3110">
                  <c:v>42865.667581018519</c:v>
                </c:pt>
                <c:pt idx="3111">
                  <c:v>42865.709282407413</c:v>
                </c:pt>
                <c:pt idx="3112">
                  <c:v>42865.75099537037</c:v>
                </c:pt>
                <c:pt idx="3113">
                  <c:v>42865.792662037027</c:v>
                </c:pt>
                <c:pt idx="3114">
                  <c:v>42865.834328703713</c:v>
                </c:pt>
                <c:pt idx="3115">
                  <c:v>42865.87599537037</c:v>
                </c:pt>
                <c:pt idx="3116">
                  <c:v>42865.917662037027</c:v>
                </c:pt>
                <c:pt idx="3117">
                  <c:v>42865.959328703713</c:v>
                </c:pt>
                <c:pt idx="3118">
                  <c:v>42866.00099537037</c:v>
                </c:pt>
                <c:pt idx="3119">
                  <c:v>42866.042662037027</c:v>
                </c:pt>
                <c:pt idx="3120">
                  <c:v>42866.084328703713</c:v>
                </c:pt>
                <c:pt idx="3121">
                  <c:v>42866.12599537037</c:v>
                </c:pt>
                <c:pt idx="3122">
                  <c:v>42866.167662037027</c:v>
                </c:pt>
                <c:pt idx="3123">
                  <c:v>42866.209328703713</c:v>
                </c:pt>
                <c:pt idx="3124">
                  <c:v>42866.25099537037</c:v>
                </c:pt>
                <c:pt idx="3125">
                  <c:v>42866.292662037027</c:v>
                </c:pt>
                <c:pt idx="3126">
                  <c:v>42866.334328703713</c:v>
                </c:pt>
                <c:pt idx="3127">
                  <c:v>42866.37599537037</c:v>
                </c:pt>
                <c:pt idx="3128">
                  <c:v>42866.417662037027</c:v>
                </c:pt>
                <c:pt idx="3129">
                  <c:v>42866.459328703713</c:v>
                </c:pt>
                <c:pt idx="3130">
                  <c:v>42866.50099537037</c:v>
                </c:pt>
                <c:pt idx="3131">
                  <c:v>42866.542662037027</c:v>
                </c:pt>
                <c:pt idx="3132">
                  <c:v>42866.584340277783</c:v>
                </c:pt>
                <c:pt idx="3133">
                  <c:v>42866.626018518517</c:v>
                </c:pt>
                <c:pt idx="3134">
                  <c:v>42866.667685185188</c:v>
                </c:pt>
                <c:pt idx="3135">
                  <c:v>42866.709351851852</c:v>
                </c:pt>
                <c:pt idx="3136">
                  <c:v>42866.751111111109</c:v>
                </c:pt>
                <c:pt idx="3137">
                  <c:v>42866.79277777778</c:v>
                </c:pt>
                <c:pt idx="3138">
                  <c:v>42866.834444444437</c:v>
                </c:pt>
                <c:pt idx="3139">
                  <c:v>42866.876111111109</c:v>
                </c:pt>
                <c:pt idx="3140">
                  <c:v>42866.91777777778</c:v>
                </c:pt>
                <c:pt idx="3141">
                  <c:v>42866.959444444437</c:v>
                </c:pt>
                <c:pt idx="3142">
                  <c:v>42867.001111111109</c:v>
                </c:pt>
                <c:pt idx="3143">
                  <c:v>42867.04277777778</c:v>
                </c:pt>
                <c:pt idx="3144">
                  <c:v>42867.084444444437</c:v>
                </c:pt>
                <c:pt idx="3145">
                  <c:v>42867.126111111109</c:v>
                </c:pt>
                <c:pt idx="3146">
                  <c:v>42867.16777777778</c:v>
                </c:pt>
                <c:pt idx="3147">
                  <c:v>42867.209444444437</c:v>
                </c:pt>
                <c:pt idx="3148">
                  <c:v>42867.251111111109</c:v>
                </c:pt>
                <c:pt idx="3149">
                  <c:v>42867.29277777778</c:v>
                </c:pt>
                <c:pt idx="3150">
                  <c:v>42867.334444444437</c:v>
                </c:pt>
                <c:pt idx="3151">
                  <c:v>42867.376111111109</c:v>
                </c:pt>
                <c:pt idx="3152">
                  <c:v>42867.41777777778</c:v>
                </c:pt>
                <c:pt idx="3153">
                  <c:v>42867.459444444437</c:v>
                </c:pt>
                <c:pt idx="3154">
                  <c:v>42867.501111111109</c:v>
                </c:pt>
                <c:pt idx="3155">
                  <c:v>42867.54277777778</c:v>
                </c:pt>
                <c:pt idx="3156">
                  <c:v>42867.584456018521</c:v>
                </c:pt>
                <c:pt idx="3157">
                  <c:v>42867.626168981478</c:v>
                </c:pt>
                <c:pt idx="3158">
                  <c:v>42867.667800925927</c:v>
                </c:pt>
                <c:pt idx="3159">
                  <c:v>42867.709490740737</c:v>
                </c:pt>
                <c:pt idx="3160">
                  <c:v>42867.751180555562</c:v>
                </c:pt>
                <c:pt idx="3161">
                  <c:v>42867.792847222219</c:v>
                </c:pt>
                <c:pt idx="3162">
                  <c:v>42867.834513888891</c:v>
                </c:pt>
                <c:pt idx="3163">
                  <c:v>42867.876180555562</c:v>
                </c:pt>
                <c:pt idx="3164">
                  <c:v>42867.917847222219</c:v>
                </c:pt>
                <c:pt idx="3165">
                  <c:v>42867.959513888891</c:v>
                </c:pt>
                <c:pt idx="3166">
                  <c:v>42868.001180555562</c:v>
                </c:pt>
                <c:pt idx="3167">
                  <c:v>42868.042847222219</c:v>
                </c:pt>
                <c:pt idx="3168">
                  <c:v>42868.084513888891</c:v>
                </c:pt>
                <c:pt idx="3169">
                  <c:v>42868.126180555562</c:v>
                </c:pt>
                <c:pt idx="3170">
                  <c:v>42868.167847222219</c:v>
                </c:pt>
                <c:pt idx="3171">
                  <c:v>42868.209513888891</c:v>
                </c:pt>
                <c:pt idx="3172">
                  <c:v>42868.251180555562</c:v>
                </c:pt>
                <c:pt idx="3173">
                  <c:v>42868.292847222219</c:v>
                </c:pt>
                <c:pt idx="3174">
                  <c:v>42868.334513888891</c:v>
                </c:pt>
                <c:pt idx="3175">
                  <c:v>42868.376180555562</c:v>
                </c:pt>
                <c:pt idx="3176">
                  <c:v>42868.417847222219</c:v>
                </c:pt>
                <c:pt idx="3177">
                  <c:v>42868.459513888891</c:v>
                </c:pt>
                <c:pt idx="3178">
                  <c:v>42868.501180555562</c:v>
                </c:pt>
                <c:pt idx="3179">
                  <c:v>42868.542847222219</c:v>
                </c:pt>
                <c:pt idx="3180">
                  <c:v>42868.584513888891</c:v>
                </c:pt>
                <c:pt idx="3181">
                  <c:v>42868.626203703701</c:v>
                </c:pt>
                <c:pt idx="3182">
                  <c:v>42868.667858796303</c:v>
                </c:pt>
                <c:pt idx="3183">
                  <c:v>42868.709548611107</c:v>
                </c:pt>
                <c:pt idx="3184">
                  <c:v>42868.751261574071</c:v>
                </c:pt>
                <c:pt idx="3185">
                  <c:v>42868.792928240742</c:v>
                </c:pt>
                <c:pt idx="3186">
                  <c:v>42868.834594907406</c:v>
                </c:pt>
                <c:pt idx="3187">
                  <c:v>42868.876261574071</c:v>
                </c:pt>
                <c:pt idx="3188">
                  <c:v>42868.917928240742</c:v>
                </c:pt>
                <c:pt idx="3189">
                  <c:v>42868.959594907406</c:v>
                </c:pt>
                <c:pt idx="3190">
                  <c:v>42869.001261574071</c:v>
                </c:pt>
                <c:pt idx="3191">
                  <c:v>42869.042928240742</c:v>
                </c:pt>
                <c:pt idx="3192">
                  <c:v>42869.084594907406</c:v>
                </c:pt>
                <c:pt idx="3193">
                  <c:v>42869.126261574071</c:v>
                </c:pt>
                <c:pt idx="3194">
                  <c:v>42869.167928240742</c:v>
                </c:pt>
                <c:pt idx="3195">
                  <c:v>42869.209594907406</c:v>
                </c:pt>
                <c:pt idx="3196">
                  <c:v>42869.251261574071</c:v>
                </c:pt>
                <c:pt idx="3197">
                  <c:v>42869.292928240742</c:v>
                </c:pt>
                <c:pt idx="3198">
                  <c:v>42869.334594907406</c:v>
                </c:pt>
                <c:pt idx="3199">
                  <c:v>42869.376261574071</c:v>
                </c:pt>
                <c:pt idx="3200">
                  <c:v>42869.417928240742</c:v>
                </c:pt>
                <c:pt idx="3201">
                  <c:v>42869.459594907406</c:v>
                </c:pt>
                <c:pt idx="3202">
                  <c:v>42869.501261574071</c:v>
                </c:pt>
                <c:pt idx="3203">
                  <c:v>42869.542928240742</c:v>
                </c:pt>
                <c:pt idx="3204">
                  <c:v>42869.584594907406</c:v>
                </c:pt>
                <c:pt idx="3205">
                  <c:v>42869.626307870371</c:v>
                </c:pt>
                <c:pt idx="3206">
                  <c:v>42869.667951388888</c:v>
                </c:pt>
                <c:pt idx="3207">
                  <c:v>42869.709652777783</c:v>
                </c:pt>
                <c:pt idx="3208">
                  <c:v>42869.75136574074</c:v>
                </c:pt>
                <c:pt idx="3209">
                  <c:v>42869.793032407397</c:v>
                </c:pt>
                <c:pt idx="3210">
                  <c:v>42869.834699074083</c:v>
                </c:pt>
                <c:pt idx="3211">
                  <c:v>42869.87636574074</c:v>
                </c:pt>
                <c:pt idx="3212">
                  <c:v>42869.918032407397</c:v>
                </c:pt>
                <c:pt idx="3213">
                  <c:v>42869.959699074083</c:v>
                </c:pt>
                <c:pt idx="3214">
                  <c:v>42870.00136574074</c:v>
                </c:pt>
                <c:pt idx="3215">
                  <c:v>42870.043032407397</c:v>
                </c:pt>
                <c:pt idx="3216">
                  <c:v>42870.084699074083</c:v>
                </c:pt>
                <c:pt idx="3217">
                  <c:v>42870.12636574074</c:v>
                </c:pt>
                <c:pt idx="3218">
                  <c:v>42870.168032407397</c:v>
                </c:pt>
                <c:pt idx="3219">
                  <c:v>42870.209699074083</c:v>
                </c:pt>
                <c:pt idx="3220">
                  <c:v>42870.25136574074</c:v>
                </c:pt>
                <c:pt idx="3221">
                  <c:v>42870.293032407397</c:v>
                </c:pt>
                <c:pt idx="3222">
                  <c:v>42870.334699074083</c:v>
                </c:pt>
                <c:pt idx="3223">
                  <c:v>42870.37636574074</c:v>
                </c:pt>
                <c:pt idx="3224">
                  <c:v>42870.418032407397</c:v>
                </c:pt>
                <c:pt idx="3225">
                  <c:v>42870.459699074083</c:v>
                </c:pt>
                <c:pt idx="3226">
                  <c:v>42870.50136574074</c:v>
                </c:pt>
                <c:pt idx="3227">
                  <c:v>42870.543032407397</c:v>
                </c:pt>
                <c:pt idx="3228">
                  <c:v>42870.584687499999</c:v>
                </c:pt>
                <c:pt idx="3229">
                  <c:v>42870.626400462963</c:v>
                </c:pt>
                <c:pt idx="3230">
                  <c:v>42870.668032407397</c:v>
                </c:pt>
                <c:pt idx="3231">
                  <c:v>42870.709745370368</c:v>
                </c:pt>
                <c:pt idx="3232">
                  <c:v>42870.751446759263</c:v>
                </c:pt>
                <c:pt idx="3233">
                  <c:v>42870.793113425927</c:v>
                </c:pt>
                <c:pt idx="3234">
                  <c:v>42870.834780092591</c:v>
                </c:pt>
                <c:pt idx="3235">
                  <c:v>42870.876493055563</c:v>
                </c:pt>
                <c:pt idx="3236">
                  <c:v>42870.918124999997</c:v>
                </c:pt>
                <c:pt idx="3237">
                  <c:v>42870.959791666668</c:v>
                </c:pt>
                <c:pt idx="3238">
                  <c:v>42871.001458333332</c:v>
                </c:pt>
                <c:pt idx="3239">
                  <c:v>42871.043124999997</c:v>
                </c:pt>
                <c:pt idx="3240">
                  <c:v>42871.084791666668</c:v>
                </c:pt>
                <c:pt idx="3241">
                  <c:v>42871.126458333332</c:v>
                </c:pt>
                <c:pt idx="3242">
                  <c:v>42871.168124999997</c:v>
                </c:pt>
                <c:pt idx="3243">
                  <c:v>42871.209791666668</c:v>
                </c:pt>
                <c:pt idx="3244">
                  <c:v>42871.251458333332</c:v>
                </c:pt>
                <c:pt idx="3245">
                  <c:v>42871.293124999997</c:v>
                </c:pt>
                <c:pt idx="3246">
                  <c:v>42871.334791666668</c:v>
                </c:pt>
                <c:pt idx="3247">
                  <c:v>42871.376458333332</c:v>
                </c:pt>
                <c:pt idx="3248">
                  <c:v>42871.418124999997</c:v>
                </c:pt>
                <c:pt idx="3249">
                  <c:v>42871.459791666668</c:v>
                </c:pt>
                <c:pt idx="3250">
                  <c:v>42871.501458333332</c:v>
                </c:pt>
                <c:pt idx="3251">
                  <c:v>42871.543124999997</c:v>
                </c:pt>
                <c:pt idx="3252">
                  <c:v>42871.584791666668</c:v>
                </c:pt>
                <c:pt idx="3253">
                  <c:v>42871.626469907409</c:v>
                </c:pt>
                <c:pt idx="3254">
                  <c:v>42871.668136574073</c:v>
                </c:pt>
                <c:pt idx="3255">
                  <c:v>42871.709837962961</c:v>
                </c:pt>
                <c:pt idx="3256">
                  <c:v>42871.751550925917</c:v>
                </c:pt>
                <c:pt idx="3257">
                  <c:v>42871.793217592603</c:v>
                </c:pt>
                <c:pt idx="3258">
                  <c:v>42871.83488425926</c:v>
                </c:pt>
                <c:pt idx="3259">
                  <c:v>42871.876550925917</c:v>
                </c:pt>
                <c:pt idx="3260">
                  <c:v>42871.918217592603</c:v>
                </c:pt>
                <c:pt idx="3261">
                  <c:v>42871.95988425926</c:v>
                </c:pt>
                <c:pt idx="3262">
                  <c:v>42872.001550925917</c:v>
                </c:pt>
                <c:pt idx="3263">
                  <c:v>42872.043217592603</c:v>
                </c:pt>
                <c:pt idx="3264">
                  <c:v>42872.08488425926</c:v>
                </c:pt>
                <c:pt idx="3265">
                  <c:v>42872.126550925917</c:v>
                </c:pt>
                <c:pt idx="3266">
                  <c:v>42872.168217592603</c:v>
                </c:pt>
                <c:pt idx="3267">
                  <c:v>42872.20988425926</c:v>
                </c:pt>
                <c:pt idx="3268">
                  <c:v>42872.251550925917</c:v>
                </c:pt>
                <c:pt idx="3269">
                  <c:v>42872.293217592603</c:v>
                </c:pt>
                <c:pt idx="3270">
                  <c:v>42872.33488425926</c:v>
                </c:pt>
                <c:pt idx="3271">
                  <c:v>42872.376550925917</c:v>
                </c:pt>
                <c:pt idx="3272">
                  <c:v>42872.418217592603</c:v>
                </c:pt>
                <c:pt idx="3273">
                  <c:v>42872.45988425926</c:v>
                </c:pt>
                <c:pt idx="3274">
                  <c:v>42872.501550925917</c:v>
                </c:pt>
                <c:pt idx="3275">
                  <c:v>42872.543217592603</c:v>
                </c:pt>
                <c:pt idx="3276">
                  <c:v>42872.58489583333</c:v>
                </c:pt>
                <c:pt idx="3277">
                  <c:v>42872.626574074071</c:v>
                </c:pt>
                <c:pt idx="3278">
                  <c:v>42872.668240740742</c:v>
                </c:pt>
                <c:pt idx="3279">
                  <c:v>42872.709918981483</c:v>
                </c:pt>
                <c:pt idx="3280">
                  <c:v>42872.751643518517</c:v>
                </c:pt>
                <c:pt idx="3281">
                  <c:v>42872.793310185189</c:v>
                </c:pt>
                <c:pt idx="3282">
                  <c:v>42872.834976851853</c:v>
                </c:pt>
                <c:pt idx="3283">
                  <c:v>42872.876643518517</c:v>
                </c:pt>
                <c:pt idx="3284">
                  <c:v>42872.918310185189</c:v>
                </c:pt>
                <c:pt idx="3285">
                  <c:v>42872.959976851853</c:v>
                </c:pt>
                <c:pt idx="3286">
                  <c:v>42873.001643518517</c:v>
                </c:pt>
                <c:pt idx="3287">
                  <c:v>42873.043310185189</c:v>
                </c:pt>
                <c:pt idx="3288">
                  <c:v>42873.084976851853</c:v>
                </c:pt>
                <c:pt idx="3289">
                  <c:v>42873.126643518517</c:v>
                </c:pt>
                <c:pt idx="3290">
                  <c:v>42873.168310185189</c:v>
                </c:pt>
                <c:pt idx="3291">
                  <c:v>42873.209976851853</c:v>
                </c:pt>
                <c:pt idx="3292">
                  <c:v>42873.251643518517</c:v>
                </c:pt>
                <c:pt idx="3293">
                  <c:v>42873.293310185189</c:v>
                </c:pt>
                <c:pt idx="3294">
                  <c:v>42873.334976851853</c:v>
                </c:pt>
                <c:pt idx="3295">
                  <c:v>42873.376643518517</c:v>
                </c:pt>
                <c:pt idx="3296">
                  <c:v>42873.418310185189</c:v>
                </c:pt>
                <c:pt idx="3297">
                  <c:v>42873.459976851853</c:v>
                </c:pt>
                <c:pt idx="3298">
                  <c:v>42873.501643518517</c:v>
                </c:pt>
                <c:pt idx="3299">
                  <c:v>42873.543310185189</c:v>
                </c:pt>
                <c:pt idx="3300">
                  <c:v>42873.584976851853</c:v>
                </c:pt>
                <c:pt idx="3301">
                  <c:v>42873.626655092587</c:v>
                </c:pt>
                <c:pt idx="3302">
                  <c:v>42873.668321759258</c:v>
                </c:pt>
                <c:pt idx="3303">
                  <c:v>42873.710011574083</c:v>
                </c:pt>
                <c:pt idx="3304">
                  <c:v>42873.751701388886</c:v>
                </c:pt>
                <c:pt idx="3305">
                  <c:v>42873.793368055558</c:v>
                </c:pt>
                <c:pt idx="3306">
                  <c:v>42873.835034722222</c:v>
                </c:pt>
                <c:pt idx="3307">
                  <c:v>42873.876701388886</c:v>
                </c:pt>
                <c:pt idx="3308">
                  <c:v>42873.918368055558</c:v>
                </c:pt>
                <c:pt idx="3309">
                  <c:v>42873.960034722222</c:v>
                </c:pt>
                <c:pt idx="3310">
                  <c:v>42874.001701388886</c:v>
                </c:pt>
                <c:pt idx="3311">
                  <c:v>42874.043368055558</c:v>
                </c:pt>
                <c:pt idx="3312">
                  <c:v>42874.085034722222</c:v>
                </c:pt>
                <c:pt idx="3313">
                  <c:v>42874.126701388886</c:v>
                </c:pt>
                <c:pt idx="3314">
                  <c:v>42874.168368055558</c:v>
                </c:pt>
                <c:pt idx="3315">
                  <c:v>42874.210034722222</c:v>
                </c:pt>
                <c:pt idx="3316">
                  <c:v>42874.251701388886</c:v>
                </c:pt>
                <c:pt idx="3317">
                  <c:v>42874.293368055558</c:v>
                </c:pt>
                <c:pt idx="3318">
                  <c:v>42874.335034722222</c:v>
                </c:pt>
                <c:pt idx="3319">
                  <c:v>42874.376701388886</c:v>
                </c:pt>
                <c:pt idx="3320">
                  <c:v>42874.418368055558</c:v>
                </c:pt>
                <c:pt idx="3321">
                  <c:v>42874.460034722222</c:v>
                </c:pt>
                <c:pt idx="3322">
                  <c:v>42874.501701388886</c:v>
                </c:pt>
                <c:pt idx="3323">
                  <c:v>42874.543368055558</c:v>
                </c:pt>
                <c:pt idx="3324">
                  <c:v>42874.585046296299</c:v>
                </c:pt>
                <c:pt idx="3325">
                  <c:v>42874.62672453704</c:v>
                </c:pt>
                <c:pt idx="3326">
                  <c:v>42874.668391203697</c:v>
                </c:pt>
                <c:pt idx="3327">
                  <c:v>42874.710092592592</c:v>
                </c:pt>
                <c:pt idx="3328">
                  <c:v>42874.751793981479</c:v>
                </c:pt>
                <c:pt idx="3329">
                  <c:v>42874.79346064815</c:v>
                </c:pt>
                <c:pt idx="3330">
                  <c:v>42874.835127314807</c:v>
                </c:pt>
                <c:pt idx="3331">
                  <c:v>42874.876793981479</c:v>
                </c:pt>
                <c:pt idx="3332">
                  <c:v>42874.91846064815</c:v>
                </c:pt>
                <c:pt idx="3333">
                  <c:v>42874.960127314807</c:v>
                </c:pt>
                <c:pt idx="3334">
                  <c:v>42875.001793981479</c:v>
                </c:pt>
                <c:pt idx="3335">
                  <c:v>42875.04346064815</c:v>
                </c:pt>
                <c:pt idx="3336">
                  <c:v>42875.085127314807</c:v>
                </c:pt>
                <c:pt idx="3337">
                  <c:v>42875.126793981479</c:v>
                </c:pt>
                <c:pt idx="3338">
                  <c:v>42875.16846064815</c:v>
                </c:pt>
                <c:pt idx="3339">
                  <c:v>42875.210127314807</c:v>
                </c:pt>
                <c:pt idx="3340">
                  <c:v>42875.251793981479</c:v>
                </c:pt>
                <c:pt idx="3341">
                  <c:v>42875.29346064815</c:v>
                </c:pt>
                <c:pt idx="3342">
                  <c:v>42875.335127314807</c:v>
                </c:pt>
                <c:pt idx="3343">
                  <c:v>42875.376793981479</c:v>
                </c:pt>
                <c:pt idx="3344">
                  <c:v>42875.41846064815</c:v>
                </c:pt>
                <c:pt idx="3345">
                  <c:v>42875.460127314807</c:v>
                </c:pt>
                <c:pt idx="3346">
                  <c:v>42875.501793981479</c:v>
                </c:pt>
                <c:pt idx="3347">
                  <c:v>42875.54346064815</c:v>
                </c:pt>
                <c:pt idx="3348">
                  <c:v>42875.585127314807</c:v>
                </c:pt>
                <c:pt idx="3349">
                  <c:v>42875.626805555563</c:v>
                </c:pt>
                <c:pt idx="3350">
                  <c:v>42875.66847222222</c:v>
                </c:pt>
                <c:pt idx="3351">
                  <c:v>42875.710185185177</c:v>
                </c:pt>
                <c:pt idx="3352">
                  <c:v>42875.751886574071</c:v>
                </c:pt>
                <c:pt idx="3353">
                  <c:v>42875.793553240743</c:v>
                </c:pt>
                <c:pt idx="3354">
                  <c:v>42875.835219907407</c:v>
                </c:pt>
                <c:pt idx="3355">
                  <c:v>42875.876886574071</c:v>
                </c:pt>
                <c:pt idx="3356">
                  <c:v>42875.918553240743</c:v>
                </c:pt>
                <c:pt idx="3357">
                  <c:v>42875.960219907407</c:v>
                </c:pt>
                <c:pt idx="3358">
                  <c:v>42876.001886574071</c:v>
                </c:pt>
                <c:pt idx="3359">
                  <c:v>42876.043553240743</c:v>
                </c:pt>
                <c:pt idx="3360">
                  <c:v>42876.085219907407</c:v>
                </c:pt>
                <c:pt idx="3361">
                  <c:v>42876.126886574071</c:v>
                </c:pt>
                <c:pt idx="3362">
                  <c:v>42876.168553240743</c:v>
                </c:pt>
                <c:pt idx="3363">
                  <c:v>42876.210219907407</c:v>
                </c:pt>
                <c:pt idx="3364">
                  <c:v>42876.251886574071</c:v>
                </c:pt>
                <c:pt idx="3365">
                  <c:v>42876.293553240743</c:v>
                </c:pt>
                <c:pt idx="3366">
                  <c:v>42876.335219907407</c:v>
                </c:pt>
                <c:pt idx="3367">
                  <c:v>42876.376886574071</c:v>
                </c:pt>
                <c:pt idx="3368">
                  <c:v>42876.418553240743</c:v>
                </c:pt>
                <c:pt idx="3369">
                  <c:v>42876.460219907407</c:v>
                </c:pt>
                <c:pt idx="3370">
                  <c:v>42876.501886574071</c:v>
                </c:pt>
                <c:pt idx="3371">
                  <c:v>42876.543553240743</c:v>
                </c:pt>
                <c:pt idx="3372">
                  <c:v>42876.585231481477</c:v>
                </c:pt>
                <c:pt idx="3373">
                  <c:v>42876.626909722218</c:v>
                </c:pt>
                <c:pt idx="3374">
                  <c:v>42876.668576388889</c:v>
                </c:pt>
                <c:pt idx="3375">
                  <c:v>42876.710300925923</c:v>
                </c:pt>
                <c:pt idx="3376">
                  <c:v>42876.75199074074</c:v>
                </c:pt>
                <c:pt idx="3377">
                  <c:v>42876.793657407397</c:v>
                </c:pt>
                <c:pt idx="3378">
                  <c:v>42876.835324074083</c:v>
                </c:pt>
                <c:pt idx="3379">
                  <c:v>42876.87699074074</c:v>
                </c:pt>
                <c:pt idx="3380">
                  <c:v>42876.918657407397</c:v>
                </c:pt>
                <c:pt idx="3381">
                  <c:v>42876.960324074083</c:v>
                </c:pt>
                <c:pt idx="3382">
                  <c:v>42877.00199074074</c:v>
                </c:pt>
                <c:pt idx="3383">
                  <c:v>42877.043657407397</c:v>
                </c:pt>
                <c:pt idx="3384">
                  <c:v>42877.085324074083</c:v>
                </c:pt>
                <c:pt idx="3385">
                  <c:v>42877.12699074074</c:v>
                </c:pt>
                <c:pt idx="3386">
                  <c:v>42877.168657407397</c:v>
                </c:pt>
                <c:pt idx="3387">
                  <c:v>42877.210324074083</c:v>
                </c:pt>
                <c:pt idx="3388">
                  <c:v>42877.25199074074</c:v>
                </c:pt>
                <c:pt idx="3389">
                  <c:v>42877.293657407397</c:v>
                </c:pt>
                <c:pt idx="3390">
                  <c:v>42877.335324074083</c:v>
                </c:pt>
                <c:pt idx="3391">
                  <c:v>42877.37699074074</c:v>
                </c:pt>
                <c:pt idx="3392">
                  <c:v>42877.418657407397</c:v>
                </c:pt>
                <c:pt idx="3393">
                  <c:v>42877.460324074083</c:v>
                </c:pt>
                <c:pt idx="3394">
                  <c:v>42877.50199074074</c:v>
                </c:pt>
                <c:pt idx="3395">
                  <c:v>42877.543657407397</c:v>
                </c:pt>
                <c:pt idx="3396">
                  <c:v>42877.585335648153</c:v>
                </c:pt>
                <c:pt idx="3397">
                  <c:v>42877.627013888887</c:v>
                </c:pt>
                <c:pt idx="3398">
                  <c:v>42877.668680555558</c:v>
                </c:pt>
                <c:pt idx="3399">
                  <c:v>42877.710370370369</c:v>
                </c:pt>
                <c:pt idx="3400">
                  <c:v>42877.752083333333</c:v>
                </c:pt>
                <c:pt idx="3401">
                  <c:v>42877.793749999997</c:v>
                </c:pt>
                <c:pt idx="3402">
                  <c:v>42877.835416666669</c:v>
                </c:pt>
                <c:pt idx="3403">
                  <c:v>42877.877083333333</c:v>
                </c:pt>
                <c:pt idx="3404">
                  <c:v>42877.918749999997</c:v>
                </c:pt>
                <c:pt idx="3405">
                  <c:v>42877.960416666669</c:v>
                </c:pt>
                <c:pt idx="3406">
                  <c:v>42878.002083333333</c:v>
                </c:pt>
                <c:pt idx="3407">
                  <c:v>42878.043749999997</c:v>
                </c:pt>
                <c:pt idx="3408">
                  <c:v>42878.085416666669</c:v>
                </c:pt>
                <c:pt idx="3409">
                  <c:v>42878.127083333333</c:v>
                </c:pt>
                <c:pt idx="3410">
                  <c:v>42878.168749999997</c:v>
                </c:pt>
                <c:pt idx="3411">
                  <c:v>42878.210416666669</c:v>
                </c:pt>
                <c:pt idx="3412">
                  <c:v>42878.252083333333</c:v>
                </c:pt>
                <c:pt idx="3413">
                  <c:v>42878.293749999997</c:v>
                </c:pt>
                <c:pt idx="3414">
                  <c:v>42878.335416666669</c:v>
                </c:pt>
                <c:pt idx="3415">
                  <c:v>42878.377083333333</c:v>
                </c:pt>
                <c:pt idx="3416">
                  <c:v>42878.418749999997</c:v>
                </c:pt>
                <c:pt idx="3417">
                  <c:v>42878.460416666669</c:v>
                </c:pt>
                <c:pt idx="3418">
                  <c:v>42878.502083333333</c:v>
                </c:pt>
                <c:pt idx="3419">
                  <c:v>42878.543749999997</c:v>
                </c:pt>
                <c:pt idx="3420">
                  <c:v>42878.585428240738</c:v>
                </c:pt>
                <c:pt idx="3421">
                  <c:v>42878.627106481479</c:v>
                </c:pt>
                <c:pt idx="3422">
                  <c:v>42878.668773148151</c:v>
                </c:pt>
                <c:pt idx="3423">
                  <c:v>42878.710497685177</c:v>
                </c:pt>
                <c:pt idx="3424">
                  <c:v>42878.752199074072</c:v>
                </c:pt>
                <c:pt idx="3425">
                  <c:v>42878.793865740743</c:v>
                </c:pt>
                <c:pt idx="3426">
                  <c:v>42878.835532407407</c:v>
                </c:pt>
                <c:pt idx="3427">
                  <c:v>42878.877199074072</c:v>
                </c:pt>
                <c:pt idx="3428">
                  <c:v>42878.918865740743</c:v>
                </c:pt>
                <c:pt idx="3429">
                  <c:v>42878.960532407407</c:v>
                </c:pt>
                <c:pt idx="3430">
                  <c:v>42879.002199074072</c:v>
                </c:pt>
                <c:pt idx="3431">
                  <c:v>42879.043865740743</c:v>
                </c:pt>
                <c:pt idx="3432">
                  <c:v>42879.085532407407</c:v>
                </c:pt>
                <c:pt idx="3433">
                  <c:v>42879.127199074072</c:v>
                </c:pt>
                <c:pt idx="3434">
                  <c:v>42879.168865740743</c:v>
                </c:pt>
                <c:pt idx="3435">
                  <c:v>42879.210532407407</c:v>
                </c:pt>
                <c:pt idx="3436">
                  <c:v>42879.252199074072</c:v>
                </c:pt>
                <c:pt idx="3437">
                  <c:v>42879.293865740743</c:v>
                </c:pt>
                <c:pt idx="3438">
                  <c:v>42879.335532407407</c:v>
                </c:pt>
                <c:pt idx="3439">
                  <c:v>42879.377199074072</c:v>
                </c:pt>
                <c:pt idx="3440">
                  <c:v>42879.418865740743</c:v>
                </c:pt>
                <c:pt idx="3441">
                  <c:v>42879.460532407407</c:v>
                </c:pt>
                <c:pt idx="3442">
                  <c:v>42879.502199074072</c:v>
                </c:pt>
                <c:pt idx="3443">
                  <c:v>42879.543865740743</c:v>
                </c:pt>
                <c:pt idx="3444">
                  <c:v>42879.58556712963</c:v>
                </c:pt>
                <c:pt idx="3445">
                  <c:v>42879.627233796287</c:v>
                </c:pt>
                <c:pt idx="3446">
                  <c:v>42879.668900462973</c:v>
                </c:pt>
                <c:pt idx="3447">
                  <c:v>42879.71056712963</c:v>
                </c:pt>
                <c:pt idx="3448">
                  <c:v>42879.752245370371</c:v>
                </c:pt>
                <c:pt idx="3449">
                  <c:v>42879.793912037043</c:v>
                </c:pt>
                <c:pt idx="3450">
                  <c:v>42879.835578703707</c:v>
                </c:pt>
                <c:pt idx="3451">
                  <c:v>42879.877245370371</c:v>
                </c:pt>
                <c:pt idx="3452">
                  <c:v>42879.918912037043</c:v>
                </c:pt>
                <c:pt idx="3453">
                  <c:v>42879.960578703707</c:v>
                </c:pt>
                <c:pt idx="3454">
                  <c:v>42880.002245370371</c:v>
                </c:pt>
                <c:pt idx="3455">
                  <c:v>42880.043912037043</c:v>
                </c:pt>
                <c:pt idx="3456">
                  <c:v>42880.085578703707</c:v>
                </c:pt>
                <c:pt idx="3457">
                  <c:v>42880.127245370371</c:v>
                </c:pt>
                <c:pt idx="3458">
                  <c:v>42880.168912037043</c:v>
                </c:pt>
                <c:pt idx="3459">
                  <c:v>42880.210578703707</c:v>
                </c:pt>
                <c:pt idx="3460">
                  <c:v>42880.252245370371</c:v>
                </c:pt>
                <c:pt idx="3461">
                  <c:v>42880.293912037043</c:v>
                </c:pt>
                <c:pt idx="3462">
                  <c:v>42880.335578703707</c:v>
                </c:pt>
                <c:pt idx="3463">
                  <c:v>42880.377245370371</c:v>
                </c:pt>
                <c:pt idx="3464">
                  <c:v>42880.418912037043</c:v>
                </c:pt>
                <c:pt idx="3465">
                  <c:v>42880.460578703707</c:v>
                </c:pt>
                <c:pt idx="3466">
                  <c:v>42880.502245370371</c:v>
                </c:pt>
                <c:pt idx="3467">
                  <c:v>42880.543912037043</c:v>
                </c:pt>
                <c:pt idx="3468">
                  <c:v>42880.585601851853</c:v>
                </c:pt>
                <c:pt idx="3469">
                  <c:v>42880.627268518518</c:v>
                </c:pt>
                <c:pt idx="3470">
                  <c:v>42880.668935185182</c:v>
                </c:pt>
                <c:pt idx="3471">
                  <c:v>42880.710613425923</c:v>
                </c:pt>
                <c:pt idx="3472">
                  <c:v>42880.752280092587</c:v>
                </c:pt>
                <c:pt idx="3473">
                  <c:v>42880.793946759259</c:v>
                </c:pt>
                <c:pt idx="3474">
                  <c:v>42880.835613425923</c:v>
                </c:pt>
                <c:pt idx="3475">
                  <c:v>42880.877280092587</c:v>
                </c:pt>
                <c:pt idx="3476">
                  <c:v>42880.918946759259</c:v>
                </c:pt>
                <c:pt idx="3477">
                  <c:v>42880.960613425923</c:v>
                </c:pt>
                <c:pt idx="3478">
                  <c:v>42881.002280092587</c:v>
                </c:pt>
                <c:pt idx="3479">
                  <c:v>42881.043946759259</c:v>
                </c:pt>
                <c:pt idx="3480">
                  <c:v>42881.085613425923</c:v>
                </c:pt>
                <c:pt idx="3481">
                  <c:v>42881.127280092587</c:v>
                </c:pt>
                <c:pt idx="3482">
                  <c:v>42881.168946759259</c:v>
                </c:pt>
                <c:pt idx="3483">
                  <c:v>42881.210613425923</c:v>
                </c:pt>
                <c:pt idx="3484">
                  <c:v>42881.252280092587</c:v>
                </c:pt>
                <c:pt idx="3485">
                  <c:v>42881.293946759259</c:v>
                </c:pt>
                <c:pt idx="3486">
                  <c:v>42881.335613425923</c:v>
                </c:pt>
                <c:pt idx="3487">
                  <c:v>42881.377280092587</c:v>
                </c:pt>
                <c:pt idx="3488">
                  <c:v>42881.418946759259</c:v>
                </c:pt>
                <c:pt idx="3489">
                  <c:v>42881.460613425923</c:v>
                </c:pt>
                <c:pt idx="3490">
                  <c:v>42881.502280092587</c:v>
                </c:pt>
                <c:pt idx="3491">
                  <c:v>42881.543946759259</c:v>
                </c:pt>
                <c:pt idx="3492">
                  <c:v>42881.585613425923</c:v>
                </c:pt>
                <c:pt idx="3493">
                  <c:v>42881.627291666657</c:v>
                </c:pt>
                <c:pt idx="3494">
                  <c:v>42881.668958333343</c:v>
                </c:pt>
                <c:pt idx="3495">
                  <c:v>42881.710636574076</c:v>
                </c:pt>
                <c:pt idx="3496">
                  <c:v>42881.752523148149</c:v>
                </c:pt>
                <c:pt idx="3497">
                  <c:v>42881.794189814813</c:v>
                </c:pt>
                <c:pt idx="3498">
                  <c:v>42881.835856481477</c:v>
                </c:pt>
                <c:pt idx="3499">
                  <c:v>42881.877523148149</c:v>
                </c:pt>
                <c:pt idx="3500">
                  <c:v>42881.919189814813</c:v>
                </c:pt>
                <c:pt idx="3501">
                  <c:v>42881.960856481477</c:v>
                </c:pt>
                <c:pt idx="3502">
                  <c:v>42882.002523148149</c:v>
                </c:pt>
                <c:pt idx="3503">
                  <c:v>42882.044189814813</c:v>
                </c:pt>
                <c:pt idx="3504">
                  <c:v>42882.085856481477</c:v>
                </c:pt>
                <c:pt idx="3505">
                  <c:v>42882.127523148149</c:v>
                </c:pt>
                <c:pt idx="3506">
                  <c:v>42882.169189814813</c:v>
                </c:pt>
                <c:pt idx="3507">
                  <c:v>42882.210856481477</c:v>
                </c:pt>
                <c:pt idx="3508">
                  <c:v>42882.252523148149</c:v>
                </c:pt>
                <c:pt idx="3509">
                  <c:v>42882.294189814813</c:v>
                </c:pt>
                <c:pt idx="3510">
                  <c:v>42882.335856481477</c:v>
                </c:pt>
                <c:pt idx="3511">
                  <c:v>42882.377523148149</c:v>
                </c:pt>
                <c:pt idx="3512">
                  <c:v>42882.419189814813</c:v>
                </c:pt>
                <c:pt idx="3513">
                  <c:v>42882.460856481477</c:v>
                </c:pt>
                <c:pt idx="3514">
                  <c:v>42882.502523148149</c:v>
                </c:pt>
                <c:pt idx="3515">
                  <c:v>42882.544189814813</c:v>
                </c:pt>
                <c:pt idx="3516">
                  <c:v>42882.585879629631</c:v>
                </c:pt>
                <c:pt idx="3517">
                  <c:v>42882.627546296288</c:v>
                </c:pt>
                <c:pt idx="3518">
                  <c:v>42882.669212962966</c:v>
                </c:pt>
                <c:pt idx="3519">
                  <c:v>42882.7109375</c:v>
                </c:pt>
                <c:pt idx="3520">
                  <c:v>42882.752638888887</c:v>
                </c:pt>
                <c:pt idx="3521">
                  <c:v>42882.794305555559</c:v>
                </c:pt>
                <c:pt idx="3522">
                  <c:v>42882.835972222223</c:v>
                </c:pt>
                <c:pt idx="3523">
                  <c:v>42882.877638888887</c:v>
                </c:pt>
                <c:pt idx="3524">
                  <c:v>42882.919305555559</c:v>
                </c:pt>
                <c:pt idx="3525">
                  <c:v>42882.960972222223</c:v>
                </c:pt>
                <c:pt idx="3526">
                  <c:v>42883.002638888887</c:v>
                </c:pt>
                <c:pt idx="3527">
                  <c:v>42883.044305555559</c:v>
                </c:pt>
                <c:pt idx="3528">
                  <c:v>42883.085972222223</c:v>
                </c:pt>
                <c:pt idx="3529">
                  <c:v>42883.127638888887</c:v>
                </c:pt>
                <c:pt idx="3530">
                  <c:v>42883.169305555559</c:v>
                </c:pt>
                <c:pt idx="3531">
                  <c:v>42883.210972222223</c:v>
                </c:pt>
                <c:pt idx="3532">
                  <c:v>42883.252638888887</c:v>
                </c:pt>
                <c:pt idx="3533">
                  <c:v>42883.294305555559</c:v>
                </c:pt>
                <c:pt idx="3534">
                  <c:v>42883.335972222223</c:v>
                </c:pt>
                <c:pt idx="3535">
                  <c:v>42883.377638888887</c:v>
                </c:pt>
                <c:pt idx="3536">
                  <c:v>42883.419305555559</c:v>
                </c:pt>
                <c:pt idx="3537">
                  <c:v>42883.460972222223</c:v>
                </c:pt>
                <c:pt idx="3538">
                  <c:v>42883.502638888887</c:v>
                </c:pt>
                <c:pt idx="3539">
                  <c:v>42883.544305555559</c:v>
                </c:pt>
                <c:pt idx="3540">
                  <c:v>42883.585995370369</c:v>
                </c:pt>
                <c:pt idx="3541">
                  <c:v>42883.627662037034</c:v>
                </c:pt>
                <c:pt idx="3542">
                  <c:v>42883.669328703712</c:v>
                </c:pt>
                <c:pt idx="3543">
                  <c:v>42883.711053240739</c:v>
                </c:pt>
                <c:pt idx="3544">
                  <c:v>42883.752743055556</c:v>
                </c:pt>
                <c:pt idx="3545">
                  <c:v>42883.794409722221</c:v>
                </c:pt>
                <c:pt idx="3546">
                  <c:v>42883.836076388892</c:v>
                </c:pt>
                <c:pt idx="3547">
                  <c:v>42883.877743055556</c:v>
                </c:pt>
                <c:pt idx="3548">
                  <c:v>42883.919409722221</c:v>
                </c:pt>
                <c:pt idx="3549">
                  <c:v>42883.961076388892</c:v>
                </c:pt>
                <c:pt idx="3550">
                  <c:v>42884.002743055556</c:v>
                </c:pt>
                <c:pt idx="3551">
                  <c:v>42884.044409722221</c:v>
                </c:pt>
                <c:pt idx="3552">
                  <c:v>42884.086076388892</c:v>
                </c:pt>
                <c:pt idx="3553">
                  <c:v>42884.127743055556</c:v>
                </c:pt>
                <c:pt idx="3554">
                  <c:v>42884.169409722221</c:v>
                </c:pt>
                <c:pt idx="3555">
                  <c:v>42884.211076388892</c:v>
                </c:pt>
                <c:pt idx="3556">
                  <c:v>42884.252743055556</c:v>
                </c:pt>
                <c:pt idx="3557">
                  <c:v>42884.294409722221</c:v>
                </c:pt>
                <c:pt idx="3558">
                  <c:v>42884.336076388892</c:v>
                </c:pt>
                <c:pt idx="3559">
                  <c:v>42884.377743055556</c:v>
                </c:pt>
                <c:pt idx="3560">
                  <c:v>42884.419409722221</c:v>
                </c:pt>
                <c:pt idx="3561">
                  <c:v>42884.461076388892</c:v>
                </c:pt>
                <c:pt idx="3562">
                  <c:v>42884.502743055556</c:v>
                </c:pt>
                <c:pt idx="3563">
                  <c:v>42884.544409722221</c:v>
                </c:pt>
                <c:pt idx="3564">
                  <c:v>42884.586099537039</c:v>
                </c:pt>
                <c:pt idx="3565">
                  <c:v>42884.627766203703</c:v>
                </c:pt>
                <c:pt idx="3566">
                  <c:v>42884.669432870367</c:v>
                </c:pt>
                <c:pt idx="3567">
                  <c:v>42884.711134259262</c:v>
                </c:pt>
                <c:pt idx="3568">
                  <c:v>42884.752847222233</c:v>
                </c:pt>
                <c:pt idx="3569">
                  <c:v>42884.79451388889</c:v>
                </c:pt>
                <c:pt idx="3570">
                  <c:v>42884.836180555547</c:v>
                </c:pt>
                <c:pt idx="3571">
                  <c:v>42884.877847222233</c:v>
                </c:pt>
                <c:pt idx="3572">
                  <c:v>42884.91951388889</c:v>
                </c:pt>
                <c:pt idx="3573">
                  <c:v>42884.961180555547</c:v>
                </c:pt>
                <c:pt idx="3574">
                  <c:v>42885.002847222233</c:v>
                </c:pt>
                <c:pt idx="3575">
                  <c:v>42885.04451388889</c:v>
                </c:pt>
                <c:pt idx="3576">
                  <c:v>42885.086180555547</c:v>
                </c:pt>
                <c:pt idx="3577">
                  <c:v>42885.127847222233</c:v>
                </c:pt>
                <c:pt idx="3578">
                  <c:v>42885.16951388889</c:v>
                </c:pt>
                <c:pt idx="3579">
                  <c:v>42885.211180555547</c:v>
                </c:pt>
                <c:pt idx="3580">
                  <c:v>42885.252847222233</c:v>
                </c:pt>
                <c:pt idx="3581">
                  <c:v>42885.29451388889</c:v>
                </c:pt>
                <c:pt idx="3582">
                  <c:v>42885.336180555547</c:v>
                </c:pt>
                <c:pt idx="3583">
                  <c:v>42885.377847222233</c:v>
                </c:pt>
                <c:pt idx="3584">
                  <c:v>42885.41951388889</c:v>
                </c:pt>
                <c:pt idx="3585">
                  <c:v>42885.461180555547</c:v>
                </c:pt>
                <c:pt idx="3586">
                  <c:v>42885.502847222233</c:v>
                </c:pt>
                <c:pt idx="3587">
                  <c:v>42885.54451388889</c:v>
                </c:pt>
                <c:pt idx="3588">
                  <c:v>42885.586180555547</c:v>
                </c:pt>
                <c:pt idx="3589">
                  <c:v>42885.627870370372</c:v>
                </c:pt>
                <c:pt idx="3590">
                  <c:v>42885.669525462959</c:v>
                </c:pt>
                <c:pt idx="3591">
                  <c:v>42885.711238425924</c:v>
                </c:pt>
                <c:pt idx="3592">
                  <c:v>42885.752939814818</c:v>
                </c:pt>
                <c:pt idx="3593">
                  <c:v>42885.794606481482</c:v>
                </c:pt>
                <c:pt idx="3594">
                  <c:v>42885.836273148147</c:v>
                </c:pt>
                <c:pt idx="3595">
                  <c:v>42885.877939814818</c:v>
                </c:pt>
                <c:pt idx="3596">
                  <c:v>42885.919606481482</c:v>
                </c:pt>
                <c:pt idx="3597">
                  <c:v>42885.961273148147</c:v>
                </c:pt>
                <c:pt idx="3598">
                  <c:v>42886.002939814818</c:v>
                </c:pt>
                <c:pt idx="3599">
                  <c:v>42886.044606481482</c:v>
                </c:pt>
                <c:pt idx="3600">
                  <c:v>42886.086273148147</c:v>
                </c:pt>
                <c:pt idx="3601">
                  <c:v>42886.127939814818</c:v>
                </c:pt>
                <c:pt idx="3602">
                  <c:v>42886.169606481482</c:v>
                </c:pt>
                <c:pt idx="3603">
                  <c:v>42886.211273148147</c:v>
                </c:pt>
                <c:pt idx="3604">
                  <c:v>42886.252939814818</c:v>
                </c:pt>
                <c:pt idx="3605">
                  <c:v>42886.294606481482</c:v>
                </c:pt>
                <c:pt idx="3606">
                  <c:v>42886.336273148147</c:v>
                </c:pt>
                <c:pt idx="3607">
                  <c:v>42886.377939814818</c:v>
                </c:pt>
                <c:pt idx="3608">
                  <c:v>42886.419606481482</c:v>
                </c:pt>
                <c:pt idx="3609">
                  <c:v>42886.461273148147</c:v>
                </c:pt>
                <c:pt idx="3610">
                  <c:v>42886.502939814818</c:v>
                </c:pt>
                <c:pt idx="3611">
                  <c:v>42886.544606481482</c:v>
                </c:pt>
                <c:pt idx="3612">
                  <c:v>42886.586296296293</c:v>
                </c:pt>
                <c:pt idx="3613">
                  <c:v>42886.627962962957</c:v>
                </c:pt>
                <c:pt idx="3614">
                  <c:v>42886.669629629629</c:v>
                </c:pt>
                <c:pt idx="3615">
                  <c:v>42886.711342592593</c:v>
                </c:pt>
                <c:pt idx="3616">
                  <c:v>42886.753032407411</c:v>
                </c:pt>
                <c:pt idx="3617">
                  <c:v>42886.794699074067</c:v>
                </c:pt>
                <c:pt idx="3618">
                  <c:v>42886.836365740739</c:v>
                </c:pt>
                <c:pt idx="3619">
                  <c:v>42886.878032407411</c:v>
                </c:pt>
                <c:pt idx="3620">
                  <c:v>42886.919699074067</c:v>
                </c:pt>
                <c:pt idx="3621">
                  <c:v>42886.961365740739</c:v>
                </c:pt>
                <c:pt idx="3622">
                  <c:v>42887.003032407411</c:v>
                </c:pt>
                <c:pt idx="3623">
                  <c:v>42887.044699074067</c:v>
                </c:pt>
                <c:pt idx="3624">
                  <c:v>42887.086365740739</c:v>
                </c:pt>
                <c:pt idx="3625">
                  <c:v>42887.128032407411</c:v>
                </c:pt>
                <c:pt idx="3626">
                  <c:v>42887.169699074067</c:v>
                </c:pt>
                <c:pt idx="3627">
                  <c:v>42887.211365740739</c:v>
                </c:pt>
                <c:pt idx="3628">
                  <c:v>42887.253032407411</c:v>
                </c:pt>
                <c:pt idx="3629">
                  <c:v>42887.294699074067</c:v>
                </c:pt>
                <c:pt idx="3630">
                  <c:v>42887.336365740739</c:v>
                </c:pt>
                <c:pt idx="3631">
                  <c:v>42887.378032407411</c:v>
                </c:pt>
                <c:pt idx="3632">
                  <c:v>42887.419699074067</c:v>
                </c:pt>
                <c:pt idx="3633">
                  <c:v>42887.461365740739</c:v>
                </c:pt>
                <c:pt idx="3634">
                  <c:v>42887.503032407411</c:v>
                </c:pt>
                <c:pt idx="3635">
                  <c:v>42887.544699074067</c:v>
                </c:pt>
                <c:pt idx="3636">
                  <c:v>42887.586388888893</c:v>
                </c:pt>
                <c:pt idx="3637">
                  <c:v>42887.628055555557</c:v>
                </c:pt>
                <c:pt idx="3638">
                  <c:v>42887.669722222221</c:v>
                </c:pt>
                <c:pt idx="3639">
                  <c:v>42887.711412037039</c:v>
                </c:pt>
                <c:pt idx="3640">
                  <c:v>42887.753148148149</c:v>
                </c:pt>
                <c:pt idx="3641">
                  <c:v>42887.794814814813</c:v>
                </c:pt>
                <c:pt idx="3642">
                  <c:v>42887.836481481478</c:v>
                </c:pt>
                <c:pt idx="3643">
                  <c:v>42887.878148148149</c:v>
                </c:pt>
                <c:pt idx="3644">
                  <c:v>42887.919814814813</c:v>
                </c:pt>
                <c:pt idx="3645">
                  <c:v>42887.961481481478</c:v>
                </c:pt>
                <c:pt idx="3646">
                  <c:v>42888.003148148149</c:v>
                </c:pt>
                <c:pt idx="3647">
                  <c:v>42888.044814814813</c:v>
                </c:pt>
                <c:pt idx="3648">
                  <c:v>42888.086481481478</c:v>
                </c:pt>
                <c:pt idx="3649">
                  <c:v>42888.128148148149</c:v>
                </c:pt>
                <c:pt idx="3650">
                  <c:v>42888.169814814813</c:v>
                </c:pt>
                <c:pt idx="3651">
                  <c:v>42888.211481481478</c:v>
                </c:pt>
                <c:pt idx="3652">
                  <c:v>42888.253148148149</c:v>
                </c:pt>
                <c:pt idx="3653">
                  <c:v>42888.294814814813</c:v>
                </c:pt>
                <c:pt idx="3654">
                  <c:v>42888.336481481478</c:v>
                </c:pt>
                <c:pt idx="3655">
                  <c:v>42888.378148148149</c:v>
                </c:pt>
                <c:pt idx="3656">
                  <c:v>42888.419814814813</c:v>
                </c:pt>
                <c:pt idx="3657">
                  <c:v>42888.461481481478</c:v>
                </c:pt>
                <c:pt idx="3658">
                  <c:v>42888.503148148149</c:v>
                </c:pt>
                <c:pt idx="3659">
                  <c:v>42888.544814814813</c:v>
                </c:pt>
                <c:pt idx="3660">
                  <c:v>42888.586504629631</c:v>
                </c:pt>
                <c:pt idx="3661">
                  <c:v>42888.628171296303</c:v>
                </c:pt>
                <c:pt idx="3662">
                  <c:v>42888.66983796296</c:v>
                </c:pt>
                <c:pt idx="3663">
                  <c:v>42888.711539351847</c:v>
                </c:pt>
                <c:pt idx="3664">
                  <c:v>42888.753240740742</c:v>
                </c:pt>
                <c:pt idx="3665">
                  <c:v>42888.794907407413</c:v>
                </c:pt>
                <c:pt idx="3666">
                  <c:v>42888.836574074077</c:v>
                </c:pt>
                <c:pt idx="3667">
                  <c:v>42888.878240740742</c:v>
                </c:pt>
                <c:pt idx="3668">
                  <c:v>42888.919907407413</c:v>
                </c:pt>
                <c:pt idx="3669">
                  <c:v>42888.961574074077</c:v>
                </c:pt>
                <c:pt idx="3670">
                  <c:v>42889.003240740742</c:v>
                </c:pt>
                <c:pt idx="3671">
                  <c:v>42889.044907407413</c:v>
                </c:pt>
                <c:pt idx="3672">
                  <c:v>42889.086574074077</c:v>
                </c:pt>
                <c:pt idx="3673">
                  <c:v>42889.128240740742</c:v>
                </c:pt>
                <c:pt idx="3674">
                  <c:v>42889.169907407413</c:v>
                </c:pt>
                <c:pt idx="3675">
                  <c:v>42889.211574074077</c:v>
                </c:pt>
                <c:pt idx="3676">
                  <c:v>42889.253240740742</c:v>
                </c:pt>
                <c:pt idx="3677">
                  <c:v>42889.294907407413</c:v>
                </c:pt>
                <c:pt idx="3678">
                  <c:v>42889.336574074077</c:v>
                </c:pt>
                <c:pt idx="3679">
                  <c:v>42889.378240740742</c:v>
                </c:pt>
                <c:pt idx="3680">
                  <c:v>42889.419907407413</c:v>
                </c:pt>
                <c:pt idx="3681">
                  <c:v>42889.461574074077</c:v>
                </c:pt>
                <c:pt idx="3682">
                  <c:v>42889.503240740742</c:v>
                </c:pt>
                <c:pt idx="3683">
                  <c:v>42889.544907407413</c:v>
                </c:pt>
                <c:pt idx="3684">
                  <c:v>42889.586597222216</c:v>
                </c:pt>
                <c:pt idx="3685">
                  <c:v>42889.628263888888</c:v>
                </c:pt>
                <c:pt idx="3686">
                  <c:v>42889.669930555552</c:v>
                </c:pt>
                <c:pt idx="3687">
                  <c:v>42889.711631944447</c:v>
                </c:pt>
                <c:pt idx="3688">
                  <c:v>42889.753333333327</c:v>
                </c:pt>
                <c:pt idx="3689">
                  <c:v>42889.794999999998</c:v>
                </c:pt>
                <c:pt idx="3690">
                  <c:v>42889.83666666667</c:v>
                </c:pt>
                <c:pt idx="3691">
                  <c:v>42889.878333333327</c:v>
                </c:pt>
                <c:pt idx="3692">
                  <c:v>42889.919999999998</c:v>
                </c:pt>
                <c:pt idx="3693">
                  <c:v>42889.96166666667</c:v>
                </c:pt>
                <c:pt idx="3694">
                  <c:v>42890.003333333327</c:v>
                </c:pt>
                <c:pt idx="3695">
                  <c:v>42890.044999999998</c:v>
                </c:pt>
                <c:pt idx="3696">
                  <c:v>42890.08666666667</c:v>
                </c:pt>
                <c:pt idx="3697">
                  <c:v>42890.128333333327</c:v>
                </c:pt>
                <c:pt idx="3698">
                  <c:v>42890.17</c:v>
                </c:pt>
                <c:pt idx="3699">
                  <c:v>42890.21166666667</c:v>
                </c:pt>
                <c:pt idx="3700">
                  <c:v>42890.253333333327</c:v>
                </c:pt>
                <c:pt idx="3701">
                  <c:v>42890.294999999998</c:v>
                </c:pt>
                <c:pt idx="3702">
                  <c:v>42890.33666666667</c:v>
                </c:pt>
                <c:pt idx="3703">
                  <c:v>42890.378333333327</c:v>
                </c:pt>
                <c:pt idx="3704">
                  <c:v>42890.42</c:v>
                </c:pt>
                <c:pt idx="3705">
                  <c:v>42890.46166666667</c:v>
                </c:pt>
                <c:pt idx="3706">
                  <c:v>42890.503333333327</c:v>
                </c:pt>
                <c:pt idx="3707">
                  <c:v>42890.544999999998</c:v>
                </c:pt>
                <c:pt idx="3708">
                  <c:v>42890.586678240739</c:v>
                </c:pt>
                <c:pt idx="3709">
                  <c:v>42890.628344907411</c:v>
                </c:pt>
                <c:pt idx="3710">
                  <c:v>42890.670011574082</c:v>
                </c:pt>
                <c:pt idx="3711">
                  <c:v>42890.711724537039</c:v>
                </c:pt>
                <c:pt idx="3712">
                  <c:v>42890.753437500003</c:v>
                </c:pt>
                <c:pt idx="3713">
                  <c:v>42890.795104166667</c:v>
                </c:pt>
                <c:pt idx="3714">
                  <c:v>42890.836770833332</c:v>
                </c:pt>
                <c:pt idx="3715">
                  <c:v>42890.878437500003</c:v>
                </c:pt>
                <c:pt idx="3716">
                  <c:v>42890.920104166667</c:v>
                </c:pt>
                <c:pt idx="3717">
                  <c:v>42890.961770833332</c:v>
                </c:pt>
                <c:pt idx="3718">
                  <c:v>42891.003437500003</c:v>
                </c:pt>
                <c:pt idx="3719">
                  <c:v>42891.045104166667</c:v>
                </c:pt>
                <c:pt idx="3720">
                  <c:v>42891.086770833332</c:v>
                </c:pt>
                <c:pt idx="3721">
                  <c:v>42891.128437500003</c:v>
                </c:pt>
                <c:pt idx="3722">
                  <c:v>42891.170104166667</c:v>
                </c:pt>
                <c:pt idx="3723">
                  <c:v>42891.211770833332</c:v>
                </c:pt>
                <c:pt idx="3724">
                  <c:v>42891.253437500003</c:v>
                </c:pt>
                <c:pt idx="3725">
                  <c:v>42891.295104166667</c:v>
                </c:pt>
                <c:pt idx="3726">
                  <c:v>42891.336770833332</c:v>
                </c:pt>
                <c:pt idx="3727">
                  <c:v>42891.378437500003</c:v>
                </c:pt>
                <c:pt idx="3728">
                  <c:v>42891.420104166667</c:v>
                </c:pt>
                <c:pt idx="3729">
                  <c:v>42891.461770833332</c:v>
                </c:pt>
                <c:pt idx="3730">
                  <c:v>42891.503437500003</c:v>
                </c:pt>
                <c:pt idx="3731">
                  <c:v>42891.545104166667</c:v>
                </c:pt>
                <c:pt idx="3732">
                  <c:v>42891.586782407408</c:v>
                </c:pt>
                <c:pt idx="3733">
                  <c:v>42891.628449074073</c:v>
                </c:pt>
                <c:pt idx="3734">
                  <c:v>42891.670115740737</c:v>
                </c:pt>
                <c:pt idx="3735">
                  <c:v>42891.711828703701</c:v>
                </c:pt>
                <c:pt idx="3736">
                  <c:v>42891.753518518519</c:v>
                </c:pt>
                <c:pt idx="3737">
                  <c:v>42891.795185185183</c:v>
                </c:pt>
                <c:pt idx="3738">
                  <c:v>42891.836851851847</c:v>
                </c:pt>
                <c:pt idx="3739">
                  <c:v>42891.878518518519</c:v>
                </c:pt>
                <c:pt idx="3740">
                  <c:v>42891.920185185183</c:v>
                </c:pt>
                <c:pt idx="3741">
                  <c:v>42891.961851851847</c:v>
                </c:pt>
                <c:pt idx="3742">
                  <c:v>42892.003518518519</c:v>
                </c:pt>
                <c:pt idx="3743">
                  <c:v>42892.045185185183</c:v>
                </c:pt>
                <c:pt idx="3744">
                  <c:v>42892.086851851847</c:v>
                </c:pt>
                <c:pt idx="3745">
                  <c:v>42892.128518518519</c:v>
                </c:pt>
                <c:pt idx="3746">
                  <c:v>42892.170185185183</c:v>
                </c:pt>
                <c:pt idx="3747">
                  <c:v>42892.211851851847</c:v>
                </c:pt>
                <c:pt idx="3748">
                  <c:v>42892.253518518519</c:v>
                </c:pt>
                <c:pt idx="3749">
                  <c:v>42892.295185185183</c:v>
                </c:pt>
                <c:pt idx="3750">
                  <c:v>42892.336851851847</c:v>
                </c:pt>
                <c:pt idx="3751">
                  <c:v>42892.378518518519</c:v>
                </c:pt>
                <c:pt idx="3752">
                  <c:v>42892.420185185183</c:v>
                </c:pt>
                <c:pt idx="3753">
                  <c:v>42892.461851851847</c:v>
                </c:pt>
                <c:pt idx="3754">
                  <c:v>42892.503518518519</c:v>
                </c:pt>
                <c:pt idx="3755">
                  <c:v>42892.545185185183</c:v>
                </c:pt>
                <c:pt idx="3756">
                  <c:v>42892.586875000001</c:v>
                </c:pt>
                <c:pt idx="3757">
                  <c:v>42892.628541666672</c:v>
                </c:pt>
                <c:pt idx="3758">
                  <c:v>42892.670208333337</c:v>
                </c:pt>
                <c:pt idx="3759">
                  <c:v>42892.711921296293</c:v>
                </c:pt>
                <c:pt idx="3760">
                  <c:v>42892.753634259258</c:v>
                </c:pt>
                <c:pt idx="3761">
                  <c:v>42892.795300925929</c:v>
                </c:pt>
                <c:pt idx="3762">
                  <c:v>42892.836967592593</c:v>
                </c:pt>
                <c:pt idx="3763">
                  <c:v>42892.878634259258</c:v>
                </c:pt>
                <c:pt idx="3764">
                  <c:v>42892.920300925929</c:v>
                </c:pt>
                <c:pt idx="3765">
                  <c:v>42892.961967592593</c:v>
                </c:pt>
                <c:pt idx="3766">
                  <c:v>42893.003634259258</c:v>
                </c:pt>
                <c:pt idx="3767">
                  <c:v>42893.045300925929</c:v>
                </c:pt>
                <c:pt idx="3768">
                  <c:v>42893.086967592593</c:v>
                </c:pt>
                <c:pt idx="3769">
                  <c:v>42893.128634259258</c:v>
                </c:pt>
                <c:pt idx="3770">
                  <c:v>42893.170300925929</c:v>
                </c:pt>
                <c:pt idx="3771">
                  <c:v>42893.211967592593</c:v>
                </c:pt>
                <c:pt idx="3772">
                  <c:v>42893.253634259258</c:v>
                </c:pt>
                <c:pt idx="3773">
                  <c:v>42893.295300925929</c:v>
                </c:pt>
                <c:pt idx="3774">
                  <c:v>42893.336967592593</c:v>
                </c:pt>
                <c:pt idx="3775">
                  <c:v>42893.378634259258</c:v>
                </c:pt>
                <c:pt idx="3776">
                  <c:v>42893.420300925929</c:v>
                </c:pt>
                <c:pt idx="3777">
                  <c:v>42893.461967592593</c:v>
                </c:pt>
                <c:pt idx="3778">
                  <c:v>42893.503634259258</c:v>
                </c:pt>
                <c:pt idx="3779">
                  <c:v>42893.545300925929</c:v>
                </c:pt>
                <c:pt idx="3780">
                  <c:v>42893.58699074074</c:v>
                </c:pt>
                <c:pt idx="3781">
                  <c:v>42893.628657407397</c:v>
                </c:pt>
                <c:pt idx="3782">
                  <c:v>42893.670324074083</c:v>
                </c:pt>
                <c:pt idx="3783">
                  <c:v>42893.712071759262</c:v>
                </c:pt>
                <c:pt idx="3784">
                  <c:v>42893.753761574073</c:v>
                </c:pt>
                <c:pt idx="3785">
                  <c:v>42893.795428240737</c:v>
                </c:pt>
                <c:pt idx="3786">
                  <c:v>42893.837094907409</c:v>
                </c:pt>
                <c:pt idx="3787">
                  <c:v>42893.878761574073</c:v>
                </c:pt>
                <c:pt idx="3788">
                  <c:v>42893.920428240737</c:v>
                </c:pt>
                <c:pt idx="3789">
                  <c:v>42893.962094907409</c:v>
                </c:pt>
                <c:pt idx="3790">
                  <c:v>42894.003761574073</c:v>
                </c:pt>
                <c:pt idx="3791">
                  <c:v>42894.045428240737</c:v>
                </c:pt>
                <c:pt idx="3792">
                  <c:v>42894.087094907409</c:v>
                </c:pt>
                <c:pt idx="3793">
                  <c:v>42894.128761574073</c:v>
                </c:pt>
                <c:pt idx="3794">
                  <c:v>42894.170428240737</c:v>
                </c:pt>
                <c:pt idx="3795">
                  <c:v>42894.212094907409</c:v>
                </c:pt>
                <c:pt idx="3796">
                  <c:v>42894.253761574073</c:v>
                </c:pt>
                <c:pt idx="3797">
                  <c:v>42894.295428240737</c:v>
                </c:pt>
                <c:pt idx="3798">
                  <c:v>42894.337094907409</c:v>
                </c:pt>
                <c:pt idx="3799">
                  <c:v>42894.378761574073</c:v>
                </c:pt>
                <c:pt idx="3800">
                  <c:v>42894.420428240737</c:v>
                </c:pt>
                <c:pt idx="3801">
                  <c:v>42894.462094907409</c:v>
                </c:pt>
                <c:pt idx="3802">
                  <c:v>42894.503761574073</c:v>
                </c:pt>
                <c:pt idx="3803">
                  <c:v>42894.545428240737</c:v>
                </c:pt>
                <c:pt idx="3804">
                  <c:v>42894.587118055562</c:v>
                </c:pt>
                <c:pt idx="3805">
                  <c:v>42894.628784722219</c:v>
                </c:pt>
                <c:pt idx="3806">
                  <c:v>42894.670451388891</c:v>
                </c:pt>
                <c:pt idx="3807">
                  <c:v>42894.712152777778</c:v>
                </c:pt>
                <c:pt idx="3808">
                  <c:v>42894.753854166673</c:v>
                </c:pt>
                <c:pt idx="3809">
                  <c:v>42894.795520833337</c:v>
                </c:pt>
                <c:pt idx="3810">
                  <c:v>42894.837187500001</c:v>
                </c:pt>
                <c:pt idx="3811">
                  <c:v>42894.878854166673</c:v>
                </c:pt>
                <c:pt idx="3812">
                  <c:v>42894.920520833337</c:v>
                </c:pt>
                <c:pt idx="3813">
                  <c:v>42894.962187500001</c:v>
                </c:pt>
                <c:pt idx="3814">
                  <c:v>42895.003854166673</c:v>
                </c:pt>
                <c:pt idx="3815">
                  <c:v>42895.045520833337</c:v>
                </c:pt>
                <c:pt idx="3816">
                  <c:v>42895.087187500001</c:v>
                </c:pt>
                <c:pt idx="3817">
                  <c:v>42895.128854166673</c:v>
                </c:pt>
                <c:pt idx="3818">
                  <c:v>42895.170520833337</c:v>
                </c:pt>
                <c:pt idx="3819">
                  <c:v>42895.212187500001</c:v>
                </c:pt>
                <c:pt idx="3820">
                  <c:v>42895.253854166673</c:v>
                </c:pt>
                <c:pt idx="3821">
                  <c:v>42895.295520833337</c:v>
                </c:pt>
                <c:pt idx="3822">
                  <c:v>42895.337187500001</c:v>
                </c:pt>
                <c:pt idx="3823">
                  <c:v>42895.378854166673</c:v>
                </c:pt>
                <c:pt idx="3824">
                  <c:v>42895.420520833337</c:v>
                </c:pt>
                <c:pt idx="3825">
                  <c:v>42895.462187500001</c:v>
                </c:pt>
                <c:pt idx="3826">
                  <c:v>42895.503854166673</c:v>
                </c:pt>
                <c:pt idx="3827">
                  <c:v>42895.545520833337</c:v>
                </c:pt>
                <c:pt idx="3828">
                  <c:v>42895.587210648147</c:v>
                </c:pt>
                <c:pt idx="3829">
                  <c:v>42895.628877314812</c:v>
                </c:pt>
                <c:pt idx="3830">
                  <c:v>42895.670543981483</c:v>
                </c:pt>
                <c:pt idx="3831">
                  <c:v>42895.712268518517</c:v>
                </c:pt>
                <c:pt idx="3832">
                  <c:v>42895.753946759258</c:v>
                </c:pt>
                <c:pt idx="3833">
                  <c:v>42895.795613425929</c:v>
                </c:pt>
                <c:pt idx="3834">
                  <c:v>42895.837280092594</c:v>
                </c:pt>
                <c:pt idx="3835">
                  <c:v>42895.878946759258</c:v>
                </c:pt>
                <c:pt idx="3836">
                  <c:v>42895.920613425929</c:v>
                </c:pt>
                <c:pt idx="3837">
                  <c:v>42895.962280092594</c:v>
                </c:pt>
                <c:pt idx="3838">
                  <c:v>42896.003946759258</c:v>
                </c:pt>
                <c:pt idx="3839">
                  <c:v>42896.045613425929</c:v>
                </c:pt>
                <c:pt idx="3840">
                  <c:v>42896.087280092594</c:v>
                </c:pt>
                <c:pt idx="3841">
                  <c:v>42896.128946759258</c:v>
                </c:pt>
                <c:pt idx="3842">
                  <c:v>42896.170613425929</c:v>
                </c:pt>
                <c:pt idx="3843">
                  <c:v>42896.212280092594</c:v>
                </c:pt>
                <c:pt idx="3844">
                  <c:v>42896.253946759258</c:v>
                </c:pt>
                <c:pt idx="3845">
                  <c:v>42896.295613425929</c:v>
                </c:pt>
                <c:pt idx="3846">
                  <c:v>42896.337280092594</c:v>
                </c:pt>
                <c:pt idx="3847">
                  <c:v>42896.378946759258</c:v>
                </c:pt>
                <c:pt idx="3848">
                  <c:v>42896.420613425929</c:v>
                </c:pt>
                <c:pt idx="3849">
                  <c:v>42896.462280092594</c:v>
                </c:pt>
                <c:pt idx="3850">
                  <c:v>42896.503946759258</c:v>
                </c:pt>
                <c:pt idx="3851">
                  <c:v>42896.545613425929</c:v>
                </c:pt>
                <c:pt idx="3852">
                  <c:v>42896.58730324074</c:v>
                </c:pt>
                <c:pt idx="3853">
                  <c:v>42896.628969907397</c:v>
                </c:pt>
                <c:pt idx="3854">
                  <c:v>42896.670636574083</c:v>
                </c:pt>
                <c:pt idx="3855">
                  <c:v>42896.71234953704</c:v>
                </c:pt>
                <c:pt idx="3856">
                  <c:v>42896.754050925927</c:v>
                </c:pt>
                <c:pt idx="3857">
                  <c:v>42896.795717592591</c:v>
                </c:pt>
                <c:pt idx="3858">
                  <c:v>42896.837384259263</c:v>
                </c:pt>
                <c:pt idx="3859">
                  <c:v>42896.879050925927</c:v>
                </c:pt>
                <c:pt idx="3860">
                  <c:v>42896.920717592591</c:v>
                </c:pt>
                <c:pt idx="3861">
                  <c:v>42896.962384259263</c:v>
                </c:pt>
                <c:pt idx="3862">
                  <c:v>42897.004050925927</c:v>
                </c:pt>
                <c:pt idx="3863">
                  <c:v>42897.045717592591</c:v>
                </c:pt>
                <c:pt idx="3864">
                  <c:v>42897.087384259263</c:v>
                </c:pt>
                <c:pt idx="3865">
                  <c:v>42897.129050925927</c:v>
                </c:pt>
                <c:pt idx="3866">
                  <c:v>42897.170717592591</c:v>
                </c:pt>
                <c:pt idx="3867">
                  <c:v>42897.212384259263</c:v>
                </c:pt>
                <c:pt idx="3868">
                  <c:v>42897.254050925927</c:v>
                </c:pt>
                <c:pt idx="3869">
                  <c:v>42897.295717592591</c:v>
                </c:pt>
                <c:pt idx="3870">
                  <c:v>42897.337384259263</c:v>
                </c:pt>
                <c:pt idx="3871">
                  <c:v>42897.379050925927</c:v>
                </c:pt>
                <c:pt idx="3872">
                  <c:v>42897.420717592591</c:v>
                </c:pt>
                <c:pt idx="3873">
                  <c:v>42897.462384259263</c:v>
                </c:pt>
                <c:pt idx="3874">
                  <c:v>42897.504050925927</c:v>
                </c:pt>
                <c:pt idx="3875">
                  <c:v>42897.545717592591</c:v>
                </c:pt>
                <c:pt idx="3876">
                  <c:v>42897.587395833332</c:v>
                </c:pt>
                <c:pt idx="3877">
                  <c:v>42897.629062499997</c:v>
                </c:pt>
                <c:pt idx="3878">
                  <c:v>42897.670729166668</c:v>
                </c:pt>
                <c:pt idx="3879">
                  <c:v>42897.712453703702</c:v>
                </c:pt>
                <c:pt idx="3880">
                  <c:v>42897.754155092603</c:v>
                </c:pt>
                <c:pt idx="3881">
                  <c:v>42897.79582175926</c:v>
                </c:pt>
                <c:pt idx="3882">
                  <c:v>42897.837488425917</c:v>
                </c:pt>
                <c:pt idx="3883">
                  <c:v>42897.879155092603</c:v>
                </c:pt>
                <c:pt idx="3884">
                  <c:v>42897.92082175926</c:v>
                </c:pt>
                <c:pt idx="3885">
                  <c:v>42897.962488425917</c:v>
                </c:pt>
                <c:pt idx="3886">
                  <c:v>42898.004155092603</c:v>
                </c:pt>
                <c:pt idx="3887">
                  <c:v>42898.04582175926</c:v>
                </c:pt>
                <c:pt idx="3888">
                  <c:v>42898.087488425917</c:v>
                </c:pt>
                <c:pt idx="3889">
                  <c:v>42898.129155092603</c:v>
                </c:pt>
                <c:pt idx="3890">
                  <c:v>42898.17082175926</c:v>
                </c:pt>
                <c:pt idx="3891">
                  <c:v>42898.212488425917</c:v>
                </c:pt>
                <c:pt idx="3892">
                  <c:v>42898.254155092603</c:v>
                </c:pt>
                <c:pt idx="3893">
                  <c:v>42898.29582175926</c:v>
                </c:pt>
                <c:pt idx="3894">
                  <c:v>42898.337488425917</c:v>
                </c:pt>
                <c:pt idx="3895">
                  <c:v>42898.379155092603</c:v>
                </c:pt>
                <c:pt idx="3896">
                  <c:v>42898.42082175926</c:v>
                </c:pt>
                <c:pt idx="3897">
                  <c:v>42898.462488425917</c:v>
                </c:pt>
                <c:pt idx="3898">
                  <c:v>42898.504155092603</c:v>
                </c:pt>
                <c:pt idx="3899">
                  <c:v>42898.54582175926</c:v>
                </c:pt>
                <c:pt idx="3900">
                  <c:v>42898.587511574071</c:v>
                </c:pt>
                <c:pt idx="3901">
                  <c:v>42898.629178240742</c:v>
                </c:pt>
                <c:pt idx="3902">
                  <c:v>42898.670844907407</c:v>
                </c:pt>
                <c:pt idx="3903">
                  <c:v>42898.712569444448</c:v>
                </c:pt>
                <c:pt idx="3904">
                  <c:v>42898.754259259258</c:v>
                </c:pt>
                <c:pt idx="3905">
                  <c:v>42898.795925925922</c:v>
                </c:pt>
                <c:pt idx="3906">
                  <c:v>42898.837592592587</c:v>
                </c:pt>
                <c:pt idx="3907">
                  <c:v>42898.879259259258</c:v>
                </c:pt>
                <c:pt idx="3908">
                  <c:v>42898.920925925922</c:v>
                </c:pt>
                <c:pt idx="3909">
                  <c:v>42898.962592592587</c:v>
                </c:pt>
                <c:pt idx="3910">
                  <c:v>42899.004259259258</c:v>
                </c:pt>
                <c:pt idx="3911">
                  <c:v>42899.045925925922</c:v>
                </c:pt>
                <c:pt idx="3912">
                  <c:v>42899.087592592587</c:v>
                </c:pt>
                <c:pt idx="3913">
                  <c:v>42899.129259259258</c:v>
                </c:pt>
                <c:pt idx="3914">
                  <c:v>42899.170925925922</c:v>
                </c:pt>
                <c:pt idx="3915">
                  <c:v>42899.212592592587</c:v>
                </c:pt>
                <c:pt idx="3916">
                  <c:v>42899.254259259258</c:v>
                </c:pt>
                <c:pt idx="3917">
                  <c:v>42899.295925925922</c:v>
                </c:pt>
                <c:pt idx="3918">
                  <c:v>42899.337592592587</c:v>
                </c:pt>
                <c:pt idx="3919">
                  <c:v>42899.379259259258</c:v>
                </c:pt>
                <c:pt idx="3920">
                  <c:v>42899.420925925922</c:v>
                </c:pt>
                <c:pt idx="3921">
                  <c:v>42899.462592592587</c:v>
                </c:pt>
                <c:pt idx="3922">
                  <c:v>42899.504259259258</c:v>
                </c:pt>
                <c:pt idx="3923">
                  <c:v>42899.545925925922</c:v>
                </c:pt>
                <c:pt idx="3924">
                  <c:v>42899.58761574074</c:v>
                </c:pt>
                <c:pt idx="3925">
                  <c:v>42899.629282407397</c:v>
                </c:pt>
                <c:pt idx="3926">
                  <c:v>42899.670949074083</c:v>
                </c:pt>
                <c:pt idx="3927">
                  <c:v>42899.71266203704</c:v>
                </c:pt>
                <c:pt idx="3928">
                  <c:v>42899.754363425927</c:v>
                </c:pt>
                <c:pt idx="3929">
                  <c:v>42899.796030092592</c:v>
                </c:pt>
                <c:pt idx="3930">
                  <c:v>42899.837696759263</c:v>
                </c:pt>
                <c:pt idx="3931">
                  <c:v>42899.879363425927</c:v>
                </c:pt>
                <c:pt idx="3932">
                  <c:v>42899.921030092592</c:v>
                </c:pt>
                <c:pt idx="3933">
                  <c:v>42899.962696759263</c:v>
                </c:pt>
                <c:pt idx="3934">
                  <c:v>42900.004363425927</c:v>
                </c:pt>
                <c:pt idx="3935">
                  <c:v>42900.046030092592</c:v>
                </c:pt>
                <c:pt idx="3936">
                  <c:v>42900.087696759263</c:v>
                </c:pt>
                <c:pt idx="3937">
                  <c:v>42900.129363425927</c:v>
                </c:pt>
                <c:pt idx="3938">
                  <c:v>42900.171030092592</c:v>
                </c:pt>
                <c:pt idx="3939">
                  <c:v>42900.212696759263</c:v>
                </c:pt>
                <c:pt idx="3940">
                  <c:v>42900.254363425927</c:v>
                </c:pt>
                <c:pt idx="3941">
                  <c:v>42900.296030092592</c:v>
                </c:pt>
                <c:pt idx="3942">
                  <c:v>42900.337696759263</c:v>
                </c:pt>
                <c:pt idx="3943">
                  <c:v>42900.379363425927</c:v>
                </c:pt>
                <c:pt idx="3944">
                  <c:v>42900.421030092592</c:v>
                </c:pt>
                <c:pt idx="3945">
                  <c:v>42900.462696759263</c:v>
                </c:pt>
                <c:pt idx="3946">
                  <c:v>42900.504363425927</c:v>
                </c:pt>
                <c:pt idx="3947">
                  <c:v>42900.546030092592</c:v>
                </c:pt>
                <c:pt idx="3948">
                  <c:v>42900.587708333333</c:v>
                </c:pt>
                <c:pt idx="3949">
                  <c:v>42900.629374999997</c:v>
                </c:pt>
                <c:pt idx="3950">
                  <c:v>42900.671041666668</c:v>
                </c:pt>
                <c:pt idx="3951">
                  <c:v>42900.712731481479</c:v>
                </c:pt>
                <c:pt idx="3952">
                  <c:v>42900.754444444443</c:v>
                </c:pt>
                <c:pt idx="3953">
                  <c:v>42900.796111111107</c:v>
                </c:pt>
                <c:pt idx="3954">
                  <c:v>42900.837777777779</c:v>
                </c:pt>
                <c:pt idx="3955">
                  <c:v>42900.879444444443</c:v>
                </c:pt>
                <c:pt idx="3956">
                  <c:v>42900.921111111107</c:v>
                </c:pt>
                <c:pt idx="3957">
                  <c:v>42900.962777777779</c:v>
                </c:pt>
                <c:pt idx="3958">
                  <c:v>42901.004444444443</c:v>
                </c:pt>
                <c:pt idx="3959">
                  <c:v>42901.046111111107</c:v>
                </c:pt>
                <c:pt idx="3960">
                  <c:v>42901.087777777779</c:v>
                </c:pt>
                <c:pt idx="3961">
                  <c:v>42901.129444444443</c:v>
                </c:pt>
                <c:pt idx="3962">
                  <c:v>42901.171111111107</c:v>
                </c:pt>
                <c:pt idx="3963">
                  <c:v>42901.212777777779</c:v>
                </c:pt>
                <c:pt idx="3964">
                  <c:v>42901.254444444443</c:v>
                </c:pt>
                <c:pt idx="3965">
                  <c:v>42901.296111111107</c:v>
                </c:pt>
                <c:pt idx="3966">
                  <c:v>42901.337777777779</c:v>
                </c:pt>
                <c:pt idx="3967">
                  <c:v>42901.379444444443</c:v>
                </c:pt>
                <c:pt idx="3968">
                  <c:v>42901.421111111107</c:v>
                </c:pt>
                <c:pt idx="3969">
                  <c:v>42901.462777777779</c:v>
                </c:pt>
                <c:pt idx="3970">
                  <c:v>42901.504444444443</c:v>
                </c:pt>
                <c:pt idx="3971">
                  <c:v>42901.546111111107</c:v>
                </c:pt>
                <c:pt idx="3972">
                  <c:v>42901.587789351863</c:v>
                </c:pt>
                <c:pt idx="3973">
                  <c:v>42901.62945601852</c:v>
                </c:pt>
                <c:pt idx="3974">
                  <c:v>42901.671122685177</c:v>
                </c:pt>
                <c:pt idx="3975">
                  <c:v>42901.712835648148</c:v>
                </c:pt>
                <c:pt idx="3976">
                  <c:v>42901.754537037043</c:v>
                </c:pt>
                <c:pt idx="3977">
                  <c:v>42901.796203703707</c:v>
                </c:pt>
                <c:pt idx="3978">
                  <c:v>42901.837870370371</c:v>
                </c:pt>
                <c:pt idx="3979">
                  <c:v>42901.879537037043</c:v>
                </c:pt>
                <c:pt idx="3980">
                  <c:v>42901.921203703707</c:v>
                </c:pt>
                <c:pt idx="3981">
                  <c:v>42901.962870370371</c:v>
                </c:pt>
                <c:pt idx="3982">
                  <c:v>42902.004537037043</c:v>
                </c:pt>
                <c:pt idx="3983">
                  <c:v>42902.046203703707</c:v>
                </c:pt>
                <c:pt idx="3984">
                  <c:v>42902.087870370371</c:v>
                </c:pt>
                <c:pt idx="3985">
                  <c:v>42902.129537037043</c:v>
                </c:pt>
                <c:pt idx="3986">
                  <c:v>42902.171203703707</c:v>
                </c:pt>
                <c:pt idx="3987">
                  <c:v>42902.212870370371</c:v>
                </c:pt>
                <c:pt idx="3988">
                  <c:v>42902.254537037043</c:v>
                </c:pt>
                <c:pt idx="3989">
                  <c:v>42902.296203703707</c:v>
                </c:pt>
                <c:pt idx="3990">
                  <c:v>42902.337870370371</c:v>
                </c:pt>
                <c:pt idx="3991">
                  <c:v>42902.379537037043</c:v>
                </c:pt>
                <c:pt idx="3992">
                  <c:v>42902.421203703707</c:v>
                </c:pt>
                <c:pt idx="3993">
                  <c:v>42902.462870370371</c:v>
                </c:pt>
                <c:pt idx="3994">
                  <c:v>42902.504537037043</c:v>
                </c:pt>
                <c:pt idx="3995">
                  <c:v>42902.546203703707</c:v>
                </c:pt>
                <c:pt idx="3996">
                  <c:v>42902.587881944448</c:v>
                </c:pt>
                <c:pt idx="3997">
                  <c:v>42902.629548611112</c:v>
                </c:pt>
                <c:pt idx="3998">
                  <c:v>42902.671215277784</c:v>
                </c:pt>
                <c:pt idx="3999">
                  <c:v>42902.712893518517</c:v>
                </c:pt>
                <c:pt idx="4000">
                  <c:v>42902.754606481481</c:v>
                </c:pt>
                <c:pt idx="4001">
                  <c:v>42902.796273148153</c:v>
                </c:pt>
                <c:pt idx="4002">
                  <c:v>42902.837939814817</c:v>
                </c:pt>
                <c:pt idx="4003">
                  <c:v>42902.879606481481</c:v>
                </c:pt>
                <c:pt idx="4004">
                  <c:v>42902.921273148153</c:v>
                </c:pt>
                <c:pt idx="4005">
                  <c:v>42902.962939814817</c:v>
                </c:pt>
                <c:pt idx="4006">
                  <c:v>42903.004606481481</c:v>
                </c:pt>
                <c:pt idx="4007">
                  <c:v>42903.046273148153</c:v>
                </c:pt>
                <c:pt idx="4008">
                  <c:v>42903.087939814817</c:v>
                </c:pt>
                <c:pt idx="4009">
                  <c:v>42903.129606481481</c:v>
                </c:pt>
                <c:pt idx="4010">
                  <c:v>42903.171273148153</c:v>
                </c:pt>
                <c:pt idx="4011">
                  <c:v>42903.212939814817</c:v>
                </c:pt>
                <c:pt idx="4012">
                  <c:v>42903.254606481481</c:v>
                </c:pt>
                <c:pt idx="4013">
                  <c:v>42903.296273148153</c:v>
                </c:pt>
                <c:pt idx="4014">
                  <c:v>42903.337939814817</c:v>
                </c:pt>
                <c:pt idx="4015">
                  <c:v>42903.379606481481</c:v>
                </c:pt>
                <c:pt idx="4016">
                  <c:v>42903.421273148153</c:v>
                </c:pt>
                <c:pt idx="4017">
                  <c:v>42903.462939814817</c:v>
                </c:pt>
                <c:pt idx="4018">
                  <c:v>42903.504606481481</c:v>
                </c:pt>
                <c:pt idx="4019">
                  <c:v>42903.546273148153</c:v>
                </c:pt>
                <c:pt idx="4020">
                  <c:v>42903.587951388887</c:v>
                </c:pt>
                <c:pt idx="4021">
                  <c:v>42903.629618055558</c:v>
                </c:pt>
                <c:pt idx="4022">
                  <c:v>42903.671284722222</c:v>
                </c:pt>
                <c:pt idx="4023">
                  <c:v>42903.71298611111</c:v>
                </c:pt>
                <c:pt idx="4024">
                  <c:v>42903.754699074067</c:v>
                </c:pt>
                <c:pt idx="4025">
                  <c:v>42903.796365740738</c:v>
                </c:pt>
                <c:pt idx="4026">
                  <c:v>42903.83803240741</c:v>
                </c:pt>
                <c:pt idx="4027">
                  <c:v>42903.879699074067</c:v>
                </c:pt>
                <c:pt idx="4028">
                  <c:v>42903.921365740738</c:v>
                </c:pt>
                <c:pt idx="4029">
                  <c:v>42903.96303240741</c:v>
                </c:pt>
                <c:pt idx="4030">
                  <c:v>42904.004699074067</c:v>
                </c:pt>
                <c:pt idx="4031">
                  <c:v>42904.046365740738</c:v>
                </c:pt>
                <c:pt idx="4032">
                  <c:v>42904.08803240741</c:v>
                </c:pt>
                <c:pt idx="4033">
                  <c:v>42904.129699074067</c:v>
                </c:pt>
                <c:pt idx="4034">
                  <c:v>42904.171365740738</c:v>
                </c:pt>
                <c:pt idx="4035">
                  <c:v>42904.21303240741</c:v>
                </c:pt>
                <c:pt idx="4036">
                  <c:v>42904.254699074067</c:v>
                </c:pt>
                <c:pt idx="4037">
                  <c:v>42904.296365740738</c:v>
                </c:pt>
                <c:pt idx="4038">
                  <c:v>42904.33803240741</c:v>
                </c:pt>
                <c:pt idx="4039">
                  <c:v>42904.379699074067</c:v>
                </c:pt>
                <c:pt idx="4040">
                  <c:v>42904.421365740738</c:v>
                </c:pt>
                <c:pt idx="4041">
                  <c:v>42904.46303240741</c:v>
                </c:pt>
                <c:pt idx="4042">
                  <c:v>42904.504699074067</c:v>
                </c:pt>
                <c:pt idx="4043">
                  <c:v>42904.546365740738</c:v>
                </c:pt>
                <c:pt idx="4044">
                  <c:v>42904.588043981479</c:v>
                </c:pt>
                <c:pt idx="4045">
                  <c:v>42904.629710648151</c:v>
                </c:pt>
                <c:pt idx="4046">
                  <c:v>42904.671249999999</c:v>
                </c:pt>
                <c:pt idx="4047">
                  <c:v>42904.713090277779</c:v>
                </c:pt>
                <c:pt idx="4048">
                  <c:v>42904.754780092589</c:v>
                </c:pt>
                <c:pt idx="4049">
                  <c:v>42904.796319444453</c:v>
                </c:pt>
                <c:pt idx="4050">
                  <c:v>42904.838101851848</c:v>
                </c:pt>
                <c:pt idx="4051">
                  <c:v>42904.87976851852</c:v>
                </c:pt>
                <c:pt idx="4052">
                  <c:v>42904.921435185177</c:v>
                </c:pt>
                <c:pt idx="4053">
                  <c:v>42904.963101851848</c:v>
                </c:pt>
                <c:pt idx="4054">
                  <c:v>42905.004814814813</c:v>
                </c:pt>
                <c:pt idx="4055">
                  <c:v>42905.046446759261</c:v>
                </c:pt>
                <c:pt idx="4056">
                  <c:v>42905.088113425933</c:v>
                </c:pt>
                <c:pt idx="4057">
                  <c:v>42905.129780092589</c:v>
                </c:pt>
                <c:pt idx="4058">
                  <c:v>42905.171446759261</c:v>
                </c:pt>
                <c:pt idx="4059">
                  <c:v>42905.213113425933</c:v>
                </c:pt>
                <c:pt idx="4060">
                  <c:v>42905.254780092589</c:v>
                </c:pt>
                <c:pt idx="4061">
                  <c:v>42905.296446759261</c:v>
                </c:pt>
                <c:pt idx="4062">
                  <c:v>42905.338113425933</c:v>
                </c:pt>
                <c:pt idx="4063">
                  <c:v>42905.379780092589</c:v>
                </c:pt>
                <c:pt idx="4064">
                  <c:v>42905.421446759261</c:v>
                </c:pt>
                <c:pt idx="4065">
                  <c:v>42905.463113425933</c:v>
                </c:pt>
                <c:pt idx="4066">
                  <c:v>42905.504780092589</c:v>
                </c:pt>
                <c:pt idx="4067">
                  <c:v>42905.546446759261</c:v>
                </c:pt>
                <c:pt idx="4068">
                  <c:v>42905.588009259263</c:v>
                </c:pt>
                <c:pt idx="4069">
                  <c:v>42905.629791666674</c:v>
                </c:pt>
                <c:pt idx="4070">
                  <c:v>42905.671342592592</c:v>
                </c:pt>
                <c:pt idx="4071">
                  <c:v>42905.713125000002</c:v>
                </c:pt>
                <c:pt idx="4072">
                  <c:v>42905.754803240743</c:v>
                </c:pt>
                <c:pt idx="4073">
                  <c:v>42905.796550925923</c:v>
                </c:pt>
                <c:pt idx="4074">
                  <c:v>42905.838101851848</c:v>
                </c:pt>
                <c:pt idx="4075">
                  <c:v>42905.879895833343</c:v>
                </c:pt>
                <c:pt idx="4076">
                  <c:v>42905.921435185177</c:v>
                </c:pt>
                <c:pt idx="4077">
                  <c:v>42905.963229166657</c:v>
                </c:pt>
                <c:pt idx="4078">
                  <c:v>42906.00476851852</c:v>
                </c:pt>
                <c:pt idx="4079">
                  <c:v>42906.046550925923</c:v>
                </c:pt>
                <c:pt idx="4080">
                  <c:v>42906.088101851848</c:v>
                </c:pt>
                <c:pt idx="4081">
                  <c:v>42906.129884259259</c:v>
                </c:pt>
                <c:pt idx="4082">
                  <c:v>42906.171550925923</c:v>
                </c:pt>
                <c:pt idx="4083">
                  <c:v>42906.213263888887</c:v>
                </c:pt>
                <c:pt idx="4084">
                  <c:v>42906.254895833343</c:v>
                </c:pt>
                <c:pt idx="4085">
                  <c:v>42906.2965625</c:v>
                </c:pt>
                <c:pt idx="4086">
                  <c:v>42906.338229166657</c:v>
                </c:pt>
                <c:pt idx="4087">
                  <c:v>42906.379895833343</c:v>
                </c:pt>
                <c:pt idx="4088">
                  <c:v>42906.4215625</c:v>
                </c:pt>
                <c:pt idx="4089">
                  <c:v>42906.463229166657</c:v>
                </c:pt>
                <c:pt idx="4090">
                  <c:v>42906.504895833343</c:v>
                </c:pt>
                <c:pt idx="4091">
                  <c:v>42906.5465625</c:v>
                </c:pt>
                <c:pt idx="4092">
                  <c:v>42906.588252314818</c:v>
                </c:pt>
                <c:pt idx="4093">
                  <c:v>42906.629918981482</c:v>
                </c:pt>
                <c:pt idx="4094">
                  <c:v>42906.671585648153</c:v>
                </c:pt>
                <c:pt idx="4095">
                  <c:v>42906.71329861111</c:v>
                </c:pt>
                <c:pt idx="4096">
                  <c:v>42906.755023148151</c:v>
                </c:pt>
                <c:pt idx="4097">
                  <c:v>42906.796689814822</c:v>
                </c:pt>
                <c:pt idx="4098">
                  <c:v>42906.838356481479</c:v>
                </c:pt>
                <c:pt idx="4099">
                  <c:v>42906.880023148151</c:v>
                </c:pt>
                <c:pt idx="4100">
                  <c:v>42906.921689814822</c:v>
                </c:pt>
                <c:pt idx="4101">
                  <c:v>42906.963356481479</c:v>
                </c:pt>
                <c:pt idx="4102">
                  <c:v>42907.005023148151</c:v>
                </c:pt>
                <c:pt idx="4103">
                  <c:v>42907.046689814822</c:v>
                </c:pt>
                <c:pt idx="4104">
                  <c:v>42907.088356481479</c:v>
                </c:pt>
                <c:pt idx="4105">
                  <c:v>42907.130023148151</c:v>
                </c:pt>
                <c:pt idx="4106">
                  <c:v>42907.171689814822</c:v>
                </c:pt>
                <c:pt idx="4107">
                  <c:v>42907.213356481479</c:v>
                </c:pt>
                <c:pt idx="4108">
                  <c:v>42907.255023148151</c:v>
                </c:pt>
                <c:pt idx="4109">
                  <c:v>42907.296689814822</c:v>
                </c:pt>
                <c:pt idx="4110">
                  <c:v>42907.338356481479</c:v>
                </c:pt>
                <c:pt idx="4111">
                  <c:v>42907.380023148151</c:v>
                </c:pt>
                <c:pt idx="4112">
                  <c:v>42907.421689814822</c:v>
                </c:pt>
                <c:pt idx="4113">
                  <c:v>42907.463356481479</c:v>
                </c:pt>
                <c:pt idx="4114">
                  <c:v>42907.505023148151</c:v>
                </c:pt>
                <c:pt idx="4115">
                  <c:v>42907.546689814822</c:v>
                </c:pt>
                <c:pt idx="4116">
                  <c:v>42907.588379629633</c:v>
                </c:pt>
                <c:pt idx="4117">
                  <c:v>42907.630046296297</c:v>
                </c:pt>
                <c:pt idx="4118">
                  <c:v>42907.671597222223</c:v>
                </c:pt>
                <c:pt idx="4119">
                  <c:v>42907.713402777779</c:v>
                </c:pt>
                <c:pt idx="4120">
                  <c:v>42907.754988425928</c:v>
                </c:pt>
                <c:pt idx="4121">
                  <c:v>42907.796782407408</c:v>
                </c:pt>
                <c:pt idx="4122">
                  <c:v>42907.838321759264</c:v>
                </c:pt>
                <c:pt idx="4123">
                  <c:v>42907.880104166667</c:v>
                </c:pt>
                <c:pt idx="4124">
                  <c:v>42907.921655092592</c:v>
                </c:pt>
                <c:pt idx="4125">
                  <c:v>42907.963437500002</c:v>
                </c:pt>
                <c:pt idx="4126">
                  <c:v>42908.004988425928</c:v>
                </c:pt>
                <c:pt idx="4127">
                  <c:v>42908.046817129631</c:v>
                </c:pt>
                <c:pt idx="4128">
                  <c:v>42908.088333333333</c:v>
                </c:pt>
                <c:pt idx="4129">
                  <c:v>42908.130115740743</c:v>
                </c:pt>
                <c:pt idx="4130">
                  <c:v>42908.171666666669</c:v>
                </c:pt>
                <c:pt idx="4131">
                  <c:v>42908.213449074072</c:v>
                </c:pt>
                <c:pt idx="4132">
                  <c:v>42908.255115740743</c:v>
                </c:pt>
                <c:pt idx="4133">
                  <c:v>42908.296782407408</c:v>
                </c:pt>
                <c:pt idx="4134">
                  <c:v>42908.338449074072</c:v>
                </c:pt>
                <c:pt idx="4135">
                  <c:v>42908.380115740743</c:v>
                </c:pt>
                <c:pt idx="4136">
                  <c:v>42908.421782407408</c:v>
                </c:pt>
                <c:pt idx="4137">
                  <c:v>42908.463449074072</c:v>
                </c:pt>
                <c:pt idx="4138">
                  <c:v>42908.505115740743</c:v>
                </c:pt>
                <c:pt idx="4139">
                  <c:v>42908.546782407408</c:v>
                </c:pt>
                <c:pt idx="4140">
                  <c:v>42908.58834490741</c:v>
                </c:pt>
                <c:pt idx="4141">
                  <c:v>42908.630127314813</c:v>
                </c:pt>
                <c:pt idx="4142">
                  <c:v>42908.671678240738</c:v>
                </c:pt>
                <c:pt idx="4143">
                  <c:v>42908.713506944441</c:v>
                </c:pt>
                <c:pt idx="4144">
                  <c:v>42908.75509259259</c:v>
                </c:pt>
                <c:pt idx="4145">
                  <c:v>42908.796875</c:v>
                </c:pt>
                <c:pt idx="4146">
                  <c:v>42908.838425925933</c:v>
                </c:pt>
                <c:pt idx="4147">
                  <c:v>42908.880219907413</c:v>
                </c:pt>
                <c:pt idx="4148">
                  <c:v>42908.921759259261</c:v>
                </c:pt>
                <c:pt idx="4149">
                  <c:v>42908.963553240741</c:v>
                </c:pt>
                <c:pt idx="4150">
                  <c:v>42909.00509259259</c:v>
                </c:pt>
                <c:pt idx="4151">
                  <c:v>42909.046875</c:v>
                </c:pt>
                <c:pt idx="4152">
                  <c:v>42909.088425925933</c:v>
                </c:pt>
                <c:pt idx="4153">
                  <c:v>42909.130208333343</c:v>
                </c:pt>
                <c:pt idx="4154">
                  <c:v>42909.171875</c:v>
                </c:pt>
                <c:pt idx="4155">
                  <c:v>42909.213587962957</c:v>
                </c:pt>
                <c:pt idx="4156">
                  <c:v>42909.255219907413</c:v>
                </c:pt>
                <c:pt idx="4157">
                  <c:v>42909.296886574077</c:v>
                </c:pt>
                <c:pt idx="4158">
                  <c:v>42909.338553240741</c:v>
                </c:pt>
                <c:pt idx="4159">
                  <c:v>42909.380219907413</c:v>
                </c:pt>
                <c:pt idx="4160">
                  <c:v>42909.421886574077</c:v>
                </c:pt>
                <c:pt idx="4161">
                  <c:v>42909.463553240741</c:v>
                </c:pt>
                <c:pt idx="4162">
                  <c:v>42909.505219907413</c:v>
                </c:pt>
                <c:pt idx="4163">
                  <c:v>42909.546770833331</c:v>
                </c:pt>
                <c:pt idx="4164">
                  <c:v>42909.588576388887</c:v>
                </c:pt>
                <c:pt idx="4165">
                  <c:v>42909.630127314813</c:v>
                </c:pt>
                <c:pt idx="4166">
                  <c:v>42909.671909722223</c:v>
                </c:pt>
                <c:pt idx="4167">
                  <c:v>42909.713460648149</c:v>
                </c:pt>
                <c:pt idx="4168">
                  <c:v>42909.755335648151</c:v>
                </c:pt>
                <c:pt idx="4169">
                  <c:v>42909.796851851846</c:v>
                </c:pt>
                <c:pt idx="4170">
                  <c:v>42909.838634259257</c:v>
                </c:pt>
                <c:pt idx="4171">
                  <c:v>42909.880185185182</c:v>
                </c:pt>
                <c:pt idx="4172">
                  <c:v>42909.921979166669</c:v>
                </c:pt>
                <c:pt idx="4173">
                  <c:v>42909.963518518518</c:v>
                </c:pt>
                <c:pt idx="4174">
                  <c:v>42910.005312499998</c:v>
                </c:pt>
                <c:pt idx="4175">
                  <c:v>42910.046851851846</c:v>
                </c:pt>
                <c:pt idx="4176">
                  <c:v>42910.088634259257</c:v>
                </c:pt>
                <c:pt idx="4177">
                  <c:v>42910.130185185182</c:v>
                </c:pt>
                <c:pt idx="4178">
                  <c:v>42910.171967592592</c:v>
                </c:pt>
                <c:pt idx="4179">
                  <c:v>42910.213518518518</c:v>
                </c:pt>
                <c:pt idx="4180">
                  <c:v>42910.255347222221</c:v>
                </c:pt>
                <c:pt idx="4181">
                  <c:v>42910.296863425923</c:v>
                </c:pt>
                <c:pt idx="4182">
                  <c:v>42910.338645833333</c:v>
                </c:pt>
                <c:pt idx="4183">
                  <c:v>42910.380312499998</c:v>
                </c:pt>
                <c:pt idx="4184">
                  <c:v>42910.421979166669</c:v>
                </c:pt>
                <c:pt idx="4185">
                  <c:v>42910.463645833333</c:v>
                </c:pt>
                <c:pt idx="4186">
                  <c:v>42910.505312499998</c:v>
                </c:pt>
                <c:pt idx="4187">
                  <c:v>42910.546979166669</c:v>
                </c:pt>
                <c:pt idx="4188">
                  <c:v>42910.588645833333</c:v>
                </c:pt>
                <c:pt idx="4189">
                  <c:v>42910.630312499998</c:v>
                </c:pt>
                <c:pt idx="4190">
                  <c:v>42910.671979166669</c:v>
                </c:pt>
                <c:pt idx="4191">
                  <c:v>42910.713703703703</c:v>
                </c:pt>
                <c:pt idx="4192">
                  <c:v>42910.755416666667</c:v>
                </c:pt>
                <c:pt idx="4193">
                  <c:v>42910.797083333331</c:v>
                </c:pt>
                <c:pt idx="4194">
                  <c:v>42910.838750000003</c:v>
                </c:pt>
                <c:pt idx="4195">
                  <c:v>42910.880416666667</c:v>
                </c:pt>
                <c:pt idx="4196">
                  <c:v>42910.922083333331</c:v>
                </c:pt>
                <c:pt idx="4197">
                  <c:v>42910.963750000003</c:v>
                </c:pt>
                <c:pt idx="4198">
                  <c:v>42911.005416666667</c:v>
                </c:pt>
                <c:pt idx="4199">
                  <c:v>42911.047083333331</c:v>
                </c:pt>
                <c:pt idx="4200">
                  <c:v>42911.088750000003</c:v>
                </c:pt>
                <c:pt idx="4201">
                  <c:v>42911.130416666667</c:v>
                </c:pt>
                <c:pt idx="4202">
                  <c:v>42911.172083333331</c:v>
                </c:pt>
                <c:pt idx="4203">
                  <c:v>42911.213750000003</c:v>
                </c:pt>
                <c:pt idx="4204">
                  <c:v>42911.255416666667</c:v>
                </c:pt>
                <c:pt idx="4205">
                  <c:v>42911.297083333331</c:v>
                </c:pt>
                <c:pt idx="4206">
                  <c:v>42911.338750000003</c:v>
                </c:pt>
                <c:pt idx="4207">
                  <c:v>42911.380416666667</c:v>
                </c:pt>
                <c:pt idx="4208">
                  <c:v>42911.422083333331</c:v>
                </c:pt>
                <c:pt idx="4209">
                  <c:v>42911.463750000003</c:v>
                </c:pt>
                <c:pt idx="4210">
                  <c:v>42911.505416666667</c:v>
                </c:pt>
                <c:pt idx="4211">
                  <c:v>42911.547083333331</c:v>
                </c:pt>
                <c:pt idx="4212">
                  <c:v>42911.588761574072</c:v>
                </c:pt>
                <c:pt idx="4213">
                  <c:v>42911.630300925928</c:v>
                </c:pt>
                <c:pt idx="4214">
                  <c:v>42911.672094907408</c:v>
                </c:pt>
                <c:pt idx="4215">
                  <c:v>42911.71365740741</c:v>
                </c:pt>
                <c:pt idx="4216">
                  <c:v>42911.755497685182</c:v>
                </c:pt>
                <c:pt idx="4217">
                  <c:v>42911.797037037039</c:v>
                </c:pt>
                <c:pt idx="4218">
                  <c:v>42911.838819444441</c:v>
                </c:pt>
                <c:pt idx="4219">
                  <c:v>42911.880370370367</c:v>
                </c:pt>
                <c:pt idx="4220">
                  <c:v>42911.922152777777</c:v>
                </c:pt>
                <c:pt idx="4221">
                  <c:v>42911.963703703703</c:v>
                </c:pt>
                <c:pt idx="4222">
                  <c:v>42912.005532407413</c:v>
                </c:pt>
                <c:pt idx="4223">
                  <c:v>42912.047048611108</c:v>
                </c:pt>
                <c:pt idx="4224">
                  <c:v>42912.088831018518</c:v>
                </c:pt>
                <c:pt idx="4225">
                  <c:v>42912.130497685182</c:v>
                </c:pt>
                <c:pt idx="4226">
                  <c:v>42912.172164351847</c:v>
                </c:pt>
                <c:pt idx="4227">
                  <c:v>42912.213831018518</c:v>
                </c:pt>
                <c:pt idx="4228">
                  <c:v>42912.255497685182</c:v>
                </c:pt>
                <c:pt idx="4229">
                  <c:v>42912.297164351847</c:v>
                </c:pt>
                <c:pt idx="4230">
                  <c:v>42912.338831018518</c:v>
                </c:pt>
                <c:pt idx="4231">
                  <c:v>42912.380497685182</c:v>
                </c:pt>
                <c:pt idx="4232">
                  <c:v>42912.422164351847</c:v>
                </c:pt>
                <c:pt idx="4233">
                  <c:v>42912.463831018518</c:v>
                </c:pt>
                <c:pt idx="4234">
                  <c:v>42912.505497685182</c:v>
                </c:pt>
                <c:pt idx="4235">
                  <c:v>42912.547164351847</c:v>
                </c:pt>
                <c:pt idx="4236">
                  <c:v>42912.588854166657</c:v>
                </c:pt>
                <c:pt idx="4237">
                  <c:v>42912.630520833343</c:v>
                </c:pt>
                <c:pt idx="4238">
                  <c:v>42912.672071759262</c:v>
                </c:pt>
                <c:pt idx="4239">
                  <c:v>42912.713854166657</c:v>
                </c:pt>
                <c:pt idx="4240">
                  <c:v>42912.755474537043</c:v>
                </c:pt>
                <c:pt idx="4241">
                  <c:v>42912.797256944446</c:v>
                </c:pt>
                <c:pt idx="4242">
                  <c:v>42912.838807870372</c:v>
                </c:pt>
                <c:pt idx="4243">
                  <c:v>42912.880601851852</c:v>
                </c:pt>
                <c:pt idx="4244">
                  <c:v>42912.9221412037</c:v>
                </c:pt>
                <c:pt idx="4245">
                  <c:v>42912.963935185187</c:v>
                </c:pt>
                <c:pt idx="4246">
                  <c:v>42913.005474537043</c:v>
                </c:pt>
                <c:pt idx="4247">
                  <c:v>42913.047256944446</c:v>
                </c:pt>
                <c:pt idx="4248">
                  <c:v>42913.088807870372</c:v>
                </c:pt>
                <c:pt idx="4249">
                  <c:v>42913.130590277768</c:v>
                </c:pt>
                <c:pt idx="4250">
                  <c:v>42913.1721412037</c:v>
                </c:pt>
                <c:pt idx="4251">
                  <c:v>42913.213969907411</c:v>
                </c:pt>
                <c:pt idx="4252">
                  <c:v>42913.255486111113</c:v>
                </c:pt>
                <c:pt idx="4253">
                  <c:v>42913.297268518523</c:v>
                </c:pt>
                <c:pt idx="4254">
                  <c:v>42913.338935185187</c:v>
                </c:pt>
                <c:pt idx="4255">
                  <c:v>42913.380486111113</c:v>
                </c:pt>
                <c:pt idx="4256">
                  <c:v>42913.422268518523</c:v>
                </c:pt>
                <c:pt idx="4257">
                  <c:v>42913.463819444441</c:v>
                </c:pt>
                <c:pt idx="4258">
                  <c:v>42913.505601851852</c:v>
                </c:pt>
                <c:pt idx="4259">
                  <c:v>42913.547152777777</c:v>
                </c:pt>
                <c:pt idx="4260">
                  <c:v>42913.588958333326</c:v>
                </c:pt>
                <c:pt idx="4261">
                  <c:v>42913.630509259259</c:v>
                </c:pt>
                <c:pt idx="4262">
                  <c:v>42913.672291666669</c:v>
                </c:pt>
                <c:pt idx="4263">
                  <c:v>42913.713877314818</c:v>
                </c:pt>
                <c:pt idx="4264">
                  <c:v>42913.755694444437</c:v>
                </c:pt>
                <c:pt idx="4265">
                  <c:v>42913.79724537037</c:v>
                </c:pt>
                <c:pt idx="4266">
                  <c:v>42913.839039351849</c:v>
                </c:pt>
                <c:pt idx="4267">
                  <c:v>42913.880578703713</c:v>
                </c:pt>
                <c:pt idx="4268">
                  <c:v>42913.922372685192</c:v>
                </c:pt>
                <c:pt idx="4269">
                  <c:v>42913.963912037027</c:v>
                </c:pt>
                <c:pt idx="4270">
                  <c:v>42914.005694444437</c:v>
                </c:pt>
                <c:pt idx="4271">
                  <c:v>42914.04724537037</c:v>
                </c:pt>
                <c:pt idx="4272">
                  <c:v>42914.08902777778</c:v>
                </c:pt>
                <c:pt idx="4273">
                  <c:v>42914.130578703713</c:v>
                </c:pt>
                <c:pt idx="4274">
                  <c:v>42914.172407407408</c:v>
                </c:pt>
                <c:pt idx="4275">
                  <c:v>42914.213923611111</c:v>
                </c:pt>
                <c:pt idx="4276">
                  <c:v>42914.255706018521</c:v>
                </c:pt>
                <c:pt idx="4277">
                  <c:v>42914.297256944446</c:v>
                </c:pt>
                <c:pt idx="4278">
                  <c:v>42914.339039351849</c:v>
                </c:pt>
                <c:pt idx="4279">
                  <c:v>42914.380590277768</c:v>
                </c:pt>
                <c:pt idx="4280">
                  <c:v>42914.422372685192</c:v>
                </c:pt>
                <c:pt idx="4281">
                  <c:v>42914.463923611111</c:v>
                </c:pt>
                <c:pt idx="4282">
                  <c:v>42914.505706018521</c:v>
                </c:pt>
                <c:pt idx="4283">
                  <c:v>42914.547256944446</c:v>
                </c:pt>
                <c:pt idx="4284">
                  <c:v>42914.589062500003</c:v>
                </c:pt>
                <c:pt idx="4285">
                  <c:v>42914.630613425928</c:v>
                </c:pt>
                <c:pt idx="4286">
                  <c:v>42914.672395833331</c:v>
                </c:pt>
                <c:pt idx="4287">
                  <c:v>42914.71398148148</c:v>
                </c:pt>
                <c:pt idx="4288">
                  <c:v>42914.755810185183</c:v>
                </c:pt>
                <c:pt idx="4289">
                  <c:v>42914.797361111108</c:v>
                </c:pt>
                <c:pt idx="4290">
                  <c:v>42914.839155092603</c:v>
                </c:pt>
                <c:pt idx="4291">
                  <c:v>42914.880694444437</c:v>
                </c:pt>
                <c:pt idx="4292">
                  <c:v>42914.922488425917</c:v>
                </c:pt>
                <c:pt idx="4293">
                  <c:v>42914.96402777778</c:v>
                </c:pt>
                <c:pt idx="4294">
                  <c:v>42915.005810185183</c:v>
                </c:pt>
                <c:pt idx="4295">
                  <c:v>42915.047361111108</c:v>
                </c:pt>
                <c:pt idx="4296">
                  <c:v>42915.089143518519</c:v>
                </c:pt>
                <c:pt idx="4297">
                  <c:v>42915.130694444437</c:v>
                </c:pt>
                <c:pt idx="4298">
                  <c:v>42915.172523148147</c:v>
                </c:pt>
                <c:pt idx="4299">
                  <c:v>42915.214039351849</c:v>
                </c:pt>
                <c:pt idx="4300">
                  <c:v>42915.25582175926</c:v>
                </c:pt>
                <c:pt idx="4301">
                  <c:v>42915.297372685192</c:v>
                </c:pt>
                <c:pt idx="4302">
                  <c:v>42915.339155092603</c:v>
                </c:pt>
                <c:pt idx="4303">
                  <c:v>42915.380706018521</c:v>
                </c:pt>
                <c:pt idx="4304">
                  <c:v>42915.422488425917</c:v>
                </c:pt>
                <c:pt idx="4305">
                  <c:v>42915.464039351849</c:v>
                </c:pt>
                <c:pt idx="4306">
                  <c:v>42915.50582175926</c:v>
                </c:pt>
                <c:pt idx="4307">
                  <c:v>42915.547372685192</c:v>
                </c:pt>
                <c:pt idx="4308">
                  <c:v>42915.589178240742</c:v>
                </c:pt>
                <c:pt idx="4309">
                  <c:v>42915.630729166667</c:v>
                </c:pt>
                <c:pt idx="4310">
                  <c:v>42915.672511574077</c:v>
                </c:pt>
                <c:pt idx="4311">
                  <c:v>42915.714097222219</c:v>
                </c:pt>
                <c:pt idx="4312">
                  <c:v>42915.755925925929</c:v>
                </c:pt>
                <c:pt idx="4313">
                  <c:v>42915.797476851847</c:v>
                </c:pt>
                <c:pt idx="4314">
                  <c:v>42915.839270833327</c:v>
                </c:pt>
                <c:pt idx="4315">
                  <c:v>42915.880810185183</c:v>
                </c:pt>
                <c:pt idx="4316">
                  <c:v>42915.92260416667</c:v>
                </c:pt>
                <c:pt idx="4317">
                  <c:v>42915.964143518519</c:v>
                </c:pt>
                <c:pt idx="4318">
                  <c:v>42916.005925925929</c:v>
                </c:pt>
                <c:pt idx="4319">
                  <c:v>42916.047476851847</c:v>
                </c:pt>
                <c:pt idx="4320">
                  <c:v>42916.089259259257</c:v>
                </c:pt>
                <c:pt idx="4321">
                  <c:v>42916.130925925929</c:v>
                </c:pt>
                <c:pt idx="4322">
                  <c:v>42916.172638888893</c:v>
                </c:pt>
                <c:pt idx="4323">
                  <c:v>42916.214155092603</c:v>
                </c:pt>
                <c:pt idx="4324">
                  <c:v>42916.255937499998</c:v>
                </c:pt>
                <c:pt idx="4325">
                  <c:v>42916.297488425917</c:v>
                </c:pt>
                <c:pt idx="4326">
                  <c:v>42916.339270833327</c:v>
                </c:pt>
                <c:pt idx="4327">
                  <c:v>42916.380937499998</c:v>
                </c:pt>
                <c:pt idx="4328">
                  <c:v>42916.42260416667</c:v>
                </c:pt>
                <c:pt idx="4329">
                  <c:v>42916.464270833327</c:v>
                </c:pt>
                <c:pt idx="4330">
                  <c:v>42916.505937499998</c:v>
                </c:pt>
                <c:pt idx="4331">
                  <c:v>42916.54760416667</c:v>
                </c:pt>
                <c:pt idx="4332">
                  <c:v>42916.58929398148</c:v>
                </c:pt>
                <c:pt idx="4333">
                  <c:v>42916.630960648137</c:v>
                </c:pt>
                <c:pt idx="4334">
                  <c:v>42916.672627314823</c:v>
                </c:pt>
                <c:pt idx="4335">
                  <c:v>42916.714317129627</c:v>
                </c:pt>
                <c:pt idx="4336">
                  <c:v>42916.756018518521</c:v>
                </c:pt>
                <c:pt idx="4337">
                  <c:v>42916.797685185193</c:v>
                </c:pt>
                <c:pt idx="4338">
                  <c:v>42916.83935185185</c:v>
                </c:pt>
                <c:pt idx="4339">
                  <c:v>42916.881018518521</c:v>
                </c:pt>
                <c:pt idx="4340">
                  <c:v>42916.922685185193</c:v>
                </c:pt>
                <c:pt idx="4341">
                  <c:v>42916.96435185185</c:v>
                </c:pt>
                <c:pt idx="4342">
                  <c:v>42917.006018518521</c:v>
                </c:pt>
                <c:pt idx="4343">
                  <c:v>42917.047685185193</c:v>
                </c:pt>
                <c:pt idx="4344">
                  <c:v>42917.08935185185</c:v>
                </c:pt>
                <c:pt idx="4345">
                  <c:v>42917.131018518521</c:v>
                </c:pt>
                <c:pt idx="4346">
                  <c:v>42917.172685185193</c:v>
                </c:pt>
                <c:pt idx="4347">
                  <c:v>42917.21435185185</c:v>
                </c:pt>
                <c:pt idx="4348">
                  <c:v>42917.256018518521</c:v>
                </c:pt>
                <c:pt idx="4349">
                  <c:v>42917.297685185193</c:v>
                </c:pt>
                <c:pt idx="4350">
                  <c:v>42917.33935185185</c:v>
                </c:pt>
                <c:pt idx="4351">
                  <c:v>42917.381018518521</c:v>
                </c:pt>
                <c:pt idx="4352">
                  <c:v>42917.422685185193</c:v>
                </c:pt>
                <c:pt idx="4353">
                  <c:v>42917.46435185185</c:v>
                </c:pt>
                <c:pt idx="4354">
                  <c:v>42917.506018518521</c:v>
                </c:pt>
                <c:pt idx="4355">
                  <c:v>42917.547685185193</c:v>
                </c:pt>
                <c:pt idx="4356">
                  <c:v>42917.589375000003</c:v>
                </c:pt>
                <c:pt idx="4357">
                  <c:v>42917.631041666667</c:v>
                </c:pt>
                <c:pt idx="4358">
                  <c:v>42917.672708333332</c:v>
                </c:pt>
                <c:pt idx="4359">
                  <c:v>42917.714409722219</c:v>
                </c:pt>
                <c:pt idx="4360">
                  <c:v>42917.75613425926</c:v>
                </c:pt>
                <c:pt idx="4361">
                  <c:v>42917.797789351847</c:v>
                </c:pt>
                <c:pt idx="4362">
                  <c:v>42917.839456018519</c:v>
                </c:pt>
                <c:pt idx="4363">
                  <c:v>42917.881122685183</c:v>
                </c:pt>
                <c:pt idx="4364">
                  <c:v>42917.922789351847</c:v>
                </c:pt>
                <c:pt idx="4365">
                  <c:v>42917.964456018519</c:v>
                </c:pt>
                <c:pt idx="4366">
                  <c:v>42918.006122685183</c:v>
                </c:pt>
                <c:pt idx="4367">
                  <c:v>42918.047789351847</c:v>
                </c:pt>
                <c:pt idx="4368">
                  <c:v>42918.089456018519</c:v>
                </c:pt>
                <c:pt idx="4369">
                  <c:v>42918.131122685183</c:v>
                </c:pt>
                <c:pt idx="4370">
                  <c:v>42918.172789351847</c:v>
                </c:pt>
                <c:pt idx="4371">
                  <c:v>42918.214456018519</c:v>
                </c:pt>
                <c:pt idx="4372">
                  <c:v>42918.256122685183</c:v>
                </c:pt>
                <c:pt idx="4373">
                  <c:v>42918.297789351847</c:v>
                </c:pt>
                <c:pt idx="4374">
                  <c:v>42918.339456018519</c:v>
                </c:pt>
                <c:pt idx="4375">
                  <c:v>42918.381122685183</c:v>
                </c:pt>
                <c:pt idx="4376">
                  <c:v>42918.422789351847</c:v>
                </c:pt>
                <c:pt idx="4377">
                  <c:v>42918.464456018519</c:v>
                </c:pt>
                <c:pt idx="4378">
                  <c:v>42918.506122685183</c:v>
                </c:pt>
                <c:pt idx="4379">
                  <c:v>42918.547789351847</c:v>
                </c:pt>
                <c:pt idx="4380">
                  <c:v>42918.589479166672</c:v>
                </c:pt>
                <c:pt idx="4381">
                  <c:v>42918.631145833337</c:v>
                </c:pt>
                <c:pt idx="4382">
                  <c:v>42918.672812500001</c:v>
                </c:pt>
                <c:pt idx="4383">
                  <c:v>42918.714502314811</c:v>
                </c:pt>
                <c:pt idx="4384">
                  <c:v>42918.756249999999</c:v>
                </c:pt>
                <c:pt idx="4385">
                  <c:v>42918.797881944447</c:v>
                </c:pt>
                <c:pt idx="4386">
                  <c:v>42918.839548611111</c:v>
                </c:pt>
                <c:pt idx="4387">
                  <c:v>42918.881215277783</c:v>
                </c:pt>
                <c:pt idx="4388">
                  <c:v>42918.922881944447</c:v>
                </c:pt>
                <c:pt idx="4389">
                  <c:v>42918.964594907397</c:v>
                </c:pt>
                <c:pt idx="4390">
                  <c:v>42919.006226851852</c:v>
                </c:pt>
                <c:pt idx="4391">
                  <c:v>42919.047893518517</c:v>
                </c:pt>
                <c:pt idx="4392">
                  <c:v>42919.089560185188</c:v>
                </c:pt>
                <c:pt idx="4393">
                  <c:v>42919.131226851852</c:v>
                </c:pt>
                <c:pt idx="4394">
                  <c:v>42919.172893518517</c:v>
                </c:pt>
                <c:pt idx="4395">
                  <c:v>42919.214560185188</c:v>
                </c:pt>
                <c:pt idx="4396">
                  <c:v>42919.256226851852</c:v>
                </c:pt>
                <c:pt idx="4397">
                  <c:v>42919.297893518517</c:v>
                </c:pt>
                <c:pt idx="4398">
                  <c:v>42919.339560185188</c:v>
                </c:pt>
                <c:pt idx="4399">
                  <c:v>42919.381226851852</c:v>
                </c:pt>
                <c:pt idx="4400">
                  <c:v>42919.422893518517</c:v>
                </c:pt>
                <c:pt idx="4401">
                  <c:v>42919.464560185188</c:v>
                </c:pt>
                <c:pt idx="4402">
                  <c:v>42919.506226851852</c:v>
                </c:pt>
                <c:pt idx="4403">
                  <c:v>42919.547893518517</c:v>
                </c:pt>
                <c:pt idx="4404">
                  <c:v>42919.589560185188</c:v>
                </c:pt>
                <c:pt idx="4405">
                  <c:v>42919.631226851852</c:v>
                </c:pt>
                <c:pt idx="4406">
                  <c:v>42919.672893518517</c:v>
                </c:pt>
                <c:pt idx="4407">
                  <c:v>42919.714594907397</c:v>
                </c:pt>
                <c:pt idx="4408">
                  <c:v>42919.756296296298</c:v>
                </c:pt>
                <c:pt idx="4409">
                  <c:v>42919.797962962963</c:v>
                </c:pt>
                <c:pt idx="4410">
                  <c:v>42919.839513888888</c:v>
                </c:pt>
                <c:pt idx="4411">
                  <c:v>42919.881307870368</c:v>
                </c:pt>
                <c:pt idx="4412">
                  <c:v>42919.922974537039</c:v>
                </c:pt>
                <c:pt idx="4413">
                  <c:v>42919.964641203696</c:v>
                </c:pt>
                <c:pt idx="4414">
                  <c:v>42920.006307870368</c:v>
                </c:pt>
                <c:pt idx="4415">
                  <c:v>42920.047974537039</c:v>
                </c:pt>
                <c:pt idx="4416">
                  <c:v>42920.089641203696</c:v>
                </c:pt>
                <c:pt idx="4417">
                  <c:v>42920.131307870368</c:v>
                </c:pt>
                <c:pt idx="4418">
                  <c:v>42920.172974537039</c:v>
                </c:pt>
                <c:pt idx="4419">
                  <c:v>42920.214641203696</c:v>
                </c:pt>
                <c:pt idx="4420">
                  <c:v>42920.256307870368</c:v>
                </c:pt>
                <c:pt idx="4421">
                  <c:v>42920.297974537039</c:v>
                </c:pt>
                <c:pt idx="4422">
                  <c:v>42920.339641203696</c:v>
                </c:pt>
                <c:pt idx="4423">
                  <c:v>42920.381307870368</c:v>
                </c:pt>
                <c:pt idx="4424">
                  <c:v>42920.422974537039</c:v>
                </c:pt>
                <c:pt idx="4425">
                  <c:v>42920.464641203696</c:v>
                </c:pt>
                <c:pt idx="4426">
                  <c:v>42920.506307870368</c:v>
                </c:pt>
                <c:pt idx="4427">
                  <c:v>42920.547974537039</c:v>
                </c:pt>
                <c:pt idx="4428">
                  <c:v>42920.589641203696</c:v>
                </c:pt>
                <c:pt idx="4429">
                  <c:v>42920.631307870368</c:v>
                </c:pt>
                <c:pt idx="4430">
                  <c:v>42920.672974537039</c:v>
                </c:pt>
                <c:pt idx="4431">
                  <c:v>42920.71465277778</c:v>
                </c:pt>
                <c:pt idx="4432">
                  <c:v>42920.756412037037</c:v>
                </c:pt>
                <c:pt idx="4433">
                  <c:v>42920.798078703701</c:v>
                </c:pt>
                <c:pt idx="4434">
                  <c:v>42920.839745370373</c:v>
                </c:pt>
                <c:pt idx="4435">
                  <c:v>42920.881412037037</c:v>
                </c:pt>
                <c:pt idx="4436">
                  <c:v>42920.923078703701</c:v>
                </c:pt>
                <c:pt idx="4437">
                  <c:v>42920.964745370373</c:v>
                </c:pt>
                <c:pt idx="4438">
                  <c:v>42921.006412037037</c:v>
                </c:pt>
                <c:pt idx="4439">
                  <c:v>42921.048078703701</c:v>
                </c:pt>
                <c:pt idx="4440">
                  <c:v>42921.089745370373</c:v>
                </c:pt>
                <c:pt idx="4441">
                  <c:v>42921.131412037037</c:v>
                </c:pt>
                <c:pt idx="4442">
                  <c:v>42921.173078703701</c:v>
                </c:pt>
                <c:pt idx="4443">
                  <c:v>42921.214745370373</c:v>
                </c:pt>
                <c:pt idx="4444">
                  <c:v>42921.256412037037</c:v>
                </c:pt>
                <c:pt idx="4445">
                  <c:v>42921.298078703701</c:v>
                </c:pt>
                <c:pt idx="4446">
                  <c:v>42921.339745370373</c:v>
                </c:pt>
                <c:pt idx="4447">
                  <c:v>42921.381412037037</c:v>
                </c:pt>
                <c:pt idx="4448">
                  <c:v>42921.423078703701</c:v>
                </c:pt>
                <c:pt idx="4449">
                  <c:v>42921.464745370373</c:v>
                </c:pt>
                <c:pt idx="4450">
                  <c:v>42921.506412037037</c:v>
                </c:pt>
                <c:pt idx="4451">
                  <c:v>42921.548078703701</c:v>
                </c:pt>
                <c:pt idx="4452">
                  <c:v>42921.589733796303</c:v>
                </c:pt>
                <c:pt idx="4453">
                  <c:v>42921.63140046296</c:v>
                </c:pt>
                <c:pt idx="4454">
                  <c:v>42921.673067129632</c:v>
                </c:pt>
                <c:pt idx="4455">
                  <c:v>42921.714780092603</c:v>
                </c:pt>
                <c:pt idx="4456">
                  <c:v>42921.756539351853</c:v>
                </c:pt>
                <c:pt idx="4457">
                  <c:v>42921.798171296286</c:v>
                </c:pt>
                <c:pt idx="4458">
                  <c:v>42921.839837962973</c:v>
                </c:pt>
                <c:pt idx="4459">
                  <c:v>42921.881504629629</c:v>
                </c:pt>
                <c:pt idx="4460">
                  <c:v>42921.923171296286</c:v>
                </c:pt>
                <c:pt idx="4461">
                  <c:v>42921.964837962973</c:v>
                </c:pt>
                <c:pt idx="4462">
                  <c:v>42922.006388888891</c:v>
                </c:pt>
                <c:pt idx="4463">
                  <c:v>42922.048171296286</c:v>
                </c:pt>
                <c:pt idx="4464">
                  <c:v>42922.089722222219</c:v>
                </c:pt>
                <c:pt idx="4465">
                  <c:v>42922.131504629629</c:v>
                </c:pt>
                <c:pt idx="4466">
                  <c:v>42922.173171296286</c:v>
                </c:pt>
                <c:pt idx="4467">
                  <c:v>42922.214837962973</c:v>
                </c:pt>
                <c:pt idx="4468">
                  <c:v>42922.256504629629</c:v>
                </c:pt>
                <c:pt idx="4469">
                  <c:v>42922.298171296286</c:v>
                </c:pt>
                <c:pt idx="4470">
                  <c:v>42922.339837962973</c:v>
                </c:pt>
                <c:pt idx="4471">
                  <c:v>42922.381504629629</c:v>
                </c:pt>
                <c:pt idx="4472">
                  <c:v>42922.423171296286</c:v>
                </c:pt>
                <c:pt idx="4473">
                  <c:v>42922.464837962973</c:v>
                </c:pt>
                <c:pt idx="4474">
                  <c:v>42922.506504629629</c:v>
                </c:pt>
                <c:pt idx="4475">
                  <c:v>42922.548171296286</c:v>
                </c:pt>
                <c:pt idx="4476">
                  <c:v>42922.589861111112</c:v>
                </c:pt>
                <c:pt idx="4477">
                  <c:v>42922.631527777783</c:v>
                </c:pt>
                <c:pt idx="4478">
                  <c:v>42922.673194444447</c:v>
                </c:pt>
                <c:pt idx="4479">
                  <c:v>42922.714907407397</c:v>
                </c:pt>
                <c:pt idx="4480">
                  <c:v>42922.756608796299</c:v>
                </c:pt>
                <c:pt idx="4481">
                  <c:v>42922.798275462963</c:v>
                </c:pt>
                <c:pt idx="4482">
                  <c:v>42922.839942129627</c:v>
                </c:pt>
                <c:pt idx="4483">
                  <c:v>42922.881608796299</c:v>
                </c:pt>
                <c:pt idx="4484">
                  <c:v>42922.923275462963</c:v>
                </c:pt>
                <c:pt idx="4485">
                  <c:v>42922.964942129627</c:v>
                </c:pt>
                <c:pt idx="4486">
                  <c:v>42923.006608796299</c:v>
                </c:pt>
                <c:pt idx="4487">
                  <c:v>42923.048275462963</c:v>
                </c:pt>
                <c:pt idx="4488">
                  <c:v>42923.089942129627</c:v>
                </c:pt>
                <c:pt idx="4489">
                  <c:v>42923.131608796299</c:v>
                </c:pt>
                <c:pt idx="4490">
                  <c:v>42923.173275462963</c:v>
                </c:pt>
                <c:pt idx="4491">
                  <c:v>42923.214942129627</c:v>
                </c:pt>
                <c:pt idx="4492">
                  <c:v>42923.256608796299</c:v>
                </c:pt>
                <c:pt idx="4493">
                  <c:v>42923.298275462963</c:v>
                </c:pt>
                <c:pt idx="4494">
                  <c:v>42923.339942129627</c:v>
                </c:pt>
                <c:pt idx="4495">
                  <c:v>42923.381608796299</c:v>
                </c:pt>
                <c:pt idx="4496">
                  <c:v>42923.423275462963</c:v>
                </c:pt>
                <c:pt idx="4497">
                  <c:v>42923.464942129627</c:v>
                </c:pt>
                <c:pt idx="4498">
                  <c:v>42923.506608796299</c:v>
                </c:pt>
                <c:pt idx="4499">
                  <c:v>42923.548275462963</c:v>
                </c:pt>
                <c:pt idx="4500">
                  <c:v>42923.589826388888</c:v>
                </c:pt>
                <c:pt idx="4501">
                  <c:v>42923.631620370368</c:v>
                </c:pt>
                <c:pt idx="4502">
                  <c:v>42923.673159722217</c:v>
                </c:pt>
                <c:pt idx="4503">
                  <c:v>42923.71497685185</c:v>
                </c:pt>
                <c:pt idx="4504">
                  <c:v>42923.756574074083</c:v>
                </c:pt>
                <c:pt idx="4505">
                  <c:v>42923.798356481479</c:v>
                </c:pt>
                <c:pt idx="4506">
                  <c:v>42923.839907407397</c:v>
                </c:pt>
                <c:pt idx="4507">
                  <c:v>42923.881689814807</c:v>
                </c:pt>
                <c:pt idx="4508">
                  <c:v>42923.92328703704</c:v>
                </c:pt>
                <c:pt idx="4509">
                  <c:v>42923.96503472222</c:v>
                </c:pt>
                <c:pt idx="4510">
                  <c:v>42924.006585648152</c:v>
                </c:pt>
                <c:pt idx="4511">
                  <c:v>42924.048356481479</c:v>
                </c:pt>
                <c:pt idx="4512">
                  <c:v>42924.089918981481</c:v>
                </c:pt>
                <c:pt idx="4513">
                  <c:v>42924.131701388891</c:v>
                </c:pt>
                <c:pt idx="4514">
                  <c:v>42924.173252314817</c:v>
                </c:pt>
                <c:pt idx="4515">
                  <c:v>42924.21503472222</c:v>
                </c:pt>
                <c:pt idx="4516">
                  <c:v>42924.256585648152</c:v>
                </c:pt>
                <c:pt idx="4517">
                  <c:v>42924.298368055563</c:v>
                </c:pt>
                <c:pt idx="4518">
                  <c:v>42924.339918981481</c:v>
                </c:pt>
                <c:pt idx="4519">
                  <c:v>42924.381712962961</c:v>
                </c:pt>
                <c:pt idx="4520">
                  <c:v>42924.423252314817</c:v>
                </c:pt>
                <c:pt idx="4521">
                  <c:v>42924.465046296304</c:v>
                </c:pt>
                <c:pt idx="4522">
                  <c:v>42924.506585648152</c:v>
                </c:pt>
                <c:pt idx="4523">
                  <c:v>42924.548368055563</c:v>
                </c:pt>
                <c:pt idx="4524">
                  <c:v>42924.589942129627</c:v>
                </c:pt>
                <c:pt idx="4525">
                  <c:v>42924.631724537037</c:v>
                </c:pt>
                <c:pt idx="4526">
                  <c:v>42924.673275462963</c:v>
                </c:pt>
                <c:pt idx="4527">
                  <c:v>42924.715081018519</c:v>
                </c:pt>
                <c:pt idx="4528">
                  <c:v>42924.756689814807</c:v>
                </c:pt>
                <c:pt idx="4529">
                  <c:v>42924.798437500001</c:v>
                </c:pt>
                <c:pt idx="4530">
                  <c:v>42924.839988425927</c:v>
                </c:pt>
                <c:pt idx="4531">
                  <c:v>42924.88175925926</c:v>
                </c:pt>
                <c:pt idx="4532">
                  <c:v>42924.923437500001</c:v>
                </c:pt>
                <c:pt idx="4533">
                  <c:v>42924.965104166673</c:v>
                </c:pt>
                <c:pt idx="4534">
                  <c:v>42925.00677083333</c:v>
                </c:pt>
                <c:pt idx="4535">
                  <c:v>42925.048437500001</c:v>
                </c:pt>
                <c:pt idx="4536">
                  <c:v>42925.090104166673</c:v>
                </c:pt>
                <c:pt idx="4537">
                  <c:v>42925.13177083333</c:v>
                </c:pt>
                <c:pt idx="4538">
                  <c:v>42925.173437500001</c:v>
                </c:pt>
                <c:pt idx="4539">
                  <c:v>42925.215104166673</c:v>
                </c:pt>
                <c:pt idx="4540">
                  <c:v>42925.25677083333</c:v>
                </c:pt>
                <c:pt idx="4541">
                  <c:v>42925.298437500001</c:v>
                </c:pt>
                <c:pt idx="4542">
                  <c:v>42925.340104166673</c:v>
                </c:pt>
                <c:pt idx="4543">
                  <c:v>42925.38177083333</c:v>
                </c:pt>
                <c:pt idx="4544">
                  <c:v>42925.423437500001</c:v>
                </c:pt>
                <c:pt idx="4545">
                  <c:v>42925.465104166673</c:v>
                </c:pt>
                <c:pt idx="4546">
                  <c:v>42925.50677083333</c:v>
                </c:pt>
                <c:pt idx="4547">
                  <c:v>42925.548437500001</c:v>
                </c:pt>
                <c:pt idx="4548">
                  <c:v>42925.590127314812</c:v>
                </c:pt>
                <c:pt idx="4549">
                  <c:v>42925.631793981483</c:v>
                </c:pt>
                <c:pt idx="4550">
                  <c:v>42925.673460648148</c:v>
                </c:pt>
                <c:pt idx="4551">
                  <c:v>42925.715127314812</c:v>
                </c:pt>
                <c:pt idx="4552">
                  <c:v>42925.756851851853</c:v>
                </c:pt>
                <c:pt idx="4553">
                  <c:v>42925.798518518517</c:v>
                </c:pt>
                <c:pt idx="4554">
                  <c:v>42925.840185185189</c:v>
                </c:pt>
                <c:pt idx="4555">
                  <c:v>42925.881851851853</c:v>
                </c:pt>
                <c:pt idx="4556">
                  <c:v>42925.923518518517</c:v>
                </c:pt>
                <c:pt idx="4557">
                  <c:v>42925.965185185189</c:v>
                </c:pt>
                <c:pt idx="4558">
                  <c:v>42926.006851851853</c:v>
                </c:pt>
                <c:pt idx="4559">
                  <c:v>42926.048518518517</c:v>
                </c:pt>
                <c:pt idx="4560">
                  <c:v>42926.090185185189</c:v>
                </c:pt>
                <c:pt idx="4561">
                  <c:v>42926.131851851853</c:v>
                </c:pt>
                <c:pt idx="4562">
                  <c:v>42926.173518518517</c:v>
                </c:pt>
                <c:pt idx="4563">
                  <c:v>42926.215185185189</c:v>
                </c:pt>
                <c:pt idx="4564">
                  <c:v>42926.256851851853</c:v>
                </c:pt>
                <c:pt idx="4565">
                  <c:v>42926.298518518517</c:v>
                </c:pt>
                <c:pt idx="4566">
                  <c:v>42926.340185185189</c:v>
                </c:pt>
                <c:pt idx="4567">
                  <c:v>42926.381851851853</c:v>
                </c:pt>
                <c:pt idx="4568">
                  <c:v>42926.423518518517</c:v>
                </c:pt>
                <c:pt idx="4569">
                  <c:v>42926.465185185189</c:v>
                </c:pt>
                <c:pt idx="4570">
                  <c:v>42926.506851851853</c:v>
                </c:pt>
                <c:pt idx="4571">
                  <c:v>42926.548518518517</c:v>
                </c:pt>
                <c:pt idx="4572">
                  <c:v>42926.590208333328</c:v>
                </c:pt>
                <c:pt idx="4573">
                  <c:v>42926.631874999999</c:v>
                </c:pt>
                <c:pt idx="4574">
                  <c:v>42926.673541666663</c:v>
                </c:pt>
                <c:pt idx="4575">
                  <c:v>42926.715254629627</c:v>
                </c:pt>
                <c:pt idx="4576">
                  <c:v>42926.756944444453</c:v>
                </c:pt>
                <c:pt idx="4577">
                  <c:v>42926.798611111109</c:v>
                </c:pt>
                <c:pt idx="4578">
                  <c:v>42926.840277777781</c:v>
                </c:pt>
                <c:pt idx="4579">
                  <c:v>42926.881944444453</c:v>
                </c:pt>
                <c:pt idx="4580">
                  <c:v>42926.923611111109</c:v>
                </c:pt>
                <c:pt idx="4581">
                  <c:v>42926.965277777781</c:v>
                </c:pt>
                <c:pt idx="4582">
                  <c:v>42927.006944444453</c:v>
                </c:pt>
                <c:pt idx="4583">
                  <c:v>42927.048611111109</c:v>
                </c:pt>
                <c:pt idx="4584">
                  <c:v>42927.090277777781</c:v>
                </c:pt>
                <c:pt idx="4585">
                  <c:v>42927.131944444453</c:v>
                </c:pt>
                <c:pt idx="4586">
                  <c:v>42927.173611111109</c:v>
                </c:pt>
                <c:pt idx="4587">
                  <c:v>42927.215277777781</c:v>
                </c:pt>
                <c:pt idx="4588">
                  <c:v>42927.256944444453</c:v>
                </c:pt>
                <c:pt idx="4589">
                  <c:v>42927.298611111109</c:v>
                </c:pt>
                <c:pt idx="4590">
                  <c:v>42927.340277777781</c:v>
                </c:pt>
                <c:pt idx="4591">
                  <c:v>42927.381944444453</c:v>
                </c:pt>
                <c:pt idx="4592">
                  <c:v>42927.423611111109</c:v>
                </c:pt>
                <c:pt idx="4593">
                  <c:v>42927.465277777781</c:v>
                </c:pt>
                <c:pt idx="4594">
                  <c:v>42927.506944444453</c:v>
                </c:pt>
                <c:pt idx="4595">
                  <c:v>42927.548611111109</c:v>
                </c:pt>
                <c:pt idx="4596">
                  <c:v>42927.590300925927</c:v>
                </c:pt>
                <c:pt idx="4597">
                  <c:v>42927.631967592592</c:v>
                </c:pt>
                <c:pt idx="4598">
                  <c:v>42927.673634259263</c:v>
                </c:pt>
                <c:pt idx="4599">
                  <c:v>42927.71534722222</c:v>
                </c:pt>
                <c:pt idx="4600">
                  <c:v>42927.757048611107</c:v>
                </c:pt>
                <c:pt idx="4601">
                  <c:v>42927.798715277779</c:v>
                </c:pt>
                <c:pt idx="4602">
                  <c:v>42927.840381944443</c:v>
                </c:pt>
                <c:pt idx="4603">
                  <c:v>42927.882048611107</c:v>
                </c:pt>
                <c:pt idx="4604">
                  <c:v>42927.923715277779</c:v>
                </c:pt>
                <c:pt idx="4605">
                  <c:v>42927.965381944443</c:v>
                </c:pt>
                <c:pt idx="4606">
                  <c:v>42928.007048611107</c:v>
                </c:pt>
                <c:pt idx="4607">
                  <c:v>42928.048715277779</c:v>
                </c:pt>
                <c:pt idx="4608">
                  <c:v>42928.090381944443</c:v>
                </c:pt>
                <c:pt idx="4609">
                  <c:v>42928.132048611107</c:v>
                </c:pt>
                <c:pt idx="4610">
                  <c:v>42928.173715277779</c:v>
                </c:pt>
                <c:pt idx="4611">
                  <c:v>42928.215381944443</c:v>
                </c:pt>
                <c:pt idx="4612">
                  <c:v>42928.257048611107</c:v>
                </c:pt>
                <c:pt idx="4613">
                  <c:v>42928.298715277779</c:v>
                </c:pt>
                <c:pt idx="4614">
                  <c:v>42928.340381944443</c:v>
                </c:pt>
                <c:pt idx="4615">
                  <c:v>42928.382048611107</c:v>
                </c:pt>
                <c:pt idx="4616">
                  <c:v>42928.423715277779</c:v>
                </c:pt>
                <c:pt idx="4617">
                  <c:v>42928.465381944443</c:v>
                </c:pt>
                <c:pt idx="4618">
                  <c:v>42928.507048611107</c:v>
                </c:pt>
                <c:pt idx="4619">
                  <c:v>42928.548715277779</c:v>
                </c:pt>
                <c:pt idx="4620">
                  <c:v>42928.590289351851</c:v>
                </c:pt>
                <c:pt idx="4621">
                  <c:v>42928.632071759261</c:v>
                </c:pt>
                <c:pt idx="4622">
                  <c:v>42928.673622685194</c:v>
                </c:pt>
                <c:pt idx="4623">
                  <c:v>42928.715439814812</c:v>
                </c:pt>
                <c:pt idx="4624">
                  <c:v>42928.757037037038</c:v>
                </c:pt>
                <c:pt idx="4625">
                  <c:v>42928.798819444448</c:v>
                </c:pt>
                <c:pt idx="4626">
                  <c:v>42928.840370370373</c:v>
                </c:pt>
                <c:pt idx="4627">
                  <c:v>42928.882164351853</c:v>
                </c:pt>
                <c:pt idx="4628">
                  <c:v>42928.923703703702</c:v>
                </c:pt>
                <c:pt idx="4629">
                  <c:v>42928.965497685182</c:v>
                </c:pt>
                <c:pt idx="4630">
                  <c:v>42929.007037037038</c:v>
                </c:pt>
                <c:pt idx="4631">
                  <c:v>42929.048819444448</c:v>
                </c:pt>
                <c:pt idx="4632">
                  <c:v>42929.090370370373</c:v>
                </c:pt>
                <c:pt idx="4633">
                  <c:v>42929.132152777784</c:v>
                </c:pt>
                <c:pt idx="4634">
                  <c:v>42929.173703703702</c:v>
                </c:pt>
                <c:pt idx="4635">
                  <c:v>42929.215532407397</c:v>
                </c:pt>
                <c:pt idx="4636">
                  <c:v>42929.257048611107</c:v>
                </c:pt>
                <c:pt idx="4637">
                  <c:v>42929.298831018517</c:v>
                </c:pt>
                <c:pt idx="4638">
                  <c:v>42929.340497685182</c:v>
                </c:pt>
                <c:pt idx="4639">
                  <c:v>42929.382164351853</c:v>
                </c:pt>
                <c:pt idx="4640">
                  <c:v>42929.423831018517</c:v>
                </c:pt>
                <c:pt idx="4641">
                  <c:v>42929.465497685182</c:v>
                </c:pt>
                <c:pt idx="4642">
                  <c:v>42929.507164351853</c:v>
                </c:pt>
                <c:pt idx="4643">
                  <c:v>42929.548831018517</c:v>
                </c:pt>
                <c:pt idx="4644">
                  <c:v>42929.590543981481</c:v>
                </c:pt>
                <c:pt idx="4645">
                  <c:v>42929.632175925923</c:v>
                </c:pt>
                <c:pt idx="4646">
                  <c:v>42929.673842592587</c:v>
                </c:pt>
                <c:pt idx="4647">
                  <c:v>42929.715532407397</c:v>
                </c:pt>
                <c:pt idx="4648">
                  <c:v>42929.757222222222</c:v>
                </c:pt>
                <c:pt idx="4649">
                  <c:v>42929.798888888887</c:v>
                </c:pt>
                <c:pt idx="4650">
                  <c:v>42929.840555555558</c:v>
                </c:pt>
                <c:pt idx="4651">
                  <c:v>42929.882222222222</c:v>
                </c:pt>
                <c:pt idx="4652">
                  <c:v>42929.923888888887</c:v>
                </c:pt>
                <c:pt idx="4653">
                  <c:v>42929.965555555558</c:v>
                </c:pt>
                <c:pt idx="4654">
                  <c:v>42930.007222222222</c:v>
                </c:pt>
                <c:pt idx="4655">
                  <c:v>42930.048888888887</c:v>
                </c:pt>
                <c:pt idx="4656">
                  <c:v>42930.090555555558</c:v>
                </c:pt>
                <c:pt idx="4657">
                  <c:v>42930.132222222222</c:v>
                </c:pt>
                <c:pt idx="4658">
                  <c:v>42930.173888888887</c:v>
                </c:pt>
                <c:pt idx="4659">
                  <c:v>42930.215555555558</c:v>
                </c:pt>
                <c:pt idx="4660">
                  <c:v>42930.257222222222</c:v>
                </c:pt>
                <c:pt idx="4661">
                  <c:v>42930.298888888887</c:v>
                </c:pt>
                <c:pt idx="4662">
                  <c:v>42930.340555555558</c:v>
                </c:pt>
                <c:pt idx="4663">
                  <c:v>42930.382222222222</c:v>
                </c:pt>
                <c:pt idx="4664">
                  <c:v>42930.423888888887</c:v>
                </c:pt>
                <c:pt idx="4665">
                  <c:v>42930.465555555558</c:v>
                </c:pt>
                <c:pt idx="4666">
                  <c:v>42930.507222222222</c:v>
                </c:pt>
                <c:pt idx="4667">
                  <c:v>42930.548888888887</c:v>
                </c:pt>
                <c:pt idx="4668">
                  <c:v>42930.590601851851</c:v>
                </c:pt>
                <c:pt idx="4669">
                  <c:v>42930.632245370369</c:v>
                </c:pt>
                <c:pt idx="4670">
                  <c:v>42930.67391203704</c:v>
                </c:pt>
                <c:pt idx="4671">
                  <c:v>42930.715613425928</c:v>
                </c:pt>
                <c:pt idx="4672">
                  <c:v>42930.757326388892</c:v>
                </c:pt>
                <c:pt idx="4673">
                  <c:v>42930.79886574074</c:v>
                </c:pt>
                <c:pt idx="4674">
                  <c:v>42930.84065972222</c:v>
                </c:pt>
                <c:pt idx="4675">
                  <c:v>42930.882326388892</c:v>
                </c:pt>
                <c:pt idx="4676">
                  <c:v>42930.923993055563</c:v>
                </c:pt>
                <c:pt idx="4677">
                  <c:v>42930.96565972222</c:v>
                </c:pt>
                <c:pt idx="4678">
                  <c:v>42931.007326388892</c:v>
                </c:pt>
                <c:pt idx="4679">
                  <c:v>42931.048993055563</c:v>
                </c:pt>
                <c:pt idx="4680">
                  <c:v>42931.09065972222</c:v>
                </c:pt>
                <c:pt idx="4681">
                  <c:v>42931.132326388892</c:v>
                </c:pt>
                <c:pt idx="4682">
                  <c:v>42931.173993055563</c:v>
                </c:pt>
                <c:pt idx="4683">
                  <c:v>42931.21565972222</c:v>
                </c:pt>
                <c:pt idx="4684">
                  <c:v>42931.257326388892</c:v>
                </c:pt>
                <c:pt idx="4685">
                  <c:v>42931.298993055563</c:v>
                </c:pt>
                <c:pt idx="4686">
                  <c:v>42931.34065972222</c:v>
                </c:pt>
                <c:pt idx="4687">
                  <c:v>42931.382326388892</c:v>
                </c:pt>
                <c:pt idx="4688">
                  <c:v>42931.423993055563</c:v>
                </c:pt>
                <c:pt idx="4689">
                  <c:v>42931.46565972222</c:v>
                </c:pt>
                <c:pt idx="4690">
                  <c:v>42931.507326388892</c:v>
                </c:pt>
                <c:pt idx="4691">
                  <c:v>42931.548993055563</c:v>
                </c:pt>
                <c:pt idx="4692">
                  <c:v>42931.590694444443</c:v>
                </c:pt>
                <c:pt idx="4693">
                  <c:v>42931.632361111107</c:v>
                </c:pt>
                <c:pt idx="4694">
                  <c:v>42931.67391203704</c:v>
                </c:pt>
                <c:pt idx="4695">
                  <c:v>42931.715717592589</c:v>
                </c:pt>
                <c:pt idx="4696">
                  <c:v>42931.757303240738</c:v>
                </c:pt>
                <c:pt idx="4697">
                  <c:v>42931.799085648148</c:v>
                </c:pt>
                <c:pt idx="4698">
                  <c:v>42931.840636574067</c:v>
                </c:pt>
                <c:pt idx="4699">
                  <c:v>42931.882465277777</c:v>
                </c:pt>
                <c:pt idx="4700">
                  <c:v>42931.923981481479</c:v>
                </c:pt>
                <c:pt idx="4701">
                  <c:v>42931.965763888889</c:v>
                </c:pt>
                <c:pt idx="4702">
                  <c:v>42932.007314814808</c:v>
                </c:pt>
                <c:pt idx="4703">
                  <c:v>42932.049097222232</c:v>
                </c:pt>
                <c:pt idx="4704">
                  <c:v>42932.090648148151</c:v>
                </c:pt>
                <c:pt idx="4705">
                  <c:v>42932.132430555554</c:v>
                </c:pt>
                <c:pt idx="4706">
                  <c:v>42932.173981481479</c:v>
                </c:pt>
                <c:pt idx="4707">
                  <c:v>42932.215763888889</c:v>
                </c:pt>
                <c:pt idx="4708">
                  <c:v>42932.257314814808</c:v>
                </c:pt>
                <c:pt idx="4709">
                  <c:v>42932.299097222232</c:v>
                </c:pt>
                <c:pt idx="4710">
                  <c:v>42932.340648148151</c:v>
                </c:pt>
                <c:pt idx="4711">
                  <c:v>42932.38244212963</c:v>
                </c:pt>
                <c:pt idx="4712">
                  <c:v>42932.423981481479</c:v>
                </c:pt>
                <c:pt idx="4713">
                  <c:v>42932.465775462973</c:v>
                </c:pt>
                <c:pt idx="4714">
                  <c:v>42932.507314814808</c:v>
                </c:pt>
                <c:pt idx="4715">
                  <c:v>42932.549097222232</c:v>
                </c:pt>
                <c:pt idx="4716">
                  <c:v>42932.590671296297</c:v>
                </c:pt>
                <c:pt idx="4717">
                  <c:v>42932.632453703707</c:v>
                </c:pt>
                <c:pt idx="4718">
                  <c:v>42932.674004629633</c:v>
                </c:pt>
                <c:pt idx="4719">
                  <c:v>42932.715833333343</c:v>
                </c:pt>
                <c:pt idx="4720">
                  <c:v>42932.757430555554</c:v>
                </c:pt>
                <c:pt idx="4721">
                  <c:v>42932.799178240741</c:v>
                </c:pt>
                <c:pt idx="4722">
                  <c:v>42932.840729166674</c:v>
                </c:pt>
                <c:pt idx="4723">
                  <c:v>42932.8825</c:v>
                </c:pt>
                <c:pt idx="4724">
                  <c:v>42932.924062500002</c:v>
                </c:pt>
                <c:pt idx="4725">
                  <c:v>42932.965844907398</c:v>
                </c:pt>
                <c:pt idx="4726">
                  <c:v>42933.007395833331</c:v>
                </c:pt>
                <c:pt idx="4727">
                  <c:v>42933.049178240741</c:v>
                </c:pt>
                <c:pt idx="4728">
                  <c:v>42933.090729166674</c:v>
                </c:pt>
                <c:pt idx="4729">
                  <c:v>42933.132511574076</c:v>
                </c:pt>
                <c:pt idx="4730">
                  <c:v>42933.174062500002</c:v>
                </c:pt>
                <c:pt idx="4731">
                  <c:v>42933.215856481482</c:v>
                </c:pt>
                <c:pt idx="4732">
                  <c:v>42933.257395833331</c:v>
                </c:pt>
                <c:pt idx="4733">
                  <c:v>42933.299189814818</c:v>
                </c:pt>
                <c:pt idx="4734">
                  <c:v>42933.340729166674</c:v>
                </c:pt>
                <c:pt idx="4735">
                  <c:v>42933.382511574076</c:v>
                </c:pt>
                <c:pt idx="4736">
                  <c:v>42933.424062500002</c:v>
                </c:pt>
                <c:pt idx="4737">
                  <c:v>42933.465844907398</c:v>
                </c:pt>
                <c:pt idx="4738">
                  <c:v>42933.507395833331</c:v>
                </c:pt>
                <c:pt idx="4739">
                  <c:v>42933.549224537041</c:v>
                </c:pt>
                <c:pt idx="4740">
                  <c:v>42933.590752314813</c:v>
                </c:pt>
                <c:pt idx="4741">
                  <c:v>42933.632534722223</c:v>
                </c:pt>
                <c:pt idx="4742">
                  <c:v>42933.674085648148</c:v>
                </c:pt>
                <c:pt idx="4743">
                  <c:v>42933.715902777767</c:v>
                </c:pt>
                <c:pt idx="4744">
                  <c:v>42933.7575</c:v>
                </c:pt>
                <c:pt idx="4745">
                  <c:v>42933.79928240741</c:v>
                </c:pt>
                <c:pt idx="4746">
                  <c:v>42933.840833333343</c:v>
                </c:pt>
                <c:pt idx="4747">
                  <c:v>42933.882615740738</c:v>
                </c:pt>
                <c:pt idx="4748">
                  <c:v>42933.924166666657</c:v>
                </c:pt>
                <c:pt idx="4749">
                  <c:v>42933.965949074067</c:v>
                </c:pt>
                <c:pt idx="4750">
                  <c:v>42934.0075</c:v>
                </c:pt>
                <c:pt idx="4751">
                  <c:v>42934.049293981479</c:v>
                </c:pt>
                <c:pt idx="4752">
                  <c:v>42934.090833333343</c:v>
                </c:pt>
                <c:pt idx="4753">
                  <c:v>42934.132627314822</c:v>
                </c:pt>
                <c:pt idx="4754">
                  <c:v>42934.174166666657</c:v>
                </c:pt>
                <c:pt idx="4755">
                  <c:v>42934.215949074067</c:v>
                </c:pt>
                <c:pt idx="4756">
                  <c:v>42934.2575</c:v>
                </c:pt>
                <c:pt idx="4757">
                  <c:v>42934.29928240741</c:v>
                </c:pt>
                <c:pt idx="4758">
                  <c:v>42934.340833333343</c:v>
                </c:pt>
                <c:pt idx="4759">
                  <c:v>42934.382662037038</c:v>
                </c:pt>
                <c:pt idx="4760">
                  <c:v>42934.424178240741</c:v>
                </c:pt>
                <c:pt idx="4761">
                  <c:v>42934.465960648151</c:v>
                </c:pt>
                <c:pt idx="4762">
                  <c:v>42934.507511574076</c:v>
                </c:pt>
                <c:pt idx="4763">
                  <c:v>42934.549293981479</c:v>
                </c:pt>
                <c:pt idx="4764">
                  <c:v>42934.590868055559</c:v>
                </c:pt>
                <c:pt idx="4765">
                  <c:v>42934.632638888892</c:v>
                </c:pt>
                <c:pt idx="4766">
                  <c:v>42934.674189814818</c:v>
                </c:pt>
                <c:pt idx="4767">
                  <c:v>42934.71601851852</c:v>
                </c:pt>
                <c:pt idx="4768">
                  <c:v>42934.757604166669</c:v>
                </c:pt>
                <c:pt idx="4769">
                  <c:v>42934.799386574072</c:v>
                </c:pt>
                <c:pt idx="4770">
                  <c:v>42934.840937499997</c:v>
                </c:pt>
                <c:pt idx="4771">
                  <c:v>42934.882731481477</c:v>
                </c:pt>
                <c:pt idx="4772">
                  <c:v>42934.924270833333</c:v>
                </c:pt>
                <c:pt idx="4773">
                  <c:v>42934.966064814813</c:v>
                </c:pt>
                <c:pt idx="4774">
                  <c:v>42935.007604166669</c:v>
                </c:pt>
                <c:pt idx="4775">
                  <c:v>42935.049386574072</c:v>
                </c:pt>
                <c:pt idx="4776">
                  <c:v>42935.090937499997</c:v>
                </c:pt>
                <c:pt idx="4777">
                  <c:v>42935.132719907408</c:v>
                </c:pt>
                <c:pt idx="4778">
                  <c:v>42935.174270833333</c:v>
                </c:pt>
                <c:pt idx="4779">
                  <c:v>42935.216099537043</c:v>
                </c:pt>
                <c:pt idx="4780">
                  <c:v>42935.257615740738</c:v>
                </c:pt>
                <c:pt idx="4781">
                  <c:v>42935.299398148149</c:v>
                </c:pt>
                <c:pt idx="4782">
                  <c:v>42935.340949074067</c:v>
                </c:pt>
                <c:pt idx="4783">
                  <c:v>42935.382731481477</c:v>
                </c:pt>
                <c:pt idx="4784">
                  <c:v>42935.42428240741</c:v>
                </c:pt>
                <c:pt idx="4785">
                  <c:v>42935.466064814813</c:v>
                </c:pt>
                <c:pt idx="4786">
                  <c:v>42935.507615740738</c:v>
                </c:pt>
                <c:pt idx="4787">
                  <c:v>42935.549398148149</c:v>
                </c:pt>
                <c:pt idx="4788">
                  <c:v>42935.59097222222</c:v>
                </c:pt>
                <c:pt idx="4789">
                  <c:v>42935.632754629631</c:v>
                </c:pt>
                <c:pt idx="4790">
                  <c:v>42935.674421296288</c:v>
                </c:pt>
                <c:pt idx="4791">
                  <c:v>42935.716145833343</c:v>
                </c:pt>
                <c:pt idx="4792">
                  <c:v>42935.757835648154</c:v>
                </c:pt>
                <c:pt idx="4793">
                  <c:v>42935.799502314818</c:v>
                </c:pt>
                <c:pt idx="4794">
                  <c:v>42935.841168981482</c:v>
                </c:pt>
                <c:pt idx="4795">
                  <c:v>42935.882835648154</c:v>
                </c:pt>
                <c:pt idx="4796">
                  <c:v>42935.924502314818</c:v>
                </c:pt>
                <c:pt idx="4797">
                  <c:v>42935.966168981482</c:v>
                </c:pt>
                <c:pt idx="4798">
                  <c:v>42936.007835648154</c:v>
                </c:pt>
                <c:pt idx="4799">
                  <c:v>42936.049502314818</c:v>
                </c:pt>
                <c:pt idx="4800">
                  <c:v>42936.091168981482</c:v>
                </c:pt>
                <c:pt idx="4801">
                  <c:v>42936.132835648154</c:v>
                </c:pt>
                <c:pt idx="4802">
                  <c:v>42936.174502314818</c:v>
                </c:pt>
                <c:pt idx="4803">
                  <c:v>42936.216168981482</c:v>
                </c:pt>
                <c:pt idx="4804">
                  <c:v>42936.257835648154</c:v>
                </c:pt>
                <c:pt idx="4805">
                  <c:v>42936.299502314818</c:v>
                </c:pt>
                <c:pt idx="4806">
                  <c:v>42936.341168981482</c:v>
                </c:pt>
                <c:pt idx="4807">
                  <c:v>42936.382835648154</c:v>
                </c:pt>
                <c:pt idx="4808">
                  <c:v>42936.424502314818</c:v>
                </c:pt>
                <c:pt idx="4809">
                  <c:v>42936.466168981482</c:v>
                </c:pt>
                <c:pt idx="4810">
                  <c:v>42936.507835648154</c:v>
                </c:pt>
                <c:pt idx="4811">
                  <c:v>42936.549502314818</c:v>
                </c:pt>
                <c:pt idx="4812">
                  <c:v>42936.591053240743</c:v>
                </c:pt>
                <c:pt idx="4813">
                  <c:v>42936.632847222223</c:v>
                </c:pt>
                <c:pt idx="4814">
                  <c:v>42936.674386574072</c:v>
                </c:pt>
                <c:pt idx="4815">
                  <c:v>42936.716249999998</c:v>
                </c:pt>
                <c:pt idx="4816">
                  <c:v>42936.7578125</c:v>
                </c:pt>
                <c:pt idx="4817">
                  <c:v>42936.79959490741</c:v>
                </c:pt>
                <c:pt idx="4818">
                  <c:v>42936.841145833343</c:v>
                </c:pt>
                <c:pt idx="4819">
                  <c:v>42936.882928240739</c:v>
                </c:pt>
                <c:pt idx="4820">
                  <c:v>42936.924525462957</c:v>
                </c:pt>
                <c:pt idx="4821">
                  <c:v>42936.966273148151</c:v>
                </c:pt>
                <c:pt idx="4822">
                  <c:v>42937.007824074077</c:v>
                </c:pt>
                <c:pt idx="4823">
                  <c:v>42937.04959490741</c:v>
                </c:pt>
                <c:pt idx="4824">
                  <c:v>42937.091157407413</c:v>
                </c:pt>
                <c:pt idx="4825">
                  <c:v>42937.132939814823</c:v>
                </c:pt>
                <c:pt idx="4826">
                  <c:v>42937.174490740741</c:v>
                </c:pt>
                <c:pt idx="4827">
                  <c:v>42937.216273148151</c:v>
                </c:pt>
                <c:pt idx="4828">
                  <c:v>42937.257824074077</c:v>
                </c:pt>
                <c:pt idx="4829">
                  <c:v>42937.29960648148</c:v>
                </c:pt>
                <c:pt idx="4830">
                  <c:v>42937.341157407413</c:v>
                </c:pt>
                <c:pt idx="4831">
                  <c:v>42937.382951388892</c:v>
                </c:pt>
                <c:pt idx="4832">
                  <c:v>42937.424490740741</c:v>
                </c:pt>
                <c:pt idx="4833">
                  <c:v>42937.466284722221</c:v>
                </c:pt>
                <c:pt idx="4834">
                  <c:v>42937.507824074077</c:v>
                </c:pt>
                <c:pt idx="4835">
                  <c:v>42937.54960648148</c:v>
                </c:pt>
                <c:pt idx="4836">
                  <c:v>42937.591180555559</c:v>
                </c:pt>
                <c:pt idx="4837">
                  <c:v>42937.632962962962</c:v>
                </c:pt>
                <c:pt idx="4838">
                  <c:v>42937.674513888887</c:v>
                </c:pt>
                <c:pt idx="4839">
                  <c:v>42937.716319444437</c:v>
                </c:pt>
                <c:pt idx="4840">
                  <c:v>42937.757951388892</c:v>
                </c:pt>
                <c:pt idx="4841">
                  <c:v>42937.799699074072</c:v>
                </c:pt>
                <c:pt idx="4842">
                  <c:v>42937.841249999998</c:v>
                </c:pt>
                <c:pt idx="4843">
                  <c:v>42937.883020833331</c:v>
                </c:pt>
                <c:pt idx="4844">
                  <c:v>42937.924583333333</c:v>
                </c:pt>
                <c:pt idx="4845">
                  <c:v>42937.966365740736</c:v>
                </c:pt>
                <c:pt idx="4846">
                  <c:v>42938.007916666669</c:v>
                </c:pt>
                <c:pt idx="4847">
                  <c:v>42938.049699074072</c:v>
                </c:pt>
                <c:pt idx="4848">
                  <c:v>42938.091249999998</c:v>
                </c:pt>
                <c:pt idx="4849">
                  <c:v>42938.133032407408</c:v>
                </c:pt>
                <c:pt idx="4850">
                  <c:v>42938.174583333333</c:v>
                </c:pt>
                <c:pt idx="4851">
                  <c:v>42938.216377314813</c:v>
                </c:pt>
                <c:pt idx="4852">
                  <c:v>42938.257916666669</c:v>
                </c:pt>
                <c:pt idx="4853">
                  <c:v>42938.299710648149</c:v>
                </c:pt>
                <c:pt idx="4854">
                  <c:v>42938.341249999998</c:v>
                </c:pt>
                <c:pt idx="4855">
                  <c:v>42938.383032407408</c:v>
                </c:pt>
                <c:pt idx="4856">
                  <c:v>42938.424583333333</c:v>
                </c:pt>
                <c:pt idx="4857">
                  <c:v>42938.466365740736</c:v>
                </c:pt>
                <c:pt idx="4858">
                  <c:v>42938.507916666669</c:v>
                </c:pt>
                <c:pt idx="4859">
                  <c:v>42938.549745370372</c:v>
                </c:pt>
                <c:pt idx="4860">
                  <c:v>42938.591319444437</c:v>
                </c:pt>
                <c:pt idx="4861">
                  <c:v>42938.633067129631</c:v>
                </c:pt>
                <c:pt idx="4862">
                  <c:v>42938.674618055556</c:v>
                </c:pt>
                <c:pt idx="4863">
                  <c:v>42938.716481481482</c:v>
                </c:pt>
                <c:pt idx="4864">
                  <c:v>42938.758043981477</c:v>
                </c:pt>
                <c:pt idx="4865">
                  <c:v>42938.799826388888</c:v>
                </c:pt>
                <c:pt idx="4866">
                  <c:v>42938.841377314813</c:v>
                </c:pt>
                <c:pt idx="4867">
                  <c:v>42938.883159722223</c:v>
                </c:pt>
                <c:pt idx="4868">
                  <c:v>42938.924710648149</c:v>
                </c:pt>
                <c:pt idx="4869">
                  <c:v>42938.966493055559</c:v>
                </c:pt>
                <c:pt idx="4870">
                  <c:v>42939.008043981477</c:v>
                </c:pt>
                <c:pt idx="4871">
                  <c:v>42939.049826388888</c:v>
                </c:pt>
                <c:pt idx="4872">
                  <c:v>42939.091377314813</c:v>
                </c:pt>
                <c:pt idx="4873">
                  <c:v>42939.133171296293</c:v>
                </c:pt>
                <c:pt idx="4874">
                  <c:v>42939.174710648149</c:v>
                </c:pt>
                <c:pt idx="4875">
                  <c:v>42939.216504629629</c:v>
                </c:pt>
                <c:pt idx="4876">
                  <c:v>42939.258043981477</c:v>
                </c:pt>
                <c:pt idx="4877">
                  <c:v>42939.299826388888</c:v>
                </c:pt>
                <c:pt idx="4878">
                  <c:v>42939.341377314813</c:v>
                </c:pt>
                <c:pt idx="4879">
                  <c:v>42939.383159722223</c:v>
                </c:pt>
                <c:pt idx="4880">
                  <c:v>42939.424710648149</c:v>
                </c:pt>
                <c:pt idx="4881">
                  <c:v>42939.466539351852</c:v>
                </c:pt>
                <c:pt idx="4882">
                  <c:v>42939.508055555547</c:v>
                </c:pt>
                <c:pt idx="4883">
                  <c:v>42939.549837962957</c:v>
                </c:pt>
                <c:pt idx="4884">
                  <c:v>42939.591412037043</c:v>
                </c:pt>
                <c:pt idx="4885">
                  <c:v>42939.633194444446</c:v>
                </c:pt>
                <c:pt idx="4886">
                  <c:v>42939.674745370372</c:v>
                </c:pt>
                <c:pt idx="4887">
                  <c:v>42939.716597222221</c:v>
                </c:pt>
                <c:pt idx="4888">
                  <c:v>42939.758159722223</c:v>
                </c:pt>
                <c:pt idx="4889">
                  <c:v>42939.799942129634</c:v>
                </c:pt>
                <c:pt idx="4890">
                  <c:v>42939.841493055559</c:v>
                </c:pt>
                <c:pt idx="4891">
                  <c:v>42939.883287037039</c:v>
                </c:pt>
                <c:pt idx="4892">
                  <c:v>42939.924826388888</c:v>
                </c:pt>
                <c:pt idx="4893">
                  <c:v>42939.966620370367</c:v>
                </c:pt>
                <c:pt idx="4894">
                  <c:v>42940.008159722223</c:v>
                </c:pt>
                <c:pt idx="4895">
                  <c:v>42940.049942129634</c:v>
                </c:pt>
                <c:pt idx="4896">
                  <c:v>42940.091493055559</c:v>
                </c:pt>
                <c:pt idx="4897">
                  <c:v>42940.133275462962</c:v>
                </c:pt>
                <c:pt idx="4898">
                  <c:v>42940.174826388888</c:v>
                </c:pt>
                <c:pt idx="4899">
                  <c:v>42940.21665509259</c:v>
                </c:pt>
                <c:pt idx="4900">
                  <c:v>42940.258171296293</c:v>
                </c:pt>
                <c:pt idx="4901">
                  <c:v>42940.299953703703</c:v>
                </c:pt>
                <c:pt idx="4902">
                  <c:v>42940.341504629629</c:v>
                </c:pt>
                <c:pt idx="4903">
                  <c:v>42940.383287037039</c:v>
                </c:pt>
                <c:pt idx="4904">
                  <c:v>42940.424837962957</c:v>
                </c:pt>
                <c:pt idx="4905">
                  <c:v>42940.466620370367</c:v>
                </c:pt>
                <c:pt idx="4906">
                  <c:v>42940.508171296293</c:v>
                </c:pt>
                <c:pt idx="4907">
                  <c:v>42940.549953703703</c:v>
                </c:pt>
                <c:pt idx="4908">
                  <c:v>42940.591527777768</c:v>
                </c:pt>
                <c:pt idx="4909">
                  <c:v>42940.633310185192</c:v>
                </c:pt>
                <c:pt idx="4910">
                  <c:v>42940.674861111111</c:v>
                </c:pt>
                <c:pt idx="4911">
                  <c:v>42940.71665509259</c:v>
                </c:pt>
                <c:pt idx="4912">
                  <c:v>42940.758263888893</c:v>
                </c:pt>
                <c:pt idx="4913">
                  <c:v>42940.799930555557</c:v>
                </c:pt>
                <c:pt idx="4914">
                  <c:v>42940.84171296296</c:v>
                </c:pt>
                <c:pt idx="4915">
                  <c:v>42940.883263888893</c:v>
                </c:pt>
                <c:pt idx="4916">
                  <c:v>42940.924930555557</c:v>
                </c:pt>
                <c:pt idx="4917">
                  <c:v>42940.96671296296</c:v>
                </c:pt>
                <c:pt idx="4918">
                  <c:v>42941.008310185192</c:v>
                </c:pt>
                <c:pt idx="4919">
                  <c:v>42941.050057870372</c:v>
                </c:pt>
                <c:pt idx="4920">
                  <c:v>42941.091608796298</c:v>
                </c:pt>
                <c:pt idx="4921">
                  <c:v>42941.133379629631</c:v>
                </c:pt>
                <c:pt idx="4922">
                  <c:v>42941.174942129634</c:v>
                </c:pt>
                <c:pt idx="4923">
                  <c:v>42941.216724537036</c:v>
                </c:pt>
                <c:pt idx="4924">
                  <c:v>42941.258275462962</c:v>
                </c:pt>
                <c:pt idx="4925">
                  <c:v>42941.300057870372</c:v>
                </c:pt>
                <c:pt idx="4926">
                  <c:v>42941.341608796298</c:v>
                </c:pt>
                <c:pt idx="4927">
                  <c:v>42941.383391203701</c:v>
                </c:pt>
                <c:pt idx="4928">
                  <c:v>42941.424942129634</c:v>
                </c:pt>
                <c:pt idx="4929">
                  <c:v>42941.466736111113</c:v>
                </c:pt>
                <c:pt idx="4930">
                  <c:v>42941.508275462962</c:v>
                </c:pt>
                <c:pt idx="4931">
                  <c:v>42941.550069444442</c:v>
                </c:pt>
                <c:pt idx="4932">
                  <c:v>42941.59165509259</c:v>
                </c:pt>
                <c:pt idx="4933">
                  <c:v>42941.633402777778</c:v>
                </c:pt>
                <c:pt idx="4934">
                  <c:v>42941.674953703703</c:v>
                </c:pt>
                <c:pt idx="4935">
                  <c:v>42941.716805555552</c:v>
                </c:pt>
                <c:pt idx="4936">
                  <c:v>42941.758368055547</c:v>
                </c:pt>
                <c:pt idx="4937">
                  <c:v>42941.800196759257</c:v>
                </c:pt>
                <c:pt idx="4938">
                  <c:v>42941.84171296296</c:v>
                </c:pt>
                <c:pt idx="4939">
                  <c:v>42941.88349537037</c:v>
                </c:pt>
                <c:pt idx="4940">
                  <c:v>42941.925046296303</c:v>
                </c:pt>
                <c:pt idx="4941">
                  <c:v>42941.966828703713</c:v>
                </c:pt>
                <c:pt idx="4942">
                  <c:v>42942.008379629631</c:v>
                </c:pt>
                <c:pt idx="4943">
                  <c:v>42942.050162037027</c:v>
                </c:pt>
                <c:pt idx="4944">
                  <c:v>42942.09171296296</c:v>
                </c:pt>
                <c:pt idx="4945">
                  <c:v>42942.13349537037</c:v>
                </c:pt>
                <c:pt idx="4946">
                  <c:v>42942.175046296303</c:v>
                </c:pt>
                <c:pt idx="4947">
                  <c:v>42942.216828703713</c:v>
                </c:pt>
                <c:pt idx="4948">
                  <c:v>42942.258379629631</c:v>
                </c:pt>
                <c:pt idx="4949">
                  <c:v>42942.300173611111</c:v>
                </c:pt>
                <c:pt idx="4950">
                  <c:v>42942.34171296296</c:v>
                </c:pt>
                <c:pt idx="4951">
                  <c:v>42942.383506944447</c:v>
                </c:pt>
                <c:pt idx="4952">
                  <c:v>42942.425046296303</c:v>
                </c:pt>
                <c:pt idx="4953">
                  <c:v>42942.466828703713</c:v>
                </c:pt>
                <c:pt idx="4954">
                  <c:v>42942.508379629631</c:v>
                </c:pt>
                <c:pt idx="4955">
                  <c:v>42942.550162037027</c:v>
                </c:pt>
                <c:pt idx="4956">
                  <c:v>42942.591747685183</c:v>
                </c:pt>
                <c:pt idx="4957">
                  <c:v>42942.633530092593</c:v>
                </c:pt>
                <c:pt idx="4958">
                  <c:v>42942.675081018519</c:v>
                </c:pt>
                <c:pt idx="4959">
                  <c:v>42942.716909722221</c:v>
                </c:pt>
                <c:pt idx="4960">
                  <c:v>42942.75849537037</c:v>
                </c:pt>
                <c:pt idx="4961">
                  <c:v>42942.80027777778</c:v>
                </c:pt>
                <c:pt idx="4962">
                  <c:v>42942.841944444437</c:v>
                </c:pt>
                <c:pt idx="4963">
                  <c:v>42942.883611111109</c:v>
                </c:pt>
                <c:pt idx="4964">
                  <c:v>42942.92527777778</c:v>
                </c:pt>
                <c:pt idx="4965">
                  <c:v>42942.966944444437</c:v>
                </c:pt>
                <c:pt idx="4966">
                  <c:v>42943.008611111109</c:v>
                </c:pt>
                <c:pt idx="4967">
                  <c:v>42943.05027777778</c:v>
                </c:pt>
                <c:pt idx="4968">
                  <c:v>42943.091944444437</c:v>
                </c:pt>
                <c:pt idx="4969">
                  <c:v>42943.133611111109</c:v>
                </c:pt>
                <c:pt idx="4970">
                  <c:v>42943.17527777778</c:v>
                </c:pt>
                <c:pt idx="4971">
                  <c:v>42943.216944444437</c:v>
                </c:pt>
                <c:pt idx="4972">
                  <c:v>42943.258611111109</c:v>
                </c:pt>
                <c:pt idx="4973">
                  <c:v>42943.30027777778</c:v>
                </c:pt>
                <c:pt idx="4974">
                  <c:v>42943.341944444437</c:v>
                </c:pt>
                <c:pt idx="4975">
                  <c:v>42943.383611111109</c:v>
                </c:pt>
                <c:pt idx="4976">
                  <c:v>42943.42527777778</c:v>
                </c:pt>
                <c:pt idx="4977">
                  <c:v>42943.466944444437</c:v>
                </c:pt>
                <c:pt idx="4978">
                  <c:v>42943.508611111109</c:v>
                </c:pt>
                <c:pt idx="4979">
                  <c:v>42943.55027777778</c:v>
                </c:pt>
                <c:pt idx="4980">
                  <c:v>42943.591967592591</c:v>
                </c:pt>
                <c:pt idx="4981">
                  <c:v>42943.633634259262</c:v>
                </c:pt>
                <c:pt idx="4982">
                  <c:v>42943.675300925926</c:v>
                </c:pt>
                <c:pt idx="4983">
                  <c:v>42943.717013888891</c:v>
                </c:pt>
                <c:pt idx="4984">
                  <c:v>42943.758692129632</c:v>
                </c:pt>
                <c:pt idx="4985">
                  <c:v>42943.800358796303</c:v>
                </c:pt>
                <c:pt idx="4986">
                  <c:v>42943.84202546296</c:v>
                </c:pt>
                <c:pt idx="4987">
                  <c:v>42943.883692129632</c:v>
                </c:pt>
                <c:pt idx="4988">
                  <c:v>42943.925358796303</c:v>
                </c:pt>
                <c:pt idx="4989">
                  <c:v>42943.96702546296</c:v>
                </c:pt>
                <c:pt idx="4990">
                  <c:v>42944.008692129632</c:v>
                </c:pt>
                <c:pt idx="4991">
                  <c:v>42944.050358796303</c:v>
                </c:pt>
                <c:pt idx="4992">
                  <c:v>42944.09202546296</c:v>
                </c:pt>
                <c:pt idx="4993">
                  <c:v>42944.133692129632</c:v>
                </c:pt>
                <c:pt idx="4994">
                  <c:v>42944.175358796303</c:v>
                </c:pt>
                <c:pt idx="4995">
                  <c:v>42944.21702546296</c:v>
                </c:pt>
                <c:pt idx="4996">
                  <c:v>42944.258692129632</c:v>
                </c:pt>
                <c:pt idx="4997">
                  <c:v>42944.300358796303</c:v>
                </c:pt>
                <c:pt idx="4998">
                  <c:v>42944.34202546296</c:v>
                </c:pt>
                <c:pt idx="4999">
                  <c:v>42944.383692129632</c:v>
                </c:pt>
                <c:pt idx="5000">
                  <c:v>42944.425358796303</c:v>
                </c:pt>
                <c:pt idx="5001">
                  <c:v>42944.46702546296</c:v>
                </c:pt>
                <c:pt idx="5002">
                  <c:v>42944.508692129632</c:v>
                </c:pt>
                <c:pt idx="5003">
                  <c:v>42944.550358796303</c:v>
                </c:pt>
                <c:pt idx="5004">
                  <c:v>42944.591932870368</c:v>
                </c:pt>
                <c:pt idx="5005">
                  <c:v>42944.633715277778</c:v>
                </c:pt>
                <c:pt idx="5006">
                  <c:v>42944.675266203703</c:v>
                </c:pt>
                <c:pt idx="5007">
                  <c:v>42944.717060185183</c:v>
                </c:pt>
                <c:pt idx="5008">
                  <c:v>42944.758611111109</c:v>
                </c:pt>
                <c:pt idx="5009">
                  <c:v>42944.800393518519</c:v>
                </c:pt>
                <c:pt idx="5010">
                  <c:v>42944.841944444437</c:v>
                </c:pt>
                <c:pt idx="5011">
                  <c:v>42944.883738425917</c:v>
                </c:pt>
                <c:pt idx="5012">
                  <c:v>42944.92527777778</c:v>
                </c:pt>
                <c:pt idx="5013">
                  <c:v>42944.96707175926</c:v>
                </c:pt>
                <c:pt idx="5014">
                  <c:v>42945.008611111109</c:v>
                </c:pt>
                <c:pt idx="5015">
                  <c:v>42945.050393518519</c:v>
                </c:pt>
                <c:pt idx="5016">
                  <c:v>42945.091944444437</c:v>
                </c:pt>
                <c:pt idx="5017">
                  <c:v>42945.133726851847</c:v>
                </c:pt>
                <c:pt idx="5018">
                  <c:v>42945.17527777778</c:v>
                </c:pt>
                <c:pt idx="5019">
                  <c:v>42945.217106481483</c:v>
                </c:pt>
                <c:pt idx="5020">
                  <c:v>42945.258622685193</c:v>
                </c:pt>
                <c:pt idx="5021">
                  <c:v>42945.300405092603</c:v>
                </c:pt>
                <c:pt idx="5022">
                  <c:v>42945.341956018521</c:v>
                </c:pt>
                <c:pt idx="5023">
                  <c:v>42945.383738425917</c:v>
                </c:pt>
                <c:pt idx="5024">
                  <c:v>42945.42528935185</c:v>
                </c:pt>
                <c:pt idx="5025">
                  <c:v>42945.46707175926</c:v>
                </c:pt>
                <c:pt idx="5026">
                  <c:v>42945.508622685193</c:v>
                </c:pt>
                <c:pt idx="5027">
                  <c:v>42945.550405092603</c:v>
                </c:pt>
                <c:pt idx="5028">
                  <c:v>42945.591979166667</c:v>
                </c:pt>
                <c:pt idx="5029">
                  <c:v>42945.633761574078</c:v>
                </c:pt>
                <c:pt idx="5030">
                  <c:v>42945.675312500003</c:v>
                </c:pt>
                <c:pt idx="5031">
                  <c:v>42945.717094907413</c:v>
                </c:pt>
                <c:pt idx="5032">
                  <c:v>42945.758657407408</c:v>
                </c:pt>
                <c:pt idx="5033">
                  <c:v>42945.800451388888</c:v>
                </c:pt>
                <c:pt idx="5034">
                  <c:v>42945.841990740737</c:v>
                </c:pt>
                <c:pt idx="5035">
                  <c:v>42945.883784722217</c:v>
                </c:pt>
                <c:pt idx="5036">
                  <c:v>42945.925324074073</c:v>
                </c:pt>
                <c:pt idx="5037">
                  <c:v>42945.967106481483</c:v>
                </c:pt>
                <c:pt idx="5038">
                  <c:v>42946.008657407408</c:v>
                </c:pt>
                <c:pt idx="5039">
                  <c:v>42946.050439814811</c:v>
                </c:pt>
                <c:pt idx="5040">
                  <c:v>42946.091990740737</c:v>
                </c:pt>
                <c:pt idx="5041">
                  <c:v>42946.133819444447</c:v>
                </c:pt>
                <c:pt idx="5042">
                  <c:v>42946.175335648149</c:v>
                </c:pt>
                <c:pt idx="5043">
                  <c:v>42946.217118055552</c:v>
                </c:pt>
                <c:pt idx="5044">
                  <c:v>42946.258668981478</c:v>
                </c:pt>
                <c:pt idx="5045">
                  <c:v>42946.300451388888</c:v>
                </c:pt>
                <c:pt idx="5046">
                  <c:v>42946.342002314806</c:v>
                </c:pt>
                <c:pt idx="5047">
                  <c:v>42946.383784722217</c:v>
                </c:pt>
                <c:pt idx="5048">
                  <c:v>42946.425335648149</c:v>
                </c:pt>
                <c:pt idx="5049">
                  <c:v>42946.467118055552</c:v>
                </c:pt>
                <c:pt idx="5050">
                  <c:v>42946.508668981478</c:v>
                </c:pt>
                <c:pt idx="5051">
                  <c:v>42946.550451388888</c:v>
                </c:pt>
                <c:pt idx="5052">
                  <c:v>42946.592048611114</c:v>
                </c:pt>
                <c:pt idx="5053">
                  <c:v>42946.63380787037</c:v>
                </c:pt>
                <c:pt idx="5054">
                  <c:v>42946.675347222219</c:v>
                </c:pt>
                <c:pt idx="5055">
                  <c:v>42946.717129629629</c:v>
                </c:pt>
                <c:pt idx="5056">
                  <c:v>42946.758692129632</c:v>
                </c:pt>
                <c:pt idx="5057">
                  <c:v>42946.800358796303</c:v>
                </c:pt>
                <c:pt idx="5058">
                  <c:v>42946.842141203713</c:v>
                </c:pt>
                <c:pt idx="5059">
                  <c:v>42946.883692129632</c:v>
                </c:pt>
                <c:pt idx="5060">
                  <c:v>42946.925358796303</c:v>
                </c:pt>
                <c:pt idx="5061">
                  <c:v>42946.967187499999</c:v>
                </c:pt>
                <c:pt idx="5062">
                  <c:v>42947.008703703701</c:v>
                </c:pt>
                <c:pt idx="5063">
                  <c:v>42947.050486111111</c:v>
                </c:pt>
                <c:pt idx="5064">
                  <c:v>42947.092037037037</c:v>
                </c:pt>
                <c:pt idx="5065">
                  <c:v>42947.133819444447</c:v>
                </c:pt>
                <c:pt idx="5066">
                  <c:v>42947.175370370373</c:v>
                </c:pt>
                <c:pt idx="5067">
                  <c:v>42947.217152777783</c:v>
                </c:pt>
                <c:pt idx="5068">
                  <c:v>42947.258703703701</c:v>
                </c:pt>
                <c:pt idx="5069">
                  <c:v>42947.300486111111</c:v>
                </c:pt>
                <c:pt idx="5070">
                  <c:v>42947.342037037037</c:v>
                </c:pt>
                <c:pt idx="5071">
                  <c:v>42947.383819444447</c:v>
                </c:pt>
                <c:pt idx="5072">
                  <c:v>42947.425370370373</c:v>
                </c:pt>
                <c:pt idx="5073">
                  <c:v>42947.467164351852</c:v>
                </c:pt>
                <c:pt idx="5074">
                  <c:v>42947.508703703701</c:v>
                </c:pt>
                <c:pt idx="5075">
                  <c:v>42947.550497685188</c:v>
                </c:pt>
                <c:pt idx="5076">
                  <c:v>42947.592048611114</c:v>
                </c:pt>
                <c:pt idx="5077">
                  <c:v>42947.633831018517</c:v>
                </c:pt>
                <c:pt idx="5078">
                  <c:v>42947.675381944442</c:v>
                </c:pt>
                <c:pt idx="5079">
                  <c:v>42947.717175925929</c:v>
                </c:pt>
                <c:pt idx="5080">
                  <c:v>42947.758726851847</c:v>
                </c:pt>
                <c:pt idx="5081">
                  <c:v>42947.800543981481</c:v>
                </c:pt>
                <c:pt idx="5082">
                  <c:v>42947.842060185183</c:v>
                </c:pt>
                <c:pt idx="5083">
                  <c:v>42947.883842592593</c:v>
                </c:pt>
                <c:pt idx="5084">
                  <c:v>42947.925393518519</c:v>
                </c:pt>
                <c:pt idx="5085">
                  <c:v>42947.967175925929</c:v>
                </c:pt>
                <c:pt idx="5086">
                  <c:v>42948.008726851847</c:v>
                </c:pt>
                <c:pt idx="5087">
                  <c:v>42948.050509259258</c:v>
                </c:pt>
                <c:pt idx="5088">
                  <c:v>42948.092060185183</c:v>
                </c:pt>
                <c:pt idx="5089">
                  <c:v>42948.133842592593</c:v>
                </c:pt>
                <c:pt idx="5090">
                  <c:v>42948.175393518519</c:v>
                </c:pt>
                <c:pt idx="5091">
                  <c:v>42948.217175925929</c:v>
                </c:pt>
                <c:pt idx="5092">
                  <c:v>42948.258726851847</c:v>
                </c:pt>
                <c:pt idx="5093">
                  <c:v>42948.300520833327</c:v>
                </c:pt>
                <c:pt idx="5094">
                  <c:v>42948.342060185183</c:v>
                </c:pt>
                <c:pt idx="5095">
                  <c:v>42948.38385416667</c:v>
                </c:pt>
                <c:pt idx="5096">
                  <c:v>42948.425393518519</c:v>
                </c:pt>
                <c:pt idx="5097">
                  <c:v>42948.467175925929</c:v>
                </c:pt>
                <c:pt idx="5098">
                  <c:v>42948.508726851847</c:v>
                </c:pt>
                <c:pt idx="5099">
                  <c:v>42948.550509259258</c:v>
                </c:pt>
                <c:pt idx="5100">
                  <c:v>42948.59207175926</c:v>
                </c:pt>
                <c:pt idx="5101">
                  <c:v>42948.633900462963</c:v>
                </c:pt>
                <c:pt idx="5102">
                  <c:v>42948.675416666672</c:v>
                </c:pt>
                <c:pt idx="5103">
                  <c:v>42948.717210648138</c:v>
                </c:pt>
                <c:pt idx="5104">
                  <c:v>42948.75886574074</c:v>
                </c:pt>
                <c:pt idx="5105">
                  <c:v>42948.800543981481</c:v>
                </c:pt>
                <c:pt idx="5106">
                  <c:v>42948.842210648138</c:v>
                </c:pt>
                <c:pt idx="5107">
                  <c:v>42948.883877314824</c:v>
                </c:pt>
                <c:pt idx="5108">
                  <c:v>42948.925543981481</c:v>
                </c:pt>
                <c:pt idx="5109">
                  <c:v>42948.967210648138</c:v>
                </c:pt>
                <c:pt idx="5110">
                  <c:v>42949.008877314824</c:v>
                </c:pt>
                <c:pt idx="5111">
                  <c:v>42949.050543981481</c:v>
                </c:pt>
                <c:pt idx="5112">
                  <c:v>42949.092210648138</c:v>
                </c:pt>
                <c:pt idx="5113">
                  <c:v>42949.133877314824</c:v>
                </c:pt>
                <c:pt idx="5114">
                  <c:v>42949.175543981481</c:v>
                </c:pt>
                <c:pt idx="5115">
                  <c:v>42949.217210648138</c:v>
                </c:pt>
                <c:pt idx="5116">
                  <c:v>42949.258877314824</c:v>
                </c:pt>
                <c:pt idx="5117">
                  <c:v>42949.300543981481</c:v>
                </c:pt>
                <c:pt idx="5118">
                  <c:v>42949.342210648138</c:v>
                </c:pt>
                <c:pt idx="5119">
                  <c:v>42949.383877314824</c:v>
                </c:pt>
                <c:pt idx="5120">
                  <c:v>42949.425543981481</c:v>
                </c:pt>
                <c:pt idx="5121">
                  <c:v>42949.467210648138</c:v>
                </c:pt>
                <c:pt idx="5122">
                  <c:v>42949.508877314824</c:v>
                </c:pt>
                <c:pt idx="5123">
                  <c:v>42949.550543981481</c:v>
                </c:pt>
                <c:pt idx="5124">
                  <c:v>42949.592222222222</c:v>
                </c:pt>
                <c:pt idx="5125">
                  <c:v>42949.633888888893</c:v>
                </c:pt>
                <c:pt idx="5126">
                  <c:v>42949.675555555557</c:v>
                </c:pt>
                <c:pt idx="5127">
                  <c:v>42949.717222222222</c:v>
                </c:pt>
                <c:pt idx="5128">
                  <c:v>42949.758900462963</c:v>
                </c:pt>
                <c:pt idx="5129">
                  <c:v>42949.800567129627</c:v>
                </c:pt>
                <c:pt idx="5130">
                  <c:v>42949.842233796298</c:v>
                </c:pt>
                <c:pt idx="5131">
                  <c:v>42949.883900462963</c:v>
                </c:pt>
                <c:pt idx="5132">
                  <c:v>42949.925567129627</c:v>
                </c:pt>
                <c:pt idx="5133">
                  <c:v>42949.967233796298</c:v>
                </c:pt>
                <c:pt idx="5134">
                  <c:v>42950.008900462963</c:v>
                </c:pt>
                <c:pt idx="5135">
                  <c:v>42950.050567129627</c:v>
                </c:pt>
                <c:pt idx="5136">
                  <c:v>42950.092233796298</c:v>
                </c:pt>
                <c:pt idx="5137">
                  <c:v>42950.133900462963</c:v>
                </c:pt>
                <c:pt idx="5138">
                  <c:v>42950.175567129627</c:v>
                </c:pt>
                <c:pt idx="5139">
                  <c:v>42950.217233796298</c:v>
                </c:pt>
                <c:pt idx="5140">
                  <c:v>42950.258900462963</c:v>
                </c:pt>
                <c:pt idx="5141">
                  <c:v>42950.300567129627</c:v>
                </c:pt>
                <c:pt idx="5142">
                  <c:v>42950.342233796298</c:v>
                </c:pt>
                <c:pt idx="5143">
                  <c:v>42950.383900462963</c:v>
                </c:pt>
                <c:pt idx="5144">
                  <c:v>42950.425567129627</c:v>
                </c:pt>
                <c:pt idx="5145">
                  <c:v>42950.467233796298</c:v>
                </c:pt>
                <c:pt idx="5146">
                  <c:v>42950.508900462963</c:v>
                </c:pt>
                <c:pt idx="5147">
                  <c:v>42950.550567129627</c:v>
                </c:pt>
                <c:pt idx="5148">
                  <c:v>42950.592256944437</c:v>
                </c:pt>
                <c:pt idx="5149">
                  <c:v>42950.633923611109</c:v>
                </c:pt>
                <c:pt idx="5150">
                  <c:v>42950.67559027778</c:v>
                </c:pt>
                <c:pt idx="5151">
                  <c:v>42950.717256944437</c:v>
                </c:pt>
                <c:pt idx="5152">
                  <c:v>42950.758831018517</c:v>
                </c:pt>
                <c:pt idx="5153">
                  <c:v>42950.80060185185</c:v>
                </c:pt>
                <c:pt idx="5154">
                  <c:v>42950.842152777783</c:v>
                </c:pt>
                <c:pt idx="5155">
                  <c:v>42950.883935185193</c:v>
                </c:pt>
                <c:pt idx="5156">
                  <c:v>42950.925486111111</c:v>
                </c:pt>
                <c:pt idx="5157">
                  <c:v>42950.967268518521</c:v>
                </c:pt>
                <c:pt idx="5158">
                  <c:v>42951.008935185193</c:v>
                </c:pt>
                <c:pt idx="5159">
                  <c:v>42951.05060185185</c:v>
                </c:pt>
                <c:pt idx="5160">
                  <c:v>42951.092268518521</c:v>
                </c:pt>
                <c:pt idx="5161">
                  <c:v>42951.133935185193</c:v>
                </c:pt>
                <c:pt idx="5162">
                  <c:v>42951.17560185185</c:v>
                </c:pt>
                <c:pt idx="5163">
                  <c:v>42951.217268518521</c:v>
                </c:pt>
                <c:pt idx="5164">
                  <c:v>42951.258935185193</c:v>
                </c:pt>
                <c:pt idx="5165">
                  <c:v>42951.30060185185</c:v>
                </c:pt>
                <c:pt idx="5166">
                  <c:v>42951.342268518521</c:v>
                </c:pt>
                <c:pt idx="5167">
                  <c:v>42951.383935185193</c:v>
                </c:pt>
                <c:pt idx="5168">
                  <c:v>42951.42560185185</c:v>
                </c:pt>
                <c:pt idx="5169">
                  <c:v>42951.467268518521</c:v>
                </c:pt>
                <c:pt idx="5170">
                  <c:v>42951.508935185193</c:v>
                </c:pt>
                <c:pt idx="5171">
                  <c:v>42951.55060185185</c:v>
                </c:pt>
                <c:pt idx="5172">
                  <c:v>42951.592291666668</c:v>
                </c:pt>
                <c:pt idx="5173">
                  <c:v>42951.633958333332</c:v>
                </c:pt>
                <c:pt idx="5174">
                  <c:v>42951.675509259258</c:v>
                </c:pt>
                <c:pt idx="5175">
                  <c:v>42951.717291666668</c:v>
                </c:pt>
                <c:pt idx="5176">
                  <c:v>42951.758969907409</c:v>
                </c:pt>
                <c:pt idx="5177">
                  <c:v>42951.800520833327</c:v>
                </c:pt>
                <c:pt idx="5178">
                  <c:v>42951.842314814807</c:v>
                </c:pt>
                <c:pt idx="5179">
                  <c:v>42951.88385416667</c:v>
                </c:pt>
                <c:pt idx="5180">
                  <c:v>42951.92564814815</c:v>
                </c:pt>
                <c:pt idx="5181">
                  <c:v>42951.967187499999</c:v>
                </c:pt>
                <c:pt idx="5182">
                  <c:v>42952.008969907409</c:v>
                </c:pt>
                <c:pt idx="5183">
                  <c:v>42952.050520833327</c:v>
                </c:pt>
                <c:pt idx="5184">
                  <c:v>42952.092303240737</c:v>
                </c:pt>
                <c:pt idx="5185">
                  <c:v>42952.13385416667</c:v>
                </c:pt>
                <c:pt idx="5186">
                  <c:v>42952.175682870373</c:v>
                </c:pt>
                <c:pt idx="5187">
                  <c:v>42952.217314814807</c:v>
                </c:pt>
                <c:pt idx="5188">
                  <c:v>42952.258981481478</c:v>
                </c:pt>
                <c:pt idx="5189">
                  <c:v>42952.30064814815</c:v>
                </c:pt>
                <c:pt idx="5190">
                  <c:v>42952.342314814807</c:v>
                </c:pt>
                <c:pt idx="5191">
                  <c:v>42952.383981481478</c:v>
                </c:pt>
                <c:pt idx="5192">
                  <c:v>42952.425532407397</c:v>
                </c:pt>
                <c:pt idx="5193">
                  <c:v>42952.467314814807</c:v>
                </c:pt>
                <c:pt idx="5194">
                  <c:v>42952.508981481478</c:v>
                </c:pt>
                <c:pt idx="5195">
                  <c:v>42952.55064814815</c:v>
                </c:pt>
                <c:pt idx="5196">
                  <c:v>42952.592326388891</c:v>
                </c:pt>
                <c:pt idx="5197">
                  <c:v>42952.633993055562</c:v>
                </c:pt>
                <c:pt idx="5198">
                  <c:v>42952.675659722219</c:v>
                </c:pt>
                <c:pt idx="5199">
                  <c:v>42952.717314814807</c:v>
                </c:pt>
                <c:pt idx="5200">
                  <c:v>42952.759004629632</c:v>
                </c:pt>
                <c:pt idx="5201">
                  <c:v>42952.800671296303</c:v>
                </c:pt>
                <c:pt idx="5202">
                  <c:v>42952.84233796296</c:v>
                </c:pt>
                <c:pt idx="5203">
                  <c:v>42952.884004629632</c:v>
                </c:pt>
                <c:pt idx="5204">
                  <c:v>42952.925671296303</c:v>
                </c:pt>
                <c:pt idx="5205">
                  <c:v>42952.96733796296</c:v>
                </c:pt>
                <c:pt idx="5206">
                  <c:v>42953.009004629632</c:v>
                </c:pt>
                <c:pt idx="5207">
                  <c:v>42953.050671296303</c:v>
                </c:pt>
                <c:pt idx="5208">
                  <c:v>42953.09233796296</c:v>
                </c:pt>
                <c:pt idx="5209">
                  <c:v>42953.134004629632</c:v>
                </c:pt>
                <c:pt idx="5210">
                  <c:v>42953.175671296303</c:v>
                </c:pt>
                <c:pt idx="5211">
                  <c:v>42953.21733796296</c:v>
                </c:pt>
                <c:pt idx="5212">
                  <c:v>42953.259004629632</c:v>
                </c:pt>
                <c:pt idx="5213">
                  <c:v>42953.300671296303</c:v>
                </c:pt>
                <c:pt idx="5214">
                  <c:v>42953.34233796296</c:v>
                </c:pt>
                <c:pt idx="5215">
                  <c:v>42953.384004629632</c:v>
                </c:pt>
                <c:pt idx="5216">
                  <c:v>42953.425671296303</c:v>
                </c:pt>
                <c:pt idx="5217">
                  <c:v>42953.467210648138</c:v>
                </c:pt>
                <c:pt idx="5218">
                  <c:v>42953.509004629632</c:v>
                </c:pt>
                <c:pt idx="5219">
                  <c:v>42953.550543981481</c:v>
                </c:pt>
                <c:pt idx="5220">
                  <c:v>42953.592361111107</c:v>
                </c:pt>
                <c:pt idx="5221">
                  <c:v>42953.633900462963</c:v>
                </c:pt>
                <c:pt idx="5222">
                  <c:v>42953.675682870373</c:v>
                </c:pt>
                <c:pt idx="5223">
                  <c:v>42953.717233796298</c:v>
                </c:pt>
                <c:pt idx="5224">
                  <c:v>42953.759027777778</c:v>
                </c:pt>
                <c:pt idx="5225">
                  <c:v>42953.800578703696</c:v>
                </c:pt>
                <c:pt idx="5226">
                  <c:v>42953.842361111107</c:v>
                </c:pt>
                <c:pt idx="5227">
                  <c:v>42953.883958333332</c:v>
                </c:pt>
                <c:pt idx="5228">
                  <c:v>42953.925706018519</c:v>
                </c:pt>
                <c:pt idx="5229">
                  <c:v>42953.967256944437</c:v>
                </c:pt>
                <c:pt idx="5230">
                  <c:v>42954.009027777778</c:v>
                </c:pt>
                <c:pt idx="5231">
                  <c:v>42954.05059027778</c:v>
                </c:pt>
                <c:pt idx="5232">
                  <c:v>42954.092372685183</c:v>
                </c:pt>
                <c:pt idx="5233">
                  <c:v>42954.133923611109</c:v>
                </c:pt>
                <c:pt idx="5234">
                  <c:v>42954.175706018519</c:v>
                </c:pt>
                <c:pt idx="5235">
                  <c:v>42954.217256944437</c:v>
                </c:pt>
                <c:pt idx="5236">
                  <c:v>42954.259039351848</c:v>
                </c:pt>
                <c:pt idx="5237">
                  <c:v>42954.30059027778</c:v>
                </c:pt>
                <c:pt idx="5238">
                  <c:v>42954.34238425926</c:v>
                </c:pt>
                <c:pt idx="5239">
                  <c:v>42954.383923611109</c:v>
                </c:pt>
                <c:pt idx="5240">
                  <c:v>42954.425717592603</c:v>
                </c:pt>
                <c:pt idx="5241">
                  <c:v>42954.467256944437</c:v>
                </c:pt>
                <c:pt idx="5242">
                  <c:v>42954.509039351848</c:v>
                </c:pt>
                <c:pt idx="5243">
                  <c:v>42954.55059027778</c:v>
                </c:pt>
                <c:pt idx="5244">
                  <c:v>42954.592395833337</c:v>
                </c:pt>
                <c:pt idx="5245">
                  <c:v>42954.633946759262</c:v>
                </c:pt>
                <c:pt idx="5246">
                  <c:v>42954.675729166673</c:v>
                </c:pt>
                <c:pt idx="5247">
                  <c:v>42954.717291666668</c:v>
                </c:pt>
                <c:pt idx="5248">
                  <c:v>42954.759074074071</c:v>
                </c:pt>
                <c:pt idx="5249">
                  <c:v>42954.800625000003</c:v>
                </c:pt>
                <c:pt idx="5250">
                  <c:v>42954.842291666668</c:v>
                </c:pt>
                <c:pt idx="5251">
                  <c:v>42954.884074074071</c:v>
                </c:pt>
                <c:pt idx="5252">
                  <c:v>42954.925625000003</c:v>
                </c:pt>
                <c:pt idx="5253">
                  <c:v>42954.967291666668</c:v>
                </c:pt>
                <c:pt idx="5254">
                  <c:v>42955.009074074071</c:v>
                </c:pt>
                <c:pt idx="5255">
                  <c:v>42955.050625000003</c:v>
                </c:pt>
                <c:pt idx="5256">
                  <c:v>42955.092418981483</c:v>
                </c:pt>
                <c:pt idx="5257">
                  <c:v>42955.133958333332</c:v>
                </c:pt>
                <c:pt idx="5258">
                  <c:v>42955.175752314812</c:v>
                </c:pt>
                <c:pt idx="5259">
                  <c:v>42955.217291666668</c:v>
                </c:pt>
                <c:pt idx="5260">
                  <c:v>42955.259074074071</c:v>
                </c:pt>
                <c:pt idx="5261">
                  <c:v>42955.300625000003</c:v>
                </c:pt>
                <c:pt idx="5262">
                  <c:v>42955.342407407406</c:v>
                </c:pt>
                <c:pt idx="5263">
                  <c:v>42955.383958333332</c:v>
                </c:pt>
                <c:pt idx="5264">
                  <c:v>42955.425787037027</c:v>
                </c:pt>
                <c:pt idx="5265">
                  <c:v>42955.467303240737</c:v>
                </c:pt>
                <c:pt idx="5266">
                  <c:v>42955.509085648147</c:v>
                </c:pt>
                <c:pt idx="5267">
                  <c:v>42955.550636574073</c:v>
                </c:pt>
                <c:pt idx="5268">
                  <c:v>42955.592442129629</c:v>
                </c:pt>
                <c:pt idx="5269">
                  <c:v>42955.633993055562</c:v>
                </c:pt>
                <c:pt idx="5270">
                  <c:v>42955.675775462973</c:v>
                </c:pt>
                <c:pt idx="5271">
                  <c:v>42955.717326388891</c:v>
                </c:pt>
                <c:pt idx="5272">
                  <c:v>42955.759120370371</c:v>
                </c:pt>
                <c:pt idx="5273">
                  <c:v>42955.800671296303</c:v>
                </c:pt>
                <c:pt idx="5274">
                  <c:v>42955.842465277783</c:v>
                </c:pt>
                <c:pt idx="5275">
                  <c:v>42955.884004629632</c:v>
                </c:pt>
                <c:pt idx="5276">
                  <c:v>42955.925798611112</c:v>
                </c:pt>
                <c:pt idx="5277">
                  <c:v>42955.96733796296</c:v>
                </c:pt>
                <c:pt idx="5278">
                  <c:v>42956.009120370371</c:v>
                </c:pt>
                <c:pt idx="5279">
                  <c:v>42956.050671296303</c:v>
                </c:pt>
                <c:pt idx="5280">
                  <c:v>42956.092453703714</c:v>
                </c:pt>
                <c:pt idx="5281">
                  <c:v>42956.134004629632</c:v>
                </c:pt>
                <c:pt idx="5282">
                  <c:v>42956.175833333327</c:v>
                </c:pt>
                <c:pt idx="5283">
                  <c:v>42956.217349537037</c:v>
                </c:pt>
                <c:pt idx="5284">
                  <c:v>42956.259131944447</c:v>
                </c:pt>
                <c:pt idx="5285">
                  <c:v>42956.300682870373</c:v>
                </c:pt>
                <c:pt idx="5286">
                  <c:v>42956.342465277783</c:v>
                </c:pt>
                <c:pt idx="5287">
                  <c:v>42956.384016203701</c:v>
                </c:pt>
                <c:pt idx="5288">
                  <c:v>42956.425798611112</c:v>
                </c:pt>
                <c:pt idx="5289">
                  <c:v>42956.467349537037</c:v>
                </c:pt>
                <c:pt idx="5290">
                  <c:v>42956.509131944447</c:v>
                </c:pt>
                <c:pt idx="5291">
                  <c:v>42956.550682870373</c:v>
                </c:pt>
                <c:pt idx="5292">
                  <c:v>42956.592511574083</c:v>
                </c:pt>
                <c:pt idx="5293">
                  <c:v>42956.634027777778</c:v>
                </c:pt>
                <c:pt idx="5294">
                  <c:v>42956.675810185188</c:v>
                </c:pt>
                <c:pt idx="5295">
                  <c:v>42956.717361111107</c:v>
                </c:pt>
                <c:pt idx="5296">
                  <c:v>42956.759027777778</c:v>
                </c:pt>
                <c:pt idx="5297">
                  <c:v>42956.800856481481</c:v>
                </c:pt>
                <c:pt idx="5298">
                  <c:v>42956.842372685183</c:v>
                </c:pt>
                <c:pt idx="5299">
                  <c:v>42956.884039351848</c:v>
                </c:pt>
                <c:pt idx="5300">
                  <c:v>42956.925810185188</c:v>
                </c:pt>
                <c:pt idx="5301">
                  <c:v>42956.967372685183</c:v>
                </c:pt>
                <c:pt idx="5302">
                  <c:v>42957.009039351848</c:v>
                </c:pt>
                <c:pt idx="5303">
                  <c:v>42957.050821759258</c:v>
                </c:pt>
                <c:pt idx="5304">
                  <c:v>42957.092372685183</c:v>
                </c:pt>
                <c:pt idx="5305">
                  <c:v>42957.134039351848</c:v>
                </c:pt>
                <c:pt idx="5306">
                  <c:v>42957.175833333327</c:v>
                </c:pt>
                <c:pt idx="5307">
                  <c:v>42957.217372685183</c:v>
                </c:pt>
                <c:pt idx="5308">
                  <c:v>42957.259039351848</c:v>
                </c:pt>
                <c:pt idx="5309">
                  <c:v>42957.300821759258</c:v>
                </c:pt>
                <c:pt idx="5310">
                  <c:v>42957.342372685183</c:v>
                </c:pt>
                <c:pt idx="5311">
                  <c:v>42957.384155092594</c:v>
                </c:pt>
                <c:pt idx="5312">
                  <c:v>42957.425752314812</c:v>
                </c:pt>
                <c:pt idx="5313">
                  <c:v>42957.467499999999</c:v>
                </c:pt>
                <c:pt idx="5314">
                  <c:v>42957.509050925917</c:v>
                </c:pt>
                <c:pt idx="5315">
                  <c:v>42957.550821759258</c:v>
                </c:pt>
                <c:pt idx="5316">
                  <c:v>42957.592407407406</c:v>
                </c:pt>
                <c:pt idx="5317">
                  <c:v>42957.634074074071</c:v>
                </c:pt>
                <c:pt idx="5318">
                  <c:v>42957.675856481481</c:v>
                </c:pt>
                <c:pt idx="5319">
                  <c:v>42957.717407407406</c:v>
                </c:pt>
                <c:pt idx="5320">
                  <c:v>42957.759120370371</c:v>
                </c:pt>
                <c:pt idx="5321">
                  <c:v>42957.800868055558</c:v>
                </c:pt>
                <c:pt idx="5322">
                  <c:v>42957.842418981483</c:v>
                </c:pt>
                <c:pt idx="5323">
                  <c:v>42957.884085648147</c:v>
                </c:pt>
                <c:pt idx="5324">
                  <c:v>42957.925879629627</c:v>
                </c:pt>
                <c:pt idx="5325">
                  <c:v>42957.967418981483</c:v>
                </c:pt>
                <c:pt idx="5326">
                  <c:v>42958.009201388893</c:v>
                </c:pt>
                <c:pt idx="5327">
                  <c:v>42958.050752314812</c:v>
                </c:pt>
                <c:pt idx="5328">
                  <c:v>42958.092534722222</c:v>
                </c:pt>
                <c:pt idx="5329">
                  <c:v>42958.134131944447</c:v>
                </c:pt>
                <c:pt idx="5330">
                  <c:v>42958.175879629627</c:v>
                </c:pt>
                <c:pt idx="5331">
                  <c:v>42958.217430555553</c:v>
                </c:pt>
                <c:pt idx="5332">
                  <c:v>42958.259201388893</c:v>
                </c:pt>
                <c:pt idx="5333">
                  <c:v>42958.300763888888</c:v>
                </c:pt>
                <c:pt idx="5334">
                  <c:v>42958.342546296299</c:v>
                </c:pt>
                <c:pt idx="5335">
                  <c:v>42958.384097222217</c:v>
                </c:pt>
                <c:pt idx="5336">
                  <c:v>42958.425879629627</c:v>
                </c:pt>
                <c:pt idx="5337">
                  <c:v>42958.467430555553</c:v>
                </c:pt>
                <c:pt idx="5338">
                  <c:v>42958.50922453704</c:v>
                </c:pt>
                <c:pt idx="5339">
                  <c:v>42958.550763888888</c:v>
                </c:pt>
                <c:pt idx="5340">
                  <c:v>42958.592581018522</c:v>
                </c:pt>
                <c:pt idx="5341">
                  <c:v>42958.634120370371</c:v>
                </c:pt>
                <c:pt idx="5342">
                  <c:v>42958.675902777781</c:v>
                </c:pt>
                <c:pt idx="5343">
                  <c:v>42958.717476851853</c:v>
                </c:pt>
                <c:pt idx="5344">
                  <c:v>42958.760254629633</c:v>
                </c:pt>
                <c:pt idx="5345">
                  <c:v>42958.801990740743</c:v>
                </c:pt>
                <c:pt idx="5346">
                  <c:v>42958.843587962961</c:v>
                </c:pt>
                <c:pt idx="5347">
                  <c:v>42958.88521990741</c:v>
                </c:pt>
                <c:pt idx="5348">
                  <c:v>42958.927002314813</c:v>
                </c:pt>
                <c:pt idx="5349">
                  <c:v>42958.968553240738</c:v>
                </c:pt>
                <c:pt idx="5350">
                  <c:v>42959.01021990741</c:v>
                </c:pt>
                <c:pt idx="5351">
                  <c:v>42959.052002314813</c:v>
                </c:pt>
                <c:pt idx="5352">
                  <c:v>42959.093553240738</c:v>
                </c:pt>
                <c:pt idx="5353">
                  <c:v>42959.135335648149</c:v>
                </c:pt>
                <c:pt idx="5354">
                  <c:v>42959.176886574067</c:v>
                </c:pt>
                <c:pt idx="5355">
                  <c:v>42959.218668981477</c:v>
                </c:pt>
                <c:pt idx="5356">
                  <c:v>42959.260335648149</c:v>
                </c:pt>
                <c:pt idx="5357">
                  <c:v>42959.302002314813</c:v>
                </c:pt>
                <c:pt idx="5358">
                  <c:v>42959.343668981477</c:v>
                </c:pt>
                <c:pt idx="5359">
                  <c:v>42959.385335648149</c:v>
                </c:pt>
                <c:pt idx="5360">
                  <c:v>42959.427002314813</c:v>
                </c:pt>
                <c:pt idx="5361">
                  <c:v>42959.468668981477</c:v>
                </c:pt>
                <c:pt idx="5362">
                  <c:v>42959.510335648149</c:v>
                </c:pt>
                <c:pt idx="5363">
                  <c:v>42959.552002314813</c:v>
                </c:pt>
                <c:pt idx="5364">
                  <c:v>42959.593680555547</c:v>
                </c:pt>
                <c:pt idx="5365">
                  <c:v>42959.635347222233</c:v>
                </c:pt>
                <c:pt idx="5366">
                  <c:v>42959.67701388889</c:v>
                </c:pt>
                <c:pt idx="5367">
                  <c:v>42959.718738425923</c:v>
                </c:pt>
                <c:pt idx="5368">
                  <c:v>42959.760462962957</c:v>
                </c:pt>
                <c:pt idx="5369">
                  <c:v>42959.802106481482</c:v>
                </c:pt>
                <c:pt idx="5370">
                  <c:v>42959.843773148154</c:v>
                </c:pt>
                <c:pt idx="5371">
                  <c:v>42959.885439814818</c:v>
                </c:pt>
                <c:pt idx="5372">
                  <c:v>42959.927106481482</c:v>
                </c:pt>
                <c:pt idx="5373">
                  <c:v>42959.968773148154</c:v>
                </c:pt>
                <c:pt idx="5374">
                  <c:v>42960.010439814818</c:v>
                </c:pt>
                <c:pt idx="5375">
                  <c:v>42960.051979166667</c:v>
                </c:pt>
                <c:pt idx="5376">
                  <c:v>42960.093773148154</c:v>
                </c:pt>
                <c:pt idx="5377">
                  <c:v>42960.135312500002</c:v>
                </c:pt>
                <c:pt idx="5378">
                  <c:v>42960.177094907413</c:v>
                </c:pt>
                <c:pt idx="5379">
                  <c:v>42960.218645833331</c:v>
                </c:pt>
                <c:pt idx="5380">
                  <c:v>42960.260428240741</c:v>
                </c:pt>
                <c:pt idx="5381">
                  <c:v>42960.301979166667</c:v>
                </c:pt>
                <c:pt idx="5382">
                  <c:v>42960.343807870369</c:v>
                </c:pt>
                <c:pt idx="5383">
                  <c:v>42960.385324074072</c:v>
                </c:pt>
                <c:pt idx="5384">
                  <c:v>42960.427106481482</c:v>
                </c:pt>
                <c:pt idx="5385">
                  <c:v>42960.468657407408</c:v>
                </c:pt>
                <c:pt idx="5386">
                  <c:v>42960.510439814818</c:v>
                </c:pt>
                <c:pt idx="5387">
                  <c:v>42960.551990740743</c:v>
                </c:pt>
                <c:pt idx="5388">
                  <c:v>42960.5937962963</c:v>
                </c:pt>
                <c:pt idx="5389">
                  <c:v>42960.635347222233</c:v>
                </c:pt>
                <c:pt idx="5390">
                  <c:v>42960.677129629628</c:v>
                </c:pt>
                <c:pt idx="5391">
                  <c:v>42960.718715277777</c:v>
                </c:pt>
                <c:pt idx="5392">
                  <c:v>42960.76053240741</c:v>
                </c:pt>
                <c:pt idx="5393">
                  <c:v>42960.802083333343</c:v>
                </c:pt>
                <c:pt idx="5394">
                  <c:v>42960.843877314823</c:v>
                </c:pt>
                <c:pt idx="5395">
                  <c:v>42960.885416666657</c:v>
                </c:pt>
                <c:pt idx="5396">
                  <c:v>42960.927210648151</c:v>
                </c:pt>
                <c:pt idx="5397">
                  <c:v>42960.96875</c:v>
                </c:pt>
                <c:pt idx="5398">
                  <c:v>42961.01053240741</c:v>
                </c:pt>
                <c:pt idx="5399">
                  <c:v>42961.052083333343</c:v>
                </c:pt>
                <c:pt idx="5400">
                  <c:v>42961.093865740739</c:v>
                </c:pt>
                <c:pt idx="5401">
                  <c:v>42961.135416666657</c:v>
                </c:pt>
                <c:pt idx="5402">
                  <c:v>42961.177245370367</c:v>
                </c:pt>
                <c:pt idx="5403">
                  <c:v>42961.218761574077</c:v>
                </c:pt>
                <c:pt idx="5404">
                  <c:v>42961.26054398148</c:v>
                </c:pt>
                <c:pt idx="5405">
                  <c:v>42961.302094907413</c:v>
                </c:pt>
                <c:pt idx="5406">
                  <c:v>42961.343877314823</c:v>
                </c:pt>
                <c:pt idx="5407">
                  <c:v>42961.385428240741</c:v>
                </c:pt>
                <c:pt idx="5408">
                  <c:v>42961.427210648151</c:v>
                </c:pt>
                <c:pt idx="5409">
                  <c:v>42961.468761574077</c:v>
                </c:pt>
                <c:pt idx="5410">
                  <c:v>42961.51054398148</c:v>
                </c:pt>
                <c:pt idx="5411">
                  <c:v>42961.552094907413</c:v>
                </c:pt>
                <c:pt idx="5412">
                  <c:v>42961.593784722223</c:v>
                </c:pt>
                <c:pt idx="5413">
                  <c:v>42961.635567129633</c:v>
                </c:pt>
                <c:pt idx="5414">
                  <c:v>42961.677118055559</c:v>
                </c:pt>
                <c:pt idx="5415">
                  <c:v>42961.718831018523</c:v>
                </c:pt>
                <c:pt idx="5416">
                  <c:v>42961.760671296302</c:v>
                </c:pt>
                <c:pt idx="5417">
                  <c:v>42961.802210648151</c:v>
                </c:pt>
                <c:pt idx="5418">
                  <c:v>42961.843877314823</c:v>
                </c:pt>
                <c:pt idx="5419">
                  <c:v>42961.885659722233</c:v>
                </c:pt>
                <c:pt idx="5420">
                  <c:v>42961.927210648151</c:v>
                </c:pt>
                <c:pt idx="5421">
                  <c:v>42961.968877314823</c:v>
                </c:pt>
                <c:pt idx="5422">
                  <c:v>42962.010659722233</c:v>
                </c:pt>
                <c:pt idx="5423">
                  <c:v>42962.052256944437</c:v>
                </c:pt>
                <c:pt idx="5424">
                  <c:v>42962.093888888892</c:v>
                </c:pt>
                <c:pt idx="5425">
                  <c:v>42962.135671296302</c:v>
                </c:pt>
                <c:pt idx="5426">
                  <c:v>42962.177222222221</c:v>
                </c:pt>
                <c:pt idx="5427">
                  <c:v>42962.218888888892</c:v>
                </c:pt>
                <c:pt idx="5428">
                  <c:v>42962.260671296302</c:v>
                </c:pt>
                <c:pt idx="5429">
                  <c:v>42962.302222222221</c:v>
                </c:pt>
                <c:pt idx="5430">
                  <c:v>42962.344004629631</c:v>
                </c:pt>
                <c:pt idx="5431">
                  <c:v>42962.385555555556</c:v>
                </c:pt>
                <c:pt idx="5432">
                  <c:v>42962.427337962959</c:v>
                </c:pt>
                <c:pt idx="5433">
                  <c:v>42962.468888888892</c:v>
                </c:pt>
                <c:pt idx="5434">
                  <c:v>42962.510682870372</c:v>
                </c:pt>
                <c:pt idx="5435">
                  <c:v>42962.552222222221</c:v>
                </c:pt>
                <c:pt idx="5436">
                  <c:v>42962.593912037039</c:v>
                </c:pt>
                <c:pt idx="5437">
                  <c:v>42962.635706018518</c:v>
                </c:pt>
                <c:pt idx="5438">
                  <c:v>42962.677245370367</c:v>
                </c:pt>
                <c:pt idx="5439">
                  <c:v>42962.718935185178</c:v>
                </c:pt>
                <c:pt idx="5440">
                  <c:v>42962.760798611111</c:v>
                </c:pt>
                <c:pt idx="5441">
                  <c:v>42962.802349537043</c:v>
                </c:pt>
                <c:pt idx="5442">
                  <c:v>42962.843981481477</c:v>
                </c:pt>
                <c:pt idx="5443">
                  <c:v>42962.885763888888</c:v>
                </c:pt>
                <c:pt idx="5444">
                  <c:v>42962.927314814813</c:v>
                </c:pt>
                <c:pt idx="5445">
                  <c:v>42962.969027777777</c:v>
                </c:pt>
                <c:pt idx="5446">
                  <c:v>42963.010775462957</c:v>
                </c:pt>
                <c:pt idx="5447">
                  <c:v>42963.05232638889</c:v>
                </c:pt>
                <c:pt idx="5448">
                  <c:v>42963.093993055547</c:v>
                </c:pt>
                <c:pt idx="5449">
                  <c:v>42963.135775462957</c:v>
                </c:pt>
                <c:pt idx="5450">
                  <c:v>42963.17732638889</c:v>
                </c:pt>
                <c:pt idx="5451">
                  <c:v>42963.218993055547</c:v>
                </c:pt>
                <c:pt idx="5452">
                  <c:v>42963.260775462957</c:v>
                </c:pt>
                <c:pt idx="5453">
                  <c:v>42963.30232638889</c:v>
                </c:pt>
                <c:pt idx="5454">
                  <c:v>42963.34412037037</c:v>
                </c:pt>
                <c:pt idx="5455">
                  <c:v>42963.385659722233</c:v>
                </c:pt>
                <c:pt idx="5456">
                  <c:v>42963.427453703713</c:v>
                </c:pt>
                <c:pt idx="5457">
                  <c:v>42963.468993055547</c:v>
                </c:pt>
                <c:pt idx="5458">
                  <c:v>42963.510775462957</c:v>
                </c:pt>
                <c:pt idx="5459">
                  <c:v>42963.55232638889</c:v>
                </c:pt>
                <c:pt idx="5460">
                  <c:v>42963.5940162037</c:v>
                </c:pt>
                <c:pt idx="5461">
                  <c:v>42963.635798611111</c:v>
                </c:pt>
                <c:pt idx="5462">
                  <c:v>42963.677349537043</c:v>
                </c:pt>
                <c:pt idx="5463">
                  <c:v>42963.719039351847</c:v>
                </c:pt>
                <c:pt idx="5464">
                  <c:v>42963.76085648148</c:v>
                </c:pt>
                <c:pt idx="5465">
                  <c:v>42963.802407407413</c:v>
                </c:pt>
                <c:pt idx="5466">
                  <c:v>42963.844074074077</c:v>
                </c:pt>
                <c:pt idx="5467">
                  <c:v>42963.88585648148</c:v>
                </c:pt>
                <c:pt idx="5468">
                  <c:v>42963.927407407413</c:v>
                </c:pt>
                <c:pt idx="5469">
                  <c:v>42963.969074074077</c:v>
                </c:pt>
                <c:pt idx="5470">
                  <c:v>42964.01085648148</c:v>
                </c:pt>
                <c:pt idx="5471">
                  <c:v>42964.052407407413</c:v>
                </c:pt>
                <c:pt idx="5472">
                  <c:v>42964.094074074077</c:v>
                </c:pt>
                <c:pt idx="5473">
                  <c:v>42964.135868055557</c:v>
                </c:pt>
                <c:pt idx="5474">
                  <c:v>42964.177407407413</c:v>
                </c:pt>
                <c:pt idx="5475">
                  <c:v>42964.219074074077</c:v>
                </c:pt>
                <c:pt idx="5476">
                  <c:v>42964.26085648148</c:v>
                </c:pt>
                <c:pt idx="5477">
                  <c:v>42964.302407407413</c:v>
                </c:pt>
                <c:pt idx="5478">
                  <c:v>42964.344189814823</c:v>
                </c:pt>
                <c:pt idx="5479">
                  <c:v>42964.385787037027</c:v>
                </c:pt>
                <c:pt idx="5480">
                  <c:v>42964.427534722221</c:v>
                </c:pt>
                <c:pt idx="5481">
                  <c:v>42964.469085648147</c:v>
                </c:pt>
                <c:pt idx="5482">
                  <c:v>42964.51085648148</c:v>
                </c:pt>
                <c:pt idx="5483">
                  <c:v>42964.552418981482</c:v>
                </c:pt>
                <c:pt idx="5484">
                  <c:v>42964.594224537039</c:v>
                </c:pt>
                <c:pt idx="5485">
                  <c:v>42964.635775462957</c:v>
                </c:pt>
                <c:pt idx="5486">
                  <c:v>42964.677557870367</c:v>
                </c:pt>
                <c:pt idx="5487">
                  <c:v>42964.719155092593</c:v>
                </c:pt>
                <c:pt idx="5488">
                  <c:v>42964.760960648149</c:v>
                </c:pt>
                <c:pt idx="5489">
                  <c:v>42964.802511574067</c:v>
                </c:pt>
                <c:pt idx="5490">
                  <c:v>42964.844305555547</c:v>
                </c:pt>
                <c:pt idx="5491">
                  <c:v>42964.885844907411</c:v>
                </c:pt>
                <c:pt idx="5492">
                  <c:v>42964.92763888889</c:v>
                </c:pt>
                <c:pt idx="5493">
                  <c:v>42964.969178240739</c:v>
                </c:pt>
                <c:pt idx="5494">
                  <c:v>42965.010960648149</c:v>
                </c:pt>
                <c:pt idx="5495">
                  <c:v>42965.052511574067</c:v>
                </c:pt>
                <c:pt idx="5496">
                  <c:v>42965.094293981478</c:v>
                </c:pt>
                <c:pt idx="5497">
                  <c:v>42965.135844907411</c:v>
                </c:pt>
                <c:pt idx="5498">
                  <c:v>42965.177673611113</c:v>
                </c:pt>
                <c:pt idx="5499">
                  <c:v>42965.219189814823</c:v>
                </c:pt>
                <c:pt idx="5500">
                  <c:v>42965.260972222219</c:v>
                </c:pt>
                <c:pt idx="5501">
                  <c:v>42965.302523148152</c:v>
                </c:pt>
                <c:pt idx="5502">
                  <c:v>42965.344305555547</c:v>
                </c:pt>
                <c:pt idx="5503">
                  <c:v>42965.38585648148</c:v>
                </c:pt>
                <c:pt idx="5504">
                  <c:v>42965.42763888889</c:v>
                </c:pt>
                <c:pt idx="5505">
                  <c:v>42965.469189814823</c:v>
                </c:pt>
                <c:pt idx="5506">
                  <c:v>42965.510972222219</c:v>
                </c:pt>
                <c:pt idx="5507">
                  <c:v>42965.552523148152</c:v>
                </c:pt>
                <c:pt idx="5508">
                  <c:v>42965.594328703701</c:v>
                </c:pt>
                <c:pt idx="5509">
                  <c:v>42965.635879629634</c:v>
                </c:pt>
                <c:pt idx="5510">
                  <c:v>42965.677662037036</c:v>
                </c:pt>
                <c:pt idx="5511">
                  <c:v>42965.719259259262</c:v>
                </c:pt>
                <c:pt idx="5512">
                  <c:v>42965.760972222219</c:v>
                </c:pt>
                <c:pt idx="5513">
                  <c:v>42965.802766203713</c:v>
                </c:pt>
                <c:pt idx="5514">
                  <c:v>42965.844305555547</c:v>
                </c:pt>
                <c:pt idx="5515">
                  <c:v>42965.885972222219</c:v>
                </c:pt>
                <c:pt idx="5516">
                  <c:v>42965.927754629629</c:v>
                </c:pt>
                <c:pt idx="5517">
                  <c:v>42965.969305555547</c:v>
                </c:pt>
                <c:pt idx="5518">
                  <c:v>42966.010972222219</c:v>
                </c:pt>
                <c:pt idx="5519">
                  <c:v>42966.052800925929</c:v>
                </c:pt>
                <c:pt idx="5520">
                  <c:v>42966.094317129631</c:v>
                </c:pt>
                <c:pt idx="5521">
                  <c:v>42966.135983796303</c:v>
                </c:pt>
                <c:pt idx="5522">
                  <c:v>42966.177754629629</c:v>
                </c:pt>
                <c:pt idx="5523">
                  <c:v>42966.219317129631</c:v>
                </c:pt>
                <c:pt idx="5524">
                  <c:v>42966.261099537027</c:v>
                </c:pt>
                <c:pt idx="5525">
                  <c:v>42966.30265046296</c:v>
                </c:pt>
                <c:pt idx="5526">
                  <c:v>42966.34443287037</c:v>
                </c:pt>
                <c:pt idx="5527">
                  <c:v>42966.385983796303</c:v>
                </c:pt>
                <c:pt idx="5528">
                  <c:v>42966.427766203713</c:v>
                </c:pt>
                <c:pt idx="5529">
                  <c:v>42966.469317129631</c:v>
                </c:pt>
                <c:pt idx="5530">
                  <c:v>42966.511111111111</c:v>
                </c:pt>
                <c:pt idx="5531">
                  <c:v>42966.55265046296</c:v>
                </c:pt>
                <c:pt idx="5532">
                  <c:v>42966.594340277778</c:v>
                </c:pt>
                <c:pt idx="5533">
                  <c:v>42966.636122685188</c:v>
                </c:pt>
                <c:pt idx="5534">
                  <c:v>42966.677673611113</c:v>
                </c:pt>
                <c:pt idx="5535">
                  <c:v>42966.719363425917</c:v>
                </c:pt>
                <c:pt idx="5536">
                  <c:v>42966.761157407411</c:v>
                </c:pt>
                <c:pt idx="5537">
                  <c:v>42966.802754629629</c:v>
                </c:pt>
                <c:pt idx="5538">
                  <c:v>42966.844386574077</c:v>
                </c:pt>
                <c:pt idx="5539">
                  <c:v>42966.88616898148</c:v>
                </c:pt>
                <c:pt idx="5540">
                  <c:v>42966.927719907413</c:v>
                </c:pt>
                <c:pt idx="5541">
                  <c:v>42966.969502314823</c:v>
                </c:pt>
                <c:pt idx="5542">
                  <c:v>42967.011053240742</c:v>
                </c:pt>
                <c:pt idx="5543">
                  <c:v>42967.052835648137</c:v>
                </c:pt>
                <c:pt idx="5544">
                  <c:v>42967.094386574077</c:v>
                </c:pt>
                <c:pt idx="5545">
                  <c:v>42967.13616898148</c:v>
                </c:pt>
                <c:pt idx="5546">
                  <c:v>42967.177719907413</c:v>
                </c:pt>
                <c:pt idx="5547">
                  <c:v>42967.219502314823</c:v>
                </c:pt>
                <c:pt idx="5548">
                  <c:v>42967.261053240742</c:v>
                </c:pt>
                <c:pt idx="5549">
                  <c:v>42967.302847222221</c:v>
                </c:pt>
                <c:pt idx="5550">
                  <c:v>42967.344386574077</c:v>
                </c:pt>
                <c:pt idx="5551">
                  <c:v>42967.386180555557</c:v>
                </c:pt>
                <c:pt idx="5552">
                  <c:v>42967.427719907413</c:v>
                </c:pt>
                <c:pt idx="5553">
                  <c:v>42967.469502314823</c:v>
                </c:pt>
                <c:pt idx="5554">
                  <c:v>42967.511053240742</c:v>
                </c:pt>
                <c:pt idx="5555">
                  <c:v>42967.552835648137</c:v>
                </c:pt>
                <c:pt idx="5556">
                  <c:v>42967.594409722216</c:v>
                </c:pt>
                <c:pt idx="5557">
                  <c:v>42967.63622685185</c:v>
                </c:pt>
                <c:pt idx="5558">
                  <c:v>42967.677743055552</c:v>
                </c:pt>
                <c:pt idx="5559">
                  <c:v>42967.719594907408</c:v>
                </c:pt>
                <c:pt idx="5560">
                  <c:v>42967.76116898148</c:v>
                </c:pt>
                <c:pt idx="5561">
                  <c:v>42967.802939814806</c:v>
                </c:pt>
                <c:pt idx="5562">
                  <c:v>42967.844502314823</c:v>
                </c:pt>
                <c:pt idx="5563">
                  <c:v>42967.886284722219</c:v>
                </c:pt>
                <c:pt idx="5564">
                  <c:v>42967.927835648137</c:v>
                </c:pt>
                <c:pt idx="5565">
                  <c:v>42967.969618055547</c:v>
                </c:pt>
                <c:pt idx="5566">
                  <c:v>42968.01116898148</c:v>
                </c:pt>
                <c:pt idx="5567">
                  <c:v>42968.052951388891</c:v>
                </c:pt>
                <c:pt idx="5568">
                  <c:v>42968.094502314823</c:v>
                </c:pt>
                <c:pt idx="5569">
                  <c:v>42968.136296296303</c:v>
                </c:pt>
                <c:pt idx="5570">
                  <c:v>42968.177835648137</c:v>
                </c:pt>
                <c:pt idx="5571">
                  <c:v>42968.219629629632</c:v>
                </c:pt>
                <c:pt idx="5572">
                  <c:v>42968.26116898148</c:v>
                </c:pt>
                <c:pt idx="5573">
                  <c:v>42968.302951388891</c:v>
                </c:pt>
                <c:pt idx="5574">
                  <c:v>42968.344502314823</c:v>
                </c:pt>
                <c:pt idx="5575">
                  <c:v>42968.386284722219</c:v>
                </c:pt>
                <c:pt idx="5576">
                  <c:v>42968.427835648137</c:v>
                </c:pt>
                <c:pt idx="5577">
                  <c:v>42968.469664351847</c:v>
                </c:pt>
                <c:pt idx="5578">
                  <c:v>42968.511180555557</c:v>
                </c:pt>
                <c:pt idx="5579">
                  <c:v>42968.55296296296</c:v>
                </c:pt>
                <c:pt idx="5580">
                  <c:v>42968.594537037039</c:v>
                </c:pt>
                <c:pt idx="5581">
                  <c:v>42968.636319444442</c:v>
                </c:pt>
                <c:pt idx="5582">
                  <c:v>42968.677870370368</c:v>
                </c:pt>
                <c:pt idx="5583">
                  <c:v>42968.719710648147</c:v>
                </c:pt>
                <c:pt idx="5584">
                  <c:v>42968.761273148149</c:v>
                </c:pt>
                <c:pt idx="5585">
                  <c:v>42968.803055555552</c:v>
                </c:pt>
                <c:pt idx="5586">
                  <c:v>42968.844606481478</c:v>
                </c:pt>
                <c:pt idx="5587">
                  <c:v>42968.886400462958</c:v>
                </c:pt>
                <c:pt idx="5588">
                  <c:v>42968.927939814806</c:v>
                </c:pt>
                <c:pt idx="5589">
                  <c:v>42968.969733796293</c:v>
                </c:pt>
                <c:pt idx="5590">
                  <c:v>42969.011273148149</c:v>
                </c:pt>
                <c:pt idx="5591">
                  <c:v>42969.053055555552</c:v>
                </c:pt>
                <c:pt idx="5592">
                  <c:v>42969.094606481478</c:v>
                </c:pt>
                <c:pt idx="5593">
                  <c:v>42969.136388888888</c:v>
                </c:pt>
                <c:pt idx="5594">
                  <c:v>42969.177939814806</c:v>
                </c:pt>
                <c:pt idx="5595">
                  <c:v>42969.219768518517</c:v>
                </c:pt>
                <c:pt idx="5596">
                  <c:v>42969.261284722219</c:v>
                </c:pt>
                <c:pt idx="5597">
                  <c:v>42969.303067129629</c:v>
                </c:pt>
                <c:pt idx="5598">
                  <c:v>42969.344618055547</c:v>
                </c:pt>
                <c:pt idx="5599">
                  <c:v>42969.386400462958</c:v>
                </c:pt>
                <c:pt idx="5600">
                  <c:v>42969.427951388891</c:v>
                </c:pt>
                <c:pt idx="5601">
                  <c:v>42969.469733796293</c:v>
                </c:pt>
                <c:pt idx="5602">
                  <c:v>42969.511284722219</c:v>
                </c:pt>
                <c:pt idx="5603">
                  <c:v>42969.553067129629</c:v>
                </c:pt>
                <c:pt idx="5604">
                  <c:v>42969.594641203701</c:v>
                </c:pt>
                <c:pt idx="5605">
                  <c:v>42969.636423611111</c:v>
                </c:pt>
                <c:pt idx="5606">
                  <c:v>42969.677974537037</c:v>
                </c:pt>
                <c:pt idx="5607">
                  <c:v>42969.719814814824</c:v>
                </c:pt>
                <c:pt idx="5608">
                  <c:v>42969.761377314811</c:v>
                </c:pt>
                <c:pt idx="5609">
                  <c:v>42969.803171296298</c:v>
                </c:pt>
                <c:pt idx="5610">
                  <c:v>42969.844710648147</c:v>
                </c:pt>
                <c:pt idx="5611">
                  <c:v>42969.886493055557</c:v>
                </c:pt>
                <c:pt idx="5612">
                  <c:v>42969.928043981483</c:v>
                </c:pt>
                <c:pt idx="5613">
                  <c:v>42969.969826388893</c:v>
                </c:pt>
                <c:pt idx="5614">
                  <c:v>42970.011377314811</c:v>
                </c:pt>
                <c:pt idx="5615">
                  <c:v>42970.053206018521</c:v>
                </c:pt>
                <c:pt idx="5616">
                  <c:v>42970.094722222217</c:v>
                </c:pt>
                <c:pt idx="5617">
                  <c:v>42970.136504629627</c:v>
                </c:pt>
                <c:pt idx="5618">
                  <c:v>42970.178055555552</c:v>
                </c:pt>
                <c:pt idx="5619">
                  <c:v>42970.219837962963</c:v>
                </c:pt>
                <c:pt idx="5620">
                  <c:v>42970.261388888888</c:v>
                </c:pt>
                <c:pt idx="5621">
                  <c:v>42970.303171296298</c:v>
                </c:pt>
                <c:pt idx="5622">
                  <c:v>42970.344722222217</c:v>
                </c:pt>
                <c:pt idx="5623">
                  <c:v>42970.386504629627</c:v>
                </c:pt>
                <c:pt idx="5624">
                  <c:v>42970.428055555552</c:v>
                </c:pt>
                <c:pt idx="5625">
                  <c:v>42970.469837962963</c:v>
                </c:pt>
                <c:pt idx="5626">
                  <c:v>42970.511388888888</c:v>
                </c:pt>
                <c:pt idx="5627">
                  <c:v>42970.553182870368</c:v>
                </c:pt>
                <c:pt idx="5628">
                  <c:v>42970.59474537037</c:v>
                </c:pt>
                <c:pt idx="5629">
                  <c:v>42970.63653935185</c:v>
                </c:pt>
                <c:pt idx="5630">
                  <c:v>42970.678078703713</c:v>
                </c:pt>
                <c:pt idx="5631">
                  <c:v>42970.719930555562</c:v>
                </c:pt>
                <c:pt idx="5632">
                  <c:v>42970.761504629627</c:v>
                </c:pt>
                <c:pt idx="5633">
                  <c:v>42970.803287037037</c:v>
                </c:pt>
                <c:pt idx="5634">
                  <c:v>42970.844837962963</c:v>
                </c:pt>
                <c:pt idx="5635">
                  <c:v>42970.886620370373</c:v>
                </c:pt>
                <c:pt idx="5636">
                  <c:v>42970.928171296298</c:v>
                </c:pt>
                <c:pt idx="5637">
                  <c:v>42970.97</c:v>
                </c:pt>
                <c:pt idx="5638">
                  <c:v>42971.011516203696</c:v>
                </c:pt>
                <c:pt idx="5639">
                  <c:v>42971.053298611107</c:v>
                </c:pt>
                <c:pt idx="5640">
                  <c:v>42971.094849537039</c:v>
                </c:pt>
                <c:pt idx="5641">
                  <c:v>42971.136631944442</c:v>
                </c:pt>
                <c:pt idx="5642">
                  <c:v>42971.178182870368</c:v>
                </c:pt>
                <c:pt idx="5643">
                  <c:v>42971.219965277778</c:v>
                </c:pt>
                <c:pt idx="5644">
                  <c:v>42971.261516203696</c:v>
                </c:pt>
                <c:pt idx="5645">
                  <c:v>42971.303298611107</c:v>
                </c:pt>
                <c:pt idx="5646">
                  <c:v>42971.344849537039</c:v>
                </c:pt>
                <c:pt idx="5647">
                  <c:v>42971.386631944442</c:v>
                </c:pt>
                <c:pt idx="5648">
                  <c:v>42971.428182870368</c:v>
                </c:pt>
                <c:pt idx="5649">
                  <c:v>42971.469976851848</c:v>
                </c:pt>
                <c:pt idx="5650">
                  <c:v>42971.511516203696</c:v>
                </c:pt>
                <c:pt idx="5651">
                  <c:v>42971.553310185183</c:v>
                </c:pt>
                <c:pt idx="5652">
                  <c:v>42971.594849537039</c:v>
                </c:pt>
                <c:pt idx="5653">
                  <c:v>42971.636631944442</c:v>
                </c:pt>
                <c:pt idx="5654">
                  <c:v>42971.678182870368</c:v>
                </c:pt>
                <c:pt idx="5655">
                  <c:v>42971.720023148147</c:v>
                </c:pt>
                <c:pt idx="5656">
                  <c:v>42971.76158564815</c:v>
                </c:pt>
                <c:pt idx="5657">
                  <c:v>42971.803252314807</c:v>
                </c:pt>
                <c:pt idx="5658">
                  <c:v>42971.845034722217</c:v>
                </c:pt>
                <c:pt idx="5659">
                  <c:v>42971.88658564815</c:v>
                </c:pt>
                <c:pt idx="5660">
                  <c:v>42971.928252314807</c:v>
                </c:pt>
                <c:pt idx="5661">
                  <c:v>42971.970034722217</c:v>
                </c:pt>
                <c:pt idx="5662">
                  <c:v>42972.01158564815</c:v>
                </c:pt>
                <c:pt idx="5663">
                  <c:v>42972.053252314807</c:v>
                </c:pt>
                <c:pt idx="5664">
                  <c:v>42972.095046296286</c:v>
                </c:pt>
                <c:pt idx="5665">
                  <c:v>42972.13658564815</c:v>
                </c:pt>
                <c:pt idx="5666">
                  <c:v>42972.178252314807</c:v>
                </c:pt>
                <c:pt idx="5667">
                  <c:v>42972.220034722217</c:v>
                </c:pt>
                <c:pt idx="5668">
                  <c:v>42972.26158564815</c:v>
                </c:pt>
                <c:pt idx="5669">
                  <c:v>42972.303252314807</c:v>
                </c:pt>
                <c:pt idx="5670">
                  <c:v>42972.345081018517</c:v>
                </c:pt>
                <c:pt idx="5671">
                  <c:v>42972.386597222219</c:v>
                </c:pt>
                <c:pt idx="5672">
                  <c:v>42972.428379629629</c:v>
                </c:pt>
                <c:pt idx="5673">
                  <c:v>42972.469930555562</c:v>
                </c:pt>
                <c:pt idx="5674">
                  <c:v>42972.511712962973</c:v>
                </c:pt>
                <c:pt idx="5675">
                  <c:v>42972.553263888891</c:v>
                </c:pt>
                <c:pt idx="5676">
                  <c:v>42972.595069444447</c:v>
                </c:pt>
                <c:pt idx="5677">
                  <c:v>42972.636620370373</c:v>
                </c:pt>
                <c:pt idx="5678">
                  <c:v>42972.678402777783</c:v>
                </c:pt>
                <c:pt idx="5679">
                  <c:v>42972.720023148147</c:v>
                </c:pt>
                <c:pt idx="5680">
                  <c:v>42972.761828703697</c:v>
                </c:pt>
                <c:pt idx="5681">
                  <c:v>42972.803379629629</c:v>
                </c:pt>
                <c:pt idx="5682">
                  <c:v>42972.845173611109</c:v>
                </c:pt>
                <c:pt idx="5683">
                  <c:v>42972.886712962973</c:v>
                </c:pt>
                <c:pt idx="5684">
                  <c:v>42972.928506944438</c:v>
                </c:pt>
                <c:pt idx="5685">
                  <c:v>42972.970046296286</c:v>
                </c:pt>
                <c:pt idx="5686">
                  <c:v>42973.011828703697</c:v>
                </c:pt>
                <c:pt idx="5687">
                  <c:v>42973.053379629629</c:v>
                </c:pt>
                <c:pt idx="5688">
                  <c:v>42973.09516203704</c:v>
                </c:pt>
                <c:pt idx="5689">
                  <c:v>42973.136712962973</c:v>
                </c:pt>
                <c:pt idx="5690">
                  <c:v>42973.178541666668</c:v>
                </c:pt>
                <c:pt idx="5691">
                  <c:v>42973.220057870371</c:v>
                </c:pt>
                <c:pt idx="5692">
                  <c:v>42973.261840277781</c:v>
                </c:pt>
                <c:pt idx="5693">
                  <c:v>42973.303391203714</c:v>
                </c:pt>
                <c:pt idx="5694">
                  <c:v>42973.345173611109</c:v>
                </c:pt>
                <c:pt idx="5695">
                  <c:v>42973.386724537027</c:v>
                </c:pt>
                <c:pt idx="5696">
                  <c:v>42973.428506944438</c:v>
                </c:pt>
                <c:pt idx="5697">
                  <c:v>42973.470057870371</c:v>
                </c:pt>
                <c:pt idx="5698">
                  <c:v>42973.511840277781</c:v>
                </c:pt>
                <c:pt idx="5699">
                  <c:v>42973.553391203714</c:v>
                </c:pt>
                <c:pt idx="5700">
                  <c:v>42973.595185185193</c:v>
                </c:pt>
                <c:pt idx="5701">
                  <c:v>42973.636724537027</c:v>
                </c:pt>
                <c:pt idx="5702">
                  <c:v>42973.678518518522</c:v>
                </c:pt>
                <c:pt idx="5703">
                  <c:v>42973.720104166663</c:v>
                </c:pt>
                <c:pt idx="5704">
                  <c:v>42973.761793981481</c:v>
                </c:pt>
                <c:pt idx="5705">
                  <c:v>42973.803576388891</c:v>
                </c:pt>
                <c:pt idx="5706">
                  <c:v>42973.845127314817</c:v>
                </c:pt>
                <c:pt idx="5707">
                  <c:v>42973.886793981481</c:v>
                </c:pt>
                <c:pt idx="5708">
                  <c:v>42973.928576388891</c:v>
                </c:pt>
                <c:pt idx="5709">
                  <c:v>42973.970173611109</c:v>
                </c:pt>
                <c:pt idx="5710">
                  <c:v>42974.011805555558</c:v>
                </c:pt>
                <c:pt idx="5711">
                  <c:v>42974.053587962961</c:v>
                </c:pt>
                <c:pt idx="5712">
                  <c:v>42974.095138888893</c:v>
                </c:pt>
                <c:pt idx="5713">
                  <c:v>42974.136805555558</c:v>
                </c:pt>
                <c:pt idx="5714">
                  <c:v>42974.178587962961</c:v>
                </c:pt>
                <c:pt idx="5715">
                  <c:v>42974.220138888893</c:v>
                </c:pt>
                <c:pt idx="5716">
                  <c:v>42974.261805555558</c:v>
                </c:pt>
                <c:pt idx="5717">
                  <c:v>42974.303587962961</c:v>
                </c:pt>
                <c:pt idx="5718">
                  <c:v>42974.345138888893</c:v>
                </c:pt>
                <c:pt idx="5719">
                  <c:v>42974.386805555558</c:v>
                </c:pt>
                <c:pt idx="5720">
                  <c:v>42974.428599537037</c:v>
                </c:pt>
                <c:pt idx="5721">
                  <c:v>42974.470138888893</c:v>
                </c:pt>
                <c:pt idx="5722">
                  <c:v>42974.511805555558</c:v>
                </c:pt>
                <c:pt idx="5723">
                  <c:v>42974.553587962961</c:v>
                </c:pt>
                <c:pt idx="5724">
                  <c:v>42974.59516203704</c:v>
                </c:pt>
                <c:pt idx="5725">
                  <c:v>42974.636967592603</c:v>
                </c:pt>
                <c:pt idx="5726">
                  <c:v>42974.678483796299</c:v>
                </c:pt>
                <c:pt idx="5727">
                  <c:v>42974.720277777778</c:v>
                </c:pt>
                <c:pt idx="5728">
                  <c:v>42974.76190972222</c:v>
                </c:pt>
                <c:pt idx="5729">
                  <c:v>42974.803680555553</c:v>
                </c:pt>
                <c:pt idx="5730">
                  <c:v>42974.845243055563</c:v>
                </c:pt>
                <c:pt idx="5731">
                  <c:v>42974.887025462973</c:v>
                </c:pt>
                <c:pt idx="5732">
                  <c:v>42974.928576388891</c:v>
                </c:pt>
                <c:pt idx="5733">
                  <c:v>42974.970358796287</c:v>
                </c:pt>
                <c:pt idx="5734">
                  <c:v>42975.01190972222</c:v>
                </c:pt>
                <c:pt idx="5735">
                  <c:v>42975.05369212963</c:v>
                </c:pt>
                <c:pt idx="5736">
                  <c:v>42975.095243055563</c:v>
                </c:pt>
                <c:pt idx="5737">
                  <c:v>42975.137037037042</c:v>
                </c:pt>
                <c:pt idx="5738">
                  <c:v>42975.178576388891</c:v>
                </c:pt>
                <c:pt idx="5739">
                  <c:v>42975.220370370371</c:v>
                </c:pt>
                <c:pt idx="5740">
                  <c:v>42975.26190972222</c:v>
                </c:pt>
                <c:pt idx="5741">
                  <c:v>42975.30369212963</c:v>
                </c:pt>
                <c:pt idx="5742">
                  <c:v>42975.345243055563</c:v>
                </c:pt>
                <c:pt idx="5743">
                  <c:v>42975.387025462973</c:v>
                </c:pt>
                <c:pt idx="5744">
                  <c:v>42975.428576388891</c:v>
                </c:pt>
                <c:pt idx="5745">
                  <c:v>42975.470405092587</c:v>
                </c:pt>
                <c:pt idx="5746">
                  <c:v>42975.511921296304</c:v>
                </c:pt>
                <c:pt idx="5747">
                  <c:v>42975.553703703707</c:v>
                </c:pt>
                <c:pt idx="5748">
                  <c:v>42975.595277777778</c:v>
                </c:pt>
                <c:pt idx="5749">
                  <c:v>42975.637060185189</c:v>
                </c:pt>
                <c:pt idx="5750">
                  <c:v>42975.678611111107</c:v>
                </c:pt>
                <c:pt idx="5751">
                  <c:v>42975.720451388886</c:v>
                </c:pt>
                <c:pt idx="5752">
                  <c:v>42975.762013888889</c:v>
                </c:pt>
                <c:pt idx="5753">
                  <c:v>42975.803796296299</c:v>
                </c:pt>
                <c:pt idx="5754">
                  <c:v>42975.845347222217</c:v>
                </c:pt>
                <c:pt idx="5755">
                  <c:v>42975.887141203697</c:v>
                </c:pt>
                <c:pt idx="5756">
                  <c:v>42975.928680555553</c:v>
                </c:pt>
                <c:pt idx="5757">
                  <c:v>42975.970347222217</c:v>
                </c:pt>
                <c:pt idx="5758">
                  <c:v>42976.012129629627</c:v>
                </c:pt>
                <c:pt idx="5759">
                  <c:v>42976.053680555553</c:v>
                </c:pt>
                <c:pt idx="5760">
                  <c:v>42976.095347222217</c:v>
                </c:pt>
                <c:pt idx="5761">
                  <c:v>42976.137129629627</c:v>
                </c:pt>
                <c:pt idx="5762">
                  <c:v>42976.178726851853</c:v>
                </c:pt>
                <c:pt idx="5763">
                  <c:v>42976.22047453704</c:v>
                </c:pt>
                <c:pt idx="5764">
                  <c:v>42976.262025462973</c:v>
                </c:pt>
                <c:pt idx="5765">
                  <c:v>42976.303796296299</c:v>
                </c:pt>
                <c:pt idx="5766">
                  <c:v>42976.345358796287</c:v>
                </c:pt>
                <c:pt idx="5767">
                  <c:v>42976.387141203697</c:v>
                </c:pt>
                <c:pt idx="5768">
                  <c:v>42976.42869212963</c:v>
                </c:pt>
                <c:pt idx="5769">
                  <c:v>42976.47047453704</c:v>
                </c:pt>
                <c:pt idx="5770">
                  <c:v>42976.512025462973</c:v>
                </c:pt>
                <c:pt idx="5771">
                  <c:v>42976.553807870368</c:v>
                </c:pt>
                <c:pt idx="5772">
                  <c:v>42976.595381944448</c:v>
                </c:pt>
                <c:pt idx="5773">
                  <c:v>42976.637048611112</c:v>
                </c:pt>
                <c:pt idx="5774">
                  <c:v>42976.678842592592</c:v>
                </c:pt>
                <c:pt idx="5775">
                  <c:v>42976.720416666663</c:v>
                </c:pt>
                <c:pt idx="5776">
                  <c:v>42976.762141203697</c:v>
                </c:pt>
                <c:pt idx="5777">
                  <c:v>42976.803923611107</c:v>
                </c:pt>
                <c:pt idx="5778">
                  <c:v>42976.84547453704</c:v>
                </c:pt>
                <c:pt idx="5779">
                  <c:v>42976.887141203697</c:v>
                </c:pt>
                <c:pt idx="5780">
                  <c:v>42976.928923611107</c:v>
                </c:pt>
                <c:pt idx="5781">
                  <c:v>42976.970520833333</c:v>
                </c:pt>
                <c:pt idx="5782">
                  <c:v>42977.012152777781</c:v>
                </c:pt>
                <c:pt idx="5783">
                  <c:v>42977.053935185177</c:v>
                </c:pt>
                <c:pt idx="5784">
                  <c:v>42977.095486111109</c:v>
                </c:pt>
                <c:pt idx="5785">
                  <c:v>42977.137152777781</c:v>
                </c:pt>
                <c:pt idx="5786">
                  <c:v>42977.178935185177</c:v>
                </c:pt>
                <c:pt idx="5787">
                  <c:v>42977.220486111109</c:v>
                </c:pt>
                <c:pt idx="5788">
                  <c:v>42977.262152777781</c:v>
                </c:pt>
                <c:pt idx="5789">
                  <c:v>42977.303935185177</c:v>
                </c:pt>
                <c:pt idx="5790">
                  <c:v>42977.345486111109</c:v>
                </c:pt>
                <c:pt idx="5791">
                  <c:v>42977.387152777781</c:v>
                </c:pt>
                <c:pt idx="5792">
                  <c:v>42977.428946759261</c:v>
                </c:pt>
                <c:pt idx="5793">
                  <c:v>42977.470486111109</c:v>
                </c:pt>
                <c:pt idx="5794">
                  <c:v>42977.512152777781</c:v>
                </c:pt>
                <c:pt idx="5795">
                  <c:v>42977.553935185177</c:v>
                </c:pt>
                <c:pt idx="5796">
                  <c:v>42977.595509259263</c:v>
                </c:pt>
                <c:pt idx="5797">
                  <c:v>42977.637199074074</c:v>
                </c:pt>
                <c:pt idx="5798">
                  <c:v>42977.678946759261</c:v>
                </c:pt>
                <c:pt idx="5799">
                  <c:v>42977.720543981479</c:v>
                </c:pt>
                <c:pt idx="5800">
                  <c:v>42977.762245370373</c:v>
                </c:pt>
                <c:pt idx="5801">
                  <c:v>42977.804027777784</c:v>
                </c:pt>
                <c:pt idx="5802">
                  <c:v>42977.845590277779</c:v>
                </c:pt>
                <c:pt idx="5803">
                  <c:v>42977.887256944443</c:v>
                </c:pt>
                <c:pt idx="5804">
                  <c:v>42977.929039351853</c:v>
                </c:pt>
                <c:pt idx="5805">
                  <c:v>42977.970590277779</c:v>
                </c:pt>
                <c:pt idx="5806">
                  <c:v>42978.012256944443</c:v>
                </c:pt>
                <c:pt idx="5807">
                  <c:v>42978.054050925923</c:v>
                </c:pt>
                <c:pt idx="5808">
                  <c:v>42978.095590277779</c:v>
                </c:pt>
                <c:pt idx="5809">
                  <c:v>42978.137256944443</c:v>
                </c:pt>
                <c:pt idx="5810">
                  <c:v>42978.179039351853</c:v>
                </c:pt>
                <c:pt idx="5811">
                  <c:v>42978.220590277779</c:v>
                </c:pt>
                <c:pt idx="5812">
                  <c:v>42978.262256944443</c:v>
                </c:pt>
                <c:pt idx="5813">
                  <c:v>42978.304085648153</c:v>
                </c:pt>
                <c:pt idx="5814">
                  <c:v>42978.345601851863</c:v>
                </c:pt>
                <c:pt idx="5815">
                  <c:v>42978.38726851852</c:v>
                </c:pt>
                <c:pt idx="5816">
                  <c:v>42978.429039351853</c:v>
                </c:pt>
                <c:pt idx="5817">
                  <c:v>42978.470601851863</c:v>
                </c:pt>
                <c:pt idx="5818">
                  <c:v>42978.51226851852</c:v>
                </c:pt>
                <c:pt idx="5819">
                  <c:v>42978.554050925923</c:v>
                </c:pt>
                <c:pt idx="5820">
                  <c:v>42978.595625000002</c:v>
                </c:pt>
                <c:pt idx="5821">
                  <c:v>42978.637291666673</c:v>
                </c:pt>
                <c:pt idx="5822">
                  <c:v>42978.679085648153</c:v>
                </c:pt>
                <c:pt idx="5823">
                  <c:v>42978.720659722218</c:v>
                </c:pt>
                <c:pt idx="5824">
                  <c:v>42978.762361111112</c:v>
                </c:pt>
                <c:pt idx="5825">
                  <c:v>42978.804027777784</c:v>
                </c:pt>
                <c:pt idx="5826">
                  <c:v>42978.845810185187</c:v>
                </c:pt>
                <c:pt idx="5827">
                  <c:v>42978.887361111112</c:v>
                </c:pt>
                <c:pt idx="5828">
                  <c:v>42978.929027777784</c:v>
                </c:pt>
                <c:pt idx="5829">
                  <c:v>42978.970694444448</c:v>
                </c:pt>
                <c:pt idx="5830">
                  <c:v>42979.012407407397</c:v>
                </c:pt>
                <c:pt idx="5831">
                  <c:v>42979.054155092592</c:v>
                </c:pt>
                <c:pt idx="5832">
                  <c:v>42979.095706018517</c:v>
                </c:pt>
                <c:pt idx="5833">
                  <c:v>42979.137372685182</c:v>
                </c:pt>
                <c:pt idx="5834">
                  <c:v>42979.179039351853</c:v>
                </c:pt>
                <c:pt idx="5835">
                  <c:v>42979.220821759263</c:v>
                </c:pt>
                <c:pt idx="5836">
                  <c:v>42979.262372685182</c:v>
                </c:pt>
                <c:pt idx="5837">
                  <c:v>42979.304039351853</c:v>
                </c:pt>
                <c:pt idx="5838">
                  <c:v>42979.345706018517</c:v>
                </c:pt>
                <c:pt idx="5839">
                  <c:v>42979.387488425928</c:v>
                </c:pt>
                <c:pt idx="5840">
                  <c:v>42979.429039351853</c:v>
                </c:pt>
                <c:pt idx="5841">
                  <c:v>42979.470706018517</c:v>
                </c:pt>
                <c:pt idx="5842">
                  <c:v>42979.512372685182</c:v>
                </c:pt>
                <c:pt idx="5843">
                  <c:v>42979.554166666669</c:v>
                </c:pt>
                <c:pt idx="5844">
                  <c:v>42979.595706018517</c:v>
                </c:pt>
                <c:pt idx="5845">
                  <c:v>42979.637372685182</c:v>
                </c:pt>
                <c:pt idx="5846">
                  <c:v>42979.679039351853</c:v>
                </c:pt>
                <c:pt idx="5847">
                  <c:v>42979.720868055563</c:v>
                </c:pt>
                <c:pt idx="5848">
                  <c:v>42979.762488425928</c:v>
                </c:pt>
                <c:pt idx="5849">
                  <c:v>42979.804120370369</c:v>
                </c:pt>
                <c:pt idx="5850">
                  <c:v>42979.84578703704</c:v>
                </c:pt>
                <c:pt idx="5851">
                  <c:v>42979.887557870366</c:v>
                </c:pt>
                <c:pt idx="5852">
                  <c:v>42979.929120370369</c:v>
                </c:pt>
                <c:pt idx="5853">
                  <c:v>42979.97078703704</c:v>
                </c:pt>
                <c:pt idx="5854">
                  <c:v>42980.012453703697</c:v>
                </c:pt>
                <c:pt idx="5855">
                  <c:v>42980.054236111107</c:v>
                </c:pt>
                <c:pt idx="5856">
                  <c:v>42980.09578703704</c:v>
                </c:pt>
                <c:pt idx="5857">
                  <c:v>42980.137453703697</c:v>
                </c:pt>
                <c:pt idx="5858">
                  <c:v>42980.179120370369</c:v>
                </c:pt>
                <c:pt idx="5859">
                  <c:v>42980.220914351848</c:v>
                </c:pt>
                <c:pt idx="5860">
                  <c:v>42980.262453703697</c:v>
                </c:pt>
                <c:pt idx="5861">
                  <c:v>42980.304120370369</c:v>
                </c:pt>
                <c:pt idx="5862">
                  <c:v>42980.345902777779</c:v>
                </c:pt>
                <c:pt idx="5863">
                  <c:v>42980.387569444443</c:v>
                </c:pt>
                <c:pt idx="5864">
                  <c:v>42980.429236111107</c:v>
                </c:pt>
                <c:pt idx="5865">
                  <c:v>42980.470949074072</c:v>
                </c:pt>
                <c:pt idx="5866">
                  <c:v>42980.51258101852</c:v>
                </c:pt>
                <c:pt idx="5867">
                  <c:v>42980.554247685177</c:v>
                </c:pt>
                <c:pt idx="5868">
                  <c:v>42980.595914351848</c:v>
                </c:pt>
                <c:pt idx="5869">
                  <c:v>42980.63758101852</c:v>
                </c:pt>
                <c:pt idx="5870">
                  <c:v>42980.679247685177</c:v>
                </c:pt>
                <c:pt idx="5871">
                  <c:v>42980.720960648148</c:v>
                </c:pt>
                <c:pt idx="5872">
                  <c:v>42980.762650462973</c:v>
                </c:pt>
                <c:pt idx="5873">
                  <c:v>42980.80431712963</c:v>
                </c:pt>
                <c:pt idx="5874">
                  <c:v>42980.845983796287</c:v>
                </c:pt>
                <c:pt idx="5875">
                  <c:v>42980.887650462973</c:v>
                </c:pt>
                <c:pt idx="5876">
                  <c:v>42980.92931712963</c:v>
                </c:pt>
                <c:pt idx="5877">
                  <c:v>42980.970983796287</c:v>
                </c:pt>
                <c:pt idx="5878">
                  <c:v>42981.012650462973</c:v>
                </c:pt>
                <c:pt idx="5879">
                  <c:v>42981.05431712963</c:v>
                </c:pt>
                <c:pt idx="5880">
                  <c:v>42981.095983796287</c:v>
                </c:pt>
                <c:pt idx="5881">
                  <c:v>42981.137650462973</c:v>
                </c:pt>
                <c:pt idx="5882">
                  <c:v>42981.17931712963</c:v>
                </c:pt>
                <c:pt idx="5883">
                  <c:v>42981.220983796287</c:v>
                </c:pt>
                <c:pt idx="5884">
                  <c:v>42981.262650462973</c:v>
                </c:pt>
                <c:pt idx="5885">
                  <c:v>42981.30431712963</c:v>
                </c:pt>
                <c:pt idx="5886">
                  <c:v>42981.345983796287</c:v>
                </c:pt>
                <c:pt idx="5887">
                  <c:v>42981.387650462973</c:v>
                </c:pt>
                <c:pt idx="5888">
                  <c:v>42981.42931712963</c:v>
                </c:pt>
                <c:pt idx="5889">
                  <c:v>42981.470983796287</c:v>
                </c:pt>
                <c:pt idx="5890">
                  <c:v>42981.512650462973</c:v>
                </c:pt>
                <c:pt idx="5891">
                  <c:v>42981.55431712963</c:v>
                </c:pt>
                <c:pt idx="5892">
                  <c:v>42981.596006944441</c:v>
                </c:pt>
                <c:pt idx="5893">
                  <c:v>42981.637673611112</c:v>
                </c:pt>
                <c:pt idx="5894">
                  <c:v>42981.679340277777</c:v>
                </c:pt>
                <c:pt idx="5895">
                  <c:v>42981.721030092587</c:v>
                </c:pt>
                <c:pt idx="5896">
                  <c:v>42981.762754629628</c:v>
                </c:pt>
                <c:pt idx="5897">
                  <c:v>42981.8044212963</c:v>
                </c:pt>
                <c:pt idx="5898">
                  <c:v>42981.846087962957</c:v>
                </c:pt>
                <c:pt idx="5899">
                  <c:v>42981.887754629628</c:v>
                </c:pt>
                <c:pt idx="5900">
                  <c:v>42981.9294212963</c:v>
                </c:pt>
                <c:pt idx="5901">
                  <c:v>42981.971087962957</c:v>
                </c:pt>
                <c:pt idx="5902">
                  <c:v>42982.012754629628</c:v>
                </c:pt>
                <c:pt idx="5903">
                  <c:v>42982.0544212963</c:v>
                </c:pt>
                <c:pt idx="5904">
                  <c:v>42982.096087962957</c:v>
                </c:pt>
                <c:pt idx="5905">
                  <c:v>42982.137754629628</c:v>
                </c:pt>
                <c:pt idx="5906">
                  <c:v>42982.1794212963</c:v>
                </c:pt>
                <c:pt idx="5907">
                  <c:v>42982.221087962957</c:v>
                </c:pt>
                <c:pt idx="5908">
                  <c:v>42982.262754629628</c:v>
                </c:pt>
                <c:pt idx="5909">
                  <c:v>42982.3044212963</c:v>
                </c:pt>
                <c:pt idx="5910">
                  <c:v>42982.346087962957</c:v>
                </c:pt>
                <c:pt idx="5911">
                  <c:v>42982.387754629628</c:v>
                </c:pt>
                <c:pt idx="5912">
                  <c:v>42982.4294212963</c:v>
                </c:pt>
                <c:pt idx="5913">
                  <c:v>42982.471087962957</c:v>
                </c:pt>
                <c:pt idx="5914">
                  <c:v>42982.512754629628</c:v>
                </c:pt>
                <c:pt idx="5915">
                  <c:v>42982.5544212963</c:v>
                </c:pt>
                <c:pt idx="5916">
                  <c:v>42982.59611111111</c:v>
                </c:pt>
                <c:pt idx="5917">
                  <c:v>42982.637777777767</c:v>
                </c:pt>
                <c:pt idx="5918">
                  <c:v>42982.679444444453</c:v>
                </c:pt>
                <c:pt idx="5919">
                  <c:v>42982.721168981479</c:v>
                </c:pt>
                <c:pt idx="5920">
                  <c:v>42982.76284722222</c:v>
                </c:pt>
                <c:pt idx="5921">
                  <c:v>42982.804513888892</c:v>
                </c:pt>
                <c:pt idx="5922">
                  <c:v>42982.846180555563</c:v>
                </c:pt>
                <c:pt idx="5923">
                  <c:v>42982.88784722222</c:v>
                </c:pt>
                <c:pt idx="5924">
                  <c:v>42982.929513888892</c:v>
                </c:pt>
                <c:pt idx="5925">
                  <c:v>42982.971180555563</c:v>
                </c:pt>
                <c:pt idx="5926">
                  <c:v>42983.01284722222</c:v>
                </c:pt>
                <c:pt idx="5927">
                  <c:v>42983.054513888892</c:v>
                </c:pt>
                <c:pt idx="5928">
                  <c:v>42983.096180555563</c:v>
                </c:pt>
                <c:pt idx="5929">
                  <c:v>42983.13784722222</c:v>
                </c:pt>
                <c:pt idx="5930">
                  <c:v>42983.179513888892</c:v>
                </c:pt>
                <c:pt idx="5931">
                  <c:v>42983.221180555563</c:v>
                </c:pt>
                <c:pt idx="5932">
                  <c:v>42983.26284722222</c:v>
                </c:pt>
                <c:pt idx="5933">
                  <c:v>42983.304513888892</c:v>
                </c:pt>
                <c:pt idx="5934">
                  <c:v>42983.346180555563</c:v>
                </c:pt>
                <c:pt idx="5935">
                  <c:v>42983.38784722222</c:v>
                </c:pt>
                <c:pt idx="5936">
                  <c:v>42983.429513888892</c:v>
                </c:pt>
                <c:pt idx="5937">
                  <c:v>42983.471180555563</c:v>
                </c:pt>
                <c:pt idx="5938">
                  <c:v>42983.51284722222</c:v>
                </c:pt>
                <c:pt idx="5939">
                  <c:v>42983.554513888892</c:v>
                </c:pt>
                <c:pt idx="5940">
                  <c:v>42983.596203703702</c:v>
                </c:pt>
                <c:pt idx="5941">
                  <c:v>42983.637870370367</c:v>
                </c:pt>
                <c:pt idx="5942">
                  <c:v>42983.679537037038</c:v>
                </c:pt>
                <c:pt idx="5943">
                  <c:v>42983.721203703702</c:v>
                </c:pt>
                <c:pt idx="5944">
                  <c:v>42983.762881944444</c:v>
                </c:pt>
                <c:pt idx="5945">
                  <c:v>42983.804548611108</c:v>
                </c:pt>
                <c:pt idx="5946">
                  <c:v>42983.846215277779</c:v>
                </c:pt>
                <c:pt idx="5947">
                  <c:v>42983.887881944444</c:v>
                </c:pt>
                <c:pt idx="5948">
                  <c:v>42983.929548611108</c:v>
                </c:pt>
                <c:pt idx="5949">
                  <c:v>42983.971215277779</c:v>
                </c:pt>
                <c:pt idx="5950">
                  <c:v>42984.012881944444</c:v>
                </c:pt>
                <c:pt idx="5951">
                  <c:v>42984.054548611108</c:v>
                </c:pt>
                <c:pt idx="5952">
                  <c:v>42984.096215277779</c:v>
                </c:pt>
                <c:pt idx="5953">
                  <c:v>42984.137766203698</c:v>
                </c:pt>
                <c:pt idx="5954">
                  <c:v>42984.179548611108</c:v>
                </c:pt>
                <c:pt idx="5955">
                  <c:v>42984.221099537041</c:v>
                </c:pt>
                <c:pt idx="5956">
                  <c:v>42984.262881944444</c:v>
                </c:pt>
                <c:pt idx="5957">
                  <c:v>42984.304432870369</c:v>
                </c:pt>
                <c:pt idx="5958">
                  <c:v>42984.346215277779</c:v>
                </c:pt>
                <c:pt idx="5959">
                  <c:v>42984.387766203698</c:v>
                </c:pt>
                <c:pt idx="5960">
                  <c:v>42984.429560185177</c:v>
                </c:pt>
                <c:pt idx="5961">
                  <c:v>42984.471099537041</c:v>
                </c:pt>
                <c:pt idx="5962">
                  <c:v>42984.51289351852</c:v>
                </c:pt>
                <c:pt idx="5963">
                  <c:v>42984.554432870369</c:v>
                </c:pt>
                <c:pt idx="5964">
                  <c:v>42984.596250000002</c:v>
                </c:pt>
                <c:pt idx="5965">
                  <c:v>42984.637789351851</c:v>
                </c:pt>
                <c:pt idx="5966">
                  <c:v>42984.679571759261</c:v>
                </c:pt>
                <c:pt idx="5967">
                  <c:v>42984.72115740741</c:v>
                </c:pt>
                <c:pt idx="5968">
                  <c:v>42984.763101851851</c:v>
                </c:pt>
                <c:pt idx="5969">
                  <c:v>42984.804652777777</c:v>
                </c:pt>
                <c:pt idx="5970">
                  <c:v>42984.846435185187</c:v>
                </c:pt>
                <c:pt idx="5971">
                  <c:v>42984.888032407413</c:v>
                </c:pt>
                <c:pt idx="5972">
                  <c:v>42984.929780092592</c:v>
                </c:pt>
                <c:pt idx="5973">
                  <c:v>42984.971331018518</c:v>
                </c:pt>
                <c:pt idx="5974">
                  <c:v>42985.013101851851</c:v>
                </c:pt>
                <c:pt idx="5975">
                  <c:v>42985.054664351846</c:v>
                </c:pt>
                <c:pt idx="5976">
                  <c:v>42985.096446759257</c:v>
                </c:pt>
                <c:pt idx="5977">
                  <c:v>42985.137997685182</c:v>
                </c:pt>
                <c:pt idx="5978">
                  <c:v>42985.179780092592</c:v>
                </c:pt>
                <c:pt idx="5979">
                  <c:v>42985.221331018518</c:v>
                </c:pt>
                <c:pt idx="5980">
                  <c:v>42985.263113425928</c:v>
                </c:pt>
                <c:pt idx="5981">
                  <c:v>42985.304664351846</c:v>
                </c:pt>
                <c:pt idx="5982">
                  <c:v>42985.346458333333</c:v>
                </c:pt>
                <c:pt idx="5983">
                  <c:v>42985.387997685182</c:v>
                </c:pt>
                <c:pt idx="5984">
                  <c:v>42985.429791666669</c:v>
                </c:pt>
                <c:pt idx="5985">
                  <c:v>42985.471331018518</c:v>
                </c:pt>
                <c:pt idx="5986">
                  <c:v>42985.513113425928</c:v>
                </c:pt>
                <c:pt idx="5987">
                  <c:v>42985.554664351846</c:v>
                </c:pt>
                <c:pt idx="5988">
                  <c:v>42985.596446759257</c:v>
                </c:pt>
                <c:pt idx="5989">
                  <c:v>42985.638043981482</c:v>
                </c:pt>
                <c:pt idx="5990">
                  <c:v>42985.679791666669</c:v>
                </c:pt>
                <c:pt idx="5991">
                  <c:v>42985.721400462957</c:v>
                </c:pt>
                <c:pt idx="5992">
                  <c:v>42985.763194444437</c:v>
                </c:pt>
                <c:pt idx="5993">
                  <c:v>42985.804745370369</c:v>
                </c:pt>
                <c:pt idx="5994">
                  <c:v>42985.84652777778</c:v>
                </c:pt>
                <c:pt idx="5995">
                  <c:v>42985.888078703712</c:v>
                </c:pt>
                <c:pt idx="5996">
                  <c:v>42985.929861111108</c:v>
                </c:pt>
                <c:pt idx="5997">
                  <c:v>42985.971412037034</c:v>
                </c:pt>
                <c:pt idx="5998">
                  <c:v>42986.013194444437</c:v>
                </c:pt>
                <c:pt idx="5999">
                  <c:v>42986.054745370369</c:v>
                </c:pt>
                <c:pt idx="6000">
                  <c:v>42986.09652777778</c:v>
                </c:pt>
                <c:pt idx="6001">
                  <c:v>42986.138078703712</c:v>
                </c:pt>
                <c:pt idx="6002">
                  <c:v>42986.179872685178</c:v>
                </c:pt>
                <c:pt idx="6003">
                  <c:v>42986.221412037034</c:v>
                </c:pt>
                <c:pt idx="6004">
                  <c:v>42986.263206018521</c:v>
                </c:pt>
                <c:pt idx="6005">
                  <c:v>42986.304745370369</c:v>
                </c:pt>
                <c:pt idx="6006">
                  <c:v>42986.34652777778</c:v>
                </c:pt>
                <c:pt idx="6007">
                  <c:v>42986.388078703712</c:v>
                </c:pt>
                <c:pt idx="6008">
                  <c:v>42986.429861111108</c:v>
                </c:pt>
                <c:pt idx="6009">
                  <c:v>42986.471412037034</c:v>
                </c:pt>
                <c:pt idx="6010">
                  <c:v>42986.513240740736</c:v>
                </c:pt>
                <c:pt idx="6011">
                  <c:v>42986.554756944453</c:v>
                </c:pt>
                <c:pt idx="6012">
                  <c:v>42986.59652777778</c:v>
                </c:pt>
                <c:pt idx="6013">
                  <c:v>42986.638101851851</c:v>
                </c:pt>
                <c:pt idx="6014">
                  <c:v>42986.679884259262</c:v>
                </c:pt>
                <c:pt idx="6015">
                  <c:v>42986.72148148148</c:v>
                </c:pt>
                <c:pt idx="6016">
                  <c:v>42986.763298611113</c:v>
                </c:pt>
                <c:pt idx="6017">
                  <c:v>42986.804837962962</c:v>
                </c:pt>
                <c:pt idx="6018">
                  <c:v>42986.846620370372</c:v>
                </c:pt>
                <c:pt idx="6019">
                  <c:v>42986.888171296298</c:v>
                </c:pt>
                <c:pt idx="6020">
                  <c:v>42986.929965277777</c:v>
                </c:pt>
                <c:pt idx="6021">
                  <c:v>42986.971504629633</c:v>
                </c:pt>
                <c:pt idx="6022">
                  <c:v>42987.013298611113</c:v>
                </c:pt>
                <c:pt idx="6023">
                  <c:v>42987.054837962962</c:v>
                </c:pt>
                <c:pt idx="6024">
                  <c:v>42987.096620370372</c:v>
                </c:pt>
                <c:pt idx="6025">
                  <c:v>42987.138171296298</c:v>
                </c:pt>
                <c:pt idx="6026">
                  <c:v>42987.1799537037</c:v>
                </c:pt>
                <c:pt idx="6027">
                  <c:v>42987.221504629633</c:v>
                </c:pt>
                <c:pt idx="6028">
                  <c:v>42987.263333333343</c:v>
                </c:pt>
                <c:pt idx="6029">
                  <c:v>42987.304849537039</c:v>
                </c:pt>
                <c:pt idx="6030">
                  <c:v>42987.346631944441</c:v>
                </c:pt>
                <c:pt idx="6031">
                  <c:v>42987.388182870367</c:v>
                </c:pt>
                <c:pt idx="6032">
                  <c:v>42987.429965277777</c:v>
                </c:pt>
                <c:pt idx="6033">
                  <c:v>42987.471516203703</c:v>
                </c:pt>
                <c:pt idx="6034">
                  <c:v>42987.513298611113</c:v>
                </c:pt>
                <c:pt idx="6035">
                  <c:v>42987.554849537039</c:v>
                </c:pt>
                <c:pt idx="6036">
                  <c:v>42987.596655092602</c:v>
                </c:pt>
                <c:pt idx="6037">
                  <c:v>42987.638206018521</c:v>
                </c:pt>
                <c:pt idx="6038">
                  <c:v>42987.68</c:v>
                </c:pt>
                <c:pt idx="6039">
                  <c:v>42987.721562500003</c:v>
                </c:pt>
                <c:pt idx="6040">
                  <c:v>42987.763425925928</c:v>
                </c:pt>
                <c:pt idx="6041">
                  <c:v>42987.804965277777</c:v>
                </c:pt>
                <c:pt idx="6042">
                  <c:v>42987.846759259257</c:v>
                </c:pt>
                <c:pt idx="6043">
                  <c:v>42987.888298611113</c:v>
                </c:pt>
                <c:pt idx="6044">
                  <c:v>42987.930081018523</c:v>
                </c:pt>
                <c:pt idx="6045">
                  <c:v>42987.971631944441</c:v>
                </c:pt>
                <c:pt idx="6046">
                  <c:v>42988.013414351852</c:v>
                </c:pt>
                <c:pt idx="6047">
                  <c:v>42988.054965277777</c:v>
                </c:pt>
                <c:pt idx="6048">
                  <c:v>42988.09679398148</c:v>
                </c:pt>
                <c:pt idx="6049">
                  <c:v>42988.138310185182</c:v>
                </c:pt>
                <c:pt idx="6050">
                  <c:v>42988.180092592593</c:v>
                </c:pt>
                <c:pt idx="6051">
                  <c:v>42988.221643518518</c:v>
                </c:pt>
                <c:pt idx="6052">
                  <c:v>42988.263425925928</c:v>
                </c:pt>
                <c:pt idx="6053">
                  <c:v>42988.304976851847</c:v>
                </c:pt>
                <c:pt idx="6054">
                  <c:v>42988.346759259257</c:v>
                </c:pt>
                <c:pt idx="6055">
                  <c:v>42988.388310185182</c:v>
                </c:pt>
                <c:pt idx="6056">
                  <c:v>42988.430092592593</c:v>
                </c:pt>
                <c:pt idx="6057">
                  <c:v>42988.471643518518</c:v>
                </c:pt>
                <c:pt idx="6058">
                  <c:v>42988.513425925928</c:v>
                </c:pt>
                <c:pt idx="6059">
                  <c:v>42988.554976851847</c:v>
                </c:pt>
                <c:pt idx="6060">
                  <c:v>42988.596782407411</c:v>
                </c:pt>
                <c:pt idx="6061">
                  <c:v>42988.638333333343</c:v>
                </c:pt>
                <c:pt idx="6062">
                  <c:v>42988.680127314823</c:v>
                </c:pt>
                <c:pt idx="6063">
                  <c:v>42988.721701388888</c:v>
                </c:pt>
                <c:pt idx="6064">
                  <c:v>42988.763541666667</c:v>
                </c:pt>
                <c:pt idx="6065">
                  <c:v>42988.805081018523</c:v>
                </c:pt>
                <c:pt idx="6066">
                  <c:v>42988.846875000003</c:v>
                </c:pt>
                <c:pt idx="6067">
                  <c:v>42988.888414351852</c:v>
                </c:pt>
                <c:pt idx="6068">
                  <c:v>42988.930196759262</c:v>
                </c:pt>
                <c:pt idx="6069">
                  <c:v>42988.971747685187</c:v>
                </c:pt>
                <c:pt idx="6070">
                  <c:v>42989.01353009259</c:v>
                </c:pt>
                <c:pt idx="6071">
                  <c:v>42989.055196759262</c:v>
                </c:pt>
                <c:pt idx="6072">
                  <c:v>42989.096909722219</c:v>
                </c:pt>
                <c:pt idx="6073">
                  <c:v>42989.138541666667</c:v>
                </c:pt>
                <c:pt idx="6074">
                  <c:v>42989.180208333331</c:v>
                </c:pt>
                <c:pt idx="6075">
                  <c:v>42989.221875000003</c:v>
                </c:pt>
                <c:pt idx="6076">
                  <c:v>42989.263541666667</c:v>
                </c:pt>
                <c:pt idx="6077">
                  <c:v>42989.305208333331</c:v>
                </c:pt>
                <c:pt idx="6078">
                  <c:v>42989.346875000003</c:v>
                </c:pt>
                <c:pt idx="6079">
                  <c:v>42989.388541666667</c:v>
                </c:pt>
                <c:pt idx="6080">
                  <c:v>42989.430208333331</c:v>
                </c:pt>
                <c:pt idx="6081">
                  <c:v>42989.471875000003</c:v>
                </c:pt>
                <c:pt idx="6082">
                  <c:v>42989.513541666667</c:v>
                </c:pt>
                <c:pt idx="6083">
                  <c:v>42989.555208333331</c:v>
                </c:pt>
                <c:pt idx="6084">
                  <c:v>42989.596875000003</c:v>
                </c:pt>
                <c:pt idx="6085">
                  <c:v>42989.638541666667</c:v>
                </c:pt>
                <c:pt idx="6086">
                  <c:v>42989.680208333331</c:v>
                </c:pt>
                <c:pt idx="6087">
                  <c:v>42989.721932870372</c:v>
                </c:pt>
                <c:pt idx="6088">
                  <c:v>42989.76363425926</c:v>
                </c:pt>
                <c:pt idx="6089">
                  <c:v>42989.805300925917</c:v>
                </c:pt>
                <c:pt idx="6090">
                  <c:v>42989.846967592603</c:v>
                </c:pt>
                <c:pt idx="6091">
                  <c:v>42989.88863425926</c:v>
                </c:pt>
                <c:pt idx="6092">
                  <c:v>42989.930300925917</c:v>
                </c:pt>
                <c:pt idx="6093">
                  <c:v>42989.971967592603</c:v>
                </c:pt>
                <c:pt idx="6094">
                  <c:v>42990.013506944437</c:v>
                </c:pt>
                <c:pt idx="6095">
                  <c:v>42990.055300925917</c:v>
                </c:pt>
                <c:pt idx="6096">
                  <c:v>42990.096967592603</c:v>
                </c:pt>
                <c:pt idx="6097">
                  <c:v>42990.13863425926</c:v>
                </c:pt>
                <c:pt idx="6098">
                  <c:v>42990.180300925917</c:v>
                </c:pt>
                <c:pt idx="6099">
                  <c:v>42990.221967592603</c:v>
                </c:pt>
                <c:pt idx="6100">
                  <c:v>42990.26363425926</c:v>
                </c:pt>
                <c:pt idx="6101">
                  <c:v>42990.305300925917</c:v>
                </c:pt>
                <c:pt idx="6102">
                  <c:v>42990.346967592603</c:v>
                </c:pt>
                <c:pt idx="6103">
                  <c:v>42990.38863425926</c:v>
                </c:pt>
                <c:pt idx="6104">
                  <c:v>42990.430300925917</c:v>
                </c:pt>
                <c:pt idx="6105">
                  <c:v>42990.471967592603</c:v>
                </c:pt>
                <c:pt idx="6106">
                  <c:v>42990.51363425926</c:v>
                </c:pt>
                <c:pt idx="6107">
                  <c:v>42990.555300925917</c:v>
                </c:pt>
                <c:pt idx="6108">
                  <c:v>42990.597002314818</c:v>
                </c:pt>
                <c:pt idx="6109">
                  <c:v>42990.638668981483</c:v>
                </c:pt>
                <c:pt idx="6110">
                  <c:v>42990.680335648147</c:v>
                </c:pt>
                <c:pt idx="6111">
                  <c:v>42990.721979166658</c:v>
                </c:pt>
                <c:pt idx="6112">
                  <c:v>42990.763692129629</c:v>
                </c:pt>
                <c:pt idx="6113">
                  <c:v>42990.805358796293</c:v>
                </c:pt>
                <c:pt idx="6114">
                  <c:v>42990.847025462957</c:v>
                </c:pt>
                <c:pt idx="6115">
                  <c:v>42990.888692129629</c:v>
                </c:pt>
                <c:pt idx="6116">
                  <c:v>42990.930405092593</c:v>
                </c:pt>
                <c:pt idx="6117">
                  <c:v>42990.972037037027</c:v>
                </c:pt>
                <c:pt idx="6118">
                  <c:v>42991.013703703713</c:v>
                </c:pt>
                <c:pt idx="6119">
                  <c:v>42991.05537037037</c:v>
                </c:pt>
                <c:pt idx="6120">
                  <c:v>42991.097037037027</c:v>
                </c:pt>
                <c:pt idx="6121">
                  <c:v>42991.138703703713</c:v>
                </c:pt>
                <c:pt idx="6122">
                  <c:v>42991.18037037037</c:v>
                </c:pt>
                <c:pt idx="6123">
                  <c:v>42991.222037037027</c:v>
                </c:pt>
                <c:pt idx="6124">
                  <c:v>42991.263703703713</c:v>
                </c:pt>
                <c:pt idx="6125">
                  <c:v>42991.30537037037</c:v>
                </c:pt>
                <c:pt idx="6126">
                  <c:v>42991.347037037027</c:v>
                </c:pt>
                <c:pt idx="6127">
                  <c:v>42991.388703703713</c:v>
                </c:pt>
                <c:pt idx="6128">
                  <c:v>42991.43037037037</c:v>
                </c:pt>
                <c:pt idx="6129">
                  <c:v>42991.472037037027</c:v>
                </c:pt>
                <c:pt idx="6130">
                  <c:v>42991.513703703713</c:v>
                </c:pt>
                <c:pt idx="6131">
                  <c:v>42991.55537037037</c:v>
                </c:pt>
                <c:pt idx="6132">
                  <c:v>42991.597060185188</c:v>
                </c:pt>
                <c:pt idx="6133">
                  <c:v>42991.638611111113</c:v>
                </c:pt>
                <c:pt idx="6134">
                  <c:v>42991.680393518523</c:v>
                </c:pt>
                <c:pt idx="6135">
                  <c:v>42991.721944444442</c:v>
                </c:pt>
                <c:pt idx="6136">
                  <c:v>42991.763796296298</c:v>
                </c:pt>
                <c:pt idx="6137">
                  <c:v>42991.805347222216</c:v>
                </c:pt>
                <c:pt idx="6138">
                  <c:v>42991.847141203703</c:v>
                </c:pt>
                <c:pt idx="6139">
                  <c:v>42991.888680555552</c:v>
                </c:pt>
                <c:pt idx="6140">
                  <c:v>42991.930462962962</c:v>
                </c:pt>
                <c:pt idx="6141">
                  <c:v>42991.972129629627</c:v>
                </c:pt>
                <c:pt idx="6142">
                  <c:v>42992.013796296298</c:v>
                </c:pt>
                <c:pt idx="6143">
                  <c:v>42992.055462962962</c:v>
                </c:pt>
                <c:pt idx="6144">
                  <c:v>42992.097175925926</c:v>
                </c:pt>
                <c:pt idx="6145">
                  <c:v>42992.138807870368</c:v>
                </c:pt>
                <c:pt idx="6146">
                  <c:v>42992.180474537039</c:v>
                </c:pt>
                <c:pt idx="6147">
                  <c:v>42992.222141203703</c:v>
                </c:pt>
                <c:pt idx="6148">
                  <c:v>42992.263807870368</c:v>
                </c:pt>
                <c:pt idx="6149">
                  <c:v>42992.305474537039</c:v>
                </c:pt>
                <c:pt idx="6150">
                  <c:v>42992.347141203703</c:v>
                </c:pt>
                <c:pt idx="6151">
                  <c:v>42992.388807870368</c:v>
                </c:pt>
                <c:pt idx="6152">
                  <c:v>42992.430474537039</c:v>
                </c:pt>
                <c:pt idx="6153">
                  <c:v>42992.472141203703</c:v>
                </c:pt>
                <c:pt idx="6154">
                  <c:v>42992.513807870368</c:v>
                </c:pt>
                <c:pt idx="6155">
                  <c:v>42992.555474537039</c:v>
                </c:pt>
                <c:pt idx="6156">
                  <c:v>42992.59715277778</c:v>
                </c:pt>
                <c:pt idx="6157">
                  <c:v>42992.638819444437</c:v>
                </c:pt>
                <c:pt idx="6158">
                  <c:v>42992.680486111109</c:v>
                </c:pt>
                <c:pt idx="6159">
                  <c:v>42992.722199074073</c:v>
                </c:pt>
                <c:pt idx="6160">
                  <c:v>42992.763877314806</c:v>
                </c:pt>
                <c:pt idx="6161">
                  <c:v>42992.805543981478</c:v>
                </c:pt>
                <c:pt idx="6162">
                  <c:v>42992.847210648149</c:v>
                </c:pt>
                <c:pt idx="6163">
                  <c:v>42992.888877314806</c:v>
                </c:pt>
                <c:pt idx="6164">
                  <c:v>42992.930543981478</c:v>
                </c:pt>
                <c:pt idx="6165">
                  <c:v>42992.972210648149</c:v>
                </c:pt>
                <c:pt idx="6166">
                  <c:v>42993.013877314806</c:v>
                </c:pt>
                <c:pt idx="6167">
                  <c:v>42993.055543981478</c:v>
                </c:pt>
                <c:pt idx="6168">
                  <c:v>42993.097210648149</c:v>
                </c:pt>
                <c:pt idx="6169">
                  <c:v>42993.138877314806</c:v>
                </c:pt>
                <c:pt idx="6170">
                  <c:v>42993.180543981478</c:v>
                </c:pt>
                <c:pt idx="6171">
                  <c:v>42993.222210648149</c:v>
                </c:pt>
                <c:pt idx="6172">
                  <c:v>42993.263877314806</c:v>
                </c:pt>
                <c:pt idx="6173">
                  <c:v>42993.305543981478</c:v>
                </c:pt>
                <c:pt idx="6174">
                  <c:v>42993.347210648149</c:v>
                </c:pt>
                <c:pt idx="6175">
                  <c:v>42993.388877314806</c:v>
                </c:pt>
                <c:pt idx="6176">
                  <c:v>42993.430543981478</c:v>
                </c:pt>
                <c:pt idx="6177">
                  <c:v>42993.472210648149</c:v>
                </c:pt>
                <c:pt idx="6178">
                  <c:v>42993.513877314806</c:v>
                </c:pt>
                <c:pt idx="6179">
                  <c:v>42993.555543981478</c:v>
                </c:pt>
                <c:pt idx="6180">
                  <c:v>42993.597233796303</c:v>
                </c:pt>
                <c:pt idx="6181">
                  <c:v>42993.63890046296</c:v>
                </c:pt>
                <c:pt idx="6182">
                  <c:v>42993.680567129632</c:v>
                </c:pt>
                <c:pt idx="6183">
                  <c:v>42993.722303240742</c:v>
                </c:pt>
                <c:pt idx="6184">
                  <c:v>42993.763981481483</c:v>
                </c:pt>
                <c:pt idx="6185">
                  <c:v>42993.805648148147</c:v>
                </c:pt>
                <c:pt idx="6186">
                  <c:v>42993.847314814811</c:v>
                </c:pt>
                <c:pt idx="6187">
                  <c:v>42993.888981481483</c:v>
                </c:pt>
                <c:pt idx="6188">
                  <c:v>42993.930648148147</c:v>
                </c:pt>
                <c:pt idx="6189">
                  <c:v>42993.972314814811</c:v>
                </c:pt>
                <c:pt idx="6190">
                  <c:v>42994.013981481483</c:v>
                </c:pt>
                <c:pt idx="6191">
                  <c:v>42994.055648148147</c:v>
                </c:pt>
                <c:pt idx="6192">
                  <c:v>42994.097314814811</c:v>
                </c:pt>
                <c:pt idx="6193">
                  <c:v>42994.138981481483</c:v>
                </c:pt>
                <c:pt idx="6194">
                  <c:v>42994.180648148147</c:v>
                </c:pt>
                <c:pt idx="6195">
                  <c:v>42994.222314814811</c:v>
                </c:pt>
                <c:pt idx="6196">
                  <c:v>42994.263981481483</c:v>
                </c:pt>
                <c:pt idx="6197">
                  <c:v>42994.305648148147</c:v>
                </c:pt>
                <c:pt idx="6198">
                  <c:v>42994.347314814811</c:v>
                </c:pt>
                <c:pt idx="6199">
                  <c:v>42994.388981481483</c:v>
                </c:pt>
                <c:pt idx="6200">
                  <c:v>42994.430648148147</c:v>
                </c:pt>
                <c:pt idx="6201">
                  <c:v>42994.472314814811</c:v>
                </c:pt>
                <c:pt idx="6202">
                  <c:v>42994.513981481483</c:v>
                </c:pt>
                <c:pt idx="6203">
                  <c:v>42994.555648148147</c:v>
                </c:pt>
                <c:pt idx="6204">
                  <c:v>42994.597326388888</c:v>
                </c:pt>
                <c:pt idx="6205">
                  <c:v>42994.638993055552</c:v>
                </c:pt>
                <c:pt idx="6206">
                  <c:v>42994.680659722217</c:v>
                </c:pt>
                <c:pt idx="6207">
                  <c:v>42994.722384259258</c:v>
                </c:pt>
                <c:pt idx="6208">
                  <c:v>42994.764062499999</c:v>
                </c:pt>
                <c:pt idx="6209">
                  <c:v>42994.80572916667</c:v>
                </c:pt>
                <c:pt idx="6210">
                  <c:v>42994.847395833327</c:v>
                </c:pt>
                <c:pt idx="6211">
                  <c:v>42994.889062499999</c:v>
                </c:pt>
                <c:pt idx="6212">
                  <c:v>42994.930613425917</c:v>
                </c:pt>
                <c:pt idx="6213">
                  <c:v>42994.972407407397</c:v>
                </c:pt>
                <c:pt idx="6214">
                  <c:v>42995.01394675926</c:v>
                </c:pt>
                <c:pt idx="6215">
                  <c:v>42995.05574074074</c:v>
                </c:pt>
                <c:pt idx="6216">
                  <c:v>42995.097280092603</c:v>
                </c:pt>
                <c:pt idx="6217">
                  <c:v>42995.139062499999</c:v>
                </c:pt>
                <c:pt idx="6218">
                  <c:v>42995.180613425917</c:v>
                </c:pt>
                <c:pt idx="6219">
                  <c:v>42995.222395833327</c:v>
                </c:pt>
                <c:pt idx="6220">
                  <c:v>42995.26394675926</c:v>
                </c:pt>
                <c:pt idx="6221">
                  <c:v>42995.305775462963</c:v>
                </c:pt>
                <c:pt idx="6222">
                  <c:v>42995.347291666672</c:v>
                </c:pt>
                <c:pt idx="6223">
                  <c:v>42995.389074074083</c:v>
                </c:pt>
                <c:pt idx="6224">
                  <c:v>42995.430625000001</c:v>
                </c:pt>
                <c:pt idx="6225">
                  <c:v>42995.472407407397</c:v>
                </c:pt>
                <c:pt idx="6226">
                  <c:v>42995.513958333337</c:v>
                </c:pt>
                <c:pt idx="6227">
                  <c:v>42995.55574074074</c:v>
                </c:pt>
                <c:pt idx="6228">
                  <c:v>42995.597314814811</c:v>
                </c:pt>
                <c:pt idx="6229">
                  <c:v>42995.639097222222</c:v>
                </c:pt>
                <c:pt idx="6230">
                  <c:v>42995.680648148147</c:v>
                </c:pt>
                <c:pt idx="6231">
                  <c:v>42995.722511574073</c:v>
                </c:pt>
                <c:pt idx="6232">
                  <c:v>42995.764062499999</c:v>
                </c:pt>
                <c:pt idx="6233">
                  <c:v>42995.805856481478</c:v>
                </c:pt>
                <c:pt idx="6234">
                  <c:v>42995.847395833327</c:v>
                </c:pt>
                <c:pt idx="6235">
                  <c:v>42995.889178240737</c:v>
                </c:pt>
                <c:pt idx="6236">
                  <c:v>42995.93072916667</c:v>
                </c:pt>
                <c:pt idx="6237">
                  <c:v>42995.972511574073</c:v>
                </c:pt>
                <c:pt idx="6238">
                  <c:v>42996.014062499999</c:v>
                </c:pt>
                <c:pt idx="6239">
                  <c:v>42996.055891203701</c:v>
                </c:pt>
                <c:pt idx="6240">
                  <c:v>42996.097407407397</c:v>
                </c:pt>
                <c:pt idx="6241">
                  <c:v>42996.139189814807</c:v>
                </c:pt>
                <c:pt idx="6242">
                  <c:v>42996.18074074074</c:v>
                </c:pt>
                <c:pt idx="6243">
                  <c:v>42996.22252314815</c:v>
                </c:pt>
                <c:pt idx="6244">
                  <c:v>42996.264189814807</c:v>
                </c:pt>
                <c:pt idx="6245">
                  <c:v>42996.305856481478</c:v>
                </c:pt>
                <c:pt idx="6246">
                  <c:v>42996.34752314815</c:v>
                </c:pt>
                <c:pt idx="6247">
                  <c:v>42996.389189814807</c:v>
                </c:pt>
                <c:pt idx="6248">
                  <c:v>42996.430856481478</c:v>
                </c:pt>
                <c:pt idx="6249">
                  <c:v>42996.47252314815</c:v>
                </c:pt>
                <c:pt idx="6250">
                  <c:v>42996.514189814807</c:v>
                </c:pt>
                <c:pt idx="6251">
                  <c:v>42996.555856481478</c:v>
                </c:pt>
                <c:pt idx="6252">
                  <c:v>42996.597546296303</c:v>
                </c:pt>
                <c:pt idx="6253">
                  <c:v>42996.63921296296</c:v>
                </c:pt>
                <c:pt idx="6254">
                  <c:v>42996.680879629632</c:v>
                </c:pt>
                <c:pt idx="6255">
                  <c:v>42996.722638888888</c:v>
                </c:pt>
                <c:pt idx="6256">
                  <c:v>42996.764305555553</c:v>
                </c:pt>
                <c:pt idx="6257">
                  <c:v>42996.805972222217</c:v>
                </c:pt>
                <c:pt idx="6258">
                  <c:v>42996.847638888888</c:v>
                </c:pt>
                <c:pt idx="6259">
                  <c:v>42996.889305555553</c:v>
                </c:pt>
                <c:pt idx="6260">
                  <c:v>42996.930972222217</c:v>
                </c:pt>
                <c:pt idx="6261">
                  <c:v>42996.972638888888</c:v>
                </c:pt>
                <c:pt idx="6262">
                  <c:v>42997.014305555553</c:v>
                </c:pt>
                <c:pt idx="6263">
                  <c:v>42997.055972222217</c:v>
                </c:pt>
                <c:pt idx="6264">
                  <c:v>42997.097638888888</c:v>
                </c:pt>
                <c:pt idx="6265">
                  <c:v>42997.139305555553</c:v>
                </c:pt>
                <c:pt idx="6266">
                  <c:v>42997.180972222217</c:v>
                </c:pt>
                <c:pt idx="6267">
                  <c:v>42997.222638888888</c:v>
                </c:pt>
                <c:pt idx="6268">
                  <c:v>42997.264305555553</c:v>
                </c:pt>
                <c:pt idx="6269">
                  <c:v>42997.305972222217</c:v>
                </c:pt>
                <c:pt idx="6270">
                  <c:v>42997.347638888888</c:v>
                </c:pt>
                <c:pt idx="6271">
                  <c:v>42997.389305555553</c:v>
                </c:pt>
                <c:pt idx="6272">
                  <c:v>42997.430972222217</c:v>
                </c:pt>
                <c:pt idx="6273">
                  <c:v>42997.472638888888</c:v>
                </c:pt>
                <c:pt idx="6274">
                  <c:v>42997.514305555553</c:v>
                </c:pt>
                <c:pt idx="6275">
                  <c:v>42997.555972222217</c:v>
                </c:pt>
                <c:pt idx="6276">
                  <c:v>42997.597638888888</c:v>
                </c:pt>
                <c:pt idx="6277">
                  <c:v>42997.639305555553</c:v>
                </c:pt>
                <c:pt idx="6278">
                  <c:v>42997.680972222217</c:v>
                </c:pt>
                <c:pt idx="6279">
                  <c:v>42997.722650462973</c:v>
                </c:pt>
                <c:pt idx="6280">
                  <c:v>42997.764340277783</c:v>
                </c:pt>
                <c:pt idx="6281">
                  <c:v>42997.806006944447</c:v>
                </c:pt>
                <c:pt idx="6282">
                  <c:v>42997.847673611112</c:v>
                </c:pt>
                <c:pt idx="6283">
                  <c:v>42997.889340277783</c:v>
                </c:pt>
                <c:pt idx="6284">
                  <c:v>42997.931006944447</c:v>
                </c:pt>
                <c:pt idx="6285">
                  <c:v>42997.972673611112</c:v>
                </c:pt>
                <c:pt idx="6286">
                  <c:v>42998.014340277783</c:v>
                </c:pt>
                <c:pt idx="6287">
                  <c:v>42998.056006944447</c:v>
                </c:pt>
                <c:pt idx="6288">
                  <c:v>42998.097673611112</c:v>
                </c:pt>
                <c:pt idx="6289">
                  <c:v>42998.139340277783</c:v>
                </c:pt>
                <c:pt idx="6290">
                  <c:v>42998.181006944447</c:v>
                </c:pt>
                <c:pt idx="6291">
                  <c:v>42998.222673611112</c:v>
                </c:pt>
                <c:pt idx="6292">
                  <c:v>42998.264340277783</c:v>
                </c:pt>
                <c:pt idx="6293">
                  <c:v>42998.306006944447</c:v>
                </c:pt>
                <c:pt idx="6294">
                  <c:v>42998.347673611112</c:v>
                </c:pt>
                <c:pt idx="6295">
                  <c:v>42998.389340277783</c:v>
                </c:pt>
                <c:pt idx="6296">
                  <c:v>42998.431006944447</c:v>
                </c:pt>
                <c:pt idx="6297">
                  <c:v>42998.472673611112</c:v>
                </c:pt>
                <c:pt idx="6298">
                  <c:v>42998.514340277783</c:v>
                </c:pt>
                <c:pt idx="6299">
                  <c:v>42998.556006944447</c:v>
                </c:pt>
                <c:pt idx="6300">
                  <c:v>42998.597696759258</c:v>
                </c:pt>
                <c:pt idx="6301">
                  <c:v>42998.639363425929</c:v>
                </c:pt>
                <c:pt idx="6302">
                  <c:v>42998.681030092594</c:v>
                </c:pt>
                <c:pt idx="6303">
                  <c:v>42998.722731481481</c:v>
                </c:pt>
                <c:pt idx="6304">
                  <c:v>42998.764456018522</c:v>
                </c:pt>
                <c:pt idx="6305">
                  <c:v>42998.806122685193</c:v>
                </c:pt>
                <c:pt idx="6306">
                  <c:v>42998.84778935185</c:v>
                </c:pt>
                <c:pt idx="6307">
                  <c:v>42998.889456018522</c:v>
                </c:pt>
                <c:pt idx="6308">
                  <c:v>42998.931122685193</c:v>
                </c:pt>
                <c:pt idx="6309">
                  <c:v>42998.97278935185</c:v>
                </c:pt>
                <c:pt idx="6310">
                  <c:v>42999.014456018522</c:v>
                </c:pt>
                <c:pt idx="6311">
                  <c:v>42999.056122685193</c:v>
                </c:pt>
                <c:pt idx="6312">
                  <c:v>42999.09778935185</c:v>
                </c:pt>
                <c:pt idx="6313">
                  <c:v>42999.139456018522</c:v>
                </c:pt>
                <c:pt idx="6314">
                  <c:v>42999.181122685193</c:v>
                </c:pt>
                <c:pt idx="6315">
                  <c:v>42999.22278935185</c:v>
                </c:pt>
                <c:pt idx="6316">
                  <c:v>42999.264456018522</c:v>
                </c:pt>
                <c:pt idx="6317">
                  <c:v>42999.306122685193</c:v>
                </c:pt>
                <c:pt idx="6318">
                  <c:v>42999.34778935185</c:v>
                </c:pt>
                <c:pt idx="6319">
                  <c:v>42999.389456018522</c:v>
                </c:pt>
                <c:pt idx="6320">
                  <c:v>42999.431122685193</c:v>
                </c:pt>
                <c:pt idx="6321">
                  <c:v>42999.47278935185</c:v>
                </c:pt>
                <c:pt idx="6322">
                  <c:v>42999.514456018522</c:v>
                </c:pt>
                <c:pt idx="6323">
                  <c:v>42999.556122685193</c:v>
                </c:pt>
                <c:pt idx="6324">
                  <c:v>42999.59778935185</c:v>
                </c:pt>
                <c:pt idx="6325">
                  <c:v>42999.639456018522</c:v>
                </c:pt>
                <c:pt idx="6326">
                  <c:v>42999.681122685193</c:v>
                </c:pt>
                <c:pt idx="6327">
                  <c:v>42999.72283564815</c:v>
                </c:pt>
                <c:pt idx="6328">
                  <c:v>42999.764525462961</c:v>
                </c:pt>
                <c:pt idx="6329">
                  <c:v>42999.806192129632</c:v>
                </c:pt>
                <c:pt idx="6330">
                  <c:v>42999.847858796304</c:v>
                </c:pt>
                <c:pt idx="6331">
                  <c:v>42999.889525462961</c:v>
                </c:pt>
                <c:pt idx="6332">
                  <c:v>42999.931192129632</c:v>
                </c:pt>
                <c:pt idx="6333">
                  <c:v>42999.972858796304</c:v>
                </c:pt>
                <c:pt idx="6334">
                  <c:v>43000.014525462961</c:v>
                </c:pt>
                <c:pt idx="6335">
                  <c:v>43000.056192129632</c:v>
                </c:pt>
                <c:pt idx="6336">
                  <c:v>43000.097858796304</c:v>
                </c:pt>
                <c:pt idx="6337">
                  <c:v>43000.139525462961</c:v>
                </c:pt>
                <c:pt idx="6338">
                  <c:v>43000.181192129632</c:v>
                </c:pt>
                <c:pt idx="6339">
                  <c:v>43000.222858796304</c:v>
                </c:pt>
                <c:pt idx="6340">
                  <c:v>43000.264525462961</c:v>
                </c:pt>
                <c:pt idx="6341">
                  <c:v>43000.306192129632</c:v>
                </c:pt>
                <c:pt idx="6342">
                  <c:v>43000.347858796304</c:v>
                </c:pt>
                <c:pt idx="6343">
                  <c:v>43000.389525462961</c:v>
                </c:pt>
                <c:pt idx="6344">
                  <c:v>43000.431192129632</c:v>
                </c:pt>
                <c:pt idx="6345">
                  <c:v>43000.472858796304</c:v>
                </c:pt>
                <c:pt idx="6346">
                  <c:v>43000.514525462961</c:v>
                </c:pt>
                <c:pt idx="6347">
                  <c:v>43000.556192129632</c:v>
                </c:pt>
                <c:pt idx="6348">
                  <c:v>43000.597881944443</c:v>
                </c:pt>
                <c:pt idx="6349">
                  <c:v>43000.639548611107</c:v>
                </c:pt>
                <c:pt idx="6350">
                  <c:v>43000.681215277778</c:v>
                </c:pt>
                <c:pt idx="6351">
                  <c:v>43000.722951388889</c:v>
                </c:pt>
                <c:pt idx="6352">
                  <c:v>43000.76462962963</c:v>
                </c:pt>
                <c:pt idx="6353">
                  <c:v>43000.806296296287</c:v>
                </c:pt>
                <c:pt idx="6354">
                  <c:v>43000.847962962973</c:v>
                </c:pt>
                <c:pt idx="6355">
                  <c:v>43000.88962962963</c:v>
                </c:pt>
                <c:pt idx="6356">
                  <c:v>43000.931296296287</c:v>
                </c:pt>
                <c:pt idx="6357">
                  <c:v>43000.972962962973</c:v>
                </c:pt>
                <c:pt idx="6358">
                  <c:v>43001.01462962963</c:v>
                </c:pt>
                <c:pt idx="6359">
                  <c:v>43001.056296296287</c:v>
                </c:pt>
                <c:pt idx="6360">
                  <c:v>43001.097962962973</c:v>
                </c:pt>
                <c:pt idx="6361">
                  <c:v>43001.13962962963</c:v>
                </c:pt>
                <c:pt idx="6362">
                  <c:v>43001.181296296287</c:v>
                </c:pt>
                <c:pt idx="6363">
                  <c:v>43001.222962962973</c:v>
                </c:pt>
                <c:pt idx="6364">
                  <c:v>43001.26462962963</c:v>
                </c:pt>
                <c:pt idx="6365">
                  <c:v>43001.306296296287</c:v>
                </c:pt>
                <c:pt idx="6366">
                  <c:v>43001.347962962973</c:v>
                </c:pt>
                <c:pt idx="6367">
                  <c:v>43001.38962962963</c:v>
                </c:pt>
                <c:pt idx="6368">
                  <c:v>43001.431296296287</c:v>
                </c:pt>
                <c:pt idx="6369">
                  <c:v>43001.472962962973</c:v>
                </c:pt>
                <c:pt idx="6370">
                  <c:v>43001.51462962963</c:v>
                </c:pt>
                <c:pt idx="6371">
                  <c:v>43001.556296296287</c:v>
                </c:pt>
                <c:pt idx="6372">
                  <c:v>43001.597986111112</c:v>
                </c:pt>
                <c:pt idx="6373">
                  <c:v>43001.639652777783</c:v>
                </c:pt>
                <c:pt idx="6374">
                  <c:v>43001.681319444448</c:v>
                </c:pt>
                <c:pt idx="6375">
                  <c:v>43001.723055555558</c:v>
                </c:pt>
                <c:pt idx="6376">
                  <c:v>43001.764733796299</c:v>
                </c:pt>
                <c:pt idx="6377">
                  <c:v>43001.806400462963</c:v>
                </c:pt>
                <c:pt idx="6378">
                  <c:v>43001.848067129627</c:v>
                </c:pt>
                <c:pt idx="6379">
                  <c:v>43001.889733796299</c:v>
                </c:pt>
                <c:pt idx="6380">
                  <c:v>43001.931400462963</c:v>
                </c:pt>
                <c:pt idx="6381">
                  <c:v>43001.973067129627</c:v>
                </c:pt>
                <c:pt idx="6382">
                  <c:v>43002.014733796299</c:v>
                </c:pt>
                <c:pt idx="6383">
                  <c:v>43002.056400462963</c:v>
                </c:pt>
                <c:pt idx="6384">
                  <c:v>43002.098067129627</c:v>
                </c:pt>
                <c:pt idx="6385">
                  <c:v>43002.139733796299</c:v>
                </c:pt>
                <c:pt idx="6386">
                  <c:v>43002.181400462963</c:v>
                </c:pt>
                <c:pt idx="6387">
                  <c:v>43002.223067129627</c:v>
                </c:pt>
                <c:pt idx="6388">
                  <c:v>43002.264733796299</c:v>
                </c:pt>
                <c:pt idx="6389">
                  <c:v>43002.306400462963</c:v>
                </c:pt>
                <c:pt idx="6390">
                  <c:v>43002.348067129627</c:v>
                </c:pt>
                <c:pt idx="6391">
                  <c:v>43002.389733796299</c:v>
                </c:pt>
                <c:pt idx="6392">
                  <c:v>43002.431400462963</c:v>
                </c:pt>
                <c:pt idx="6393">
                  <c:v>43002.473067129627</c:v>
                </c:pt>
                <c:pt idx="6394">
                  <c:v>43002.514733796299</c:v>
                </c:pt>
                <c:pt idx="6395">
                  <c:v>43002.556400462963</c:v>
                </c:pt>
                <c:pt idx="6396">
                  <c:v>43002.598090277781</c:v>
                </c:pt>
                <c:pt idx="6397">
                  <c:v>43002.639756944453</c:v>
                </c:pt>
                <c:pt idx="6398">
                  <c:v>43002.681423611109</c:v>
                </c:pt>
                <c:pt idx="6399">
                  <c:v>43002.72315972222</c:v>
                </c:pt>
                <c:pt idx="6400">
                  <c:v>43002.764837962961</c:v>
                </c:pt>
                <c:pt idx="6401">
                  <c:v>43002.806504629632</c:v>
                </c:pt>
                <c:pt idx="6402">
                  <c:v>43002.848171296297</c:v>
                </c:pt>
                <c:pt idx="6403">
                  <c:v>43002.889837962961</c:v>
                </c:pt>
                <c:pt idx="6404">
                  <c:v>43002.931504629632</c:v>
                </c:pt>
                <c:pt idx="6405">
                  <c:v>43002.973171296297</c:v>
                </c:pt>
                <c:pt idx="6406">
                  <c:v>43003.014837962961</c:v>
                </c:pt>
                <c:pt idx="6407">
                  <c:v>43003.056504629632</c:v>
                </c:pt>
                <c:pt idx="6408">
                  <c:v>43003.098171296297</c:v>
                </c:pt>
                <c:pt idx="6409">
                  <c:v>43003.139837962961</c:v>
                </c:pt>
                <c:pt idx="6410">
                  <c:v>43003.181504629632</c:v>
                </c:pt>
                <c:pt idx="6411">
                  <c:v>43003.223171296297</c:v>
                </c:pt>
                <c:pt idx="6412">
                  <c:v>43003.264837962961</c:v>
                </c:pt>
                <c:pt idx="6413">
                  <c:v>43003.306504629632</c:v>
                </c:pt>
                <c:pt idx="6414">
                  <c:v>43003.348171296297</c:v>
                </c:pt>
                <c:pt idx="6415">
                  <c:v>43003.389837962961</c:v>
                </c:pt>
                <c:pt idx="6416">
                  <c:v>43003.431504629632</c:v>
                </c:pt>
                <c:pt idx="6417">
                  <c:v>43003.473171296297</c:v>
                </c:pt>
                <c:pt idx="6418">
                  <c:v>43003.514837962961</c:v>
                </c:pt>
                <c:pt idx="6419">
                  <c:v>43003.556504629632</c:v>
                </c:pt>
                <c:pt idx="6420">
                  <c:v>43003.598194444443</c:v>
                </c:pt>
                <c:pt idx="6421">
                  <c:v>43003.639861111107</c:v>
                </c:pt>
                <c:pt idx="6422">
                  <c:v>43003.681527777779</c:v>
                </c:pt>
                <c:pt idx="6423">
                  <c:v>43003.723229166673</c:v>
                </c:pt>
                <c:pt idx="6424">
                  <c:v>43003.764907407407</c:v>
                </c:pt>
                <c:pt idx="6425">
                  <c:v>43003.806574074071</c:v>
                </c:pt>
                <c:pt idx="6426">
                  <c:v>43003.848240740743</c:v>
                </c:pt>
                <c:pt idx="6427">
                  <c:v>43003.889907407407</c:v>
                </c:pt>
                <c:pt idx="6428">
                  <c:v>43003.931574074071</c:v>
                </c:pt>
                <c:pt idx="6429">
                  <c:v>43003.973240740743</c:v>
                </c:pt>
                <c:pt idx="6430">
                  <c:v>43004.014907407407</c:v>
                </c:pt>
                <c:pt idx="6431">
                  <c:v>43004.056574074071</c:v>
                </c:pt>
                <c:pt idx="6432">
                  <c:v>43004.098240740743</c:v>
                </c:pt>
                <c:pt idx="6433">
                  <c:v>43004.139907407407</c:v>
                </c:pt>
                <c:pt idx="6434">
                  <c:v>43004.181574074071</c:v>
                </c:pt>
                <c:pt idx="6435">
                  <c:v>43004.223240740743</c:v>
                </c:pt>
                <c:pt idx="6436">
                  <c:v>43004.264907407407</c:v>
                </c:pt>
                <c:pt idx="6437">
                  <c:v>43004.306574074071</c:v>
                </c:pt>
                <c:pt idx="6438">
                  <c:v>43004.348240740743</c:v>
                </c:pt>
                <c:pt idx="6439">
                  <c:v>43004.389907407407</c:v>
                </c:pt>
                <c:pt idx="6440">
                  <c:v>43004.431574074071</c:v>
                </c:pt>
                <c:pt idx="6441">
                  <c:v>43004.473240740743</c:v>
                </c:pt>
                <c:pt idx="6442">
                  <c:v>43004.514907407407</c:v>
                </c:pt>
                <c:pt idx="6443">
                  <c:v>43004.556574074071</c:v>
                </c:pt>
                <c:pt idx="6444">
                  <c:v>43004.598252314812</c:v>
                </c:pt>
                <c:pt idx="6445">
                  <c:v>43004.639918981477</c:v>
                </c:pt>
                <c:pt idx="6446">
                  <c:v>43004.681585648148</c:v>
                </c:pt>
                <c:pt idx="6447">
                  <c:v>43004.723287037043</c:v>
                </c:pt>
                <c:pt idx="6448">
                  <c:v>43004.764988425923</c:v>
                </c:pt>
                <c:pt idx="6449">
                  <c:v>43004.806655092587</c:v>
                </c:pt>
                <c:pt idx="6450">
                  <c:v>43004.848321759258</c:v>
                </c:pt>
                <c:pt idx="6451">
                  <c:v>43004.889988425923</c:v>
                </c:pt>
                <c:pt idx="6452">
                  <c:v>43004.931655092587</c:v>
                </c:pt>
                <c:pt idx="6453">
                  <c:v>43004.973321759258</c:v>
                </c:pt>
                <c:pt idx="6454">
                  <c:v>43005.014988425923</c:v>
                </c:pt>
                <c:pt idx="6455">
                  <c:v>43005.056655092587</c:v>
                </c:pt>
                <c:pt idx="6456">
                  <c:v>43005.098321759258</c:v>
                </c:pt>
                <c:pt idx="6457">
                  <c:v>43005.139988425923</c:v>
                </c:pt>
                <c:pt idx="6458">
                  <c:v>43005.181655092587</c:v>
                </c:pt>
                <c:pt idx="6459">
                  <c:v>43005.223321759258</c:v>
                </c:pt>
                <c:pt idx="6460">
                  <c:v>43005.264988425923</c:v>
                </c:pt>
                <c:pt idx="6461">
                  <c:v>43005.306655092587</c:v>
                </c:pt>
                <c:pt idx="6462">
                  <c:v>43005.348321759258</c:v>
                </c:pt>
                <c:pt idx="6463">
                  <c:v>43005.389988425923</c:v>
                </c:pt>
                <c:pt idx="6464">
                  <c:v>43005.431655092587</c:v>
                </c:pt>
                <c:pt idx="6465">
                  <c:v>43005.473321759258</c:v>
                </c:pt>
                <c:pt idx="6466">
                  <c:v>43005.514988425923</c:v>
                </c:pt>
                <c:pt idx="6467">
                  <c:v>43005.556655092587</c:v>
                </c:pt>
                <c:pt idx="6468">
                  <c:v>43005.598333333342</c:v>
                </c:pt>
                <c:pt idx="6469">
                  <c:v>43005.64</c:v>
                </c:pt>
                <c:pt idx="6470">
                  <c:v>43005.681666666656</c:v>
                </c:pt>
                <c:pt idx="6471">
                  <c:v>43005.723379629628</c:v>
                </c:pt>
                <c:pt idx="6472">
                  <c:v>43005.765081018522</c:v>
                </c:pt>
                <c:pt idx="6473">
                  <c:v>43005.806747685187</c:v>
                </c:pt>
                <c:pt idx="6474">
                  <c:v>43005.848414351851</c:v>
                </c:pt>
                <c:pt idx="6475">
                  <c:v>43005.890081018522</c:v>
                </c:pt>
                <c:pt idx="6476">
                  <c:v>43005.931747685187</c:v>
                </c:pt>
                <c:pt idx="6477">
                  <c:v>43005.973414351851</c:v>
                </c:pt>
                <c:pt idx="6478">
                  <c:v>43006.015081018522</c:v>
                </c:pt>
                <c:pt idx="6479">
                  <c:v>43006.056747685187</c:v>
                </c:pt>
                <c:pt idx="6480">
                  <c:v>43006.098414351851</c:v>
                </c:pt>
                <c:pt idx="6481">
                  <c:v>43006.140081018522</c:v>
                </c:pt>
                <c:pt idx="6482">
                  <c:v>43006.181747685187</c:v>
                </c:pt>
                <c:pt idx="6483">
                  <c:v>43006.223414351851</c:v>
                </c:pt>
                <c:pt idx="6484">
                  <c:v>43006.265081018522</c:v>
                </c:pt>
                <c:pt idx="6485">
                  <c:v>43006.306747685187</c:v>
                </c:pt>
                <c:pt idx="6486">
                  <c:v>43006.348414351851</c:v>
                </c:pt>
                <c:pt idx="6487">
                  <c:v>43006.390081018522</c:v>
                </c:pt>
                <c:pt idx="6488">
                  <c:v>43006.431747685187</c:v>
                </c:pt>
                <c:pt idx="6489">
                  <c:v>43006.473414351851</c:v>
                </c:pt>
                <c:pt idx="6490">
                  <c:v>43006.515081018522</c:v>
                </c:pt>
                <c:pt idx="6491">
                  <c:v>43006.556747685187</c:v>
                </c:pt>
                <c:pt idx="6492">
                  <c:v>43006.598437499997</c:v>
                </c:pt>
                <c:pt idx="6493">
                  <c:v>43006.640104166669</c:v>
                </c:pt>
                <c:pt idx="6494">
                  <c:v>43006.681770833333</c:v>
                </c:pt>
                <c:pt idx="6495">
                  <c:v>43006.723506944443</c:v>
                </c:pt>
                <c:pt idx="6496">
                  <c:v>43006.765185185177</c:v>
                </c:pt>
                <c:pt idx="6497">
                  <c:v>43006.806851851848</c:v>
                </c:pt>
                <c:pt idx="6498">
                  <c:v>43006.84851851852</c:v>
                </c:pt>
                <c:pt idx="6499">
                  <c:v>43006.890185185177</c:v>
                </c:pt>
                <c:pt idx="6500">
                  <c:v>43006.931851851848</c:v>
                </c:pt>
                <c:pt idx="6501">
                  <c:v>43006.97351851852</c:v>
                </c:pt>
                <c:pt idx="6502">
                  <c:v>43007.015185185177</c:v>
                </c:pt>
                <c:pt idx="6503">
                  <c:v>43007.056851851848</c:v>
                </c:pt>
                <c:pt idx="6504">
                  <c:v>43007.09851851852</c:v>
                </c:pt>
                <c:pt idx="6505">
                  <c:v>43007.140185185177</c:v>
                </c:pt>
                <c:pt idx="6506">
                  <c:v>43007.181851851848</c:v>
                </c:pt>
                <c:pt idx="6507">
                  <c:v>43007.22351851852</c:v>
                </c:pt>
                <c:pt idx="6508">
                  <c:v>43007.265185185177</c:v>
                </c:pt>
                <c:pt idx="6509">
                  <c:v>43007.306851851848</c:v>
                </c:pt>
                <c:pt idx="6510">
                  <c:v>43007.34851851852</c:v>
                </c:pt>
                <c:pt idx="6511">
                  <c:v>43007.390185185177</c:v>
                </c:pt>
                <c:pt idx="6512">
                  <c:v>43007.431851851848</c:v>
                </c:pt>
                <c:pt idx="6513">
                  <c:v>43007.47351851852</c:v>
                </c:pt>
                <c:pt idx="6514">
                  <c:v>43007.515185185177</c:v>
                </c:pt>
                <c:pt idx="6515">
                  <c:v>43007.556851851848</c:v>
                </c:pt>
                <c:pt idx="6516">
                  <c:v>43007.598541666674</c:v>
                </c:pt>
                <c:pt idx="6517">
                  <c:v>43007.640208333331</c:v>
                </c:pt>
                <c:pt idx="6518">
                  <c:v>43007.681875000002</c:v>
                </c:pt>
                <c:pt idx="6519">
                  <c:v>43007.723576388889</c:v>
                </c:pt>
                <c:pt idx="6520">
                  <c:v>43007.765277777777</c:v>
                </c:pt>
                <c:pt idx="6521">
                  <c:v>43007.806944444441</c:v>
                </c:pt>
                <c:pt idx="6522">
                  <c:v>43007.848611111112</c:v>
                </c:pt>
                <c:pt idx="6523">
                  <c:v>43007.890277777777</c:v>
                </c:pt>
                <c:pt idx="6524">
                  <c:v>43007.931944444441</c:v>
                </c:pt>
                <c:pt idx="6525">
                  <c:v>43007.973611111112</c:v>
                </c:pt>
                <c:pt idx="6526">
                  <c:v>43008.015277777777</c:v>
                </c:pt>
                <c:pt idx="6527">
                  <c:v>43008.056944444441</c:v>
                </c:pt>
                <c:pt idx="6528">
                  <c:v>43008.098611111112</c:v>
                </c:pt>
                <c:pt idx="6529">
                  <c:v>43008.140277777777</c:v>
                </c:pt>
                <c:pt idx="6530">
                  <c:v>43008.181944444441</c:v>
                </c:pt>
                <c:pt idx="6531">
                  <c:v>43008.223611111112</c:v>
                </c:pt>
                <c:pt idx="6532">
                  <c:v>43008.265277777777</c:v>
                </c:pt>
                <c:pt idx="6533">
                  <c:v>43008.306944444441</c:v>
                </c:pt>
                <c:pt idx="6534">
                  <c:v>43008.348611111112</c:v>
                </c:pt>
                <c:pt idx="6535">
                  <c:v>43008.390277777777</c:v>
                </c:pt>
                <c:pt idx="6536">
                  <c:v>43008.431944444441</c:v>
                </c:pt>
                <c:pt idx="6537">
                  <c:v>43008.473611111112</c:v>
                </c:pt>
                <c:pt idx="6538">
                  <c:v>43008.515277777777</c:v>
                </c:pt>
                <c:pt idx="6539">
                  <c:v>43008.556944444441</c:v>
                </c:pt>
                <c:pt idx="6540">
                  <c:v>43008.598622685182</c:v>
                </c:pt>
                <c:pt idx="6541">
                  <c:v>43008.640289351853</c:v>
                </c:pt>
                <c:pt idx="6542">
                  <c:v>43008.681956018518</c:v>
                </c:pt>
                <c:pt idx="6543">
                  <c:v>43008.723668981482</c:v>
                </c:pt>
                <c:pt idx="6544">
                  <c:v>43008.7653587963</c:v>
                </c:pt>
                <c:pt idx="6545">
                  <c:v>43008.807025462957</c:v>
                </c:pt>
                <c:pt idx="6546">
                  <c:v>43008.848692129628</c:v>
                </c:pt>
                <c:pt idx="6547">
                  <c:v>43008.8903587963</c:v>
                </c:pt>
                <c:pt idx="6548">
                  <c:v>43008.932025462957</c:v>
                </c:pt>
                <c:pt idx="6549">
                  <c:v>43008.973692129628</c:v>
                </c:pt>
                <c:pt idx="6550">
                  <c:v>43009.0153587963</c:v>
                </c:pt>
                <c:pt idx="6551">
                  <c:v>43009.057025462957</c:v>
                </c:pt>
                <c:pt idx="6552">
                  <c:v>43009.098692129628</c:v>
                </c:pt>
                <c:pt idx="6553">
                  <c:v>43009.1403587963</c:v>
                </c:pt>
                <c:pt idx="6554">
                  <c:v>43009.182025462957</c:v>
                </c:pt>
                <c:pt idx="6555">
                  <c:v>43009.223692129628</c:v>
                </c:pt>
                <c:pt idx="6556">
                  <c:v>43009.2653587963</c:v>
                </c:pt>
                <c:pt idx="6557">
                  <c:v>43009.307025462957</c:v>
                </c:pt>
                <c:pt idx="6558">
                  <c:v>43009.348692129628</c:v>
                </c:pt>
                <c:pt idx="6559">
                  <c:v>43009.3903587963</c:v>
                </c:pt>
                <c:pt idx="6560">
                  <c:v>43009.432025462957</c:v>
                </c:pt>
                <c:pt idx="6561">
                  <c:v>43009.473692129628</c:v>
                </c:pt>
                <c:pt idx="6562">
                  <c:v>43009.5153587963</c:v>
                </c:pt>
                <c:pt idx="6563">
                  <c:v>43009.557025462957</c:v>
                </c:pt>
                <c:pt idx="6564">
                  <c:v>43009.598703703698</c:v>
                </c:pt>
                <c:pt idx="6565">
                  <c:v>43009.640370370369</c:v>
                </c:pt>
                <c:pt idx="6566">
                  <c:v>43009.682037037041</c:v>
                </c:pt>
                <c:pt idx="6567">
                  <c:v>43009.723773148151</c:v>
                </c:pt>
                <c:pt idx="6568">
                  <c:v>43009.765451388892</c:v>
                </c:pt>
                <c:pt idx="6569">
                  <c:v>43009.807118055563</c:v>
                </c:pt>
                <c:pt idx="6570">
                  <c:v>43009.84878472222</c:v>
                </c:pt>
                <c:pt idx="6571">
                  <c:v>43009.890451388892</c:v>
                </c:pt>
                <c:pt idx="6572">
                  <c:v>43009.932118055563</c:v>
                </c:pt>
                <c:pt idx="6573">
                  <c:v>43009.97378472222</c:v>
                </c:pt>
                <c:pt idx="6574">
                  <c:v>43010.015451388892</c:v>
                </c:pt>
                <c:pt idx="6575">
                  <c:v>43010.057118055563</c:v>
                </c:pt>
                <c:pt idx="6576">
                  <c:v>43010.09878472222</c:v>
                </c:pt>
                <c:pt idx="6577">
                  <c:v>43010.140451388892</c:v>
                </c:pt>
                <c:pt idx="6578">
                  <c:v>43010.182118055563</c:v>
                </c:pt>
                <c:pt idx="6579">
                  <c:v>43010.22378472222</c:v>
                </c:pt>
                <c:pt idx="6580">
                  <c:v>43010.265451388892</c:v>
                </c:pt>
                <c:pt idx="6581">
                  <c:v>43010.307118055563</c:v>
                </c:pt>
                <c:pt idx="6582">
                  <c:v>43010.34878472222</c:v>
                </c:pt>
                <c:pt idx="6583">
                  <c:v>43010.390451388892</c:v>
                </c:pt>
                <c:pt idx="6584">
                  <c:v>43010.432118055563</c:v>
                </c:pt>
                <c:pt idx="6585">
                  <c:v>43010.47378472222</c:v>
                </c:pt>
                <c:pt idx="6586">
                  <c:v>43010.515451388892</c:v>
                </c:pt>
                <c:pt idx="6587">
                  <c:v>43010.557118055563</c:v>
                </c:pt>
                <c:pt idx="6588">
                  <c:v>43010.598807870367</c:v>
                </c:pt>
                <c:pt idx="6589">
                  <c:v>43010.640474537038</c:v>
                </c:pt>
                <c:pt idx="6590">
                  <c:v>43010.682141203702</c:v>
                </c:pt>
                <c:pt idx="6591">
                  <c:v>43010.723900462966</c:v>
                </c:pt>
                <c:pt idx="6592">
                  <c:v>43010.765601851846</c:v>
                </c:pt>
                <c:pt idx="6593">
                  <c:v>43010.807268518518</c:v>
                </c:pt>
                <c:pt idx="6594">
                  <c:v>43010.848935185182</c:v>
                </c:pt>
                <c:pt idx="6595">
                  <c:v>43010.890601851846</c:v>
                </c:pt>
                <c:pt idx="6596">
                  <c:v>43010.932268518518</c:v>
                </c:pt>
                <c:pt idx="6597">
                  <c:v>43010.973935185182</c:v>
                </c:pt>
                <c:pt idx="6598">
                  <c:v>43011.015601851846</c:v>
                </c:pt>
                <c:pt idx="6599">
                  <c:v>43011.057268518518</c:v>
                </c:pt>
                <c:pt idx="6600">
                  <c:v>43011.098935185182</c:v>
                </c:pt>
                <c:pt idx="6601">
                  <c:v>43011.140601851846</c:v>
                </c:pt>
                <c:pt idx="6602">
                  <c:v>43011.182268518518</c:v>
                </c:pt>
                <c:pt idx="6603">
                  <c:v>43011.223935185182</c:v>
                </c:pt>
                <c:pt idx="6604">
                  <c:v>43011.265601851846</c:v>
                </c:pt>
                <c:pt idx="6605">
                  <c:v>43011.307268518518</c:v>
                </c:pt>
                <c:pt idx="6606">
                  <c:v>43011.348935185182</c:v>
                </c:pt>
                <c:pt idx="6607">
                  <c:v>43011.390601851846</c:v>
                </c:pt>
                <c:pt idx="6608">
                  <c:v>43011.432268518518</c:v>
                </c:pt>
                <c:pt idx="6609">
                  <c:v>43011.473935185182</c:v>
                </c:pt>
                <c:pt idx="6610">
                  <c:v>43011.515601851846</c:v>
                </c:pt>
                <c:pt idx="6611">
                  <c:v>43011.557268518518</c:v>
                </c:pt>
                <c:pt idx="6612">
                  <c:v>43011.598912037043</c:v>
                </c:pt>
                <c:pt idx="6613">
                  <c:v>43011.6405787037</c:v>
                </c:pt>
                <c:pt idx="6614">
                  <c:v>43011.682245370372</c:v>
                </c:pt>
                <c:pt idx="6615">
                  <c:v>43011.723981481482</c:v>
                </c:pt>
                <c:pt idx="6616">
                  <c:v>43011.765659722223</c:v>
                </c:pt>
                <c:pt idx="6617">
                  <c:v>43011.807326388887</c:v>
                </c:pt>
                <c:pt idx="6618">
                  <c:v>43011.848993055559</c:v>
                </c:pt>
                <c:pt idx="6619">
                  <c:v>43011.890659722223</c:v>
                </c:pt>
                <c:pt idx="6620">
                  <c:v>43011.932326388887</c:v>
                </c:pt>
                <c:pt idx="6621">
                  <c:v>43011.973993055559</c:v>
                </c:pt>
                <c:pt idx="6622">
                  <c:v>43012.015659722223</c:v>
                </c:pt>
                <c:pt idx="6623">
                  <c:v>43012.057326388887</c:v>
                </c:pt>
                <c:pt idx="6624">
                  <c:v>43012.098993055559</c:v>
                </c:pt>
                <c:pt idx="6625">
                  <c:v>43012.140659722223</c:v>
                </c:pt>
                <c:pt idx="6626">
                  <c:v>43012.182326388887</c:v>
                </c:pt>
                <c:pt idx="6627">
                  <c:v>43012.223993055559</c:v>
                </c:pt>
                <c:pt idx="6628">
                  <c:v>43012.265659722223</c:v>
                </c:pt>
                <c:pt idx="6629">
                  <c:v>43012.307326388887</c:v>
                </c:pt>
                <c:pt idx="6630">
                  <c:v>43012.348993055559</c:v>
                </c:pt>
                <c:pt idx="6631">
                  <c:v>43012.390659722223</c:v>
                </c:pt>
                <c:pt idx="6632">
                  <c:v>43012.432326388887</c:v>
                </c:pt>
                <c:pt idx="6633">
                  <c:v>43012.473993055559</c:v>
                </c:pt>
                <c:pt idx="6634">
                  <c:v>43012.515659722223</c:v>
                </c:pt>
                <c:pt idx="6635">
                  <c:v>43012.557326388887</c:v>
                </c:pt>
                <c:pt idx="6636">
                  <c:v>43012.598993055559</c:v>
                </c:pt>
                <c:pt idx="6637">
                  <c:v>43012.640659722223</c:v>
                </c:pt>
                <c:pt idx="6638">
                  <c:v>43012.682326388887</c:v>
                </c:pt>
                <c:pt idx="6639">
                  <c:v>43012.724074074067</c:v>
                </c:pt>
                <c:pt idx="6640">
                  <c:v>43012.765775462962</c:v>
                </c:pt>
                <c:pt idx="6641">
                  <c:v>43012.807442129633</c:v>
                </c:pt>
                <c:pt idx="6642">
                  <c:v>43012.849108796298</c:v>
                </c:pt>
                <c:pt idx="6643">
                  <c:v>43012.890775462962</c:v>
                </c:pt>
                <c:pt idx="6644">
                  <c:v>43012.932442129633</c:v>
                </c:pt>
                <c:pt idx="6645">
                  <c:v>43012.974108796298</c:v>
                </c:pt>
                <c:pt idx="6646">
                  <c:v>43013.015775462962</c:v>
                </c:pt>
                <c:pt idx="6647">
                  <c:v>43013.057442129633</c:v>
                </c:pt>
                <c:pt idx="6648">
                  <c:v>43013.099108796298</c:v>
                </c:pt>
                <c:pt idx="6649">
                  <c:v>43013.140775462962</c:v>
                </c:pt>
                <c:pt idx="6650">
                  <c:v>43013.182442129633</c:v>
                </c:pt>
                <c:pt idx="6651">
                  <c:v>43013.224108796298</c:v>
                </c:pt>
                <c:pt idx="6652">
                  <c:v>43013.265775462962</c:v>
                </c:pt>
                <c:pt idx="6653">
                  <c:v>43013.307442129633</c:v>
                </c:pt>
                <c:pt idx="6654">
                  <c:v>43013.349108796298</c:v>
                </c:pt>
                <c:pt idx="6655">
                  <c:v>43013.390775462962</c:v>
                </c:pt>
                <c:pt idx="6656">
                  <c:v>43013.432442129633</c:v>
                </c:pt>
                <c:pt idx="6657">
                  <c:v>43013.474108796298</c:v>
                </c:pt>
                <c:pt idx="6658">
                  <c:v>43013.515775462962</c:v>
                </c:pt>
                <c:pt idx="6659">
                  <c:v>43013.557442129633</c:v>
                </c:pt>
                <c:pt idx="6660">
                  <c:v>43013.584120370368</c:v>
                </c:pt>
                <c:pt idx="6661">
                  <c:v>43013.584814814807</c:v>
                </c:pt>
                <c:pt idx="6662">
                  <c:v>43013.585509259261</c:v>
                </c:pt>
                <c:pt idx="6663">
                  <c:v>43013.586284722223</c:v>
                </c:pt>
                <c:pt idx="6664">
                  <c:v>43013.587025462963</c:v>
                </c:pt>
                <c:pt idx="6665">
                  <c:v>43013.587719907409</c:v>
                </c:pt>
                <c:pt idx="6666">
                  <c:v>43013.588414351849</c:v>
                </c:pt>
                <c:pt idx="6667">
                  <c:v>43013.589108796303</c:v>
                </c:pt>
                <c:pt idx="6668">
                  <c:v>43013.589803240742</c:v>
                </c:pt>
                <c:pt idx="6669">
                  <c:v>43013.590497685182</c:v>
                </c:pt>
                <c:pt idx="6670">
                  <c:v>43013.591192129628</c:v>
                </c:pt>
                <c:pt idx="6671">
                  <c:v>43013.591909722221</c:v>
                </c:pt>
                <c:pt idx="6672">
                  <c:v>43013.592604166668</c:v>
                </c:pt>
                <c:pt idx="6673">
                  <c:v>43013.593298611107</c:v>
                </c:pt>
                <c:pt idx="6674">
                  <c:v>43013.593993055547</c:v>
                </c:pt>
                <c:pt idx="6675">
                  <c:v>43013.594687500001</c:v>
                </c:pt>
                <c:pt idx="6676">
                  <c:v>43013.595393518517</c:v>
                </c:pt>
                <c:pt idx="6677">
                  <c:v>43013.596087962957</c:v>
                </c:pt>
                <c:pt idx="6678">
                  <c:v>43013.596828703703</c:v>
                </c:pt>
                <c:pt idx="6679">
                  <c:v>43013.597488425927</c:v>
                </c:pt>
                <c:pt idx="6680">
                  <c:v>43013.598182870373</c:v>
                </c:pt>
                <c:pt idx="6681">
                  <c:v>43013.598912037043</c:v>
                </c:pt>
                <c:pt idx="6682">
                  <c:v>43013.599606481483</c:v>
                </c:pt>
                <c:pt idx="6683">
                  <c:v>43013.600300925929</c:v>
                </c:pt>
                <c:pt idx="6684">
                  <c:v>43013.600995370369</c:v>
                </c:pt>
                <c:pt idx="6685">
                  <c:v>43013.601689814823</c:v>
                </c:pt>
                <c:pt idx="6686">
                  <c:v>43013.602430555547</c:v>
                </c:pt>
                <c:pt idx="6687">
                  <c:v>43013.603113425917</c:v>
                </c:pt>
                <c:pt idx="6688">
                  <c:v>43013.603807870371</c:v>
                </c:pt>
                <c:pt idx="6689">
                  <c:v>43013.604502314818</c:v>
                </c:pt>
                <c:pt idx="6690">
                  <c:v>43013.605196759258</c:v>
                </c:pt>
                <c:pt idx="6691">
                  <c:v>43013.605902777781</c:v>
                </c:pt>
                <c:pt idx="6692">
                  <c:v>43013.606608796297</c:v>
                </c:pt>
                <c:pt idx="6693">
                  <c:v>43013.607303240737</c:v>
                </c:pt>
                <c:pt idx="6694">
                  <c:v>43013.607997685183</c:v>
                </c:pt>
                <c:pt idx="6695">
                  <c:v>43013.608807870369</c:v>
                </c:pt>
                <c:pt idx="6696">
                  <c:v>43013.609398148154</c:v>
                </c:pt>
                <c:pt idx="6697">
                  <c:v>43013.610138888893</c:v>
                </c:pt>
                <c:pt idx="6698">
                  <c:v>43013.610798611109</c:v>
                </c:pt>
                <c:pt idx="6699">
                  <c:v>43013.611493055563</c:v>
                </c:pt>
                <c:pt idx="6700">
                  <c:v>43013.612187500003</c:v>
                </c:pt>
                <c:pt idx="6701">
                  <c:v>43013.613020833327</c:v>
                </c:pt>
                <c:pt idx="6702">
                  <c:v>43013.613611111112</c:v>
                </c:pt>
                <c:pt idx="6703">
                  <c:v>43013.614305555559</c:v>
                </c:pt>
                <c:pt idx="6704">
                  <c:v>43013.614999999998</c:v>
                </c:pt>
                <c:pt idx="6705">
                  <c:v>43013.615694444437</c:v>
                </c:pt>
                <c:pt idx="6706">
                  <c:v>43013.616423611107</c:v>
                </c:pt>
                <c:pt idx="6707">
                  <c:v>43013.6172337963</c:v>
                </c:pt>
                <c:pt idx="6708">
                  <c:v>43013.617812500001</c:v>
                </c:pt>
                <c:pt idx="6709">
                  <c:v>43013.618506944447</c:v>
                </c:pt>
                <c:pt idx="6710">
                  <c:v>43013.619201388887</c:v>
                </c:pt>
                <c:pt idx="6711">
                  <c:v>43013.619953703703</c:v>
                </c:pt>
                <c:pt idx="6712">
                  <c:v>43013.620648148149</c:v>
                </c:pt>
                <c:pt idx="6713">
                  <c:v>43013.621469907397</c:v>
                </c:pt>
                <c:pt idx="6714">
                  <c:v>43013.622037037043</c:v>
                </c:pt>
                <c:pt idx="6715">
                  <c:v>43013.622731481482</c:v>
                </c:pt>
                <c:pt idx="6716">
                  <c:v>43013.623449074083</c:v>
                </c:pt>
                <c:pt idx="6717">
                  <c:v>43013.624155092592</c:v>
                </c:pt>
                <c:pt idx="6718">
                  <c:v>43013.624849537038</c:v>
                </c:pt>
                <c:pt idx="6719">
                  <c:v>43013.625659722216</c:v>
                </c:pt>
                <c:pt idx="6720">
                  <c:v>43013.626238425917</c:v>
                </c:pt>
                <c:pt idx="6721">
                  <c:v>43013.627002314817</c:v>
                </c:pt>
                <c:pt idx="6722">
                  <c:v>43013.627662037034</c:v>
                </c:pt>
                <c:pt idx="6723">
                  <c:v>43013.62835648148</c:v>
                </c:pt>
                <c:pt idx="6724">
                  <c:v>43013.629050925927</c:v>
                </c:pt>
                <c:pt idx="6725">
                  <c:v>43013.629861111112</c:v>
                </c:pt>
                <c:pt idx="6726">
                  <c:v>43013.630474537043</c:v>
                </c:pt>
                <c:pt idx="6727">
                  <c:v>43013.631168981483</c:v>
                </c:pt>
                <c:pt idx="6728">
                  <c:v>43013.631863425922</c:v>
                </c:pt>
                <c:pt idx="6729">
                  <c:v>43013.632557870369</c:v>
                </c:pt>
                <c:pt idx="6730">
                  <c:v>43013.633252314823</c:v>
                </c:pt>
                <c:pt idx="6731">
                  <c:v>43013.634108796286</c:v>
                </c:pt>
                <c:pt idx="6732">
                  <c:v>43013.634687500002</c:v>
                </c:pt>
                <c:pt idx="6733">
                  <c:v>43013.635381944441</c:v>
                </c:pt>
                <c:pt idx="6734">
                  <c:v>43013.636076388888</c:v>
                </c:pt>
                <c:pt idx="6735">
                  <c:v>43013.636770833327</c:v>
                </c:pt>
                <c:pt idx="6736">
                  <c:v>43013.637523148151</c:v>
                </c:pt>
                <c:pt idx="6737">
                  <c:v>43013.638333333343</c:v>
                </c:pt>
                <c:pt idx="6738">
                  <c:v>43013.638912037037</c:v>
                </c:pt>
                <c:pt idx="6739">
                  <c:v>43013.639606481483</c:v>
                </c:pt>
                <c:pt idx="6740">
                  <c:v>43013.640300925923</c:v>
                </c:pt>
                <c:pt idx="6741">
                  <c:v>43013.641030092593</c:v>
                </c:pt>
                <c:pt idx="6742">
                  <c:v>43013.641724537039</c:v>
                </c:pt>
                <c:pt idx="6743">
                  <c:v>43013.642546296287</c:v>
                </c:pt>
                <c:pt idx="6744">
                  <c:v>43013.643113425933</c:v>
                </c:pt>
                <c:pt idx="6745">
                  <c:v>43013.643807870372</c:v>
                </c:pt>
                <c:pt idx="6746">
                  <c:v>43013.644537037027</c:v>
                </c:pt>
                <c:pt idx="6747">
                  <c:v>43013.645231481481</c:v>
                </c:pt>
                <c:pt idx="6748">
                  <c:v>43013.645925925928</c:v>
                </c:pt>
                <c:pt idx="6749">
                  <c:v>43013.646736111114</c:v>
                </c:pt>
                <c:pt idx="6750">
                  <c:v>43013.647314814807</c:v>
                </c:pt>
                <c:pt idx="6751">
                  <c:v>43013.648032407407</c:v>
                </c:pt>
                <c:pt idx="6752">
                  <c:v>43013.648726851847</c:v>
                </c:pt>
                <c:pt idx="6753">
                  <c:v>43013.649421296293</c:v>
                </c:pt>
                <c:pt idx="6754">
                  <c:v>43013.65011574074</c:v>
                </c:pt>
                <c:pt idx="6755">
                  <c:v>43013.650925925933</c:v>
                </c:pt>
                <c:pt idx="6756">
                  <c:v>43013.651539351849</c:v>
                </c:pt>
                <c:pt idx="6757">
                  <c:v>43013.652233796303</c:v>
                </c:pt>
                <c:pt idx="6758">
                  <c:v>43013.652928240743</c:v>
                </c:pt>
                <c:pt idx="6759">
                  <c:v>43013.653622685182</c:v>
                </c:pt>
                <c:pt idx="6760">
                  <c:v>43013.654432870368</c:v>
                </c:pt>
                <c:pt idx="6761">
                  <c:v>43013.655034722222</c:v>
                </c:pt>
                <c:pt idx="6762">
                  <c:v>43013.655729166669</c:v>
                </c:pt>
                <c:pt idx="6763">
                  <c:v>43013.656423611108</c:v>
                </c:pt>
                <c:pt idx="6764">
                  <c:v>43013.657118055547</c:v>
                </c:pt>
                <c:pt idx="6765">
                  <c:v>43013.65792824074</c:v>
                </c:pt>
                <c:pt idx="6766">
                  <c:v>43013.658553240741</c:v>
                </c:pt>
                <c:pt idx="6767">
                  <c:v>43013.659247685187</c:v>
                </c:pt>
                <c:pt idx="6768">
                  <c:v>43013.659942129627</c:v>
                </c:pt>
                <c:pt idx="6769">
                  <c:v>43013.660682870373</c:v>
                </c:pt>
                <c:pt idx="6770">
                  <c:v>43013.661458333343</c:v>
                </c:pt>
                <c:pt idx="6771">
                  <c:v>43013.662164351852</c:v>
                </c:pt>
                <c:pt idx="6772">
                  <c:v>43013.70385416667</c:v>
                </c:pt>
                <c:pt idx="6773">
                  <c:v>43013.745520833327</c:v>
                </c:pt>
                <c:pt idx="6774">
                  <c:v>43013.787187499998</c:v>
                </c:pt>
                <c:pt idx="6775">
                  <c:v>43013.82885416667</c:v>
                </c:pt>
                <c:pt idx="6776">
                  <c:v>43013.870520833327</c:v>
                </c:pt>
                <c:pt idx="6777">
                  <c:v>43013.912187499998</c:v>
                </c:pt>
                <c:pt idx="6778">
                  <c:v>43013.95385416667</c:v>
                </c:pt>
                <c:pt idx="6779">
                  <c:v>43013.995520833327</c:v>
                </c:pt>
                <c:pt idx="6780">
                  <c:v>43014.037187499998</c:v>
                </c:pt>
                <c:pt idx="6781">
                  <c:v>43014.07885416667</c:v>
                </c:pt>
                <c:pt idx="6782">
                  <c:v>43014.120520833327</c:v>
                </c:pt>
                <c:pt idx="6783">
                  <c:v>43014.162187499998</c:v>
                </c:pt>
                <c:pt idx="6784">
                  <c:v>43014.203877314823</c:v>
                </c:pt>
                <c:pt idx="6785">
                  <c:v>43014.24554398148</c:v>
                </c:pt>
                <c:pt idx="6786">
                  <c:v>43014.287210648137</c:v>
                </c:pt>
                <c:pt idx="6787">
                  <c:v>43014.328877314823</c:v>
                </c:pt>
                <c:pt idx="6788">
                  <c:v>43014.37054398148</c:v>
                </c:pt>
                <c:pt idx="6789">
                  <c:v>43014.412210648137</c:v>
                </c:pt>
                <c:pt idx="6790">
                  <c:v>43014.453877314823</c:v>
                </c:pt>
                <c:pt idx="6791">
                  <c:v>43014.49554398148</c:v>
                </c:pt>
                <c:pt idx="6792">
                  <c:v>43014.537210648137</c:v>
                </c:pt>
                <c:pt idx="6793">
                  <c:v>43014.578877314823</c:v>
                </c:pt>
                <c:pt idx="6794">
                  <c:v>43014.620555555557</c:v>
                </c:pt>
                <c:pt idx="6795">
                  <c:v>43014.662222222221</c:v>
                </c:pt>
                <c:pt idx="6796">
                  <c:v>43014.703946759262</c:v>
                </c:pt>
                <c:pt idx="6797">
                  <c:v>43014.745613425926</c:v>
                </c:pt>
                <c:pt idx="6798">
                  <c:v>43014.787280092591</c:v>
                </c:pt>
                <c:pt idx="6799">
                  <c:v>43014.828946759262</c:v>
                </c:pt>
                <c:pt idx="6800">
                  <c:v>43014.870613425926</c:v>
                </c:pt>
                <c:pt idx="6801">
                  <c:v>43014.912280092591</c:v>
                </c:pt>
                <c:pt idx="6802">
                  <c:v>43014.953946759262</c:v>
                </c:pt>
                <c:pt idx="6803">
                  <c:v>43014.995613425926</c:v>
                </c:pt>
                <c:pt idx="6804">
                  <c:v>43015.037280092591</c:v>
                </c:pt>
                <c:pt idx="6805">
                  <c:v>43015.078946759262</c:v>
                </c:pt>
                <c:pt idx="6806">
                  <c:v>43015.120613425926</c:v>
                </c:pt>
                <c:pt idx="6807">
                  <c:v>43015.162280092591</c:v>
                </c:pt>
                <c:pt idx="6808">
                  <c:v>43015.203993055547</c:v>
                </c:pt>
                <c:pt idx="6809">
                  <c:v>43015.245659722219</c:v>
                </c:pt>
                <c:pt idx="6810">
                  <c:v>43015.287326388891</c:v>
                </c:pt>
                <c:pt idx="6811">
                  <c:v>43015.328993055547</c:v>
                </c:pt>
                <c:pt idx="6812">
                  <c:v>43015.370659722219</c:v>
                </c:pt>
                <c:pt idx="6813">
                  <c:v>43015.412326388891</c:v>
                </c:pt>
                <c:pt idx="6814">
                  <c:v>43015.453993055547</c:v>
                </c:pt>
                <c:pt idx="6815">
                  <c:v>43015.495659722219</c:v>
                </c:pt>
                <c:pt idx="6816">
                  <c:v>43015.537326388891</c:v>
                </c:pt>
                <c:pt idx="6817">
                  <c:v>43015.578993055547</c:v>
                </c:pt>
                <c:pt idx="6818">
                  <c:v>43015.620671296303</c:v>
                </c:pt>
                <c:pt idx="6819">
                  <c:v>43015.66233796296</c:v>
                </c:pt>
                <c:pt idx="6820">
                  <c:v>43015.704039351847</c:v>
                </c:pt>
                <c:pt idx="6821">
                  <c:v>43015.745706018519</c:v>
                </c:pt>
                <c:pt idx="6822">
                  <c:v>43015.787372685183</c:v>
                </c:pt>
                <c:pt idx="6823">
                  <c:v>43015.829039351847</c:v>
                </c:pt>
                <c:pt idx="6824">
                  <c:v>43015.870706018519</c:v>
                </c:pt>
                <c:pt idx="6825">
                  <c:v>43015.912372685183</c:v>
                </c:pt>
                <c:pt idx="6826">
                  <c:v>43015.954039351847</c:v>
                </c:pt>
                <c:pt idx="6827">
                  <c:v>43015.995706018519</c:v>
                </c:pt>
                <c:pt idx="6828">
                  <c:v>43016.037372685183</c:v>
                </c:pt>
                <c:pt idx="6829">
                  <c:v>43016.079039351847</c:v>
                </c:pt>
                <c:pt idx="6830">
                  <c:v>43016.120706018519</c:v>
                </c:pt>
                <c:pt idx="6831">
                  <c:v>43016.162372685183</c:v>
                </c:pt>
                <c:pt idx="6832">
                  <c:v>43016.204085648147</c:v>
                </c:pt>
                <c:pt idx="6833">
                  <c:v>43016.245752314811</c:v>
                </c:pt>
                <c:pt idx="6834">
                  <c:v>43016.287418981483</c:v>
                </c:pt>
                <c:pt idx="6835">
                  <c:v>43016.329085648147</c:v>
                </c:pt>
                <c:pt idx="6836">
                  <c:v>43016.370752314811</c:v>
                </c:pt>
                <c:pt idx="6837">
                  <c:v>43016.412418981483</c:v>
                </c:pt>
                <c:pt idx="6838">
                  <c:v>43016.454085648147</c:v>
                </c:pt>
                <c:pt idx="6839">
                  <c:v>43016.495752314811</c:v>
                </c:pt>
                <c:pt idx="6840">
                  <c:v>43016.537418981483</c:v>
                </c:pt>
                <c:pt idx="6841">
                  <c:v>43016.579085648147</c:v>
                </c:pt>
                <c:pt idx="6842">
                  <c:v>43016.620775462958</c:v>
                </c:pt>
                <c:pt idx="6843">
                  <c:v>43016.662442129629</c:v>
                </c:pt>
                <c:pt idx="6844">
                  <c:v>43016.704143518517</c:v>
                </c:pt>
                <c:pt idx="6845">
                  <c:v>43016.745810185188</c:v>
                </c:pt>
                <c:pt idx="6846">
                  <c:v>43016.787476851852</c:v>
                </c:pt>
                <c:pt idx="6847">
                  <c:v>43016.829143518517</c:v>
                </c:pt>
                <c:pt idx="6848">
                  <c:v>43016.870810185188</c:v>
                </c:pt>
                <c:pt idx="6849">
                  <c:v>43016.912476851852</c:v>
                </c:pt>
                <c:pt idx="6850">
                  <c:v>43016.954143518517</c:v>
                </c:pt>
                <c:pt idx="6851">
                  <c:v>43016.995810185188</c:v>
                </c:pt>
                <c:pt idx="6852">
                  <c:v>43017.037476851852</c:v>
                </c:pt>
                <c:pt idx="6853">
                  <c:v>43017.079143518517</c:v>
                </c:pt>
                <c:pt idx="6854">
                  <c:v>43017.120810185188</c:v>
                </c:pt>
                <c:pt idx="6855">
                  <c:v>43017.162476851852</c:v>
                </c:pt>
                <c:pt idx="6856">
                  <c:v>43017.20417824074</c:v>
                </c:pt>
                <c:pt idx="6857">
                  <c:v>43017.245844907397</c:v>
                </c:pt>
                <c:pt idx="6858">
                  <c:v>43017.287511574083</c:v>
                </c:pt>
                <c:pt idx="6859">
                  <c:v>43017.32917824074</c:v>
                </c:pt>
                <c:pt idx="6860">
                  <c:v>43017.370844907397</c:v>
                </c:pt>
                <c:pt idx="6861">
                  <c:v>43017.412511574083</c:v>
                </c:pt>
                <c:pt idx="6862">
                  <c:v>43017.45417824074</c:v>
                </c:pt>
                <c:pt idx="6863">
                  <c:v>43017.495844907397</c:v>
                </c:pt>
                <c:pt idx="6864">
                  <c:v>43017.537511574083</c:v>
                </c:pt>
                <c:pt idx="6865">
                  <c:v>43017.57917824074</c:v>
                </c:pt>
                <c:pt idx="6866">
                  <c:v>43017.620856481481</c:v>
                </c:pt>
                <c:pt idx="6867">
                  <c:v>43017.662523148138</c:v>
                </c:pt>
                <c:pt idx="6868">
                  <c:v>43017.668124999997</c:v>
                </c:pt>
                <c:pt idx="6869">
                  <c:v>43017.709814814807</c:v>
                </c:pt>
                <c:pt idx="6870">
                  <c:v>43017.751481481479</c:v>
                </c:pt>
                <c:pt idx="6871">
                  <c:v>43017.79314814815</c:v>
                </c:pt>
                <c:pt idx="6872">
                  <c:v>43017.834814814807</c:v>
                </c:pt>
                <c:pt idx="6873">
                  <c:v>43017.876481481479</c:v>
                </c:pt>
                <c:pt idx="6874">
                  <c:v>43017.91814814815</c:v>
                </c:pt>
                <c:pt idx="6875">
                  <c:v>43017.959849537037</c:v>
                </c:pt>
                <c:pt idx="6876">
                  <c:v>43018.001516203702</c:v>
                </c:pt>
                <c:pt idx="6877">
                  <c:v>43018.043182870373</c:v>
                </c:pt>
                <c:pt idx="6878">
                  <c:v>43018.084849537037</c:v>
                </c:pt>
                <c:pt idx="6879">
                  <c:v>43018.126516203702</c:v>
                </c:pt>
                <c:pt idx="6880">
                  <c:v>43018.168182870373</c:v>
                </c:pt>
                <c:pt idx="6881">
                  <c:v>43018.20989583333</c:v>
                </c:pt>
                <c:pt idx="6882">
                  <c:v>43018.251562500001</c:v>
                </c:pt>
                <c:pt idx="6883">
                  <c:v>43018.293229166673</c:v>
                </c:pt>
                <c:pt idx="6884">
                  <c:v>43018.33489583333</c:v>
                </c:pt>
                <c:pt idx="6885">
                  <c:v>43018.376562500001</c:v>
                </c:pt>
                <c:pt idx="6886">
                  <c:v>43018.418229166673</c:v>
                </c:pt>
                <c:pt idx="6887">
                  <c:v>43018.459907407407</c:v>
                </c:pt>
                <c:pt idx="6888">
                  <c:v>43018.501574074071</c:v>
                </c:pt>
                <c:pt idx="6889">
                  <c:v>43018.543240740742</c:v>
                </c:pt>
                <c:pt idx="6890">
                  <c:v>43018.584918981483</c:v>
                </c:pt>
                <c:pt idx="6891">
                  <c:v>43018.626597222217</c:v>
                </c:pt>
                <c:pt idx="6892">
                  <c:v>43018.668263888889</c:v>
                </c:pt>
                <c:pt idx="6893">
                  <c:v>43018.709953703707</c:v>
                </c:pt>
                <c:pt idx="6894">
                  <c:v>43018.751620370371</c:v>
                </c:pt>
                <c:pt idx="6895">
                  <c:v>43018.793287037042</c:v>
                </c:pt>
                <c:pt idx="6896">
                  <c:v>43018.834953703707</c:v>
                </c:pt>
                <c:pt idx="6897">
                  <c:v>43018.876620370371</c:v>
                </c:pt>
                <c:pt idx="6898">
                  <c:v>43018.918287037042</c:v>
                </c:pt>
                <c:pt idx="6899">
                  <c:v>43018.959988425922</c:v>
                </c:pt>
                <c:pt idx="6900">
                  <c:v>43019.001655092587</c:v>
                </c:pt>
                <c:pt idx="6901">
                  <c:v>43019.043321759258</c:v>
                </c:pt>
                <c:pt idx="6902">
                  <c:v>43019.084988425922</c:v>
                </c:pt>
                <c:pt idx="6903">
                  <c:v>43019.126655092587</c:v>
                </c:pt>
                <c:pt idx="6904">
                  <c:v>43019.168321759258</c:v>
                </c:pt>
                <c:pt idx="6905">
                  <c:v>43019.210023148153</c:v>
                </c:pt>
                <c:pt idx="6906">
                  <c:v>43019.251689814817</c:v>
                </c:pt>
                <c:pt idx="6907">
                  <c:v>43019.293356481481</c:v>
                </c:pt>
                <c:pt idx="6908">
                  <c:v>43019.335023148153</c:v>
                </c:pt>
                <c:pt idx="6909">
                  <c:v>43019.376689814817</c:v>
                </c:pt>
                <c:pt idx="6910">
                  <c:v>43019.418356481481</c:v>
                </c:pt>
                <c:pt idx="6911">
                  <c:v>43019.460057870368</c:v>
                </c:pt>
                <c:pt idx="6912">
                  <c:v>43019.50172453704</c:v>
                </c:pt>
                <c:pt idx="6913">
                  <c:v>43019.543391203697</c:v>
                </c:pt>
                <c:pt idx="6914">
                  <c:v>43019.585069444453</c:v>
                </c:pt>
                <c:pt idx="6915">
                  <c:v>43019.626736111109</c:v>
                </c:pt>
                <c:pt idx="6916">
                  <c:v>43019.668402777781</c:v>
                </c:pt>
                <c:pt idx="6917">
                  <c:v>43019.710104166668</c:v>
                </c:pt>
                <c:pt idx="6918">
                  <c:v>43019.751770833333</c:v>
                </c:pt>
                <c:pt idx="6919">
                  <c:v>43019.793437499997</c:v>
                </c:pt>
                <c:pt idx="6920">
                  <c:v>43019.835104166668</c:v>
                </c:pt>
                <c:pt idx="6921">
                  <c:v>43019.876770833333</c:v>
                </c:pt>
                <c:pt idx="6922">
                  <c:v>43019.918437499997</c:v>
                </c:pt>
                <c:pt idx="6923">
                  <c:v>43019.960127314807</c:v>
                </c:pt>
                <c:pt idx="6924">
                  <c:v>43020.001793981479</c:v>
                </c:pt>
                <c:pt idx="6925">
                  <c:v>43020.04346064815</c:v>
                </c:pt>
                <c:pt idx="6926">
                  <c:v>43020.085127314807</c:v>
                </c:pt>
                <c:pt idx="6927">
                  <c:v>43020.126793981479</c:v>
                </c:pt>
                <c:pt idx="6928">
                  <c:v>43020.16846064815</c:v>
                </c:pt>
                <c:pt idx="6929">
                  <c:v>43020.210138888891</c:v>
                </c:pt>
                <c:pt idx="6930">
                  <c:v>43020.251805555563</c:v>
                </c:pt>
                <c:pt idx="6931">
                  <c:v>43020.29347222222</c:v>
                </c:pt>
                <c:pt idx="6932">
                  <c:v>43020.335138888891</c:v>
                </c:pt>
                <c:pt idx="6933">
                  <c:v>43020.376805555563</c:v>
                </c:pt>
                <c:pt idx="6934">
                  <c:v>43020.41847222222</c:v>
                </c:pt>
                <c:pt idx="6935">
                  <c:v>43020.421284722222</c:v>
                </c:pt>
                <c:pt idx="6936">
                  <c:v>43020.46298611111</c:v>
                </c:pt>
                <c:pt idx="6937">
                  <c:v>43020.504652777781</c:v>
                </c:pt>
                <c:pt idx="6938">
                  <c:v>43020.546319444453</c:v>
                </c:pt>
                <c:pt idx="6939">
                  <c:v>43020.588009259263</c:v>
                </c:pt>
                <c:pt idx="6940">
                  <c:v>43020.629675925928</c:v>
                </c:pt>
                <c:pt idx="6941">
                  <c:v>43020.671342592592</c:v>
                </c:pt>
                <c:pt idx="6942">
                  <c:v>43020.713043981479</c:v>
                </c:pt>
                <c:pt idx="6943">
                  <c:v>43020.754710648151</c:v>
                </c:pt>
                <c:pt idx="6944">
                  <c:v>43020.796377314808</c:v>
                </c:pt>
                <c:pt idx="6945">
                  <c:v>43020.838043981479</c:v>
                </c:pt>
                <c:pt idx="6946">
                  <c:v>43020.879710648151</c:v>
                </c:pt>
                <c:pt idx="6947">
                  <c:v>43020.921377314808</c:v>
                </c:pt>
                <c:pt idx="6948">
                  <c:v>43020.963078703702</c:v>
                </c:pt>
                <c:pt idx="6949">
                  <c:v>43021.004745370366</c:v>
                </c:pt>
                <c:pt idx="6950">
                  <c:v>43021.046412037038</c:v>
                </c:pt>
                <c:pt idx="6951">
                  <c:v>43021.088078703702</c:v>
                </c:pt>
                <c:pt idx="6952">
                  <c:v>43021.129745370366</c:v>
                </c:pt>
                <c:pt idx="6953">
                  <c:v>43021.171412037038</c:v>
                </c:pt>
                <c:pt idx="6954">
                  <c:v>43021.213078703702</c:v>
                </c:pt>
                <c:pt idx="6955">
                  <c:v>43021.254745370366</c:v>
                </c:pt>
                <c:pt idx="6956">
                  <c:v>43021.296412037038</c:v>
                </c:pt>
                <c:pt idx="6957">
                  <c:v>43021.338078703702</c:v>
                </c:pt>
                <c:pt idx="6958">
                  <c:v>43021.379745370366</c:v>
                </c:pt>
                <c:pt idx="6959">
                  <c:v>43021.421412037038</c:v>
                </c:pt>
                <c:pt idx="6960">
                  <c:v>43021.463090277779</c:v>
                </c:pt>
                <c:pt idx="6961">
                  <c:v>43021.504756944443</c:v>
                </c:pt>
                <c:pt idx="6962">
                  <c:v>43021.546423611107</c:v>
                </c:pt>
                <c:pt idx="6963">
                  <c:v>43021.588101851848</c:v>
                </c:pt>
                <c:pt idx="6964">
                  <c:v>43021.62976851852</c:v>
                </c:pt>
                <c:pt idx="6965">
                  <c:v>43021.671435185177</c:v>
                </c:pt>
                <c:pt idx="6966">
                  <c:v>43021.713113425933</c:v>
                </c:pt>
                <c:pt idx="6967">
                  <c:v>43021.754780092589</c:v>
                </c:pt>
                <c:pt idx="6968">
                  <c:v>43021.796446759261</c:v>
                </c:pt>
                <c:pt idx="6969">
                  <c:v>43021.838113425933</c:v>
                </c:pt>
                <c:pt idx="6970">
                  <c:v>43021.879780092589</c:v>
                </c:pt>
                <c:pt idx="6971">
                  <c:v>43021.921446759261</c:v>
                </c:pt>
                <c:pt idx="6972">
                  <c:v>43021.963125000002</c:v>
                </c:pt>
                <c:pt idx="6973">
                  <c:v>43022.004791666674</c:v>
                </c:pt>
                <c:pt idx="6974">
                  <c:v>43022.046458333331</c:v>
                </c:pt>
                <c:pt idx="6975">
                  <c:v>43022.088125000002</c:v>
                </c:pt>
                <c:pt idx="6976">
                  <c:v>43022.129791666674</c:v>
                </c:pt>
                <c:pt idx="6977">
                  <c:v>43022.171458333331</c:v>
                </c:pt>
                <c:pt idx="6978">
                  <c:v>43022.213136574072</c:v>
                </c:pt>
                <c:pt idx="6979">
                  <c:v>43022.254803240743</c:v>
                </c:pt>
                <c:pt idx="6980">
                  <c:v>43022.296469907407</c:v>
                </c:pt>
                <c:pt idx="6981">
                  <c:v>43022.338136574072</c:v>
                </c:pt>
                <c:pt idx="6982">
                  <c:v>43022.379803240743</c:v>
                </c:pt>
                <c:pt idx="6983">
                  <c:v>43022.421469907407</c:v>
                </c:pt>
                <c:pt idx="6984">
                  <c:v>43022.463136574072</c:v>
                </c:pt>
                <c:pt idx="6985">
                  <c:v>43022.504803240743</c:v>
                </c:pt>
                <c:pt idx="6986">
                  <c:v>43022.546469907407</c:v>
                </c:pt>
                <c:pt idx="6987">
                  <c:v>43022.588125000002</c:v>
                </c:pt>
                <c:pt idx="6988">
                  <c:v>43022.629791666674</c:v>
                </c:pt>
                <c:pt idx="6989">
                  <c:v>43022.671458333331</c:v>
                </c:pt>
                <c:pt idx="6990">
                  <c:v>43022.713171296287</c:v>
                </c:pt>
                <c:pt idx="6991">
                  <c:v>43022.754803240743</c:v>
                </c:pt>
                <c:pt idx="6992">
                  <c:v>43022.796469907407</c:v>
                </c:pt>
                <c:pt idx="6993">
                  <c:v>43022.838136574072</c:v>
                </c:pt>
                <c:pt idx="6994">
                  <c:v>43022.879803240743</c:v>
                </c:pt>
                <c:pt idx="6995">
                  <c:v>43022.921469907407</c:v>
                </c:pt>
                <c:pt idx="6996">
                  <c:v>43022.963136574072</c:v>
                </c:pt>
                <c:pt idx="6997">
                  <c:v>43023.004803240743</c:v>
                </c:pt>
                <c:pt idx="6998">
                  <c:v>43023.046469907407</c:v>
                </c:pt>
                <c:pt idx="6999">
                  <c:v>43023.088136574072</c:v>
                </c:pt>
                <c:pt idx="7000">
                  <c:v>43023.129803240743</c:v>
                </c:pt>
                <c:pt idx="7001">
                  <c:v>43023.171469907407</c:v>
                </c:pt>
                <c:pt idx="7002">
                  <c:v>43023.213148148148</c:v>
                </c:pt>
                <c:pt idx="7003">
                  <c:v>43023.254814814813</c:v>
                </c:pt>
                <c:pt idx="7004">
                  <c:v>43023.296481481477</c:v>
                </c:pt>
                <c:pt idx="7005">
                  <c:v>43023.338148148148</c:v>
                </c:pt>
                <c:pt idx="7006">
                  <c:v>43023.379814814813</c:v>
                </c:pt>
                <c:pt idx="7007">
                  <c:v>43023.421481481477</c:v>
                </c:pt>
                <c:pt idx="7008">
                  <c:v>43023.463159722232</c:v>
                </c:pt>
                <c:pt idx="7009">
                  <c:v>43023.504826388889</c:v>
                </c:pt>
                <c:pt idx="7010">
                  <c:v>43023.546493055554</c:v>
                </c:pt>
                <c:pt idx="7011">
                  <c:v>43023.588159722232</c:v>
                </c:pt>
                <c:pt idx="7012">
                  <c:v>43023.629826388889</c:v>
                </c:pt>
                <c:pt idx="7013">
                  <c:v>43023.671493055554</c:v>
                </c:pt>
                <c:pt idx="7014">
                  <c:v>43023.713171296287</c:v>
                </c:pt>
                <c:pt idx="7015">
                  <c:v>43023.754837962973</c:v>
                </c:pt>
                <c:pt idx="7016">
                  <c:v>43023.79650462963</c:v>
                </c:pt>
                <c:pt idx="7017">
                  <c:v>43023.838171296287</c:v>
                </c:pt>
                <c:pt idx="7018">
                  <c:v>43023.879837962973</c:v>
                </c:pt>
                <c:pt idx="7019">
                  <c:v>43023.92150462963</c:v>
                </c:pt>
                <c:pt idx="7020">
                  <c:v>43023.963182870371</c:v>
                </c:pt>
                <c:pt idx="7021">
                  <c:v>43024.004849537043</c:v>
                </c:pt>
                <c:pt idx="7022">
                  <c:v>43024.046516203707</c:v>
                </c:pt>
                <c:pt idx="7023">
                  <c:v>43024.088182870371</c:v>
                </c:pt>
                <c:pt idx="7024">
                  <c:v>43024.129849537043</c:v>
                </c:pt>
                <c:pt idx="7025">
                  <c:v>43024.171516203707</c:v>
                </c:pt>
                <c:pt idx="7026">
                  <c:v>43024.213194444441</c:v>
                </c:pt>
                <c:pt idx="7027">
                  <c:v>43024.254861111112</c:v>
                </c:pt>
                <c:pt idx="7028">
                  <c:v>43024.296527777777</c:v>
                </c:pt>
                <c:pt idx="7029">
                  <c:v>43024.338194444441</c:v>
                </c:pt>
                <c:pt idx="7030">
                  <c:v>43024.379861111112</c:v>
                </c:pt>
                <c:pt idx="7031">
                  <c:v>43024.421527777777</c:v>
                </c:pt>
                <c:pt idx="7032">
                  <c:v>43024.463206018518</c:v>
                </c:pt>
                <c:pt idx="7033">
                  <c:v>43024.504872685182</c:v>
                </c:pt>
                <c:pt idx="7034">
                  <c:v>43024.546539351853</c:v>
                </c:pt>
                <c:pt idx="7035">
                  <c:v>43024.588229166657</c:v>
                </c:pt>
                <c:pt idx="7036">
                  <c:v>43024.629895833343</c:v>
                </c:pt>
                <c:pt idx="7037">
                  <c:v>43024.6715625</c:v>
                </c:pt>
                <c:pt idx="7038">
                  <c:v>43024.713240740741</c:v>
                </c:pt>
                <c:pt idx="7039">
                  <c:v>43024.754907407398</c:v>
                </c:pt>
                <c:pt idx="7040">
                  <c:v>43024.796574074076</c:v>
                </c:pt>
                <c:pt idx="7041">
                  <c:v>43024.838240740741</c:v>
                </c:pt>
                <c:pt idx="7042">
                  <c:v>43024.879907407398</c:v>
                </c:pt>
                <c:pt idx="7043">
                  <c:v>43024.921574074076</c:v>
                </c:pt>
                <c:pt idx="7044">
                  <c:v>43024.963252314818</c:v>
                </c:pt>
                <c:pt idx="7045">
                  <c:v>43025.004918981482</c:v>
                </c:pt>
                <c:pt idx="7046">
                  <c:v>43025.046585648153</c:v>
                </c:pt>
                <c:pt idx="7047">
                  <c:v>43025.088252314818</c:v>
                </c:pt>
                <c:pt idx="7048">
                  <c:v>43025.129918981482</c:v>
                </c:pt>
                <c:pt idx="7049">
                  <c:v>43025.171585648153</c:v>
                </c:pt>
                <c:pt idx="7050">
                  <c:v>43025.213252314818</c:v>
                </c:pt>
                <c:pt idx="7051">
                  <c:v>43025.254918981482</c:v>
                </c:pt>
                <c:pt idx="7052">
                  <c:v>43025.296585648153</c:v>
                </c:pt>
                <c:pt idx="7053">
                  <c:v>43025.338252314818</c:v>
                </c:pt>
                <c:pt idx="7054">
                  <c:v>43025.379918981482</c:v>
                </c:pt>
                <c:pt idx="7055">
                  <c:v>43025.421585648153</c:v>
                </c:pt>
                <c:pt idx="7056">
                  <c:v>43025.463240740741</c:v>
                </c:pt>
                <c:pt idx="7057">
                  <c:v>43025.504907407398</c:v>
                </c:pt>
                <c:pt idx="7058">
                  <c:v>43025.546574074076</c:v>
                </c:pt>
                <c:pt idx="7059">
                  <c:v>43025.588287037041</c:v>
                </c:pt>
                <c:pt idx="7060">
                  <c:v>43025.629953703698</c:v>
                </c:pt>
                <c:pt idx="7061">
                  <c:v>43025.671620370369</c:v>
                </c:pt>
                <c:pt idx="7062">
                  <c:v>43025.713333333333</c:v>
                </c:pt>
                <c:pt idx="7063">
                  <c:v>43025.754965277767</c:v>
                </c:pt>
                <c:pt idx="7064">
                  <c:v>43025.796631944453</c:v>
                </c:pt>
                <c:pt idx="7065">
                  <c:v>43025.83829861111</c:v>
                </c:pt>
                <c:pt idx="7066">
                  <c:v>43025.879965277767</c:v>
                </c:pt>
                <c:pt idx="7067">
                  <c:v>43025.921631944453</c:v>
                </c:pt>
                <c:pt idx="7068">
                  <c:v>43025.96329861111</c:v>
                </c:pt>
                <c:pt idx="7069">
                  <c:v>43026.004965277767</c:v>
                </c:pt>
                <c:pt idx="7070">
                  <c:v>43026.046631944453</c:v>
                </c:pt>
                <c:pt idx="7071">
                  <c:v>43026.08829861111</c:v>
                </c:pt>
                <c:pt idx="7072">
                  <c:v>43026.129965277767</c:v>
                </c:pt>
                <c:pt idx="7073">
                  <c:v>43026.171631944453</c:v>
                </c:pt>
                <c:pt idx="7074">
                  <c:v>43026.213310185187</c:v>
                </c:pt>
                <c:pt idx="7075">
                  <c:v>43026.254976851851</c:v>
                </c:pt>
                <c:pt idx="7076">
                  <c:v>43026.296643518523</c:v>
                </c:pt>
                <c:pt idx="7077">
                  <c:v>43026.338310185187</c:v>
                </c:pt>
                <c:pt idx="7078">
                  <c:v>43026.379976851851</c:v>
                </c:pt>
                <c:pt idx="7079">
                  <c:v>43026.421643518523</c:v>
                </c:pt>
                <c:pt idx="7080">
                  <c:v>43026.463321759264</c:v>
                </c:pt>
                <c:pt idx="7081">
                  <c:v>43026.504988425928</c:v>
                </c:pt>
                <c:pt idx="7082">
                  <c:v>43026.546655092592</c:v>
                </c:pt>
                <c:pt idx="7083">
                  <c:v>43026.588333333333</c:v>
                </c:pt>
                <c:pt idx="7084">
                  <c:v>43026.63</c:v>
                </c:pt>
                <c:pt idx="7085">
                  <c:v>43026.671666666669</c:v>
                </c:pt>
                <c:pt idx="7086">
                  <c:v>43026.71334490741</c:v>
                </c:pt>
                <c:pt idx="7087">
                  <c:v>43026.755011574067</c:v>
                </c:pt>
                <c:pt idx="7088">
                  <c:v>43026.796678240738</c:v>
                </c:pt>
                <c:pt idx="7089">
                  <c:v>43026.83834490741</c:v>
                </c:pt>
                <c:pt idx="7090">
                  <c:v>43026.880011574067</c:v>
                </c:pt>
                <c:pt idx="7091">
                  <c:v>43026.921678240738</c:v>
                </c:pt>
                <c:pt idx="7092">
                  <c:v>43026.963356481479</c:v>
                </c:pt>
                <c:pt idx="7093">
                  <c:v>43027.005023148151</c:v>
                </c:pt>
                <c:pt idx="7094">
                  <c:v>43027.046689814822</c:v>
                </c:pt>
                <c:pt idx="7095">
                  <c:v>43027.088356481479</c:v>
                </c:pt>
                <c:pt idx="7096">
                  <c:v>43027.130023148151</c:v>
                </c:pt>
                <c:pt idx="7097">
                  <c:v>43027.171689814822</c:v>
                </c:pt>
                <c:pt idx="7098">
                  <c:v>43027.213368055563</c:v>
                </c:pt>
                <c:pt idx="7099">
                  <c:v>43027.25503472222</c:v>
                </c:pt>
                <c:pt idx="7100">
                  <c:v>43027.296701388892</c:v>
                </c:pt>
                <c:pt idx="7101">
                  <c:v>43027.338368055563</c:v>
                </c:pt>
                <c:pt idx="7102">
                  <c:v>43027.38003472222</c:v>
                </c:pt>
                <c:pt idx="7103">
                  <c:v>43027.421701388892</c:v>
                </c:pt>
                <c:pt idx="7104">
                  <c:v>43027.463368055563</c:v>
                </c:pt>
                <c:pt idx="7105">
                  <c:v>43027.50503472222</c:v>
                </c:pt>
                <c:pt idx="7106">
                  <c:v>43027.546701388892</c:v>
                </c:pt>
                <c:pt idx="7107">
                  <c:v>43027.588391203702</c:v>
                </c:pt>
                <c:pt idx="7108">
                  <c:v>43027.630057870367</c:v>
                </c:pt>
                <c:pt idx="7109">
                  <c:v>43027.671724537038</c:v>
                </c:pt>
                <c:pt idx="7110">
                  <c:v>43027.713391203702</c:v>
                </c:pt>
                <c:pt idx="7111">
                  <c:v>43027.755057870367</c:v>
                </c:pt>
                <c:pt idx="7112">
                  <c:v>43027.796724537038</c:v>
                </c:pt>
                <c:pt idx="7113">
                  <c:v>43027.838391203702</c:v>
                </c:pt>
                <c:pt idx="7114">
                  <c:v>43027.880057870367</c:v>
                </c:pt>
                <c:pt idx="7115">
                  <c:v>43027.921724537038</c:v>
                </c:pt>
                <c:pt idx="7116">
                  <c:v>43027.963379629633</c:v>
                </c:pt>
                <c:pt idx="7117">
                  <c:v>43028.005046296297</c:v>
                </c:pt>
                <c:pt idx="7118">
                  <c:v>43028.046712962961</c:v>
                </c:pt>
                <c:pt idx="7119">
                  <c:v>43028.088379629633</c:v>
                </c:pt>
                <c:pt idx="7120">
                  <c:v>43028.13009259259</c:v>
                </c:pt>
                <c:pt idx="7121">
                  <c:v>43028.171724537038</c:v>
                </c:pt>
                <c:pt idx="7122">
                  <c:v>43028.213379629633</c:v>
                </c:pt>
                <c:pt idx="7123">
                  <c:v>43028.255057870367</c:v>
                </c:pt>
                <c:pt idx="7124">
                  <c:v>43028.296724537038</c:v>
                </c:pt>
                <c:pt idx="7125">
                  <c:v>43028.338391203702</c:v>
                </c:pt>
                <c:pt idx="7126">
                  <c:v>43028.380057870367</c:v>
                </c:pt>
                <c:pt idx="7127">
                  <c:v>43028.421724537038</c:v>
                </c:pt>
                <c:pt idx="7128">
                  <c:v>43028.463391203702</c:v>
                </c:pt>
                <c:pt idx="7129">
                  <c:v>43028.505057870367</c:v>
                </c:pt>
                <c:pt idx="7130">
                  <c:v>43028.546724537038</c:v>
                </c:pt>
                <c:pt idx="7131">
                  <c:v>43028.588402777779</c:v>
                </c:pt>
                <c:pt idx="7132">
                  <c:v>43028.630069444444</c:v>
                </c:pt>
                <c:pt idx="7133">
                  <c:v>43028.671736111108</c:v>
                </c:pt>
                <c:pt idx="7134">
                  <c:v>43028.713402777779</c:v>
                </c:pt>
                <c:pt idx="7135">
                  <c:v>43028.755069444444</c:v>
                </c:pt>
                <c:pt idx="7136">
                  <c:v>43028.796736111108</c:v>
                </c:pt>
                <c:pt idx="7137">
                  <c:v>43028.838402777779</c:v>
                </c:pt>
                <c:pt idx="7138">
                  <c:v>43028.880069444444</c:v>
                </c:pt>
                <c:pt idx="7139">
                  <c:v>43028.921736111108</c:v>
                </c:pt>
                <c:pt idx="7140">
                  <c:v>43028.963391203702</c:v>
                </c:pt>
                <c:pt idx="7141">
                  <c:v>43029.005057870367</c:v>
                </c:pt>
                <c:pt idx="7142">
                  <c:v>43029.046724537038</c:v>
                </c:pt>
                <c:pt idx="7143">
                  <c:v>43029.088391203702</c:v>
                </c:pt>
                <c:pt idx="7144">
                  <c:v>43029.130104166667</c:v>
                </c:pt>
                <c:pt idx="7145">
                  <c:v>43029.171736111108</c:v>
                </c:pt>
                <c:pt idx="7146">
                  <c:v>43029.213391203702</c:v>
                </c:pt>
                <c:pt idx="7147">
                  <c:v>43029.255069444444</c:v>
                </c:pt>
                <c:pt idx="7148">
                  <c:v>43029.296736111108</c:v>
                </c:pt>
                <c:pt idx="7149">
                  <c:v>43029.338402777779</c:v>
                </c:pt>
                <c:pt idx="7150">
                  <c:v>43029.380069444444</c:v>
                </c:pt>
                <c:pt idx="7151">
                  <c:v>43029.421736111108</c:v>
                </c:pt>
                <c:pt idx="7152">
                  <c:v>43029.463402777779</c:v>
                </c:pt>
                <c:pt idx="7153">
                  <c:v>43029.505069444444</c:v>
                </c:pt>
                <c:pt idx="7154">
                  <c:v>43029.546736111108</c:v>
                </c:pt>
                <c:pt idx="7155">
                  <c:v>43029.588425925933</c:v>
                </c:pt>
                <c:pt idx="7156">
                  <c:v>43029.63009259259</c:v>
                </c:pt>
                <c:pt idx="7157">
                  <c:v>43029.671759259261</c:v>
                </c:pt>
                <c:pt idx="7158">
                  <c:v>43029.713425925933</c:v>
                </c:pt>
                <c:pt idx="7159">
                  <c:v>43029.75509259259</c:v>
                </c:pt>
                <c:pt idx="7160">
                  <c:v>43029.796759259261</c:v>
                </c:pt>
                <c:pt idx="7161">
                  <c:v>43029.838425925933</c:v>
                </c:pt>
                <c:pt idx="7162">
                  <c:v>43029.88009259259</c:v>
                </c:pt>
                <c:pt idx="7163">
                  <c:v>43029.921759259261</c:v>
                </c:pt>
                <c:pt idx="7164">
                  <c:v>43029.963437500002</c:v>
                </c:pt>
                <c:pt idx="7165">
                  <c:v>43030.005104166667</c:v>
                </c:pt>
                <c:pt idx="7166">
                  <c:v>43030.046770833331</c:v>
                </c:pt>
                <c:pt idx="7167">
                  <c:v>43030.088437500002</c:v>
                </c:pt>
                <c:pt idx="7168">
                  <c:v>43030.213437500002</c:v>
                </c:pt>
                <c:pt idx="7169">
                  <c:v>43030.255104166667</c:v>
                </c:pt>
                <c:pt idx="7170">
                  <c:v>43030.296770833331</c:v>
                </c:pt>
                <c:pt idx="7171">
                  <c:v>43030.338437500002</c:v>
                </c:pt>
                <c:pt idx="7172">
                  <c:v>43030.380104166667</c:v>
                </c:pt>
                <c:pt idx="7173">
                  <c:v>43030.421770833331</c:v>
                </c:pt>
                <c:pt idx="7174">
                  <c:v>43030.463425925933</c:v>
                </c:pt>
                <c:pt idx="7175">
                  <c:v>43030.50509259259</c:v>
                </c:pt>
                <c:pt idx="7176">
                  <c:v>43030.546759259261</c:v>
                </c:pt>
                <c:pt idx="7177">
                  <c:v>43030.588437500002</c:v>
                </c:pt>
                <c:pt idx="7178">
                  <c:v>43030.630150462966</c:v>
                </c:pt>
                <c:pt idx="7179">
                  <c:v>43030.671782407408</c:v>
                </c:pt>
                <c:pt idx="7180">
                  <c:v>43030.713437500002</c:v>
                </c:pt>
                <c:pt idx="7181">
                  <c:v>43030.755115740743</c:v>
                </c:pt>
                <c:pt idx="7182">
                  <c:v>43030.796782407408</c:v>
                </c:pt>
                <c:pt idx="7183">
                  <c:v>43030.838449074072</c:v>
                </c:pt>
                <c:pt idx="7184">
                  <c:v>43030.880115740743</c:v>
                </c:pt>
                <c:pt idx="7185">
                  <c:v>43030.921782407408</c:v>
                </c:pt>
                <c:pt idx="7186">
                  <c:v>43030.963449074072</c:v>
                </c:pt>
                <c:pt idx="7187">
                  <c:v>43031.005115740743</c:v>
                </c:pt>
                <c:pt idx="7188">
                  <c:v>43031.046782407408</c:v>
                </c:pt>
                <c:pt idx="7189">
                  <c:v>43031.088449074072</c:v>
                </c:pt>
                <c:pt idx="7190">
                  <c:v>43031.130115740743</c:v>
                </c:pt>
                <c:pt idx="7191">
                  <c:v>43031.171782407408</c:v>
                </c:pt>
                <c:pt idx="7192">
                  <c:v>43031.213460648149</c:v>
                </c:pt>
                <c:pt idx="7193">
                  <c:v>43031.255127314813</c:v>
                </c:pt>
                <c:pt idx="7194">
                  <c:v>43031.296793981477</c:v>
                </c:pt>
                <c:pt idx="7195">
                  <c:v>43031.338460648149</c:v>
                </c:pt>
                <c:pt idx="7196">
                  <c:v>43031.380127314813</c:v>
                </c:pt>
                <c:pt idx="7197">
                  <c:v>43031.421793981477</c:v>
                </c:pt>
                <c:pt idx="7198">
                  <c:v>43031.463472222233</c:v>
                </c:pt>
                <c:pt idx="7199">
                  <c:v>43031.50513888889</c:v>
                </c:pt>
                <c:pt idx="7200">
                  <c:v>43031.546805555547</c:v>
                </c:pt>
                <c:pt idx="7201">
                  <c:v>43031.588483796288</c:v>
                </c:pt>
                <c:pt idx="7202">
                  <c:v>43031.630150462966</c:v>
                </c:pt>
                <c:pt idx="7203">
                  <c:v>43031.671817129631</c:v>
                </c:pt>
                <c:pt idx="7204">
                  <c:v>43031.714409722219</c:v>
                </c:pt>
                <c:pt idx="7205">
                  <c:v>43031.756076388891</c:v>
                </c:pt>
                <c:pt idx="7206">
                  <c:v>43031.797743055547</c:v>
                </c:pt>
                <c:pt idx="7207">
                  <c:v>43031.839409722219</c:v>
                </c:pt>
                <c:pt idx="7208">
                  <c:v>43031.881076388891</c:v>
                </c:pt>
                <c:pt idx="7209">
                  <c:v>43031.922743055547</c:v>
                </c:pt>
                <c:pt idx="7210">
                  <c:v>43031.964432870373</c:v>
                </c:pt>
                <c:pt idx="7211">
                  <c:v>43032.006099537037</c:v>
                </c:pt>
                <c:pt idx="7212">
                  <c:v>43032.047766203701</c:v>
                </c:pt>
                <c:pt idx="7213">
                  <c:v>43032.089432870373</c:v>
                </c:pt>
                <c:pt idx="7214">
                  <c:v>43032.131099537037</c:v>
                </c:pt>
                <c:pt idx="7215">
                  <c:v>43032.172766203701</c:v>
                </c:pt>
                <c:pt idx="7216">
                  <c:v>43032.214421296303</c:v>
                </c:pt>
                <c:pt idx="7217">
                  <c:v>43032.25608796296</c:v>
                </c:pt>
                <c:pt idx="7218">
                  <c:v>43032.297754629632</c:v>
                </c:pt>
                <c:pt idx="7219">
                  <c:v>43032.339467592603</c:v>
                </c:pt>
                <c:pt idx="7220">
                  <c:v>43032.381099537037</c:v>
                </c:pt>
                <c:pt idx="7221">
                  <c:v>43032.422766203701</c:v>
                </c:pt>
                <c:pt idx="7222">
                  <c:v>43032.464467592603</c:v>
                </c:pt>
                <c:pt idx="7223">
                  <c:v>43032.50613425926</c:v>
                </c:pt>
                <c:pt idx="7224">
                  <c:v>43032.547800925917</c:v>
                </c:pt>
                <c:pt idx="7225">
                  <c:v>43032.589479166672</c:v>
                </c:pt>
                <c:pt idx="7226">
                  <c:v>43032.631145833337</c:v>
                </c:pt>
                <c:pt idx="7227">
                  <c:v>43032.672812500001</c:v>
                </c:pt>
                <c:pt idx="7228">
                  <c:v>43032.714502314811</c:v>
                </c:pt>
                <c:pt idx="7229">
                  <c:v>43032.756168981483</c:v>
                </c:pt>
                <c:pt idx="7230">
                  <c:v>43032.797835648147</c:v>
                </c:pt>
                <c:pt idx="7231">
                  <c:v>43032.839502314811</c:v>
                </c:pt>
                <c:pt idx="7232">
                  <c:v>43032.881168981483</c:v>
                </c:pt>
                <c:pt idx="7233">
                  <c:v>43032.922835648147</c:v>
                </c:pt>
                <c:pt idx="7234">
                  <c:v>43032.964537037027</c:v>
                </c:pt>
                <c:pt idx="7235">
                  <c:v>43033.006203703713</c:v>
                </c:pt>
                <c:pt idx="7236">
                  <c:v>43033.04787037037</c:v>
                </c:pt>
                <c:pt idx="7237">
                  <c:v>43033.089537037027</c:v>
                </c:pt>
                <c:pt idx="7238">
                  <c:v>43033.131203703713</c:v>
                </c:pt>
                <c:pt idx="7239">
                  <c:v>43033.17287037037</c:v>
                </c:pt>
                <c:pt idx="7240">
                  <c:v>43033.214571759258</c:v>
                </c:pt>
                <c:pt idx="7241">
                  <c:v>43033.256238425929</c:v>
                </c:pt>
                <c:pt idx="7242">
                  <c:v>43033.297905092593</c:v>
                </c:pt>
                <c:pt idx="7243">
                  <c:v>43033.339571759258</c:v>
                </c:pt>
                <c:pt idx="7244">
                  <c:v>43033.381238425929</c:v>
                </c:pt>
                <c:pt idx="7245">
                  <c:v>43033.422905092593</c:v>
                </c:pt>
                <c:pt idx="7246">
                  <c:v>43033.464571759258</c:v>
                </c:pt>
                <c:pt idx="7247">
                  <c:v>43033.506238425929</c:v>
                </c:pt>
                <c:pt idx="7248">
                  <c:v>43033.547905092593</c:v>
                </c:pt>
                <c:pt idx="7249">
                  <c:v>43033.589629629627</c:v>
                </c:pt>
                <c:pt idx="7250">
                  <c:v>43033.631261574083</c:v>
                </c:pt>
                <c:pt idx="7251">
                  <c:v>43033.67292824074</c:v>
                </c:pt>
                <c:pt idx="7252">
                  <c:v>43033.714618055557</c:v>
                </c:pt>
                <c:pt idx="7253">
                  <c:v>43033.756284722222</c:v>
                </c:pt>
                <c:pt idx="7254">
                  <c:v>43033.797951388893</c:v>
                </c:pt>
                <c:pt idx="7255">
                  <c:v>43033.839618055557</c:v>
                </c:pt>
                <c:pt idx="7256">
                  <c:v>43033.881284722222</c:v>
                </c:pt>
                <c:pt idx="7257">
                  <c:v>43033.922951388893</c:v>
                </c:pt>
                <c:pt idx="7258">
                  <c:v>43033.96465277778</c:v>
                </c:pt>
                <c:pt idx="7259">
                  <c:v>43034.006319444437</c:v>
                </c:pt>
                <c:pt idx="7260">
                  <c:v>43034.047986111109</c:v>
                </c:pt>
                <c:pt idx="7261">
                  <c:v>43034.08965277778</c:v>
                </c:pt>
                <c:pt idx="7262">
                  <c:v>43034.131319444437</c:v>
                </c:pt>
                <c:pt idx="7263">
                  <c:v>43034.172986111109</c:v>
                </c:pt>
                <c:pt idx="7264">
                  <c:v>43034.214699074073</c:v>
                </c:pt>
                <c:pt idx="7265">
                  <c:v>43034.256365740737</c:v>
                </c:pt>
                <c:pt idx="7266">
                  <c:v>43034.298032407409</c:v>
                </c:pt>
                <c:pt idx="7267">
                  <c:v>43034.339699074073</c:v>
                </c:pt>
                <c:pt idx="7268">
                  <c:v>43034.381365740737</c:v>
                </c:pt>
                <c:pt idx="7269">
                  <c:v>43034.423032407409</c:v>
                </c:pt>
                <c:pt idx="7270">
                  <c:v>43034.46471064815</c:v>
                </c:pt>
                <c:pt idx="7271">
                  <c:v>43034.506377314807</c:v>
                </c:pt>
                <c:pt idx="7272">
                  <c:v>43034.548043981478</c:v>
                </c:pt>
                <c:pt idx="7273">
                  <c:v>43034.589733796303</c:v>
                </c:pt>
                <c:pt idx="7274">
                  <c:v>43034.63140046296</c:v>
                </c:pt>
                <c:pt idx="7275">
                  <c:v>43034.673067129632</c:v>
                </c:pt>
                <c:pt idx="7276">
                  <c:v>43034.714768518519</c:v>
                </c:pt>
                <c:pt idx="7277">
                  <c:v>43034.756435185183</c:v>
                </c:pt>
                <c:pt idx="7278">
                  <c:v>43034.798101851848</c:v>
                </c:pt>
                <c:pt idx="7279">
                  <c:v>43034.839768518519</c:v>
                </c:pt>
                <c:pt idx="7280">
                  <c:v>43034.881435185183</c:v>
                </c:pt>
                <c:pt idx="7281">
                  <c:v>43034.923101851848</c:v>
                </c:pt>
                <c:pt idx="7282">
                  <c:v>43034.964791666673</c:v>
                </c:pt>
                <c:pt idx="7283">
                  <c:v>43035.006458333337</c:v>
                </c:pt>
                <c:pt idx="7284">
                  <c:v>43035.048125000001</c:v>
                </c:pt>
                <c:pt idx="7285">
                  <c:v>43035.089791666673</c:v>
                </c:pt>
                <c:pt idx="7286">
                  <c:v>43035.131504629629</c:v>
                </c:pt>
                <c:pt idx="7287">
                  <c:v>43035.173136574071</c:v>
                </c:pt>
                <c:pt idx="7288">
                  <c:v>43035.214814814812</c:v>
                </c:pt>
                <c:pt idx="7289">
                  <c:v>43035.256493055553</c:v>
                </c:pt>
                <c:pt idx="7290">
                  <c:v>43035.298159722217</c:v>
                </c:pt>
                <c:pt idx="7291">
                  <c:v>43035.339826388888</c:v>
                </c:pt>
                <c:pt idx="7292">
                  <c:v>43035.381493055553</c:v>
                </c:pt>
                <c:pt idx="7293">
                  <c:v>43035.423159722217</c:v>
                </c:pt>
                <c:pt idx="7294">
                  <c:v>43035.464861111112</c:v>
                </c:pt>
                <c:pt idx="7295">
                  <c:v>43035.506527777783</c:v>
                </c:pt>
                <c:pt idx="7296">
                  <c:v>43035.548194444447</c:v>
                </c:pt>
                <c:pt idx="7297">
                  <c:v>43035.589884259258</c:v>
                </c:pt>
                <c:pt idx="7298">
                  <c:v>43035.631550925929</c:v>
                </c:pt>
                <c:pt idx="7299">
                  <c:v>43035.673217592594</c:v>
                </c:pt>
                <c:pt idx="7300">
                  <c:v>43035.714907407397</c:v>
                </c:pt>
                <c:pt idx="7301">
                  <c:v>43035.756574074083</c:v>
                </c:pt>
                <c:pt idx="7302">
                  <c:v>43035.79824074074</c:v>
                </c:pt>
                <c:pt idx="7303">
                  <c:v>43035.839907407397</c:v>
                </c:pt>
                <c:pt idx="7304">
                  <c:v>43035.881574074083</c:v>
                </c:pt>
                <c:pt idx="7305">
                  <c:v>43035.92324074074</c:v>
                </c:pt>
                <c:pt idx="7306">
                  <c:v>43035.964953703697</c:v>
                </c:pt>
                <c:pt idx="7307">
                  <c:v>43036.006620370368</c:v>
                </c:pt>
                <c:pt idx="7308">
                  <c:v>43036.04828703704</c:v>
                </c:pt>
                <c:pt idx="7309">
                  <c:v>43036.089953703697</c:v>
                </c:pt>
                <c:pt idx="7310">
                  <c:v>43036.131620370368</c:v>
                </c:pt>
                <c:pt idx="7311">
                  <c:v>43036.17328703704</c:v>
                </c:pt>
                <c:pt idx="7312">
                  <c:v>43036.21497685185</c:v>
                </c:pt>
                <c:pt idx="7313">
                  <c:v>43036.256643518522</c:v>
                </c:pt>
                <c:pt idx="7314">
                  <c:v>43036.298310185193</c:v>
                </c:pt>
                <c:pt idx="7315">
                  <c:v>43036.33997685185</c:v>
                </c:pt>
                <c:pt idx="7316">
                  <c:v>43036.381643518522</c:v>
                </c:pt>
                <c:pt idx="7317">
                  <c:v>43036.423310185193</c:v>
                </c:pt>
                <c:pt idx="7318">
                  <c:v>43036.464999999997</c:v>
                </c:pt>
                <c:pt idx="7319">
                  <c:v>43036.506666666668</c:v>
                </c:pt>
                <c:pt idx="7320">
                  <c:v>43036.548333333332</c:v>
                </c:pt>
                <c:pt idx="7321">
                  <c:v>43036.59002314815</c:v>
                </c:pt>
                <c:pt idx="7322">
                  <c:v>43036.631689814807</c:v>
                </c:pt>
                <c:pt idx="7323">
                  <c:v>43036.673356481479</c:v>
                </c:pt>
                <c:pt idx="7324">
                  <c:v>43036.715046296304</c:v>
                </c:pt>
                <c:pt idx="7325">
                  <c:v>43036.756712962961</c:v>
                </c:pt>
                <c:pt idx="7326">
                  <c:v>43036.798379629632</c:v>
                </c:pt>
                <c:pt idx="7327">
                  <c:v>43036.840046296304</c:v>
                </c:pt>
                <c:pt idx="7328">
                  <c:v>43036.881712962961</c:v>
                </c:pt>
                <c:pt idx="7329">
                  <c:v>43036.923379629632</c:v>
                </c:pt>
                <c:pt idx="7330">
                  <c:v>43036.965046296304</c:v>
                </c:pt>
                <c:pt idx="7331">
                  <c:v>43037.006712962961</c:v>
                </c:pt>
                <c:pt idx="7332">
                  <c:v>43037.048379629632</c:v>
                </c:pt>
                <c:pt idx="7333">
                  <c:v>43037.090046296304</c:v>
                </c:pt>
                <c:pt idx="7334">
                  <c:v>43037.13175925926</c:v>
                </c:pt>
                <c:pt idx="7335">
                  <c:v>43037.131724537037</c:v>
                </c:pt>
                <c:pt idx="7336">
                  <c:v>43037.173414351862</c:v>
                </c:pt>
                <c:pt idx="7337">
                  <c:v>43037.215092592603</c:v>
                </c:pt>
                <c:pt idx="7338">
                  <c:v>43037.25675925926</c:v>
                </c:pt>
                <c:pt idx="7339">
                  <c:v>43037.298425925917</c:v>
                </c:pt>
                <c:pt idx="7340">
                  <c:v>43037.340092592603</c:v>
                </c:pt>
                <c:pt idx="7341">
                  <c:v>43037.38175925926</c:v>
                </c:pt>
                <c:pt idx="7342">
                  <c:v>43037.423437500001</c:v>
                </c:pt>
                <c:pt idx="7343">
                  <c:v>43037.465104166673</c:v>
                </c:pt>
                <c:pt idx="7344">
                  <c:v>43037.50677083333</c:v>
                </c:pt>
                <c:pt idx="7345">
                  <c:v>43037.548460648148</c:v>
                </c:pt>
                <c:pt idx="7346">
                  <c:v>43037.590127314812</c:v>
                </c:pt>
                <c:pt idx="7347">
                  <c:v>43037.631793981483</c:v>
                </c:pt>
                <c:pt idx="7348">
                  <c:v>43037.673495370371</c:v>
                </c:pt>
                <c:pt idx="7349">
                  <c:v>43037.715162037042</c:v>
                </c:pt>
                <c:pt idx="7350">
                  <c:v>43037.756828703707</c:v>
                </c:pt>
                <c:pt idx="7351">
                  <c:v>43037.798495370371</c:v>
                </c:pt>
                <c:pt idx="7352">
                  <c:v>43037.840162037042</c:v>
                </c:pt>
                <c:pt idx="7353">
                  <c:v>43037.881828703707</c:v>
                </c:pt>
                <c:pt idx="7354">
                  <c:v>43037.923541666663</c:v>
                </c:pt>
                <c:pt idx="7355">
                  <c:v>43037.965208333328</c:v>
                </c:pt>
                <c:pt idx="7356">
                  <c:v>43038.006874999999</c:v>
                </c:pt>
                <c:pt idx="7357">
                  <c:v>43038.048541666663</c:v>
                </c:pt>
                <c:pt idx="7358">
                  <c:v>43038.090208333328</c:v>
                </c:pt>
                <c:pt idx="7359">
                  <c:v>43038.131874999999</c:v>
                </c:pt>
                <c:pt idx="7360">
                  <c:v>43038.173564814817</c:v>
                </c:pt>
                <c:pt idx="7361">
                  <c:v>43038.215231481481</c:v>
                </c:pt>
                <c:pt idx="7362">
                  <c:v>43038.256898148153</c:v>
                </c:pt>
                <c:pt idx="7363">
                  <c:v>43038.298564814817</c:v>
                </c:pt>
                <c:pt idx="7364">
                  <c:v>43038.340231481481</c:v>
                </c:pt>
                <c:pt idx="7365">
                  <c:v>43038.381898148153</c:v>
                </c:pt>
                <c:pt idx="7366">
                  <c:v>43038.42359953704</c:v>
                </c:pt>
                <c:pt idx="7367">
                  <c:v>43038.465266203697</c:v>
                </c:pt>
                <c:pt idx="7368">
                  <c:v>43038.506932870368</c:v>
                </c:pt>
                <c:pt idx="7369">
                  <c:v>43038.548622685194</c:v>
                </c:pt>
                <c:pt idx="7370">
                  <c:v>43038.590289351851</c:v>
                </c:pt>
                <c:pt idx="7371">
                  <c:v>43038.631956018522</c:v>
                </c:pt>
                <c:pt idx="7372">
                  <c:v>43038.673645833333</c:v>
                </c:pt>
                <c:pt idx="7373">
                  <c:v>43038.715312499997</c:v>
                </c:pt>
                <c:pt idx="7374">
                  <c:v>43038.756979166668</c:v>
                </c:pt>
                <c:pt idx="7375">
                  <c:v>43038.798645833333</c:v>
                </c:pt>
                <c:pt idx="7376">
                  <c:v>43038.840312499997</c:v>
                </c:pt>
                <c:pt idx="7377">
                  <c:v>43038.881979166668</c:v>
                </c:pt>
                <c:pt idx="7378">
                  <c:v>43038.923668981479</c:v>
                </c:pt>
                <c:pt idx="7379">
                  <c:v>43038.96533564815</c:v>
                </c:pt>
                <c:pt idx="7380">
                  <c:v>43039.007002314807</c:v>
                </c:pt>
                <c:pt idx="7381">
                  <c:v>43039.048668981479</c:v>
                </c:pt>
                <c:pt idx="7382">
                  <c:v>43039.090381944443</c:v>
                </c:pt>
                <c:pt idx="7383">
                  <c:v>43039.132013888891</c:v>
                </c:pt>
                <c:pt idx="7384">
                  <c:v>43039.173680555563</c:v>
                </c:pt>
                <c:pt idx="7385">
                  <c:v>43039.215358796297</c:v>
                </c:pt>
                <c:pt idx="7386">
                  <c:v>43039.257025462961</c:v>
                </c:pt>
                <c:pt idx="7387">
                  <c:v>43039.298692129632</c:v>
                </c:pt>
                <c:pt idx="7388">
                  <c:v>43039.340358796297</c:v>
                </c:pt>
                <c:pt idx="7389">
                  <c:v>43039.382025462961</c:v>
                </c:pt>
                <c:pt idx="7390">
                  <c:v>43039.423715277779</c:v>
                </c:pt>
                <c:pt idx="7391">
                  <c:v>43039.465381944443</c:v>
                </c:pt>
                <c:pt idx="7392">
                  <c:v>43039.507048611107</c:v>
                </c:pt>
                <c:pt idx="7393">
                  <c:v>43039.548738425918</c:v>
                </c:pt>
                <c:pt idx="7394">
                  <c:v>43039.590405092589</c:v>
                </c:pt>
                <c:pt idx="7395">
                  <c:v>43039.632071759261</c:v>
                </c:pt>
                <c:pt idx="7396">
                  <c:v>43039.673773148148</c:v>
                </c:pt>
                <c:pt idx="7397">
                  <c:v>43039.715439814812</c:v>
                </c:pt>
                <c:pt idx="7398">
                  <c:v>43039.757106481477</c:v>
                </c:pt>
                <c:pt idx="7399">
                  <c:v>43039.798773148148</c:v>
                </c:pt>
                <c:pt idx="7400">
                  <c:v>43039.840439814812</c:v>
                </c:pt>
                <c:pt idx="7401">
                  <c:v>43039.882106481477</c:v>
                </c:pt>
                <c:pt idx="7402">
                  <c:v>43039.923796296287</c:v>
                </c:pt>
                <c:pt idx="7403">
                  <c:v>43039.965462962973</c:v>
                </c:pt>
                <c:pt idx="7404">
                  <c:v>43040.00712962963</c:v>
                </c:pt>
                <c:pt idx="7405">
                  <c:v>43040.048796296287</c:v>
                </c:pt>
                <c:pt idx="7406">
                  <c:v>43040.090462962973</c:v>
                </c:pt>
                <c:pt idx="7407">
                  <c:v>43040.13212962963</c:v>
                </c:pt>
                <c:pt idx="7408">
                  <c:v>43040.173831018517</c:v>
                </c:pt>
                <c:pt idx="7409">
                  <c:v>43040.215497685182</c:v>
                </c:pt>
                <c:pt idx="7410">
                  <c:v>43040.257164351853</c:v>
                </c:pt>
                <c:pt idx="7411">
                  <c:v>43040.298831018517</c:v>
                </c:pt>
                <c:pt idx="7412">
                  <c:v>43040.340497685182</c:v>
                </c:pt>
                <c:pt idx="7413">
                  <c:v>43040.382164351853</c:v>
                </c:pt>
                <c:pt idx="7414">
                  <c:v>43040.423854166656</c:v>
                </c:pt>
                <c:pt idx="7415">
                  <c:v>43040.465520833342</c:v>
                </c:pt>
                <c:pt idx="7416">
                  <c:v>43040.507187499999</c:v>
                </c:pt>
                <c:pt idx="7417">
                  <c:v>43040.548877314817</c:v>
                </c:pt>
                <c:pt idx="7418">
                  <c:v>43040.590543981481</c:v>
                </c:pt>
                <c:pt idx="7419">
                  <c:v>43040.632210648153</c:v>
                </c:pt>
                <c:pt idx="7420">
                  <c:v>43040.67391203704</c:v>
                </c:pt>
                <c:pt idx="7421">
                  <c:v>43040.715578703697</c:v>
                </c:pt>
                <c:pt idx="7422">
                  <c:v>43040.757245370369</c:v>
                </c:pt>
                <c:pt idx="7423">
                  <c:v>43040.79891203704</c:v>
                </c:pt>
                <c:pt idx="7424">
                  <c:v>43040.840578703697</c:v>
                </c:pt>
                <c:pt idx="7425">
                  <c:v>43040.882245370369</c:v>
                </c:pt>
                <c:pt idx="7426">
                  <c:v>43040.92392361111</c:v>
                </c:pt>
                <c:pt idx="7427">
                  <c:v>43040.965590277781</c:v>
                </c:pt>
                <c:pt idx="7428">
                  <c:v>43041.007256944453</c:v>
                </c:pt>
                <c:pt idx="7429">
                  <c:v>43041.04892361111</c:v>
                </c:pt>
                <c:pt idx="7430">
                  <c:v>43041.090636574067</c:v>
                </c:pt>
                <c:pt idx="7431">
                  <c:v>43041.132268518522</c:v>
                </c:pt>
                <c:pt idx="7432">
                  <c:v>43041.173958333333</c:v>
                </c:pt>
                <c:pt idx="7433">
                  <c:v>43041.215636574067</c:v>
                </c:pt>
                <c:pt idx="7434">
                  <c:v>43041.257303240738</c:v>
                </c:pt>
                <c:pt idx="7435">
                  <c:v>43041.29896990741</c:v>
                </c:pt>
                <c:pt idx="7436">
                  <c:v>43041.340636574067</c:v>
                </c:pt>
                <c:pt idx="7437">
                  <c:v>43041.382303240738</c:v>
                </c:pt>
                <c:pt idx="7438">
                  <c:v>43041.423993055563</c:v>
                </c:pt>
                <c:pt idx="7439">
                  <c:v>43041.46565972222</c:v>
                </c:pt>
                <c:pt idx="7440">
                  <c:v>43041.507326388892</c:v>
                </c:pt>
                <c:pt idx="7441">
                  <c:v>43041.549039351848</c:v>
                </c:pt>
                <c:pt idx="7442">
                  <c:v>43041.590682870366</c:v>
                </c:pt>
                <c:pt idx="7443">
                  <c:v>43041.632349537038</c:v>
                </c:pt>
                <c:pt idx="7444">
                  <c:v>43041.674039351848</c:v>
                </c:pt>
                <c:pt idx="7445">
                  <c:v>43041.71570601852</c:v>
                </c:pt>
                <c:pt idx="7446">
                  <c:v>43041.757372685177</c:v>
                </c:pt>
                <c:pt idx="7447">
                  <c:v>43041.799039351848</c:v>
                </c:pt>
                <c:pt idx="7448">
                  <c:v>43041.84070601852</c:v>
                </c:pt>
                <c:pt idx="7449">
                  <c:v>43041.882372685177</c:v>
                </c:pt>
                <c:pt idx="7450">
                  <c:v>43041.924050925933</c:v>
                </c:pt>
                <c:pt idx="7451">
                  <c:v>43041.965717592589</c:v>
                </c:pt>
                <c:pt idx="7452">
                  <c:v>43042.007384259261</c:v>
                </c:pt>
                <c:pt idx="7453">
                  <c:v>43042.049050925933</c:v>
                </c:pt>
                <c:pt idx="7454">
                  <c:v>43042.090717592589</c:v>
                </c:pt>
                <c:pt idx="7455">
                  <c:v>43042.132384259261</c:v>
                </c:pt>
                <c:pt idx="7456">
                  <c:v>43042.174050925933</c:v>
                </c:pt>
                <c:pt idx="7457">
                  <c:v>43042.215717592589</c:v>
                </c:pt>
                <c:pt idx="7458">
                  <c:v>43042.257384259261</c:v>
                </c:pt>
                <c:pt idx="7459">
                  <c:v>43042.299050925933</c:v>
                </c:pt>
                <c:pt idx="7460">
                  <c:v>43042.340763888889</c:v>
                </c:pt>
                <c:pt idx="7461">
                  <c:v>43042.382395833331</c:v>
                </c:pt>
                <c:pt idx="7462">
                  <c:v>43042.424074074072</c:v>
                </c:pt>
                <c:pt idx="7463">
                  <c:v>43042.465752314813</c:v>
                </c:pt>
                <c:pt idx="7464">
                  <c:v>43042.507418981477</c:v>
                </c:pt>
                <c:pt idx="7465">
                  <c:v>43042.549108796287</c:v>
                </c:pt>
                <c:pt idx="7466">
                  <c:v>43042.590775462973</c:v>
                </c:pt>
                <c:pt idx="7467">
                  <c:v>43042.63244212963</c:v>
                </c:pt>
                <c:pt idx="7468">
                  <c:v>43042.674131944441</c:v>
                </c:pt>
                <c:pt idx="7469">
                  <c:v>43042.715798611112</c:v>
                </c:pt>
                <c:pt idx="7470">
                  <c:v>43042.757465277777</c:v>
                </c:pt>
                <c:pt idx="7471">
                  <c:v>43042.799131944441</c:v>
                </c:pt>
                <c:pt idx="7472">
                  <c:v>43042.840798611112</c:v>
                </c:pt>
                <c:pt idx="7473">
                  <c:v>43042.882465277777</c:v>
                </c:pt>
                <c:pt idx="7474">
                  <c:v>43042.924178240741</c:v>
                </c:pt>
                <c:pt idx="7475">
                  <c:v>43042.965844907398</c:v>
                </c:pt>
                <c:pt idx="7476">
                  <c:v>43043.007511574076</c:v>
                </c:pt>
                <c:pt idx="7477">
                  <c:v>43043.049178240741</c:v>
                </c:pt>
                <c:pt idx="7478">
                  <c:v>43043.090844907398</c:v>
                </c:pt>
                <c:pt idx="7479">
                  <c:v>43043.132511574076</c:v>
                </c:pt>
                <c:pt idx="7480">
                  <c:v>43043.174212962957</c:v>
                </c:pt>
                <c:pt idx="7481">
                  <c:v>43043.215879629628</c:v>
                </c:pt>
                <c:pt idx="7482">
                  <c:v>43043.2575462963</c:v>
                </c:pt>
                <c:pt idx="7483">
                  <c:v>43043.299212962957</c:v>
                </c:pt>
                <c:pt idx="7484">
                  <c:v>43043.340879629628</c:v>
                </c:pt>
                <c:pt idx="7485">
                  <c:v>43043.3825462963</c:v>
                </c:pt>
                <c:pt idx="7486">
                  <c:v>43043.424247685187</c:v>
                </c:pt>
                <c:pt idx="7487">
                  <c:v>43043.465914351851</c:v>
                </c:pt>
                <c:pt idx="7488">
                  <c:v>43043.507581018523</c:v>
                </c:pt>
                <c:pt idx="7489">
                  <c:v>43043.549270833333</c:v>
                </c:pt>
                <c:pt idx="7490">
                  <c:v>43043.590937499997</c:v>
                </c:pt>
                <c:pt idx="7491">
                  <c:v>43043.632604166669</c:v>
                </c:pt>
                <c:pt idx="7492">
                  <c:v>43043.67428240741</c:v>
                </c:pt>
                <c:pt idx="7493">
                  <c:v>43043.715949074067</c:v>
                </c:pt>
                <c:pt idx="7494">
                  <c:v>43043.757615740738</c:v>
                </c:pt>
                <c:pt idx="7495">
                  <c:v>43043.79928240741</c:v>
                </c:pt>
                <c:pt idx="7496">
                  <c:v>43043.840949074067</c:v>
                </c:pt>
                <c:pt idx="7497">
                  <c:v>43043.882615740738</c:v>
                </c:pt>
                <c:pt idx="7498">
                  <c:v>43043.92428240741</c:v>
                </c:pt>
                <c:pt idx="7499">
                  <c:v>43043.965949074067</c:v>
                </c:pt>
                <c:pt idx="7500">
                  <c:v>43044.007615740738</c:v>
                </c:pt>
                <c:pt idx="7501">
                  <c:v>43044.04928240741</c:v>
                </c:pt>
                <c:pt idx="7502">
                  <c:v>43044.090995370367</c:v>
                </c:pt>
                <c:pt idx="7503">
                  <c:v>43044.132627314822</c:v>
                </c:pt>
                <c:pt idx="7504">
                  <c:v>43044.174305555563</c:v>
                </c:pt>
                <c:pt idx="7505">
                  <c:v>43044.215983796297</c:v>
                </c:pt>
                <c:pt idx="7506">
                  <c:v>43044.257650462961</c:v>
                </c:pt>
                <c:pt idx="7507">
                  <c:v>43044.299317129633</c:v>
                </c:pt>
                <c:pt idx="7508">
                  <c:v>43044.340983796297</c:v>
                </c:pt>
                <c:pt idx="7509">
                  <c:v>43044.382650462961</c:v>
                </c:pt>
                <c:pt idx="7510">
                  <c:v>43044.424328703702</c:v>
                </c:pt>
                <c:pt idx="7511">
                  <c:v>43044.465995370367</c:v>
                </c:pt>
                <c:pt idx="7512">
                  <c:v>43044.507662037038</c:v>
                </c:pt>
                <c:pt idx="7513">
                  <c:v>43044.549351851849</c:v>
                </c:pt>
                <c:pt idx="7514">
                  <c:v>43044.59101851852</c:v>
                </c:pt>
                <c:pt idx="7515">
                  <c:v>43044.632685185177</c:v>
                </c:pt>
                <c:pt idx="7516">
                  <c:v>43044.674386574072</c:v>
                </c:pt>
                <c:pt idx="7517">
                  <c:v>43044.716053240743</c:v>
                </c:pt>
                <c:pt idx="7518">
                  <c:v>43044.757719907408</c:v>
                </c:pt>
                <c:pt idx="7519">
                  <c:v>43044.799386574072</c:v>
                </c:pt>
                <c:pt idx="7520">
                  <c:v>43044.841053240743</c:v>
                </c:pt>
                <c:pt idx="7521">
                  <c:v>43044.882719907408</c:v>
                </c:pt>
                <c:pt idx="7522">
                  <c:v>43044.924421296288</c:v>
                </c:pt>
                <c:pt idx="7523">
                  <c:v>43044.966087962966</c:v>
                </c:pt>
                <c:pt idx="7524">
                  <c:v>43045.007754629631</c:v>
                </c:pt>
                <c:pt idx="7525">
                  <c:v>43045.049421296288</c:v>
                </c:pt>
                <c:pt idx="7526">
                  <c:v>43045.091087962966</c:v>
                </c:pt>
                <c:pt idx="7527">
                  <c:v>43045.132754629631</c:v>
                </c:pt>
                <c:pt idx="7528">
                  <c:v>43045.174467592587</c:v>
                </c:pt>
                <c:pt idx="7529">
                  <c:v>43045.216134259259</c:v>
                </c:pt>
                <c:pt idx="7530">
                  <c:v>43045.257800925923</c:v>
                </c:pt>
                <c:pt idx="7531">
                  <c:v>43045.299467592587</c:v>
                </c:pt>
                <c:pt idx="7532">
                  <c:v>43045.341134259259</c:v>
                </c:pt>
                <c:pt idx="7533">
                  <c:v>43045.382800925923</c:v>
                </c:pt>
                <c:pt idx="7534">
                  <c:v>43045.424490740741</c:v>
                </c:pt>
                <c:pt idx="7535">
                  <c:v>43045.466157407413</c:v>
                </c:pt>
                <c:pt idx="7536">
                  <c:v>43045.507824074077</c:v>
                </c:pt>
                <c:pt idx="7537">
                  <c:v>43045.549513888887</c:v>
                </c:pt>
                <c:pt idx="7538">
                  <c:v>43045.591180555559</c:v>
                </c:pt>
                <c:pt idx="7539">
                  <c:v>43045.632847222223</c:v>
                </c:pt>
                <c:pt idx="7540">
                  <c:v>43045.674525462957</c:v>
                </c:pt>
                <c:pt idx="7541">
                  <c:v>43045.716192129628</c:v>
                </c:pt>
                <c:pt idx="7542">
                  <c:v>43045.7578587963</c:v>
                </c:pt>
                <c:pt idx="7543">
                  <c:v>43045.799525462957</c:v>
                </c:pt>
                <c:pt idx="7544">
                  <c:v>43045.841192129628</c:v>
                </c:pt>
                <c:pt idx="7545">
                  <c:v>43045.8828587963</c:v>
                </c:pt>
                <c:pt idx="7546">
                  <c:v>43045.924537037034</c:v>
                </c:pt>
                <c:pt idx="7547">
                  <c:v>43045.966203703712</c:v>
                </c:pt>
                <c:pt idx="7548">
                  <c:v>43046.007870370369</c:v>
                </c:pt>
                <c:pt idx="7549">
                  <c:v>43046.049537037034</c:v>
                </c:pt>
                <c:pt idx="7550">
                  <c:v>43046.091249999998</c:v>
                </c:pt>
                <c:pt idx="7551">
                  <c:v>43046.132881944453</c:v>
                </c:pt>
                <c:pt idx="7552">
                  <c:v>43046.174560185187</c:v>
                </c:pt>
                <c:pt idx="7553">
                  <c:v>43046.216238425928</c:v>
                </c:pt>
                <c:pt idx="7554">
                  <c:v>43046.257905092592</c:v>
                </c:pt>
                <c:pt idx="7555">
                  <c:v>43046.299571759257</c:v>
                </c:pt>
                <c:pt idx="7556">
                  <c:v>43046.341238425928</c:v>
                </c:pt>
                <c:pt idx="7557">
                  <c:v>43046.382905092592</c:v>
                </c:pt>
                <c:pt idx="7558">
                  <c:v>43046.42459490741</c:v>
                </c:pt>
                <c:pt idx="7559">
                  <c:v>43046.466261574067</c:v>
                </c:pt>
                <c:pt idx="7560">
                  <c:v>43046.507928240739</c:v>
                </c:pt>
                <c:pt idx="7561">
                  <c:v>43046.54960648148</c:v>
                </c:pt>
                <c:pt idx="7562">
                  <c:v>43046.591273148151</c:v>
                </c:pt>
                <c:pt idx="7563">
                  <c:v>43046.632939814823</c:v>
                </c:pt>
                <c:pt idx="7564">
                  <c:v>43046.674641203703</c:v>
                </c:pt>
                <c:pt idx="7565">
                  <c:v>43046.716307870367</c:v>
                </c:pt>
                <c:pt idx="7566">
                  <c:v>43046.757974537039</c:v>
                </c:pt>
                <c:pt idx="7567">
                  <c:v>43046.799641203703</c:v>
                </c:pt>
                <c:pt idx="7568">
                  <c:v>43046.841307870367</c:v>
                </c:pt>
                <c:pt idx="7569">
                  <c:v>43046.882974537039</c:v>
                </c:pt>
                <c:pt idx="7570">
                  <c:v>43046.92465277778</c:v>
                </c:pt>
                <c:pt idx="7571">
                  <c:v>43046.966319444437</c:v>
                </c:pt>
                <c:pt idx="7572">
                  <c:v>43047.007986111108</c:v>
                </c:pt>
                <c:pt idx="7573">
                  <c:v>43047.04965277778</c:v>
                </c:pt>
                <c:pt idx="7574">
                  <c:v>43047.091319444437</c:v>
                </c:pt>
                <c:pt idx="7575">
                  <c:v>43047.132986111108</c:v>
                </c:pt>
                <c:pt idx="7576">
                  <c:v>43047.174664351849</c:v>
                </c:pt>
                <c:pt idx="7577">
                  <c:v>43047.216331018521</c:v>
                </c:pt>
                <c:pt idx="7578">
                  <c:v>43047.257997685178</c:v>
                </c:pt>
                <c:pt idx="7579">
                  <c:v>43047.299664351849</c:v>
                </c:pt>
                <c:pt idx="7580">
                  <c:v>43047.341377314813</c:v>
                </c:pt>
                <c:pt idx="7581">
                  <c:v>43047.383009259262</c:v>
                </c:pt>
                <c:pt idx="7582">
                  <c:v>43047.424687500003</c:v>
                </c:pt>
                <c:pt idx="7583">
                  <c:v>43047.466365740736</c:v>
                </c:pt>
                <c:pt idx="7584">
                  <c:v>43047.508032407408</c:v>
                </c:pt>
                <c:pt idx="7585">
                  <c:v>43047.549722222233</c:v>
                </c:pt>
                <c:pt idx="7586">
                  <c:v>43047.59138888889</c:v>
                </c:pt>
                <c:pt idx="7587">
                  <c:v>43047.633055555547</c:v>
                </c:pt>
                <c:pt idx="7588">
                  <c:v>43047.674756944441</c:v>
                </c:pt>
                <c:pt idx="7589">
                  <c:v>43047.716423611113</c:v>
                </c:pt>
                <c:pt idx="7590">
                  <c:v>43047.758090277777</c:v>
                </c:pt>
                <c:pt idx="7591">
                  <c:v>43047.799756944441</c:v>
                </c:pt>
                <c:pt idx="7592">
                  <c:v>43047.841423611113</c:v>
                </c:pt>
                <c:pt idx="7593">
                  <c:v>43047.883090277777</c:v>
                </c:pt>
                <c:pt idx="7594">
                  <c:v>43047.924791666657</c:v>
                </c:pt>
                <c:pt idx="7595">
                  <c:v>43047.966458333343</c:v>
                </c:pt>
                <c:pt idx="7596">
                  <c:v>43048.008125</c:v>
                </c:pt>
                <c:pt idx="7597">
                  <c:v>43048.049791666657</c:v>
                </c:pt>
                <c:pt idx="7598">
                  <c:v>43048.091458333343</c:v>
                </c:pt>
                <c:pt idx="7599">
                  <c:v>43048.133125</c:v>
                </c:pt>
                <c:pt idx="7600">
                  <c:v>43048.174814814818</c:v>
                </c:pt>
                <c:pt idx="7601">
                  <c:v>43048.216481481482</c:v>
                </c:pt>
                <c:pt idx="7602">
                  <c:v>43048.258148148147</c:v>
                </c:pt>
                <c:pt idx="7603">
                  <c:v>43048.299814814818</c:v>
                </c:pt>
                <c:pt idx="7604">
                  <c:v>43048.341481481482</c:v>
                </c:pt>
                <c:pt idx="7605">
                  <c:v>43048.383148148147</c:v>
                </c:pt>
                <c:pt idx="7606">
                  <c:v>43048.424849537027</c:v>
                </c:pt>
                <c:pt idx="7607">
                  <c:v>43048.466516203713</c:v>
                </c:pt>
                <c:pt idx="7608">
                  <c:v>43048.50818287037</c:v>
                </c:pt>
                <c:pt idx="7609">
                  <c:v>43048.549872685187</c:v>
                </c:pt>
                <c:pt idx="7610">
                  <c:v>43048.591539351852</c:v>
                </c:pt>
                <c:pt idx="7611">
                  <c:v>43048.633206018523</c:v>
                </c:pt>
                <c:pt idx="7612">
                  <c:v>43048.674872685187</c:v>
                </c:pt>
                <c:pt idx="7613">
                  <c:v>43048.716539351852</c:v>
                </c:pt>
                <c:pt idx="7614">
                  <c:v>43048.758206018523</c:v>
                </c:pt>
                <c:pt idx="7615">
                  <c:v>43048.799872685187</c:v>
                </c:pt>
                <c:pt idx="7616">
                  <c:v>43048.841539351852</c:v>
                </c:pt>
                <c:pt idx="7617">
                  <c:v>43048.883206018523</c:v>
                </c:pt>
                <c:pt idx="7618">
                  <c:v>43048.924884259257</c:v>
                </c:pt>
                <c:pt idx="7619">
                  <c:v>43048.966550925928</c:v>
                </c:pt>
                <c:pt idx="7620">
                  <c:v>43049.008217592593</c:v>
                </c:pt>
                <c:pt idx="7621">
                  <c:v>43049.049884259257</c:v>
                </c:pt>
                <c:pt idx="7622">
                  <c:v>43049.091597222221</c:v>
                </c:pt>
                <c:pt idx="7623">
                  <c:v>43049.133229166669</c:v>
                </c:pt>
                <c:pt idx="7624">
                  <c:v>43049.174895833326</c:v>
                </c:pt>
                <c:pt idx="7625">
                  <c:v>43049.216574074067</c:v>
                </c:pt>
                <c:pt idx="7626">
                  <c:v>43049.258240740739</c:v>
                </c:pt>
                <c:pt idx="7627">
                  <c:v>43049.299907407411</c:v>
                </c:pt>
                <c:pt idx="7628">
                  <c:v>43049.341574074067</c:v>
                </c:pt>
                <c:pt idx="7629">
                  <c:v>43049.383240740739</c:v>
                </c:pt>
                <c:pt idx="7630">
                  <c:v>43049.424930555557</c:v>
                </c:pt>
                <c:pt idx="7631">
                  <c:v>43049.466597222221</c:v>
                </c:pt>
                <c:pt idx="7632">
                  <c:v>43049.508263888893</c:v>
                </c:pt>
                <c:pt idx="7633">
                  <c:v>43049.549953703703</c:v>
                </c:pt>
                <c:pt idx="7634">
                  <c:v>43049.591620370367</c:v>
                </c:pt>
                <c:pt idx="7635">
                  <c:v>43049.633287037039</c:v>
                </c:pt>
                <c:pt idx="7636">
                  <c:v>43049.674976851849</c:v>
                </c:pt>
                <c:pt idx="7637">
                  <c:v>43049.716643518521</c:v>
                </c:pt>
                <c:pt idx="7638">
                  <c:v>43049.758310185192</c:v>
                </c:pt>
                <c:pt idx="7639">
                  <c:v>43049.799976851849</c:v>
                </c:pt>
                <c:pt idx="7640">
                  <c:v>43049.841643518521</c:v>
                </c:pt>
                <c:pt idx="7641">
                  <c:v>43049.883310185192</c:v>
                </c:pt>
                <c:pt idx="7642">
                  <c:v>43049.925000000003</c:v>
                </c:pt>
                <c:pt idx="7643">
                  <c:v>43049.966666666667</c:v>
                </c:pt>
                <c:pt idx="7644">
                  <c:v>43050.008333333331</c:v>
                </c:pt>
                <c:pt idx="7645">
                  <c:v>43050.05</c:v>
                </c:pt>
                <c:pt idx="7646">
                  <c:v>43050.091666666667</c:v>
                </c:pt>
                <c:pt idx="7647">
                  <c:v>43050.133333333331</c:v>
                </c:pt>
                <c:pt idx="7648">
                  <c:v>43050.175057870372</c:v>
                </c:pt>
                <c:pt idx="7649">
                  <c:v>43050.216724537036</c:v>
                </c:pt>
                <c:pt idx="7650">
                  <c:v>43050.258391203701</c:v>
                </c:pt>
                <c:pt idx="7651">
                  <c:v>43050.300057870372</c:v>
                </c:pt>
                <c:pt idx="7652">
                  <c:v>43050.341724537036</c:v>
                </c:pt>
                <c:pt idx="7653">
                  <c:v>43050.383391203701</c:v>
                </c:pt>
                <c:pt idx="7654">
                  <c:v>43050.425081018519</c:v>
                </c:pt>
                <c:pt idx="7655">
                  <c:v>43050.466747685183</c:v>
                </c:pt>
                <c:pt idx="7656">
                  <c:v>43050.508414351847</c:v>
                </c:pt>
                <c:pt idx="7657">
                  <c:v>43050.550104166658</c:v>
                </c:pt>
                <c:pt idx="7658">
                  <c:v>43050.591770833344</c:v>
                </c:pt>
                <c:pt idx="7659">
                  <c:v>43050.633437500001</c:v>
                </c:pt>
                <c:pt idx="7660">
                  <c:v>43050.675138888888</c:v>
                </c:pt>
                <c:pt idx="7661">
                  <c:v>43050.716805555552</c:v>
                </c:pt>
                <c:pt idx="7662">
                  <c:v>43050.758472222216</c:v>
                </c:pt>
                <c:pt idx="7663">
                  <c:v>43050.800138888888</c:v>
                </c:pt>
                <c:pt idx="7664">
                  <c:v>43050.841805555552</c:v>
                </c:pt>
                <c:pt idx="7665">
                  <c:v>43050.883472222216</c:v>
                </c:pt>
                <c:pt idx="7666">
                  <c:v>43050.925138888888</c:v>
                </c:pt>
                <c:pt idx="7667">
                  <c:v>43050.966805555552</c:v>
                </c:pt>
                <c:pt idx="7668">
                  <c:v>43051.008472222216</c:v>
                </c:pt>
                <c:pt idx="7669">
                  <c:v>43051.050138888888</c:v>
                </c:pt>
                <c:pt idx="7670">
                  <c:v>43051.091851851852</c:v>
                </c:pt>
                <c:pt idx="7671">
                  <c:v>43051.133483796293</c:v>
                </c:pt>
                <c:pt idx="7672">
                  <c:v>43051.175185185188</c:v>
                </c:pt>
                <c:pt idx="7673">
                  <c:v>43051.216863425929</c:v>
                </c:pt>
                <c:pt idx="7674">
                  <c:v>43051.258530092593</c:v>
                </c:pt>
                <c:pt idx="7675">
                  <c:v>43051.300196759257</c:v>
                </c:pt>
                <c:pt idx="7676">
                  <c:v>43051.341863425929</c:v>
                </c:pt>
                <c:pt idx="7677">
                  <c:v>43051.383530092593</c:v>
                </c:pt>
                <c:pt idx="7678">
                  <c:v>43051.425208333327</c:v>
                </c:pt>
                <c:pt idx="7679">
                  <c:v>43051.466874999998</c:v>
                </c:pt>
                <c:pt idx="7680">
                  <c:v>43051.50854166667</c:v>
                </c:pt>
                <c:pt idx="7681">
                  <c:v>43051.55023148148</c:v>
                </c:pt>
                <c:pt idx="7682">
                  <c:v>43051.591898148137</c:v>
                </c:pt>
                <c:pt idx="7683">
                  <c:v>43051.633564814823</c:v>
                </c:pt>
                <c:pt idx="7684">
                  <c:v>43051.675254629627</c:v>
                </c:pt>
                <c:pt idx="7685">
                  <c:v>43051.716921296298</c:v>
                </c:pt>
                <c:pt idx="7686">
                  <c:v>43051.758587962962</c:v>
                </c:pt>
                <c:pt idx="7687">
                  <c:v>43051.800254629627</c:v>
                </c:pt>
                <c:pt idx="7688">
                  <c:v>43051.841921296298</c:v>
                </c:pt>
                <c:pt idx="7689">
                  <c:v>43051.883587962962</c:v>
                </c:pt>
                <c:pt idx="7690">
                  <c:v>43051.925300925926</c:v>
                </c:pt>
                <c:pt idx="7691">
                  <c:v>43051.966967592591</c:v>
                </c:pt>
                <c:pt idx="7692">
                  <c:v>43052.008634259262</c:v>
                </c:pt>
                <c:pt idx="7693">
                  <c:v>43052.050300925926</c:v>
                </c:pt>
                <c:pt idx="7694">
                  <c:v>43052.091967592591</c:v>
                </c:pt>
                <c:pt idx="7695">
                  <c:v>43052.133634259262</c:v>
                </c:pt>
                <c:pt idx="7696">
                  <c:v>43052.175324074073</c:v>
                </c:pt>
                <c:pt idx="7697">
                  <c:v>43052.216990740737</c:v>
                </c:pt>
                <c:pt idx="7698">
                  <c:v>43052.258657407408</c:v>
                </c:pt>
                <c:pt idx="7699">
                  <c:v>43052.300324074073</c:v>
                </c:pt>
                <c:pt idx="7700">
                  <c:v>43052.341990740737</c:v>
                </c:pt>
                <c:pt idx="7701">
                  <c:v>43052.383657407408</c:v>
                </c:pt>
                <c:pt idx="7702">
                  <c:v>43052.425335648149</c:v>
                </c:pt>
                <c:pt idx="7703">
                  <c:v>43052.467002314806</c:v>
                </c:pt>
                <c:pt idx="7704">
                  <c:v>43052.508668981478</c:v>
                </c:pt>
                <c:pt idx="7705">
                  <c:v>43052.550358796303</c:v>
                </c:pt>
                <c:pt idx="7706">
                  <c:v>43052.59202546296</c:v>
                </c:pt>
                <c:pt idx="7707">
                  <c:v>43052.633692129632</c:v>
                </c:pt>
                <c:pt idx="7708">
                  <c:v>43052.675370370373</c:v>
                </c:pt>
                <c:pt idx="7709">
                  <c:v>43052.717037037037</c:v>
                </c:pt>
                <c:pt idx="7710">
                  <c:v>43052.758703703701</c:v>
                </c:pt>
                <c:pt idx="7711">
                  <c:v>43052.800370370373</c:v>
                </c:pt>
                <c:pt idx="7712">
                  <c:v>43052.842083333337</c:v>
                </c:pt>
                <c:pt idx="7713">
                  <c:v>43052.883715277778</c:v>
                </c:pt>
                <c:pt idx="7714">
                  <c:v>43052.925381944442</c:v>
                </c:pt>
                <c:pt idx="7715">
                  <c:v>43052.967060185183</c:v>
                </c:pt>
                <c:pt idx="7716">
                  <c:v>43053.008726851847</c:v>
                </c:pt>
                <c:pt idx="7717">
                  <c:v>43053.050393518519</c:v>
                </c:pt>
                <c:pt idx="7718">
                  <c:v>43053.092060185183</c:v>
                </c:pt>
                <c:pt idx="7719">
                  <c:v>43053.133726851847</c:v>
                </c:pt>
                <c:pt idx="7720">
                  <c:v>43053.175439814811</c:v>
                </c:pt>
                <c:pt idx="7721">
                  <c:v>43053.217106481483</c:v>
                </c:pt>
                <c:pt idx="7722">
                  <c:v>43053.258773148147</c:v>
                </c:pt>
                <c:pt idx="7723">
                  <c:v>43053.300439814811</c:v>
                </c:pt>
                <c:pt idx="7724">
                  <c:v>43053.342106481483</c:v>
                </c:pt>
                <c:pt idx="7725">
                  <c:v>43053.383773148147</c:v>
                </c:pt>
                <c:pt idx="7726">
                  <c:v>43053.425462962958</c:v>
                </c:pt>
                <c:pt idx="7727">
                  <c:v>43053.467129629629</c:v>
                </c:pt>
                <c:pt idx="7728">
                  <c:v>43053.508796296293</c:v>
                </c:pt>
                <c:pt idx="7729">
                  <c:v>43053.550474537027</c:v>
                </c:pt>
                <c:pt idx="7730">
                  <c:v>43053.592141203713</c:v>
                </c:pt>
                <c:pt idx="7731">
                  <c:v>43053.63380787037</c:v>
                </c:pt>
                <c:pt idx="7732">
                  <c:v>43053.675509259258</c:v>
                </c:pt>
                <c:pt idx="7733">
                  <c:v>43053.717175925929</c:v>
                </c:pt>
                <c:pt idx="7734">
                  <c:v>43053.758842592593</c:v>
                </c:pt>
                <c:pt idx="7735">
                  <c:v>43053.800509259258</c:v>
                </c:pt>
                <c:pt idx="7736">
                  <c:v>43053.842175925929</c:v>
                </c:pt>
                <c:pt idx="7737">
                  <c:v>43053.883842592593</c:v>
                </c:pt>
                <c:pt idx="7738">
                  <c:v>43053.925555555557</c:v>
                </c:pt>
                <c:pt idx="7739">
                  <c:v>43053.967222222222</c:v>
                </c:pt>
                <c:pt idx="7740">
                  <c:v>43054.008888888893</c:v>
                </c:pt>
                <c:pt idx="7741">
                  <c:v>43054.050555555557</c:v>
                </c:pt>
                <c:pt idx="7742">
                  <c:v>43054.092222222222</c:v>
                </c:pt>
                <c:pt idx="7743">
                  <c:v>43054.133888888893</c:v>
                </c:pt>
                <c:pt idx="7744">
                  <c:v>43054.175578703696</c:v>
                </c:pt>
                <c:pt idx="7745">
                  <c:v>43054.217245370368</c:v>
                </c:pt>
                <c:pt idx="7746">
                  <c:v>43054.258912037039</c:v>
                </c:pt>
                <c:pt idx="7747">
                  <c:v>43054.300578703696</c:v>
                </c:pt>
                <c:pt idx="7748">
                  <c:v>43054.342245370368</c:v>
                </c:pt>
                <c:pt idx="7749">
                  <c:v>43054.383912037039</c:v>
                </c:pt>
                <c:pt idx="7750">
                  <c:v>43054.42559027778</c:v>
                </c:pt>
                <c:pt idx="7751">
                  <c:v>43054.467256944437</c:v>
                </c:pt>
                <c:pt idx="7752">
                  <c:v>43054.508923611109</c:v>
                </c:pt>
                <c:pt idx="7753">
                  <c:v>43054.550636574073</c:v>
                </c:pt>
                <c:pt idx="7754">
                  <c:v>43054.592268518521</c:v>
                </c:pt>
                <c:pt idx="7755">
                  <c:v>43054.633935185193</c:v>
                </c:pt>
                <c:pt idx="7756">
                  <c:v>43054.675625000003</c:v>
                </c:pt>
                <c:pt idx="7757">
                  <c:v>43054.717291666668</c:v>
                </c:pt>
                <c:pt idx="7758">
                  <c:v>43054.758958333332</c:v>
                </c:pt>
                <c:pt idx="7759">
                  <c:v>43054.800625000003</c:v>
                </c:pt>
                <c:pt idx="7760">
                  <c:v>43054.842291666668</c:v>
                </c:pt>
                <c:pt idx="7761">
                  <c:v>43054.883958333332</c:v>
                </c:pt>
                <c:pt idx="7762">
                  <c:v>43054.925659722219</c:v>
                </c:pt>
                <c:pt idx="7763">
                  <c:v>43054.967326388891</c:v>
                </c:pt>
                <c:pt idx="7764">
                  <c:v>43055.008993055562</c:v>
                </c:pt>
                <c:pt idx="7765">
                  <c:v>43055.050659722219</c:v>
                </c:pt>
                <c:pt idx="7766">
                  <c:v>43055.092326388891</c:v>
                </c:pt>
                <c:pt idx="7767">
                  <c:v>43055.133993055562</c:v>
                </c:pt>
                <c:pt idx="7768">
                  <c:v>43055.175694444442</c:v>
                </c:pt>
                <c:pt idx="7769">
                  <c:v>43055.217361111107</c:v>
                </c:pt>
                <c:pt idx="7770">
                  <c:v>43055.259027777778</c:v>
                </c:pt>
                <c:pt idx="7771">
                  <c:v>43055.300694444442</c:v>
                </c:pt>
                <c:pt idx="7772">
                  <c:v>43055.342361111107</c:v>
                </c:pt>
                <c:pt idx="7773">
                  <c:v>43055.384027777778</c:v>
                </c:pt>
                <c:pt idx="7774">
                  <c:v>43055.425706018519</c:v>
                </c:pt>
                <c:pt idx="7775">
                  <c:v>43055.467372685183</c:v>
                </c:pt>
                <c:pt idx="7776">
                  <c:v>43055.509039351848</c:v>
                </c:pt>
                <c:pt idx="7777">
                  <c:v>43055.550694444442</c:v>
                </c:pt>
                <c:pt idx="7778">
                  <c:v>43055.592361111107</c:v>
                </c:pt>
                <c:pt idx="7779">
                  <c:v>43055.634027777778</c:v>
                </c:pt>
                <c:pt idx="7780">
                  <c:v>43055.675763888888</c:v>
                </c:pt>
                <c:pt idx="7781">
                  <c:v>43055.717395833337</c:v>
                </c:pt>
                <c:pt idx="7782">
                  <c:v>43055.759062500001</c:v>
                </c:pt>
                <c:pt idx="7783">
                  <c:v>43055.800729166673</c:v>
                </c:pt>
                <c:pt idx="7784">
                  <c:v>43055.842395833337</c:v>
                </c:pt>
                <c:pt idx="7785">
                  <c:v>43055.884062500001</c:v>
                </c:pt>
                <c:pt idx="7786">
                  <c:v>43055.925752314812</c:v>
                </c:pt>
                <c:pt idx="7787">
                  <c:v>43055.967418981483</c:v>
                </c:pt>
                <c:pt idx="7788">
                  <c:v>43056.009085648147</c:v>
                </c:pt>
                <c:pt idx="7789">
                  <c:v>43056.050752314812</c:v>
                </c:pt>
                <c:pt idx="7790">
                  <c:v>43056.092418981483</c:v>
                </c:pt>
                <c:pt idx="7791">
                  <c:v>43056.134085648147</c:v>
                </c:pt>
                <c:pt idx="7792">
                  <c:v>43056.175787037027</c:v>
                </c:pt>
                <c:pt idx="7793">
                  <c:v>43056.217453703714</c:v>
                </c:pt>
                <c:pt idx="7794">
                  <c:v>43056.259120370371</c:v>
                </c:pt>
                <c:pt idx="7795">
                  <c:v>43056.300787037027</c:v>
                </c:pt>
                <c:pt idx="7796">
                  <c:v>43056.342453703714</c:v>
                </c:pt>
                <c:pt idx="7797">
                  <c:v>43056.384120370371</c:v>
                </c:pt>
                <c:pt idx="7798">
                  <c:v>43056.425787037027</c:v>
                </c:pt>
                <c:pt idx="7799">
                  <c:v>43056.467453703714</c:v>
                </c:pt>
                <c:pt idx="7800">
                  <c:v>43056.509120370371</c:v>
                </c:pt>
                <c:pt idx="7801">
                  <c:v>43056.550810185188</c:v>
                </c:pt>
                <c:pt idx="7802">
                  <c:v>43056.592476851853</c:v>
                </c:pt>
                <c:pt idx="7803">
                  <c:v>43056.634143518517</c:v>
                </c:pt>
                <c:pt idx="7804">
                  <c:v>43056.675833333327</c:v>
                </c:pt>
                <c:pt idx="7805">
                  <c:v>43056.717499999999</c:v>
                </c:pt>
                <c:pt idx="7806">
                  <c:v>43056.759166666663</c:v>
                </c:pt>
                <c:pt idx="7807">
                  <c:v>43056.800833333327</c:v>
                </c:pt>
                <c:pt idx="7808">
                  <c:v>43056.842499999999</c:v>
                </c:pt>
                <c:pt idx="7809">
                  <c:v>43056.884166666663</c:v>
                </c:pt>
                <c:pt idx="7810">
                  <c:v>43056.925844907397</c:v>
                </c:pt>
                <c:pt idx="7811">
                  <c:v>43056.967511574083</c:v>
                </c:pt>
                <c:pt idx="7812">
                  <c:v>43057.00917824074</c:v>
                </c:pt>
                <c:pt idx="7813">
                  <c:v>43057.050844907397</c:v>
                </c:pt>
                <c:pt idx="7814">
                  <c:v>43057.092557870368</c:v>
                </c:pt>
                <c:pt idx="7815">
                  <c:v>43057.134189814817</c:v>
                </c:pt>
                <c:pt idx="7816">
                  <c:v>43057.175868055558</c:v>
                </c:pt>
                <c:pt idx="7817">
                  <c:v>43057.217546296299</c:v>
                </c:pt>
                <c:pt idx="7818">
                  <c:v>43057.259212962963</c:v>
                </c:pt>
                <c:pt idx="7819">
                  <c:v>43057.300879629627</c:v>
                </c:pt>
                <c:pt idx="7820">
                  <c:v>43057.342546296299</c:v>
                </c:pt>
                <c:pt idx="7821">
                  <c:v>43057.384212962963</c:v>
                </c:pt>
                <c:pt idx="7822">
                  <c:v>43057.425891203697</c:v>
                </c:pt>
                <c:pt idx="7823">
                  <c:v>43057.467557870368</c:v>
                </c:pt>
                <c:pt idx="7824">
                  <c:v>43057.50922453704</c:v>
                </c:pt>
                <c:pt idx="7825">
                  <c:v>43057.550902777781</c:v>
                </c:pt>
                <c:pt idx="7826">
                  <c:v>43057.592569444438</c:v>
                </c:pt>
                <c:pt idx="7827">
                  <c:v>43057.634236111109</c:v>
                </c:pt>
                <c:pt idx="7828">
                  <c:v>43057.67591435185</c:v>
                </c:pt>
                <c:pt idx="7829">
                  <c:v>43057.717581018522</c:v>
                </c:pt>
                <c:pt idx="7830">
                  <c:v>43057.759247685193</c:v>
                </c:pt>
                <c:pt idx="7831">
                  <c:v>43057.80091435185</c:v>
                </c:pt>
                <c:pt idx="7832">
                  <c:v>43057.842581018522</c:v>
                </c:pt>
                <c:pt idx="7833">
                  <c:v>43057.884247685193</c:v>
                </c:pt>
                <c:pt idx="7834">
                  <c:v>43057.92597222222</c:v>
                </c:pt>
                <c:pt idx="7835">
                  <c:v>43057.967638888891</c:v>
                </c:pt>
                <c:pt idx="7836">
                  <c:v>43058.009305555563</c:v>
                </c:pt>
                <c:pt idx="7837">
                  <c:v>43058.05097222222</c:v>
                </c:pt>
                <c:pt idx="7838">
                  <c:v>43058.092638888891</c:v>
                </c:pt>
                <c:pt idx="7839">
                  <c:v>43058.134305555563</c:v>
                </c:pt>
                <c:pt idx="7840">
                  <c:v>43058.17597222222</c:v>
                </c:pt>
                <c:pt idx="7841">
                  <c:v>43058.217638888891</c:v>
                </c:pt>
                <c:pt idx="7842">
                  <c:v>43058.259305555563</c:v>
                </c:pt>
                <c:pt idx="7843">
                  <c:v>43058.30097222222</c:v>
                </c:pt>
                <c:pt idx="7844">
                  <c:v>43058.342685185176</c:v>
                </c:pt>
                <c:pt idx="7845">
                  <c:v>43058.384317129632</c:v>
                </c:pt>
                <c:pt idx="7846">
                  <c:v>43058.426018518519</c:v>
                </c:pt>
                <c:pt idx="7847">
                  <c:v>43058.46769675926</c:v>
                </c:pt>
                <c:pt idx="7848">
                  <c:v>43058.509363425917</c:v>
                </c:pt>
                <c:pt idx="7849">
                  <c:v>43058.551053240742</c:v>
                </c:pt>
                <c:pt idx="7850">
                  <c:v>43058.59270833333</c:v>
                </c:pt>
                <c:pt idx="7851">
                  <c:v>43058.634375000001</c:v>
                </c:pt>
                <c:pt idx="7852">
                  <c:v>43058.676041666673</c:v>
                </c:pt>
                <c:pt idx="7853">
                  <c:v>43058.71770833333</c:v>
                </c:pt>
                <c:pt idx="7854">
                  <c:v>43058.759375000001</c:v>
                </c:pt>
                <c:pt idx="7855">
                  <c:v>43058.801041666673</c:v>
                </c:pt>
                <c:pt idx="7856">
                  <c:v>43058.84270833333</c:v>
                </c:pt>
                <c:pt idx="7857">
                  <c:v>43058.884375000001</c:v>
                </c:pt>
                <c:pt idx="7858">
                  <c:v>43058.926076388889</c:v>
                </c:pt>
                <c:pt idx="7859">
                  <c:v>43058.967743055553</c:v>
                </c:pt>
                <c:pt idx="7860">
                  <c:v>43059.009409722217</c:v>
                </c:pt>
                <c:pt idx="7861">
                  <c:v>43059.051076388889</c:v>
                </c:pt>
                <c:pt idx="7862">
                  <c:v>43059.092743055553</c:v>
                </c:pt>
                <c:pt idx="7863">
                  <c:v>43059.134409722217</c:v>
                </c:pt>
                <c:pt idx="7864">
                  <c:v>43059.176122685189</c:v>
                </c:pt>
                <c:pt idx="7865">
                  <c:v>43059.217789351853</c:v>
                </c:pt>
                <c:pt idx="7866">
                  <c:v>43059.259456018517</c:v>
                </c:pt>
                <c:pt idx="7867">
                  <c:v>43059.301122685189</c:v>
                </c:pt>
                <c:pt idx="7868">
                  <c:v>43059.342789351853</c:v>
                </c:pt>
                <c:pt idx="7869">
                  <c:v>43059.384456018517</c:v>
                </c:pt>
                <c:pt idx="7870">
                  <c:v>43059.426134259258</c:v>
                </c:pt>
                <c:pt idx="7871">
                  <c:v>43059.467800925922</c:v>
                </c:pt>
                <c:pt idx="7872">
                  <c:v>43059.509467592587</c:v>
                </c:pt>
                <c:pt idx="7873">
                  <c:v>43059.551168981481</c:v>
                </c:pt>
                <c:pt idx="7874">
                  <c:v>43059.592835648153</c:v>
                </c:pt>
                <c:pt idx="7875">
                  <c:v>43059.63449074074</c:v>
                </c:pt>
                <c:pt idx="7876">
                  <c:v>43059.676180555558</c:v>
                </c:pt>
                <c:pt idx="7877">
                  <c:v>43059.717847222222</c:v>
                </c:pt>
                <c:pt idx="7878">
                  <c:v>43059.759513888886</c:v>
                </c:pt>
                <c:pt idx="7879">
                  <c:v>43059.801180555558</c:v>
                </c:pt>
                <c:pt idx="7880">
                  <c:v>43059.842847222222</c:v>
                </c:pt>
                <c:pt idx="7881">
                  <c:v>43059.884513888886</c:v>
                </c:pt>
                <c:pt idx="7882">
                  <c:v>43059.926226851851</c:v>
                </c:pt>
                <c:pt idx="7883">
                  <c:v>43059.967893518522</c:v>
                </c:pt>
                <c:pt idx="7884">
                  <c:v>43060.009560185194</c:v>
                </c:pt>
                <c:pt idx="7885">
                  <c:v>43060.051226851851</c:v>
                </c:pt>
                <c:pt idx="7886">
                  <c:v>43060.092893518522</c:v>
                </c:pt>
                <c:pt idx="7887">
                  <c:v>43060.134560185194</c:v>
                </c:pt>
                <c:pt idx="7888">
                  <c:v>43060.17627314815</c:v>
                </c:pt>
                <c:pt idx="7889">
                  <c:v>43060.217939814807</c:v>
                </c:pt>
                <c:pt idx="7890">
                  <c:v>43060.259606481479</c:v>
                </c:pt>
                <c:pt idx="7891">
                  <c:v>43060.30127314815</c:v>
                </c:pt>
                <c:pt idx="7892">
                  <c:v>43060.342939814807</c:v>
                </c:pt>
                <c:pt idx="7893">
                  <c:v>43060.384606481479</c:v>
                </c:pt>
                <c:pt idx="7894">
                  <c:v>43060.426307870373</c:v>
                </c:pt>
                <c:pt idx="7895">
                  <c:v>43060.467974537038</c:v>
                </c:pt>
                <c:pt idx="7896">
                  <c:v>43060.509641203702</c:v>
                </c:pt>
                <c:pt idx="7897">
                  <c:v>43060.551342592589</c:v>
                </c:pt>
                <c:pt idx="7898">
                  <c:v>43060.593009259261</c:v>
                </c:pt>
                <c:pt idx="7899">
                  <c:v>43060.634675925918</c:v>
                </c:pt>
                <c:pt idx="7900">
                  <c:v>43060.676354166673</c:v>
                </c:pt>
                <c:pt idx="7901">
                  <c:v>43060.71802083333</c:v>
                </c:pt>
                <c:pt idx="7902">
                  <c:v>43060.759687500002</c:v>
                </c:pt>
                <c:pt idx="7903">
                  <c:v>43060.801354166673</c:v>
                </c:pt>
                <c:pt idx="7904">
                  <c:v>43060.84302083333</c:v>
                </c:pt>
                <c:pt idx="7905">
                  <c:v>43060.884687500002</c:v>
                </c:pt>
                <c:pt idx="7906">
                  <c:v>43060.926412037043</c:v>
                </c:pt>
                <c:pt idx="7907">
                  <c:v>43060.968078703707</c:v>
                </c:pt>
                <c:pt idx="7908">
                  <c:v>43061.009745370371</c:v>
                </c:pt>
                <c:pt idx="7909">
                  <c:v>43061.051412037043</c:v>
                </c:pt>
                <c:pt idx="7910">
                  <c:v>43061.093078703707</c:v>
                </c:pt>
                <c:pt idx="7911">
                  <c:v>43061.134745370371</c:v>
                </c:pt>
                <c:pt idx="7912">
                  <c:v>43061.176446759258</c:v>
                </c:pt>
                <c:pt idx="7913">
                  <c:v>43061.218113425923</c:v>
                </c:pt>
                <c:pt idx="7914">
                  <c:v>43061.259780092587</c:v>
                </c:pt>
                <c:pt idx="7915">
                  <c:v>43061.301446759258</c:v>
                </c:pt>
                <c:pt idx="7916">
                  <c:v>43061.343113425923</c:v>
                </c:pt>
                <c:pt idx="7917">
                  <c:v>43061.384780092587</c:v>
                </c:pt>
                <c:pt idx="7918">
                  <c:v>43061.426435185182</c:v>
                </c:pt>
                <c:pt idx="7919">
                  <c:v>43061.468101851853</c:v>
                </c:pt>
                <c:pt idx="7920">
                  <c:v>43061.509768518517</c:v>
                </c:pt>
                <c:pt idx="7921">
                  <c:v>43061.551469907397</c:v>
                </c:pt>
                <c:pt idx="7922">
                  <c:v>43061.593136574083</c:v>
                </c:pt>
                <c:pt idx="7923">
                  <c:v>43061.63480324074</c:v>
                </c:pt>
                <c:pt idx="7924">
                  <c:v>43061.676516203697</c:v>
                </c:pt>
                <c:pt idx="7925">
                  <c:v>43061.718182870369</c:v>
                </c:pt>
                <c:pt idx="7926">
                  <c:v>43061.75984953704</c:v>
                </c:pt>
                <c:pt idx="7927">
                  <c:v>43061.801516203697</c:v>
                </c:pt>
                <c:pt idx="7928">
                  <c:v>43061.843182870369</c:v>
                </c:pt>
                <c:pt idx="7929">
                  <c:v>43061.88484953704</c:v>
                </c:pt>
                <c:pt idx="7930">
                  <c:v>43061.926562499997</c:v>
                </c:pt>
                <c:pt idx="7931">
                  <c:v>43061.968229166669</c:v>
                </c:pt>
                <c:pt idx="7932">
                  <c:v>43062.009895833333</c:v>
                </c:pt>
                <c:pt idx="7933">
                  <c:v>43062.051562499997</c:v>
                </c:pt>
                <c:pt idx="7934">
                  <c:v>43062.093229166669</c:v>
                </c:pt>
                <c:pt idx="7935">
                  <c:v>43062.134895833333</c:v>
                </c:pt>
                <c:pt idx="7936">
                  <c:v>43062.176585648151</c:v>
                </c:pt>
                <c:pt idx="7937">
                  <c:v>43062.218252314808</c:v>
                </c:pt>
                <c:pt idx="7938">
                  <c:v>43062.259918981479</c:v>
                </c:pt>
                <c:pt idx="7939">
                  <c:v>43062.301585648151</c:v>
                </c:pt>
                <c:pt idx="7940">
                  <c:v>43062.343252314808</c:v>
                </c:pt>
                <c:pt idx="7941">
                  <c:v>43062.384918981479</c:v>
                </c:pt>
                <c:pt idx="7942">
                  <c:v>43062.426620370366</c:v>
                </c:pt>
                <c:pt idx="7943">
                  <c:v>43062.468287037038</c:v>
                </c:pt>
                <c:pt idx="7944">
                  <c:v>43062.509953703702</c:v>
                </c:pt>
                <c:pt idx="7945">
                  <c:v>43062.55164351852</c:v>
                </c:pt>
                <c:pt idx="7946">
                  <c:v>43062.593310185177</c:v>
                </c:pt>
                <c:pt idx="7947">
                  <c:v>43062.634976851848</c:v>
                </c:pt>
                <c:pt idx="7948">
                  <c:v>43062.676678240743</c:v>
                </c:pt>
                <c:pt idx="7949">
                  <c:v>43062.718344907407</c:v>
                </c:pt>
                <c:pt idx="7950">
                  <c:v>43062.760011574072</c:v>
                </c:pt>
                <c:pt idx="7951">
                  <c:v>43062.801678240743</c:v>
                </c:pt>
                <c:pt idx="7952">
                  <c:v>43062.843344907407</c:v>
                </c:pt>
                <c:pt idx="7953">
                  <c:v>43062.885011574072</c:v>
                </c:pt>
                <c:pt idx="7954">
                  <c:v>43062.926724537043</c:v>
                </c:pt>
                <c:pt idx="7955">
                  <c:v>43062.968391203707</c:v>
                </c:pt>
                <c:pt idx="7956">
                  <c:v>43063.010057870371</c:v>
                </c:pt>
                <c:pt idx="7957">
                  <c:v>43063.051724537043</c:v>
                </c:pt>
                <c:pt idx="7958">
                  <c:v>43063.093391203707</c:v>
                </c:pt>
                <c:pt idx="7959">
                  <c:v>43063.135057870371</c:v>
                </c:pt>
                <c:pt idx="7960">
                  <c:v>43063.176747685182</c:v>
                </c:pt>
                <c:pt idx="7961">
                  <c:v>43063.218414351853</c:v>
                </c:pt>
                <c:pt idx="7962">
                  <c:v>43063.260081018518</c:v>
                </c:pt>
                <c:pt idx="7963">
                  <c:v>43063.301747685182</c:v>
                </c:pt>
                <c:pt idx="7964">
                  <c:v>43063.343414351853</c:v>
                </c:pt>
                <c:pt idx="7965">
                  <c:v>43063.385081018518</c:v>
                </c:pt>
                <c:pt idx="7966">
                  <c:v>43063.426782407398</c:v>
                </c:pt>
                <c:pt idx="7967">
                  <c:v>43063.468449074076</c:v>
                </c:pt>
                <c:pt idx="7968">
                  <c:v>43063.510115740741</c:v>
                </c:pt>
                <c:pt idx="7969">
                  <c:v>43063.551805555559</c:v>
                </c:pt>
                <c:pt idx="7970">
                  <c:v>43063.593472222223</c:v>
                </c:pt>
                <c:pt idx="7971">
                  <c:v>43063.635138888887</c:v>
                </c:pt>
                <c:pt idx="7972">
                  <c:v>43063.676840277767</c:v>
                </c:pt>
                <c:pt idx="7973">
                  <c:v>43063.718506944453</c:v>
                </c:pt>
                <c:pt idx="7974">
                  <c:v>43063.76017361111</c:v>
                </c:pt>
                <c:pt idx="7975">
                  <c:v>43063.801840277767</c:v>
                </c:pt>
                <c:pt idx="7976">
                  <c:v>43063.843506944453</c:v>
                </c:pt>
                <c:pt idx="7977">
                  <c:v>43063.88517361111</c:v>
                </c:pt>
                <c:pt idx="7978">
                  <c:v>43063.926886574067</c:v>
                </c:pt>
                <c:pt idx="7979">
                  <c:v>43063.968553240738</c:v>
                </c:pt>
                <c:pt idx="7980">
                  <c:v>43064.01021990741</c:v>
                </c:pt>
                <c:pt idx="7981">
                  <c:v>43064.051886574067</c:v>
                </c:pt>
                <c:pt idx="7982">
                  <c:v>43064.093553240738</c:v>
                </c:pt>
                <c:pt idx="7983">
                  <c:v>43064.13521990741</c:v>
                </c:pt>
                <c:pt idx="7984">
                  <c:v>43064.176921296297</c:v>
                </c:pt>
                <c:pt idx="7985">
                  <c:v>43064.218587962961</c:v>
                </c:pt>
                <c:pt idx="7986">
                  <c:v>43064.260254629633</c:v>
                </c:pt>
                <c:pt idx="7987">
                  <c:v>43064.301921296297</c:v>
                </c:pt>
                <c:pt idx="7988">
                  <c:v>43064.343587962961</c:v>
                </c:pt>
                <c:pt idx="7989">
                  <c:v>43064.385254629633</c:v>
                </c:pt>
                <c:pt idx="7990">
                  <c:v>43064.42695601852</c:v>
                </c:pt>
                <c:pt idx="7991">
                  <c:v>43064.468622685177</c:v>
                </c:pt>
                <c:pt idx="7992">
                  <c:v>43064.510289351849</c:v>
                </c:pt>
                <c:pt idx="7993">
                  <c:v>43064.551979166667</c:v>
                </c:pt>
                <c:pt idx="7994">
                  <c:v>43064.593645833331</c:v>
                </c:pt>
                <c:pt idx="7995">
                  <c:v>43064.635312500002</c:v>
                </c:pt>
                <c:pt idx="7996">
                  <c:v>43064.677002314813</c:v>
                </c:pt>
                <c:pt idx="7997">
                  <c:v>43064.718668981477</c:v>
                </c:pt>
                <c:pt idx="7998">
                  <c:v>43064.760335648149</c:v>
                </c:pt>
                <c:pt idx="7999">
                  <c:v>43064.802002314813</c:v>
                </c:pt>
                <c:pt idx="8000">
                  <c:v>43064.843668981477</c:v>
                </c:pt>
                <c:pt idx="8001">
                  <c:v>43064.885335648149</c:v>
                </c:pt>
                <c:pt idx="8002">
                  <c:v>43064.927048611113</c:v>
                </c:pt>
                <c:pt idx="8003">
                  <c:v>43064.968715277777</c:v>
                </c:pt>
                <c:pt idx="8004">
                  <c:v>43065.010381944441</c:v>
                </c:pt>
                <c:pt idx="8005">
                  <c:v>43065.052048611113</c:v>
                </c:pt>
                <c:pt idx="8006">
                  <c:v>43065.093715277777</c:v>
                </c:pt>
                <c:pt idx="8007">
                  <c:v>43065.135381944441</c:v>
                </c:pt>
                <c:pt idx="8008">
                  <c:v>43065.177071759259</c:v>
                </c:pt>
                <c:pt idx="8009">
                  <c:v>43065.218738425923</c:v>
                </c:pt>
                <c:pt idx="8010">
                  <c:v>43065.260405092587</c:v>
                </c:pt>
                <c:pt idx="8011">
                  <c:v>43065.302071759259</c:v>
                </c:pt>
                <c:pt idx="8012">
                  <c:v>43065.343738425923</c:v>
                </c:pt>
                <c:pt idx="8013">
                  <c:v>43065.385405092587</c:v>
                </c:pt>
                <c:pt idx="8014">
                  <c:v>43065.427118055559</c:v>
                </c:pt>
                <c:pt idx="8015">
                  <c:v>43065.468784722223</c:v>
                </c:pt>
                <c:pt idx="8016">
                  <c:v>43065.510451388887</c:v>
                </c:pt>
                <c:pt idx="8017">
                  <c:v>43065.552141203712</c:v>
                </c:pt>
                <c:pt idx="8018">
                  <c:v>43065.593807870369</c:v>
                </c:pt>
                <c:pt idx="8019">
                  <c:v>43065.635474537034</c:v>
                </c:pt>
                <c:pt idx="8020">
                  <c:v>43065.677175925928</c:v>
                </c:pt>
                <c:pt idx="8021">
                  <c:v>43065.718842592592</c:v>
                </c:pt>
                <c:pt idx="8022">
                  <c:v>43065.760509259257</c:v>
                </c:pt>
                <c:pt idx="8023">
                  <c:v>43065.802175925928</c:v>
                </c:pt>
                <c:pt idx="8024">
                  <c:v>43065.843842592592</c:v>
                </c:pt>
                <c:pt idx="8025">
                  <c:v>43065.885509259257</c:v>
                </c:pt>
                <c:pt idx="8026">
                  <c:v>43065.927233796298</c:v>
                </c:pt>
                <c:pt idx="8027">
                  <c:v>43065.968900462962</c:v>
                </c:pt>
                <c:pt idx="8028">
                  <c:v>43066.010567129633</c:v>
                </c:pt>
                <c:pt idx="8029">
                  <c:v>43066.052233796298</c:v>
                </c:pt>
                <c:pt idx="8030">
                  <c:v>43066.093900462962</c:v>
                </c:pt>
                <c:pt idx="8031">
                  <c:v>43066.135567129633</c:v>
                </c:pt>
                <c:pt idx="8032">
                  <c:v>43066.17728009259</c:v>
                </c:pt>
                <c:pt idx="8033">
                  <c:v>43066.218946759262</c:v>
                </c:pt>
                <c:pt idx="8034">
                  <c:v>43066.260613425933</c:v>
                </c:pt>
                <c:pt idx="8035">
                  <c:v>43066.30228009259</c:v>
                </c:pt>
                <c:pt idx="8036">
                  <c:v>43066.343946759262</c:v>
                </c:pt>
                <c:pt idx="8037">
                  <c:v>43066.385613425933</c:v>
                </c:pt>
                <c:pt idx="8038">
                  <c:v>43066.427314814813</c:v>
                </c:pt>
                <c:pt idx="8039">
                  <c:v>43066.468981481477</c:v>
                </c:pt>
                <c:pt idx="8040">
                  <c:v>43066.510648148149</c:v>
                </c:pt>
                <c:pt idx="8041">
                  <c:v>43066.552337962959</c:v>
                </c:pt>
                <c:pt idx="8042">
                  <c:v>43066.594004629631</c:v>
                </c:pt>
                <c:pt idx="8043">
                  <c:v>43066.635671296302</c:v>
                </c:pt>
                <c:pt idx="8044">
                  <c:v>43066.677395833343</c:v>
                </c:pt>
                <c:pt idx="8045">
                  <c:v>43066.7190625</c:v>
                </c:pt>
                <c:pt idx="8046">
                  <c:v>43066.760729166657</c:v>
                </c:pt>
                <c:pt idx="8047">
                  <c:v>43066.802395833343</c:v>
                </c:pt>
                <c:pt idx="8048">
                  <c:v>43066.8440625</c:v>
                </c:pt>
                <c:pt idx="8049">
                  <c:v>43066.885729166657</c:v>
                </c:pt>
                <c:pt idx="8050">
                  <c:v>43066.927418981482</c:v>
                </c:pt>
                <c:pt idx="8051">
                  <c:v>43066.969085648147</c:v>
                </c:pt>
                <c:pt idx="8052">
                  <c:v>43067.010752314818</c:v>
                </c:pt>
                <c:pt idx="8053">
                  <c:v>43067.052418981482</c:v>
                </c:pt>
                <c:pt idx="8054">
                  <c:v>43067.094085648147</c:v>
                </c:pt>
                <c:pt idx="8055">
                  <c:v>43067.135752314818</c:v>
                </c:pt>
                <c:pt idx="8056">
                  <c:v>43067.177442129629</c:v>
                </c:pt>
                <c:pt idx="8057">
                  <c:v>43067.219108796293</c:v>
                </c:pt>
                <c:pt idx="8058">
                  <c:v>43067.260775462957</c:v>
                </c:pt>
                <c:pt idx="8059">
                  <c:v>43067.302442129629</c:v>
                </c:pt>
                <c:pt idx="8060">
                  <c:v>43067.344108796293</c:v>
                </c:pt>
                <c:pt idx="8061">
                  <c:v>43067.385775462957</c:v>
                </c:pt>
                <c:pt idx="8062">
                  <c:v>43067.427476851852</c:v>
                </c:pt>
                <c:pt idx="8063">
                  <c:v>43067.469143518523</c:v>
                </c:pt>
                <c:pt idx="8064">
                  <c:v>43067.510810185187</c:v>
                </c:pt>
                <c:pt idx="8065">
                  <c:v>43067.552499999998</c:v>
                </c:pt>
                <c:pt idx="8066">
                  <c:v>43067.594166666669</c:v>
                </c:pt>
                <c:pt idx="8067">
                  <c:v>43067.635833333326</c:v>
                </c:pt>
                <c:pt idx="8068">
                  <c:v>43067.677534722221</c:v>
                </c:pt>
                <c:pt idx="8069">
                  <c:v>43067.719201388893</c:v>
                </c:pt>
                <c:pt idx="8070">
                  <c:v>43067.760868055557</c:v>
                </c:pt>
                <c:pt idx="8071">
                  <c:v>43067.802534722221</c:v>
                </c:pt>
                <c:pt idx="8072">
                  <c:v>43067.844201388893</c:v>
                </c:pt>
                <c:pt idx="8073">
                  <c:v>43067.885868055557</c:v>
                </c:pt>
                <c:pt idx="8074">
                  <c:v>43067.927569444437</c:v>
                </c:pt>
                <c:pt idx="8075">
                  <c:v>43067.969236111108</c:v>
                </c:pt>
                <c:pt idx="8076">
                  <c:v>43068.01090277778</c:v>
                </c:pt>
                <c:pt idx="8077">
                  <c:v>43068.052569444437</c:v>
                </c:pt>
                <c:pt idx="8078">
                  <c:v>43068.094236111108</c:v>
                </c:pt>
                <c:pt idx="8079">
                  <c:v>43068.13590277778</c:v>
                </c:pt>
                <c:pt idx="8080">
                  <c:v>43068.17759259259</c:v>
                </c:pt>
                <c:pt idx="8081">
                  <c:v>43068.219259259262</c:v>
                </c:pt>
                <c:pt idx="8082">
                  <c:v>43068.260925925933</c:v>
                </c:pt>
                <c:pt idx="8083">
                  <c:v>43068.30259259259</c:v>
                </c:pt>
                <c:pt idx="8084">
                  <c:v>43068.344259259262</c:v>
                </c:pt>
                <c:pt idx="8085">
                  <c:v>43068.385925925933</c:v>
                </c:pt>
                <c:pt idx="8086">
                  <c:v>43068.427615740737</c:v>
                </c:pt>
                <c:pt idx="8087">
                  <c:v>43068.469282407408</c:v>
                </c:pt>
                <c:pt idx="8088">
                  <c:v>43068.510949074072</c:v>
                </c:pt>
                <c:pt idx="8089">
                  <c:v>43068.55263888889</c:v>
                </c:pt>
                <c:pt idx="8090">
                  <c:v>43068.594305555547</c:v>
                </c:pt>
                <c:pt idx="8091">
                  <c:v>43068.635972222219</c:v>
                </c:pt>
                <c:pt idx="8092">
                  <c:v>43068.67769675926</c:v>
                </c:pt>
                <c:pt idx="8093">
                  <c:v>43068.719363425917</c:v>
                </c:pt>
                <c:pt idx="8094">
                  <c:v>43068.761030092603</c:v>
                </c:pt>
                <c:pt idx="8095">
                  <c:v>43068.80269675926</c:v>
                </c:pt>
                <c:pt idx="8096">
                  <c:v>43068.844363425917</c:v>
                </c:pt>
                <c:pt idx="8097">
                  <c:v>43068.886030092603</c:v>
                </c:pt>
                <c:pt idx="8098">
                  <c:v>43068.927743055552</c:v>
                </c:pt>
                <c:pt idx="8099">
                  <c:v>43068.969409722216</c:v>
                </c:pt>
                <c:pt idx="8100">
                  <c:v>43069.011076388888</c:v>
                </c:pt>
                <c:pt idx="8101">
                  <c:v>43069.052743055552</c:v>
                </c:pt>
                <c:pt idx="8102">
                  <c:v>43069.094409722216</c:v>
                </c:pt>
                <c:pt idx="8103">
                  <c:v>43069.136076388888</c:v>
                </c:pt>
                <c:pt idx="8104">
                  <c:v>43069.177789351852</c:v>
                </c:pt>
                <c:pt idx="8105">
                  <c:v>43069.219456018523</c:v>
                </c:pt>
                <c:pt idx="8106">
                  <c:v>43069.261122685188</c:v>
                </c:pt>
                <c:pt idx="8107">
                  <c:v>43069.302789351852</c:v>
                </c:pt>
                <c:pt idx="8108">
                  <c:v>43069.344456018523</c:v>
                </c:pt>
                <c:pt idx="8109">
                  <c:v>43069.386122685188</c:v>
                </c:pt>
                <c:pt idx="8110">
                  <c:v>43069.427800925929</c:v>
                </c:pt>
                <c:pt idx="8111">
                  <c:v>43069.469467592593</c:v>
                </c:pt>
                <c:pt idx="8112">
                  <c:v>43069.511134259257</c:v>
                </c:pt>
                <c:pt idx="8113">
                  <c:v>43069.552824074082</c:v>
                </c:pt>
                <c:pt idx="8114">
                  <c:v>43069.594490740739</c:v>
                </c:pt>
                <c:pt idx="8115">
                  <c:v>43069.636157407411</c:v>
                </c:pt>
                <c:pt idx="8116">
                  <c:v>43069.677847222221</c:v>
                </c:pt>
                <c:pt idx="8117">
                  <c:v>43069.719513888893</c:v>
                </c:pt>
                <c:pt idx="8118">
                  <c:v>43069.761180555557</c:v>
                </c:pt>
                <c:pt idx="8119">
                  <c:v>43069.802847222221</c:v>
                </c:pt>
                <c:pt idx="8120">
                  <c:v>43069.844513888893</c:v>
                </c:pt>
                <c:pt idx="8121">
                  <c:v>43069.886180555557</c:v>
                </c:pt>
                <c:pt idx="8122">
                  <c:v>43069.927881944437</c:v>
                </c:pt>
                <c:pt idx="8123">
                  <c:v>43069.969548611109</c:v>
                </c:pt>
                <c:pt idx="8124">
                  <c:v>43070.01121527778</c:v>
                </c:pt>
                <c:pt idx="8125">
                  <c:v>43070.052881944437</c:v>
                </c:pt>
                <c:pt idx="8126">
                  <c:v>43070.094548611109</c:v>
                </c:pt>
                <c:pt idx="8127">
                  <c:v>43070.13621527778</c:v>
                </c:pt>
                <c:pt idx="8128">
                  <c:v>43070.177928240737</c:v>
                </c:pt>
                <c:pt idx="8129">
                  <c:v>43070.219594907408</c:v>
                </c:pt>
                <c:pt idx="8130">
                  <c:v>43070.261261574073</c:v>
                </c:pt>
                <c:pt idx="8131">
                  <c:v>43070.302928240737</c:v>
                </c:pt>
                <c:pt idx="8132">
                  <c:v>43070.344594907408</c:v>
                </c:pt>
                <c:pt idx="8133">
                  <c:v>43070.386261574073</c:v>
                </c:pt>
                <c:pt idx="8134">
                  <c:v>43070.42796296296</c:v>
                </c:pt>
                <c:pt idx="8135">
                  <c:v>43070.469629629632</c:v>
                </c:pt>
                <c:pt idx="8136">
                  <c:v>43070.511296296303</c:v>
                </c:pt>
                <c:pt idx="8137">
                  <c:v>43070.552986111114</c:v>
                </c:pt>
                <c:pt idx="8138">
                  <c:v>43070.594652777778</c:v>
                </c:pt>
                <c:pt idx="8139">
                  <c:v>43070.636319444442</c:v>
                </c:pt>
                <c:pt idx="8140">
                  <c:v>43070.67800925926</c:v>
                </c:pt>
                <c:pt idx="8141">
                  <c:v>43070.719675925917</c:v>
                </c:pt>
                <c:pt idx="8142">
                  <c:v>43070.761342592603</c:v>
                </c:pt>
                <c:pt idx="8143">
                  <c:v>43070.80300925926</c:v>
                </c:pt>
                <c:pt idx="8144">
                  <c:v>43070.844675925917</c:v>
                </c:pt>
                <c:pt idx="8145">
                  <c:v>43070.886342592603</c:v>
                </c:pt>
                <c:pt idx="8146">
                  <c:v>43070.928043981483</c:v>
                </c:pt>
                <c:pt idx="8147">
                  <c:v>43070.969710648147</c:v>
                </c:pt>
                <c:pt idx="8148">
                  <c:v>43071.011377314811</c:v>
                </c:pt>
                <c:pt idx="8149">
                  <c:v>43071.053043981483</c:v>
                </c:pt>
                <c:pt idx="8150">
                  <c:v>43071.094710648147</c:v>
                </c:pt>
                <c:pt idx="8151">
                  <c:v>43071.136377314811</c:v>
                </c:pt>
                <c:pt idx="8152">
                  <c:v>43071.178090277783</c:v>
                </c:pt>
                <c:pt idx="8153">
                  <c:v>43071.219756944447</c:v>
                </c:pt>
                <c:pt idx="8154">
                  <c:v>43071.261423611111</c:v>
                </c:pt>
                <c:pt idx="8155">
                  <c:v>43071.303090277783</c:v>
                </c:pt>
                <c:pt idx="8156">
                  <c:v>43071.344756944447</c:v>
                </c:pt>
                <c:pt idx="8157">
                  <c:v>43071.386423611111</c:v>
                </c:pt>
                <c:pt idx="8158">
                  <c:v>43071.428124999999</c:v>
                </c:pt>
                <c:pt idx="8159">
                  <c:v>43071.46979166667</c:v>
                </c:pt>
                <c:pt idx="8160">
                  <c:v>43071.511458333327</c:v>
                </c:pt>
                <c:pt idx="8161">
                  <c:v>43071.553148148138</c:v>
                </c:pt>
                <c:pt idx="8162">
                  <c:v>43071.594814814824</c:v>
                </c:pt>
                <c:pt idx="8163">
                  <c:v>43071.636481481481</c:v>
                </c:pt>
                <c:pt idx="8164">
                  <c:v>43071.678182870368</c:v>
                </c:pt>
                <c:pt idx="8165">
                  <c:v>43071.719849537039</c:v>
                </c:pt>
                <c:pt idx="8166">
                  <c:v>43071.761516203696</c:v>
                </c:pt>
                <c:pt idx="8167">
                  <c:v>43071.803182870368</c:v>
                </c:pt>
                <c:pt idx="8168">
                  <c:v>43071.844849537039</c:v>
                </c:pt>
                <c:pt idx="8169">
                  <c:v>43071.886516203696</c:v>
                </c:pt>
                <c:pt idx="8170">
                  <c:v>43071.928229166668</c:v>
                </c:pt>
                <c:pt idx="8171">
                  <c:v>43071.969895833332</c:v>
                </c:pt>
                <c:pt idx="8172">
                  <c:v>43072.011562500003</c:v>
                </c:pt>
                <c:pt idx="8173">
                  <c:v>43072.053229166668</c:v>
                </c:pt>
                <c:pt idx="8174">
                  <c:v>43072.094895833332</c:v>
                </c:pt>
                <c:pt idx="8175">
                  <c:v>43072.136562500003</c:v>
                </c:pt>
                <c:pt idx="8176">
                  <c:v>43072.178263888891</c:v>
                </c:pt>
                <c:pt idx="8177">
                  <c:v>43072.219930555562</c:v>
                </c:pt>
                <c:pt idx="8178">
                  <c:v>43072.261597222219</c:v>
                </c:pt>
                <c:pt idx="8179">
                  <c:v>43072.303263888891</c:v>
                </c:pt>
                <c:pt idx="8180">
                  <c:v>43072.344930555562</c:v>
                </c:pt>
                <c:pt idx="8181">
                  <c:v>43072.386597222219</c:v>
                </c:pt>
                <c:pt idx="8182">
                  <c:v>43072.428287037037</c:v>
                </c:pt>
                <c:pt idx="8183">
                  <c:v>43072.469953703701</c:v>
                </c:pt>
                <c:pt idx="8184">
                  <c:v>43072.511620370373</c:v>
                </c:pt>
                <c:pt idx="8185">
                  <c:v>43072.553310185183</c:v>
                </c:pt>
                <c:pt idx="8186">
                  <c:v>43072.594976851848</c:v>
                </c:pt>
                <c:pt idx="8187">
                  <c:v>43072.636643518519</c:v>
                </c:pt>
                <c:pt idx="8188">
                  <c:v>43072.678344907406</c:v>
                </c:pt>
                <c:pt idx="8189">
                  <c:v>43072.720011574071</c:v>
                </c:pt>
                <c:pt idx="8190">
                  <c:v>43072.761678240742</c:v>
                </c:pt>
                <c:pt idx="8191">
                  <c:v>43072.803344907406</c:v>
                </c:pt>
                <c:pt idx="8192">
                  <c:v>43072.845011574071</c:v>
                </c:pt>
                <c:pt idx="8193">
                  <c:v>43072.886678240742</c:v>
                </c:pt>
                <c:pt idx="8194">
                  <c:v>43072.928379629629</c:v>
                </c:pt>
                <c:pt idx="8195">
                  <c:v>43072.970046296286</c:v>
                </c:pt>
                <c:pt idx="8196">
                  <c:v>43073.011712962973</c:v>
                </c:pt>
                <c:pt idx="8197">
                  <c:v>43073.053379629629</c:v>
                </c:pt>
                <c:pt idx="8198">
                  <c:v>43073.095046296286</c:v>
                </c:pt>
                <c:pt idx="8199">
                  <c:v>43073.136712962973</c:v>
                </c:pt>
                <c:pt idx="8200">
                  <c:v>43073.178414351853</c:v>
                </c:pt>
                <c:pt idx="8201">
                  <c:v>43073.220081018517</c:v>
                </c:pt>
                <c:pt idx="8202">
                  <c:v>43073.261747685188</c:v>
                </c:pt>
                <c:pt idx="8203">
                  <c:v>43073.303414351853</c:v>
                </c:pt>
                <c:pt idx="8204">
                  <c:v>43073.345081018517</c:v>
                </c:pt>
                <c:pt idx="8205">
                  <c:v>43073.386747685188</c:v>
                </c:pt>
                <c:pt idx="8206">
                  <c:v>43073.428437499999</c:v>
                </c:pt>
                <c:pt idx="8207">
                  <c:v>43073.470104166663</c:v>
                </c:pt>
                <c:pt idx="8208">
                  <c:v>43073.511770833327</c:v>
                </c:pt>
                <c:pt idx="8209">
                  <c:v>43073.553460648152</c:v>
                </c:pt>
                <c:pt idx="8210">
                  <c:v>43073.595127314817</c:v>
                </c:pt>
                <c:pt idx="8211">
                  <c:v>43073.636793981481</c:v>
                </c:pt>
                <c:pt idx="8212">
                  <c:v>43073.678483796299</c:v>
                </c:pt>
                <c:pt idx="8213">
                  <c:v>43073.720150462963</c:v>
                </c:pt>
                <c:pt idx="8214">
                  <c:v>43073.761817129627</c:v>
                </c:pt>
                <c:pt idx="8215">
                  <c:v>43073.803483796299</c:v>
                </c:pt>
                <c:pt idx="8216">
                  <c:v>43073.845150462963</c:v>
                </c:pt>
                <c:pt idx="8217">
                  <c:v>43073.886817129627</c:v>
                </c:pt>
                <c:pt idx="8218">
                  <c:v>43073.928518518522</c:v>
                </c:pt>
                <c:pt idx="8219">
                  <c:v>43073.970185185193</c:v>
                </c:pt>
                <c:pt idx="8220">
                  <c:v>43074.01185185185</c:v>
                </c:pt>
                <c:pt idx="8221">
                  <c:v>43074.053518518522</c:v>
                </c:pt>
                <c:pt idx="8222">
                  <c:v>43074.095185185193</c:v>
                </c:pt>
                <c:pt idx="8223">
                  <c:v>43074.13685185185</c:v>
                </c:pt>
                <c:pt idx="8224">
                  <c:v>43074.178541666668</c:v>
                </c:pt>
                <c:pt idx="8225">
                  <c:v>43074.220208333332</c:v>
                </c:pt>
                <c:pt idx="8226">
                  <c:v>43074.261874999997</c:v>
                </c:pt>
                <c:pt idx="8227">
                  <c:v>43074.303541666668</c:v>
                </c:pt>
                <c:pt idx="8228">
                  <c:v>43074.345208333332</c:v>
                </c:pt>
                <c:pt idx="8229">
                  <c:v>43074.386874999997</c:v>
                </c:pt>
                <c:pt idx="8230">
                  <c:v>43074.428576388891</c:v>
                </c:pt>
                <c:pt idx="8231">
                  <c:v>43074.470243055563</c:v>
                </c:pt>
                <c:pt idx="8232">
                  <c:v>43074.51190972222</c:v>
                </c:pt>
                <c:pt idx="8233">
                  <c:v>43074.553599537037</c:v>
                </c:pt>
                <c:pt idx="8234">
                  <c:v>43074.595266203702</c:v>
                </c:pt>
                <c:pt idx="8235">
                  <c:v>43074.636932870373</c:v>
                </c:pt>
                <c:pt idx="8236">
                  <c:v>43074.678622685176</c:v>
                </c:pt>
                <c:pt idx="8237">
                  <c:v>43074.720289351862</c:v>
                </c:pt>
                <c:pt idx="8238">
                  <c:v>43074.761956018519</c:v>
                </c:pt>
                <c:pt idx="8239">
                  <c:v>43074.803622685176</c:v>
                </c:pt>
                <c:pt idx="8240">
                  <c:v>43074.845289351862</c:v>
                </c:pt>
                <c:pt idx="8241">
                  <c:v>43074.886956018519</c:v>
                </c:pt>
                <c:pt idx="8242">
                  <c:v>43074.928657407407</c:v>
                </c:pt>
                <c:pt idx="8243">
                  <c:v>43074.970324074071</c:v>
                </c:pt>
                <c:pt idx="8244">
                  <c:v>43075.011990740742</c:v>
                </c:pt>
                <c:pt idx="8245">
                  <c:v>43075.053657407407</c:v>
                </c:pt>
                <c:pt idx="8246">
                  <c:v>43075.095324074071</c:v>
                </c:pt>
                <c:pt idx="8247">
                  <c:v>43075.136990740742</c:v>
                </c:pt>
                <c:pt idx="8248">
                  <c:v>43075.178703703707</c:v>
                </c:pt>
                <c:pt idx="8249">
                  <c:v>43075.220370370371</c:v>
                </c:pt>
                <c:pt idx="8250">
                  <c:v>43075.262037037042</c:v>
                </c:pt>
                <c:pt idx="8251">
                  <c:v>43075.303703703707</c:v>
                </c:pt>
                <c:pt idx="8252">
                  <c:v>43075.345370370371</c:v>
                </c:pt>
                <c:pt idx="8253">
                  <c:v>43075.387037037042</c:v>
                </c:pt>
                <c:pt idx="8254">
                  <c:v>43075.428749999999</c:v>
                </c:pt>
                <c:pt idx="8255">
                  <c:v>43075.470416666663</c:v>
                </c:pt>
                <c:pt idx="8256">
                  <c:v>43075.512083333328</c:v>
                </c:pt>
                <c:pt idx="8257">
                  <c:v>43075.553761574083</c:v>
                </c:pt>
                <c:pt idx="8258">
                  <c:v>43075.59542824074</c:v>
                </c:pt>
                <c:pt idx="8259">
                  <c:v>43075.637094907397</c:v>
                </c:pt>
                <c:pt idx="8260">
                  <c:v>43075.678796296299</c:v>
                </c:pt>
                <c:pt idx="8261">
                  <c:v>43075.720462962963</c:v>
                </c:pt>
                <c:pt idx="8262">
                  <c:v>43075.762129629627</c:v>
                </c:pt>
                <c:pt idx="8263">
                  <c:v>43075.803796296299</c:v>
                </c:pt>
                <c:pt idx="8264">
                  <c:v>43075.845462962963</c:v>
                </c:pt>
                <c:pt idx="8265">
                  <c:v>43075.887129629627</c:v>
                </c:pt>
                <c:pt idx="8266">
                  <c:v>43075.928842592592</c:v>
                </c:pt>
                <c:pt idx="8267">
                  <c:v>43075.970509259263</c:v>
                </c:pt>
                <c:pt idx="8268">
                  <c:v>43076.012175925927</c:v>
                </c:pt>
                <c:pt idx="8269">
                  <c:v>43076.053842592592</c:v>
                </c:pt>
                <c:pt idx="8270">
                  <c:v>43076.095509259263</c:v>
                </c:pt>
                <c:pt idx="8271">
                  <c:v>43076.137175925927</c:v>
                </c:pt>
                <c:pt idx="8272">
                  <c:v>43076.178877314807</c:v>
                </c:pt>
                <c:pt idx="8273">
                  <c:v>43076.220543981479</c:v>
                </c:pt>
                <c:pt idx="8274">
                  <c:v>43076.26221064815</c:v>
                </c:pt>
                <c:pt idx="8275">
                  <c:v>43076.303877314807</c:v>
                </c:pt>
                <c:pt idx="8276">
                  <c:v>43076.345543981479</c:v>
                </c:pt>
                <c:pt idx="8277">
                  <c:v>43076.38721064815</c:v>
                </c:pt>
                <c:pt idx="8278">
                  <c:v>43076.428900462961</c:v>
                </c:pt>
                <c:pt idx="8279">
                  <c:v>43076.470567129632</c:v>
                </c:pt>
                <c:pt idx="8280">
                  <c:v>43076.512233796297</c:v>
                </c:pt>
                <c:pt idx="8281">
                  <c:v>43076.553900462961</c:v>
                </c:pt>
                <c:pt idx="8282">
                  <c:v>43076.595567129632</c:v>
                </c:pt>
                <c:pt idx="8283">
                  <c:v>43076.637233796297</c:v>
                </c:pt>
                <c:pt idx="8284">
                  <c:v>43076.678935185177</c:v>
                </c:pt>
                <c:pt idx="8285">
                  <c:v>43076.720601851863</c:v>
                </c:pt>
                <c:pt idx="8286">
                  <c:v>43076.76226851852</c:v>
                </c:pt>
                <c:pt idx="8287">
                  <c:v>43076.803935185177</c:v>
                </c:pt>
                <c:pt idx="8288">
                  <c:v>43076.845601851863</c:v>
                </c:pt>
                <c:pt idx="8289">
                  <c:v>43076.88726851852</c:v>
                </c:pt>
                <c:pt idx="8290">
                  <c:v>43076.92895833333</c:v>
                </c:pt>
                <c:pt idx="8291">
                  <c:v>43076.970625000002</c:v>
                </c:pt>
                <c:pt idx="8292">
                  <c:v>43077.012291666673</c:v>
                </c:pt>
                <c:pt idx="8293">
                  <c:v>43077.05395833333</c:v>
                </c:pt>
                <c:pt idx="8294">
                  <c:v>43077.095625000002</c:v>
                </c:pt>
                <c:pt idx="8295">
                  <c:v>43077.137291666673</c:v>
                </c:pt>
                <c:pt idx="8296">
                  <c:v>43077.178993055553</c:v>
                </c:pt>
                <c:pt idx="8297">
                  <c:v>43077.220659722218</c:v>
                </c:pt>
                <c:pt idx="8298">
                  <c:v>43077.262326388889</c:v>
                </c:pt>
                <c:pt idx="8299">
                  <c:v>43077.303993055553</c:v>
                </c:pt>
                <c:pt idx="8300">
                  <c:v>43077.345659722218</c:v>
                </c:pt>
                <c:pt idx="8301">
                  <c:v>43077.387326388889</c:v>
                </c:pt>
                <c:pt idx="8302">
                  <c:v>43077.429039351853</c:v>
                </c:pt>
                <c:pt idx="8303">
                  <c:v>43077.470706018517</c:v>
                </c:pt>
                <c:pt idx="8304">
                  <c:v>43077.512372685182</c:v>
                </c:pt>
                <c:pt idx="8305">
                  <c:v>43077.554062499999</c:v>
                </c:pt>
                <c:pt idx="8306">
                  <c:v>43077.595729166656</c:v>
                </c:pt>
                <c:pt idx="8307">
                  <c:v>43077.637395833342</c:v>
                </c:pt>
                <c:pt idx="8308">
                  <c:v>43077.679097222222</c:v>
                </c:pt>
                <c:pt idx="8309">
                  <c:v>43077.720763888887</c:v>
                </c:pt>
                <c:pt idx="8310">
                  <c:v>43077.762430555558</c:v>
                </c:pt>
                <c:pt idx="8311">
                  <c:v>43077.804097222222</c:v>
                </c:pt>
                <c:pt idx="8312">
                  <c:v>43077.845763888887</c:v>
                </c:pt>
                <c:pt idx="8313">
                  <c:v>43077.887430555558</c:v>
                </c:pt>
                <c:pt idx="8314">
                  <c:v>43077.929131944453</c:v>
                </c:pt>
                <c:pt idx="8315">
                  <c:v>43077.97079861111</c:v>
                </c:pt>
                <c:pt idx="8316">
                  <c:v>43078.012465277781</c:v>
                </c:pt>
                <c:pt idx="8317">
                  <c:v>43078.054131944453</c:v>
                </c:pt>
                <c:pt idx="8318">
                  <c:v>43078.09579861111</c:v>
                </c:pt>
                <c:pt idx="8319">
                  <c:v>43078.137465277781</c:v>
                </c:pt>
                <c:pt idx="8320">
                  <c:v>43078.179178240738</c:v>
                </c:pt>
                <c:pt idx="8321">
                  <c:v>43078.22084490741</c:v>
                </c:pt>
                <c:pt idx="8322">
                  <c:v>43078.262511574067</c:v>
                </c:pt>
                <c:pt idx="8323">
                  <c:v>43078.304178240738</c:v>
                </c:pt>
                <c:pt idx="8324">
                  <c:v>43078.34584490741</c:v>
                </c:pt>
                <c:pt idx="8325">
                  <c:v>43078.387511574067</c:v>
                </c:pt>
                <c:pt idx="8326">
                  <c:v>43078.429212962961</c:v>
                </c:pt>
                <c:pt idx="8327">
                  <c:v>43078.470879629633</c:v>
                </c:pt>
                <c:pt idx="8328">
                  <c:v>43078.512546296297</c:v>
                </c:pt>
                <c:pt idx="8329">
                  <c:v>43078.554236111107</c:v>
                </c:pt>
                <c:pt idx="8330">
                  <c:v>43078.595902777779</c:v>
                </c:pt>
                <c:pt idx="8331">
                  <c:v>43078.637569444443</c:v>
                </c:pt>
                <c:pt idx="8332">
                  <c:v>43078.679270833331</c:v>
                </c:pt>
                <c:pt idx="8333">
                  <c:v>43078.720937500002</c:v>
                </c:pt>
                <c:pt idx="8334">
                  <c:v>43078.762604166674</c:v>
                </c:pt>
                <c:pt idx="8335">
                  <c:v>43078.804270833331</c:v>
                </c:pt>
                <c:pt idx="8336">
                  <c:v>43078.845937500002</c:v>
                </c:pt>
                <c:pt idx="8337">
                  <c:v>43078.887604166674</c:v>
                </c:pt>
                <c:pt idx="8338">
                  <c:v>43078.92931712963</c:v>
                </c:pt>
                <c:pt idx="8339">
                  <c:v>43078.970983796287</c:v>
                </c:pt>
                <c:pt idx="8340">
                  <c:v>43079.012650462973</c:v>
                </c:pt>
                <c:pt idx="8341">
                  <c:v>43079.05431712963</c:v>
                </c:pt>
                <c:pt idx="8342">
                  <c:v>43079.095983796287</c:v>
                </c:pt>
                <c:pt idx="8343">
                  <c:v>43079.137650462973</c:v>
                </c:pt>
                <c:pt idx="8344">
                  <c:v>43079.179363425923</c:v>
                </c:pt>
                <c:pt idx="8345">
                  <c:v>43079.221030092587</c:v>
                </c:pt>
                <c:pt idx="8346">
                  <c:v>43079.262696759259</c:v>
                </c:pt>
                <c:pt idx="8347">
                  <c:v>43079.304363425923</c:v>
                </c:pt>
                <c:pt idx="8348">
                  <c:v>43079.346030092587</c:v>
                </c:pt>
                <c:pt idx="8349">
                  <c:v>43079.387696759259</c:v>
                </c:pt>
                <c:pt idx="8350">
                  <c:v>43079.429409722223</c:v>
                </c:pt>
                <c:pt idx="8351">
                  <c:v>43079.471076388887</c:v>
                </c:pt>
                <c:pt idx="8352">
                  <c:v>43079.512743055559</c:v>
                </c:pt>
                <c:pt idx="8353">
                  <c:v>43079.5544212963</c:v>
                </c:pt>
                <c:pt idx="8354">
                  <c:v>43079.596087962957</c:v>
                </c:pt>
                <c:pt idx="8355">
                  <c:v>43079.637754629628</c:v>
                </c:pt>
                <c:pt idx="8356">
                  <c:v>43079.679456018523</c:v>
                </c:pt>
                <c:pt idx="8357">
                  <c:v>43079.721122685187</c:v>
                </c:pt>
                <c:pt idx="8358">
                  <c:v>43079.762789351851</c:v>
                </c:pt>
                <c:pt idx="8359">
                  <c:v>43079.804456018523</c:v>
                </c:pt>
                <c:pt idx="8360">
                  <c:v>43079.846122685187</c:v>
                </c:pt>
                <c:pt idx="8361">
                  <c:v>43079.887789351851</c:v>
                </c:pt>
                <c:pt idx="8362">
                  <c:v>43079.929479166669</c:v>
                </c:pt>
                <c:pt idx="8363">
                  <c:v>43079.971145833333</c:v>
                </c:pt>
                <c:pt idx="8364">
                  <c:v>43080.012812499997</c:v>
                </c:pt>
                <c:pt idx="8365">
                  <c:v>43080.054479166669</c:v>
                </c:pt>
                <c:pt idx="8366">
                  <c:v>43080.096145833333</c:v>
                </c:pt>
                <c:pt idx="8367">
                  <c:v>43080.137812499997</c:v>
                </c:pt>
                <c:pt idx="8368">
                  <c:v>43080.179513888892</c:v>
                </c:pt>
                <c:pt idx="8369">
                  <c:v>43080.221180555563</c:v>
                </c:pt>
                <c:pt idx="8370">
                  <c:v>43080.26284722222</c:v>
                </c:pt>
                <c:pt idx="8371">
                  <c:v>43080.304513888892</c:v>
                </c:pt>
                <c:pt idx="8372">
                  <c:v>43080.346180555563</c:v>
                </c:pt>
                <c:pt idx="8373">
                  <c:v>43080.38784722222</c:v>
                </c:pt>
                <c:pt idx="8374">
                  <c:v>43080.429548611108</c:v>
                </c:pt>
                <c:pt idx="8375">
                  <c:v>43080.471215277779</c:v>
                </c:pt>
                <c:pt idx="8376">
                  <c:v>43080.512881944444</c:v>
                </c:pt>
                <c:pt idx="8377">
                  <c:v>43080.554571759261</c:v>
                </c:pt>
                <c:pt idx="8378">
                  <c:v>43080.596238425933</c:v>
                </c:pt>
                <c:pt idx="8379">
                  <c:v>43080.63790509259</c:v>
                </c:pt>
                <c:pt idx="8380">
                  <c:v>43080.679594907408</c:v>
                </c:pt>
                <c:pt idx="8381">
                  <c:v>43080.721261574072</c:v>
                </c:pt>
                <c:pt idx="8382">
                  <c:v>43080.762928240743</c:v>
                </c:pt>
                <c:pt idx="8383">
                  <c:v>43080.804594907408</c:v>
                </c:pt>
                <c:pt idx="8384">
                  <c:v>43080.846261574072</c:v>
                </c:pt>
                <c:pt idx="8385">
                  <c:v>43080.887928240743</c:v>
                </c:pt>
                <c:pt idx="8386">
                  <c:v>43080.9296412037</c:v>
                </c:pt>
                <c:pt idx="8387">
                  <c:v>43080.971307870372</c:v>
                </c:pt>
                <c:pt idx="8388">
                  <c:v>43081.012974537043</c:v>
                </c:pt>
                <c:pt idx="8389">
                  <c:v>43081.0546412037</c:v>
                </c:pt>
                <c:pt idx="8390">
                  <c:v>43081.096307870372</c:v>
                </c:pt>
                <c:pt idx="8391">
                  <c:v>43081.137974537043</c:v>
                </c:pt>
                <c:pt idx="8392">
                  <c:v>43081.1796875</c:v>
                </c:pt>
                <c:pt idx="8393">
                  <c:v>43081.221354166657</c:v>
                </c:pt>
                <c:pt idx="8394">
                  <c:v>43081.263020833343</c:v>
                </c:pt>
                <c:pt idx="8395">
                  <c:v>43081.3046875</c:v>
                </c:pt>
                <c:pt idx="8396">
                  <c:v>43081.346354166657</c:v>
                </c:pt>
                <c:pt idx="8397">
                  <c:v>43081.388020833343</c:v>
                </c:pt>
                <c:pt idx="8398">
                  <c:v>43081.4297337963</c:v>
                </c:pt>
                <c:pt idx="8399">
                  <c:v>43081.471400462957</c:v>
                </c:pt>
                <c:pt idx="8400">
                  <c:v>43081.513067129628</c:v>
                </c:pt>
                <c:pt idx="8401">
                  <c:v>43081.554756944453</c:v>
                </c:pt>
                <c:pt idx="8402">
                  <c:v>43081.59642361111</c:v>
                </c:pt>
                <c:pt idx="8403">
                  <c:v>43081.638090277767</c:v>
                </c:pt>
                <c:pt idx="8404">
                  <c:v>43081.679780092592</c:v>
                </c:pt>
                <c:pt idx="8405">
                  <c:v>43081.721446759257</c:v>
                </c:pt>
                <c:pt idx="8406">
                  <c:v>43081.763113425928</c:v>
                </c:pt>
                <c:pt idx="8407">
                  <c:v>43081.804780092592</c:v>
                </c:pt>
                <c:pt idx="8408">
                  <c:v>43081.846446759257</c:v>
                </c:pt>
                <c:pt idx="8409">
                  <c:v>43081.888113425928</c:v>
                </c:pt>
                <c:pt idx="8410">
                  <c:v>43081.929814814823</c:v>
                </c:pt>
                <c:pt idx="8411">
                  <c:v>43081.97148148148</c:v>
                </c:pt>
                <c:pt idx="8412">
                  <c:v>43082.013148148151</c:v>
                </c:pt>
                <c:pt idx="8413">
                  <c:v>43082.054814814823</c:v>
                </c:pt>
                <c:pt idx="8414">
                  <c:v>43082.09648148148</c:v>
                </c:pt>
                <c:pt idx="8415">
                  <c:v>43082.138148148151</c:v>
                </c:pt>
                <c:pt idx="8416">
                  <c:v>43082.179861111108</c:v>
                </c:pt>
                <c:pt idx="8417">
                  <c:v>43082.22152777778</c:v>
                </c:pt>
                <c:pt idx="8418">
                  <c:v>43082.263194444437</c:v>
                </c:pt>
                <c:pt idx="8419">
                  <c:v>43082.304861111108</c:v>
                </c:pt>
                <c:pt idx="8420">
                  <c:v>43082.34652777778</c:v>
                </c:pt>
                <c:pt idx="8421">
                  <c:v>43082.388194444437</c:v>
                </c:pt>
                <c:pt idx="8422">
                  <c:v>43082.429895833331</c:v>
                </c:pt>
                <c:pt idx="8423">
                  <c:v>43082.471562500003</c:v>
                </c:pt>
                <c:pt idx="8424">
                  <c:v>43082.513229166667</c:v>
                </c:pt>
                <c:pt idx="8425">
                  <c:v>43082.554918981477</c:v>
                </c:pt>
                <c:pt idx="8426">
                  <c:v>43082.596585648149</c:v>
                </c:pt>
                <c:pt idx="8427">
                  <c:v>43082.638252314813</c:v>
                </c:pt>
                <c:pt idx="8428">
                  <c:v>43082.6799537037</c:v>
                </c:pt>
                <c:pt idx="8429">
                  <c:v>43082.721620370372</c:v>
                </c:pt>
                <c:pt idx="8430">
                  <c:v>43082.763287037043</c:v>
                </c:pt>
                <c:pt idx="8431">
                  <c:v>43082.8049537037</c:v>
                </c:pt>
                <c:pt idx="8432">
                  <c:v>43082.846620370372</c:v>
                </c:pt>
                <c:pt idx="8433">
                  <c:v>43082.888287037043</c:v>
                </c:pt>
                <c:pt idx="8434">
                  <c:v>43082.929976851847</c:v>
                </c:pt>
                <c:pt idx="8435">
                  <c:v>43082.971643518518</c:v>
                </c:pt>
                <c:pt idx="8436">
                  <c:v>43083.013310185182</c:v>
                </c:pt>
                <c:pt idx="8437">
                  <c:v>43083.054976851847</c:v>
                </c:pt>
                <c:pt idx="8438">
                  <c:v>43083.096643518518</c:v>
                </c:pt>
                <c:pt idx="8439">
                  <c:v>43083.138310185182</c:v>
                </c:pt>
                <c:pt idx="8440">
                  <c:v>43083.180011574077</c:v>
                </c:pt>
                <c:pt idx="8441">
                  <c:v>43083.221678240741</c:v>
                </c:pt>
                <c:pt idx="8442">
                  <c:v>43083.263344907413</c:v>
                </c:pt>
                <c:pt idx="8443">
                  <c:v>43083.305011574077</c:v>
                </c:pt>
                <c:pt idx="8444">
                  <c:v>43083.346678240741</c:v>
                </c:pt>
                <c:pt idx="8445">
                  <c:v>43083.388344907413</c:v>
                </c:pt>
                <c:pt idx="8446">
                  <c:v>43083.43005787037</c:v>
                </c:pt>
                <c:pt idx="8447">
                  <c:v>43083.471724537027</c:v>
                </c:pt>
                <c:pt idx="8448">
                  <c:v>43083.513391203713</c:v>
                </c:pt>
                <c:pt idx="8449">
                  <c:v>43083.555069444446</c:v>
                </c:pt>
                <c:pt idx="8450">
                  <c:v>43083.596736111111</c:v>
                </c:pt>
                <c:pt idx="8451">
                  <c:v>43083.638402777768</c:v>
                </c:pt>
                <c:pt idx="8452">
                  <c:v>43083.680127314823</c:v>
                </c:pt>
                <c:pt idx="8453">
                  <c:v>43083.72179398148</c:v>
                </c:pt>
                <c:pt idx="8454">
                  <c:v>43083.763460648152</c:v>
                </c:pt>
                <c:pt idx="8455">
                  <c:v>43083.805127314823</c:v>
                </c:pt>
                <c:pt idx="8456">
                  <c:v>43083.84679398148</c:v>
                </c:pt>
                <c:pt idx="8457">
                  <c:v>43083.888460648152</c:v>
                </c:pt>
                <c:pt idx="8458">
                  <c:v>43083.930162037039</c:v>
                </c:pt>
                <c:pt idx="8459">
                  <c:v>43083.971828703703</c:v>
                </c:pt>
                <c:pt idx="8460">
                  <c:v>43084.013495370367</c:v>
                </c:pt>
                <c:pt idx="8461">
                  <c:v>43084.055162037039</c:v>
                </c:pt>
                <c:pt idx="8462">
                  <c:v>43084.096828703703</c:v>
                </c:pt>
                <c:pt idx="8463">
                  <c:v>43084.138495370367</c:v>
                </c:pt>
                <c:pt idx="8464">
                  <c:v>43084.180185185192</c:v>
                </c:pt>
                <c:pt idx="8465">
                  <c:v>43084.221851851849</c:v>
                </c:pt>
                <c:pt idx="8466">
                  <c:v>43084.263518518521</c:v>
                </c:pt>
                <c:pt idx="8467">
                  <c:v>43084.305185185192</c:v>
                </c:pt>
                <c:pt idx="8468">
                  <c:v>43084.346851851849</c:v>
                </c:pt>
                <c:pt idx="8469">
                  <c:v>43084.388518518521</c:v>
                </c:pt>
                <c:pt idx="8470">
                  <c:v>43084.430231481478</c:v>
                </c:pt>
                <c:pt idx="8471">
                  <c:v>43084.471898148149</c:v>
                </c:pt>
                <c:pt idx="8472">
                  <c:v>43084.513564814813</c:v>
                </c:pt>
                <c:pt idx="8473">
                  <c:v>43084.555243055547</c:v>
                </c:pt>
                <c:pt idx="8474">
                  <c:v>43084.596909722219</c:v>
                </c:pt>
                <c:pt idx="8475">
                  <c:v>43084.63857638889</c:v>
                </c:pt>
                <c:pt idx="8476">
                  <c:v>43084.680266203701</c:v>
                </c:pt>
                <c:pt idx="8477">
                  <c:v>43084.721932870372</c:v>
                </c:pt>
                <c:pt idx="8478">
                  <c:v>43084.763599537036</c:v>
                </c:pt>
                <c:pt idx="8479">
                  <c:v>43084.805266203701</c:v>
                </c:pt>
                <c:pt idx="8480">
                  <c:v>43084.846932870372</c:v>
                </c:pt>
                <c:pt idx="8481">
                  <c:v>43084.888599537036</c:v>
                </c:pt>
                <c:pt idx="8482">
                  <c:v>43084.930312500001</c:v>
                </c:pt>
                <c:pt idx="8483">
                  <c:v>43084.971979166658</c:v>
                </c:pt>
                <c:pt idx="8484">
                  <c:v>43085.013645833344</c:v>
                </c:pt>
                <c:pt idx="8485">
                  <c:v>43085.055312500001</c:v>
                </c:pt>
                <c:pt idx="8486">
                  <c:v>43085.096979166658</c:v>
                </c:pt>
                <c:pt idx="8487">
                  <c:v>43085.138645833344</c:v>
                </c:pt>
                <c:pt idx="8488">
                  <c:v>43085.180347222216</c:v>
                </c:pt>
                <c:pt idx="8489">
                  <c:v>43085.222013888888</c:v>
                </c:pt>
                <c:pt idx="8490">
                  <c:v>43085.263680555552</c:v>
                </c:pt>
                <c:pt idx="8491">
                  <c:v>43085.305347222216</c:v>
                </c:pt>
                <c:pt idx="8492">
                  <c:v>43085.347013888888</c:v>
                </c:pt>
                <c:pt idx="8493">
                  <c:v>43085.388680555552</c:v>
                </c:pt>
                <c:pt idx="8494">
                  <c:v>43085.430381944447</c:v>
                </c:pt>
                <c:pt idx="8495">
                  <c:v>43085.472048611111</c:v>
                </c:pt>
                <c:pt idx="8496">
                  <c:v>43085.513715277782</c:v>
                </c:pt>
                <c:pt idx="8497">
                  <c:v>43085.555405092593</c:v>
                </c:pt>
                <c:pt idx="8498">
                  <c:v>43085.597071759257</c:v>
                </c:pt>
                <c:pt idx="8499">
                  <c:v>43085.638738425929</c:v>
                </c:pt>
                <c:pt idx="8500">
                  <c:v>43085.680451388893</c:v>
                </c:pt>
                <c:pt idx="8501">
                  <c:v>43085.722118055557</c:v>
                </c:pt>
                <c:pt idx="8502">
                  <c:v>43085.763784722221</c:v>
                </c:pt>
                <c:pt idx="8503">
                  <c:v>43085.805451388893</c:v>
                </c:pt>
                <c:pt idx="8504">
                  <c:v>43085.847118055557</c:v>
                </c:pt>
                <c:pt idx="8505">
                  <c:v>43085.888784722221</c:v>
                </c:pt>
                <c:pt idx="8506">
                  <c:v>43085.930474537039</c:v>
                </c:pt>
                <c:pt idx="8507">
                  <c:v>43085.972141203703</c:v>
                </c:pt>
                <c:pt idx="8508">
                  <c:v>43086.013807870368</c:v>
                </c:pt>
                <c:pt idx="8509">
                  <c:v>43086.055474537039</c:v>
                </c:pt>
                <c:pt idx="8510">
                  <c:v>43086.097141203703</c:v>
                </c:pt>
                <c:pt idx="8511">
                  <c:v>43086.138807870368</c:v>
                </c:pt>
                <c:pt idx="8512">
                  <c:v>43086.180520833332</c:v>
                </c:pt>
                <c:pt idx="8513">
                  <c:v>43086.222187500003</c:v>
                </c:pt>
                <c:pt idx="8514">
                  <c:v>43086.263854166667</c:v>
                </c:pt>
                <c:pt idx="8515">
                  <c:v>43086.305520833332</c:v>
                </c:pt>
                <c:pt idx="8516">
                  <c:v>43086.347187500003</c:v>
                </c:pt>
                <c:pt idx="8517">
                  <c:v>43086.388854166667</c:v>
                </c:pt>
                <c:pt idx="8518">
                  <c:v>43086.430543981478</c:v>
                </c:pt>
                <c:pt idx="8519">
                  <c:v>43086.472210648149</c:v>
                </c:pt>
                <c:pt idx="8520">
                  <c:v>43086.513877314806</c:v>
                </c:pt>
                <c:pt idx="8521">
                  <c:v>43086.555567129632</c:v>
                </c:pt>
                <c:pt idx="8522">
                  <c:v>43086.597233796303</c:v>
                </c:pt>
                <c:pt idx="8523">
                  <c:v>43086.63890046296</c:v>
                </c:pt>
                <c:pt idx="8524">
                  <c:v>43086.680601851847</c:v>
                </c:pt>
                <c:pt idx="8525">
                  <c:v>43086.722268518519</c:v>
                </c:pt>
                <c:pt idx="8526">
                  <c:v>43086.763935185183</c:v>
                </c:pt>
                <c:pt idx="8527">
                  <c:v>43086.805601851847</c:v>
                </c:pt>
                <c:pt idx="8528">
                  <c:v>43086.847268518519</c:v>
                </c:pt>
                <c:pt idx="8529">
                  <c:v>43086.888935185183</c:v>
                </c:pt>
                <c:pt idx="8530">
                  <c:v>43086.930648148147</c:v>
                </c:pt>
                <c:pt idx="8531">
                  <c:v>43086.972314814811</c:v>
                </c:pt>
                <c:pt idx="8532">
                  <c:v>43087.013981481483</c:v>
                </c:pt>
                <c:pt idx="8533">
                  <c:v>43087.055648148147</c:v>
                </c:pt>
                <c:pt idx="8534">
                  <c:v>43087.097314814811</c:v>
                </c:pt>
                <c:pt idx="8535">
                  <c:v>43087.138981481483</c:v>
                </c:pt>
                <c:pt idx="8536">
                  <c:v>43087.180671296293</c:v>
                </c:pt>
                <c:pt idx="8537">
                  <c:v>43087.222337962958</c:v>
                </c:pt>
                <c:pt idx="8538">
                  <c:v>43087.264004629629</c:v>
                </c:pt>
                <c:pt idx="8539">
                  <c:v>43087.305671296293</c:v>
                </c:pt>
                <c:pt idx="8540">
                  <c:v>43087.347337962958</c:v>
                </c:pt>
                <c:pt idx="8541">
                  <c:v>43087.389004629629</c:v>
                </c:pt>
                <c:pt idx="8542">
                  <c:v>43087.430717592593</c:v>
                </c:pt>
                <c:pt idx="8543">
                  <c:v>43087.472384259258</c:v>
                </c:pt>
                <c:pt idx="8544">
                  <c:v>43087.514050925929</c:v>
                </c:pt>
                <c:pt idx="8545">
                  <c:v>43087.55574074074</c:v>
                </c:pt>
                <c:pt idx="8546">
                  <c:v>43087.597407407397</c:v>
                </c:pt>
                <c:pt idx="8547">
                  <c:v>43087.639074074083</c:v>
                </c:pt>
                <c:pt idx="8548">
                  <c:v>43087.680763888893</c:v>
                </c:pt>
                <c:pt idx="8549">
                  <c:v>43087.722430555557</c:v>
                </c:pt>
                <c:pt idx="8550">
                  <c:v>43087.764097222222</c:v>
                </c:pt>
                <c:pt idx="8551">
                  <c:v>43087.805763888893</c:v>
                </c:pt>
                <c:pt idx="8552">
                  <c:v>43087.847430555557</c:v>
                </c:pt>
                <c:pt idx="8553">
                  <c:v>43087.889097222222</c:v>
                </c:pt>
                <c:pt idx="8554">
                  <c:v>43087.930798611109</c:v>
                </c:pt>
                <c:pt idx="8555">
                  <c:v>43087.97246527778</c:v>
                </c:pt>
                <c:pt idx="8556">
                  <c:v>43088.014131944437</c:v>
                </c:pt>
                <c:pt idx="8557">
                  <c:v>43088.055798611109</c:v>
                </c:pt>
                <c:pt idx="8558">
                  <c:v>43088.09746527778</c:v>
                </c:pt>
                <c:pt idx="8559">
                  <c:v>43088.139131944437</c:v>
                </c:pt>
                <c:pt idx="8560">
                  <c:v>43088.180844907409</c:v>
                </c:pt>
                <c:pt idx="8561">
                  <c:v>43088.222511574073</c:v>
                </c:pt>
                <c:pt idx="8562">
                  <c:v>43088.264178240737</c:v>
                </c:pt>
                <c:pt idx="8563">
                  <c:v>43088.305844907409</c:v>
                </c:pt>
                <c:pt idx="8564">
                  <c:v>43088.347511574073</c:v>
                </c:pt>
                <c:pt idx="8565">
                  <c:v>43088.389178240737</c:v>
                </c:pt>
                <c:pt idx="8566">
                  <c:v>43088.430868055562</c:v>
                </c:pt>
                <c:pt idx="8567">
                  <c:v>43088.472534722219</c:v>
                </c:pt>
                <c:pt idx="8568">
                  <c:v>43088.514201388891</c:v>
                </c:pt>
                <c:pt idx="8569">
                  <c:v>43088.555891203701</c:v>
                </c:pt>
                <c:pt idx="8570">
                  <c:v>43088.597557870373</c:v>
                </c:pt>
                <c:pt idx="8571">
                  <c:v>43088.639224537037</c:v>
                </c:pt>
                <c:pt idx="8572">
                  <c:v>43088.680914351848</c:v>
                </c:pt>
                <c:pt idx="8573">
                  <c:v>43088.722581018519</c:v>
                </c:pt>
                <c:pt idx="8574">
                  <c:v>43088.764247685183</c:v>
                </c:pt>
                <c:pt idx="8575">
                  <c:v>43088.805914351848</c:v>
                </c:pt>
                <c:pt idx="8576">
                  <c:v>43088.847581018519</c:v>
                </c:pt>
                <c:pt idx="8577">
                  <c:v>43088.889247685183</c:v>
                </c:pt>
                <c:pt idx="8578">
                  <c:v>43088.930960648147</c:v>
                </c:pt>
                <c:pt idx="8579">
                  <c:v>43088.972627314812</c:v>
                </c:pt>
                <c:pt idx="8580">
                  <c:v>43089.014293981483</c:v>
                </c:pt>
                <c:pt idx="8581">
                  <c:v>43089.055960648147</c:v>
                </c:pt>
                <c:pt idx="8582">
                  <c:v>43089.097627314812</c:v>
                </c:pt>
                <c:pt idx="8583">
                  <c:v>43089.139293981483</c:v>
                </c:pt>
                <c:pt idx="8584">
                  <c:v>43089.180995370371</c:v>
                </c:pt>
                <c:pt idx="8585">
                  <c:v>43089.222662037027</c:v>
                </c:pt>
                <c:pt idx="8586">
                  <c:v>43089.264328703714</c:v>
                </c:pt>
                <c:pt idx="8587">
                  <c:v>43089.305995370371</c:v>
                </c:pt>
                <c:pt idx="8588">
                  <c:v>43089.347662037027</c:v>
                </c:pt>
                <c:pt idx="8589">
                  <c:v>43089.389328703714</c:v>
                </c:pt>
                <c:pt idx="8590">
                  <c:v>43089.431041666663</c:v>
                </c:pt>
                <c:pt idx="8591">
                  <c:v>43089.472708333327</c:v>
                </c:pt>
                <c:pt idx="8592">
                  <c:v>43089.514374999999</c:v>
                </c:pt>
                <c:pt idx="8593">
                  <c:v>43089.556064814817</c:v>
                </c:pt>
                <c:pt idx="8594">
                  <c:v>43089.597731481481</c:v>
                </c:pt>
                <c:pt idx="8595">
                  <c:v>43089.639398148152</c:v>
                </c:pt>
                <c:pt idx="8596">
                  <c:v>43089.681076388893</c:v>
                </c:pt>
                <c:pt idx="8597">
                  <c:v>43089.722743055558</c:v>
                </c:pt>
                <c:pt idx="8598">
                  <c:v>43089.764409722222</c:v>
                </c:pt>
                <c:pt idx="8599">
                  <c:v>43089.806076388893</c:v>
                </c:pt>
                <c:pt idx="8600">
                  <c:v>43089.847743055558</c:v>
                </c:pt>
                <c:pt idx="8601">
                  <c:v>43089.889409722222</c:v>
                </c:pt>
                <c:pt idx="8602">
                  <c:v>43089.931111111109</c:v>
                </c:pt>
                <c:pt idx="8603">
                  <c:v>43089.972777777781</c:v>
                </c:pt>
                <c:pt idx="8604">
                  <c:v>43090.014444444438</c:v>
                </c:pt>
                <c:pt idx="8605">
                  <c:v>43090.056111111109</c:v>
                </c:pt>
                <c:pt idx="8606">
                  <c:v>43090.097777777781</c:v>
                </c:pt>
                <c:pt idx="8607">
                  <c:v>43090.139444444438</c:v>
                </c:pt>
                <c:pt idx="8608">
                  <c:v>43090.181157407409</c:v>
                </c:pt>
                <c:pt idx="8609">
                  <c:v>43090.222824074073</c:v>
                </c:pt>
                <c:pt idx="8610">
                  <c:v>43090.264490740738</c:v>
                </c:pt>
                <c:pt idx="8611">
                  <c:v>43090.306157407409</c:v>
                </c:pt>
                <c:pt idx="8612">
                  <c:v>43090.347824074073</c:v>
                </c:pt>
                <c:pt idx="8613">
                  <c:v>43090.389490740738</c:v>
                </c:pt>
                <c:pt idx="8614">
                  <c:v>43090.431192129632</c:v>
                </c:pt>
                <c:pt idx="8615">
                  <c:v>43090.472858796304</c:v>
                </c:pt>
                <c:pt idx="8616">
                  <c:v>43090.514525462961</c:v>
                </c:pt>
                <c:pt idx="8617">
                  <c:v>43090.556215277778</c:v>
                </c:pt>
                <c:pt idx="8618">
                  <c:v>43090.597881944443</c:v>
                </c:pt>
                <c:pt idx="8619">
                  <c:v>43090.639548611107</c:v>
                </c:pt>
                <c:pt idx="8620">
                  <c:v>43090.681250000001</c:v>
                </c:pt>
                <c:pt idx="8621">
                  <c:v>43090.722916666673</c:v>
                </c:pt>
                <c:pt idx="8622">
                  <c:v>43090.76458333333</c:v>
                </c:pt>
                <c:pt idx="8623">
                  <c:v>43090.806250000001</c:v>
                </c:pt>
                <c:pt idx="8624">
                  <c:v>43090.847916666673</c:v>
                </c:pt>
                <c:pt idx="8625">
                  <c:v>43090.88958333333</c:v>
                </c:pt>
                <c:pt idx="8626">
                  <c:v>43090.931296296287</c:v>
                </c:pt>
                <c:pt idx="8627">
                  <c:v>43090.972962962973</c:v>
                </c:pt>
                <c:pt idx="8628">
                  <c:v>43091.01462962963</c:v>
                </c:pt>
                <c:pt idx="8629">
                  <c:v>43091.056296296287</c:v>
                </c:pt>
                <c:pt idx="8630">
                  <c:v>43091.097962962973</c:v>
                </c:pt>
                <c:pt idx="8631">
                  <c:v>43091.13962962963</c:v>
                </c:pt>
                <c:pt idx="8632">
                  <c:v>43091.181331018517</c:v>
                </c:pt>
                <c:pt idx="8633">
                  <c:v>43091.222997685189</c:v>
                </c:pt>
                <c:pt idx="8634">
                  <c:v>43091.264664351853</c:v>
                </c:pt>
                <c:pt idx="8635">
                  <c:v>43091.306331018517</c:v>
                </c:pt>
                <c:pt idx="8636">
                  <c:v>43091.347997685189</c:v>
                </c:pt>
                <c:pt idx="8637">
                  <c:v>43091.389664351853</c:v>
                </c:pt>
                <c:pt idx="8638">
                  <c:v>43091.43136574074</c:v>
                </c:pt>
                <c:pt idx="8639">
                  <c:v>43091.473032407397</c:v>
                </c:pt>
                <c:pt idx="8640">
                  <c:v>43091.514699074083</c:v>
                </c:pt>
                <c:pt idx="8641">
                  <c:v>43091.556377314817</c:v>
                </c:pt>
                <c:pt idx="8642">
                  <c:v>43091.598043981481</c:v>
                </c:pt>
                <c:pt idx="8643">
                  <c:v>43091.639710648153</c:v>
                </c:pt>
                <c:pt idx="8644">
                  <c:v>43091.681400462963</c:v>
                </c:pt>
                <c:pt idx="8645">
                  <c:v>43091.723067129627</c:v>
                </c:pt>
                <c:pt idx="8646">
                  <c:v>43091.764733796299</c:v>
                </c:pt>
                <c:pt idx="8647">
                  <c:v>43091.806400462963</c:v>
                </c:pt>
                <c:pt idx="8648">
                  <c:v>43091.848067129627</c:v>
                </c:pt>
                <c:pt idx="8649">
                  <c:v>43091.889733796299</c:v>
                </c:pt>
                <c:pt idx="8650">
                  <c:v>43091.931446759263</c:v>
                </c:pt>
                <c:pt idx="8651">
                  <c:v>43091.973113425927</c:v>
                </c:pt>
                <c:pt idx="8652">
                  <c:v>43092.014780092592</c:v>
                </c:pt>
                <c:pt idx="8653">
                  <c:v>43092.056446759263</c:v>
                </c:pt>
                <c:pt idx="8654">
                  <c:v>43092.098113425927</c:v>
                </c:pt>
                <c:pt idx="8655">
                  <c:v>43092.139780092592</c:v>
                </c:pt>
                <c:pt idx="8656">
                  <c:v>43092.181469907409</c:v>
                </c:pt>
                <c:pt idx="8657">
                  <c:v>43092.223136574074</c:v>
                </c:pt>
                <c:pt idx="8658">
                  <c:v>43092.264803240738</c:v>
                </c:pt>
                <c:pt idx="8659">
                  <c:v>43092.306469907409</c:v>
                </c:pt>
                <c:pt idx="8660">
                  <c:v>43092.348136574074</c:v>
                </c:pt>
                <c:pt idx="8661">
                  <c:v>43092.389803240738</c:v>
                </c:pt>
                <c:pt idx="8662">
                  <c:v>43092.431504629632</c:v>
                </c:pt>
                <c:pt idx="8663">
                  <c:v>43092.473171296297</c:v>
                </c:pt>
                <c:pt idx="8664">
                  <c:v>43092.514837962961</c:v>
                </c:pt>
                <c:pt idx="8665">
                  <c:v>43092.556516203702</c:v>
                </c:pt>
                <c:pt idx="8666">
                  <c:v>43092.598182870373</c:v>
                </c:pt>
                <c:pt idx="8667">
                  <c:v>43092.639849537038</c:v>
                </c:pt>
                <c:pt idx="8668">
                  <c:v>43092.681550925918</c:v>
                </c:pt>
                <c:pt idx="8669">
                  <c:v>43092.723217592589</c:v>
                </c:pt>
                <c:pt idx="8670">
                  <c:v>43092.764884259261</c:v>
                </c:pt>
                <c:pt idx="8671">
                  <c:v>43092.806550925918</c:v>
                </c:pt>
                <c:pt idx="8672">
                  <c:v>43092.848217592589</c:v>
                </c:pt>
                <c:pt idx="8673">
                  <c:v>43092.889884259261</c:v>
                </c:pt>
                <c:pt idx="8674">
                  <c:v>43092.931597222218</c:v>
                </c:pt>
                <c:pt idx="8675">
                  <c:v>43092.973263888889</c:v>
                </c:pt>
                <c:pt idx="8676">
                  <c:v>43093.014930555553</c:v>
                </c:pt>
                <c:pt idx="8677">
                  <c:v>43093.056597222218</c:v>
                </c:pt>
                <c:pt idx="8678">
                  <c:v>43093.098263888889</c:v>
                </c:pt>
                <c:pt idx="8679">
                  <c:v>43093.139930555553</c:v>
                </c:pt>
                <c:pt idx="8680">
                  <c:v>43093.181631944448</c:v>
                </c:pt>
                <c:pt idx="8681">
                  <c:v>43093.223298611112</c:v>
                </c:pt>
                <c:pt idx="8682">
                  <c:v>43093.264965277784</c:v>
                </c:pt>
                <c:pt idx="8683">
                  <c:v>43093.306631944448</c:v>
                </c:pt>
                <c:pt idx="8684">
                  <c:v>43093.348298611112</c:v>
                </c:pt>
                <c:pt idx="8685">
                  <c:v>43093.389965277784</c:v>
                </c:pt>
                <c:pt idx="8686">
                  <c:v>43093.431666666656</c:v>
                </c:pt>
                <c:pt idx="8687">
                  <c:v>43093.473333333342</c:v>
                </c:pt>
                <c:pt idx="8688">
                  <c:v>43093.514999999999</c:v>
                </c:pt>
                <c:pt idx="8689">
                  <c:v>43093.556689814817</c:v>
                </c:pt>
                <c:pt idx="8690">
                  <c:v>43093.598356481481</c:v>
                </c:pt>
                <c:pt idx="8691">
                  <c:v>43093.640023148153</c:v>
                </c:pt>
                <c:pt idx="8692">
                  <c:v>43093.68172453704</c:v>
                </c:pt>
                <c:pt idx="8693">
                  <c:v>43093.723391203697</c:v>
                </c:pt>
                <c:pt idx="8694">
                  <c:v>43093.765057870369</c:v>
                </c:pt>
                <c:pt idx="8695">
                  <c:v>43093.80672453704</c:v>
                </c:pt>
                <c:pt idx="8696">
                  <c:v>43093.848391203697</c:v>
                </c:pt>
                <c:pt idx="8697">
                  <c:v>43093.890057870369</c:v>
                </c:pt>
                <c:pt idx="8698">
                  <c:v>43093.931759259263</c:v>
                </c:pt>
                <c:pt idx="8699">
                  <c:v>43093.973425925928</c:v>
                </c:pt>
                <c:pt idx="8700">
                  <c:v>43094.015092592592</c:v>
                </c:pt>
                <c:pt idx="8701">
                  <c:v>43094.056759259263</c:v>
                </c:pt>
                <c:pt idx="8702">
                  <c:v>43094.098425925928</c:v>
                </c:pt>
                <c:pt idx="8703">
                  <c:v>43094.140092592592</c:v>
                </c:pt>
                <c:pt idx="8704">
                  <c:v>43094.181770833333</c:v>
                </c:pt>
                <c:pt idx="8705">
                  <c:v>43094.223437499997</c:v>
                </c:pt>
                <c:pt idx="8706">
                  <c:v>43094.265104166669</c:v>
                </c:pt>
                <c:pt idx="8707">
                  <c:v>43094.306770833333</c:v>
                </c:pt>
                <c:pt idx="8708">
                  <c:v>43094.348437499997</c:v>
                </c:pt>
                <c:pt idx="8709">
                  <c:v>43094.390104166669</c:v>
                </c:pt>
                <c:pt idx="8710">
                  <c:v>43094.43178240741</c:v>
                </c:pt>
                <c:pt idx="8711">
                  <c:v>43094.473449074067</c:v>
                </c:pt>
                <c:pt idx="8712">
                  <c:v>43094.515115740738</c:v>
                </c:pt>
                <c:pt idx="8713">
                  <c:v>43094.556805555563</c:v>
                </c:pt>
                <c:pt idx="8714">
                  <c:v>43094.59847222222</c:v>
                </c:pt>
                <c:pt idx="8715">
                  <c:v>43094.640138888892</c:v>
                </c:pt>
                <c:pt idx="8716">
                  <c:v>43094.681805555563</c:v>
                </c:pt>
                <c:pt idx="8717">
                  <c:v>43094.72347222222</c:v>
                </c:pt>
                <c:pt idx="8718">
                  <c:v>43094.765138888892</c:v>
                </c:pt>
                <c:pt idx="8719">
                  <c:v>43094.806805555563</c:v>
                </c:pt>
                <c:pt idx="8720">
                  <c:v>43094.84847222222</c:v>
                </c:pt>
                <c:pt idx="8721">
                  <c:v>43094.890138888892</c:v>
                </c:pt>
                <c:pt idx="8722">
                  <c:v>43094.931817129633</c:v>
                </c:pt>
                <c:pt idx="8723">
                  <c:v>43094.973483796297</c:v>
                </c:pt>
                <c:pt idx="8724">
                  <c:v>43095.015150462961</c:v>
                </c:pt>
                <c:pt idx="8725">
                  <c:v>43095.056817129633</c:v>
                </c:pt>
                <c:pt idx="8726">
                  <c:v>43095.098483796297</c:v>
                </c:pt>
                <c:pt idx="8727">
                  <c:v>43095.140150462961</c:v>
                </c:pt>
                <c:pt idx="8728">
                  <c:v>43095.181828703702</c:v>
                </c:pt>
                <c:pt idx="8729">
                  <c:v>43095.223495370366</c:v>
                </c:pt>
                <c:pt idx="8730">
                  <c:v>43095.265162037038</c:v>
                </c:pt>
                <c:pt idx="8731">
                  <c:v>43095.306828703702</c:v>
                </c:pt>
                <c:pt idx="8732">
                  <c:v>43095.348495370366</c:v>
                </c:pt>
                <c:pt idx="8733">
                  <c:v>43095.390162037038</c:v>
                </c:pt>
                <c:pt idx="8734">
                  <c:v>43095.431840277779</c:v>
                </c:pt>
                <c:pt idx="8735">
                  <c:v>43095.473506944443</c:v>
                </c:pt>
                <c:pt idx="8736">
                  <c:v>43095.515173611107</c:v>
                </c:pt>
                <c:pt idx="8737">
                  <c:v>43095.556863425933</c:v>
                </c:pt>
                <c:pt idx="8738">
                  <c:v>43095.598530092589</c:v>
                </c:pt>
                <c:pt idx="8739">
                  <c:v>43095.640196759261</c:v>
                </c:pt>
                <c:pt idx="8740">
                  <c:v>43095.681863425933</c:v>
                </c:pt>
                <c:pt idx="8741">
                  <c:v>43095.723530092589</c:v>
                </c:pt>
                <c:pt idx="8742">
                  <c:v>43095.765196759261</c:v>
                </c:pt>
                <c:pt idx="8743">
                  <c:v>43095.806863425933</c:v>
                </c:pt>
                <c:pt idx="8744">
                  <c:v>43095.848530092589</c:v>
                </c:pt>
                <c:pt idx="8745">
                  <c:v>43095.890196759261</c:v>
                </c:pt>
                <c:pt idx="8746">
                  <c:v>43095.931875000002</c:v>
                </c:pt>
                <c:pt idx="8747">
                  <c:v>43095.973541666674</c:v>
                </c:pt>
                <c:pt idx="8748">
                  <c:v>43096.015208333331</c:v>
                </c:pt>
                <c:pt idx="8749">
                  <c:v>43096.056875000002</c:v>
                </c:pt>
                <c:pt idx="8750">
                  <c:v>43096.098541666674</c:v>
                </c:pt>
                <c:pt idx="8751">
                  <c:v>43096.140208333331</c:v>
                </c:pt>
                <c:pt idx="8752">
                  <c:v>43096.181886574072</c:v>
                </c:pt>
                <c:pt idx="8753">
                  <c:v>43096.223553240743</c:v>
                </c:pt>
                <c:pt idx="8754">
                  <c:v>43096.265219907407</c:v>
                </c:pt>
                <c:pt idx="8755">
                  <c:v>43096.306886574072</c:v>
                </c:pt>
                <c:pt idx="8756">
                  <c:v>43096.348553240743</c:v>
                </c:pt>
                <c:pt idx="8757">
                  <c:v>43096.390219907407</c:v>
                </c:pt>
                <c:pt idx="8758">
                  <c:v>43096.431909722232</c:v>
                </c:pt>
                <c:pt idx="8759">
                  <c:v>43096.473576388889</c:v>
                </c:pt>
                <c:pt idx="8760">
                  <c:v>43096.515243055554</c:v>
                </c:pt>
                <c:pt idx="8761">
                  <c:v>43096.556909722232</c:v>
                </c:pt>
                <c:pt idx="8762">
                  <c:v>43096.598576388889</c:v>
                </c:pt>
                <c:pt idx="8763">
                  <c:v>43096.640243055554</c:v>
                </c:pt>
                <c:pt idx="8764">
                  <c:v>43096.681932870371</c:v>
                </c:pt>
                <c:pt idx="8765">
                  <c:v>43096.723599537043</c:v>
                </c:pt>
                <c:pt idx="8766">
                  <c:v>43096.765266203707</c:v>
                </c:pt>
                <c:pt idx="8767">
                  <c:v>43096.806932870371</c:v>
                </c:pt>
                <c:pt idx="8768">
                  <c:v>43096.848599537043</c:v>
                </c:pt>
                <c:pt idx="8769">
                  <c:v>43096.890266203707</c:v>
                </c:pt>
                <c:pt idx="8770">
                  <c:v>43096.931944444441</c:v>
                </c:pt>
                <c:pt idx="8771">
                  <c:v>43096.973611111112</c:v>
                </c:pt>
                <c:pt idx="8772">
                  <c:v>43097.015277777777</c:v>
                </c:pt>
                <c:pt idx="8773">
                  <c:v>43097.056944444441</c:v>
                </c:pt>
                <c:pt idx="8774">
                  <c:v>43097.098611111112</c:v>
                </c:pt>
                <c:pt idx="8775">
                  <c:v>43097.140277777777</c:v>
                </c:pt>
                <c:pt idx="8776">
                  <c:v>43097.181956018518</c:v>
                </c:pt>
                <c:pt idx="8777">
                  <c:v>43097.223622685182</c:v>
                </c:pt>
                <c:pt idx="8778">
                  <c:v>43097.265289351853</c:v>
                </c:pt>
                <c:pt idx="8779">
                  <c:v>43097.306956018518</c:v>
                </c:pt>
                <c:pt idx="8780">
                  <c:v>43097.348622685182</c:v>
                </c:pt>
                <c:pt idx="8781">
                  <c:v>43097.390289351853</c:v>
                </c:pt>
                <c:pt idx="8782">
                  <c:v>43097.431967592587</c:v>
                </c:pt>
                <c:pt idx="8783">
                  <c:v>43097.473634259259</c:v>
                </c:pt>
                <c:pt idx="8784">
                  <c:v>43097.515300925923</c:v>
                </c:pt>
                <c:pt idx="8785">
                  <c:v>43097.556990740741</c:v>
                </c:pt>
                <c:pt idx="8786">
                  <c:v>43097.598657407398</c:v>
                </c:pt>
                <c:pt idx="8787">
                  <c:v>43097.640324074076</c:v>
                </c:pt>
                <c:pt idx="8788">
                  <c:v>43097.681990740741</c:v>
                </c:pt>
                <c:pt idx="8789">
                  <c:v>43097.723657407398</c:v>
                </c:pt>
                <c:pt idx="8790">
                  <c:v>43097.765324074076</c:v>
                </c:pt>
                <c:pt idx="8791">
                  <c:v>43097.806990740741</c:v>
                </c:pt>
                <c:pt idx="8792">
                  <c:v>43097.848657407398</c:v>
                </c:pt>
                <c:pt idx="8793">
                  <c:v>43097.890324074076</c:v>
                </c:pt>
                <c:pt idx="8794">
                  <c:v>43097.932002314818</c:v>
                </c:pt>
                <c:pt idx="8795">
                  <c:v>43097.973668981482</c:v>
                </c:pt>
                <c:pt idx="8796">
                  <c:v>43098.015335648153</c:v>
                </c:pt>
                <c:pt idx="8797">
                  <c:v>43098.057002314818</c:v>
                </c:pt>
                <c:pt idx="8798">
                  <c:v>43098.098668981482</c:v>
                </c:pt>
                <c:pt idx="8799">
                  <c:v>43098.140335648153</c:v>
                </c:pt>
                <c:pt idx="8800">
                  <c:v>43098.182013888887</c:v>
                </c:pt>
                <c:pt idx="8801">
                  <c:v>43098.223680555559</c:v>
                </c:pt>
                <c:pt idx="8802">
                  <c:v>43098.265347222223</c:v>
                </c:pt>
                <c:pt idx="8803">
                  <c:v>43098.307013888887</c:v>
                </c:pt>
                <c:pt idx="8804">
                  <c:v>43098.348680555559</c:v>
                </c:pt>
                <c:pt idx="8805">
                  <c:v>43098.390347222223</c:v>
                </c:pt>
                <c:pt idx="8806">
                  <c:v>43098.432025462957</c:v>
                </c:pt>
                <c:pt idx="8807">
                  <c:v>43098.473692129628</c:v>
                </c:pt>
                <c:pt idx="8808">
                  <c:v>43098.5153587963</c:v>
                </c:pt>
                <c:pt idx="8809">
                  <c:v>43098.557037037041</c:v>
                </c:pt>
                <c:pt idx="8810">
                  <c:v>43098.598703703698</c:v>
                </c:pt>
                <c:pt idx="8811">
                  <c:v>43098.640370370369</c:v>
                </c:pt>
                <c:pt idx="8812">
                  <c:v>43098.68204861111</c:v>
                </c:pt>
                <c:pt idx="8813">
                  <c:v>43098.723715277767</c:v>
                </c:pt>
                <c:pt idx="8814">
                  <c:v>43098.765381944453</c:v>
                </c:pt>
                <c:pt idx="8815">
                  <c:v>43098.80704861111</c:v>
                </c:pt>
                <c:pt idx="8816">
                  <c:v>43098.848715277767</c:v>
                </c:pt>
                <c:pt idx="8817">
                  <c:v>43098.890381944453</c:v>
                </c:pt>
                <c:pt idx="8818">
                  <c:v>43098.932060185187</c:v>
                </c:pt>
                <c:pt idx="8819">
                  <c:v>43098.973726851851</c:v>
                </c:pt>
                <c:pt idx="8820">
                  <c:v>43099.015393518523</c:v>
                </c:pt>
                <c:pt idx="8821">
                  <c:v>43099.057060185187</c:v>
                </c:pt>
                <c:pt idx="8822">
                  <c:v>43099.098726851851</c:v>
                </c:pt>
                <c:pt idx="8823">
                  <c:v>43099.140393518523</c:v>
                </c:pt>
                <c:pt idx="8824">
                  <c:v>43099.182071759264</c:v>
                </c:pt>
                <c:pt idx="8825">
                  <c:v>43099.223738425928</c:v>
                </c:pt>
                <c:pt idx="8826">
                  <c:v>43099.265405092592</c:v>
                </c:pt>
                <c:pt idx="8827">
                  <c:v>43099.307071759264</c:v>
                </c:pt>
                <c:pt idx="8828">
                  <c:v>43099.348738425928</c:v>
                </c:pt>
                <c:pt idx="8829">
                  <c:v>43099.390405092592</c:v>
                </c:pt>
                <c:pt idx="8830">
                  <c:v>43099.432083333333</c:v>
                </c:pt>
                <c:pt idx="8831">
                  <c:v>43099.473749999997</c:v>
                </c:pt>
                <c:pt idx="8832">
                  <c:v>43099.515416666669</c:v>
                </c:pt>
                <c:pt idx="8833">
                  <c:v>43099.557106481479</c:v>
                </c:pt>
                <c:pt idx="8834">
                  <c:v>43099.598773148151</c:v>
                </c:pt>
                <c:pt idx="8835">
                  <c:v>43099.640439814822</c:v>
                </c:pt>
                <c:pt idx="8836">
                  <c:v>43099.682106481479</c:v>
                </c:pt>
                <c:pt idx="8837">
                  <c:v>43099.723773148151</c:v>
                </c:pt>
                <c:pt idx="8838">
                  <c:v>43099.765439814822</c:v>
                </c:pt>
                <c:pt idx="8839">
                  <c:v>43099.807106481479</c:v>
                </c:pt>
                <c:pt idx="8840">
                  <c:v>43099.848773148151</c:v>
                </c:pt>
                <c:pt idx="8841">
                  <c:v>43099.890439814822</c:v>
                </c:pt>
                <c:pt idx="8842">
                  <c:v>43099.932118055563</c:v>
                </c:pt>
                <c:pt idx="8843">
                  <c:v>43099.97378472222</c:v>
                </c:pt>
                <c:pt idx="8844">
                  <c:v>43100.015451388892</c:v>
                </c:pt>
                <c:pt idx="8845">
                  <c:v>43100.057118055563</c:v>
                </c:pt>
                <c:pt idx="8846">
                  <c:v>43100.09878472222</c:v>
                </c:pt>
                <c:pt idx="8847">
                  <c:v>43100.140451388892</c:v>
                </c:pt>
                <c:pt idx="8848">
                  <c:v>43100.182129629633</c:v>
                </c:pt>
                <c:pt idx="8849">
                  <c:v>43100.223796296297</c:v>
                </c:pt>
                <c:pt idx="8850">
                  <c:v>43100.265462962961</c:v>
                </c:pt>
                <c:pt idx="8851">
                  <c:v>43100.307129629633</c:v>
                </c:pt>
                <c:pt idx="8852">
                  <c:v>43100.348796296297</c:v>
                </c:pt>
                <c:pt idx="8853">
                  <c:v>43100.390462962961</c:v>
                </c:pt>
                <c:pt idx="8854">
                  <c:v>43100.432141203702</c:v>
                </c:pt>
                <c:pt idx="8855">
                  <c:v>43100.473807870367</c:v>
                </c:pt>
                <c:pt idx="8856">
                  <c:v>43100.515474537038</c:v>
                </c:pt>
                <c:pt idx="8857">
                  <c:v>43100.557152777779</c:v>
                </c:pt>
                <c:pt idx="8858">
                  <c:v>43100.598819444444</c:v>
                </c:pt>
                <c:pt idx="8859">
                  <c:v>43100.640486111108</c:v>
                </c:pt>
                <c:pt idx="8860">
                  <c:v>43100.682164351849</c:v>
                </c:pt>
                <c:pt idx="8861">
                  <c:v>43100.72383101852</c:v>
                </c:pt>
                <c:pt idx="8862">
                  <c:v>43100.765497685177</c:v>
                </c:pt>
                <c:pt idx="8863">
                  <c:v>43100.807164351849</c:v>
                </c:pt>
                <c:pt idx="8864">
                  <c:v>43100.84883101852</c:v>
                </c:pt>
                <c:pt idx="8865">
                  <c:v>43100.890497685177</c:v>
                </c:pt>
                <c:pt idx="8866">
                  <c:v>43100.932175925933</c:v>
                </c:pt>
                <c:pt idx="8867">
                  <c:v>43100.97384259259</c:v>
                </c:pt>
              </c:numCache>
            </c:numRef>
          </c:cat>
          <c:val>
            <c:numRef>
              <c:f>'LUA Sampler'!$B$2:$B$8869</c:f>
              <c:numCache>
                <c:formatCode>General</c:formatCode>
                <c:ptCount val="8868"/>
                <c:pt idx="0">
                  <c:v>6.9698637925202114</c:v>
                </c:pt>
                <c:pt idx="1">
                  <c:v>7.0605453139681087</c:v>
                </c:pt>
                <c:pt idx="2">
                  <c:v>7.0151166382043533</c:v>
                </c:pt>
                <c:pt idx="3">
                  <c:v>7.2903340837143951</c:v>
                </c:pt>
                <c:pt idx="4">
                  <c:v>7.24402285626633</c:v>
                </c:pt>
                <c:pt idx="5">
                  <c:v>7.3834883296961697</c:v>
                </c:pt>
                <c:pt idx="6">
                  <c:v>7.3368224997235849</c:v>
                </c:pt>
                <c:pt idx="7">
                  <c:v>7.3834883296961697</c:v>
                </c:pt>
                <c:pt idx="8">
                  <c:v>7.430331798748421</c:v>
                </c:pt>
                <c:pt idx="9">
                  <c:v>7.61948655812974</c:v>
                </c:pt>
                <c:pt idx="10">
                  <c:v>7.8599537827996047</c:v>
                </c:pt>
                <c:pt idx="11">
                  <c:v>8.0555639666802659</c:v>
                </c:pt>
                <c:pt idx="12">
                  <c:v>8.1544527404135145</c:v>
                </c:pt>
                <c:pt idx="13">
                  <c:v>8.4048495782289159</c:v>
                </c:pt>
                <c:pt idx="14">
                  <c:v>8.8670672640863888</c:v>
                </c:pt>
                <c:pt idx="15">
                  <c:v>9.398154305870543</c:v>
                </c:pt>
                <c:pt idx="16">
                  <c:v>9.9478832394127714</c:v>
                </c:pt>
                <c:pt idx="17">
                  <c:v>10.57437079074168</c:v>
                </c:pt>
                <c:pt idx="18">
                  <c:v>11.284161065300379</c:v>
                </c:pt>
                <c:pt idx="19">
                  <c:v>12.02179566184015</c:v>
                </c:pt>
                <c:pt idx="20">
                  <c:v>12.658017295672661</c:v>
                </c:pt>
                <c:pt idx="21">
                  <c:v>13.24752795980122</c:v>
                </c:pt>
                <c:pt idx="22">
                  <c:v>13.44761835338422</c:v>
                </c:pt>
                <c:pt idx="23">
                  <c:v>13.514715424419769</c:v>
                </c:pt>
                <c:pt idx="24">
                  <c:v>13.582012964628531</c:v>
                </c:pt>
                <c:pt idx="25">
                  <c:v>13.514715424419769</c:v>
                </c:pt>
                <c:pt idx="26">
                  <c:v>13.514715424419769</c:v>
                </c:pt>
                <c:pt idx="27">
                  <c:v>13.44761835338422</c:v>
                </c:pt>
                <c:pt idx="28">
                  <c:v>13.380721552069801</c:v>
                </c:pt>
                <c:pt idx="29">
                  <c:v>13.24752795980122</c:v>
                </c:pt>
                <c:pt idx="30">
                  <c:v>13.115133048009881</c:v>
                </c:pt>
                <c:pt idx="31">
                  <c:v>13.04923459653965</c:v>
                </c:pt>
                <c:pt idx="32">
                  <c:v>12.91803469917895</c:v>
                </c:pt>
                <c:pt idx="33">
                  <c:v>12.787629469198279</c:v>
                </c:pt>
                <c:pt idx="34">
                  <c:v>12.72272435118925</c:v>
                </c:pt>
                <c:pt idx="35">
                  <c:v>12.593508100770419</c:v>
                </c:pt>
                <c:pt idx="36">
                  <c:v>12.465082484264951</c:v>
                </c:pt>
                <c:pt idx="37">
                  <c:v>12.337445882512769</c:v>
                </c:pt>
                <c:pt idx="38">
                  <c:v>12.337445882512769</c:v>
                </c:pt>
                <c:pt idx="39">
                  <c:v>12.273922955271789</c:v>
                </c:pt>
                <c:pt idx="40">
                  <c:v>12.210596673024281</c:v>
                </c:pt>
                <c:pt idx="41">
                  <c:v>11.95925392410803</c:v>
                </c:pt>
                <c:pt idx="42">
                  <c:v>11.772801650353269</c:v>
                </c:pt>
                <c:pt idx="43">
                  <c:v>11.588104486713339</c:v>
                </c:pt>
                <c:pt idx="44">
                  <c:v>11.40515689128631</c:v>
                </c:pt>
                <c:pt idx="45">
                  <c:v>11.284161065300379</c:v>
                </c:pt>
                <c:pt idx="46">
                  <c:v>11.16393870301245</c:v>
                </c:pt>
                <c:pt idx="47">
                  <c:v>11.104117053650061</c:v>
                </c:pt>
                <c:pt idx="48">
                  <c:v>10.8667558300906</c:v>
                </c:pt>
                <c:pt idx="49">
                  <c:v>10.74922753279931</c:v>
                </c:pt>
                <c:pt idx="50">
                  <c:v>10.57437079074168</c:v>
                </c:pt>
                <c:pt idx="51">
                  <c:v>10.45875432653925</c:v>
                </c:pt>
                <c:pt idx="52">
                  <c:v>10.40123187510622</c:v>
                </c:pt>
                <c:pt idx="53">
                  <c:v>10.286757483798089</c:v>
                </c:pt>
                <c:pt idx="54">
                  <c:v>10.17304237215261</c:v>
                </c:pt>
                <c:pt idx="55">
                  <c:v>10.00388966452963</c:v>
                </c:pt>
                <c:pt idx="56">
                  <c:v>10.00388966452963</c:v>
                </c:pt>
                <c:pt idx="57">
                  <c:v>9.7809944306653005</c:v>
                </c:pt>
                <c:pt idx="58">
                  <c:v>9.6706751566293399</c:v>
                </c:pt>
                <c:pt idx="59">
                  <c:v>9.5066018850240646</c:v>
                </c:pt>
                <c:pt idx="60">
                  <c:v>9.5066018850240646</c:v>
                </c:pt>
                <c:pt idx="61">
                  <c:v>9.3442102548473169</c:v>
                </c:pt>
                <c:pt idx="62">
                  <c:v>9.2904524102765969</c:v>
                </c:pt>
                <c:pt idx="63">
                  <c:v>9.183494481258867</c:v>
                </c:pt>
                <c:pt idx="64">
                  <c:v>9.0772787978622347</c:v>
                </c:pt>
                <c:pt idx="65">
                  <c:v>9.0244487593805065</c:v>
                </c:pt>
                <c:pt idx="66">
                  <c:v>8.9193432088681668</c:v>
                </c:pt>
                <c:pt idx="67">
                  <c:v>8.8670672640863888</c:v>
                </c:pt>
                <c:pt idx="68">
                  <c:v>8.8149755840300585</c:v>
                </c:pt>
                <c:pt idx="69">
                  <c:v>8.7113441497896265</c:v>
                </c:pt>
                <c:pt idx="70">
                  <c:v>8.7113441497896265</c:v>
                </c:pt>
                <c:pt idx="71">
                  <c:v>8.7113441497896265</c:v>
                </c:pt>
                <c:pt idx="72">
                  <c:v>8.7113441497896265</c:v>
                </c:pt>
                <c:pt idx="73">
                  <c:v>8.763067951687189</c:v>
                </c:pt>
                <c:pt idx="74">
                  <c:v>8.1544527404135145</c:v>
                </c:pt>
                <c:pt idx="75">
                  <c:v>6.4836220163624469</c:v>
                </c:pt>
                <c:pt idx="76">
                  <c:v>5.8136625347959843</c:v>
                </c:pt>
                <c:pt idx="77">
                  <c:v>5.3782709418251589</c:v>
                </c:pt>
                <c:pt idx="78">
                  <c:v>4.8170042204611834</c:v>
                </c:pt>
                <c:pt idx="79">
                  <c:v>5.417013568795114</c:v>
                </c:pt>
                <c:pt idx="80">
                  <c:v>7.24402285626633</c:v>
                </c:pt>
                <c:pt idx="81">
                  <c:v>9.5066018850240646</c:v>
                </c:pt>
                <c:pt idx="82">
                  <c:v>10.8667558300906</c:v>
                </c:pt>
                <c:pt idx="83">
                  <c:v>11.588104486713339</c:v>
                </c:pt>
                <c:pt idx="84">
                  <c:v>11.52692783261609</c:v>
                </c:pt>
                <c:pt idx="85">
                  <c:v>10.286757483798089</c:v>
                </c:pt>
                <c:pt idx="86">
                  <c:v>8.8149755840300585</c:v>
                </c:pt>
                <c:pt idx="87">
                  <c:v>7.106150046952993</c:v>
                </c:pt>
                <c:pt idx="88">
                  <c:v>6.0183226844344864</c:v>
                </c:pt>
                <c:pt idx="89">
                  <c:v>5.1493081103403071</c:v>
                </c:pt>
                <c:pt idx="90">
                  <c:v>4.2252172769910681</c:v>
                </c:pt>
                <c:pt idx="91">
                  <c:v>3.679342488398806</c:v>
                </c:pt>
                <c:pt idx="92">
                  <c:v>3.0942162054595879</c:v>
                </c:pt>
                <c:pt idx="93">
                  <c:v>2.1229593559832538</c:v>
                </c:pt>
                <c:pt idx="94">
                  <c:v>1.5381378140875119</c:v>
                </c:pt>
                <c:pt idx="95">
                  <c:v>1.167679639715079</c:v>
                </c:pt>
                <c:pt idx="96">
                  <c:v>1.0191486157309531</c:v>
                </c:pt>
                <c:pt idx="97">
                  <c:v>0.97693554113860948</c:v>
                </c:pt>
                <c:pt idx="98">
                  <c:v>0.97693554113860948</c:v>
                </c:pt>
                <c:pt idx="99">
                  <c:v>1.047887833779958</c:v>
                </c:pt>
                <c:pt idx="100">
                  <c:v>1.091899080845333</c:v>
                </c:pt>
                <c:pt idx="101">
                  <c:v>1.230513284588947</c:v>
                </c:pt>
                <c:pt idx="102">
                  <c:v>1.396331737933389</c:v>
                </c:pt>
                <c:pt idx="103">
                  <c:v>1.5748811751911811</c:v>
                </c:pt>
                <c:pt idx="104">
                  <c:v>1.950304001644233</c:v>
                </c:pt>
                <c:pt idx="105">
                  <c:v>2.494997318121253</c:v>
                </c:pt>
                <c:pt idx="106">
                  <c:v>3.2348169536799851</c:v>
                </c:pt>
                <c:pt idx="107">
                  <c:v>3.898633726338947</c:v>
                </c:pt>
                <c:pt idx="108">
                  <c:v>4.292432406134612</c:v>
                </c:pt>
                <c:pt idx="109">
                  <c:v>4.8532712373139137</c:v>
                </c:pt>
                <c:pt idx="110">
                  <c:v>5.1870539600168737</c:v>
                </c:pt>
                <c:pt idx="111">
                  <c:v>5.4949999715866316</c:v>
                </c:pt>
                <c:pt idx="112">
                  <c:v>5.7329855487197756</c:v>
                </c:pt>
                <c:pt idx="113">
                  <c:v>5.9359487011770211</c:v>
                </c:pt>
                <c:pt idx="114">
                  <c:v>5.9770505488986529</c:v>
                </c:pt>
                <c:pt idx="115">
                  <c:v>6.1431631615597464</c:v>
                </c:pt>
                <c:pt idx="116">
                  <c:v>6.3546582056228429</c:v>
                </c:pt>
                <c:pt idx="117">
                  <c:v>6.5269558073669716</c:v>
                </c:pt>
                <c:pt idx="118">
                  <c:v>6.7020263929977268</c:v>
                </c:pt>
                <c:pt idx="119">
                  <c:v>6.7020263929977268</c:v>
                </c:pt>
                <c:pt idx="120">
                  <c:v>6.7462290447097502</c:v>
                </c:pt>
                <c:pt idx="121">
                  <c:v>6.6579979730835426</c:v>
                </c:pt>
                <c:pt idx="122">
                  <c:v>6.6579979730835426</c:v>
                </c:pt>
                <c:pt idx="123">
                  <c:v>6.6141435554427952</c:v>
                </c:pt>
                <c:pt idx="124">
                  <c:v>6.5269558073669716</c:v>
                </c:pt>
                <c:pt idx="125">
                  <c:v>6.4404613064900236</c:v>
                </c:pt>
                <c:pt idx="126">
                  <c:v>6.3974734466973624</c:v>
                </c:pt>
                <c:pt idx="127">
                  <c:v>6.3546582056228429</c:v>
                </c:pt>
                <c:pt idx="128">
                  <c:v>6.312015351594348</c:v>
                </c:pt>
                <c:pt idx="129">
                  <c:v>6.1851187903796836</c:v>
                </c:pt>
                <c:pt idx="130">
                  <c:v>6.1851187903796836</c:v>
                </c:pt>
                <c:pt idx="131">
                  <c:v>6.1013787567233564</c:v>
                </c:pt>
                <c:pt idx="132">
                  <c:v>6.1013787567233564</c:v>
                </c:pt>
                <c:pt idx="133">
                  <c:v>6.0597653423086992</c:v>
                </c:pt>
                <c:pt idx="134">
                  <c:v>6.0597653423086992</c:v>
                </c:pt>
                <c:pt idx="135">
                  <c:v>6.0597653423086992</c:v>
                </c:pt>
                <c:pt idx="136">
                  <c:v>6.0183226844344864</c:v>
                </c:pt>
                <c:pt idx="137">
                  <c:v>6.0183226844344864</c:v>
                </c:pt>
                <c:pt idx="138">
                  <c:v>6.0183226844344864</c:v>
                </c:pt>
                <c:pt idx="139">
                  <c:v>5.9770505488986529</c:v>
                </c:pt>
                <c:pt idx="140">
                  <c:v>5.8542549294611446</c:v>
                </c:pt>
                <c:pt idx="141">
                  <c:v>5.5736561656595676</c:v>
                </c:pt>
                <c:pt idx="142">
                  <c:v>5.5736561656595676</c:v>
                </c:pt>
                <c:pt idx="143">
                  <c:v>5.6529840576306087</c:v>
                </c:pt>
                <c:pt idx="144">
                  <c:v>5.6929004846687317</c:v>
                </c:pt>
                <c:pt idx="145">
                  <c:v>5.6929004846687317</c:v>
                </c:pt>
                <c:pt idx="146">
                  <c:v>5.6529840576306087</c:v>
                </c:pt>
                <c:pt idx="147">
                  <c:v>5.6929004846687317</c:v>
                </c:pt>
                <c:pt idx="148">
                  <c:v>5.6929004846687317</c:v>
                </c:pt>
                <c:pt idx="149">
                  <c:v>5.6929004846687317</c:v>
                </c:pt>
                <c:pt idx="150">
                  <c:v>5.6929004846687317</c:v>
                </c:pt>
                <c:pt idx="151">
                  <c:v>5.7329855487197756</c:v>
                </c:pt>
                <c:pt idx="152">
                  <c:v>5.6929004846687317</c:v>
                </c:pt>
                <c:pt idx="153">
                  <c:v>5.6929004846687317</c:v>
                </c:pt>
                <c:pt idx="154">
                  <c:v>5.6929004846687317</c:v>
                </c:pt>
                <c:pt idx="155">
                  <c:v>5.6929004846687317</c:v>
                </c:pt>
                <c:pt idx="156">
                  <c:v>5.6929004846687317</c:v>
                </c:pt>
                <c:pt idx="157">
                  <c:v>5.6929004846687317</c:v>
                </c:pt>
                <c:pt idx="158">
                  <c:v>5.6529840576306087</c:v>
                </c:pt>
                <c:pt idx="159">
                  <c:v>5.7329855487197756</c:v>
                </c:pt>
                <c:pt idx="160">
                  <c:v>5.6929004846687317</c:v>
                </c:pt>
                <c:pt idx="161">
                  <c:v>5.6529840576306087</c:v>
                </c:pt>
                <c:pt idx="162">
                  <c:v>5.6132360304556252</c:v>
                </c:pt>
                <c:pt idx="163">
                  <c:v>5.5736561656595676</c:v>
                </c:pt>
                <c:pt idx="164">
                  <c:v>5.5736561656595676</c:v>
                </c:pt>
                <c:pt idx="165">
                  <c:v>5.4949999715866316</c:v>
                </c:pt>
                <c:pt idx="166">
                  <c:v>5.4949999715866316</c:v>
                </c:pt>
                <c:pt idx="167">
                  <c:v>5.417013568795114</c:v>
                </c:pt>
                <c:pt idx="168">
                  <c:v>5.3782709418251589</c:v>
                </c:pt>
                <c:pt idx="169">
                  <c:v>5.3012856391303549</c:v>
                </c:pt>
                <c:pt idx="170">
                  <c:v>5.2630424833282481</c:v>
                </c:pt>
                <c:pt idx="171">
                  <c:v>5.224965337259869</c:v>
                </c:pt>
                <c:pt idx="172">
                  <c:v>5.1870539600168737</c:v>
                </c:pt>
                <c:pt idx="173">
                  <c:v>5.1493081103403071</c:v>
                </c:pt>
                <c:pt idx="174">
                  <c:v>5.0743120268883093</c:v>
                </c:pt>
                <c:pt idx="175">
                  <c:v>5.0370613088279992</c:v>
                </c:pt>
                <c:pt idx="176">
                  <c:v>5.0370613088279992</c:v>
                </c:pt>
                <c:pt idx="177">
                  <c:v>4.9630533066527089</c:v>
                </c:pt>
                <c:pt idx="178">
                  <c:v>4.9630533066527089</c:v>
                </c:pt>
                <c:pt idx="179">
                  <c:v>4.9262955361071228</c:v>
                </c:pt>
                <c:pt idx="180">
                  <c:v>4.8897015943675664</c:v>
                </c:pt>
                <c:pt idx="181">
                  <c:v>4.8897015943675664</c:v>
                </c:pt>
                <c:pt idx="182">
                  <c:v>4.8170042204611834</c:v>
                </c:pt>
                <c:pt idx="183">
                  <c:v>4.8170042204611834</c:v>
                </c:pt>
                <c:pt idx="184">
                  <c:v>4.8532712373139137</c:v>
                </c:pt>
                <c:pt idx="185">
                  <c:v>4.8170042204611834</c:v>
                </c:pt>
                <c:pt idx="186">
                  <c:v>4.7809002989579081</c:v>
                </c:pt>
                <c:pt idx="187">
                  <c:v>4.7809002989579081</c:v>
                </c:pt>
                <c:pt idx="188">
                  <c:v>4.7449592275844736</c:v>
                </c:pt>
                <c:pt idx="189">
                  <c:v>4.7809002989579081</c:v>
                </c:pt>
                <c:pt idx="190">
                  <c:v>4.7449592275844736</c:v>
                </c:pt>
                <c:pt idx="191">
                  <c:v>4.7091807607514582</c:v>
                </c:pt>
                <c:pt idx="192">
                  <c:v>4.6381106564898653</c:v>
                </c:pt>
                <c:pt idx="193">
                  <c:v>4.6381106564898653</c:v>
                </c:pt>
                <c:pt idx="194">
                  <c:v>4.6381106564898653</c:v>
                </c:pt>
                <c:pt idx="195">
                  <c:v>4.5676880139974712</c:v>
                </c:pt>
                <c:pt idx="196">
                  <c:v>4.4979108550729316</c:v>
                </c:pt>
                <c:pt idx="197">
                  <c:v>4.5327188729636969</c:v>
                </c:pt>
                <c:pt idx="198">
                  <c:v>4.4979108550729316</c:v>
                </c:pt>
                <c:pt idx="199">
                  <c:v>4.4979108550729316</c:v>
                </c:pt>
                <c:pt idx="200">
                  <c:v>4.4979108550729316</c:v>
                </c:pt>
                <c:pt idx="201">
                  <c:v>4.4632637120993799</c:v>
                </c:pt>
                <c:pt idx="202">
                  <c:v>4.4287771954336401</c:v>
                </c:pt>
                <c:pt idx="203">
                  <c:v>4.4632637120993799</c:v>
                </c:pt>
                <c:pt idx="204">
                  <c:v>4.4287771954336401</c:v>
                </c:pt>
                <c:pt idx="205">
                  <c:v>4.3944510560809347</c:v>
                </c:pt>
                <c:pt idx="206">
                  <c:v>4.3944510560809347</c:v>
                </c:pt>
                <c:pt idx="207">
                  <c:v>4.3944510560809347</c:v>
                </c:pt>
                <c:pt idx="208">
                  <c:v>4.4287771954336401</c:v>
                </c:pt>
                <c:pt idx="209">
                  <c:v>4.3944510560809347</c:v>
                </c:pt>
                <c:pt idx="210">
                  <c:v>4.3944510560809347</c:v>
                </c:pt>
                <c:pt idx="211">
                  <c:v>4.3602850446592996</c:v>
                </c:pt>
                <c:pt idx="212">
                  <c:v>4.3262789113977842</c:v>
                </c:pt>
                <c:pt idx="213">
                  <c:v>4.3602850446592996</c:v>
                </c:pt>
                <c:pt idx="214">
                  <c:v>4.3262789113977842</c:v>
                </c:pt>
                <c:pt idx="215">
                  <c:v>4.3262789113977842</c:v>
                </c:pt>
                <c:pt idx="216">
                  <c:v>4.1918481508164236</c:v>
                </c:pt>
                <c:pt idx="217">
                  <c:v>4.292432406134612</c:v>
                </c:pt>
                <c:pt idx="218">
                  <c:v>4.2587452783153559</c:v>
                </c:pt>
                <c:pt idx="219">
                  <c:v>4.2252172769910681</c:v>
                </c:pt>
                <c:pt idx="220">
                  <c:v>4.1918481508164236</c:v>
                </c:pt>
                <c:pt idx="221">
                  <c:v>4.1255855165415198</c:v>
                </c:pt>
                <c:pt idx="222">
                  <c:v>4.1255855165415198</c:v>
                </c:pt>
                <c:pt idx="223">
                  <c:v>4.0926915037516558</c:v>
                </c:pt>
                <c:pt idx="224">
                  <c:v>4.0926915037516558</c:v>
                </c:pt>
                <c:pt idx="225">
                  <c:v>4.0926915037516558</c:v>
                </c:pt>
                <c:pt idx="226">
                  <c:v>4.0599553567283859</c:v>
                </c:pt>
                <c:pt idx="227">
                  <c:v>4.0273768221158992</c:v>
                </c:pt>
                <c:pt idx="228">
                  <c:v>4.0273768221158992</c:v>
                </c:pt>
                <c:pt idx="229">
                  <c:v>3.9949556461504749</c:v>
                </c:pt>
                <c:pt idx="230">
                  <c:v>3.9305843530544511</c:v>
                </c:pt>
                <c:pt idx="231">
                  <c:v>3.9305843530544511</c:v>
                </c:pt>
                <c:pt idx="232">
                  <c:v>3.898633726338947</c:v>
                </c:pt>
                <c:pt idx="233">
                  <c:v>3.8668394390966681</c:v>
                </c:pt>
                <c:pt idx="234">
                  <c:v>3.835201235494329</c:v>
                </c:pt>
                <c:pt idx="235">
                  <c:v>3.7412205618813839</c:v>
                </c:pt>
                <c:pt idx="236">
                  <c:v>3.8037188592786322</c:v>
                </c:pt>
                <c:pt idx="237">
                  <c:v>3.835201235494329</c:v>
                </c:pt>
                <c:pt idx="238">
                  <c:v>3.7102041260743639</c:v>
                </c:pt>
                <c:pt idx="239">
                  <c:v>3.7412205618813839</c:v>
                </c:pt>
                <c:pt idx="240">
                  <c:v>3.7412205618813839</c:v>
                </c:pt>
                <c:pt idx="241">
                  <c:v>3.6180825734698119</c:v>
                </c:pt>
                <c:pt idx="242">
                  <c:v>3.6180825734698119</c:v>
                </c:pt>
                <c:pt idx="243">
                  <c:v>3.6180825734698119</c:v>
                </c:pt>
                <c:pt idx="244">
                  <c:v>3.587683778146225</c:v>
                </c:pt>
                <c:pt idx="245">
                  <c:v>3.587683778146225</c:v>
                </c:pt>
                <c:pt idx="246">
                  <c:v>3.587683778146225</c:v>
                </c:pt>
                <c:pt idx="247">
                  <c:v>3.5574387448094131</c:v>
                </c:pt>
                <c:pt idx="248">
                  <c:v>3.587683778146225</c:v>
                </c:pt>
                <c:pt idx="249">
                  <c:v>3.587683778146225</c:v>
                </c:pt>
                <c:pt idx="250">
                  <c:v>3.6180825734698119</c:v>
                </c:pt>
                <c:pt idx="251">
                  <c:v>3.587683778146225</c:v>
                </c:pt>
                <c:pt idx="252">
                  <c:v>3.6180825734698119</c:v>
                </c:pt>
                <c:pt idx="253">
                  <c:v>3.587683778146225</c:v>
                </c:pt>
                <c:pt idx="254">
                  <c:v>3.587683778146225</c:v>
                </c:pt>
                <c:pt idx="255">
                  <c:v>3.6180825734698119</c:v>
                </c:pt>
                <c:pt idx="256">
                  <c:v>3.679342488398806</c:v>
                </c:pt>
                <c:pt idx="257">
                  <c:v>3.679342488398806</c:v>
                </c:pt>
                <c:pt idx="258">
                  <c:v>3.7102041260743639</c:v>
                </c:pt>
                <c:pt idx="259">
                  <c:v>3.7102041260743639</c:v>
                </c:pt>
                <c:pt idx="260">
                  <c:v>3.7412205618813839</c:v>
                </c:pt>
                <c:pt idx="261">
                  <c:v>3.7102041260743639</c:v>
                </c:pt>
                <c:pt idx="262">
                  <c:v>3.7102041260743639</c:v>
                </c:pt>
                <c:pt idx="263">
                  <c:v>3.7102041260743639</c:v>
                </c:pt>
                <c:pt idx="264">
                  <c:v>3.7102041260743639</c:v>
                </c:pt>
                <c:pt idx="265">
                  <c:v>3.7412205618813839</c:v>
                </c:pt>
                <c:pt idx="266">
                  <c:v>3.648635390469829</c:v>
                </c:pt>
                <c:pt idx="267">
                  <c:v>3.648635390469829</c:v>
                </c:pt>
                <c:pt idx="268">
                  <c:v>3.7102041260743639</c:v>
                </c:pt>
                <c:pt idx="269">
                  <c:v>3.6180825734698119</c:v>
                </c:pt>
                <c:pt idx="270">
                  <c:v>3.6180825734698119</c:v>
                </c:pt>
                <c:pt idx="271">
                  <c:v>3.5574387448094131</c:v>
                </c:pt>
                <c:pt idx="272">
                  <c:v>3.5273472133303931</c:v>
                </c:pt>
                <c:pt idx="273">
                  <c:v>3.497408923138603</c:v>
                </c:pt>
                <c:pt idx="274">
                  <c:v>3.497408923138603</c:v>
                </c:pt>
                <c:pt idx="275">
                  <c:v>3.4676236132196601</c:v>
                </c:pt>
                <c:pt idx="276">
                  <c:v>3.497408923138603</c:v>
                </c:pt>
                <c:pt idx="277">
                  <c:v>3.5273472133303931</c:v>
                </c:pt>
                <c:pt idx="278">
                  <c:v>3.5574387448094131</c:v>
                </c:pt>
                <c:pt idx="279">
                  <c:v>3.5574387448094131</c:v>
                </c:pt>
                <c:pt idx="280">
                  <c:v>3.587683778146225</c:v>
                </c:pt>
                <c:pt idx="281">
                  <c:v>3.6180825734698119</c:v>
                </c:pt>
                <c:pt idx="282">
                  <c:v>3.587683778146225</c:v>
                </c:pt>
                <c:pt idx="283">
                  <c:v>3.587683778146225</c:v>
                </c:pt>
                <c:pt idx="284">
                  <c:v>3.587683778146225</c:v>
                </c:pt>
                <c:pt idx="285">
                  <c:v>3.6180825734698119</c:v>
                </c:pt>
                <c:pt idx="286">
                  <c:v>3.587683778146225</c:v>
                </c:pt>
                <c:pt idx="287">
                  <c:v>3.5574387448094131</c:v>
                </c:pt>
                <c:pt idx="288">
                  <c:v>3.5574387448094131</c:v>
                </c:pt>
                <c:pt idx="289">
                  <c:v>3.497408923138603</c:v>
                </c:pt>
                <c:pt idx="290">
                  <c:v>3.4676236132196601</c:v>
                </c:pt>
                <c:pt idx="291">
                  <c:v>3.497408923138603</c:v>
                </c:pt>
                <c:pt idx="292">
                  <c:v>3.497408923138603</c:v>
                </c:pt>
                <c:pt idx="293">
                  <c:v>3.4676236132196601</c:v>
                </c:pt>
                <c:pt idx="294">
                  <c:v>3.5273472133303931</c:v>
                </c:pt>
                <c:pt idx="295">
                  <c:v>3.497408923138603</c:v>
                </c:pt>
                <c:pt idx="296">
                  <c:v>3.437991022113069</c:v>
                </c:pt>
                <c:pt idx="297">
                  <c:v>3.437991022113069</c:v>
                </c:pt>
                <c:pt idx="298">
                  <c:v>3.4085108879099399</c:v>
                </c:pt>
                <c:pt idx="299">
                  <c:v>3.3791829482506648</c:v>
                </c:pt>
                <c:pt idx="300">
                  <c:v>3.3500069403225909</c:v>
                </c:pt>
                <c:pt idx="301">
                  <c:v>3.320982600857656</c:v>
                </c:pt>
                <c:pt idx="302">
                  <c:v>3.320982600857656</c:v>
                </c:pt>
                <c:pt idx="303">
                  <c:v>3.320982600857656</c:v>
                </c:pt>
                <c:pt idx="304">
                  <c:v>3.320982600857656</c:v>
                </c:pt>
                <c:pt idx="305">
                  <c:v>3.320982600857656</c:v>
                </c:pt>
                <c:pt idx="306">
                  <c:v>3.320982600857656</c:v>
                </c:pt>
                <c:pt idx="307">
                  <c:v>3.2921096661300209</c:v>
                </c:pt>
                <c:pt idx="308">
                  <c:v>3.2921096661300209</c:v>
                </c:pt>
                <c:pt idx="309">
                  <c:v>3.320982600857656</c:v>
                </c:pt>
                <c:pt idx="310">
                  <c:v>3.2921096661300209</c:v>
                </c:pt>
                <c:pt idx="311">
                  <c:v>3.2633878719536669</c:v>
                </c:pt>
                <c:pt idx="312">
                  <c:v>3.2921096661300209</c:v>
                </c:pt>
                <c:pt idx="313">
                  <c:v>3.2921096661300209</c:v>
                </c:pt>
                <c:pt idx="314">
                  <c:v>3.2921096661300209</c:v>
                </c:pt>
                <c:pt idx="315">
                  <c:v>3.2633878719536669</c:v>
                </c:pt>
                <c:pt idx="316">
                  <c:v>3.2348169536799851</c:v>
                </c:pt>
                <c:pt idx="317">
                  <c:v>3.2348169536799851</c:v>
                </c:pt>
                <c:pt idx="318">
                  <c:v>3.206396646195329</c:v>
                </c:pt>
                <c:pt idx="319">
                  <c:v>3.1781266839185651</c:v>
                </c:pt>
                <c:pt idx="320">
                  <c:v>3.1500068007985802</c:v>
                </c:pt>
                <c:pt idx="321">
                  <c:v>3.06654495876584</c:v>
                </c:pt>
                <c:pt idx="322">
                  <c:v>3.0390227222742681</c:v>
                </c:pt>
                <c:pt idx="323">
                  <c:v>3.0116492275458828</c:v>
                </c:pt>
                <c:pt idx="324">
                  <c:v>3.0116492275458828</c:v>
                </c:pt>
                <c:pt idx="325">
                  <c:v>3.0116492275458828</c:v>
                </c:pt>
                <c:pt idx="326">
                  <c:v>3.0390227222742681</c:v>
                </c:pt>
                <c:pt idx="327">
                  <c:v>3.06654495876584</c:v>
                </c:pt>
                <c:pt idx="328">
                  <c:v>3.06654495876584</c:v>
                </c:pt>
                <c:pt idx="329">
                  <c:v>3.06654495876584</c:v>
                </c:pt>
                <c:pt idx="330">
                  <c:v>3.0390227222742681</c:v>
                </c:pt>
                <c:pt idx="331">
                  <c:v>2.984424205656353</c:v>
                </c:pt>
                <c:pt idx="332">
                  <c:v>2.8770034508647049</c:v>
                </c:pt>
                <c:pt idx="333">
                  <c:v>2.7719366195426862</c:v>
                </c:pt>
                <c:pt idx="334">
                  <c:v>2.669206261733196</c:v>
                </c:pt>
                <c:pt idx="335">
                  <c:v>2.6946707659975191</c:v>
                </c:pt>
                <c:pt idx="336">
                  <c:v>2.746035670200039</c:v>
                </c:pt>
                <c:pt idx="337">
                  <c:v>2.824176882349132</c:v>
                </c:pt>
                <c:pt idx="338">
                  <c:v>2.8770034508647049</c:v>
                </c:pt>
                <c:pt idx="339">
                  <c:v>2.9036372804418611</c:v>
                </c:pt>
                <c:pt idx="340">
                  <c:v>2.9304185022539668</c:v>
                </c:pt>
                <c:pt idx="341">
                  <c:v>2.9304185022539668</c:v>
                </c:pt>
                <c:pt idx="342">
                  <c:v>2.9573473871933649</c:v>
                </c:pt>
                <c:pt idx="343">
                  <c:v>2.9304185022539668</c:v>
                </c:pt>
                <c:pt idx="344">
                  <c:v>2.9036372804418611</c:v>
                </c:pt>
                <c:pt idx="345">
                  <c:v>2.8770034508647049</c:v>
                </c:pt>
                <c:pt idx="346">
                  <c:v>2.8505167421313602</c:v>
                </c:pt>
                <c:pt idx="347">
                  <c:v>2.8505167421313602</c:v>
                </c:pt>
                <c:pt idx="348">
                  <c:v>2.824176882349132</c:v>
                </c:pt>
                <c:pt idx="349">
                  <c:v>2.824176882349132</c:v>
                </c:pt>
                <c:pt idx="350">
                  <c:v>2.824176882349132</c:v>
                </c:pt>
                <c:pt idx="351">
                  <c:v>2.7979835991209758</c:v>
                </c:pt>
                <c:pt idx="352">
                  <c:v>2.7719366195426862</c:v>
                </c:pt>
                <c:pt idx="353">
                  <c:v>2.7719366195426862</c:v>
                </c:pt>
                <c:pt idx="354">
                  <c:v>2.746035670200039</c:v>
                </c:pt>
                <c:pt idx="355">
                  <c:v>2.7202804771659421</c:v>
                </c:pt>
                <c:pt idx="356">
                  <c:v>2.6946707659975191</c:v>
                </c:pt>
                <c:pt idx="357">
                  <c:v>2.6438866888897441</c:v>
                </c:pt>
                <c:pt idx="358">
                  <c:v>2.6187117714593038</c:v>
                </c:pt>
                <c:pt idx="359">
                  <c:v>2.6187117714593038</c:v>
                </c:pt>
                <c:pt idx="360">
                  <c:v>2.5194531171789638</c:v>
                </c:pt>
                <c:pt idx="361">
                  <c:v>2.494997318121253</c:v>
                </c:pt>
                <c:pt idx="362">
                  <c:v>2.47068450724155</c:v>
                </c:pt>
                <c:pt idx="363">
                  <c:v>2.47068450724155</c:v>
                </c:pt>
                <c:pt idx="364">
                  <c:v>2.47068450724155</c:v>
                </c:pt>
                <c:pt idx="365">
                  <c:v>2.47068450724155</c:v>
                </c:pt>
                <c:pt idx="366">
                  <c:v>2.47068450724155</c:v>
                </c:pt>
                <c:pt idx="367">
                  <c:v>2.47068450724155</c:v>
                </c:pt>
                <c:pt idx="368">
                  <c:v>2.47068450724155</c:v>
                </c:pt>
                <c:pt idx="369">
                  <c:v>2.446514404773668</c:v>
                </c:pt>
                <c:pt idx="370">
                  <c:v>2.4224867304018889</c:v>
                </c:pt>
                <c:pt idx="371">
                  <c:v>2.3986012032577051</c:v>
                </c:pt>
                <c:pt idx="372">
                  <c:v>2.3986012032577051</c:v>
                </c:pt>
                <c:pt idx="373">
                  <c:v>2.3986012032577051</c:v>
                </c:pt>
                <c:pt idx="374">
                  <c:v>2.4224867304018889</c:v>
                </c:pt>
                <c:pt idx="375">
                  <c:v>2.446514404773668</c:v>
                </c:pt>
                <c:pt idx="376">
                  <c:v>2.446514404773668</c:v>
                </c:pt>
                <c:pt idx="377">
                  <c:v>2.47068450724155</c:v>
                </c:pt>
                <c:pt idx="378">
                  <c:v>2.47068450724155</c:v>
                </c:pt>
                <c:pt idx="379">
                  <c:v>2.47068450724155</c:v>
                </c:pt>
                <c:pt idx="380">
                  <c:v>2.446514404773668</c:v>
                </c:pt>
                <c:pt idx="381">
                  <c:v>2.4224867304018889</c:v>
                </c:pt>
                <c:pt idx="382">
                  <c:v>2.374857541916541</c:v>
                </c:pt>
                <c:pt idx="383">
                  <c:v>2.3986012032577051</c:v>
                </c:pt>
                <c:pt idx="384">
                  <c:v>2.4224867304018889</c:v>
                </c:pt>
                <c:pt idx="385">
                  <c:v>2.3986012032577051</c:v>
                </c:pt>
                <c:pt idx="386">
                  <c:v>2.3986012032577051</c:v>
                </c:pt>
                <c:pt idx="387">
                  <c:v>2.3986012032577051</c:v>
                </c:pt>
                <c:pt idx="388">
                  <c:v>2.374857541916541</c:v>
                </c:pt>
                <c:pt idx="389">
                  <c:v>2.3986012032577051</c:v>
                </c:pt>
                <c:pt idx="390">
                  <c:v>2.3986012032577051</c:v>
                </c:pt>
                <c:pt idx="391">
                  <c:v>2.374857541916541</c:v>
                </c:pt>
                <c:pt idx="392">
                  <c:v>2.3986012032577051</c:v>
                </c:pt>
                <c:pt idx="393">
                  <c:v>2.374857541916541</c:v>
                </c:pt>
                <c:pt idx="394">
                  <c:v>2.3512554643944368</c:v>
                </c:pt>
                <c:pt idx="395">
                  <c:v>2.327794688144698</c:v>
                </c:pt>
                <c:pt idx="396">
                  <c:v>2.327794688144698</c:v>
                </c:pt>
                <c:pt idx="397">
                  <c:v>2.327794688144698</c:v>
                </c:pt>
                <c:pt idx="398">
                  <c:v>2.304474930054516</c:v>
                </c:pt>
                <c:pt idx="399">
                  <c:v>2.327794688144698</c:v>
                </c:pt>
                <c:pt idx="400">
                  <c:v>2.327794688144698</c:v>
                </c:pt>
                <c:pt idx="401">
                  <c:v>2.327794688144698</c:v>
                </c:pt>
                <c:pt idx="402">
                  <c:v>2.304474930054516</c:v>
                </c:pt>
                <c:pt idx="403">
                  <c:v>2.327794688144698</c:v>
                </c:pt>
                <c:pt idx="404">
                  <c:v>2.304474930054516</c:v>
                </c:pt>
                <c:pt idx="405">
                  <c:v>2.2812959064415459</c:v>
                </c:pt>
                <c:pt idx="406">
                  <c:v>2.235358925049467</c:v>
                </c:pt>
                <c:pt idx="407">
                  <c:v>2.2812959064415459</c:v>
                </c:pt>
                <c:pt idx="408">
                  <c:v>2.2582573330504632</c:v>
                </c:pt>
                <c:pt idx="409">
                  <c:v>2.2812959064415459</c:v>
                </c:pt>
                <c:pt idx="410">
                  <c:v>2.327794688144698</c:v>
                </c:pt>
                <c:pt idx="411">
                  <c:v>2.3512554643944368</c:v>
                </c:pt>
                <c:pt idx="412">
                  <c:v>2.327794688144698</c:v>
                </c:pt>
                <c:pt idx="413">
                  <c:v>2.327794688144698</c:v>
                </c:pt>
                <c:pt idx="414">
                  <c:v>2.327794688144698</c:v>
                </c:pt>
                <c:pt idx="415">
                  <c:v>2.327794688144698</c:v>
                </c:pt>
                <c:pt idx="416">
                  <c:v>2.304474930054516</c:v>
                </c:pt>
                <c:pt idx="417">
                  <c:v>2.304474930054516</c:v>
                </c:pt>
                <c:pt idx="418">
                  <c:v>2.304474930054516</c:v>
                </c:pt>
                <c:pt idx="419">
                  <c:v>2.304474930054516</c:v>
                </c:pt>
                <c:pt idx="420">
                  <c:v>2.304474930054516</c:v>
                </c:pt>
                <c:pt idx="421">
                  <c:v>2.304474930054516</c:v>
                </c:pt>
                <c:pt idx="422">
                  <c:v>2.304474930054516</c:v>
                </c:pt>
                <c:pt idx="423">
                  <c:v>2.374857541916541</c:v>
                </c:pt>
                <c:pt idx="424">
                  <c:v>2.327794688144698</c:v>
                </c:pt>
                <c:pt idx="425">
                  <c:v>2.374857541916541</c:v>
                </c:pt>
                <c:pt idx="426">
                  <c:v>2.3512554643944368</c:v>
                </c:pt>
                <c:pt idx="427">
                  <c:v>2.374857541916541</c:v>
                </c:pt>
                <c:pt idx="428">
                  <c:v>2.3986012032577051</c:v>
                </c:pt>
                <c:pt idx="429">
                  <c:v>2.374857541916541</c:v>
                </c:pt>
                <c:pt idx="430">
                  <c:v>2.3512554643944368</c:v>
                </c:pt>
                <c:pt idx="431">
                  <c:v>2.374857541916541</c:v>
                </c:pt>
                <c:pt idx="432">
                  <c:v>2.374857541916541</c:v>
                </c:pt>
                <c:pt idx="433">
                  <c:v>2.374857541916541</c:v>
                </c:pt>
                <c:pt idx="434">
                  <c:v>2.446514404773668</c:v>
                </c:pt>
                <c:pt idx="435">
                  <c:v>2.446514404773668</c:v>
                </c:pt>
                <c:pt idx="436">
                  <c:v>2.494997318121253</c:v>
                </c:pt>
                <c:pt idx="437">
                  <c:v>2.5194531171789638</c:v>
                </c:pt>
                <c:pt idx="438">
                  <c:v>2.5936812329063721</c:v>
                </c:pt>
                <c:pt idx="439">
                  <c:v>2.669206261733196</c:v>
                </c:pt>
                <c:pt idx="440">
                  <c:v>2.7202804771659421</c:v>
                </c:pt>
                <c:pt idx="441">
                  <c:v>2.8505167421313602</c:v>
                </c:pt>
                <c:pt idx="442">
                  <c:v>2.9304185022539668</c:v>
                </c:pt>
                <c:pt idx="443">
                  <c:v>3.06654495876584</c:v>
                </c:pt>
                <c:pt idx="444">
                  <c:v>3.1781266839185651</c:v>
                </c:pt>
                <c:pt idx="445">
                  <c:v>3.3500069403225909</c:v>
                </c:pt>
                <c:pt idx="446">
                  <c:v>3.4676236132196601</c:v>
                </c:pt>
                <c:pt idx="447">
                  <c:v>3.648635390469829</c:v>
                </c:pt>
                <c:pt idx="448">
                  <c:v>3.835201235494329</c:v>
                </c:pt>
                <c:pt idx="449">
                  <c:v>3.9949556461504749</c:v>
                </c:pt>
                <c:pt idx="450">
                  <c:v>4.1586376480478284</c:v>
                </c:pt>
                <c:pt idx="451">
                  <c:v>4.3944510560809347</c:v>
                </c:pt>
                <c:pt idx="452">
                  <c:v>4.5676880139974712</c:v>
                </c:pt>
                <c:pt idx="453">
                  <c:v>4.8170042204611834</c:v>
                </c:pt>
                <c:pt idx="454">
                  <c:v>4.9999751497612337</c:v>
                </c:pt>
                <c:pt idx="455">
                  <c:v>5.1493081103403071</c:v>
                </c:pt>
                <c:pt idx="456">
                  <c:v>5.3782709418251589</c:v>
                </c:pt>
                <c:pt idx="457">
                  <c:v>5.5342442254223574</c:v>
                </c:pt>
                <c:pt idx="458">
                  <c:v>5.7329855487197756</c:v>
                </c:pt>
                <c:pt idx="459">
                  <c:v>5.8950169064219828</c:v>
                </c:pt>
                <c:pt idx="460">
                  <c:v>6.0597653423086992</c:v>
                </c:pt>
                <c:pt idx="461">
                  <c:v>6.1851187903796836</c:v>
                </c:pt>
                <c:pt idx="462">
                  <c:v>6.312015351594348</c:v>
                </c:pt>
                <c:pt idx="463">
                  <c:v>6.3974734466973624</c:v>
                </c:pt>
                <c:pt idx="464">
                  <c:v>6.4836220163624469</c:v>
                </c:pt>
                <c:pt idx="465">
                  <c:v>6.5269558073669716</c:v>
                </c:pt>
                <c:pt idx="466">
                  <c:v>6.5704629102479144</c:v>
                </c:pt>
                <c:pt idx="467">
                  <c:v>6.7462290447097502</c:v>
                </c:pt>
                <c:pt idx="468">
                  <c:v>6.9698637925202114</c:v>
                </c:pt>
                <c:pt idx="469">
                  <c:v>7.1978885916900079</c:v>
                </c:pt>
                <c:pt idx="470">
                  <c:v>7.61948655812974</c:v>
                </c:pt>
                <c:pt idx="471">
                  <c:v>8.0555639666802659</c:v>
                </c:pt>
                <c:pt idx="472">
                  <c:v>8.7113441497896265</c:v>
                </c:pt>
                <c:pt idx="473">
                  <c:v>9.5611058414136672</c:v>
                </c:pt>
                <c:pt idx="474">
                  <c:v>10.40123187510622</c:v>
                </c:pt>
                <c:pt idx="475">
                  <c:v>11.284161065300379</c:v>
                </c:pt>
                <c:pt idx="476">
                  <c:v>12.273922955271789</c:v>
                </c:pt>
                <c:pt idx="477">
                  <c:v>13.31402482082558</c:v>
                </c:pt>
                <c:pt idx="478">
                  <c:v>14.405292374357369</c:v>
                </c:pt>
                <c:pt idx="479">
                  <c:v>15.330183346359039</c:v>
                </c:pt>
                <c:pt idx="480">
                  <c:v>15.99081973526226</c:v>
                </c:pt>
                <c:pt idx="481">
                  <c:v>16.365087444784599</c:v>
                </c:pt>
                <c:pt idx="482">
                  <c:v>16.516251218597279</c:v>
                </c:pt>
                <c:pt idx="483">
                  <c:v>16.97475683709439</c:v>
                </c:pt>
                <c:pt idx="484">
                  <c:v>16.821084385437601</c:v>
                </c:pt>
                <c:pt idx="485">
                  <c:v>16.289818089824639</c:v>
                </c:pt>
                <c:pt idx="486">
                  <c:v>15.475547345174499</c:v>
                </c:pt>
                <c:pt idx="487">
                  <c:v>15.475547345174499</c:v>
                </c:pt>
                <c:pt idx="488">
                  <c:v>15.18564169543966</c:v>
                </c:pt>
                <c:pt idx="489">
                  <c:v>14.89901920794788</c:v>
                </c:pt>
                <c:pt idx="490">
                  <c:v>14.61566739433855</c:v>
                </c:pt>
                <c:pt idx="491">
                  <c:v>14.26605790971127</c:v>
                </c:pt>
                <c:pt idx="492">
                  <c:v>14.058725595431619</c:v>
                </c:pt>
                <c:pt idx="493">
                  <c:v>13.92151467024927</c:v>
                </c:pt>
                <c:pt idx="494">
                  <c:v>13.717210249383371</c:v>
                </c:pt>
                <c:pt idx="495">
                  <c:v>13.717210249383371</c:v>
                </c:pt>
                <c:pt idx="496">
                  <c:v>13.649511173264329</c:v>
                </c:pt>
                <c:pt idx="497">
                  <c:v>13.44761835338422</c:v>
                </c:pt>
                <c:pt idx="498">
                  <c:v>13.380721552069801</c:v>
                </c:pt>
                <c:pt idx="499">
                  <c:v>13.115133048009881</c:v>
                </c:pt>
                <c:pt idx="500">
                  <c:v>13.181230768946319</c:v>
                </c:pt>
                <c:pt idx="501">
                  <c:v>13.115133048009881</c:v>
                </c:pt>
                <c:pt idx="502">
                  <c:v>12.91803469917895</c:v>
                </c:pt>
                <c:pt idx="503">
                  <c:v>12.8527328513723</c:v>
                </c:pt>
                <c:pt idx="504">
                  <c:v>12.593508100770419</c:v>
                </c:pt>
                <c:pt idx="505">
                  <c:v>12.401165657872021</c:v>
                </c:pt>
                <c:pt idx="506">
                  <c:v>12.465082484264951</c:v>
                </c:pt>
                <c:pt idx="507">
                  <c:v>12.337445882512769</c:v>
                </c:pt>
                <c:pt idx="508">
                  <c:v>12.1474668324354</c:v>
                </c:pt>
                <c:pt idx="509">
                  <c:v>12.02179566184015</c:v>
                </c:pt>
                <c:pt idx="510">
                  <c:v>11.95925392410803</c:v>
                </c:pt>
                <c:pt idx="511">
                  <c:v>11.834757122866471</c:v>
                </c:pt>
                <c:pt idx="512">
                  <c:v>11.772801650353269</c:v>
                </c:pt>
                <c:pt idx="513">
                  <c:v>11.711041190218641</c:v>
                </c:pt>
                <c:pt idx="514">
                  <c:v>11.588104486713339</c:v>
                </c:pt>
                <c:pt idx="515">
                  <c:v>11.52692783261609</c:v>
                </c:pt>
                <c:pt idx="516">
                  <c:v>11.588104486713339</c:v>
                </c:pt>
                <c:pt idx="517">
                  <c:v>11.711041190218641</c:v>
                </c:pt>
                <c:pt idx="518">
                  <c:v>12.08453322995965</c:v>
                </c:pt>
                <c:pt idx="519">
                  <c:v>12.210596673024281</c:v>
                </c:pt>
                <c:pt idx="520">
                  <c:v>12.593508100770419</c:v>
                </c:pt>
                <c:pt idx="521">
                  <c:v>12.787629469198279</c:v>
                </c:pt>
                <c:pt idx="522">
                  <c:v>13.24752795980122</c:v>
                </c:pt>
                <c:pt idx="523">
                  <c:v>13.717210249383371</c:v>
                </c:pt>
                <c:pt idx="524">
                  <c:v>14.33557371838336</c:v>
                </c:pt>
                <c:pt idx="525">
                  <c:v>14.89901920794788</c:v>
                </c:pt>
                <c:pt idx="526">
                  <c:v>15.40276245510759</c:v>
                </c:pt>
                <c:pt idx="527">
                  <c:v>16.139903484019939</c:v>
                </c:pt>
                <c:pt idx="528">
                  <c:v>16.744562413087259</c:v>
                </c:pt>
                <c:pt idx="529">
                  <c:v>17.519229731123311</c:v>
                </c:pt>
                <c:pt idx="530">
                  <c:v>17.994153114203879</c:v>
                </c:pt>
                <c:pt idx="531">
                  <c:v>18.31501181878588</c:v>
                </c:pt>
                <c:pt idx="532">
                  <c:v>19.13209710857776</c:v>
                </c:pt>
                <c:pt idx="533">
                  <c:v>19.381404786056091</c:v>
                </c:pt>
                <c:pt idx="534">
                  <c:v>19.716832302591222</c:v>
                </c:pt>
                <c:pt idx="535">
                  <c:v>19.885842514519091</c:v>
                </c:pt>
                <c:pt idx="536">
                  <c:v>19.970672380731219</c:v>
                </c:pt>
                <c:pt idx="537">
                  <c:v>20.31216121602187</c:v>
                </c:pt>
                <c:pt idx="538">
                  <c:v>20.484209832279731</c:v>
                </c:pt>
                <c:pt idx="539">
                  <c:v>20.398076687773742</c:v>
                </c:pt>
                <c:pt idx="540">
                  <c:v>20.657129873478869</c:v>
                </c:pt>
                <c:pt idx="541">
                  <c:v>21.005590093470769</c:v>
                </c:pt>
                <c:pt idx="542">
                  <c:v>21.534852688538511</c:v>
                </c:pt>
                <c:pt idx="543">
                  <c:v>22.072036944514672</c:v>
                </c:pt>
                <c:pt idx="544">
                  <c:v>22.617181994151071</c:v>
                </c:pt>
                <c:pt idx="545">
                  <c:v>23.543553410535711</c:v>
                </c:pt>
                <c:pt idx="546">
                  <c:v>23.543553410535711</c:v>
                </c:pt>
                <c:pt idx="547">
                  <c:v>24.0151281793616</c:v>
                </c:pt>
                <c:pt idx="548">
                  <c:v>23.92036414356421</c:v>
                </c:pt>
                <c:pt idx="549">
                  <c:v>23.825824826764268</c:v>
                </c:pt>
                <c:pt idx="550">
                  <c:v>23.449911189205469</c:v>
                </c:pt>
                <c:pt idx="551">
                  <c:v>23.170326778770949</c:v>
                </c:pt>
                <c:pt idx="552">
                  <c:v>22.892751993156519</c:v>
                </c:pt>
                <c:pt idx="553">
                  <c:v>22.525769998033031</c:v>
                </c:pt>
                <c:pt idx="554">
                  <c:v>22.252865501491051</c:v>
                </c:pt>
                <c:pt idx="555">
                  <c:v>21.892092921742659</c:v>
                </c:pt>
                <c:pt idx="556">
                  <c:v>21.623832223311851</c:v>
                </c:pt>
                <c:pt idx="557">
                  <c:v>21.446093200338719</c:v>
                </c:pt>
                <c:pt idx="558">
                  <c:v>21.093252077187369</c:v>
                </c:pt>
                <c:pt idx="559">
                  <c:v>20.83092280592648</c:v>
                </c:pt>
                <c:pt idx="560">
                  <c:v>20.743917136748621</c:v>
                </c:pt>
                <c:pt idx="561">
                  <c:v>20.484209832279731</c:v>
                </c:pt>
                <c:pt idx="562">
                  <c:v>20.14098255592658</c:v>
                </c:pt>
                <c:pt idx="563">
                  <c:v>20.14098255592658</c:v>
                </c:pt>
                <c:pt idx="564">
                  <c:v>19.970672380731219</c:v>
                </c:pt>
                <c:pt idx="565">
                  <c:v>20.226463233349449</c:v>
                </c:pt>
                <c:pt idx="566">
                  <c:v>20.57056083305967</c:v>
                </c:pt>
                <c:pt idx="567">
                  <c:v>21.446093200338719</c:v>
                </c:pt>
                <c:pt idx="568">
                  <c:v>21.981954456733501</c:v>
                </c:pt>
                <c:pt idx="569">
                  <c:v>22.434580037283261</c:v>
                </c:pt>
                <c:pt idx="570">
                  <c:v>22.525769998033031</c:v>
                </c:pt>
                <c:pt idx="571">
                  <c:v>22.708816205554299</c:v>
                </c:pt>
                <c:pt idx="572">
                  <c:v>22.252865501491051</c:v>
                </c:pt>
                <c:pt idx="573">
                  <c:v>21.981954456733501</c:v>
                </c:pt>
                <c:pt idx="574">
                  <c:v>21.534852688538511</c:v>
                </c:pt>
                <c:pt idx="575">
                  <c:v>21.005590093470769</c:v>
                </c:pt>
                <c:pt idx="576">
                  <c:v>20.484209832279731</c:v>
                </c:pt>
                <c:pt idx="577">
                  <c:v>20.14098255592658</c:v>
                </c:pt>
                <c:pt idx="578">
                  <c:v>19.548686886455869</c:v>
                </c:pt>
                <c:pt idx="579">
                  <c:v>19.04942459951361</c:v>
                </c:pt>
                <c:pt idx="580">
                  <c:v>18.557892039435991</c:v>
                </c:pt>
                <c:pt idx="581">
                  <c:v>18.154157150853418</c:v>
                </c:pt>
                <c:pt idx="582">
                  <c:v>17.676690913098799</c:v>
                </c:pt>
                <c:pt idx="583">
                  <c:v>17.362613145362129</c:v>
                </c:pt>
                <c:pt idx="584">
                  <c:v>16.97475683709439</c:v>
                </c:pt>
                <c:pt idx="585">
                  <c:v>16.440565090449262</c:v>
                </c:pt>
                <c:pt idx="586">
                  <c:v>16.214756833613961</c:v>
                </c:pt>
                <c:pt idx="587">
                  <c:v>15.842565302927239</c:v>
                </c:pt>
                <c:pt idx="588">
                  <c:v>15.548538210674881</c:v>
                </c:pt>
                <c:pt idx="589">
                  <c:v>15.330183346359039</c:v>
                </c:pt>
                <c:pt idx="590">
                  <c:v>15.18564169543966</c:v>
                </c:pt>
                <c:pt idx="591">
                  <c:v>14.756935249293839</c:v>
                </c:pt>
                <c:pt idx="592">
                  <c:v>14.54533901570076</c:v>
                </c:pt>
                <c:pt idx="593">
                  <c:v>14.33557371838336</c:v>
                </c:pt>
                <c:pt idx="594">
                  <c:v>13.990019202930529</c:v>
                </c:pt>
                <c:pt idx="595">
                  <c:v>13.853211799311151</c:v>
                </c:pt>
                <c:pt idx="596">
                  <c:v>13.649511173264329</c:v>
                </c:pt>
                <c:pt idx="597">
                  <c:v>13.380721552069801</c:v>
                </c:pt>
                <c:pt idx="598">
                  <c:v>13.115133048009881</c:v>
                </c:pt>
                <c:pt idx="599">
                  <c:v>12.91803469917895</c:v>
                </c:pt>
                <c:pt idx="600">
                  <c:v>12.72272435118925</c:v>
                </c:pt>
                <c:pt idx="601">
                  <c:v>12.593508100770419</c:v>
                </c:pt>
                <c:pt idx="602">
                  <c:v>12.401165657872021</c:v>
                </c:pt>
                <c:pt idx="603">
                  <c:v>12.210596673024281</c:v>
                </c:pt>
                <c:pt idx="604">
                  <c:v>12.08453322995965</c:v>
                </c:pt>
                <c:pt idx="605">
                  <c:v>12.02179566184015</c:v>
                </c:pt>
                <c:pt idx="606">
                  <c:v>11.95925392410803</c:v>
                </c:pt>
                <c:pt idx="607">
                  <c:v>11.834757122866471</c:v>
                </c:pt>
                <c:pt idx="608">
                  <c:v>11.649475537423641</c:v>
                </c:pt>
                <c:pt idx="609">
                  <c:v>11.649475537423641</c:v>
                </c:pt>
                <c:pt idx="610">
                  <c:v>11.649475537423641</c:v>
                </c:pt>
                <c:pt idx="611">
                  <c:v>11.52692783261609</c:v>
                </c:pt>
                <c:pt idx="612">
                  <c:v>11.40515689128631</c:v>
                </c:pt>
                <c:pt idx="613">
                  <c:v>11.284161065300379</c:v>
                </c:pt>
                <c:pt idx="614">
                  <c:v>11.16393870301245</c:v>
                </c:pt>
                <c:pt idx="615">
                  <c:v>11.104117053650061</c:v>
                </c:pt>
                <c:pt idx="616">
                  <c:v>10.985051782335271</c:v>
                </c:pt>
                <c:pt idx="617">
                  <c:v>10.92580774525201</c:v>
                </c:pt>
                <c:pt idx="618">
                  <c:v>10.74922753279931</c:v>
                </c:pt>
                <c:pt idx="619">
                  <c:v>10.74922753279931</c:v>
                </c:pt>
                <c:pt idx="620">
                  <c:v>10.57437079074168</c:v>
                </c:pt>
                <c:pt idx="621">
                  <c:v>10.516467228509621</c:v>
                </c:pt>
                <c:pt idx="622">
                  <c:v>10.40123187510622</c:v>
                </c:pt>
                <c:pt idx="623">
                  <c:v>10.17304237215261</c:v>
                </c:pt>
                <c:pt idx="624">
                  <c:v>10.11646901942221</c:v>
                </c:pt>
                <c:pt idx="625">
                  <c:v>10.00388966452963</c:v>
                </c:pt>
                <c:pt idx="626">
                  <c:v>9.9478832394127714</c:v>
                </c:pt>
                <c:pt idx="627">
                  <c:v>9.8364358346715104</c:v>
                </c:pt>
                <c:pt idx="628">
                  <c:v>9.7809944306653005</c:v>
                </c:pt>
                <c:pt idx="629">
                  <c:v>9.7257409422482439</c:v>
                </c:pt>
                <c:pt idx="630">
                  <c:v>9.6157968607760953</c:v>
                </c:pt>
                <c:pt idx="631">
                  <c:v>9.5611058414136672</c:v>
                </c:pt>
                <c:pt idx="632">
                  <c:v>9.5066018850240646</c:v>
                </c:pt>
                <c:pt idx="633">
                  <c:v>9.398154305870543</c:v>
                </c:pt>
                <c:pt idx="634">
                  <c:v>9.2904524102765969</c:v>
                </c:pt>
                <c:pt idx="635">
                  <c:v>9.3442102548473169</c:v>
                </c:pt>
                <c:pt idx="636">
                  <c:v>9.2904524102765969</c:v>
                </c:pt>
                <c:pt idx="637">
                  <c:v>9.3442102548473169</c:v>
                </c:pt>
                <c:pt idx="638">
                  <c:v>9.3442102548473169</c:v>
                </c:pt>
                <c:pt idx="639">
                  <c:v>9.3442102548473169</c:v>
                </c:pt>
                <c:pt idx="640">
                  <c:v>9.2904524102765969</c:v>
                </c:pt>
                <c:pt idx="641">
                  <c:v>9.2904524102765969</c:v>
                </c:pt>
                <c:pt idx="642">
                  <c:v>9.183494481258867</c:v>
                </c:pt>
                <c:pt idx="643">
                  <c:v>9.183494481258867</c:v>
                </c:pt>
                <c:pt idx="644">
                  <c:v>9.0772787978622347</c:v>
                </c:pt>
                <c:pt idx="645">
                  <c:v>9.0244487593805065</c:v>
                </c:pt>
                <c:pt idx="646">
                  <c:v>9.130293966573511</c:v>
                </c:pt>
                <c:pt idx="647">
                  <c:v>9.0772787978622347</c:v>
                </c:pt>
                <c:pt idx="648">
                  <c:v>8.9718036351320976</c:v>
                </c:pt>
                <c:pt idx="649">
                  <c:v>8.9718036351320976</c:v>
                </c:pt>
                <c:pt idx="650">
                  <c:v>8.9193432088681668</c:v>
                </c:pt>
                <c:pt idx="651">
                  <c:v>8.9193432088681668</c:v>
                </c:pt>
                <c:pt idx="652">
                  <c:v>8.8149755840300585</c:v>
                </c:pt>
                <c:pt idx="653">
                  <c:v>8.763067951687189</c:v>
                </c:pt>
                <c:pt idx="654">
                  <c:v>8.7113441497896265</c:v>
                </c:pt>
                <c:pt idx="655">
                  <c:v>8.6598039608121056</c:v>
                </c:pt>
                <c:pt idx="656">
                  <c:v>8.6084471669713611</c:v>
                </c:pt>
                <c:pt idx="657">
                  <c:v>8.5572735502251973</c:v>
                </c:pt>
                <c:pt idx="658">
                  <c:v>8.5062828922715781</c:v>
                </c:pt>
                <c:pt idx="659">
                  <c:v>8.5572735502251973</c:v>
                </c:pt>
                <c:pt idx="660">
                  <c:v>8.5062828922715781</c:v>
                </c:pt>
                <c:pt idx="661">
                  <c:v>8.5572735502251973</c:v>
                </c:pt>
                <c:pt idx="662">
                  <c:v>8.6084471669713611</c:v>
                </c:pt>
                <c:pt idx="663">
                  <c:v>8.6084471669713611</c:v>
                </c:pt>
                <c:pt idx="664">
                  <c:v>8.6598039608121056</c:v>
                </c:pt>
                <c:pt idx="665">
                  <c:v>8.6598039608121056</c:v>
                </c:pt>
                <c:pt idx="666">
                  <c:v>8.6598039608121056</c:v>
                </c:pt>
                <c:pt idx="667">
                  <c:v>8.6084471669713611</c:v>
                </c:pt>
                <c:pt idx="668">
                  <c:v>8.6084471669713611</c:v>
                </c:pt>
                <c:pt idx="669">
                  <c:v>8.6084471669713611</c:v>
                </c:pt>
                <c:pt idx="670">
                  <c:v>8.6084471669713611</c:v>
                </c:pt>
                <c:pt idx="671">
                  <c:v>8.6084471669713611</c:v>
                </c:pt>
                <c:pt idx="672">
                  <c:v>8.6084471669713611</c:v>
                </c:pt>
                <c:pt idx="673">
                  <c:v>8.5572735502251973</c:v>
                </c:pt>
                <c:pt idx="674">
                  <c:v>8.5572735502251973</c:v>
                </c:pt>
                <c:pt idx="675">
                  <c:v>8.5572735502251973</c:v>
                </c:pt>
                <c:pt idx="676">
                  <c:v>8.5572735502251973</c:v>
                </c:pt>
                <c:pt idx="677">
                  <c:v>8.5572735502251973</c:v>
                </c:pt>
                <c:pt idx="678">
                  <c:v>8.5572735502251973</c:v>
                </c:pt>
                <c:pt idx="679">
                  <c:v>8.5062828922715781</c:v>
                </c:pt>
                <c:pt idx="680">
                  <c:v>8.5062828922715781</c:v>
                </c:pt>
                <c:pt idx="681">
                  <c:v>8.4554749745476681</c:v>
                </c:pt>
                <c:pt idx="682">
                  <c:v>8.3544064842281021</c:v>
                </c:pt>
                <c:pt idx="683">
                  <c:v>8.3544064842281021</c:v>
                </c:pt>
                <c:pt idx="684">
                  <c:v>8.3544064842281021</c:v>
                </c:pt>
                <c:pt idx="685">
                  <c:v>8.4048495782289159</c:v>
                </c:pt>
                <c:pt idx="686">
                  <c:v>8.4048495782289159</c:v>
                </c:pt>
                <c:pt idx="687">
                  <c:v>8.30414547319441</c:v>
                </c:pt>
                <c:pt idx="688">
                  <c:v>8.2540663255124418</c:v>
                </c:pt>
                <c:pt idx="689">
                  <c:v>8.2540663255124418</c:v>
                </c:pt>
                <c:pt idx="690">
                  <c:v>8.1544527404135145</c:v>
                </c:pt>
                <c:pt idx="691">
                  <c:v>8.1049178624342808</c:v>
                </c:pt>
                <c:pt idx="692">
                  <c:v>7.9573982377665509</c:v>
                </c:pt>
                <c:pt idx="693">
                  <c:v>8.006390832198738</c:v>
                </c:pt>
                <c:pt idx="694">
                  <c:v>8.006390832198738</c:v>
                </c:pt>
                <c:pt idx="695">
                  <c:v>7.9573982377665509</c:v>
                </c:pt>
                <c:pt idx="696">
                  <c:v>7.9085859618891599</c:v>
                </c:pt>
                <c:pt idx="697">
                  <c:v>7.9085859618891599</c:v>
                </c:pt>
                <c:pt idx="698">
                  <c:v>7.7151356044810298</c:v>
                </c:pt>
                <c:pt idx="699">
                  <c:v>7.7632288265480662</c:v>
                </c:pt>
                <c:pt idx="700">
                  <c:v>7.7632288265480662</c:v>
                </c:pt>
                <c:pt idx="701">
                  <c:v>7.7632288265480662</c:v>
                </c:pt>
                <c:pt idx="702">
                  <c:v>7.6672215893896674</c:v>
                </c:pt>
                <c:pt idx="703">
                  <c:v>7.61948655812974</c:v>
                </c:pt>
                <c:pt idx="704">
                  <c:v>7.5719302872784588</c:v>
                </c:pt>
                <c:pt idx="705">
                  <c:v>7.5719302872784588</c:v>
                </c:pt>
                <c:pt idx="706">
                  <c:v>7.5245525531334483</c:v>
                </c:pt>
                <c:pt idx="707">
                  <c:v>7.430331798748421</c:v>
                </c:pt>
                <c:pt idx="708">
                  <c:v>7.430331798748421</c:v>
                </c:pt>
                <c:pt idx="709">
                  <c:v>7.430331798748421</c:v>
                </c:pt>
                <c:pt idx="710">
                  <c:v>7.3834883296961697</c:v>
                </c:pt>
                <c:pt idx="711">
                  <c:v>7.2903340837143951</c:v>
                </c:pt>
                <c:pt idx="712">
                  <c:v>7.3368224997235849</c:v>
                </c:pt>
                <c:pt idx="713">
                  <c:v>7.3834883296961697</c:v>
                </c:pt>
                <c:pt idx="714">
                  <c:v>7.3368224997235849</c:v>
                </c:pt>
                <c:pt idx="715">
                  <c:v>7.3368224997235849</c:v>
                </c:pt>
                <c:pt idx="716">
                  <c:v>7.2903340837143951</c:v>
                </c:pt>
                <c:pt idx="717">
                  <c:v>7.2903340837143951</c:v>
                </c:pt>
                <c:pt idx="718">
                  <c:v>7.1978885916900079</c:v>
                </c:pt>
                <c:pt idx="719">
                  <c:v>7.1519310640078579</c:v>
                </c:pt>
                <c:pt idx="720">
                  <c:v>7.106150046952993</c:v>
                </c:pt>
                <c:pt idx="721">
                  <c:v>7.0151166382043533</c:v>
                </c:pt>
                <c:pt idx="722">
                  <c:v>6.9698637925202114</c:v>
                </c:pt>
                <c:pt idx="723">
                  <c:v>6.9247865494803511</c:v>
                </c:pt>
                <c:pt idx="724">
                  <c:v>6.9247865494803511</c:v>
                </c:pt>
                <c:pt idx="725">
                  <c:v>6.8351579601162769</c:v>
                </c:pt>
                <c:pt idx="726">
                  <c:v>6.8351579601162769</c:v>
                </c:pt>
                <c:pt idx="727">
                  <c:v>6.7906061574420482</c:v>
                </c:pt>
                <c:pt idx="728">
                  <c:v>6.7020263929977268</c:v>
                </c:pt>
                <c:pt idx="729">
                  <c:v>6.7020263929977268</c:v>
                </c:pt>
                <c:pt idx="730">
                  <c:v>6.6579979730835426</c:v>
                </c:pt>
                <c:pt idx="731">
                  <c:v>6.6141435554427952</c:v>
                </c:pt>
                <c:pt idx="732">
                  <c:v>6.6141435554427952</c:v>
                </c:pt>
                <c:pt idx="733">
                  <c:v>6.6141435554427952</c:v>
                </c:pt>
                <c:pt idx="734">
                  <c:v>6.6141435554427952</c:v>
                </c:pt>
                <c:pt idx="735">
                  <c:v>6.5704629102479144</c:v>
                </c:pt>
                <c:pt idx="736">
                  <c:v>6.4836220163624469</c:v>
                </c:pt>
                <c:pt idx="737">
                  <c:v>6.4404613064900236</c:v>
                </c:pt>
                <c:pt idx="738">
                  <c:v>6.3974734466973624</c:v>
                </c:pt>
                <c:pt idx="739">
                  <c:v>6.3546582056228429</c:v>
                </c:pt>
                <c:pt idx="740">
                  <c:v>6.3546582056228429</c:v>
                </c:pt>
                <c:pt idx="741">
                  <c:v>6.3546582056228429</c:v>
                </c:pt>
                <c:pt idx="742">
                  <c:v>6.312015351594348</c:v>
                </c:pt>
                <c:pt idx="743">
                  <c:v>6.2695446526279817</c:v>
                </c:pt>
                <c:pt idx="744">
                  <c:v>6.2695446526279817</c:v>
                </c:pt>
                <c:pt idx="745">
                  <c:v>6.2272458764268341</c:v>
                </c:pt>
                <c:pt idx="746">
                  <c:v>6.1851187903796836</c:v>
                </c:pt>
                <c:pt idx="747">
                  <c:v>6.1851187903796836</c:v>
                </c:pt>
                <c:pt idx="748">
                  <c:v>6.1851187903796836</c:v>
                </c:pt>
                <c:pt idx="749">
                  <c:v>6.1013787567233564</c:v>
                </c:pt>
                <c:pt idx="750">
                  <c:v>6.0183226844344864</c:v>
                </c:pt>
                <c:pt idx="751">
                  <c:v>5.9770505488986529</c:v>
                </c:pt>
                <c:pt idx="752">
                  <c:v>5.9770505488986529</c:v>
                </c:pt>
                <c:pt idx="753">
                  <c:v>5.9770505488986529</c:v>
                </c:pt>
                <c:pt idx="754">
                  <c:v>5.9359487011770211</c:v>
                </c:pt>
                <c:pt idx="755">
                  <c:v>5.9359487011770211</c:v>
                </c:pt>
                <c:pt idx="756">
                  <c:v>5.8950169064219828</c:v>
                </c:pt>
                <c:pt idx="757">
                  <c:v>5.8950169064219828</c:v>
                </c:pt>
                <c:pt idx="758">
                  <c:v>5.8950169064219828</c:v>
                </c:pt>
                <c:pt idx="759">
                  <c:v>5.8542549294611446</c:v>
                </c:pt>
                <c:pt idx="760">
                  <c:v>5.8542549294611446</c:v>
                </c:pt>
                <c:pt idx="761">
                  <c:v>5.8136625347959843</c:v>
                </c:pt>
                <c:pt idx="762">
                  <c:v>5.7732394866004864</c:v>
                </c:pt>
                <c:pt idx="763">
                  <c:v>5.7329855487197756</c:v>
                </c:pt>
                <c:pt idx="764">
                  <c:v>5.7329855487197756</c:v>
                </c:pt>
                <c:pt idx="765">
                  <c:v>5.6929004846687317</c:v>
                </c:pt>
                <c:pt idx="766">
                  <c:v>5.6929004846687317</c:v>
                </c:pt>
                <c:pt idx="767">
                  <c:v>5.6529840576306087</c:v>
                </c:pt>
                <c:pt idx="768">
                  <c:v>5.6132360304556252</c:v>
                </c:pt>
                <c:pt idx="769">
                  <c:v>5.6132360304556252</c:v>
                </c:pt>
                <c:pt idx="770">
                  <c:v>5.6132360304556252</c:v>
                </c:pt>
                <c:pt idx="771">
                  <c:v>5.6132360304556252</c:v>
                </c:pt>
                <c:pt idx="772">
                  <c:v>5.6132360304556252</c:v>
                </c:pt>
                <c:pt idx="773">
                  <c:v>5.6132360304556252</c:v>
                </c:pt>
                <c:pt idx="774">
                  <c:v>5.5736561656595676</c:v>
                </c:pt>
                <c:pt idx="775">
                  <c:v>5.5736561656595676</c:v>
                </c:pt>
                <c:pt idx="776">
                  <c:v>5.5736561656595676</c:v>
                </c:pt>
                <c:pt idx="777">
                  <c:v>5.5342442254223574</c:v>
                </c:pt>
                <c:pt idx="778">
                  <c:v>5.5342442254223574</c:v>
                </c:pt>
                <c:pt idx="779">
                  <c:v>5.4949999715866316</c:v>
                </c:pt>
                <c:pt idx="780">
                  <c:v>5.4949999715866316</c:v>
                </c:pt>
                <c:pt idx="781">
                  <c:v>5.5342442254223574</c:v>
                </c:pt>
                <c:pt idx="782">
                  <c:v>5.4949999715866316</c:v>
                </c:pt>
                <c:pt idx="783">
                  <c:v>5.5736561656595676</c:v>
                </c:pt>
                <c:pt idx="784">
                  <c:v>5.5342442254223574</c:v>
                </c:pt>
                <c:pt idx="785">
                  <c:v>5.4949999715866316</c:v>
                </c:pt>
                <c:pt idx="786">
                  <c:v>5.4949999715866316</c:v>
                </c:pt>
                <c:pt idx="787">
                  <c:v>5.4949999715866316</c:v>
                </c:pt>
                <c:pt idx="788">
                  <c:v>5.4559231656563059</c:v>
                </c:pt>
                <c:pt idx="789">
                  <c:v>5.417013568795114</c:v>
                </c:pt>
                <c:pt idx="790">
                  <c:v>5.3782709418251589</c:v>
                </c:pt>
                <c:pt idx="791">
                  <c:v>5.3396950452254357</c:v>
                </c:pt>
                <c:pt idx="792">
                  <c:v>5.3396950452254357</c:v>
                </c:pt>
                <c:pt idx="793">
                  <c:v>5.3396950452254357</c:v>
                </c:pt>
                <c:pt idx="794">
                  <c:v>5.3012856391303549</c:v>
                </c:pt>
                <c:pt idx="795">
                  <c:v>5.2630424833282481</c:v>
                </c:pt>
                <c:pt idx="796">
                  <c:v>5.2630424833282481</c:v>
                </c:pt>
                <c:pt idx="797">
                  <c:v>5.224965337259869</c:v>
                </c:pt>
                <c:pt idx="798">
                  <c:v>5.224965337259869</c:v>
                </c:pt>
                <c:pt idx="799">
                  <c:v>5.1870539600168737</c:v>
                </c:pt>
                <c:pt idx="800">
                  <c:v>5.1870539600168737</c:v>
                </c:pt>
                <c:pt idx="801">
                  <c:v>5.1870539600168737</c:v>
                </c:pt>
                <c:pt idx="802">
                  <c:v>5.1493081103403071</c:v>
                </c:pt>
                <c:pt idx="803">
                  <c:v>5.1117275466190542</c:v>
                </c:pt>
                <c:pt idx="804">
                  <c:v>5.1493081103403071</c:v>
                </c:pt>
                <c:pt idx="805">
                  <c:v>5.1117275466190542</c:v>
                </c:pt>
                <c:pt idx="806">
                  <c:v>5.1117275466190542</c:v>
                </c:pt>
                <c:pt idx="807">
                  <c:v>5.1117275466190542</c:v>
                </c:pt>
                <c:pt idx="808">
                  <c:v>5.0743120268883093</c:v>
                </c:pt>
                <c:pt idx="809">
                  <c:v>5.0370613088279992</c:v>
                </c:pt>
                <c:pt idx="810">
                  <c:v>4.9999751497612337</c:v>
                </c:pt>
                <c:pt idx="811">
                  <c:v>4.9630533066527089</c:v>
                </c:pt>
                <c:pt idx="812">
                  <c:v>4.9630533066527089</c:v>
                </c:pt>
                <c:pt idx="813">
                  <c:v>4.8532712373139137</c:v>
                </c:pt>
                <c:pt idx="814">
                  <c:v>4.8170042204611834</c:v>
                </c:pt>
                <c:pt idx="815">
                  <c:v>4.8170042204611834</c:v>
                </c:pt>
                <c:pt idx="816">
                  <c:v>4.8532712373139137</c:v>
                </c:pt>
                <c:pt idx="817">
                  <c:v>4.8170042204611834</c:v>
                </c:pt>
                <c:pt idx="818">
                  <c:v>4.8170042204611834</c:v>
                </c:pt>
                <c:pt idx="819">
                  <c:v>4.7809002989579081</c:v>
                </c:pt>
                <c:pt idx="820">
                  <c:v>4.7449592275844736</c:v>
                </c:pt>
                <c:pt idx="821">
                  <c:v>4.7449592275844736</c:v>
                </c:pt>
                <c:pt idx="822">
                  <c:v>4.7091807607514582</c:v>
                </c:pt>
                <c:pt idx="823">
                  <c:v>4.6381106564898653</c:v>
                </c:pt>
                <c:pt idx="824">
                  <c:v>4.6028185260182273</c:v>
                </c:pt>
                <c:pt idx="825">
                  <c:v>4.6381106564898653</c:v>
                </c:pt>
                <c:pt idx="826">
                  <c:v>4.6381106564898653</c:v>
                </c:pt>
                <c:pt idx="827">
                  <c:v>4.6028185260182273</c:v>
                </c:pt>
                <c:pt idx="828">
                  <c:v>4.6381106564898653</c:v>
                </c:pt>
                <c:pt idx="829">
                  <c:v>4.6381106564898653</c:v>
                </c:pt>
                <c:pt idx="830">
                  <c:v>4.6028185260182273</c:v>
                </c:pt>
                <c:pt idx="831">
                  <c:v>4.6028185260182273</c:v>
                </c:pt>
                <c:pt idx="832">
                  <c:v>4.5676880139974712</c:v>
                </c:pt>
                <c:pt idx="833">
                  <c:v>4.5676880139974712</c:v>
                </c:pt>
                <c:pt idx="834">
                  <c:v>4.5327188729636969</c:v>
                </c:pt>
                <c:pt idx="835">
                  <c:v>4.4979108550729316</c:v>
                </c:pt>
                <c:pt idx="836">
                  <c:v>4.3602850446592996</c:v>
                </c:pt>
                <c:pt idx="837">
                  <c:v>4.292432406134612</c:v>
                </c:pt>
                <c:pt idx="838">
                  <c:v>4.2587452783153559</c:v>
                </c:pt>
                <c:pt idx="839">
                  <c:v>4.2252172769910681</c:v>
                </c:pt>
                <c:pt idx="840">
                  <c:v>4.1586376480478284</c:v>
                </c:pt>
                <c:pt idx="841">
                  <c:v>4.1255855165415198</c:v>
                </c:pt>
                <c:pt idx="842">
                  <c:v>4.1255855165415198</c:v>
                </c:pt>
                <c:pt idx="843">
                  <c:v>4.1255855165415198</c:v>
                </c:pt>
                <c:pt idx="844">
                  <c:v>4.1586376480478284</c:v>
                </c:pt>
                <c:pt idx="845">
                  <c:v>4.1255855165415198</c:v>
                </c:pt>
                <c:pt idx="846">
                  <c:v>4.1586376480478284</c:v>
                </c:pt>
                <c:pt idx="847">
                  <c:v>4.1255855165415198</c:v>
                </c:pt>
                <c:pt idx="848">
                  <c:v>4.0926915037516558</c:v>
                </c:pt>
                <c:pt idx="849">
                  <c:v>4.0926915037516558</c:v>
                </c:pt>
                <c:pt idx="850">
                  <c:v>4.0926915037516558</c:v>
                </c:pt>
                <c:pt idx="851">
                  <c:v>4.0926915037516558</c:v>
                </c:pt>
                <c:pt idx="852">
                  <c:v>4.1586376480478284</c:v>
                </c:pt>
                <c:pt idx="853">
                  <c:v>4.1586376480478284</c:v>
                </c:pt>
                <c:pt idx="854">
                  <c:v>4.1918481508164236</c:v>
                </c:pt>
                <c:pt idx="855">
                  <c:v>4.1918481508164236</c:v>
                </c:pt>
                <c:pt idx="856">
                  <c:v>4.1586376480478284</c:v>
                </c:pt>
                <c:pt idx="857">
                  <c:v>4.1586376480478284</c:v>
                </c:pt>
                <c:pt idx="858">
                  <c:v>4.0599553567283859</c:v>
                </c:pt>
                <c:pt idx="859">
                  <c:v>4.0273768221158992</c:v>
                </c:pt>
                <c:pt idx="860">
                  <c:v>4.0273768221158992</c:v>
                </c:pt>
                <c:pt idx="861">
                  <c:v>3.9626915746584932</c:v>
                </c:pt>
                <c:pt idx="862">
                  <c:v>3.9626915746584932</c:v>
                </c:pt>
                <c:pt idx="863">
                  <c:v>3.9305843530544511</c:v>
                </c:pt>
                <c:pt idx="864">
                  <c:v>3.8037188592786322</c:v>
                </c:pt>
                <c:pt idx="865">
                  <c:v>3.7102041260743639</c:v>
                </c:pt>
                <c:pt idx="866">
                  <c:v>3.7412205618813839</c:v>
                </c:pt>
                <c:pt idx="867">
                  <c:v>3.7412205618813839</c:v>
                </c:pt>
                <c:pt idx="868">
                  <c:v>3.6180825734698119</c:v>
                </c:pt>
                <c:pt idx="869">
                  <c:v>3.587683778146225</c:v>
                </c:pt>
                <c:pt idx="870">
                  <c:v>3.497408923138603</c:v>
                </c:pt>
                <c:pt idx="871">
                  <c:v>3.3791829482506648</c:v>
                </c:pt>
                <c:pt idx="872">
                  <c:v>3.2921096661300209</c:v>
                </c:pt>
                <c:pt idx="873">
                  <c:v>3.2633878719536669</c:v>
                </c:pt>
                <c:pt idx="874">
                  <c:v>3.206396646195329</c:v>
                </c:pt>
                <c:pt idx="875">
                  <c:v>3.1500068007985802</c:v>
                </c:pt>
                <c:pt idx="876">
                  <c:v>3.206396646195329</c:v>
                </c:pt>
                <c:pt idx="877">
                  <c:v>3.2348169536799851</c:v>
                </c:pt>
                <c:pt idx="878">
                  <c:v>3.2921096661300209</c:v>
                </c:pt>
                <c:pt idx="879">
                  <c:v>3.2921096661300209</c:v>
                </c:pt>
                <c:pt idx="880">
                  <c:v>3.2921096661300209</c:v>
                </c:pt>
                <c:pt idx="881">
                  <c:v>3.2348169536799851</c:v>
                </c:pt>
                <c:pt idx="882">
                  <c:v>3.1500068007985802</c:v>
                </c:pt>
                <c:pt idx="883">
                  <c:v>3.0116492275458828</c:v>
                </c:pt>
                <c:pt idx="884">
                  <c:v>2.9304185022539668</c:v>
                </c:pt>
                <c:pt idx="885">
                  <c:v>2.824176882349132</c:v>
                </c:pt>
                <c:pt idx="886">
                  <c:v>2.7719366195426862</c:v>
                </c:pt>
                <c:pt idx="887">
                  <c:v>2.6438866888897441</c:v>
                </c:pt>
                <c:pt idx="888">
                  <c:v>2.5687947961647648</c:v>
                </c:pt>
                <c:pt idx="889">
                  <c:v>2.446514404773668</c:v>
                </c:pt>
                <c:pt idx="890">
                  <c:v>2.4224867304018889</c:v>
                </c:pt>
                <c:pt idx="891">
                  <c:v>2.3986012032577051</c:v>
                </c:pt>
                <c:pt idx="892">
                  <c:v>2.374857541916541</c:v>
                </c:pt>
                <c:pt idx="893">
                  <c:v>2.3512554643944368</c:v>
                </c:pt>
                <c:pt idx="894">
                  <c:v>2.2812959064415459</c:v>
                </c:pt>
                <c:pt idx="895">
                  <c:v>2.1899814629870362</c:v>
                </c:pt>
                <c:pt idx="896">
                  <c:v>2.0355334084003802</c:v>
                </c:pt>
                <c:pt idx="897">
                  <c:v>1.867252425031664</c:v>
                </c:pt>
                <c:pt idx="898">
                  <c:v>1.7467171618977479</c:v>
                </c:pt>
                <c:pt idx="899">
                  <c:v>1.8468276088008431</c:v>
                </c:pt>
                <c:pt idx="900">
                  <c:v>1.950304001644233</c:v>
                </c:pt>
                <c:pt idx="901">
                  <c:v>1.992645303085083</c:v>
                </c:pt>
                <c:pt idx="902">
                  <c:v>2.0789706513915451</c:v>
                </c:pt>
                <c:pt idx="903">
                  <c:v>2.1675018363477832</c:v>
                </c:pt>
                <c:pt idx="904">
                  <c:v>2.1899814629870362</c:v>
                </c:pt>
                <c:pt idx="905">
                  <c:v>2.2126003970267711</c:v>
                </c:pt>
                <c:pt idx="906">
                  <c:v>2.2126003970267711</c:v>
                </c:pt>
                <c:pt idx="907">
                  <c:v>2.2126003970267711</c:v>
                </c:pt>
                <c:pt idx="908">
                  <c:v>2.1229593559832538</c:v>
                </c:pt>
                <c:pt idx="909">
                  <c:v>2.05718324221117</c:v>
                </c:pt>
                <c:pt idx="910">
                  <c:v>1.950304001644233</c:v>
                </c:pt>
                <c:pt idx="911">
                  <c:v>1.9085071602726571</c:v>
                </c:pt>
                <c:pt idx="912">
                  <c:v>1.806381596626617</c:v>
                </c:pt>
                <c:pt idx="913">
                  <c:v>1.7270957100259929</c:v>
                </c:pt>
                <c:pt idx="914">
                  <c:v>1.6499353500442111</c:v>
                </c:pt>
                <c:pt idx="915">
                  <c:v>1.556444439324802</c:v>
                </c:pt>
                <c:pt idx="916">
                  <c:v>1.4662062580747091</c:v>
                </c:pt>
                <c:pt idx="917">
                  <c:v>1.3621596265685609</c:v>
                </c:pt>
                <c:pt idx="918">
                  <c:v>1.198849478511836</c:v>
                </c:pt>
                <c:pt idx="919">
                  <c:v>1.0191486157309531</c:v>
                </c:pt>
                <c:pt idx="920">
                  <c:v>0.8695581382007036</c:v>
                </c:pt>
                <c:pt idx="921">
                  <c:v>0.7107978797084098</c:v>
                </c:pt>
                <c:pt idx="922">
                  <c:v>0.76959222277017059</c:v>
                </c:pt>
                <c:pt idx="923">
                  <c:v>0.93578930659463289</c:v>
                </c:pt>
                <c:pt idx="924">
                  <c:v>1.0334582850549441</c:v>
                </c:pt>
                <c:pt idx="925">
                  <c:v>1.091899080845333</c:v>
                </c:pt>
                <c:pt idx="926">
                  <c:v>1.091899080845333</c:v>
                </c:pt>
                <c:pt idx="927">
                  <c:v>1.1522791474042771</c:v>
                </c:pt>
                <c:pt idx="928">
                  <c:v>1.1522791474042771</c:v>
                </c:pt>
                <c:pt idx="929">
                  <c:v>1.183202975118566</c:v>
                </c:pt>
                <c:pt idx="930">
                  <c:v>1.183202975118566</c:v>
                </c:pt>
                <c:pt idx="931">
                  <c:v>1.230513284588947</c:v>
                </c:pt>
                <c:pt idx="932">
                  <c:v>1.262673640147844</c:v>
                </c:pt>
                <c:pt idx="933">
                  <c:v>1.2789408272623719</c:v>
                </c:pt>
                <c:pt idx="934">
                  <c:v>1.2789408272623719</c:v>
                </c:pt>
                <c:pt idx="935">
                  <c:v>1.3621596265685609</c:v>
                </c:pt>
                <c:pt idx="936">
                  <c:v>1.37918218128035</c:v>
                </c:pt>
                <c:pt idx="937">
                  <c:v>1.448545558521785</c:v>
                </c:pt>
                <c:pt idx="938">
                  <c:v>1.4662062580747091</c:v>
                </c:pt>
                <c:pt idx="939">
                  <c:v>1.5199609919608661</c:v>
                </c:pt>
                <c:pt idx="940">
                  <c:v>1.5381378140875119</c:v>
                </c:pt>
                <c:pt idx="941">
                  <c:v>1.556444439324802</c:v>
                </c:pt>
                <c:pt idx="942">
                  <c:v>1.556444439324802</c:v>
                </c:pt>
                <c:pt idx="943">
                  <c:v>1.556444439324802</c:v>
                </c:pt>
                <c:pt idx="944">
                  <c:v>1.5748811751911811</c:v>
                </c:pt>
                <c:pt idx="945">
                  <c:v>1.5748811751911811</c:v>
                </c:pt>
                <c:pt idx="946">
                  <c:v>1.5748811751911811</c:v>
                </c:pt>
                <c:pt idx="947">
                  <c:v>1.5748811751911811</c:v>
                </c:pt>
                <c:pt idx="948">
                  <c:v>1.6499353500442111</c:v>
                </c:pt>
                <c:pt idx="949">
                  <c:v>1.688251043906916</c:v>
                </c:pt>
                <c:pt idx="950">
                  <c:v>1.688251043906916</c:v>
                </c:pt>
                <c:pt idx="951">
                  <c:v>1.688251043906916</c:v>
                </c:pt>
                <c:pt idx="952">
                  <c:v>1.688251043906916</c:v>
                </c:pt>
                <c:pt idx="953">
                  <c:v>1.688251043906916</c:v>
                </c:pt>
                <c:pt idx="954">
                  <c:v>1.707607104419484</c:v>
                </c:pt>
                <c:pt idx="955">
                  <c:v>1.707607104419484</c:v>
                </c:pt>
                <c:pt idx="956">
                  <c:v>1.7270957100259929</c:v>
                </c:pt>
                <c:pt idx="957">
                  <c:v>1.7270957100259929</c:v>
                </c:pt>
                <c:pt idx="958">
                  <c:v>1.7467171618977479</c:v>
                </c:pt>
                <c:pt idx="959">
                  <c:v>1.7467171618977479</c:v>
                </c:pt>
                <c:pt idx="960">
                  <c:v>1.7270957100259929</c:v>
                </c:pt>
                <c:pt idx="961">
                  <c:v>1.7270957100259929</c:v>
                </c:pt>
                <c:pt idx="962">
                  <c:v>1.7270957100259929</c:v>
                </c:pt>
                <c:pt idx="963">
                  <c:v>1.707607104419484</c:v>
                </c:pt>
                <c:pt idx="964">
                  <c:v>1.707607104419484</c:v>
                </c:pt>
                <c:pt idx="965">
                  <c:v>1.669027226631089</c:v>
                </c:pt>
                <c:pt idx="966">
                  <c:v>1.688251043906916</c:v>
                </c:pt>
                <c:pt idx="967">
                  <c:v>1.669027226631089</c:v>
                </c:pt>
                <c:pt idx="968">
                  <c:v>1.6499353500442111</c:v>
                </c:pt>
                <c:pt idx="969">
                  <c:v>1.630975110903125</c:v>
                </c:pt>
                <c:pt idx="970">
                  <c:v>1.5934483284799761</c:v>
                </c:pt>
                <c:pt idx="971">
                  <c:v>1.5934483284799761</c:v>
                </c:pt>
                <c:pt idx="972">
                  <c:v>1.5934483284799761</c:v>
                </c:pt>
                <c:pt idx="973">
                  <c:v>1.6121462052645059</c:v>
                </c:pt>
                <c:pt idx="974">
                  <c:v>1.630975110903125</c:v>
                </c:pt>
                <c:pt idx="975">
                  <c:v>1.6499353500442111</c:v>
                </c:pt>
                <c:pt idx="976">
                  <c:v>1.688251043906916</c:v>
                </c:pt>
                <c:pt idx="977">
                  <c:v>1.707607104419484</c:v>
                </c:pt>
                <c:pt idx="978">
                  <c:v>1.786359805720662</c:v>
                </c:pt>
                <c:pt idx="979">
                  <c:v>1.806381596626617</c:v>
                </c:pt>
                <c:pt idx="980">
                  <c:v>1.8468276088008431</c:v>
                </c:pt>
                <c:pt idx="981">
                  <c:v>1.8468276088008431</c:v>
                </c:pt>
                <c:pt idx="982">
                  <c:v>1.8878121769064511</c:v>
                </c:pt>
                <c:pt idx="983">
                  <c:v>1.8878121769064511</c:v>
                </c:pt>
                <c:pt idx="984">
                  <c:v>1.9085071602726571</c:v>
                </c:pt>
                <c:pt idx="985">
                  <c:v>1.9085071602726571</c:v>
                </c:pt>
                <c:pt idx="986">
                  <c:v>1.8878121769064511</c:v>
                </c:pt>
                <c:pt idx="987">
                  <c:v>1.8878121769064511</c:v>
                </c:pt>
                <c:pt idx="988">
                  <c:v>1.8878121769064511</c:v>
                </c:pt>
                <c:pt idx="989">
                  <c:v>1.867252425031664</c:v>
                </c:pt>
                <c:pt idx="990">
                  <c:v>1.8468276088008431</c:v>
                </c:pt>
                <c:pt idx="991">
                  <c:v>1.8265374317164631</c:v>
                </c:pt>
                <c:pt idx="992">
                  <c:v>1.806381596626617</c:v>
                </c:pt>
                <c:pt idx="993">
                  <c:v>1.806381596626617</c:v>
                </c:pt>
                <c:pt idx="994">
                  <c:v>1.806381596626617</c:v>
                </c:pt>
                <c:pt idx="995">
                  <c:v>1.8468276088008431</c:v>
                </c:pt>
                <c:pt idx="996">
                  <c:v>1.867252425031664</c:v>
                </c:pt>
                <c:pt idx="997">
                  <c:v>1.8878121769064511</c:v>
                </c:pt>
                <c:pt idx="998">
                  <c:v>1.950304001644233</c:v>
                </c:pt>
                <c:pt idx="999">
                  <c:v>1.950304001644233</c:v>
                </c:pt>
                <c:pt idx="1000">
                  <c:v>1.950304001644233</c:v>
                </c:pt>
                <c:pt idx="1001">
                  <c:v>1.9714064481322049</c:v>
                </c:pt>
                <c:pt idx="1002">
                  <c:v>1.9714064481322049</c:v>
                </c:pt>
                <c:pt idx="1003">
                  <c:v>1.950304001644233</c:v>
                </c:pt>
                <c:pt idx="1004">
                  <c:v>1.950304001644233</c:v>
                </c:pt>
                <c:pt idx="1005">
                  <c:v>1.950304001644233</c:v>
                </c:pt>
                <c:pt idx="1006">
                  <c:v>1.9293376703319101</c:v>
                </c:pt>
                <c:pt idx="1007">
                  <c:v>1.9085071602726571</c:v>
                </c:pt>
                <c:pt idx="1008">
                  <c:v>1.8878121769064511</c:v>
                </c:pt>
                <c:pt idx="1009">
                  <c:v>1.8878121769064511</c:v>
                </c:pt>
                <c:pt idx="1010">
                  <c:v>1.8878121769064511</c:v>
                </c:pt>
                <c:pt idx="1011">
                  <c:v>1.867252425031664</c:v>
                </c:pt>
                <c:pt idx="1012">
                  <c:v>1.867252425031664</c:v>
                </c:pt>
                <c:pt idx="1013">
                  <c:v>1.8468276088008431</c:v>
                </c:pt>
                <c:pt idx="1014">
                  <c:v>1.8468276088008431</c:v>
                </c:pt>
                <c:pt idx="1015">
                  <c:v>1.8468276088008431</c:v>
                </c:pt>
                <c:pt idx="1016">
                  <c:v>1.8468276088008431</c:v>
                </c:pt>
                <c:pt idx="1017">
                  <c:v>1.8468276088008431</c:v>
                </c:pt>
                <c:pt idx="1018">
                  <c:v>1.8468276088008431</c:v>
                </c:pt>
                <c:pt idx="1019">
                  <c:v>1.8468276088008431</c:v>
                </c:pt>
                <c:pt idx="1020">
                  <c:v>1.8468276088008431</c:v>
                </c:pt>
                <c:pt idx="1021">
                  <c:v>1.8878121769064511</c:v>
                </c:pt>
                <c:pt idx="1022">
                  <c:v>1.9085071602726571</c:v>
                </c:pt>
                <c:pt idx="1023">
                  <c:v>1.950304001644233</c:v>
                </c:pt>
                <c:pt idx="1024">
                  <c:v>1.9714064481322049</c:v>
                </c:pt>
                <c:pt idx="1025">
                  <c:v>2.0140208591628741</c:v>
                </c:pt>
                <c:pt idx="1026">
                  <c:v>2.0140208591628741</c:v>
                </c:pt>
                <c:pt idx="1027">
                  <c:v>2.0355334084003802</c:v>
                </c:pt>
                <c:pt idx="1028">
                  <c:v>2.05718324221117</c:v>
                </c:pt>
                <c:pt idx="1029">
                  <c:v>2.05718324221117</c:v>
                </c:pt>
                <c:pt idx="1030">
                  <c:v>2.0789706513915451</c:v>
                </c:pt>
                <c:pt idx="1031">
                  <c:v>2.05718324221117</c:v>
                </c:pt>
                <c:pt idx="1032">
                  <c:v>2.0789706513915451</c:v>
                </c:pt>
                <c:pt idx="1033">
                  <c:v>2.0789706513915451</c:v>
                </c:pt>
                <c:pt idx="1034">
                  <c:v>2.1008959261244309</c:v>
                </c:pt>
                <c:pt idx="1035">
                  <c:v>2.1008959261244309</c:v>
                </c:pt>
                <c:pt idx="1036">
                  <c:v>2.1008959261244309</c:v>
                </c:pt>
                <c:pt idx="1037">
                  <c:v>2.1229593559832538</c:v>
                </c:pt>
                <c:pt idx="1038">
                  <c:v>2.0789706513915451</c:v>
                </c:pt>
                <c:pt idx="1039">
                  <c:v>2.1008959261244309</c:v>
                </c:pt>
                <c:pt idx="1040">
                  <c:v>2.0789706513915451</c:v>
                </c:pt>
                <c:pt idx="1041">
                  <c:v>2.0789706513915451</c:v>
                </c:pt>
                <c:pt idx="1042">
                  <c:v>2.0789706513915451</c:v>
                </c:pt>
                <c:pt idx="1043">
                  <c:v>2.1008959261244309</c:v>
                </c:pt>
                <c:pt idx="1044">
                  <c:v>2.1451612299357539</c:v>
                </c:pt>
                <c:pt idx="1045">
                  <c:v>2.2126003970267711</c:v>
                </c:pt>
                <c:pt idx="1046">
                  <c:v>2.327794688144698</c:v>
                </c:pt>
                <c:pt idx="1047">
                  <c:v>2.3986012032577051</c:v>
                </c:pt>
                <c:pt idx="1048">
                  <c:v>2.3512554643944368</c:v>
                </c:pt>
                <c:pt idx="1049">
                  <c:v>2.327794688144698</c:v>
                </c:pt>
                <c:pt idx="1050">
                  <c:v>2.2812959064415459</c:v>
                </c:pt>
                <c:pt idx="1051">
                  <c:v>2.304474930054516</c:v>
                </c:pt>
                <c:pt idx="1052">
                  <c:v>2.304474930054516</c:v>
                </c:pt>
                <c:pt idx="1053">
                  <c:v>2.2582573330504632</c:v>
                </c:pt>
                <c:pt idx="1054">
                  <c:v>2.2582573330504632</c:v>
                </c:pt>
                <c:pt idx="1055">
                  <c:v>2.2582573330504632</c:v>
                </c:pt>
                <c:pt idx="1056">
                  <c:v>2.235358925049467</c:v>
                </c:pt>
                <c:pt idx="1057">
                  <c:v>2.2126003970267711</c:v>
                </c:pt>
                <c:pt idx="1058">
                  <c:v>2.2126003970267711</c:v>
                </c:pt>
                <c:pt idx="1059">
                  <c:v>2.1675018363477832</c:v>
                </c:pt>
                <c:pt idx="1060">
                  <c:v>2.1675018363477832</c:v>
                </c:pt>
                <c:pt idx="1061">
                  <c:v>2.1451612299357539</c:v>
                </c:pt>
                <c:pt idx="1062">
                  <c:v>2.0789706513915451</c:v>
                </c:pt>
                <c:pt idx="1063">
                  <c:v>2.0789706513915451</c:v>
                </c:pt>
                <c:pt idx="1064">
                  <c:v>2.05718324221117</c:v>
                </c:pt>
                <c:pt idx="1065">
                  <c:v>1.992645303085083</c:v>
                </c:pt>
                <c:pt idx="1066">
                  <c:v>1.992645303085083</c:v>
                </c:pt>
                <c:pt idx="1067">
                  <c:v>1.992645303085083</c:v>
                </c:pt>
                <c:pt idx="1068">
                  <c:v>2.05718324221117</c:v>
                </c:pt>
                <c:pt idx="1069">
                  <c:v>2.0789706513915451</c:v>
                </c:pt>
                <c:pt idx="1070">
                  <c:v>2.1451612299357539</c:v>
                </c:pt>
                <c:pt idx="1071">
                  <c:v>2.235358925049467</c:v>
                </c:pt>
                <c:pt idx="1072">
                  <c:v>2.304474930054516</c:v>
                </c:pt>
                <c:pt idx="1073">
                  <c:v>2.3512554643944368</c:v>
                </c:pt>
                <c:pt idx="1074">
                  <c:v>2.374857541916541</c:v>
                </c:pt>
                <c:pt idx="1075">
                  <c:v>2.3512554643944368</c:v>
                </c:pt>
                <c:pt idx="1076">
                  <c:v>2.327794688144698</c:v>
                </c:pt>
                <c:pt idx="1077">
                  <c:v>2.327794688144698</c:v>
                </c:pt>
                <c:pt idx="1078">
                  <c:v>2.304474930054516</c:v>
                </c:pt>
                <c:pt idx="1079">
                  <c:v>2.2812959064415459</c:v>
                </c:pt>
                <c:pt idx="1080">
                  <c:v>2.235358925049467</c:v>
                </c:pt>
                <c:pt idx="1081">
                  <c:v>2.1899814629870362</c:v>
                </c:pt>
                <c:pt idx="1082">
                  <c:v>2.1675018363477832</c:v>
                </c:pt>
                <c:pt idx="1083">
                  <c:v>2.1229593559832538</c:v>
                </c:pt>
                <c:pt idx="1084">
                  <c:v>2.1008959261244309</c:v>
                </c:pt>
                <c:pt idx="1085">
                  <c:v>2.0789706513915451</c:v>
                </c:pt>
                <c:pt idx="1086">
                  <c:v>2.05718324221117</c:v>
                </c:pt>
                <c:pt idx="1087">
                  <c:v>2.0355334084003802</c:v>
                </c:pt>
                <c:pt idx="1088">
                  <c:v>2.0140208591628741</c:v>
                </c:pt>
                <c:pt idx="1089">
                  <c:v>2.0140208591628741</c:v>
                </c:pt>
                <c:pt idx="1090">
                  <c:v>1.992645303085083</c:v>
                </c:pt>
                <c:pt idx="1091">
                  <c:v>1.992645303085083</c:v>
                </c:pt>
                <c:pt idx="1092">
                  <c:v>1.992645303085083</c:v>
                </c:pt>
                <c:pt idx="1093">
                  <c:v>1.992645303085083</c:v>
                </c:pt>
                <c:pt idx="1094">
                  <c:v>1.992645303085083</c:v>
                </c:pt>
                <c:pt idx="1095">
                  <c:v>1.992645303085083</c:v>
                </c:pt>
                <c:pt idx="1096">
                  <c:v>2.0140208591628741</c:v>
                </c:pt>
                <c:pt idx="1097">
                  <c:v>2.0140208591628741</c:v>
                </c:pt>
                <c:pt idx="1098">
                  <c:v>2.0140208591628741</c:v>
                </c:pt>
                <c:pt idx="1099">
                  <c:v>2.0140208591628741</c:v>
                </c:pt>
                <c:pt idx="1100">
                  <c:v>1.992645303085083</c:v>
                </c:pt>
                <c:pt idx="1101">
                  <c:v>1.992645303085083</c:v>
                </c:pt>
                <c:pt idx="1102">
                  <c:v>1.9714064481322049</c:v>
                </c:pt>
                <c:pt idx="1103">
                  <c:v>1.9714064481322049</c:v>
                </c:pt>
                <c:pt idx="1104">
                  <c:v>1.950304001644233</c:v>
                </c:pt>
                <c:pt idx="1105">
                  <c:v>1.9714064481322049</c:v>
                </c:pt>
                <c:pt idx="1106">
                  <c:v>1.950304001644233</c:v>
                </c:pt>
                <c:pt idx="1107">
                  <c:v>1.950304001644233</c:v>
                </c:pt>
                <c:pt idx="1108">
                  <c:v>1.9293376703319101</c:v>
                </c:pt>
                <c:pt idx="1109">
                  <c:v>1.950304001644233</c:v>
                </c:pt>
                <c:pt idx="1110">
                  <c:v>1.950304001644233</c:v>
                </c:pt>
                <c:pt idx="1111">
                  <c:v>1.950304001644233</c:v>
                </c:pt>
                <c:pt idx="1112">
                  <c:v>1.950304001644233</c:v>
                </c:pt>
                <c:pt idx="1113">
                  <c:v>1.950304001644233</c:v>
                </c:pt>
                <c:pt idx="1114">
                  <c:v>1.9714064481322049</c:v>
                </c:pt>
                <c:pt idx="1115">
                  <c:v>1.9714064481322049</c:v>
                </c:pt>
                <c:pt idx="1116">
                  <c:v>1.950304001644233</c:v>
                </c:pt>
                <c:pt idx="1117">
                  <c:v>1.992645303085083</c:v>
                </c:pt>
                <c:pt idx="1118">
                  <c:v>2.0355334084003802</c:v>
                </c:pt>
                <c:pt idx="1119">
                  <c:v>2.05718324221117</c:v>
                </c:pt>
                <c:pt idx="1120">
                  <c:v>2.1008959261244309</c:v>
                </c:pt>
                <c:pt idx="1121">
                  <c:v>2.1675018363477832</c:v>
                </c:pt>
                <c:pt idx="1122">
                  <c:v>2.2126003970267711</c:v>
                </c:pt>
                <c:pt idx="1123">
                  <c:v>2.2126003970267711</c:v>
                </c:pt>
                <c:pt idx="1124">
                  <c:v>2.1899814629870362</c:v>
                </c:pt>
                <c:pt idx="1125">
                  <c:v>2.1675018363477832</c:v>
                </c:pt>
                <c:pt idx="1126">
                  <c:v>2.1451612299357539</c:v>
                </c:pt>
                <c:pt idx="1127">
                  <c:v>2.1229593559832538</c:v>
                </c:pt>
                <c:pt idx="1128">
                  <c:v>2.1008959261244309</c:v>
                </c:pt>
                <c:pt idx="1129">
                  <c:v>2.05718324221117</c:v>
                </c:pt>
                <c:pt idx="1130">
                  <c:v>2.05718324221117</c:v>
                </c:pt>
                <c:pt idx="1131">
                  <c:v>2.0789706513915451</c:v>
                </c:pt>
                <c:pt idx="1132">
                  <c:v>2.1229593559832538</c:v>
                </c:pt>
                <c:pt idx="1133">
                  <c:v>2.1451612299357539</c:v>
                </c:pt>
                <c:pt idx="1134">
                  <c:v>2.2126003970267711</c:v>
                </c:pt>
                <c:pt idx="1135">
                  <c:v>2.235358925049467</c:v>
                </c:pt>
                <c:pt idx="1136">
                  <c:v>2.2812959064415459</c:v>
                </c:pt>
                <c:pt idx="1137">
                  <c:v>2.327794688144698</c:v>
                </c:pt>
                <c:pt idx="1138">
                  <c:v>2.3986012032577051</c:v>
                </c:pt>
                <c:pt idx="1139">
                  <c:v>2.47068450724155</c:v>
                </c:pt>
                <c:pt idx="1140">
                  <c:v>2.5936812329063721</c:v>
                </c:pt>
                <c:pt idx="1141">
                  <c:v>2.7202804771659421</c:v>
                </c:pt>
                <c:pt idx="1142">
                  <c:v>2.9304185022539668</c:v>
                </c:pt>
                <c:pt idx="1143">
                  <c:v>3.0942162054595879</c:v>
                </c:pt>
                <c:pt idx="1144">
                  <c:v>3.2348169536799851</c:v>
                </c:pt>
                <c:pt idx="1145">
                  <c:v>3.4085108879099399</c:v>
                </c:pt>
                <c:pt idx="1146">
                  <c:v>3.4085108879099399</c:v>
                </c:pt>
                <c:pt idx="1147">
                  <c:v>3.3500069403225909</c:v>
                </c:pt>
                <c:pt idx="1148">
                  <c:v>3.2633878719536669</c:v>
                </c:pt>
                <c:pt idx="1149">
                  <c:v>3.206396646195329</c:v>
                </c:pt>
                <c:pt idx="1150">
                  <c:v>3.1500068007985802</c:v>
                </c:pt>
                <c:pt idx="1151">
                  <c:v>3.0942162054595879</c:v>
                </c:pt>
                <c:pt idx="1152">
                  <c:v>3.0390227222742681</c:v>
                </c:pt>
                <c:pt idx="1153">
                  <c:v>2.984424205656353</c:v>
                </c:pt>
                <c:pt idx="1154">
                  <c:v>3.0116492275458828</c:v>
                </c:pt>
                <c:pt idx="1155">
                  <c:v>2.9036372804418611</c:v>
                </c:pt>
                <c:pt idx="1156">
                  <c:v>2.8505167421313602</c:v>
                </c:pt>
                <c:pt idx="1157">
                  <c:v>2.7719366195426862</c:v>
                </c:pt>
                <c:pt idx="1158">
                  <c:v>2.7202804771659421</c:v>
                </c:pt>
                <c:pt idx="1159">
                  <c:v>2.669206261733196</c:v>
                </c:pt>
                <c:pt idx="1160">
                  <c:v>2.6438866888897441</c:v>
                </c:pt>
                <c:pt idx="1161">
                  <c:v>2.5936812329063721</c:v>
                </c:pt>
                <c:pt idx="1162">
                  <c:v>2.5687947961647648</c:v>
                </c:pt>
                <c:pt idx="1163">
                  <c:v>2.544052183634554</c:v>
                </c:pt>
                <c:pt idx="1164">
                  <c:v>2.5194531171789638</c:v>
                </c:pt>
                <c:pt idx="1165">
                  <c:v>2.5687947961647648</c:v>
                </c:pt>
                <c:pt idx="1166">
                  <c:v>2.7202804771659421</c:v>
                </c:pt>
                <c:pt idx="1167">
                  <c:v>2.8505167421313602</c:v>
                </c:pt>
                <c:pt idx="1168">
                  <c:v>2.9573473871933649</c:v>
                </c:pt>
                <c:pt idx="1169">
                  <c:v>3.06654495876584</c:v>
                </c:pt>
                <c:pt idx="1170">
                  <c:v>3.1220367303117862</c:v>
                </c:pt>
                <c:pt idx="1171">
                  <c:v>3.1220367303117862</c:v>
                </c:pt>
                <c:pt idx="1172">
                  <c:v>3.1220367303117862</c:v>
                </c:pt>
                <c:pt idx="1173">
                  <c:v>3.06654495876584</c:v>
                </c:pt>
                <c:pt idx="1174">
                  <c:v>2.984424205656353</c:v>
                </c:pt>
                <c:pt idx="1175">
                  <c:v>2.9304185022539668</c:v>
                </c:pt>
                <c:pt idx="1176">
                  <c:v>2.9304185022539668</c:v>
                </c:pt>
                <c:pt idx="1177">
                  <c:v>2.8770034508647049</c:v>
                </c:pt>
                <c:pt idx="1178">
                  <c:v>2.824176882349132</c:v>
                </c:pt>
                <c:pt idx="1179">
                  <c:v>2.824176882349132</c:v>
                </c:pt>
                <c:pt idx="1180">
                  <c:v>2.8505167421313602</c:v>
                </c:pt>
                <c:pt idx="1181">
                  <c:v>2.7979835991209758</c:v>
                </c:pt>
                <c:pt idx="1182">
                  <c:v>2.8505167421313602</c:v>
                </c:pt>
                <c:pt idx="1183">
                  <c:v>2.824176882349132</c:v>
                </c:pt>
                <c:pt idx="1184">
                  <c:v>2.9304185022539668</c:v>
                </c:pt>
                <c:pt idx="1185">
                  <c:v>3.0390227222742681</c:v>
                </c:pt>
                <c:pt idx="1186">
                  <c:v>3.0116492275458828</c:v>
                </c:pt>
                <c:pt idx="1187">
                  <c:v>3.1781266839185651</c:v>
                </c:pt>
                <c:pt idx="1188">
                  <c:v>3.1781266839185651</c:v>
                </c:pt>
                <c:pt idx="1189">
                  <c:v>3.437991022113069</c:v>
                </c:pt>
                <c:pt idx="1190">
                  <c:v>3.437991022113069</c:v>
                </c:pt>
                <c:pt idx="1191">
                  <c:v>3.7723920537741789</c:v>
                </c:pt>
                <c:pt idx="1192">
                  <c:v>4.2587452783153559</c:v>
                </c:pt>
                <c:pt idx="1193">
                  <c:v>4.3944510560809347</c:v>
                </c:pt>
                <c:pt idx="1194">
                  <c:v>4.4979108550729316</c:v>
                </c:pt>
                <c:pt idx="1195">
                  <c:v>4.5676880139974712</c:v>
                </c:pt>
                <c:pt idx="1196">
                  <c:v>4.6735646524979506</c:v>
                </c:pt>
                <c:pt idx="1197">
                  <c:v>4.7091807607514582</c:v>
                </c:pt>
                <c:pt idx="1198">
                  <c:v>4.8170042204611834</c:v>
                </c:pt>
                <c:pt idx="1199">
                  <c:v>4.5676880139974712</c:v>
                </c:pt>
                <c:pt idx="1200">
                  <c:v>4.8170042204611834</c:v>
                </c:pt>
                <c:pt idx="1201">
                  <c:v>4.8897015943675664</c:v>
                </c:pt>
                <c:pt idx="1202">
                  <c:v>4.9630533066527089</c:v>
                </c:pt>
                <c:pt idx="1203">
                  <c:v>4.9262955361071228</c:v>
                </c:pt>
                <c:pt idx="1204">
                  <c:v>4.9630533066527089</c:v>
                </c:pt>
                <c:pt idx="1205">
                  <c:v>4.8897015943675664</c:v>
                </c:pt>
                <c:pt idx="1206">
                  <c:v>5.1870539600168737</c:v>
                </c:pt>
                <c:pt idx="1207">
                  <c:v>5.224965337259869</c:v>
                </c:pt>
                <c:pt idx="1208">
                  <c:v>5.6132360304556252</c:v>
                </c:pt>
                <c:pt idx="1209">
                  <c:v>5.7329855487197756</c:v>
                </c:pt>
                <c:pt idx="1210">
                  <c:v>6.1013787567233564</c:v>
                </c:pt>
                <c:pt idx="1211">
                  <c:v>6.312015351594348</c:v>
                </c:pt>
                <c:pt idx="1212">
                  <c:v>6.7462290447097502</c:v>
                </c:pt>
                <c:pt idx="1213">
                  <c:v>7.0605453139681087</c:v>
                </c:pt>
                <c:pt idx="1214">
                  <c:v>7.1978885916900079</c:v>
                </c:pt>
                <c:pt idx="1215">
                  <c:v>7.7632288265480662</c:v>
                </c:pt>
                <c:pt idx="1216">
                  <c:v>8.4554749745476681</c:v>
                </c:pt>
                <c:pt idx="1217">
                  <c:v>9.130293966573511</c:v>
                </c:pt>
                <c:pt idx="1218">
                  <c:v>10.17304237215261</c:v>
                </c:pt>
                <c:pt idx="1219">
                  <c:v>12.08453322995965</c:v>
                </c:pt>
                <c:pt idx="1220">
                  <c:v>13.92151467024927</c:v>
                </c:pt>
                <c:pt idx="1221">
                  <c:v>14.54533901570076</c:v>
                </c:pt>
                <c:pt idx="1222">
                  <c:v>14.12763404563502</c:v>
                </c:pt>
                <c:pt idx="1223">
                  <c:v>13.04923459653965</c:v>
                </c:pt>
                <c:pt idx="1224">
                  <c:v>12.273922955271789</c:v>
                </c:pt>
                <c:pt idx="1225">
                  <c:v>12.08453322995965</c:v>
                </c:pt>
                <c:pt idx="1226">
                  <c:v>12.337445882512769</c:v>
                </c:pt>
                <c:pt idx="1227">
                  <c:v>13.785110391844761</c:v>
                </c:pt>
                <c:pt idx="1228">
                  <c:v>16.516251218597279</c:v>
                </c:pt>
                <c:pt idx="1229">
                  <c:v>18.639279054211261</c:v>
                </c:pt>
                <c:pt idx="1230">
                  <c:v>18.80269461796604</c:v>
                </c:pt>
                <c:pt idx="1231">
                  <c:v>18.39575860898935</c:v>
                </c:pt>
                <c:pt idx="1232">
                  <c:v>17.20683964029795</c:v>
                </c:pt>
                <c:pt idx="1233">
                  <c:v>16.516251218597279</c:v>
                </c:pt>
                <c:pt idx="1234">
                  <c:v>16.289818089824639</c:v>
                </c:pt>
                <c:pt idx="1235">
                  <c:v>19.13209710857776</c:v>
                </c:pt>
                <c:pt idx="1236">
                  <c:v>24.205331118888321</c:v>
                </c:pt>
                <c:pt idx="1237">
                  <c:v>29.043738234068769</c:v>
                </c:pt>
                <c:pt idx="1238">
                  <c:v>29.685992875983569</c:v>
                </c:pt>
                <c:pt idx="1239">
                  <c:v>27.065238156957449</c:v>
                </c:pt>
                <c:pt idx="1240">
                  <c:v>25.463675547495338</c:v>
                </c:pt>
                <c:pt idx="1241">
                  <c:v>25.07241476922216</c:v>
                </c:pt>
                <c:pt idx="1242">
                  <c:v>24.588441438402992</c:v>
                </c:pt>
                <c:pt idx="1243">
                  <c:v>23.92036414356421</c:v>
                </c:pt>
                <c:pt idx="1244">
                  <c:v>22.985053928462971</c:v>
                </c:pt>
                <c:pt idx="1245">
                  <c:v>21.18113319751323</c:v>
                </c:pt>
                <c:pt idx="1246">
                  <c:v>19.632651587493619</c:v>
                </c:pt>
                <c:pt idx="1247">
                  <c:v>18.80269461796604</c:v>
                </c:pt>
                <c:pt idx="1248">
                  <c:v>17.20683964029795</c:v>
                </c:pt>
                <c:pt idx="1249">
                  <c:v>15.99081973526226</c:v>
                </c:pt>
                <c:pt idx="1250">
                  <c:v>15.18564169543966</c:v>
                </c:pt>
                <c:pt idx="1251">
                  <c:v>14.89901920794788</c:v>
                </c:pt>
                <c:pt idx="1252">
                  <c:v>14.54533901570076</c:v>
                </c:pt>
                <c:pt idx="1253">
                  <c:v>13.92151467024927</c:v>
                </c:pt>
                <c:pt idx="1254">
                  <c:v>13.181230768946319</c:v>
                </c:pt>
                <c:pt idx="1255">
                  <c:v>12.465082484264951</c:v>
                </c:pt>
                <c:pt idx="1256">
                  <c:v>11.896907812581761</c:v>
                </c:pt>
                <c:pt idx="1257">
                  <c:v>11.649475537423641</c:v>
                </c:pt>
                <c:pt idx="1258">
                  <c:v>11.40515689128631</c:v>
                </c:pt>
                <c:pt idx="1259">
                  <c:v>11.04448814924219</c:v>
                </c:pt>
                <c:pt idx="1260">
                  <c:v>10.807895828724019</c:v>
                </c:pt>
                <c:pt idx="1261">
                  <c:v>10.40123187510622</c:v>
                </c:pt>
                <c:pt idx="1262">
                  <c:v>10.17304237215261</c:v>
                </c:pt>
                <c:pt idx="1263">
                  <c:v>8.9718036351320976</c:v>
                </c:pt>
                <c:pt idx="1264">
                  <c:v>9.5066018850240646</c:v>
                </c:pt>
                <c:pt idx="1265">
                  <c:v>10.807895828724019</c:v>
                </c:pt>
                <c:pt idx="1266">
                  <c:v>10.74922753279931</c:v>
                </c:pt>
                <c:pt idx="1267">
                  <c:v>10.229805123315209</c:v>
                </c:pt>
                <c:pt idx="1268">
                  <c:v>9.7809944306653005</c:v>
                </c:pt>
                <c:pt idx="1269">
                  <c:v>9.4522847778452928</c:v>
                </c:pt>
                <c:pt idx="1270">
                  <c:v>9.183494481258867</c:v>
                </c:pt>
                <c:pt idx="1271">
                  <c:v>9.0772787978622347</c:v>
                </c:pt>
                <c:pt idx="1272">
                  <c:v>8.9718036351320976</c:v>
                </c:pt>
                <c:pt idx="1273">
                  <c:v>8.8670672640863888</c:v>
                </c:pt>
                <c:pt idx="1274">
                  <c:v>8.8670672640863888</c:v>
                </c:pt>
                <c:pt idx="1275">
                  <c:v>9.130293966573511</c:v>
                </c:pt>
                <c:pt idx="1276">
                  <c:v>9.398154305870543</c:v>
                </c:pt>
                <c:pt idx="1277">
                  <c:v>9.5611058414136672</c:v>
                </c:pt>
                <c:pt idx="1278">
                  <c:v>9.5066018850240646</c:v>
                </c:pt>
                <c:pt idx="1279">
                  <c:v>9.6157968607760953</c:v>
                </c:pt>
                <c:pt idx="1280">
                  <c:v>9.6706751566293399</c:v>
                </c:pt>
                <c:pt idx="1281">
                  <c:v>10.40123187510622</c:v>
                </c:pt>
                <c:pt idx="1282">
                  <c:v>11.896907812581761</c:v>
                </c:pt>
                <c:pt idx="1283">
                  <c:v>14.47521407455339</c:v>
                </c:pt>
                <c:pt idx="1284">
                  <c:v>20.657129873478869</c:v>
                </c:pt>
                <c:pt idx="1285">
                  <c:v>34.420333941568067</c:v>
                </c:pt>
                <c:pt idx="1286">
                  <c:v>44.903270130046792</c:v>
                </c:pt>
                <c:pt idx="1287">
                  <c:v>44.215888342894033</c:v>
                </c:pt>
                <c:pt idx="1288">
                  <c:v>36.457122272788077</c:v>
                </c:pt>
                <c:pt idx="1289">
                  <c:v>30.118853101290121</c:v>
                </c:pt>
                <c:pt idx="1290">
                  <c:v>25.759509754920089</c:v>
                </c:pt>
                <c:pt idx="1291">
                  <c:v>23.26329805201398</c:v>
                </c:pt>
                <c:pt idx="1292">
                  <c:v>21.80245215859637</c:v>
                </c:pt>
                <c:pt idx="1293">
                  <c:v>20.83092280592648</c:v>
                </c:pt>
                <c:pt idx="1294">
                  <c:v>19.885842514519091</c:v>
                </c:pt>
                <c:pt idx="1295">
                  <c:v>19.13209710857776</c:v>
                </c:pt>
                <c:pt idx="1296">
                  <c:v>18.31501181878588</c:v>
                </c:pt>
                <c:pt idx="1297">
                  <c:v>17.362613145362129</c:v>
                </c:pt>
                <c:pt idx="1298">
                  <c:v>16.821084385437601</c:v>
                </c:pt>
                <c:pt idx="1299">
                  <c:v>16.214756833613961</c:v>
                </c:pt>
                <c:pt idx="1300">
                  <c:v>15.695138643523171</c:v>
                </c:pt>
                <c:pt idx="1301">
                  <c:v>15.18564169543966</c:v>
                </c:pt>
                <c:pt idx="1302">
                  <c:v>14.61566739433855</c:v>
                </c:pt>
                <c:pt idx="1303">
                  <c:v>14.12763404563502</c:v>
                </c:pt>
                <c:pt idx="1304">
                  <c:v>13.785110391844761</c:v>
                </c:pt>
                <c:pt idx="1305">
                  <c:v>13.380721552069801</c:v>
                </c:pt>
                <c:pt idx="1306">
                  <c:v>13.04923459653965</c:v>
                </c:pt>
                <c:pt idx="1307">
                  <c:v>12.658017295672661</c:v>
                </c:pt>
                <c:pt idx="1308">
                  <c:v>12.529196564398219</c:v>
                </c:pt>
                <c:pt idx="1309">
                  <c:v>12.401165657872021</c:v>
                </c:pt>
                <c:pt idx="1310">
                  <c:v>12.08453322995965</c:v>
                </c:pt>
                <c:pt idx="1311">
                  <c:v>11.896907812581761</c:v>
                </c:pt>
                <c:pt idx="1312">
                  <c:v>11.772801650353269</c:v>
                </c:pt>
                <c:pt idx="1313">
                  <c:v>11.40515689128631</c:v>
                </c:pt>
                <c:pt idx="1314">
                  <c:v>11.22395330455983</c:v>
                </c:pt>
                <c:pt idx="1315">
                  <c:v>10.985051782335271</c:v>
                </c:pt>
                <c:pt idx="1316">
                  <c:v>10.343899664255011</c:v>
                </c:pt>
                <c:pt idx="1317">
                  <c:v>10.17304237215261</c:v>
                </c:pt>
                <c:pt idx="1318">
                  <c:v>10.343899664255011</c:v>
                </c:pt>
                <c:pt idx="1319">
                  <c:v>10.11646901942221</c:v>
                </c:pt>
                <c:pt idx="1320">
                  <c:v>9.8364358346715104</c:v>
                </c:pt>
                <c:pt idx="1321">
                  <c:v>9.7809944306653005</c:v>
                </c:pt>
                <c:pt idx="1322">
                  <c:v>9.5611058414136672</c:v>
                </c:pt>
                <c:pt idx="1323">
                  <c:v>9.398154305870543</c:v>
                </c:pt>
                <c:pt idx="1324">
                  <c:v>9.183494481258867</c:v>
                </c:pt>
                <c:pt idx="1325">
                  <c:v>8.9718036351320976</c:v>
                </c:pt>
                <c:pt idx="1326">
                  <c:v>8.8149755840300585</c:v>
                </c:pt>
                <c:pt idx="1327">
                  <c:v>8.7113441497896265</c:v>
                </c:pt>
                <c:pt idx="1328">
                  <c:v>8.6084471669713611</c:v>
                </c:pt>
                <c:pt idx="1329">
                  <c:v>8.4554749745476681</c:v>
                </c:pt>
                <c:pt idx="1330">
                  <c:v>8.4048495782289159</c:v>
                </c:pt>
                <c:pt idx="1331">
                  <c:v>8.4554749745476681</c:v>
                </c:pt>
                <c:pt idx="1332">
                  <c:v>8.5572735502251973</c:v>
                </c:pt>
                <c:pt idx="1333">
                  <c:v>8.6598039608121056</c:v>
                </c:pt>
                <c:pt idx="1334">
                  <c:v>8.6084471669713611</c:v>
                </c:pt>
                <c:pt idx="1335">
                  <c:v>8.6084471669713611</c:v>
                </c:pt>
                <c:pt idx="1336">
                  <c:v>8.4048495782289159</c:v>
                </c:pt>
                <c:pt idx="1337">
                  <c:v>8.0555639666802659</c:v>
                </c:pt>
                <c:pt idx="1338">
                  <c:v>7.8599537827996047</c:v>
                </c:pt>
                <c:pt idx="1339">
                  <c:v>7.5719302872784588</c:v>
                </c:pt>
                <c:pt idx="1340">
                  <c:v>7.3834883296961697</c:v>
                </c:pt>
                <c:pt idx="1341">
                  <c:v>7.61948655812974</c:v>
                </c:pt>
                <c:pt idx="1342">
                  <c:v>7.5245525531334483</c:v>
                </c:pt>
                <c:pt idx="1343">
                  <c:v>7.430331798748421</c:v>
                </c:pt>
                <c:pt idx="1344">
                  <c:v>7.430331798748421</c:v>
                </c:pt>
                <c:pt idx="1345">
                  <c:v>7.3368224997235849</c:v>
                </c:pt>
                <c:pt idx="1346">
                  <c:v>7.2903340837143951</c:v>
                </c:pt>
                <c:pt idx="1347">
                  <c:v>7.3368224997235849</c:v>
                </c:pt>
                <c:pt idx="1348">
                  <c:v>7.1519310640078579</c:v>
                </c:pt>
                <c:pt idx="1349">
                  <c:v>7.2903340837143951</c:v>
                </c:pt>
                <c:pt idx="1350">
                  <c:v>7.24402285626633</c:v>
                </c:pt>
                <c:pt idx="1351">
                  <c:v>7.3368224997235849</c:v>
                </c:pt>
                <c:pt idx="1352">
                  <c:v>7.430331798748421</c:v>
                </c:pt>
                <c:pt idx="1353">
                  <c:v>7.5245525531334483</c:v>
                </c:pt>
                <c:pt idx="1354">
                  <c:v>7.5245525531334483</c:v>
                </c:pt>
                <c:pt idx="1355">
                  <c:v>7.61948655812974</c:v>
                </c:pt>
                <c:pt idx="1356">
                  <c:v>7.7151356044810298</c:v>
                </c:pt>
                <c:pt idx="1357">
                  <c:v>7.6672215893896674</c:v>
                </c:pt>
                <c:pt idx="1358">
                  <c:v>7.9085859618891599</c:v>
                </c:pt>
                <c:pt idx="1359">
                  <c:v>8.2041688213012804</c:v>
                </c:pt>
                <c:pt idx="1360">
                  <c:v>8.5062828922715781</c:v>
                </c:pt>
                <c:pt idx="1361">
                  <c:v>8.9718036351320976</c:v>
                </c:pt>
                <c:pt idx="1362">
                  <c:v>9.183494481258867</c:v>
                </c:pt>
                <c:pt idx="1363">
                  <c:v>9.2904524102765969</c:v>
                </c:pt>
                <c:pt idx="1364">
                  <c:v>9.2368805574119843</c:v>
                </c:pt>
                <c:pt idx="1365">
                  <c:v>8.9718036351320976</c:v>
                </c:pt>
                <c:pt idx="1366">
                  <c:v>8.9193432088681668</c:v>
                </c:pt>
                <c:pt idx="1367">
                  <c:v>8.8670672640863888</c:v>
                </c:pt>
                <c:pt idx="1368">
                  <c:v>8.9193432088681668</c:v>
                </c:pt>
                <c:pt idx="1369">
                  <c:v>8.9193432088681668</c:v>
                </c:pt>
                <c:pt idx="1370">
                  <c:v>8.8670672640863888</c:v>
                </c:pt>
                <c:pt idx="1371">
                  <c:v>8.6598039608121056</c:v>
                </c:pt>
                <c:pt idx="1372">
                  <c:v>8.30414547319441</c:v>
                </c:pt>
                <c:pt idx="1373">
                  <c:v>7.9573982377665509</c:v>
                </c:pt>
                <c:pt idx="1374">
                  <c:v>7.7151356044810298</c:v>
                </c:pt>
                <c:pt idx="1375">
                  <c:v>7.4773531317116779</c:v>
                </c:pt>
                <c:pt idx="1376">
                  <c:v>7.2903340837143951</c:v>
                </c:pt>
                <c:pt idx="1377">
                  <c:v>7.1978885916900079</c:v>
                </c:pt>
                <c:pt idx="1378">
                  <c:v>7.1519310640078579</c:v>
                </c:pt>
                <c:pt idx="1379">
                  <c:v>7.1519310640078579</c:v>
                </c:pt>
                <c:pt idx="1380">
                  <c:v>7.24402285626633</c:v>
                </c:pt>
                <c:pt idx="1381">
                  <c:v>7.3834883296961697</c:v>
                </c:pt>
                <c:pt idx="1382">
                  <c:v>7.5245525531334483</c:v>
                </c:pt>
                <c:pt idx="1383">
                  <c:v>7.6672215893896674</c:v>
                </c:pt>
                <c:pt idx="1384">
                  <c:v>7.8599537827996047</c:v>
                </c:pt>
                <c:pt idx="1385">
                  <c:v>8.006390832198738</c:v>
                </c:pt>
                <c:pt idx="1386">
                  <c:v>8.1049178624342808</c:v>
                </c:pt>
                <c:pt idx="1387">
                  <c:v>8.2041688213012804</c:v>
                </c:pt>
                <c:pt idx="1388">
                  <c:v>8.2041688213012804</c:v>
                </c:pt>
                <c:pt idx="1389">
                  <c:v>8.2540663255124418</c:v>
                </c:pt>
                <c:pt idx="1390">
                  <c:v>8.4554749745476681</c:v>
                </c:pt>
                <c:pt idx="1391">
                  <c:v>8.6598039608121056</c:v>
                </c:pt>
                <c:pt idx="1392">
                  <c:v>8.8670672640863888</c:v>
                </c:pt>
                <c:pt idx="1393">
                  <c:v>9.130293966573511</c:v>
                </c:pt>
                <c:pt idx="1394">
                  <c:v>9.3442102548473169</c:v>
                </c:pt>
                <c:pt idx="1395">
                  <c:v>9.6157968607760953</c:v>
                </c:pt>
                <c:pt idx="1396">
                  <c:v>9.8364358346715104</c:v>
                </c:pt>
                <c:pt idx="1397">
                  <c:v>10.060084854000889</c:v>
                </c:pt>
                <c:pt idx="1398">
                  <c:v>10.286757483798089</c:v>
                </c:pt>
                <c:pt idx="1399">
                  <c:v>10.45875432653925</c:v>
                </c:pt>
                <c:pt idx="1400">
                  <c:v>10.516467228509621</c:v>
                </c:pt>
                <c:pt idx="1401">
                  <c:v>10.63246522272933</c:v>
                </c:pt>
                <c:pt idx="1402">
                  <c:v>10.63246522272933</c:v>
                </c:pt>
                <c:pt idx="1403">
                  <c:v>10.74922753279931</c:v>
                </c:pt>
                <c:pt idx="1404">
                  <c:v>11.04448814924219</c:v>
                </c:pt>
                <c:pt idx="1405">
                  <c:v>11.588104486713339</c:v>
                </c:pt>
                <c:pt idx="1406">
                  <c:v>12.210596673024281</c:v>
                </c:pt>
                <c:pt idx="1407">
                  <c:v>13.04923459653965</c:v>
                </c:pt>
                <c:pt idx="1408">
                  <c:v>13.92151467024927</c:v>
                </c:pt>
                <c:pt idx="1409">
                  <c:v>14.61566739433855</c:v>
                </c:pt>
                <c:pt idx="1410">
                  <c:v>15.041920835820459</c:v>
                </c:pt>
                <c:pt idx="1411">
                  <c:v>15.25780982463046</c:v>
                </c:pt>
                <c:pt idx="1412">
                  <c:v>15.62173524554108</c:v>
                </c:pt>
                <c:pt idx="1413">
                  <c:v>16.821084385437601</c:v>
                </c:pt>
                <c:pt idx="1414">
                  <c:v>18.557892039435991</c:v>
                </c:pt>
                <c:pt idx="1415">
                  <c:v>20.657129873478869</c:v>
                </c:pt>
                <c:pt idx="1416">
                  <c:v>20.743917136748621</c:v>
                </c:pt>
                <c:pt idx="1417">
                  <c:v>20.055718999767699</c:v>
                </c:pt>
                <c:pt idx="1418">
                  <c:v>19.632651587493619</c:v>
                </c:pt>
                <c:pt idx="1419">
                  <c:v>18.966966805555181</c:v>
                </c:pt>
                <c:pt idx="1420">
                  <c:v>18.39575860898935</c:v>
                </c:pt>
                <c:pt idx="1421">
                  <c:v>17.914469612481302</c:v>
                </c:pt>
                <c:pt idx="1422">
                  <c:v>17.28462110256919</c:v>
                </c:pt>
                <c:pt idx="1423">
                  <c:v>17.28462110256919</c:v>
                </c:pt>
                <c:pt idx="1424">
                  <c:v>19.13209710857776</c:v>
                </c:pt>
                <c:pt idx="1425">
                  <c:v>29.685992875983569</c:v>
                </c:pt>
                <c:pt idx="1426">
                  <c:v>60.674365629704027</c:v>
                </c:pt>
                <c:pt idx="1427">
                  <c:v>76.488793567213236</c:v>
                </c:pt>
                <c:pt idx="1428">
                  <c:v>68.930585871266317</c:v>
                </c:pt>
                <c:pt idx="1429">
                  <c:v>57.900685417220771</c:v>
                </c:pt>
                <c:pt idx="1430">
                  <c:v>51.079829404945642</c:v>
                </c:pt>
                <c:pt idx="1431">
                  <c:v>45.18000593129932</c:v>
                </c:pt>
                <c:pt idx="1432">
                  <c:v>43.806509707741</c:v>
                </c:pt>
                <c:pt idx="1433">
                  <c:v>41.661604100355667</c:v>
                </c:pt>
                <c:pt idx="1434">
                  <c:v>39.966228857773878</c:v>
                </c:pt>
                <c:pt idx="1435">
                  <c:v>37.688186047394012</c:v>
                </c:pt>
                <c:pt idx="1436">
                  <c:v>36.946604889611052</c:v>
                </c:pt>
                <c:pt idx="1437">
                  <c:v>35.73022946033872</c:v>
                </c:pt>
                <c:pt idx="1438">
                  <c:v>34.774668715217352</c:v>
                </c:pt>
                <c:pt idx="1439">
                  <c:v>33.370362707114587</c:v>
                </c:pt>
                <c:pt idx="1440">
                  <c:v>32.226540885033472</c:v>
                </c:pt>
                <c:pt idx="1441">
                  <c:v>31.21749960088237</c:v>
                </c:pt>
                <c:pt idx="1442">
                  <c:v>30.555478401504089</c:v>
                </c:pt>
                <c:pt idx="1443">
                  <c:v>29.47097126611672</c:v>
                </c:pt>
                <c:pt idx="1444">
                  <c:v>29.043738234068769</c:v>
                </c:pt>
                <c:pt idx="1445">
                  <c:v>28.09611354791442</c:v>
                </c:pt>
                <c:pt idx="1446">
                  <c:v>27.474814542286381</c:v>
                </c:pt>
                <c:pt idx="1447">
                  <c:v>26.9634203430453</c:v>
                </c:pt>
                <c:pt idx="1448">
                  <c:v>26.457780288043409</c:v>
                </c:pt>
                <c:pt idx="1449">
                  <c:v>25.759509754920089</c:v>
                </c:pt>
                <c:pt idx="1450">
                  <c:v>25.267590768186469</c:v>
                </c:pt>
                <c:pt idx="1451">
                  <c:v>25.07241476922216</c:v>
                </c:pt>
                <c:pt idx="1452">
                  <c:v>24.588441438402992</c:v>
                </c:pt>
                <c:pt idx="1453">
                  <c:v>24.205331118888321</c:v>
                </c:pt>
                <c:pt idx="1454">
                  <c:v>23.92036414356421</c:v>
                </c:pt>
                <c:pt idx="1455">
                  <c:v>23.449911189205469</c:v>
                </c:pt>
                <c:pt idx="1456">
                  <c:v>23.449911189205469</c:v>
                </c:pt>
                <c:pt idx="1457">
                  <c:v>23.077578797270231</c:v>
                </c:pt>
                <c:pt idx="1458">
                  <c:v>22.617181994151071</c:v>
                </c:pt>
                <c:pt idx="1459">
                  <c:v>22.252865501491051</c:v>
                </c:pt>
                <c:pt idx="1460">
                  <c:v>21.892092921742659</c:v>
                </c:pt>
                <c:pt idx="1461">
                  <c:v>21.80245215859637</c:v>
                </c:pt>
                <c:pt idx="1462">
                  <c:v>21.357553577020909</c:v>
                </c:pt>
                <c:pt idx="1463">
                  <c:v>20.918147063916749</c:v>
                </c:pt>
                <c:pt idx="1464">
                  <c:v>20.398076687773742</c:v>
                </c:pt>
                <c:pt idx="1465">
                  <c:v>19.970672380731219</c:v>
                </c:pt>
                <c:pt idx="1466">
                  <c:v>19.632651587493619</c:v>
                </c:pt>
                <c:pt idx="1467">
                  <c:v>19.298087016044612</c:v>
                </c:pt>
                <c:pt idx="1468">
                  <c:v>18.557892039435991</c:v>
                </c:pt>
                <c:pt idx="1469">
                  <c:v>18.39575860898935</c:v>
                </c:pt>
                <c:pt idx="1470">
                  <c:v>17.914469612481302</c:v>
                </c:pt>
                <c:pt idx="1471">
                  <c:v>17.75573870052342</c:v>
                </c:pt>
                <c:pt idx="1472">
                  <c:v>17.519229731123311</c:v>
                </c:pt>
                <c:pt idx="1473">
                  <c:v>17.20683964029795</c:v>
                </c:pt>
                <c:pt idx="1474">
                  <c:v>17.05190769768425</c:v>
                </c:pt>
                <c:pt idx="1475">
                  <c:v>16.97475683709439</c:v>
                </c:pt>
                <c:pt idx="1476">
                  <c:v>16.744562413087259</c:v>
                </c:pt>
                <c:pt idx="1477">
                  <c:v>16.821084385437601</c:v>
                </c:pt>
                <c:pt idx="1478">
                  <c:v>16.821084385437601</c:v>
                </c:pt>
                <c:pt idx="1479">
                  <c:v>16.744562413087259</c:v>
                </c:pt>
                <c:pt idx="1480">
                  <c:v>16.821084385437601</c:v>
                </c:pt>
                <c:pt idx="1481">
                  <c:v>16.744562413087259</c:v>
                </c:pt>
                <c:pt idx="1482">
                  <c:v>16.821084385437601</c:v>
                </c:pt>
                <c:pt idx="1483">
                  <c:v>16.821084385437601</c:v>
                </c:pt>
                <c:pt idx="1484">
                  <c:v>17.05190769768425</c:v>
                </c:pt>
                <c:pt idx="1485">
                  <c:v>16.97475683709439</c:v>
                </c:pt>
                <c:pt idx="1486">
                  <c:v>17.05190769768425</c:v>
                </c:pt>
                <c:pt idx="1487">
                  <c:v>16.821084385437601</c:v>
                </c:pt>
                <c:pt idx="1488">
                  <c:v>16.744562413087259</c:v>
                </c:pt>
                <c:pt idx="1489">
                  <c:v>16.744562413087259</c:v>
                </c:pt>
                <c:pt idx="1490">
                  <c:v>16.59214602083107</c:v>
                </c:pt>
                <c:pt idx="1491">
                  <c:v>16.440565090449262</c:v>
                </c:pt>
                <c:pt idx="1492">
                  <c:v>16.365087444784599</c:v>
                </c:pt>
                <c:pt idx="1493">
                  <c:v>16.289818089824639</c:v>
                </c:pt>
                <c:pt idx="1494">
                  <c:v>16.365087444784599</c:v>
                </c:pt>
                <c:pt idx="1495">
                  <c:v>16.440565090449262</c:v>
                </c:pt>
                <c:pt idx="1496">
                  <c:v>16.139903484019939</c:v>
                </c:pt>
                <c:pt idx="1497">
                  <c:v>16.139903484019939</c:v>
                </c:pt>
                <c:pt idx="1498">
                  <c:v>16.06525784873223</c:v>
                </c:pt>
                <c:pt idx="1499">
                  <c:v>15.99081973526226</c:v>
                </c:pt>
                <c:pt idx="1500">
                  <c:v>15.842565302927239</c:v>
                </c:pt>
                <c:pt idx="1501">
                  <c:v>15.768748598189511</c:v>
                </c:pt>
                <c:pt idx="1502">
                  <c:v>15.475547345174499</c:v>
                </c:pt>
                <c:pt idx="1503">
                  <c:v>15.475547345174499</c:v>
                </c:pt>
                <c:pt idx="1504">
                  <c:v>15.330183346359039</c:v>
                </c:pt>
                <c:pt idx="1505">
                  <c:v>15.475547345174499</c:v>
                </c:pt>
                <c:pt idx="1506">
                  <c:v>15.40276245510759</c:v>
                </c:pt>
                <c:pt idx="1507">
                  <c:v>15.330183346359039</c:v>
                </c:pt>
                <c:pt idx="1508">
                  <c:v>15.40276245510759</c:v>
                </c:pt>
                <c:pt idx="1509">
                  <c:v>15.40276245510759</c:v>
                </c:pt>
                <c:pt idx="1510">
                  <c:v>15.25780982463046</c:v>
                </c:pt>
                <c:pt idx="1511">
                  <c:v>15.18564169543966</c:v>
                </c:pt>
                <c:pt idx="1512">
                  <c:v>15.11367876412012</c:v>
                </c:pt>
                <c:pt idx="1513">
                  <c:v>15.041920835820459</c:v>
                </c:pt>
                <c:pt idx="1514">
                  <c:v>14.970367715503929</c:v>
                </c:pt>
                <c:pt idx="1515">
                  <c:v>14.82787511774321</c:v>
                </c:pt>
                <c:pt idx="1516">
                  <c:v>14.82787511774321</c:v>
                </c:pt>
                <c:pt idx="1517">
                  <c:v>14.68619940681617</c:v>
                </c:pt>
                <c:pt idx="1518">
                  <c:v>14.54533901570076</c:v>
                </c:pt>
                <c:pt idx="1519">
                  <c:v>14.47521407455339</c:v>
                </c:pt>
                <c:pt idx="1520">
                  <c:v>14.26605790971127</c:v>
                </c:pt>
                <c:pt idx="1521">
                  <c:v>14.12763404563502</c:v>
                </c:pt>
                <c:pt idx="1522">
                  <c:v>13.990019202930529</c:v>
                </c:pt>
                <c:pt idx="1523">
                  <c:v>13.92151467024927</c:v>
                </c:pt>
                <c:pt idx="1524">
                  <c:v>13.853211799311151</c:v>
                </c:pt>
                <c:pt idx="1525">
                  <c:v>13.649511173264329</c:v>
                </c:pt>
                <c:pt idx="1526">
                  <c:v>13.514715424419769</c:v>
                </c:pt>
                <c:pt idx="1527">
                  <c:v>13.44761835338422</c:v>
                </c:pt>
                <c:pt idx="1528">
                  <c:v>13.31402482082558</c:v>
                </c:pt>
                <c:pt idx="1529">
                  <c:v>13.181230768946319</c:v>
                </c:pt>
                <c:pt idx="1530">
                  <c:v>13.115133048009881</c:v>
                </c:pt>
                <c:pt idx="1531">
                  <c:v>13.115133048009881</c:v>
                </c:pt>
                <c:pt idx="1532">
                  <c:v>12.98353521388152</c:v>
                </c:pt>
                <c:pt idx="1533">
                  <c:v>12.98353521388152</c:v>
                </c:pt>
                <c:pt idx="1534">
                  <c:v>12.98353521388152</c:v>
                </c:pt>
                <c:pt idx="1535">
                  <c:v>12.787629469198279</c:v>
                </c:pt>
                <c:pt idx="1536">
                  <c:v>12.658017295672661</c:v>
                </c:pt>
                <c:pt idx="1537">
                  <c:v>12.465082484264951</c:v>
                </c:pt>
                <c:pt idx="1538">
                  <c:v>12.273922955271789</c:v>
                </c:pt>
                <c:pt idx="1539">
                  <c:v>12.1474668324354</c:v>
                </c:pt>
                <c:pt idx="1540">
                  <c:v>12.02179566184015</c:v>
                </c:pt>
                <c:pt idx="1541">
                  <c:v>12.02179566184015</c:v>
                </c:pt>
                <c:pt idx="1542">
                  <c:v>11.896907812581761</c:v>
                </c:pt>
                <c:pt idx="1543">
                  <c:v>11.649475537423641</c:v>
                </c:pt>
                <c:pt idx="1544">
                  <c:v>11.588104486713339</c:v>
                </c:pt>
                <c:pt idx="1545">
                  <c:v>11.40515689128631</c:v>
                </c:pt>
                <c:pt idx="1546">
                  <c:v>11.344562192020661</c:v>
                </c:pt>
                <c:pt idx="1547">
                  <c:v>11.16393870301245</c:v>
                </c:pt>
                <c:pt idx="1548">
                  <c:v>11.40515689128631</c:v>
                </c:pt>
                <c:pt idx="1549">
                  <c:v>11.16393870301245</c:v>
                </c:pt>
                <c:pt idx="1550">
                  <c:v>11.16393870301245</c:v>
                </c:pt>
                <c:pt idx="1551">
                  <c:v>11.16393870301245</c:v>
                </c:pt>
                <c:pt idx="1552">
                  <c:v>11.104117053650061</c:v>
                </c:pt>
                <c:pt idx="1553">
                  <c:v>11.04448814924219</c:v>
                </c:pt>
                <c:pt idx="1554">
                  <c:v>8.5572735502251973</c:v>
                </c:pt>
                <c:pt idx="1555">
                  <c:v>7.61948655812974</c:v>
                </c:pt>
                <c:pt idx="1556">
                  <c:v>6.4836220163624469</c:v>
                </c:pt>
                <c:pt idx="1557">
                  <c:v>6.7020263929977268</c:v>
                </c:pt>
                <c:pt idx="1558">
                  <c:v>7.9573982377665509</c:v>
                </c:pt>
                <c:pt idx="1559">
                  <c:v>9.6706751566293399</c:v>
                </c:pt>
                <c:pt idx="1560">
                  <c:v>10.17304237215261</c:v>
                </c:pt>
                <c:pt idx="1561">
                  <c:v>10.17304237215261</c:v>
                </c:pt>
                <c:pt idx="1562">
                  <c:v>10.516467228509621</c:v>
                </c:pt>
                <c:pt idx="1563">
                  <c:v>10.8667558300906</c:v>
                </c:pt>
                <c:pt idx="1564">
                  <c:v>10.74922753279931</c:v>
                </c:pt>
                <c:pt idx="1565">
                  <c:v>10.516467228509621</c:v>
                </c:pt>
                <c:pt idx="1566">
                  <c:v>10.57437079074168</c:v>
                </c:pt>
                <c:pt idx="1567">
                  <c:v>10.63246522272933</c:v>
                </c:pt>
                <c:pt idx="1568">
                  <c:v>10.807895828724019</c:v>
                </c:pt>
                <c:pt idx="1569">
                  <c:v>11.16393870301245</c:v>
                </c:pt>
                <c:pt idx="1570">
                  <c:v>11.284161065300379</c:v>
                </c:pt>
                <c:pt idx="1571">
                  <c:v>11.4659453694428</c:v>
                </c:pt>
                <c:pt idx="1572">
                  <c:v>11.588104486713339</c:v>
                </c:pt>
                <c:pt idx="1573">
                  <c:v>11.588104486713339</c:v>
                </c:pt>
                <c:pt idx="1574">
                  <c:v>11.4659453694428</c:v>
                </c:pt>
                <c:pt idx="1575">
                  <c:v>10.985051782335271</c:v>
                </c:pt>
                <c:pt idx="1576">
                  <c:v>10.74922753279931</c:v>
                </c:pt>
                <c:pt idx="1577">
                  <c:v>10.343899664255011</c:v>
                </c:pt>
                <c:pt idx="1578">
                  <c:v>10.11646901942221</c:v>
                </c:pt>
                <c:pt idx="1579">
                  <c:v>9.9478832394127714</c:v>
                </c:pt>
                <c:pt idx="1580">
                  <c:v>9.8364358346715104</c:v>
                </c:pt>
                <c:pt idx="1581">
                  <c:v>9.7257409422482439</c:v>
                </c:pt>
                <c:pt idx="1582">
                  <c:v>9.5611058414136672</c:v>
                </c:pt>
                <c:pt idx="1583">
                  <c:v>9.5066018850240646</c:v>
                </c:pt>
                <c:pt idx="1584">
                  <c:v>9.398154305870543</c:v>
                </c:pt>
                <c:pt idx="1585">
                  <c:v>9.2904524102765969</c:v>
                </c:pt>
                <c:pt idx="1586">
                  <c:v>9.130293966573511</c:v>
                </c:pt>
                <c:pt idx="1587">
                  <c:v>9.0772787978622347</c:v>
                </c:pt>
                <c:pt idx="1588">
                  <c:v>8.9718036351320976</c:v>
                </c:pt>
                <c:pt idx="1589">
                  <c:v>8.9193432088681668</c:v>
                </c:pt>
                <c:pt idx="1590">
                  <c:v>8.9193432088681668</c:v>
                </c:pt>
                <c:pt idx="1591">
                  <c:v>8.8149755840300585</c:v>
                </c:pt>
                <c:pt idx="1592">
                  <c:v>8.763067951687189</c:v>
                </c:pt>
                <c:pt idx="1593">
                  <c:v>8.8670672640863888</c:v>
                </c:pt>
                <c:pt idx="1594">
                  <c:v>8.8149755840300585</c:v>
                </c:pt>
                <c:pt idx="1595">
                  <c:v>8.8149755840300585</c:v>
                </c:pt>
                <c:pt idx="1596">
                  <c:v>8.763067951687189</c:v>
                </c:pt>
                <c:pt idx="1597">
                  <c:v>8.7113441497896265</c:v>
                </c:pt>
                <c:pt idx="1598">
                  <c:v>8.7113441497896265</c:v>
                </c:pt>
                <c:pt idx="1599">
                  <c:v>8.7113441497896265</c:v>
                </c:pt>
                <c:pt idx="1600">
                  <c:v>8.6598039608121056</c:v>
                </c:pt>
                <c:pt idx="1601">
                  <c:v>8.6084471669713611</c:v>
                </c:pt>
                <c:pt idx="1602">
                  <c:v>8.5572735502251973</c:v>
                </c:pt>
                <c:pt idx="1603">
                  <c:v>8.4554749745476681</c:v>
                </c:pt>
                <c:pt idx="1604">
                  <c:v>8.4554749745476681</c:v>
                </c:pt>
                <c:pt idx="1605">
                  <c:v>8.4048495782289159</c:v>
                </c:pt>
                <c:pt idx="1606">
                  <c:v>8.4048495782289159</c:v>
                </c:pt>
                <c:pt idx="1607">
                  <c:v>8.3544064842281021</c:v>
                </c:pt>
                <c:pt idx="1608">
                  <c:v>8.4048495782289159</c:v>
                </c:pt>
                <c:pt idx="1609">
                  <c:v>8.3544064842281021</c:v>
                </c:pt>
                <c:pt idx="1610">
                  <c:v>8.3544064842281021</c:v>
                </c:pt>
                <c:pt idx="1611">
                  <c:v>8.3544064842281021</c:v>
                </c:pt>
                <c:pt idx="1612">
                  <c:v>8.30414547319441</c:v>
                </c:pt>
                <c:pt idx="1613">
                  <c:v>8.3544064842281021</c:v>
                </c:pt>
                <c:pt idx="1614">
                  <c:v>8.30414547319441</c:v>
                </c:pt>
                <c:pt idx="1615">
                  <c:v>8.30414547319441</c:v>
                </c:pt>
                <c:pt idx="1616">
                  <c:v>8.2041688213012804</c:v>
                </c:pt>
                <c:pt idx="1617">
                  <c:v>8.2041688213012804</c:v>
                </c:pt>
                <c:pt idx="1618">
                  <c:v>8.2041688213012804</c:v>
                </c:pt>
                <c:pt idx="1619">
                  <c:v>8.2540663255124418</c:v>
                </c:pt>
                <c:pt idx="1620">
                  <c:v>8.4554749745476681</c:v>
                </c:pt>
                <c:pt idx="1621">
                  <c:v>8.6084471669713611</c:v>
                </c:pt>
                <c:pt idx="1622">
                  <c:v>8.763067951687189</c:v>
                </c:pt>
                <c:pt idx="1623">
                  <c:v>8.9718036351320976</c:v>
                </c:pt>
                <c:pt idx="1624">
                  <c:v>9.183494481258867</c:v>
                </c:pt>
                <c:pt idx="1625">
                  <c:v>9.2904524102765969</c:v>
                </c:pt>
                <c:pt idx="1626">
                  <c:v>9.2904524102765969</c:v>
                </c:pt>
                <c:pt idx="1627">
                  <c:v>9.3442102548473169</c:v>
                </c:pt>
                <c:pt idx="1628">
                  <c:v>9.2904524102765969</c:v>
                </c:pt>
                <c:pt idx="1629">
                  <c:v>9.398154305870543</c:v>
                </c:pt>
                <c:pt idx="1630">
                  <c:v>9.398154305870543</c:v>
                </c:pt>
                <c:pt idx="1631">
                  <c:v>9.398154305870543</c:v>
                </c:pt>
                <c:pt idx="1632">
                  <c:v>9.398154305870543</c:v>
                </c:pt>
                <c:pt idx="1633">
                  <c:v>9.398154305870543</c:v>
                </c:pt>
                <c:pt idx="1634">
                  <c:v>9.3442102548473169</c:v>
                </c:pt>
                <c:pt idx="1635">
                  <c:v>9.3442102548473169</c:v>
                </c:pt>
                <c:pt idx="1636">
                  <c:v>9.398154305870543</c:v>
                </c:pt>
                <c:pt idx="1637">
                  <c:v>9.3442102548473169</c:v>
                </c:pt>
                <c:pt idx="1638">
                  <c:v>9.2368805574119843</c:v>
                </c:pt>
                <c:pt idx="1639">
                  <c:v>9.130293966573511</c:v>
                </c:pt>
                <c:pt idx="1640">
                  <c:v>9.0772787978622347</c:v>
                </c:pt>
                <c:pt idx="1641">
                  <c:v>9.0244487593805065</c:v>
                </c:pt>
                <c:pt idx="1642">
                  <c:v>8.9718036351320976</c:v>
                </c:pt>
                <c:pt idx="1643">
                  <c:v>9.130293966573511</c:v>
                </c:pt>
                <c:pt idx="1644">
                  <c:v>9.2368805574119843</c:v>
                </c:pt>
                <c:pt idx="1645">
                  <c:v>9.398154305870543</c:v>
                </c:pt>
                <c:pt idx="1646">
                  <c:v>9.6157968607760953</c:v>
                </c:pt>
                <c:pt idx="1647">
                  <c:v>10.00388966452963</c:v>
                </c:pt>
                <c:pt idx="1648">
                  <c:v>10.343899664255011</c:v>
                </c:pt>
                <c:pt idx="1649">
                  <c:v>10.92580774525201</c:v>
                </c:pt>
                <c:pt idx="1650">
                  <c:v>11.588104486713339</c:v>
                </c:pt>
                <c:pt idx="1651">
                  <c:v>12.1474668324354</c:v>
                </c:pt>
                <c:pt idx="1652">
                  <c:v>12.658017295672661</c:v>
                </c:pt>
                <c:pt idx="1653">
                  <c:v>12.98353521388152</c:v>
                </c:pt>
                <c:pt idx="1654">
                  <c:v>13.24752795980122</c:v>
                </c:pt>
                <c:pt idx="1655">
                  <c:v>13.514715424419769</c:v>
                </c:pt>
                <c:pt idx="1656">
                  <c:v>13.92151467024927</c:v>
                </c:pt>
                <c:pt idx="1657">
                  <c:v>14.058725595431619</c:v>
                </c:pt>
                <c:pt idx="1658">
                  <c:v>14.47521407455339</c:v>
                </c:pt>
                <c:pt idx="1659">
                  <c:v>14.68619940681617</c:v>
                </c:pt>
                <c:pt idx="1660">
                  <c:v>14.82787511774321</c:v>
                </c:pt>
                <c:pt idx="1661">
                  <c:v>15.11367876412012</c:v>
                </c:pt>
                <c:pt idx="1662">
                  <c:v>15.25780982463046</c:v>
                </c:pt>
                <c:pt idx="1663">
                  <c:v>15.40276245510759</c:v>
                </c:pt>
                <c:pt idx="1664">
                  <c:v>15.40276245510759</c:v>
                </c:pt>
                <c:pt idx="1665">
                  <c:v>15.548538210674881</c:v>
                </c:pt>
                <c:pt idx="1666">
                  <c:v>15.91658895094276</c:v>
                </c:pt>
                <c:pt idx="1667">
                  <c:v>16.365087444784599</c:v>
                </c:pt>
                <c:pt idx="1668">
                  <c:v>16.97475683709439</c:v>
                </c:pt>
                <c:pt idx="1669">
                  <c:v>17.914469612481302</c:v>
                </c:pt>
                <c:pt idx="1670">
                  <c:v>18.966966805555181</c:v>
                </c:pt>
                <c:pt idx="1671">
                  <c:v>19.548686886455869</c:v>
                </c:pt>
                <c:pt idx="1672">
                  <c:v>19.716832302591222</c:v>
                </c:pt>
                <c:pt idx="1673">
                  <c:v>19.632651587493619</c:v>
                </c:pt>
                <c:pt idx="1674">
                  <c:v>19.716832302591222</c:v>
                </c:pt>
                <c:pt idx="1675">
                  <c:v>19.298087016044612</c:v>
                </c:pt>
                <c:pt idx="1676">
                  <c:v>18.966966805555181</c:v>
                </c:pt>
                <c:pt idx="1677">
                  <c:v>18.557892039435991</c:v>
                </c:pt>
                <c:pt idx="1678">
                  <c:v>18.23447806196663</c:v>
                </c:pt>
                <c:pt idx="1679">
                  <c:v>17.75573870052342</c:v>
                </c:pt>
                <c:pt idx="1680">
                  <c:v>17.440815958371971</c:v>
                </c:pt>
                <c:pt idx="1681">
                  <c:v>17.12926856868221</c:v>
                </c:pt>
                <c:pt idx="1682">
                  <c:v>16.744562413087259</c:v>
                </c:pt>
                <c:pt idx="1683">
                  <c:v>16.668249688577269</c:v>
                </c:pt>
                <c:pt idx="1684">
                  <c:v>16.289818089824639</c:v>
                </c:pt>
                <c:pt idx="1685">
                  <c:v>16.139903484019939</c:v>
                </c:pt>
                <c:pt idx="1686">
                  <c:v>15.695138643523171</c:v>
                </c:pt>
                <c:pt idx="1687">
                  <c:v>15.40276245510759</c:v>
                </c:pt>
                <c:pt idx="1688">
                  <c:v>15.11367876412012</c:v>
                </c:pt>
                <c:pt idx="1689">
                  <c:v>14.89901920794788</c:v>
                </c:pt>
                <c:pt idx="1690">
                  <c:v>14.82787511774321</c:v>
                </c:pt>
                <c:pt idx="1691">
                  <c:v>14.82787511774321</c:v>
                </c:pt>
                <c:pt idx="1692">
                  <c:v>14.54533901570076</c:v>
                </c:pt>
                <c:pt idx="1693">
                  <c:v>14.47521407455339</c:v>
                </c:pt>
                <c:pt idx="1694">
                  <c:v>14.47521407455339</c:v>
                </c:pt>
                <c:pt idx="1695">
                  <c:v>14.54533901570076</c:v>
                </c:pt>
                <c:pt idx="1696">
                  <c:v>14.54533901570076</c:v>
                </c:pt>
                <c:pt idx="1697">
                  <c:v>14.405292374357369</c:v>
                </c:pt>
                <c:pt idx="1698">
                  <c:v>14.405292374357369</c:v>
                </c:pt>
                <c:pt idx="1699">
                  <c:v>14.26605790971127</c:v>
                </c:pt>
                <c:pt idx="1700">
                  <c:v>14.19674475122962</c:v>
                </c:pt>
                <c:pt idx="1701">
                  <c:v>13.853211799311151</c:v>
                </c:pt>
                <c:pt idx="1702">
                  <c:v>13.853211799311151</c:v>
                </c:pt>
                <c:pt idx="1703">
                  <c:v>13.582012964628531</c:v>
                </c:pt>
                <c:pt idx="1704">
                  <c:v>13.514715424419769</c:v>
                </c:pt>
                <c:pt idx="1705">
                  <c:v>13.24752795980122</c:v>
                </c:pt>
                <c:pt idx="1706">
                  <c:v>12.98353521388152</c:v>
                </c:pt>
                <c:pt idx="1707">
                  <c:v>12.787629469198279</c:v>
                </c:pt>
                <c:pt idx="1708">
                  <c:v>12.529196564398219</c:v>
                </c:pt>
                <c:pt idx="1709">
                  <c:v>12.401165657872021</c:v>
                </c:pt>
                <c:pt idx="1710">
                  <c:v>12.1474668324354</c:v>
                </c:pt>
                <c:pt idx="1711">
                  <c:v>11.95925392410803</c:v>
                </c:pt>
                <c:pt idx="1712">
                  <c:v>11.649475537423641</c:v>
                </c:pt>
                <c:pt idx="1713">
                  <c:v>11.588104486713339</c:v>
                </c:pt>
                <c:pt idx="1714">
                  <c:v>11.52692783261609</c:v>
                </c:pt>
                <c:pt idx="1715">
                  <c:v>11.52692783261609</c:v>
                </c:pt>
                <c:pt idx="1716">
                  <c:v>11.4659453694428</c:v>
                </c:pt>
                <c:pt idx="1717">
                  <c:v>11.4659453694428</c:v>
                </c:pt>
                <c:pt idx="1718">
                  <c:v>11.4659453694428</c:v>
                </c:pt>
                <c:pt idx="1719">
                  <c:v>11.40515689128631</c:v>
                </c:pt>
                <c:pt idx="1720">
                  <c:v>11.588104486713339</c:v>
                </c:pt>
                <c:pt idx="1721">
                  <c:v>11.711041190218641</c:v>
                </c:pt>
                <c:pt idx="1722">
                  <c:v>11.772801650353269</c:v>
                </c:pt>
                <c:pt idx="1723">
                  <c:v>11.772801650353269</c:v>
                </c:pt>
                <c:pt idx="1724">
                  <c:v>11.649475537423641</c:v>
                </c:pt>
                <c:pt idx="1725">
                  <c:v>11.588104486713339</c:v>
                </c:pt>
                <c:pt idx="1726">
                  <c:v>11.344562192020661</c:v>
                </c:pt>
                <c:pt idx="1727">
                  <c:v>11.22395330455983</c:v>
                </c:pt>
                <c:pt idx="1728">
                  <c:v>11.16393870301245</c:v>
                </c:pt>
                <c:pt idx="1729">
                  <c:v>10.92580774525201</c:v>
                </c:pt>
                <c:pt idx="1730">
                  <c:v>10.8667558300906</c:v>
                </c:pt>
                <c:pt idx="1731">
                  <c:v>10.74922753279931</c:v>
                </c:pt>
                <c:pt idx="1732">
                  <c:v>10.57437079074168</c:v>
                </c:pt>
                <c:pt idx="1733">
                  <c:v>10.45875432653925</c:v>
                </c:pt>
                <c:pt idx="1734">
                  <c:v>10.45875432653925</c:v>
                </c:pt>
                <c:pt idx="1735">
                  <c:v>10.286757483798089</c:v>
                </c:pt>
                <c:pt idx="1736">
                  <c:v>10.17304237215261</c:v>
                </c:pt>
                <c:pt idx="1737">
                  <c:v>10.17304237215261</c:v>
                </c:pt>
                <c:pt idx="1738">
                  <c:v>10.060084854000889</c:v>
                </c:pt>
                <c:pt idx="1739">
                  <c:v>10.060084854000889</c:v>
                </c:pt>
                <c:pt idx="1740">
                  <c:v>10.060084854000889</c:v>
                </c:pt>
                <c:pt idx="1741">
                  <c:v>10.11646901942221</c:v>
                </c:pt>
                <c:pt idx="1742">
                  <c:v>10.229805123315209</c:v>
                </c:pt>
                <c:pt idx="1743">
                  <c:v>10.45875432653925</c:v>
                </c:pt>
                <c:pt idx="1744">
                  <c:v>10.690750733736779</c:v>
                </c:pt>
                <c:pt idx="1745">
                  <c:v>10.74922753279931</c:v>
                </c:pt>
                <c:pt idx="1746">
                  <c:v>10.690750733736779</c:v>
                </c:pt>
                <c:pt idx="1747">
                  <c:v>10.63246522272933</c:v>
                </c:pt>
                <c:pt idx="1748">
                  <c:v>10.516467228509621</c:v>
                </c:pt>
                <c:pt idx="1749">
                  <c:v>10.229805123315209</c:v>
                </c:pt>
                <c:pt idx="1750">
                  <c:v>10.286757483798089</c:v>
                </c:pt>
                <c:pt idx="1751">
                  <c:v>10.229805123315209</c:v>
                </c:pt>
                <c:pt idx="1752">
                  <c:v>10.40123187510622</c:v>
                </c:pt>
                <c:pt idx="1753">
                  <c:v>10.343899664255011</c:v>
                </c:pt>
                <c:pt idx="1754">
                  <c:v>10.63246522272933</c:v>
                </c:pt>
                <c:pt idx="1755">
                  <c:v>10.8667558300906</c:v>
                </c:pt>
                <c:pt idx="1756">
                  <c:v>10.8667558300906</c:v>
                </c:pt>
                <c:pt idx="1757">
                  <c:v>10.63246522272933</c:v>
                </c:pt>
                <c:pt idx="1758">
                  <c:v>10.40123187510622</c:v>
                </c:pt>
                <c:pt idx="1759">
                  <c:v>10.343899664255011</c:v>
                </c:pt>
                <c:pt idx="1760">
                  <c:v>10.343899664255011</c:v>
                </c:pt>
                <c:pt idx="1761">
                  <c:v>10.343899664255011</c:v>
                </c:pt>
                <c:pt idx="1762">
                  <c:v>10.286757483798089</c:v>
                </c:pt>
                <c:pt idx="1763">
                  <c:v>10.11646901942221</c:v>
                </c:pt>
                <c:pt idx="1764">
                  <c:v>10.00388966452963</c:v>
                </c:pt>
                <c:pt idx="1765">
                  <c:v>10.060084854000889</c:v>
                </c:pt>
                <c:pt idx="1766">
                  <c:v>9.9478832394127714</c:v>
                </c:pt>
                <c:pt idx="1767">
                  <c:v>9.8364358346715104</c:v>
                </c:pt>
                <c:pt idx="1768">
                  <c:v>9.7809944306653005</c:v>
                </c:pt>
                <c:pt idx="1769">
                  <c:v>9.6706751566293399</c:v>
                </c:pt>
                <c:pt idx="1770">
                  <c:v>9.5066018850240646</c:v>
                </c:pt>
                <c:pt idx="1771">
                  <c:v>9.3442102548473169</c:v>
                </c:pt>
                <c:pt idx="1772">
                  <c:v>9.2368805574119843</c:v>
                </c:pt>
                <c:pt idx="1773">
                  <c:v>9.2368805574119843</c:v>
                </c:pt>
                <c:pt idx="1774">
                  <c:v>9.130293966573511</c:v>
                </c:pt>
                <c:pt idx="1775">
                  <c:v>8.9718036351320976</c:v>
                </c:pt>
                <c:pt idx="1776">
                  <c:v>8.8670672640863888</c:v>
                </c:pt>
                <c:pt idx="1777">
                  <c:v>8.8149755840300585</c:v>
                </c:pt>
                <c:pt idx="1778">
                  <c:v>8.763067951687189</c:v>
                </c:pt>
                <c:pt idx="1779">
                  <c:v>8.8149755840300585</c:v>
                </c:pt>
                <c:pt idx="1780">
                  <c:v>8.8149755840300585</c:v>
                </c:pt>
                <c:pt idx="1781">
                  <c:v>8.763067951687189</c:v>
                </c:pt>
                <c:pt idx="1782">
                  <c:v>8.6598039608121056</c:v>
                </c:pt>
                <c:pt idx="1783">
                  <c:v>8.5572735502251973</c:v>
                </c:pt>
                <c:pt idx="1784">
                  <c:v>8.4554749745476681</c:v>
                </c:pt>
                <c:pt idx="1785">
                  <c:v>8.4048495782289159</c:v>
                </c:pt>
                <c:pt idx="1786">
                  <c:v>8.30414547319441</c:v>
                </c:pt>
                <c:pt idx="1787">
                  <c:v>8.2540663255124418</c:v>
                </c:pt>
                <c:pt idx="1788">
                  <c:v>8.0555639666802659</c:v>
                </c:pt>
                <c:pt idx="1789">
                  <c:v>7.9573982377665509</c:v>
                </c:pt>
                <c:pt idx="1790">
                  <c:v>7.9085859618891599</c:v>
                </c:pt>
                <c:pt idx="1791">
                  <c:v>7.7632288265480662</c:v>
                </c:pt>
                <c:pt idx="1792">
                  <c:v>7.7151356044810298</c:v>
                </c:pt>
                <c:pt idx="1793">
                  <c:v>7.7632288265480662</c:v>
                </c:pt>
                <c:pt idx="1794">
                  <c:v>7.6672215893896674</c:v>
                </c:pt>
                <c:pt idx="1795">
                  <c:v>7.7151356044810298</c:v>
                </c:pt>
                <c:pt idx="1796">
                  <c:v>7.7151356044810298</c:v>
                </c:pt>
                <c:pt idx="1797">
                  <c:v>7.7151356044810298</c:v>
                </c:pt>
                <c:pt idx="1798">
                  <c:v>7.6672215893896674</c:v>
                </c:pt>
                <c:pt idx="1799">
                  <c:v>7.61948655812974</c:v>
                </c:pt>
                <c:pt idx="1800">
                  <c:v>7.61948655812974</c:v>
                </c:pt>
                <c:pt idx="1801">
                  <c:v>7.5719302872784588</c:v>
                </c:pt>
                <c:pt idx="1802">
                  <c:v>7.5719302872784588</c:v>
                </c:pt>
                <c:pt idx="1803">
                  <c:v>7.5719302872784588</c:v>
                </c:pt>
                <c:pt idx="1804">
                  <c:v>7.61948655812974</c:v>
                </c:pt>
                <c:pt idx="1805">
                  <c:v>7.61948655812974</c:v>
                </c:pt>
                <c:pt idx="1806">
                  <c:v>7.7151356044810298</c:v>
                </c:pt>
                <c:pt idx="1807">
                  <c:v>7.6672215893896674</c:v>
                </c:pt>
                <c:pt idx="1808">
                  <c:v>7.7632288265480662</c:v>
                </c:pt>
                <c:pt idx="1809">
                  <c:v>7.7632288265480662</c:v>
                </c:pt>
                <c:pt idx="1810">
                  <c:v>7.8599537827996047</c:v>
                </c:pt>
                <c:pt idx="1811">
                  <c:v>7.811501478457509</c:v>
                </c:pt>
                <c:pt idx="1812">
                  <c:v>7.7632288265480662</c:v>
                </c:pt>
                <c:pt idx="1813">
                  <c:v>7.811501478457509</c:v>
                </c:pt>
                <c:pt idx="1814">
                  <c:v>8.0555639666802659</c:v>
                </c:pt>
                <c:pt idx="1815">
                  <c:v>8.3544064842281021</c:v>
                </c:pt>
                <c:pt idx="1816">
                  <c:v>8.4554749745476681</c:v>
                </c:pt>
                <c:pt idx="1817">
                  <c:v>8.4554749745476681</c:v>
                </c:pt>
                <c:pt idx="1818">
                  <c:v>8.4048495782289159</c:v>
                </c:pt>
                <c:pt idx="1819">
                  <c:v>8.30414547319441</c:v>
                </c:pt>
                <c:pt idx="1820">
                  <c:v>8.2041688213012804</c:v>
                </c:pt>
                <c:pt idx="1821">
                  <c:v>8.2041688213012804</c:v>
                </c:pt>
                <c:pt idx="1822">
                  <c:v>8.0555639666802659</c:v>
                </c:pt>
                <c:pt idx="1823">
                  <c:v>8.006390832198738</c:v>
                </c:pt>
                <c:pt idx="1824">
                  <c:v>7.9573982377665509</c:v>
                </c:pt>
                <c:pt idx="1825">
                  <c:v>7.9573982377665509</c:v>
                </c:pt>
                <c:pt idx="1826">
                  <c:v>7.9085859618891599</c:v>
                </c:pt>
                <c:pt idx="1827">
                  <c:v>7.9085859618891599</c:v>
                </c:pt>
                <c:pt idx="1828">
                  <c:v>7.8599537827996047</c:v>
                </c:pt>
                <c:pt idx="1829">
                  <c:v>7.8599537827996047</c:v>
                </c:pt>
                <c:pt idx="1830">
                  <c:v>7.811501478457509</c:v>
                </c:pt>
                <c:pt idx="1831">
                  <c:v>7.7632288265480662</c:v>
                </c:pt>
                <c:pt idx="1832">
                  <c:v>7.7151356044810298</c:v>
                </c:pt>
                <c:pt idx="1833">
                  <c:v>7.7151356044810298</c:v>
                </c:pt>
                <c:pt idx="1834">
                  <c:v>7.811501478457509</c:v>
                </c:pt>
                <c:pt idx="1835">
                  <c:v>7.811501478457509</c:v>
                </c:pt>
                <c:pt idx="1836">
                  <c:v>7.7151356044810298</c:v>
                </c:pt>
                <c:pt idx="1837">
                  <c:v>7.61948655812974</c:v>
                </c:pt>
                <c:pt idx="1838">
                  <c:v>7.5245525531334483</c:v>
                </c:pt>
                <c:pt idx="1839">
                  <c:v>7.3834883296961697</c:v>
                </c:pt>
                <c:pt idx="1840">
                  <c:v>7.3368224997235849</c:v>
                </c:pt>
                <c:pt idx="1841">
                  <c:v>7.3368224997235849</c:v>
                </c:pt>
                <c:pt idx="1842">
                  <c:v>7.2903340837143951</c:v>
                </c:pt>
                <c:pt idx="1843">
                  <c:v>7.3368224997235849</c:v>
                </c:pt>
                <c:pt idx="1844">
                  <c:v>7.3368224997235849</c:v>
                </c:pt>
                <c:pt idx="1845">
                  <c:v>7.430331798748421</c:v>
                </c:pt>
                <c:pt idx="1846">
                  <c:v>7.6672215893896674</c:v>
                </c:pt>
                <c:pt idx="1847">
                  <c:v>8.1049178624342808</c:v>
                </c:pt>
                <c:pt idx="1848">
                  <c:v>8.30414547319441</c:v>
                </c:pt>
                <c:pt idx="1849">
                  <c:v>8.2540663255124418</c:v>
                </c:pt>
                <c:pt idx="1850">
                  <c:v>8.3544064842281021</c:v>
                </c:pt>
                <c:pt idx="1851">
                  <c:v>8.5572735502251973</c:v>
                </c:pt>
                <c:pt idx="1852">
                  <c:v>8.763067951687189</c:v>
                </c:pt>
                <c:pt idx="1853">
                  <c:v>8.8670672640863888</c:v>
                </c:pt>
                <c:pt idx="1854">
                  <c:v>9.0244487593805065</c:v>
                </c:pt>
                <c:pt idx="1855">
                  <c:v>9.2368805574119843</c:v>
                </c:pt>
                <c:pt idx="1856">
                  <c:v>9.6157968607760953</c:v>
                </c:pt>
                <c:pt idx="1857">
                  <c:v>9.6706751566293399</c:v>
                </c:pt>
                <c:pt idx="1858">
                  <c:v>9.6706751566293399</c:v>
                </c:pt>
                <c:pt idx="1859">
                  <c:v>9.7257409422482439</c:v>
                </c:pt>
                <c:pt idx="1860">
                  <c:v>9.7257409422482439</c:v>
                </c:pt>
                <c:pt idx="1861">
                  <c:v>9.6706751566293399</c:v>
                </c:pt>
                <c:pt idx="1862">
                  <c:v>9.6157968607760953</c:v>
                </c:pt>
                <c:pt idx="1863">
                  <c:v>9.7257409422482439</c:v>
                </c:pt>
                <c:pt idx="1864">
                  <c:v>9.7257409422482439</c:v>
                </c:pt>
                <c:pt idx="1865">
                  <c:v>9.8364358346715104</c:v>
                </c:pt>
                <c:pt idx="1866">
                  <c:v>9.9478832394127714</c:v>
                </c:pt>
                <c:pt idx="1867">
                  <c:v>10.060084854000889</c:v>
                </c:pt>
                <c:pt idx="1868">
                  <c:v>10.060084854000889</c:v>
                </c:pt>
                <c:pt idx="1869">
                  <c:v>10.00388966452963</c:v>
                </c:pt>
                <c:pt idx="1870">
                  <c:v>10.060084854000889</c:v>
                </c:pt>
                <c:pt idx="1871">
                  <c:v>10.00388966452963</c:v>
                </c:pt>
                <c:pt idx="1872">
                  <c:v>9.9478832394127714</c:v>
                </c:pt>
                <c:pt idx="1873">
                  <c:v>9.9478832394127714</c:v>
                </c:pt>
                <c:pt idx="1874">
                  <c:v>9.9478832394127714</c:v>
                </c:pt>
                <c:pt idx="1875">
                  <c:v>9.9478832394127714</c:v>
                </c:pt>
                <c:pt idx="1876">
                  <c:v>9.9478832394127714</c:v>
                </c:pt>
                <c:pt idx="1877">
                  <c:v>9.8920653668171887</c:v>
                </c:pt>
                <c:pt idx="1878">
                  <c:v>9.8920653668171887</c:v>
                </c:pt>
                <c:pt idx="1879">
                  <c:v>9.8364358346715104</c:v>
                </c:pt>
                <c:pt idx="1880">
                  <c:v>9.7809944306653005</c:v>
                </c:pt>
                <c:pt idx="1881">
                  <c:v>9.7257409422482439</c:v>
                </c:pt>
                <c:pt idx="1882">
                  <c:v>9.5611058414136672</c:v>
                </c:pt>
                <c:pt idx="1883">
                  <c:v>9.5066018850240646</c:v>
                </c:pt>
                <c:pt idx="1884">
                  <c:v>9.5066018850240646</c:v>
                </c:pt>
                <c:pt idx="1885">
                  <c:v>9.398154305870543</c:v>
                </c:pt>
                <c:pt idx="1886">
                  <c:v>9.2904524102765969</c:v>
                </c:pt>
                <c:pt idx="1887">
                  <c:v>9.398154305870543</c:v>
                </c:pt>
                <c:pt idx="1888">
                  <c:v>9.398154305870543</c:v>
                </c:pt>
                <c:pt idx="1889">
                  <c:v>9.3442102548473169</c:v>
                </c:pt>
                <c:pt idx="1890">
                  <c:v>9.398154305870543</c:v>
                </c:pt>
                <c:pt idx="1891">
                  <c:v>9.3442102548473169</c:v>
                </c:pt>
                <c:pt idx="1892">
                  <c:v>9.3442102548473169</c:v>
                </c:pt>
                <c:pt idx="1893">
                  <c:v>9.3442102548473169</c:v>
                </c:pt>
                <c:pt idx="1894">
                  <c:v>9.3442102548473169</c:v>
                </c:pt>
                <c:pt idx="1895">
                  <c:v>9.2904524102765969</c:v>
                </c:pt>
                <c:pt idx="1896">
                  <c:v>9.2368805574119843</c:v>
                </c:pt>
                <c:pt idx="1897">
                  <c:v>9.2368805574119843</c:v>
                </c:pt>
                <c:pt idx="1898">
                  <c:v>9.2368805574119843</c:v>
                </c:pt>
                <c:pt idx="1899">
                  <c:v>9.183494481258867</c:v>
                </c:pt>
                <c:pt idx="1900">
                  <c:v>9.2368805574119843</c:v>
                </c:pt>
                <c:pt idx="1901">
                  <c:v>9.2368805574119843</c:v>
                </c:pt>
                <c:pt idx="1902">
                  <c:v>9.7257409422482439</c:v>
                </c:pt>
                <c:pt idx="1903">
                  <c:v>10.229805123315209</c:v>
                </c:pt>
                <c:pt idx="1904">
                  <c:v>10.57437079074168</c:v>
                </c:pt>
                <c:pt idx="1905">
                  <c:v>10.807895828724019</c:v>
                </c:pt>
                <c:pt idx="1906">
                  <c:v>10.92580774525201</c:v>
                </c:pt>
                <c:pt idx="1907">
                  <c:v>10.92580774525201</c:v>
                </c:pt>
                <c:pt idx="1908">
                  <c:v>10.807895828724019</c:v>
                </c:pt>
                <c:pt idx="1909">
                  <c:v>10.63246522272933</c:v>
                </c:pt>
                <c:pt idx="1910">
                  <c:v>10.57437079074168</c:v>
                </c:pt>
                <c:pt idx="1911">
                  <c:v>10.516467228509621</c:v>
                </c:pt>
                <c:pt idx="1912">
                  <c:v>10.516467228509621</c:v>
                </c:pt>
                <c:pt idx="1913">
                  <c:v>10.516467228509621</c:v>
                </c:pt>
                <c:pt idx="1914">
                  <c:v>10.57437079074168</c:v>
                </c:pt>
                <c:pt idx="1915">
                  <c:v>10.57437079074168</c:v>
                </c:pt>
                <c:pt idx="1916">
                  <c:v>10.57437079074168</c:v>
                </c:pt>
                <c:pt idx="1917">
                  <c:v>10.57437079074168</c:v>
                </c:pt>
                <c:pt idx="1918">
                  <c:v>10.45875432653925</c:v>
                </c:pt>
                <c:pt idx="1919">
                  <c:v>10.40123187510622</c:v>
                </c:pt>
                <c:pt idx="1920">
                  <c:v>10.343899664255011</c:v>
                </c:pt>
                <c:pt idx="1921">
                  <c:v>10.343899664255011</c:v>
                </c:pt>
                <c:pt idx="1922">
                  <c:v>10.229805123315209</c:v>
                </c:pt>
                <c:pt idx="1923">
                  <c:v>10.229805123315209</c:v>
                </c:pt>
                <c:pt idx="1924">
                  <c:v>10.17304237215261</c:v>
                </c:pt>
                <c:pt idx="1925">
                  <c:v>10.060084854000889</c:v>
                </c:pt>
                <c:pt idx="1926">
                  <c:v>10.060084854000889</c:v>
                </c:pt>
                <c:pt idx="1927">
                  <c:v>9.9478832394127714</c:v>
                </c:pt>
                <c:pt idx="1928">
                  <c:v>9.8364358346715104</c:v>
                </c:pt>
                <c:pt idx="1929">
                  <c:v>9.7809944306653005</c:v>
                </c:pt>
                <c:pt idx="1930">
                  <c:v>9.5066018850240646</c:v>
                </c:pt>
                <c:pt idx="1931">
                  <c:v>9.398154305870543</c:v>
                </c:pt>
                <c:pt idx="1932">
                  <c:v>9.130293966573511</c:v>
                </c:pt>
                <c:pt idx="1933">
                  <c:v>9.0244487593805065</c:v>
                </c:pt>
                <c:pt idx="1934">
                  <c:v>8.8149755840300585</c:v>
                </c:pt>
                <c:pt idx="1935">
                  <c:v>8.7113441497896265</c:v>
                </c:pt>
                <c:pt idx="1936">
                  <c:v>8.6598039608121056</c:v>
                </c:pt>
                <c:pt idx="1937">
                  <c:v>8.763067951687189</c:v>
                </c:pt>
                <c:pt idx="1938">
                  <c:v>8.7113441497896265</c:v>
                </c:pt>
                <c:pt idx="1939">
                  <c:v>8.763067951687189</c:v>
                </c:pt>
                <c:pt idx="1940">
                  <c:v>8.763067951687189</c:v>
                </c:pt>
                <c:pt idx="1941">
                  <c:v>8.763067951687189</c:v>
                </c:pt>
                <c:pt idx="1942">
                  <c:v>8.7113441497896265</c:v>
                </c:pt>
                <c:pt idx="1943">
                  <c:v>8.7113441497896265</c:v>
                </c:pt>
                <c:pt idx="1944">
                  <c:v>8.6084471669713611</c:v>
                </c:pt>
                <c:pt idx="1945">
                  <c:v>8.5572735502251973</c:v>
                </c:pt>
                <c:pt idx="1946">
                  <c:v>8.4048495782289159</c:v>
                </c:pt>
                <c:pt idx="1947">
                  <c:v>8.3544064842281021</c:v>
                </c:pt>
                <c:pt idx="1948">
                  <c:v>8.2540663255124418</c:v>
                </c:pt>
                <c:pt idx="1949">
                  <c:v>8.2041688213012804</c:v>
                </c:pt>
                <c:pt idx="1950">
                  <c:v>8.1049178624342808</c:v>
                </c:pt>
                <c:pt idx="1951">
                  <c:v>8.0555639666802659</c:v>
                </c:pt>
                <c:pt idx="1952">
                  <c:v>7.9573982377665509</c:v>
                </c:pt>
                <c:pt idx="1953">
                  <c:v>7.9085859618891599</c:v>
                </c:pt>
                <c:pt idx="1954">
                  <c:v>7.9085859618891599</c:v>
                </c:pt>
                <c:pt idx="1955">
                  <c:v>7.811501478457509</c:v>
                </c:pt>
                <c:pt idx="1956">
                  <c:v>7.61948655812974</c:v>
                </c:pt>
                <c:pt idx="1957">
                  <c:v>7.4773531317116779</c:v>
                </c:pt>
                <c:pt idx="1958">
                  <c:v>7.3368224997235849</c:v>
                </c:pt>
                <c:pt idx="1959">
                  <c:v>7.430331798748421</c:v>
                </c:pt>
                <c:pt idx="1960">
                  <c:v>7.5719302872784588</c:v>
                </c:pt>
                <c:pt idx="1961">
                  <c:v>7.61948655812974</c:v>
                </c:pt>
                <c:pt idx="1962">
                  <c:v>7.5719302872784588</c:v>
                </c:pt>
                <c:pt idx="1963">
                  <c:v>7.6672215893896674</c:v>
                </c:pt>
                <c:pt idx="1964">
                  <c:v>7.7151356044810298</c:v>
                </c:pt>
                <c:pt idx="1965">
                  <c:v>7.7632288265480662</c:v>
                </c:pt>
                <c:pt idx="1966">
                  <c:v>7.7151356044810298</c:v>
                </c:pt>
                <c:pt idx="1967">
                  <c:v>7.6672215893896674</c:v>
                </c:pt>
                <c:pt idx="1968">
                  <c:v>7.61948655812974</c:v>
                </c:pt>
                <c:pt idx="1969">
                  <c:v>7.5719302872784588</c:v>
                </c:pt>
                <c:pt idx="1970">
                  <c:v>7.5719302872784588</c:v>
                </c:pt>
                <c:pt idx="1971">
                  <c:v>7.5245525531334483</c:v>
                </c:pt>
                <c:pt idx="1972">
                  <c:v>7.4773531317116779</c:v>
                </c:pt>
                <c:pt idx="1973">
                  <c:v>7.3834883296961697</c:v>
                </c:pt>
                <c:pt idx="1974">
                  <c:v>7.3368224997235849</c:v>
                </c:pt>
                <c:pt idx="1975">
                  <c:v>7.2903340837143951</c:v>
                </c:pt>
                <c:pt idx="1976">
                  <c:v>7.24402285626633</c:v>
                </c:pt>
                <c:pt idx="1977">
                  <c:v>7.24402285626633</c:v>
                </c:pt>
                <c:pt idx="1978">
                  <c:v>7.1978885916900079</c:v>
                </c:pt>
                <c:pt idx="1979">
                  <c:v>7.0151166382043533</c:v>
                </c:pt>
                <c:pt idx="1980">
                  <c:v>6.9247865494803511</c:v>
                </c:pt>
                <c:pt idx="1981">
                  <c:v>6.7462290447097502</c:v>
                </c:pt>
                <c:pt idx="1982">
                  <c:v>6.5704629102479144</c:v>
                </c:pt>
                <c:pt idx="1983">
                  <c:v>6.5269558073669716</c:v>
                </c:pt>
                <c:pt idx="1984">
                  <c:v>6.6141435554427952</c:v>
                </c:pt>
                <c:pt idx="1985">
                  <c:v>6.5269558073669716</c:v>
                </c:pt>
                <c:pt idx="1986">
                  <c:v>6.5704629102479144</c:v>
                </c:pt>
                <c:pt idx="1987">
                  <c:v>6.6141435554427952</c:v>
                </c:pt>
                <c:pt idx="1988">
                  <c:v>6.6579979730835426</c:v>
                </c:pt>
                <c:pt idx="1989">
                  <c:v>6.6579979730835426</c:v>
                </c:pt>
                <c:pt idx="1990">
                  <c:v>6.6579979730835426</c:v>
                </c:pt>
                <c:pt idx="1991">
                  <c:v>6.6141435554427952</c:v>
                </c:pt>
                <c:pt idx="1992">
                  <c:v>6.5704629102479144</c:v>
                </c:pt>
                <c:pt idx="1993">
                  <c:v>6.5269558073669716</c:v>
                </c:pt>
                <c:pt idx="1994">
                  <c:v>6.4836220163624469</c:v>
                </c:pt>
                <c:pt idx="1995">
                  <c:v>6.5269558073669716</c:v>
                </c:pt>
                <c:pt idx="1996">
                  <c:v>6.5269558073669716</c:v>
                </c:pt>
                <c:pt idx="1997">
                  <c:v>6.5704629102479144</c:v>
                </c:pt>
                <c:pt idx="1998">
                  <c:v>6.6579979730835426</c:v>
                </c:pt>
                <c:pt idx="1999">
                  <c:v>6.6579979730835426</c:v>
                </c:pt>
                <c:pt idx="2000">
                  <c:v>6.6579979730835426</c:v>
                </c:pt>
                <c:pt idx="2001">
                  <c:v>6.6579979730835426</c:v>
                </c:pt>
                <c:pt idx="2002">
                  <c:v>6.7462290447097502</c:v>
                </c:pt>
                <c:pt idx="2003">
                  <c:v>6.7462290447097502</c:v>
                </c:pt>
                <c:pt idx="2004">
                  <c:v>6.8351579601162769</c:v>
                </c:pt>
                <c:pt idx="2005">
                  <c:v>6.9247865494803511</c:v>
                </c:pt>
                <c:pt idx="2006">
                  <c:v>6.8351579601162769</c:v>
                </c:pt>
                <c:pt idx="2007">
                  <c:v>6.9247865494803511</c:v>
                </c:pt>
                <c:pt idx="2008">
                  <c:v>6.9698637925202114</c:v>
                </c:pt>
                <c:pt idx="2009">
                  <c:v>7.0605453139681087</c:v>
                </c:pt>
                <c:pt idx="2010">
                  <c:v>6.9247865494803511</c:v>
                </c:pt>
                <c:pt idx="2011">
                  <c:v>6.9247865494803511</c:v>
                </c:pt>
                <c:pt idx="2012">
                  <c:v>6.7906061574420482</c:v>
                </c:pt>
                <c:pt idx="2013">
                  <c:v>6.7462290447097502</c:v>
                </c:pt>
                <c:pt idx="2014">
                  <c:v>6.6579979730835426</c:v>
                </c:pt>
                <c:pt idx="2015">
                  <c:v>6.5704629102479144</c:v>
                </c:pt>
                <c:pt idx="2016">
                  <c:v>6.4836220163624469</c:v>
                </c:pt>
                <c:pt idx="2017">
                  <c:v>6.3974734466973624</c:v>
                </c:pt>
                <c:pt idx="2018">
                  <c:v>6.3546582056228429</c:v>
                </c:pt>
                <c:pt idx="2019">
                  <c:v>6.2695446526279817</c:v>
                </c:pt>
                <c:pt idx="2020">
                  <c:v>6.2272458764268341</c:v>
                </c:pt>
                <c:pt idx="2021">
                  <c:v>6.2272458764268341</c:v>
                </c:pt>
                <c:pt idx="2022">
                  <c:v>6.1851187903796836</c:v>
                </c:pt>
                <c:pt idx="2023">
                  <c:v>6.1431631615597464</c:v>
                </c:pt>
                <c:pt idx="2024">
                  <c:v>6.1431631615597464</c:v>
                </c:pt>
                <c:pt idx="2025">
                  <c:v>6.1013787567233564</c:v>
                </c:pt>
                <c:pt idx="2026">
                  <c:v>6.0597653423086992</c:v>
                </c:pt>
                <c:pt idx="2027">
                  <c:v>6.0183226844344864</c:v>
                </c:pt>
                <c:pt idx="2028">
                  <c:v>5.9359487011770211</c:v>
                </c:pt>
                <c:pt idx="2029">
                  <c:v>5.8542549294611446</c:v>
                </c:pt>
                <c:pt idx="2030">
                  <c:v>5.8950169064219828</c:v>
                </c:pt>
                <c:pt idx="2031">
                  <c:v>5.8542549294611446</c:v>
                </c:pt>
                <c:pt idx="2032">
                  <c:v>5.8542549294611446</c:v>
                </c:pt>
                <c:pt idx="2033">
                  <c:v>5.8950169064219828</c:v>
                </c:pt>
                <c:pt idx="2034">
                  <c:v>5.8950169064219828</c:v>
                </c:pt>
                <c:pt idx="2035">
                  <c:v>5.9770505488986529</c:v>
                </c:pt>
                <c:pt idx="2036">
                  <c:v>5.9359487011770211</c:v>
                </c:pt>
                <c:pt idx="2037">
                  <c:v>6.0597653423086992</c:v>
                </c:pt>
                <c:pt idx="2038">
                  <c:v>6.0597653423086992</c:v>
                </c:pt>
                <c:pt idx="2039">
                  <c:v>6.1013787567233564</c:v>
                </c:pt>
                <c:pt idx="2040">
                  <c:v>6.0597653423086992</c:v>
                </c:pt>
                <c:pt idx="2041">
                  <c:v>6.0183226844344864</c:v>
                </c:pt>
                <c:pt idx="2042">
                  <c:v>5.9770505488986529</c:v>
                </c:pt>
                <c:pt idx="2043">
                  <c:v>5.9359487011770211</c:v>
                </c:pt>
                <c:pt idx="2044">
                  <c:v>5.8950169064219828</c:v>
                </c:pt>
                <c:pt idx="2045">
                  <c:v>5.8950169064219828</c:v>
                </c:pt>
                <c:pt idx="2046">
                  <c:v>5.8542549294611446</c:v>
                </c:pt>
                <c:pt idx="2047">
                  <c:v>5.8136625347959843</c:v>
                </c:pt>
                <c:pt idx="2048">
                  <c:v>5.7329855487197756</c:v>
                </c:pt>
                <c:pt idx="2049">
                  <c:v>5.6529840576306087</c:v>
                </c:pt>
                <c:pt idx="2050">
                  <c:v>5.6132360304556252</c:v>
                </c:pt>
                <c:pt idx="2051">
                  <c:v>5.5736561656595676</c:v>
                </c:pt>
                <c:pt idx="2052">
                  <c:v>5.4559231656563059</c:v>
                </c:pt>
                <c:pt idx="2053">
                  <c:v>5.3396950452254357</c:v>
                </c:pt>
                <c:pt idx="2054">
                  <c:v>5.224965337259869</c:v>
                </c:pt>
                <c:pt idx="2055">
                  <c:v>5.1493081103403071</c:v>
                </c:pt>
                <c:pt idx="2056">
                  <c:v>5.1493081103403071</c:v>
                </c:pt>
                <c:pt idx="2057">
                  <c:v>5.1870539600168737</c:v>
                </c:pt>
                <c:pt idx="2058">
                  <c:v>5.3396950452254357</c:v>
                </c:pt>
                <c:pt idx="2059">
                  <c:v>5.4559231656563059</c:v>
                </c:pt>
                <c:pt idx="2060">
                  <c:v>5.4949999715866316</c:v>
                </c:pt>
                <c:pt idx="2061">
                  <c:v>5.5736561656595676</c:v>
                </c:pt>
                <c:pt idx="2062">
                  <c:v>5.6132360304556252</c:v>
                </c:pt>
                <c:pt idx="2063">
                  <c:v>5.6132360304556252</c:v>
                </c:pt>
                <c:pt idx="2064">
                  <c:v>5.5342442254223574</c:v>
                </c:pt>
                <c:pt idx="2065">
                  <c:v>5.4559231656563059</c:v>
                </c:pt>
                <c:pt idx="2066">
                  <c:v>5.417013568795114</c:v>
                </c:pt>
                <c:pt idx="2067">
                  <c:v>5.417013568795114</c:v>
                </c:pt>
                <c:pt idx="2068">
                  <c:v>5.3396950452254357</c:v>
                </c:pt>
                <c:pt idx="2069">
                  <c:v>5.3012856391303549</c:v>
                </c:pt>
                <c:pt idx="2070">
                  <c:v>5.3012856391303549</c:v>
                </c:pt>
                <c:pt idx="2071">
                  <c:v>5.1870539600168737</c:v>
                </c:pt>
                <c:pt idx="2072">
                  <c:v>5.1493081103403071</c:v>
                </c:pt>
                <c:pt idx="2073">
                  <c:v>5.1870539600168737</c:v>
                </c:pt>
                <c:pt idx="2074">
                  <c:v>4.9999751497612337</c:v>
                </c:pt>
                <c:pt idx="2075">
                  <c:v>5.0370613088279992</c:v>
                </c:pt>
                <c:pt idx="2076">
                  <c:v>4.8897015943675664</c:v>
                </c:pt>
                <c:pt idx="2077">
                  <c:v>4.7449592275844736</c:v>
                </c:pt>
                <c:pt idx="2078">
                  <c:v>4.6381106564898653</c:v>
                </c:pt>
                <c:pt idx="2079">
                  <c:v>4.6381106564898653</c:v>
                </c:pt>
                <c:pt idx="2080">
                  <c:v>4.5676880139974712</c:v>
                </c:pt>
                <c:pt idx="2081">
                  <c:v>4.6028185260182273</c:v>
                </c:pt>
                <c:pt idx="2082">
                  <c:v>4.6381106564898653</c:v>
                </c:pt>
                <c:pt idx="2083">
                  <c:v>4.7091807607514582</c:v>
                </c:pt>
                <c:pt idx="2084">
                  <c:v>4.7449592275844736</c:v>
                </c:pt>
                <c:pt idx="2085">
                  <c:v>4.7809002989579081</c:v>
                </c:pt>
                <c:pt idx="2086">
                  <c:v>4.8170042204611834</c:v>
                </c:pt>
                <c:pt idx="2087">
                  <c:v>4.7809002989579081</c:v>
                </c:pt>
                <c:pt idx="2088">
                  <c:v>4.7449592275844736</c:v>
                </c:pt>
                <c:pt idx="2089">
                  <c:v>4.7449592275844736</c:v>
                </c:pt>
                <c:pt idx="2090">
                  <c:v>4.7091807607514582</c:v>
                </c:pt>
                <c:pt idx="2091">
                  <c:v>4.7091807607514582</c:v>
                </c:pt>
                <c:pt idx="2092">
                  <c:v>4.7449592275844736</c:v>
                </c:pt>
                <c:pt idx="2093">
                  <c:v>4.7091807607514582</c:v>
                </c:pt>
                <c:pt idx="2094">
                  <c:v>4.6735646524979506</c:v>
                </c:pt>
                <c:pt idx="2095">
                  <c:v>4.6735646524979506</c:v>
                </c:pt>
                <c:pt idx="2096">
                  <c:v>4.6735646524979506</c:v>
                </c:pt>
                <c:pt idx="2097">
                  <c:v>4.6381106564898653</c:v>
                </c:pt>
                <c:pt idx="2098">
                  <c:v>4.6028185260182273</c:v>
                </c:pt>
                <c:pt idx="2099">
                  <c:v>4.5676880139974712</c:v>
                </c:pt>
                <c:pt idx="2100">
                  <c:v>4.5676880139974712</c:v>
                </c:pt>
                <c:pt idx="2101">
                  <c:v>4.6028185260182273</c:v>
                </c:pt>
                <c:pt idx="2102">
                  <c:v>4.6028185260182273</c:v>
                </c:pt>
                <c:pt idx="2103">
                  <c:v>4.6381106564898653</c:v>
                </c:pt>
                <c:pt idx="2104">
                  <c:v>4.6735646524979506</c:v>
                </c:pt>
                <c:pt idx="2105">
                  <c:v>4.7091807607514582</c:v>
                </c:pt>
                <c:pt idx="2106">
                  <c:v>4.7091807607514582</c:v>
                </c:pt>
                <c:pt idx="2107">
                  <c:v>4.6735646524979506</c:v>
                </c:pt>
                <c:pt idx="2108">
                  <c:v>4.6028185260182273</c:v>
                </c:pt>
                <c:pt idx="2109">
                  <c:v>4.5327188729636969</c:v>
                </c:pt>
                <c:pt idx="2110">
                  <c:v>4.5327188729636969</c:v>
                </c:pt>
                <c:pt idx="2111">
                  <c:v>4.4632637120993799</c:v>
                </c:pt>
                <c:pt idx="2112">
                  <c:v>4.4287771954336401</c:v>
                </c:pt>
                <c:pt idx="2113">
                  <c:v>4.3262789113977842</c:v>
                </c:pt>
                <c:pt idx="2114">
                  <c:v>4.292432406134612</c:v>
                </c:pt>
                <c:pt idx="2115">
                  <c:v>4.2252172769910681</c:v>
                </c:pt>
                <c:pt idx="2116">
                  <c:v>4.1918481508164236</c:v>
                </c:pt>
                <c:pt idx="2117">
                  <c:v>4.1586376480478284</c:v>
                </c:pt>
                <c:pt idx="2118">
                  <c:v>4.1255855165415198</c:v>
                </c:pt>
                <c:pt idx="2119">
                  <c:v>4.0926915037516558</c:v>
                </c:pt>
                <c:pt idx="2120">
                  <c:v>4.0926915037516558</c:v>
                </c:pt>
                <c:pt idx="2121">
                  <c:v>4.0926915037516558</c:v>
                </c:pt>
                <c:pt idx="2122">
                  <c:v>4.0926915037516558</c:v>
                </c:pt>
                <c:pt idx="2123">
                  <c:v>4.1255855165415198</c:v>
                </c:pt>
                <c:pt idx="2124">
                  <c:v>4.1255855165415198</c:v>
                </c:pt>
                <c:pt idx="2125">
                  <c:v>4.0599553567283859</c:v>
                </c:pt>
                <c:pt idx="2126">
                  <c:v>3.9949556461504749</c:v>
                </c:pt>
                <c:pt idx="2127">
                  <c:v>3.9949556461504749</c:v>
                </c:pt>
                <c:pt idx="2128">
                  <c:v>3.9949556461504749</c:v>
                </c:pt>
                <c:pt idx="2129">
                  <c:v>3.9949556461504749</c:v>
                </c:pt>
                <c:pt idx="2130">
                  <c:v>4.0273768221158992</c:v>
                </c:pt>
                <c:pt idx="2131">
                  <c:v>4.0926915037516558</c:v>
                </c:pt>
                <c:pt idx="2132">
                  <c:v>4.1586376480478284</c:v>
                </c:pt>
                <c:pt idx="2133">
                  <c:v>4.1918481508164236</c:v>
                </c:pt>
                <c:pt idx="2134">
                  <c:v>4.2587452783153559</c:v>
                </c:pt>
                <c:pt idx="2135">
                  <c:v>4.292432406134612</c:v>
                </c:pt>
                <c:pt idx="2136">
                  <c:v>4.3944510560809347</c:v>
                </c:pt>
                <c:pt idx="2137">
                  <c:v>4.5327188729636969</c:v>
                </c:pt>
                <c:pt idx="2138">
                  <c:v>4.5676880139974712</c:v>
                </c:pt>
                <c:pt idx="2139">
                  <c:v>4.6735646524979506</c:v>
                </c:pt>
                <c:pt idx="2140">
                  <c:v>4.6735646524979506</c:v>
                </c:pt>
                <c:pt idx="2141">
                  <c:v>4.7091807607514582</c:v>
                </c:pt>
                <c:pt idx="2142">
                  <c:v>4.6381106564898653</c:v>
                </c:pt>
                <c:pt idx="2143">
                  <c:v>4.6735646524979506</c:v>
                </c:pt>
                <c:pt idx="2144">
                  <c:v>4.6028185260182273</c:v>
                </c:pt>
                <c:pt idx="2145">
                  <c:v>4.4979108550729316</c:v>
                </c:pt>
                <c:pt idx="2146">
                  <c:v>4.4287771954336401</c:v>
                </c:pt>
                <c:pt idx="2147">
                  <c:v>4.3944510560809347</c:v>
                </c:pt>
                <c:pt idx="2148">
                  <c:v>4.292432406134612</c:v>
                </c:pt>
                <c:pt idx="2149">
                  <c:v>4.3944510560809347</c:v>
                </c:pt>
                <c:pt idx="2150">
                  <c:v>4.292432406134612</c:v>
                </c:pt>
                <c:pt idx="2151">
                  <c:v>4.1586376480478284</c:v>
                </c:pt>
                <c:pt idx="2152">
                  <c:v>4.1255855165415198</c:v>
                </c:pt>
                <c:pt idx="2153">
                  <c:v>4.0599553567283859</c:v>
                </c:pt>
                <c:pt idx="2154">
                  <c:v>4.0273768221158992</c:v>
                </c:pt>
                <c:pt idx="2155">
                  <c:v>4.0273768221158992</c:v>
                </c:pt>
                <c:pt idx="2156">
                  <c:v>4.0599553567283859</c:v>
                </c:pt>
                <c:pt idx="2157">
                  <c:v>4.0926915037516558</c:v>
                </c:pt>
                <c:pt idx="2158">
                  <c:v>4.0926915037516558</c:v>
                </c:pt>
                <c:pt idx="2159">
                  <c:v>4.0926915037516558</c:v>
                </c:pt>
                <c:pt idx="2160">
                  <c:v>4.0599553567283859</c:v>
                </c:pt>
                <c:pt idx="2161">
                  <c:v>4.0599553567283859</c:v>
                </c:pt>
                <c:pt idx="2162">
                  <c:v>4.1255855165415198</c:v>
                </c:pt>
                <c:pt idx="2163">
                  <c:v>4.1586376480478284</c:v>
                </c:pt>
                <c:pt idx="2164">
                  <c:v>4.1586376480478284</c:v>
                </c:pt>
                <c:pt idx="2165">
                  <c:v>4.2252172769910681</c:v>
                </c:pt>
                <c:pt idx="2166">
                  <c:v>4.2252172769910681</c:v>
                </c:pt>
                <c:pt idx="2167">
                  <c:v>4.2252172769910681</c:v>
                </c:pt>
                <c:pt idx="2168">
                  <c:v>4.2252172769910681</c:v>
                </c:pt>
                <c:pt idx="2169">
                  <c:v>4.1918481508164236</c:v>
                </c:pt>
                <c:pt idx="2170">
                  <c:v>4.1918481508164236</c:v>
                </c:pt>
                <c:pt idx="2171">
                  <c:v>4.1918481508164236</c:v>
                </c:pt>
                <c:pt idx="2172">
                  <c:v>4.1918481508164236</c:v>
                </c:pt>
                <c:pt idx="2173">
                  <c:v>4.0599553567283859</c:v>
                </c:pt>
                <c:pt idx="2174">
                  <c:v>3.9305843530544511</c:v>
                </c:pt>
                <c:pt idx="2175">
                  <c:v>3.898633726338947</c:v>
                </c:pt>
                <c:pt idx="2176">
                  <c:v>3.8668394390966681</c:v>
                </c:pt>
                <c:pt idx="2177">
                  <c:v>3.8037188592786322</c:v>
                </c:pt>
                <c:pt idx="2178">
                  <c:v>3.898633726338947</c:v>
                </c:pt>
                <c:pt idx="2179">
                  <c:v>3.9626915746584932</c:v>
                </c:pt>
                <c:pt idx="2180">
                  <c:v>3.9949556461504749</c:v>
                </c:pt>
                <c:pt idx="2181">
                  <c:v>3.9949556461504749</c:v>
                </c:pt>
                <c:pt idx="2182">
                  <c:v>4.0273768221158992</c:v>
                </c:pt>
                <c:pt idx="2183">
                  <c:v>4.0273768221158992</c:v>
                </c:pt>
                <c:pt idx="2184">
                  <c:v>4.0273768221158992</c:v>
                </c:pt>
                <c:pt idx="2185">
                  <c:v>4.0599553567283859</c:v>
                </c:pt>
                <c:pt idx="2186">
                  <c:v>4.0273768221158992</c:v>
                </c:pt>
                <c:pt idx="2187">
                  <c:v>3.9949556461504749</c:v>
                </c:pt>
                <c:pt idx="2188">
                  <c:v>3.9626915746584932</c:v>
                </c:pt>
                <c:pt idx="2189">
                  <c:v>3.9305843530544511</c:v>
                </c:pt>
                <c:pt idx="2190">
                  <c:v>3.8668394390966681</c:v>
                </c:pt>
                <c:pt idx="2191">
                  <c:v>3.835201235494329</c:v>
                </c:pt>
                <c:pt idx="2192">
                  <c:v>3.835201235494329</c:v>
                </c:pt>
                <c:pt idx="2193">
                  <c:v>3.8037188592786322</c:v>
                </c:pt>
                <c:pt idx="2194">
                  <c:v>3.7723920537741789</c:v>
                </c:pt>
                <c:pt idx="2195">
                  <c:v>3.7102041260743639</c:v>
                </c:pt>
                <c:pt idx="2196">
                  <c:v>3.6180825734698119</c:v>
                </c:pt>
                <c:pt idx="2197">
                  <c:v>3.5574387448094131</c:v>
                </c:pt>
                <c:pt idx="2198">
                  <c:v>3.497408923138603</c:v>
                </c:pt>
                <c:pt idx="2199">
                  <c:v>3.4085108879099399</c:v>
                </c:pt>
                <c:pt idx="2200">
                  <c:v>3.4085108879099399</c:v>
                </c:pt>
                <c:pt idx="2201">
                  <c:v>3.4085108879099399</c:v>
                </c:pt>
                <c:pt idx="2202">
                  <c:v>3.4676236132196601</c:v>
                </c:pt>
                <c:pt idx="2203">
                  <c:v>3.497408923138603</c:v>
                </c:pt>
                <c:pt idx="2204">
                  <c:v>3.5574387448094131</c:v>
                </c:pt>
                <c:pt idx="2205">
                  <c:v>3.648635390469829</c:v>
                </c:pt>
                <c:pt idx="2206">
                  <c:v>3.648635390469829</c:v>
                </c:pt>
                <c:pt idx="2207">
                  <c:v>3.679342488398806</c:v>
                </c:pt>
                <c:pt idx="2208">
                  <c:v>3.6180825734698119</c:v>
                </c:pt>
                <c:pt idx="2209">
                  <c:v>3.587683778146225</c:v>
                </c:pt>
                <c:pt idx="2210">
                  <c:v>3.5574387448094131</c:v>
                </c:pt>
                <c:pt idx="2211">
                  <c:v>3.5273472133303931</c:v>
                </c:pt>
                <c:pt idx="2212">
                  <c:v>3.497408923138603</c:v>
                </c:pt>
                <c:pt idx="2213">
                  <c:v>3.497408923138603</c:v>
                </c:pt>
                <c:pt idx="2214">
                  <c:v>3.4676236132196601</c:v>
                </c:pt>
                <c:pt idx="2215">
                  <c:v>3.437991022113069</c:v>
                </c:pt>
                <c:pt idx="2216">
                  <c:v>3.4085108879099399</c:v>
                </c:pt>
                <c:pt idx="2217">
                  <c:v>3.4085108879099399</c:v>
                </c:pt>
                <c:pt idx="2218">
                  <c:v>3.3791829482506648</c:v>
                </c:pt>
                <c:pt idx="2219">
                  <c:v>3.2921096661300209</c:v>
                </c:pt>
                <c:pt idx="2220">
                  <c:v>3.2348169536799851</c:v>
                </c:pt>
                <c:pt idx="2221">
                  <c:v>3.1220367303117862</c:v>
                </c:pt>
                <c:pt idx="2222">
                  <c:v>3.0390227222742681</c:v>
                </c:pt>
                <c:pt idx="2223">
                  <c:v>2.984424205656353</c:v>
                </c:pt>
                <c:pt idx="2224">
                  <c:v>2.9304185022539668</c:v>
                </c:pt>
                <c:pt idx="2225">
                  <c:v>2.9304185022539668</c:v>
                </c:pt>
                <c:pt idx="2226">
                  <c:v>2.9573473871933649</c:v>
                </c:pt>
                <c:pt idx="2227">
                  <c:v>3.0390227222742681</c:v>
                </c:pt>
                <c:pt idx="2228">
                  <c:v>3.06654495876584</c:v>
                </c:pt>
                <c:pt idx="2229">
                  <c:v>3.1220367303117862</c:v>
                </c:pt>
                <c:pt idx="2230">
                  <c:v>3.1781266839185651</c:v>
                </c:pt>
                <c:pt idx="2231">
                  <c:v>3.206396646195329</c:v>
                </c:pt>
                <c:pt idx="2232">
                  <c:v>3.2348169536799851</c:v>
                </c:pt>
                <c:pt idx="2233">
                  <c:v>3.2348169536799851</c:v>
                </c:pt>
                <c:pt idx="2234">
                  <c:v>3.2348169536799851</c:v>
                </c:pt>
                <c:pt idx="2235">
                  <c:v>3.2348169536799851</c:v>
                </c:pt>
                <c:pt idx="2236">
                  <c:v>3.2348169536799851</c:v>
                </c:pt>
                <c:pt idx="2237">
                  <c:v>3.206396646195329</c:v>
                </c:pt>
                <c:pt idx="2238">
                  <c:v>3.1781266839185651</c:v>
                </c:pt>
                <c:pt idx="2239">
                  <c:v>3.1781266839185651</c:v>
                </c:pt>
                <c:pt idx="2240">
                  <c:v>3.1781266839185651</c:v>
                </c:pt>
                <c:pt idx="2241">
                  <c:v>3.1781266839185651</c:v>
                </c:pt>
                <c:pt idx="2242">
                  <c:v>3.1220367303117862</c:v>
                </c:pt>
                <c:pt idx="2243">
                  <c:v>3.0942162054595879</c:v>
                </c:pt>
                <c:pt idx="2244">
                  <c:v>3.0390227222742681</c:v>
                </c:pt>
                <c:pt idx="2245">
                  <c:v>3.0116492275458828</c:v>
                </c:pt>
                <c:pt idx="2246">
                  <c:v>2.9573473871933649</c:v>
                </c:pt>
                <c:pt idx="2247">
                  <c:v>2.9036372804418611</c:v>
                </c:pt>
                <c:pt idx="2248">
                  <c:v>2.8770034508647049</c:v>
                </c:pt>
                <c:pt idx="2249">
                  <c:v>2.8770034508647049</c:v>
                </c:pt>
                <c:pt idx="2250">
                  <c:v>2.9036372804418611</c:v>
                </c:pt>
                <c:pt idx="2251">
                  <c:v>2.9573473871933649</c:v>
                </c:pt>
                <c:pt idx="2252">
                  <c:v>3.0390227222742681</c:v>
                </c:pt>
                <c:pt idx="2253">
                  <c:v>3.0942162054595879</c:v>
                </c:pt>
                <c:pt idx="2254">
                  <c:v>3.1500068007985802</c:v>
                </c:pt>
                <c:pt idx="2255">
                  <c:v>3.1781266839185651</c:v>
                </c:pt>
                <c:pt idx="2256">
                  <c:v>3.206396646195329</c:v>
                </c:pt>
                <c:pt idx="2257">
                  <c:v>3.2348169536799851</c:v>
                </c:pt>
                <c:pt idx="2258">
                  <c:v>3.2348169536799851</c:v>
                </c:pt>
                <c:pt idx="2259">
                  <c:v>3.206396646195329</c:v>
                </c:pt>
                <c:pt idx="2260">
                  <c:v>3.206396646195329</c:v>
                </c:pt>
                <c:pt idx="2261">
                  <c:v>3.206396646195329</c:v>
                </c:pt>
                <c:pt idx="2262">
                  <c:v>3.1781266839185651</c:v>
                </c:pt>
                <c:pt idx="2263">
                  <c:v>3.2348169536799851</c:v>
                </c:pt>
                <c:pt idx="2264">
                  <c:v>3.2348169536799851</c:v>
                </c:pt>
                <c:pt idx="2265">
                  <c:v>3.2348169536799851</c:v>
                </c:pt>
                <c:pt idx="2266">
                  <c:v>3.2633878719536669</c:v>
                </c:pt>
                <c:pt idx="2267">
                  <c:v>3.1781266839185651</c:v>
                </c:pt>
                <c:pt idx="2268">
                  <c:v>3.1781266839185651</c:v>
                </c:pt>
                <c:pt idx="2269">
                  <c:v>3.1220367303117862</c:v>
                </c:pt>
                <c:pt idx="2270">
                  <c:v>3.0116492275458828</c:v>
                </c:pt>
                <c:pt idx="2271">
                  <c:v>2.9304185022539668</c:v>
                </c:pt>
                <c:pt idx="2272">
                  <c:v>3.0116492275458828</c:v>
                </c:pt>
                <c:pt idx="2273">
                  <c:v>3.0390227222742681</c:v>
                </c:pt>
                <c:pt idx="2274">
                  <c:v>3.0390227222742681</c:v>
                </c:pt>
                <c:pt idx="2275">
                  <c:v>3.06654495876584</c:v>
                </c:pt>
                <c:pt idx="2276">
                  <c:v>3.1220367303117862</c:v>
                </c:pt>
                <c:pt idx="2277">
                  <c:v>3.1781266839185651</c:v>
                </c:pt>
                <c:pt idx="2278">
                  <c:v>3.2633878719536669</c:v>
                </c:pt>
                <c:pt idx="2279">
                  <c:v>3.2633878719536669</c:v>
                </c:pt>
                <c:pt idx="2280">
                  <c:v>3.320982600857656</c:v>
                </c:pt>
                <c:pt idx="2281">
                  <c:v>3.2348169536799851</c:v>
                </c:pt>
                <c:pt idx="2282">
                  <c:v>3.2633878719536669</c:v>
                </c:pt>
                <c:pt idx="2283">
                  <c:v>3.206396646195329</c:v>
                </c:pt>
                <c:pt idx="2284">
                  <c:v>3.1781266839185651</c:v>
                </c:pt>
                <c:pt idx="2285">
                  <c:v>3.1781266839185651</c:v>
                </c:pt>
                <c:pt idx="2286">
                  <c:v>3.1781266839185651</c:v>
                </c:pt>
                <c:pt idx="2287">
                  <c:v>3.1500068007985802</c:v>
                </c:pt>
                <c:pt idx="2288">
                  <c:v>3.1781266839185651</c:v>
                </c:pt>
                <c:pt idx="2289">
                  <c:v>3.1781266839185651</c:v>
                </c:pt>
                <c:pt idx="2290">
                  <c:v>3.1781266839185651</c:v>
                </c:pt>
                <c:pt idx="2291">
                  <c:v>3.0942162054595879</c:v>
                </c:pt>
                <c:pt idx="2292">
                  <c:v>3.0390227222742681</c:v>
                </c:pt>
                <c:pt idx="2293">
                  <c:v>2.984424205656353</c:v>
                </c:pt>
                <c:pt idx="2294">
                  <c:v>2.8770034508647049</c:v>
                </c:pt>
                <c:pt idx="2295">
                  <c:v>2.8505167421313602</c:v>
                </c:pt>
                <c:pt idx="2296">
                  <c:v>2.7979835991209758</c:v>
                </c:pt>
                <c:pt idx="2297">
                  <c:v>2.824176882349132</c:v>
                </c:pt>
                <c:pt idx="2298">
                  <c:v>2.824176882349132</c:v>
                </c:pt>
                <c:pt idx="2299">
                  <c:v>2.8505167421313602</c:v>
                </c:pt>
                <c:pt idx="2300">
                  <c:v>2.824176882349132</c:v>
                </c:pt>
                <c:pt idx="2301">
                  <c:v>2.8505167421313602</c:v>
                </c:pt>
                <c:pt idx="2302">
                  <c:v>2.8770034508647049</c:v>
                </c:pt>
                <c:pt idx="2303">
                  <c:v>2.9036372804418611</c:v>
                </c:pt>
                <c:pt idx="2304">
                  <c:v>2.9036372804418611</c:v>
                </c:pt>
                <c:pt idx="2305">
                  <c:v>2.9036372804418611</c:v>
                </c:pt>
                <c:pt idx="2306">
                  <c:v>2.8770034508647049</c:v>
                </c:pt>
                <c:pt idx="2307">
                  <c:v>2.8505167421313602</c:v>
                </c:pt>
                <c:pt idx="2308">
                  <c:v>2.8505167421313602</c:v>
                </c:pt>
                <c:pt idx="2309">
                  <c:v>2.824176882349132</c:v>
                </c:pt>
                <c:pt idx="2310">
                  <c:v>2.824176882349132</c:v>
                </c:pt>
                <c:pt idx="2311">
                  <c:v>2.7979835991209758</c:v>
                </c:pt>
                <c:pt idx="2312">
                  <c:v>2.7979835991209758</c:v>
                </c:pt>
                <c:pt idx="2313">
                  <c:v>2.7719366195426862</c:v>
                </c:pt>
                <c:pt idx="2314">
                  <c:v>2.7719366195426862</c:v>
                </c:pt>
                <c:pt idx="2315">
                  <c:v>2.7979835991209758</c:v>
                </c:pt>
                <c:pt idx="2316">
                  <c:v>2.824176882349132</c:v>
                </c:pt>
                <c:pt idx="2317">
                  <c:v>2.7979835991209758</c:v>
                </c:pt>
                <c:pt idx="2318">
                  <c:v>2.7979835991209758</c:v>
                </c:pt>
                <c:pt idx="2319">
                  <c:v>2.7719366195426862</c:v>
                </c:pt>
                <c:pt idx="2320">
                  <c:v>2.7979835991209758</c:v>
                </c:pt>
                <c:pt idx="2321">
                  <c:v>2.7979835991209758</c:v>
                </c:pt>
                <c:pt idx="2322">
                  <c:v>2.824176882349132</c:v>
                </c:pt>
                <c:pt idx="2323">
                  <c:v>2.8505167421313602</c:v>
                </c:pt>
                <c:pt idx="2324">
                  <c:v>2.8770034508647049</c:v>
                </c:pt>
                <c:pt idx="2325">
                  <c:v>2.9036372804418611</c:v>
                </c:pt>
                <c:pt idx="2326">
                  <c:v>2.9036372804418611</c:v>
                </c:pt>
                <c:pt idx="2327">
                  <c:v>2.9304185022539668</c:v>
                </c:pt>
                <c:pt idx="2328">
                  <c:v>2.9036372804418611</c:v>
                </c:pt>
                <c:pt idx="2329">
                  <c:v>2.9036372804418611</c:v>
                </c:pt>
                <c:pt idx="2330">
                  <c:v>2.8505167421313602</c:v>
                </c:pt>
                <c:pt idx="2331">
                  <c:v>2.7979835991209758</c:v>
                </c:pt>
                <c:pt idx="2332">
                  <c:v>2.7719366195426862</c:v>
                </c:pt>
                <c:pt idx="2333">
                  <c:v>2.7719366195426862</c:v>
                </c:pt>
                <c:pt idx="2334">
                  <c:v>2.746035670200039</c:v>
                </c:pt>
                <c:pt idx="2335">
                  <c:v>2.7202804771659421</c:v>
                </c:pt>
                <c:pt idx="2336">
                  <c:v>2.6946707659975191</c:v>
                </c:pt>
                <c:pt idx="2337">
                  <c:v>2.6187117714593038</c:v>
                </c:pt>
                <c:pt idx="2338">
                  <c:v>2.5936812329063721</c:v>
                </c:pt>
                <c:pt idx="2339">
                  <c:v>2.494997318121253</c:v>
                </c:pt>
                <c:pt idx="2340">
                  <c:v>2.494997318121253</c:v>
                </c:pt>
                <c:pt idx="2341">
                  <c:v>2.4224867304018889</c:v>
                </c:pt>
                <c:pt idx="2342">
                  <c:v>2.374857541916541</c:v>
                </c:pt>
                <c:pt idx="2343">
                  <c:v>2.327794688144698</c:v>
                </c:pt>
                <c:pt idx="2344">
                  <c:v>2.327794688144698</c:v>
                </c:pt>
                <c:pt idx="2345">
                  <c:v>2.327794688144698</c:v>
                </c:pt>
                <c:pt idx="2346">
                  <c:v>2.3512554643944368</c:v>
                </c:pt>
                <c:pt idx="2347">
                  <c:v>2.3512554643944368</c:v>
                </c:pt>
                <c:pt idx="2348">
                  <c:v>2.3986012032577051</c:v>
                </c:pt>
                <c:pt idx="2349">
                  <c:v>2.446514404773668</c:v>
                </c:pt>
                <c:pt idx="2350">
                  <c:v>2.494997318121253</c:v>
                </c:pt>
                <c:pt idx="2351">
                  <c:v>2.494997318121253</c:v>
                </c:pt>
                <c:pt idx="2352">
                  <c:v>2.494997318121253</c:v>
                </c:pt>
                <c:pt idx="2353">
                  <c:v>2.494997318121253</c:v>
                </c:pt>
                <c:pt idx="2354">
                  <c:v>2.47068450724155</c:v>
                </c:pt>
                <c:pt idx="2355">
                  <c:v>2.494997318121253</c:v>
                </c:pt>
                <c:pt idx="2356">
                  <c:v>2.494997318121253</c:v>
                </c:pt>
                <c:pt idx="2357">
                  <c:v>2.446514404773668</c:v>
                </c:pt>
                <c:pt idx="2358">
                  <c:v>2.494997318121253</c:v>
                </c:pt>
                <c:pt idx="2359">
                  <c:v>2.446514404773668</c:v>
                </c:pt>
                <c:pt idx="2360">
                  <c:v>2.446514404773668</c:v>
                </c:pt>
                <c:pt idx="2361">
                  <c:v>2.47068450724155</c:v>
                </c:pt>
                <c:pt idx="2362">
                  <c:v>2.3986012032577051</c:v>
                </c:pt>
                <c:pt idx="2363">
                  <c:v>2.374857541916541</c:v>
                </c:pt>
                <c:pt idx="2364">
                  <c:v>2.374857541916541</c:v>
                </c:pt>
                <c:pt idx="2365">
                  <c:v>2.2582573330504632</c:v>
                </c:pt>
                <c:pt idx="2366">
                  <c:v>2.304474930054516</c:v>
                </c:pt>
                <c:pt idx="2367">
                  <c:v>2.1675018363477832</c:v>
                </c:pt>
                <c:pt idx="2368">
                  <c:v>2.1675018363477832</c:v>
                </c:pt>
                <c:pt idx="2369">
                  <c:v>2.1675018363477832</c:v>
                </c:pt>
                <c:pt idx="2370">
                  <c:v>2.1675018363477832</c:v>
                </c:pt>
                <c:pt idx="2371">
                  <c:v>2.1899814629870362</c:v>
                </c:pt>
                <c:pt idx="2372">
                  <c:v>2.2126003970267711</c:v>
                </c:pt>
                <c:pt idx="2373">
                  <c:v>2.2582573330504632</c:v>
                </c:pt>
                <c:pt idx="2374">
                  <c:v>2.304474930054516</c:v>
                </c:pt>
                <c:pt idx="2375">
                  <c:v>2.304474930054516</c:v>
                </c:pt>
                <c:pt idx="2376">
                  <c:v>2.3512554643944368</c:v>
                </c:pt>
                <c:pt idx="2377">
                  <c:v>2.3986012032577051</c:v>
                </c:pt>
                <c:pt idx="2378">
                  <c:v>2.3986012032577051</c:v>
                </c:pt>
                <c:pt idx="2379">
                  <c:v>2.3986012032577051</c:v>
                </c:pt>
                <c:pt idx="2380">
                  <c:v>2.4224867304018889</c:v>
                </c:pt>
                <c:pt idx="2381">
                  <c:v>2.4224867304018889</c:v>
                </c:pt>
                <c:pt idx="2382">
                  <c:v>2.3986012032577051</c:v>
                </c:pt>
                <c:pt idx="2383">
                  <c:v>2.4224867304018889</c:v>
                </c:pt>
                <c:pt idx="2384">
                  <c:v>2.4224867304018889</c:v>
                </c:pt>
                <c:pt idx="2385">
                  <c:v>2.446514404773668</c:v>
                </c:pt>
                <c:pt idx="2386">
                  <c:v>2.446514404773668</c:v>
                </c:pt>
                <c:pt idx="2387">
                  <c:v>2.374857541916541</c:v>
                </c:pt>
                <c:pt idx="2388">
                  <c:v>2.3512554643944368</c:v>
                </c:pt>
                <c:pt idx="2389">
                  <c:v>2.304474930054516</c:v>
                </c:pt>
                <c:pt idx="2390">
                  <c:v>2.235358925049467</c:v>
                </c:pt>
                <c:pt idx="2391">
                  <c:v>2.2582573330504632</c:v>
                </c:pt>
                <c:pt idx="2392">
                  <c:v>2.2126003970267711</c:v>
                </c:pt>
                <c:pt idx="2393">
                  <c:v>2.1229593559832538</c:v>
                </c:pt>
                <c:pt idx="2394">
                  <c:v>2.1229593559832538</c:v>
                </c:pt>
                <c:pt idx="2395">
                  <c:v>2.1675018363477832</c:v>
                </c:pt>
                <c:pt idx="2396">
                  <c:v>2.235358925049467</c:v>
                </c:pt>
                <c:pt idx="2397">
                  <c:v>2.2812959064415459</c:v>
                </c:pt>
                <c:pt idx="2398">
                  <c:v>2.327794688144698</c:v>
                </c:pt>
                <c:pt idx="2399">
                  <c:v>2.2812959064415459</c:v>
                </c:pt>
                <c:pt idx="2400">
                  <c:v>2.327794688144698</c:v>
                </c:pt>
                <c:pt idx="2401">
                  <c:v>2.327794688144698</c:v>
                </c:pt>
                <c:pt idx="2402">
                  <c:v>2.304474930054516</c:v>
                </c:pt>
                <c:pt idx="2403">
                  <c:v>2.2812959064415459</c:v>
                </c:pt>
                <c:pt idx="2404">
                  <c:v>2.3512554643944368</c:v>
                </c:pt>
                <c:pt idx="2405">
                  <c:v>2.2812959064415459</c:v>
                </c:pt>
                <c:pt idx="2406">
                  <c:v>2.304474930054516</c:v>
                </c:pt>
                <c:pt idx="2407">
                  <c:v>2.327794688144698</c:v>
                </c:pt>
                <c:pt idx="2408">
                  <c:v>2.304474930054516</c:v>
                </c:pt>
                <c:pt idx="2409">
                  <c:v>2.2812959064415459</c:v>
                </c:pt>
                <c:pt idx="2410">
                  <c:v>2.3512554643944368</c:v>
                </c:pt>
                <c:pt idx="2411">
                  <c:v>2.374857541916541</c:v>
                </c:pt>
                <c:pt idx="2412">
                  <c:v>2.3512554643944368</c:v>
                </c:pt>
                <c:pt idx="2413">
                  <c:v>2.2812959064415459</c:v>
                </c:pt>
                <c:pt idx="2414">
                  <c:v>2.3512554643944368</c:v>
                </c:pt>
                <c:pt idx="2415">
                  <c:v>2.304474930054516</c:v>
                </c:pt>
                <c:pt idx="2416">
                  <c:v>2.235358925049467</c:v>
                </c:pt>
                <c:pt idx="2417">
                  <c:v>2.304474930054516</c:v>
                </c:pt>
                <c:pt idx="2418">
                  <c:v>2.3512554643944368</c:v>
                </c:pt>
                <c:pt idx="2419">
                  <c:v>2.2582573330504632</c:v>
                </c:pt>
                <c:pt idx="2420">
                  <c:v>2.2812959064415459</c:v>
                </c:pt>
                <c:pt idx="2421">
                  <c:v>2.2582573330504632</c:v>
                </c:pt>
                <c:pt idx="2422">
                  <c:v>2.304474930054516</c:v>
                </c:pt>
                <c:pt idx="2423">
                  <c:v>2.304474930054516</c:v>
                </c:pt>
                <c:pt idx="2424">
                  <c:v>2.2812959064415459</c:v>
                </c:pt>
                <c:pt idx="2425">
                  <c:v>2.2582573330504632</c:v>
                </c:pt>
                <c:pt idx="2426">
                  <c:v>2.235358925049467</c:v>
                </c:pt>
                <c:pt idx="2427">
                  <c:v>2.235358925049467</c:v>
                </c:pt>
                <c:pt idx="2428">
                  <c:v>2.2126003970267711</c:v>
                </c:pt>
                <c:pt idx="2429">
                  <c:v>2.2126003970267711</c:v>
                </c:pt>
                <c:pt idx="2430">
                  <c:v>2.1899814629870362</c:v>
                </c:pt>
                <c:pt idx="2431">
                  <c:v>2.1675018363477832</c:v>
                </c:pt>
                <c:pt idx="2432">
                  <c:v>2.1899814629870362</c:v>
                </c:pt>
                <c:pt idx="2433">
                  <c:v>2.1675018363477832</c:v>
                </c:pt>
                <c:pt idx="2434">
                  <c:v>2.1899814629870362</c:v>
                </c:pt>
                <c:pt idx="2435">
                  <c:v>2.1451612299357539</c:v>
                </c:pt>
                <c:pt idx="2436">
                  <c:v>2.1229593559832538</c:v>
                </c:pt>
                <c:pt idx="2437">
                  <c:v>2.2126003970267711</c:v>
                </c:pt>
                <c:pt idx="2438">
                  <c:v>2.3512554643944368</c:v>
                </c:pt>
                <c:pt idx="2439">
                  <c:v>2.5194531171789638</c:v>
                </c:pt>
                <c:pt idx="2440">
                  <c:v>2.746035670200039</c:v>
                </c:pt>
                <c:pt idx="2441">
                  <c:v>2.824176882349132</c:v>
                </c:pt>
                <c:pt idx="2442">
                  <c:v>2.984424205656353</c:v>
                </c:pt>
                <c:pt idx="2443">
                  <c:v>3.06654495876584</c:v>
                </c:pt>
                <c:pt idx="2444">
                  <c:v>3.1500068007985802</c:v>
                </c:pt>
                <c:pt idx="2445">
                  <c:v>3.1500068007985802</c:v>
                </c:pt>
                <c:pt idx="2446">
                  <c:v>3.206396646195329</c:v>
                </c:pt>
                <c:pt idx="2447">
                  <c:v>3.1781266839185651</c:v>
                </c:pt>
                <c:pt idx="2448">
                  <c:v>3.1220367303117862</c:v>
                </c:pt>
                <c:pt idx="2449">
                  <c:v>3.0116492275458828</c:v>
                </c:pt>
                <c:pt idx="2450">
                  <c:v>2.9573473871933649</c:v>
                </c:pt>
                <c:pt idx="2451">
                  <c:v>2.8770034508647049</c:v>
                </c:pt>
                <c:pt idx="2452">
                  <c:v>2.824176882349132</c:v>
                </c:pt>
                <c:pt idx="2453">
                  <c:v>2.7202804771659421</c:v>
                </c:pt>
                <c:pt idx="2454">
                  <c:v>2.669206261733196</c:v>
                </c:pt>
                <c:pt idx="2455">
                  <c:v>2.669206261733196</c:v>
                </c:pt>
                <c:pt idx="2456">
                  <c:v>2.6187117714593038</c:v>
                </c:pt>
                <c:pt idx="2457">
                  <c:v>2.5687947961647648</c:v>
                </c:pt>
                <c:pt idx="2458">
                  <c:v>2.5687947961647648</c:v>
                </c:pt>
                <c:pt idx="2459">
                  <c:v>2.494997318121253</c:v>
                </c:pt>
                <c:pt idx="2460">
                  <c:v>2.544052183634554</c:v>
                </c:pt>
                <c:pt idx="2461">
                  <c:v>2.47068450724155</c:v>
                </c:pt>
                <c:pt idx="2462">
                  <c:v>2.3986012032577051</c:v>
                </c:pt>
                <c:pt idx="2463">
                  <c:v>2.4224867304018889</c:v>
                </c:pt>
                <c:pt idx="2464">
                  <c:v>2.3512554643944368</c:v>
                </c:pt>
                <c:pt idx="2465">
                  <c:v>2.2582573330504632</c:v>
                </c:pt>
                <c:pt idx="2466">
                  <c:v>2.2582573330504632</c:v>
                </c:pt>
                <c:pt idx="2467">
                  <c:v>2.2812959064415459</c:v>
                </c:pt>
                <c:pt idx="2468">
                  <c:v>2.304474930054516</c:v>
                </c:pt>
                <c:pt idx="2469">
                  <c:v>2.327794688144698</c:v>
                </c:pt>
                <c:pt idx="2470">
                  <c:v>2.327794688144698</c:v>
                </c:pt>
                <c:pt idx="2471">
                  <c:v>2.327794688144698</c:v>
                </c:pt>
                <c:pt idx="2472">
                  <c:v>2.3512554643944368</c:v>
                </c:pt>
                <c:pt idx="2473">
                  <c:v>2.304474930054516</c:v>
                </c:pt>
                <c:pt idx="2474">
                  <c:v>2.2812959064415459</c:v>
                </c:pt>
                <c:pt idx="2475">
                  <c:v>2.2582573330504632</c:v>
                </c:pt>
                <c:pt idx="2476">
                  <c:v>2.2126003970267711</c:v>
                </c:pt>
                <c:pt idx="2477">
                  <c:v>2.2126003970267711</c:v>
                </c:pt>
                <c:pt idx="2478">
                  <c:v>2.1675018363477832</c:v>
                </c:pt>
                <c:pt idx="2479">
                  <c:v>2.1675018363477832</c:v>
                </c:pt>
                <c:pt idx="2480">
                  <c:v>2.1899814629870362</c:v>
                </c:pt>
                <c:pt idx="2481">
                  <c:v>2.1899814629870362</c:v>
                </c:pt>
                <c:pt idx="2482">
                  <c:v>2.1899814629870362</c:v>
                </c:pt>
                <c:pt idx="2483">
                  <c:v>2.2126003970267711</c:v>
                </c:pt>
                <c:pt idx="2484">
                  <c:v>2.2126003970267711</c:v>
                </c:pt>
                <c:pt idx="2485">
                  <c:v>2.1675018363477832</c:v>
                </c:pt>
                <c:pt idx="2486">
                  <c:v>2.1451612299357539</c:v>
                </c:pt>
                <c:pt idx="2487">
                  <c:v>2.1229593559832538</c:v>
                </c:pt>
                <c:pt idx="2488">
                  <c:v>2.0789706513915451</c:v>
                </c:pt>
                <c:pt idx="2489">
                  <c:v>2.1229593559832538</c:v>
                </c:pt>
                <c:pt idx="2490">
                  <c:v>2.1008959261244309</c:v>
                </c:pt>
                <c:pt idx="2491">
                  <c:v>2.1229593559832538</c:v>
                </c:pt>
                <c:pt idx="2492">
                  <c:v>2.1675018363477832</c:v>
                </c:pt>
                <c:pt idx="2493">
                  <c:v>2.1899814629870362</c:v>
                </c:pt>
                <c:pt idx="2494">
                  <c:v>2.2126003970267711</c:v>
                </c:pt>
                <c:pt idx="2495">
                  <c:v>2.2126003970267711</c:v>
                </c:pt>
                <c:pt idx="2496">
                  <c:v>2.2582573330504632</c:v>
                </c:pt>
                <c:pt idx="2497">
                  <c:v>2.235358925049467</c:v>
                </c:pt>
                <c:pt idx="2498">
                  <c:v>2.2126003970267711</c:v>
                </c:pt>
                <c:pt idx="2499">
                  <c:v>2.2126003970267711</c:v>
                </c:pt>
                <c:pt idx="2500">
                  <c:v>2.2126003970267711</c:v>
                </c:pt>
                <c:pt idx="2501">
                  <c:v>2.2126003970267711</c:v>
                </c:pt>
                <c:pt idx="2502">
                  <c:v>2.2126003970267711</c:v>
                </c:pt>
                <c:pt idx="2503">
                  <c:v>2.1899814629870362</c:v>
                </c:pt>
                <c:pt idx="2504">
                  <c:v>2.1675018363477832</c:v>
                </c:pt>
                <c:pt idx="2505">
                  <c:v>2.1675018363477832</c:v>
                </c:pt>
                <c:pt idx="2506">
                  <c:v>2.1451612299357539</c:v>
                </c:pt>
                <c:pt idx="2507">
                  <c:v>2.1675018363477832</c:v>
                </c:pt>
                <c:pt idx="2508">
                  <c:v>2.1451612299357539</c:v>
                </c:pt>
                <c:pt idx="2509">
                  <c:v>2.1229593559832538</c:v>
                </c:pt>
                <c:pt idx="2510">
                  <c:v>2.1008959261244309</c:v>
                </c:pt>
                <c:pt idx="2511">
                  <c:v>2.0789706513915451</c:v>
                </c:pt>
                <c:pt idx="2512">
                  <c:v>2.1008959261244309</c:v>
                </c:pt>
                <c:pt idx="2513">
                  <c:v>2.05718324221117</c:v>
                </c:pt>
                <c:pt idx="2514">
                  <c:v>2.1008959261244309</c:v>
                </c:pt>
                <c:pt idx="2515">
                  <c:v>2.0789706513915451</c:v>
                </c:pt>
                <c:pt idx="2516">
                  <c:v>2.1008959261244309</c:v>
                </c:pt>
                <c:pt idx="2517">
                  <c:v>2.1229593559832538</c:v>
                </c:pt>
                <c:pt idx="2518">
                  <c:v>2.1229593559832538</c:v>
                </c:pt>
                <c:pt idx="2519">
                  <c:v>2.1229593559832538</c:v>
                </c:pt>
                <c:pt idx="2520">
                  <c:v>2.1229593559832538</c:v>
                </c:pt>
                <c:pt idx="2521">
                  <c:v>2.0789706513915451</c:v>
                </c:pt>
                <c:pt idx="2522">
                  <c:v>2.0789706513915451</c:v>
                </c:pt>
                <c:pt idx="2523">
                  <c:v>2.0355334084003802</c:v>
                </c:pt>
                <c:pt idx="2524">
                  <c:v>2.0140208591628741</c:v>
                </c:pt>
                <c:pt idx="2525">
                  <c:v>1.9714064481322049</c:v>
                </c:pt>
                <c:pt idx="2526">
                  <c:v>1.992645303085083</c:v>
                </c:pt>
                <c:pt idx="2527">
                  <c:v>1.9714064481322049</c:v>
                </c:pt>
                <c:pt idx="2528">
                  <c:v>1.9714064481322049</c:v>
                </c:pt>
                <c:pt idx="2529">
                  <c:v>2.0140208591628741</c:v>
                </c:pt>
                <c:pt idx="2530">
                  <c:v>2.0140208591628741</c:v>
                </c:pt>
                <c:pt idx="2531">
                  <c:v>2.0355334084003802</c:v>
                </c:pt>
                <c:pt idx="2532">
                  <c:v>2.05718324221117</c:v>
                </c:pt>
                <c:pt idx="2533">
                  <c:v>2.0355334084003802</c:v>
                </c:pt>
                <c:pt idx="2534">
                  <c:v>1.992645303085083</c:v>
                </c:pt>
                <c:pt idx="2535">
                  <c:v>1.9714064481322049</c:v>
                </c:pt>
                <c:pt idx="2536">
                  <c:v>2.0140208591628741</c:v>
                </c:pt>
                <c:pt idx="2537">
                  <c:v>2.05718324221117</c:v>
                </c:pt>
                <c:pt idx="2538">
                  <c:v>2.1008959261244309</c:v>
                </c:pt>
                <c:pt idx="2539">
                  <c:v>2.1675018363477832</c:v>
                </c:pt>
                <c:pt idx="2540">
                  <c:v>2.1675018363477832</c:v>
                </c:pt>
                <c:pt idx="2541">
                  <c:v>2.1899814629870362</c:v>
                </c:pt>
                <c:pt idx="2542">
                  <c:v>2.1675018363477832</c:v>
                </c:pt>
                <c:pt idx="2543">
                  <c:v>2.1451612299357539</c:v>
                </c:pt>
                <c:pt idx="2544">
                  <c:v>2.0789706513915451</c:v>
                </c:pt>
                <c:pt idx="2545">
                  <c:v>2.05718324221117</c:v>
                </c:pt>
                <c:pt idx="2546">
                  <c:v>2.0355334084003802</c:v>
                </c:pt>
                <c:pt idx="2547">
                  <c:v>1.9714064481322049</c:v>
                </c:pt>
                <c:pt idx="2548">
                  <c:v>1.9293376703319101</c:v>
                </c:pt>
                <c:pt idx="2549">
                  <c:v>1.8878121769064511</c:v>
                </c:pt>
                <c:pt idx="2550">
                  <c:v>1.8468276088008431</c:v>
                </c:pt>
                <c:pt idx="2551">
                  <c:v>1.8265374317164631</c:v>
                </c:pt>
                <c:pt idx="2552">
                  <c:v>1.8468276088008431</c:v>
                </c:pt>
                <c:pt idx="2553">
                  <c:v>1.9085071602726571</c:v>
                </c:pt>
                <c:pt idx="2554">
                  <c:v>1.9293376703319101</c:v>
                </c:pt>
                <c:pt idx="2555">
                  <c:v>1.950304001644233</c:v>
                </c:pt>
                <c:pt idx="2556">
                  <c:v>1.950304001644233</c:v>
                </c:pt>
                <c:pt idx="2557">
                  <c:v>1.950304001644233</c:v>
                </c:pt>
                <c:pt idx="2558">
                  <c:v>1.9293376703319101</c:v>
                </c:pt>
                <c:pt idx="2559">
                  <c:v>1.9293376703319101</c:v>
                </c:pt>
                <c:pt idx="2560">
                  <c:v>1.9085071602726571</c:v>
                </c:pt>
                <c:pt idx="2561">
                  <c:v>1.9293376703319101</c:v>
                </c:pt>
                <c:pt idx="2562">
                  <c:v>1.9085071602726571</c:v>
                </c:pt>
                <c:pt idx="2563">
                  <c:v>1.9085071602726571</c:v>
                </c:pt>
                <c:pt idx="2564">
                  <c:v>1.9085071602726571</c:v>
                </c:pt>
                <c:pt idx="2565">
                  <c:v>1.9293376703319101</c:v>
                </c:pt>
                <c:pt idx="2566">
                  <c:v>1.9085071602726571</c:v>
                </c:pt>
                <c:pt idx="2567">
                  <c:v>1.9085071602726571</c:v>
                </c:pt>
                <c:pt idx="2568">
                  <c:v>1.8878121769064511</c:v>
                </c:pt>
                <c:pt idx="2569">
                  <c:v>1.867252425031664</c:v>
                </c:pt>
                <c:pt idx="2570">
                  <c:v>1.8468276088008431</c:v>
                </c:pt>
                <c:pt idx="2571">
                  <c:v>1.8265374317164631</c:v>
                </c:pt>
                <c:pt idx="2572">
                  <c:v>1.8265374317164631</c:v>
                </c:pt>
                <c:pt idx="2573">
                  <c:v>1.786359805720662</c:v>
                </c:pt>
                <c:pt idx="2574">
                  <c:v>1.766471760524825</c:v>
                </c:pt>
                <c:pt idx="2575">
                  <c:v>1.7467171618977479</c:v>
                </c:pt>
                <c:pt idx="2576">
                  <c:v>1.7467171618977479</c:v>
                </c:pt>
                <c:pt idx="2577">
                  <c:v>1.806381596626617</c:v>
                </c:pt>
                <c:pt idx="2578">
                  <c:v>1.806381596626617</c:v>
                </c:pt>
                <c:pt idx="2579">
                  <c:v>1.786359805720662</c:v>
                </c:pt>
                <c:pt idx="2580">
                  <c:v>1.766471760524825</c:v>
                </c:pt>
                <c:pt idx="2581">
                  <c:v>1.806381596626617</c:v>
                </c:pt>
                <c:pt idx="2582">
                  <c:v>1.707607104419484</c:v>
                </c:pt>
                <c:pt idx="2583">
                  <c:v>1.688251043906916</c:v>
                </c:pt>
                <c:pt idx="2584">
                  <c:v>1.6499353500442111</c:v>
                </c:pt>
                <c:pt idx="2585">
                  <c:v>1.6121462052645059</c:v>
                </c:pt>
                <c:pt idx="2586">
                  <c:v>1.630975110903125</c:v>
                </c:pt>
                <c:pt idx="2587">
                  <c:v>1.630975110903125</c:v>
                </c:pt>
                <c:pt idx="2588">
                  <c:v>1.6499353500442111</c:v>
                </c:pt>
                <c:pt idx="2589">
                  <c:v>1.669027226631089</c:v>
                </c:pt>
                <c:pt idx="2590">
                  <c:v>1.786359805720662</c:v>
                </c:pt>
                <c:pt idx="2591">
                  <c:v>1.806381596626617</c:v>
                </c:pt>
                <c:pt idx="2592">
                  <c:v>1.806381596626617</c:v>
                </c:pt>
                <c:pt idx="2593">
                  <c:v>1.8265374317164631</c:v>
                </c:pt>
                <c:pt idx="2594">
                  <c:v>1.8468276088008431</c:v>
                </c:pt>
                <c:pt idx="2595">
                  <c:v>1.8265374317164631</c:v>
                </c:pt>
                <c:pt idx="2596">
                  <c:v>1.806381596626617</c:v>
                </c:pt>
                <c:pt idx="2597">
                  <c:v>1.806381596626617</c:v>
                </c:pt>
                <c:pt idx="2598">
                  <c:v>1.766471760524825</c:v>
                </c:pt>
                <c:pt idx="2599">
                  <c:v>1.7467171618977479</c:v>
                </c:pt>
                <c:pt idx="2600">
                  <c:v>1.766471760524825</c:v>
                </c:pt>
                <c:pt idx="2601">
                  <c:v>1.766471760524825</c:v>
                </c:pt>
                <c:pt idx="2602">
                  <c:v>1.786359805720662</c:v>
                </c:pt>
                <c:pt idx="2603">
                  <c:v>1.806381596626617</c:v>
                </c:pt>
                <c:pt idx="2604">
                  <c:v>1.786359805720662</c:v>
                </c:pt>
                <c:pt idx="2605">
                  <c:v>1.786359805720662</c:v>
                </c:pt>
                <c:pt idx="2606">
                  <c:v>1.7270957100259929</c:v>
                </c:pt>
                <c:pt idx="2607">
                  <c:v>1.707607104419484</c:v>
                </c:pt>
                <c:pt idx="2608">
                  <c:v>1.669027226631089</c:v>
                </c:pt>
                <c:pt idx="2609">
                  <c:v>1.669027226631089</c:v>
                </c:pt>
                <c:pt idx="2610">
                  <c:v>1.6121462052645059</c:v>
                </c:pt>
                <c:pt idx="2611">
                  <c:v>1.5934483284799761</c:v>
                </c:pt>
                <c:pt idx="2612">
                  <c:v>1.630975110903125</c:v>
                </c:pt>
                <c:pt idx="2613">
                  <c:v>1.6499353500442111</c:v>
                </c:pt>
                <c:pt idx="2614">
                  <c:v>1.707607104419484</c:v>
                </c:pt>
                <c:pt idx="2615">
                  <c:v>1.7270957100259929</c:v>
                </c:pt>
                <c:pt idx="2616">
                  <c:v>1.688251043906916</c:v>
                </c:pt>
                <c:pt idx="2617">
                  <c:v>1.688251043906916</c:v>
                </c:pt>
                <c:pt idx="2618">
                  <c:v>1.669027226631089</c:v>
                </c:pt>
                <c:pt idx="2619">
                  <c:v>1.6499353500442111</c:v>
                </c:pt>
                <c:pt idx="2620">
                  <c:v>1.630975110903125</c:v>
                </c:pt>
                <c:pt idx="2621">
                  <c:v>1.5934483284799761</c:v>
                </c:pt>
                <c:pt idx="2622">
                  <c:v>1.5934483284799761</c:v>
                </c:pt>
                <c:pt idx="2623">
                  <c:v>1.5934483284799761</c:v>
                </c:pt>
                <c:pt idx="2624">
                  <c:v>1.6121462052645059</c:v>
                </c:pt>
                <c:pt idx="2625">
                  <c:v>1.669027226631089</c:v>
                </c:pt>
                <c:pt idx="2626">
                  <c:v>1.7270957100259929</c:v>
                </c:pt>
                <c:pt idx="2627">
                  <c:v>1.766471760524825</c:v>
                </c:pt>
                <c:pt idx="2628">
                  <c:v>1.7467171618977479</c:v>
                </c:pt>
                <c:pt idx="2629">
                  <c:v>1.707607104419484</c:v>
                </c:pt>
                <c:pt idx="2630">
                  <c:v>1.6121462052645059</c:v>
                </c:pt>
                <c:pt idx="2631">
                  <c:v>1.6121462052645059</c:v>
                </c:pt>
                <c:pt idx="2632">
                  <c:v>1.6121462052645059</c:v>
                </c:pt>
                <c:pt idx="2633">
                  <c:v>1.5748811751911811</c:v>
                </c:pt>
                <c:pt idx="2634">
                  <c:v>1.5748811751911811</c:v>
                </c:pt>
                <c:pt idx="2635">
                  <c:v>1.5748811751911811</c:v>
                </c:pt>
                <c:pt idx="2636">
                  <c:v>1.6121462052645059</c:v>
                </c:pt>
                <c:pt idx="2637">
                  <c:v>1.6499353500442111</c:v>
                </c:pt>
                <c:pt idx="2638">
                  <c:v>1.707607104419484</c:v>
                </c:pt>
                <c:pt idx="2639">
                  <c:v>1.766471760524825</c:v>
                </c:pt>
                <c:pt idx="2640">
                  <c:v>1.766471760524825</c:v>
                </c:pt>
                <c:pt idx="2641">
                  <c:v>1.8265374317164631</c:v>
                </c:pt>
                <c:pt idx="2642">
                  <c:v>1.8265374317164631</c:v>
                </c:pt>
                <c:pt idx="2643">
                  <c:v>1.8265374317164631</c:v>
                </c:pt>
                <c:pt idx="2644">
                  <c:v>1.9293376703319101</c:v>
                </c:pt>
                <c:pt idx="2645">
                  <c:v>1.9085071602726571</c:v>
                </c:pt>
                <c:pt idx="2646">
                  <c:v>1.950304001644233</c:v>
                </c:pt>
                <c:pt idx="2647">
                  <c:v>1.9714064481322049</c:v>
                </c:pt>
                <c:pt idx="2648">
                  <c:v>1.950304001644233</c:v>
                </c:pt>
                <c:pt idx="2649">
                  <c:v>2.0140208591628741</c:v>
                </c:pt>
                <c:pt idx="2650">
                  <c:v>2.0140208591628741</c:v>
                </c:pt>
                <c:pt idx="2651">
                  <c:v>2.05718324221117</c:v>
                </c:pt>
                <c:pt idx="2652">
                  <c:v>2.05718324221117</c:v>
                </c:pt>
                <c:pt idx="2653">
                  <c:v>2.05718324221117</c:v>
                </c:pt>
                <c:pt idx="2654">
                  <c:v>2.0355334084003802</c:v>
                </c:pt>
                <c:pt idx="2655">
                  <c:v>2.0140208591628741</c:v>
                </c:pt>
                <c:pt idx="2656">
                  <c:v>1.950304001644233</c:v>
                </c:pt>
                <c:pt idx="2657">
                  <c:v>1.9085071602726571</c:v>
                </c:pt>
                <c:pt idx="2658">
                  <c:v>1.867252425031664</c:v>
                </c:pt>
                <c:pt idx="2659">
                  <c:v>1.806381596626617</c:v>
                </c:pt>
                <c:pt idx="2660">
                  <c:v>1.8468276088008431</c:v>
                </c:pt>
                <c:pt idx="2661">
                  <c:v>1.867252425031664</c:v>
                </c:pt>
                <c:pt idx="2662">
                  <c:v>1.867252425031664</c:v>
                </c:pt>
                <c:pt idx="2663">
                  <c:v>1.950304001644233</c:v>
                </c:pt>
                <c:pt idx="2664">
                  <c:v>1.9714064481322049</c:v>
                </c:pt>
                <c:pt idx="2665">
                  <c:v>2.0140208591628741</c:v>
                </c:pt>
                <c:pt idx="2666">
                  <c:v>2.0140208591628741</c:v>
                </c:pt>
                <c:pt idx="2667">
                  <c:v>1.992645303085083</c:v>
                </c:pt>
                <c:pt idx="2668">
                  <c:v>2.2126003970267711</c:v>
                </c:pt>
                <c:pt idx="2669">
                  <c:v>2.235358925049467</c:v>
                </c:pt>
                <c:pt idx="2670">
                  <c:v>2.3512554643944368</c:v>
                </c:pt>
                <c:pt idx="2671">
                  <c:v>2.2582573330504632</c:v>
                </c:pt>
                <c:pt idx="2672">
                  <c:v>2.1899814629870362</c:v>
                </c:pt>
                <c:pt idx="2673">
                  <c:v>2.05718324221117</c:v>
                </c:pt>
                <c:pt idx="2674">
                  <c:v>2.1008959261244309</c:v>
                </c:pt>
                <c:pt idx="2675">
                  <c:v>1.9714064481322049</c:v>
                </c:pt>
                <c:pt idx="2676">
                  <c:v>1.806381596626617</c:v>
                </c:pt>
                <c:pt idx="2677">
                  <c:v>1.766471760524825</c:v>
                </c:pt>
                <c:pt idx="2678">
                  <c:v>1.766471760524825</c:v>
                </c:pt>
                <c:pt idx="2679">
                  <c:v>1.6121462052645059</c:v>
                </c:pt>
                <c:pt idx="2680">
                  <c:v>1.5934483284799761</c:v>
                </c:pt>
                <c:pt idx="2681">
                  <c:v>1.5748811751911811</c:v>
                </c:pt>
                <c:pt idx="2682">
                  <c:v>1.556444439324802</c:v>
                </c:pt>
                <c:pt idx="2683">
                  <c:v>1.5748811751911811</c:v>
                </c:pt>
                <c:pt idx="2684">
                  <c:v>1.630975110903125</c:v>
                </c:pt>
                <c:pt idx="2685">
                  <c:v>1.688251043906916</c:v>
                </c:pt>
                <c:pt idx="2686">
                  <c:v>1.7467171618977479</c:v>
                </c:pt>
                <c:pt idx="2687">
                  <c:v>1.786359805720662</c:v>
                </c:pt>
                <c:pt idx="2688">
                  <c:v>1.786359805720662</c:v>
                </c:pt>
                <c:pt idx="2689">
                  <c:v>1.7467171618977479</c:v>
                </c:pt>
                <c:pt idx="2690">
                  <c:v>1.707607104419484</c:v>
                </c:pt>
                <c:pt idx="2691">
                  <c:v>1.688251043906916</c:v>
                </c:pt>
                <c:pt idx="2692">
                  <c:v>1.669027226631089</c:v>
                </c:pt>
                <c:pt idx="2693">
                  <c:v>1.630975110903125</c:v>
                </c:pt>
                <c:pt idx="2694">
                  <c:v>1.630975110903125</c:v>
                </c:pt>
                <c:pt idx="2695">
                  <c:v>1.6121462052645059</c:v>
                </c:pt>
                <c:pt idx="2696">
                  <c:v>1.5748811751911811</c:v>
                </c:pt>
                <c:pt idx="2697">
                  <c:v>1.669027226631089</c:v>
                </c:pt>
                <c:pt idx="2698">
                  <c:v>1.5934483284799761</c:v>
                </c:pt>
                <c:pt idx="2699">
                  <c:v>1.6121462052645059</c:v>
                </c:pt>
                <c:pt idx="2700">
                  <c:v>1.5934483284799761</c:v>
                </c:pt>
                <c:pt idx="2701">
                  <c:v>1.5381378140875119</c:v>
                </c:pt>
                <c:pt idx="2702">
                  <c:v>1.5748811751911811</c:v>
                </c:pt>
                <c:pt idx="2703">
                  <c:v>1.431013113427569</c:v>
                </c:pt>
                <c:pt idx="2704">
                  <c:v>1.431013113427569</c:v>
                </c:pt>
                <c:pt idx="2705">
                  <c:v>1.4136086108122441</c:v>
                </c:pt>
                <c:pt idx="2706">
                  <c:v>1.4136086108122441</c:v>
                </c:pt>
                <c:pt idx="2707">
                  <c:v>1.448545558521785</c:v>
                </c:pt>
                <c:pt idx="2708">
                  <c:v>1.483995523309098</c:v>
                </c:pt>
                <c:pt idx="2709">
                  <c:v>1.5199609919608661</c:v>
                </c:pt>
                <c:pt idx="2710">
                  <c:v>1.5381378140875119</c:v>
                </c:pt>
                <c:pt idx="2711">
                  <c:v>1.556444439324802</c:v>
                </c:pt>
                <c:pt idx="2712">
                  <c:v>1.5748811751911811</c:v>
                </c:pt>
                <c:pt idx="2713">
                  <c:v>1.556444439324802</c:v>
                </c:pt>
                <c:pt idx="2714">
                  <c:v>1.5381378140875119</c:v>
                </c:pt>
                <c:pt idx="2715">
                  <c:v>1.5381378140875119</c:v>
                </c:pt>
                <c:pt idx="2716">
                  <c:v>1.5199609919608661</c:v>
                </c:pt>
                <c:pt idx="2717">
                  <c:v>1.50191366469614</c:v>
                </c:pt>
                <c:pt idx="2718">
                  <c:v>1.483995523309098</c:v>
                </c:pt>
                <c:pt idx="2719">
                  <c:v>1.50191366469614</c:v>
                </c:pt>
                <c:pt idx="2720">
                  <c:v>1.483995523309098</c:v>
                </c:pt>
                <c:pt idx="2721">
                  <c:v>1.483995523309098</c:v>
                </c:pt>
                <c:pt idx="2722">
                  <c:v>1.50191366469614</c:v>
                </c:pt>
                <c:pt idx="2723">
                  <c:v>1.483995523309098</c:v>
                </c:pt>
                <c:pt idx="2724">
                  <c:v>1.448545558521785</c:v>
                </c:pt>
                <c:pt idx="2725">
                  <c:v>1.448545558521785</c:v>
                </c:pt>
                <c:pt idx="2726">
                  <c:v>1.431013113427569</c:v>
                </c:pt>
                <c:pt idx="2727">
                  <c:v>1.396331737933389</c:v>
                </c:pt>
                <c:pt idx="2728">
                  <c:v>1.396331737933389</c:v>
                </c:pt>
                <c:pt idx="2729">
                  <c:v>1.4136086108122441</c:v>
                </c:pt>
                <c:pt idx="2730">
                  <c:v>1.396331737933389</c:v>
                </c:pt>
                <c:pt idx="2731">
                  <c:v>1.396331737933389</c:v>
                </c:pt>
                <c:pt idx="2732">
                  <c:v>1.4136086108122441</c:v>
                </c:pt>
                <c:pt idx="2733">
                  <c:v>1.431013113427569</c:v>
                </c:pt>
                <c:pt idx="2734">
                  <c:v>1.483995523309098</c:v>
                </c:pt>
                <c:pt idx="2735">
                  <c:v>1.50191366469614</c:v>
                </c:pt>
                <c:pt idx="2736">
                  <c:v>1.5748811751911811</c:v>
                </c:pt>
                <c:pt idx="2737">
                  <c:v>1.5934483284799761</c:v>
                </c:pt>
                <c:pt idx="2738">
                  <c:v>1.6121462052645059</c:v>
                </c:pt>
                <c:pt idx="2739">
                  <c:v>1.669027226631089</c:v>
                </c:pt>
                <c:pt idx="2740">
                  <c:v>1.669027226631089</c:v>
                </c:pt>
                <c:pt idx="2741">
                  <c:v>1.630975110903125</c:v>
                </c:pt>
                <c:pt idx="2742">
                  <c:v>1.6121462052645059</c:v>
                </c:pt>
                <c:pt idx="2743">
                  <c:v>1.5934483284799761</c:v>
                </c:pt>
                <c:pt idx="2744">
                  <c:v>1.5748811751911811</c:v>
                </c:pt>
                <c:pt idx="2745">
                  <c:v>1.6121462052645059</c:v>
                </c:pt>
                <c:pt idx="2746">
                  <c:v>1.707607104419484</c:v>
                </c:pt>
                <c:pt idx="2747">
                  <c:v>1.806381596626617</c:v>
                </c:pt>
                <c:pt idx="2748">
                  <c:v>1.9714064481322049</c:v>
                </c:pt>
                <c:pt idx="2749">
                  <c:v>2.1008959261244309</c:v>
                </c:pt>
                <c:pt idx="2750">
                  <c:v>2.1899814629870362</c:v>
                </c:pt>
                <c:pt idx="2751">
                  <c:v>2.2812959064415459</c:v>
                </c:pt>
                <c:pt idx="2752">
                  <c:v>2.2812959064415459</c:v>
                </c:pt>
                <c:pt idx="2753">
                  <c:v>2.4224867304018889</c:v>
                </c:pt>
                <c:pt idx="2754">
                  <c:v>2.47068450724155</c:v>
                </c:pt>
                <c:pt idx="2755">
                  <c:v>2.544052183634554</c:v>
                </c:pt>
                <c:pt idx="2756">
                  <c:v>2.494997318121253</c:v>
                </c:pt>
                <c:pt idx="2757">
                  <c:v>2.446514404773668</c:v>
                </c:pt>
                <c:pt idx="2758">
                  <c:v>2.374857541916541</c:v>
                </c:pt>
                <c:pt idx="2759">
                  <c:v>2.2812959064415459</c:v>
                </c:pt>
                <c:pt idx="2760">
                  <c:v>2.2126003970267711</c:v>
                </c:pt>
                <c:pt idx="2761">
                  <c:v>2.1451612299357539</c:v>
                </c:pt>
                <c:pt idx="2762">
                  <c:v>2.05718324221117</c:v>
                </c:pt>
                <c:pt idx="2763">
                  <c:v>2.0140208591628741</c:v>
                </c:pt>
                <c:pt idx="2764">
                  <c:v>1.950304001644233</c:v>
                </c:pt>
                <c:pt idx="2765">
                  <c:v>1.9293376703319101</c:v>
                </c:pt>
                <c:pt idx="2766">
                  <c:v>1.8468276088008431</c:v>
                </c:pt>
                <c:pt idx="2767">
                  <c:v>1.8468276088008431</c:v>
                </c:pt>
                <c:pt idx="2768">
                  <c:v>1.867252425031664</c:v>
                </c:pt>
                <c:pt idx="2769">
                  <c:v>1.8878121769064511</c:v>
                </c:pt>
                <c:pt idx="2770">
                  <c:v>1.9293376703319101</c:v>
                </c:pt>
                <c:pt idx="2771">
                  <c:v>1.8468276088008431</c:v>
                </c:pt>
                <c:pt idx="2772">
                  <c:v>1.786359805720662</c:v>
                </c:pt>
                <c:pt idx="2773">
                  <c:v>1.707607104419484</c:v>
                </c:pt>
                <c:pt idx="2774">
                  <c:v>1.5934483284799761</c:v>
                </c:pt>
                <c:pt idx="2775">
                  <c:v>1.5199609919608661</c:v>
                </c:pt>
                <c:pt idx="2776">
                  <c:v>1.448545558521785</c:v>
                </c:pt>
                <c:pt idx="2777">
                  <c:v>1.448545558521785</c:v>
                </c:pt>
                <c:pt idx="2778">
                  <c:v>1.448545558521785</c:v>
                </c:pt>
                <c:pt idx="2779">
                  <c:v>1.5381378140875119</c:v>
                </c:pt>
                <c:pt idx="2780">
                  <c:v>1.5748811751911811</c:v>
                </c:pt>
                <c:pt idx="2781">
                  <c:v>1.630975110903125</c:v>
                </c:pt>
                <c:pt idx="2782">
                  <c:v>1.669027226631089</c:v>
                </c:pt>
                <c:pt idx="2783">
                  <c:v>1.688251043906916</c:v>
                </c:pt>
                <c:pt idx="2784">
                  <c:v>1.707607104419484</c:v>
                </c:pt>
                <c:pt idx="2785">
                  <c:v>1.707607104419484</c:v>
                </c:pt>
                <c:pt idx="2786">
                  <c:v>1.669027226631089</c:v>
                </c:pt>
                <c:pt idx="2787">
                  <c:v>1.630975110903125</c:v>
                </c:pt>
                <c:pt idx="2788">
                  <c:v>1.5748811751911811</c:v>
                </c:pt>
                <c:pt idx="2789">
                  <c:v>1.556444439324802</c:v>
                </c:pt>
                <c:pt idx="2790">
                  <c:v>1.556444439324802</c:v>
                </c:pt>
                <c:pt idx="2791">
                  <c:v>1.5381378140875119</c:v>
                </c:pt>
                <c:pt idx="2792">
                  <c:v>1.50191366469614</c:v>
                </c:pt>
                <c:pt idx="2793">
                  <c:v>1.556444439324802</c:v>
                </c:pt>
                <c:pt idx="2794">
                  <c:v>1.5381378140875119</c:v>
                </c:pt>
                <c:pt idx="2795">
                  <c:v>1.556444439324802</c:v>
                </c:pt>
                <c:pt idx="2796">
                  <c:v>1.50191366469614</c:v>
                </c:pt>
                <c:pt idx="2797">
                  <c:v>1.483995523309098</c:v>
                </c:pt>
                <c:pt idx="2798">
                  <c:v>1.448545558521785</c:v>
                </c:pt>
                <c:pt idx="2799">
                  <c:v>1.431013113427569</c:v>
                </c:pt>
                <c:pt idx="2800">
                  <c:v>1.4136086108122441</c:v>
                </c:pt>
                <c:pt idx="2801">
                  <c:v>1.431013113427569</c:v>
                </c:pt>
                <c:pt idx="2802">
                  <c:v>1.396331737933389</c:v>
                </c:pt>
                <c:pt idx="2803">
                  <c:v>1.4136086108122441</c:v>
                </c:pt>
                <c:pt idx="2804">
                  <c:v>1.448545558521785</c:v>
                </c:pt>
                <c:pt idx="2805">
                  <c:v>1.4662062580747091</c:v>
                </c:pt>
                <c:pt idx="2806">
                  <c:v>1.50191366469614</c:v>
                </c:pt>
                <c:pt idx="2807">
                  <c:v>1.50191366469614</c:v>
                </c:pt>
                <c:pt idx="2808">
                  <c:v>1.50191366469614</c:v>
                </c:pt>
                <c:pt idx="2809">
                  <c:v>1.50191366469614</c:v>
                </c:pt>
                <c:pt idx="2810">
                  <c:v>1.4662062580747091</c:v>
                </c:pt>
                <c:pt idx="2811">
                  <c:v>1.448545558521785</c:v>
                </c:pt>
                <c:pt idx="2812">
                  <c:v>1.4136086108122441</c:v>
                </c:pt>
                <c:pt idx="2813">
                  <c:v>1.4136086108122441</c:v>
                </c:pt>
                <c:pt idx="2814">
                  <c:v>1.396331737933389</c:v>
                </c:pt>
                <c:pt idx="2815">
                  <c:v>1.37918218128035</c:v>
                </c:pt>
                <c:pt idx="2816">
                  <c:v>1.396331737933389</c:v>
                </c:pt>
                <c:pt idx="2817">
                  <c:v>1.4136086108122441</c:v>
                </c:pt>
                <c:pt idx="2818">
                  <c:v>1.396331737933389</c:v>
                </c:pt>
                <c:pt idx="2819">
                  <c:v>1.396331737933389</c:v>
                </c:pt>
                <c:pt idx="2820">
                  <c:v>1.396331737933389</c:v>
                </c:pt>
                <c:pt idx="2821">
                  <c:v>1.37918218128035</c:v>
                </c:pt>
                <c:pt idx="2822">
                  <c:v>1.345263758733773</c:v>
                </c:pt>
                <c:pt idx="2823">
                  <c:v>1.3621596265685609</c:v>
                </c:pt>
                <c:pt idx="2824">
                  <c:v>1.3621596265685609</c:v>
                </c:pt>
                <c:pt idx="2825">
                  <c:v>1.3621596265685609</c:v>
                </c:pt>
                <c:pt idx="2826">
                  <c:v>1.345263758733773</c:v>
                </c:pt>
                <c:pt idx="2827">
                  <c:v>1.448545558521785</c:v>
                </c:pt>
                <c:pt idx="2828">
                  <c:v>1.431013113427569</c:v>
                </c:pt>
                <c:pt idx="2829">
                  <c:v>1.4662062580747091</c:v>
                </c:pt>
                <c:pt idx="2830">
                  <c:v>1.50191366469614</c:v>
                </c:pt>
                <c:pt idx="2831">
                  <c:v>1.5199609919608661</c:v>
                </c:pt>
                <c:pt idx="2832">
                  <c:v>1.5748811751911811</c:v>
                </c:pt>
                <c:pt idx="2833">
                  <c:v>1.6121462052645059</c:v>
                </c:pt>
                <c:pt idx="2834">
                  <c:v>1.6499353500442111</c:v>
                </c:pt>
                <c:pt idx="2835">
                  <c:v>1.7467171618977479</c:v>
                </c:pt>
                <c:pt idx="2836">
                  <c:v>1.9293376703319101</c:v>
                </c:pt>
                <c:pt idx="2837">
                  <c:v>2.1008959261244309</c:v>
                </c:pt>
                <c:pt idx="2838">
                  <c:v>2.327794688144698</c:v>
                </c:pt>
                <c:pt idx="2839">
                  <c:v>2.544052183634554</c:v>
                </c:pt>
                <c:pt idx="2840">
                  <c:v>2.824176882349132</c:v>
                </c:pt>
                <c:pt idx="2841">
                  <c:v>3.2348169536799851</c:v>
                </c:pt>
                <c:pt idx="2842">
                  <c:v>3.437991022113069</c:v>
                </c:pt>
                <c:pt idx="2843">
                  <c:v>3.497408923138603</c:v>
                </c:pt>
                <c:pt idx="2844">
                  <c:v>3.437991022113069</c:v>
                </c:pt>
                <c:pt idx="2845">
                  <c:v>3.320982600857656</c:v>
                </c:pt>
                <c:pt idx="2846">
                  <c:v>3.1781266839185651</c:v>
                </c:pt>
                <c:pt idx="2847">
                  <c:v>2.984424205656353</c:v>
                </c:pt>
                <c:pt idx="2848">
                  <c:v>2.8505167421313602</c:v>
                </c:pt>
                <c:pt idx="2849">
                  <c:v>2.7719366195426862</c:v>
                </c:pt>
                <c:pt idx="2850">
                  <c:v>2.6946707659975191</c:v>
                </c:pt>
                <c:pt idx="2851">
                  <c:v>2.669206261733196</c:v>
                </c:pt>
                <c:pt idx="2852">
                  <c:v>2.6438866888897441</c:v>
                </c:pt>
                <c:pt idx="2853">
                  <c:v>2.5687947961647648</c:v>
                </c:pt>
                <c:pt idx="2854">
                  <c:v>2.5194531171789638</c:v>
                </c:pt>
                <c:pt idx="2855">
                  <c:v>2.5194531171789638</c:v>
                </c:pt>
                <c:pt idx="2856">
                  <c:v>2.47068450724155</c:v>
                </c:pt>
                <c:pt idx="2857">
                  <c:v>2.446514404773668</c:v>
                </c:pt>
                <c:pt idx="2858">
                  <c:v>2.3512554643944368</c:v>
                </c:pt>
                <c:pt idx="2859">
                  <c:v>2.3512554643944368</c:v>
                </c:pt>
                <c:pt idx="2860">
                  <c:v>2.304474930054516</c:v>
                </c:pt>
                <c:pt idx="2861">
                  <c:v>2.2812959064415459</c:v>
                </c:pt>
                <c:pt idx="2862">
                  <c:v>2.235358925049467</c:v>
                </c:pt>
                <c:pt idx="2863">
                  <c:v>2.1899814629870362</c:v>
                </c:pt>
                <c:pt idx="2864">
                  <c:v>2.1451612299357539</c:v>
                </c:pt>
                <c:pt idx="2865">
                  <c:v>2.1451612299357539</c:v>
                </c:pt>
                <c:pt idx="2866">
                  <c:v>2.1008959261244309</c:v>
                </c:pt>
                <c:pt idx="2867">
                  <c:v>2.1008959261244309</c:v>
                </c:pt>
                <c:pt idx="2868">
                  <c:v>2.0355334084003802</c:v>
                </c:pt>
                <c:pt idx="2869">
                  <c:v>1.992645303085083</c:v>
                </c:pt>
                <c:pt idx="2870">
                  <c:v>1.9714064481322049</c:v>
                </c:pt>
                <c:pt idx="2871">
                  <c:v>1.9293376703319101</c:v>
                </c:pt>
                <c:pt idx="2872">
                  <c:v>1.9714064481322049</c:v>
                </c:pt>
                <c:pt idx="2873">
                  <c:v>2.0140208591628741</c:v>
                </c:pt>
                <c:pt idx="2874">
                  <c:v>2.0355334084003802</c:v>
                </c:pt>
                <c:pt idx="2875">
                  <c:v>2.05718324221117</c:v>
                </c:pt>
                <c:pt idx="2876">
                  <c:v>2.1008959261244309</c:v>
                </c:pt>
                <c:pt idx="2877">
                  <c:v>2.1229593559832538</c:v>
                </c:pt>
                <c:pt idx="2878">
                  <c:v>2.1451612299357539</c:v>
                </c:pt>
                <c:pt idx="2879">
                  <c:v>2.1675018363477832</c:v>
                </c:pt>
                <c:pt idx="2880">
                  <c:v>2.1675018363477832</c:v>
                </c:pt>
                <c:pt idx="2881">
                  <c:v>2.1675018363477832</c:v>
                </c:pt>
                <c:pt idx="2882">
                  <c:v>2.1451612299357539</c:v>
                </c:pt>
                <c:pt idx="2883">
                  <c:v>2.1229593559832538</c:v>
                </c:pt>
                <c:pt idx="2884">
                  <c:v>2.1008959261244309</c:v>
                </c:pt>
                <c:pt idx="2885">
                  <c:v>2.05718324221117</c:v>
                </c:pt>
                <c:pt idx="2886">
                  <c:v>2.0355334084003802</c:v>
                </c:pt>
                <c:pt idx="2887">
                  <c:v>2.0355334084003802</c:v>
                </c:pt>
                <c:pt idx="2888">
                  <c:v>2.0355334084003802</c:v>
                </c:pt>
                <c:pt idx="2889">
                  <c:v>2.0140208591628741</c:v>
                </c:pt>
                <c:pt idx="2890">
                  <c:v>2.0140208591628741</c:v>
                </c:pt>
                <c:pt idx="2891">
                  <c:v>1.9714064481322049</c:v>
                </c:pt>
                <c:pt idx="2892">
                  <c:v>1.9293376703319101</c:v>
                </c:pt>
                <c:pt idx="2893">
                  <c:v>1.9085071602726571</c:v>
                </c:pt>
                <c:pt idx="2894">
                  <c:v>1.8878121769064511</c:v>
                </c:pt>
                <c:pt idx="2895">
                  <c:v>1.867252425031664</c:v>
                </c:pt>
                <c:pt idx="2896">
                  <c:v>1.8265374317164631</c:v>
                </c:pt>
                <c:pt idx="2897">
                  <c:v>1.8265374317164631</c:v>
                </c:pt>
                <c:pt idx="2898">
                  <c:v>1.8265374317164631</c:v>
                </c:pt>
                <c:pt idx="2899">
                  <c:v>1.8265374317164631</c:v>
                </c:pt>
                <c:pt idx="2900">
                  <c:v>1.8468276088008431</c:v>
                </c:pt>
                <c:pt idx="2901">
                  <c:v>1.867252425031664</c:v>
                </c:pt>
                <c:pt idx="2902">
                  <c:v>1.8878121769064511</c:v>
                </c:pt>
                <c:pt idx="2903">
                  <c:v>1.8878121769064511</c:v>
                </c:pt>
                <c:pt idx="2904">
                  <c:v>1.9085071602726571</c:v>
                </c:pt>
                <c:pt idx="2905">
                  <c:v>1.9293376703319101</c:v>
                </c:pt>
                <c:pt idx="2906">
                  <c:v>1.950304001644233</c:v>
                </c:pt>
                <c:pt idx="2907">
                  <c:v>1.9293376703319101</c:v>
                </c:pt>
                <c:pt idx="2908">
                  <c:v>1.9293376703319101</c:v>
                </c:pt>
                <c:pt idx="2909">
                  <c:v>1.9085071602726571</c:v>
                </c:pt>
                <c:pt idx="2910">
                  <c:v>1.867252425031664</c:v>
                </c:pt>
                <c:pt idx="2911">
                  <c:v>1.867252425031664</c:v>
                </c:pt>
                <c:pt idx="2912">
                  <c:v>1.8878121769064511</c:v>
                </c:pt>
                <c:pt idx="2913">
                  <c:v>1.8878121769064511</c:v>
                </c:pt>
                <c:pt idx="2914">
                  <c:v>1.8468276088008431</c:v>
                </c:pt>
                <c:pt idx="2915">
                  <c:v>1.8265374317164631</c:v>
                </c:pt>
                <c:pt idx="2916">
                  <c:v>1.806381596626617</c:v>
                </c:pt>
                <c:pt idx="2917">
                  <c:v>1.7467171618977479</c:v>
                </c:pt>
                <c:pt idx="2918">
                  <c:v>1.688251043906916</c:v>
                </c:pt>
                <c:pt idx="2919">
                  <c:v>1.669027226631089</c:v>
                </c:pt>
                <c:pt idx="2920">
                  <c:v>1.6499353500442111</c:v>
                </c:pt>
                <c:pt idx="2921">
                  <c:v>1.630975110903125</c:v>
                </c:pt>
                <c:pt idx="2922">
                  <c:v>1.6121462052645059</c:v>
                </c:pt>
                <c:pt idx="2923">
                  <c:v>1.630975110903125</c:v>
                </c:pt>
                <c:pt idx="2924">
                  <c:v>1.6499353500442111</c:v>
                </c:pt>
                <c:pt idx="2925">
                  <c:v>1.669027226631089</c:v>
                </c:pt>
                <c:pt idx="2926">
                  <c:v>1.688251043906916</c:v>
                </c:pt>
                <c:pt idx="2927">
                  <c:v>1.707607104419484</c:v>
                </c:pt>
                <c:pt idx="2928">
                  <c:v>1.7467171618977479</c:v>
                </c:pt>
                <c:pt idx="2929">
                  <c:v>1.7467171618977479</c:v>
                </c:pt>
                <c:pt idx="2930">
                  <c:v>1.766471760524825</c:v>
                </c:pt>
                <c:pt idx="2931">
                  <c:v>1.766471760524825</c:v>
                </c:pt>
                <c:pt idx="2932">
                  <c:v>1.766471760524825</c:v>
                </c:pt>
                <c:pt idx="2933">
                  <c:v>1.7467171618977479</c:v>
                </c:pt>
                <c:pt idx="2934">
                  <c:v>1.766471760524825</c:v>
                </c:pt>
                <c:pt idx="2935">
                  <c:v>1.766471760524825</c:v>
                </c:pt>
                <c:pt idx="2936">
                  <c:v>1.766471760524825</c:v>
                </c:pt>
                <c:pt idx="2937">
                  <c:v>1.766471760524825</c:v>
                </c:pt>
                <c:pt idx="2938">
                  <c:v>1.7270957100259929</c:v>
                </c:pt>
                <c:pt idx="2939">
                  <c:v>1.707607104419484</c:v>
                </c:pt>
                <c:pt idx="2940">
                  <c:v>1.688251043906916</c:v>
                </c:pt>
                <c:pt idx="2941">
                  <c:v>1.6121462052645059</c:v>
                </c:pt>
                <c:pt idx="2942">
                  <c:v>1.630975110903125</c:v>
                </c:pt>
                <c:pt idx="2943">
                  <c:v>1.5381378140875119</c:v>
                </c:pt>
                <c:pt idx="2944">
                  <c:v>1.5199609919608661</c:v>
                </c:pt>
                <c:pt idx="2945">
                  <c:v>1.50191366469614</c:v>
                </c:pt>
                <c:pt idx="2946">
                  <c:v>1.483995523309098</c:v>
                </c:pt>
                <c:pt idx="2947">
                  <c:v>1.556444439324802</c:v>
                </c:pt>
                <c:pt idx="2948">
                  <c:v>1.556444439324802</c:v>
                </c:pt>
                <c:pt idx="2949">
                  <c:v>1.5748811751911811</c:v>
                </c:pt>
                <c:pt idx="2950">
                  <c:v>1.5748811751911811</c:v>
                </c:pt>
                <c:pt idx="2951">
                  <c:v>1.6121462052645059</c:v>
                </c:pt>
                <c:pt idx="2952">
                  <c:v>1.5934483284799761</c:v>
                </c:pt>
                <c:pt idx="2953">
                  <c:v>1.6121462052645059</c:v>
                </c:pt>
                <c:pt idx="2954">
                  <c:v>1.5934483284799761</c:v>
                </c:pt>
                <c:pt idx="2955">
                  <c:v>1.630975110903125</c:v>
                </c:pt>
                <c:pt idx="2956">
                  <c:v>1.630975110903125</c:v>
                </c:pt>
                <c:pt idx="2957">
                  <c:v>1.669027226631089</c:v>
                </c:pt>
                <c:pt idx="2958">
                  <c:v>1.6499353500442111</c:v>
                </c:pt>
                <c:pt idx="2959">
                  <c:v>1.630975110903125</c:v>
                </c:pt>
                <c:pt idx="2960">
                  <c:v>1.630975110903125</c:v>
                </c:pt>
                <c:pt idx="2961">
                  <c:v>1.630975110903125</c:v>
                </c:pt>
                <c:pt idx="2962">
                  <c:v>1.630975110903125</c:v>
                </c:pt>
                <c:pt idx="2963">
                  <c:v>1.5934483284799761</c:v>
                </c:pt>
                <c:pt idx="2964">
                  <c:v>1.5748811751911811</c:v>
                </c:pt>
                <c:pt idx="2965">
                  <c:v>1.5199609919608661</c:v>
                </c:pt>
                <c:pt idx="2966">
                  <c:v>1.4662062580747091</c:v>
                </c:pt>
                <c:pt idx="2967">
                  <c:v>1.431013113427569</c:v>
                </c:pt>
                <c:pt idx="2968">
                  <c:v>1.4136086108122441</c:v>
                </c:pt>
                <c:pt idx="2969">
                  <c:v>1.396331737933389</c:v>
                </c:pt>
                <c:pt idx="2970">
                  <c:v>1.396331737933389</c:v>
                </c:pt>
                <c:pt idx="2971">
                  <c:v>1.4136086108122441</c:v>
                </c:pt>
                <c:pt idx="2972">
                  <c:v>1.4136086108122441</c:v>
                </c:pt>
                <c:pt idx="2973">
                  <c:v>1.431013113427569</c:v>
                </c:pt>
                <c:pt idx="2974">
                  <c:v>1.448545558521785</c:v>
                </c:pt>
                <c:pt idx="2975">
                  <c:v>1.4662062580747091</c:v>
                </c:pt>
                <c:pt idx="2976">
                  <c:v>1.50191366469614</c:v>
                </c:pt>
                <c:pt idx="2977">
                  <c:v>1.50191366469614</c:v>
                </c:pt>
                <c:pt idx="2978">
                  <c:v>1.50191366469614</c:v>
                </c:pt>
                <c:pt idx="2979">
                  <c:v>1.5199609919608661</c:v>
                </c:pt>
                <c:pt idx="2980">
                  <c:v>1.5381378140875119</c:v>
                </c:pt>
                <c:pt idx="2981">
                  <c:v>1.5381378140875119</c:v>
                </c:pt>
                <c:pt idx="2982">
                  <c:v>1.5381378140875119</c:v>
                </c:pt>
                <c:pt idx="2983">
                  <c:v>1.5381378140875119</c:v>
                </c:pt>
                <c:pt idx="2984">
                  <c:v>1.5381378140875119</c:v>
                </c:pt>
                <c:pt idx="2985">
                  <c:v>1.5381378140875119</c:v>
                </c:pt>
                <c:pt idx="2986">
                  <c:v>1.5199609919608661</c:v>
                </c:pt>
                <c:pt idx="2987">
                  <c:v>1.5199609919608661</c:v>
                </c:pt>
                <c:pt idx="2988">
                  <c:v>1.483995523309098</c:v>
                </c:pt>
                <c:pt idx="2989">
                  <c:v>1.431013113427569</c:v>
                </c:pt>
                <c:pt idx="2990">
                  <c:v>1.396331737933389</c:v>
                </c:pt>
                <c:pt idx="2991">
                  <c:v>1.37918218128035</c:v>
                </c:pt>
                <c:pt idx="2992">
                  <c:v>1.345263758733773</c:v>
                </c:pt>
                <c:pt idx="2993">
                  <c:v>1.3621596265685609</c:v>
                </c:pt>
                <c:pt idx="2994">
                  <c:v>1.3621596265685609</c:v>
                </c:pt>
                <c:pt idx="2995">
                  <c:v>1.37918218128035</c:v>
                </c:pt>
                <c:pt idx="2996">
                  <c:v>1.37918218128035</c:v>
                </c:pt>
                <c:pt idx="2997">
                  <c:v>1.4136086108122441</c:v>
                </c:pt>
                <c:pt idx="2998">
                  <c:v>1.4136086108122441</c:v>
                </c:pt>
                <c:pt idx="2999">
                  <c:v>1.431013113427569</c:v>
                </c:pt>
                <c:pt idx="3000">
                  <c:v>1.4136086108122441</c:v>
                </c:pt>
                <c:pt idx="3001">
                  <c:v>1.431013113427569</c:v>
                </c:pt>
                <c:pt idx="3002">
                  <c:v>1.448545558521785</c:v>
                </c:pt>
                <c:pt idx="3003">
                  <c:v>1.4662062580747091</c:v>
                </c:pt>
                <c:pt idx="3004">
                  <c:v>1.50191366469614</c:v>
                </c:pt>
                <c:pt idx="3005">
                  <c:v>1.483995523309098</c:v>
                </c:pt>
                <c:pt idx="3006">
                  <c:v>1.50191366469614</c:v>
                </c:pt>
                <c:pt idx="3007">
                  <c:v>1.5199609919608661</c:v>
                </c:pt>
                <c:pt idx="3008">
                  <c:v>1.5381378140875119</c:v>
                </c:pt>
                <c:pt idx="3009">
                  <c:v>1.556444439324802</c:v>
                </c:pt>
                <c:pt idx="3010">
                  <c:v>1.5748811751911811</c:v>
                </c:pt>
                <c:pt idx="3011">
                  <c:v>1.5381378140875119</c:v>
                </c:pt>
                <c:pt idx="3012">
                  <c:v>1.50191366469614</c:v>
                </c:pt>
                <c:pt idx="3013">
                  <c:v>1.448545558521785</c:v>
                </c:pt>
                <c:pt idx="3014">
                  <c:v>1.396331737933389</c:v>
                </c:pt>
                <c:pt idx="3015">
                  <c:v>1.4136086108122441</c:v>
                </c:pt>
                <c:pt idx="3016">
                  <c:v>1.396331737933389</c:v>
                </c:pt>
                <c:pt idx="3017">
                  <c:v>1.37918218128035</c:v>
                </c:pt>
                <c:pt idx="3018">
                  <c:v>1.448545558521785</c:v>
                </c:pt>
                <c:pt idx="3019">
                  <c:v>1.5199609919608661</c:v>
                </c:pt>
                <c:pt idx="3020">
                  <c:v>1.5381378140875119</c:v>
                </c:pt>
                <c:pt idx="3021">
                  <c:v>1.5748811751911811</c:v>
                </c:pt>
                <c:pt idx="3022">
                  <c:v>1.5381378140875119</c:v>
                </c:pt>
                <c:pt idx="3023">
                  <c:v>1.5934483284799761</c:v>
                </c:pt>
                <c:pt idx="3024">
                  <c:v>1.5748811751911811</c:v>
                </c:pt>
                <c:pt idx="3025">
                  <c:v>1.556444439324802</c:v>
                </c:pt>
                <c:pt idx="3026">
                  <c:v>1.5748811751911811</c:v>
                </c:pt>
                <c:pt idx="3027">
                  <c:v>1.5934483284799761</c:v>
                </c:pt>
                <c:pt idx="3028">
                  <c:v>1.6121462052645059</c:v>
                </c:pt>
                <c:pt idx="3029">
                  <c:v>1.630975110903125</c:v>
                </c:pt>
                <c:pt idx="3030">
                  <c:v>1.669027226631089</c:v>
                </c:pt>
                <c:pt idx="3031">
                  <c:v>1.688251043906916</c:v>
                </c:pt>
                <c:pt idx="3032">
                  <c:v>1.7270957100259929</c:v>
                </c:pt>
                <c:pt idx="3033">
                  <c:v>1.7270957100259929</c:v>
                </c:pt>
                <c:pt idx="3034">
                  <c:v>1.669027226631089</c:v>
                </c:pt>
                <c:pt idx="3035">
                  <c:v>1.483995523309098</c:v>
                </c:pt>
                <c:pt idx="3036">
                  <c:v>1.396331737933389</c:v>
                </c:pt>
                <c:pt idx="3037">
                  <c:v>1.345263758733773</c:v>
                </c:pt>
                <c:pt idx="3038">
                  <c:v>1.295333114030816</c:v>
                </c:pt>
                <c:pt idx="3039">
                  <c:v>1.246531232819855</c:v>
                </c:pt>
                <c:pt idx="3040">
                  <c:v>1.2146194739372109</c:v>
                </c:pt>
                <c:pt idx="3041">
                  <c:v>1.183202975118566</c:v>
                </c:pt>
                <c:pt idx="3042">
                  <c:v>1.198849478511836</c:v>
                </c:pt>
                <c:pt idx="3043">
                  <c:v>1.183202975118566</c:v>
                </c:pt>
                <c:pt idx="3044">
                  <c:v>1.198849478511836</c:v>
                </c:pt>
                <c:pt idx="3045">
                  <c:v>1.183202975118566</c:v>
                </c:pt>
                <c:pt idx="3046">
                  <c:v>1.230513284588947</c:v>
                </c:pt>
                <c:pt idx="3047">
                  <c:v>1.262673640147844</c:v>
                </c:pt>
                <c:pt idx="3048">
                  <c:v>1.2789408272623719</c:v>
                </c:pt>
                <c:pt idx="3049">
                  <c:v>1.295333114030816</c:v>
                </c:pt>
                <c:pt idx="3050">
                  <c:v>1.311850819504766</c:v>
                </c:pt>
                <c:pt idx="3051">
                  <c:v>1.328494261926231</c:v>
                </c:pt>
                <c:pt idx="3052">
                  <c:v>1.328494261926231</c:v>
                </c:pt>
                <c:pt idx="3053">
                  <c:v>1.345263758733773</c:v>
                </c:pt>
                <c:pt idx="3054">
                  <c:v>1.3621596265685609</c:v>
                </c:pt>
                <c:pt idx="3055">
                  <c:v>1.37918218128035</c:v>
                </c:pt>
                <c:pt idx="3056">
                  <c:v>1.3621596265685609</c:v>
                </c:pt>
                <c:pt idx="3057">
                  <c:v>1.3621596265685609</c:v>
                </c:pt>
                <c:pt idx="3058">
                  <c:v>1.37918218128035</c:v>
                </c:pt>
                <c:pt idx="3059">
                  <c:v>1.37918218128035</c:v>
                </c:pt>
                <c:pt idx="3060">
                  <c:v>1.311850819504766</c:v>
                </c:pt>
                <c:pt idx="3061">
                  <c:v>1.295333114030816</c:v>
                </c:pt>
                <c:pt idx="3062">
                  <c:v>1.262673640147844</c:v>
                </c:pt>
                <c:pt idx="3063">
                  <c:v>1.2146194739372109</c:v>
                </c:pt>
                <c:pt idx="3064">
                  <c:v>1.198849478511836</c:v>
                </c:pt>
                <c:pt idx="3065">
                  <c:v>1.183202975118566</c:v>
                </c:pt>
                <c:pt idx="3066">
                  <c:v>1.1522791474042771</c:v>
                </c:pt>
                <c:pt idx="3067">
                  <c:v>1.1522791474042771</c:v>
                </c:pt>
                <c:pt idx="3068">
                  <c:v>1.137001172427482</c:v>
                </c:pt>
                <c:pt idx="3069">
                  <c:v>1.167679639715079</c:v>
                </c:pt>
                <c:pt idx="3070">
                  <c:v>1.2146194739372109</c:v>
                </c:pt>
                <c:pt idx="3071">
                  <c:v>1.2146194739372109</c:v>
                </c:pt>
                <c:pt idx="3072">
                  <c:v>1.246531232819855</c:v>
                </c:pt>
                <c:pt idx="3073">
                  <c:v>1.246531232819855</c:v>
                </c:pt>
                <c:pt idx="3074">
                  <c:v>1.246531232819855</c:v>
                </c:pt>
                <c:pt idx="3075">
                  <c:v>1.2789408272623719</c:v>
                </c:pt>
                <c:pt idx="3076">
                  <c:v>1.262673640147844</c:v>
                </c:pt>
                <c:pt idx="3077">
                  <c:v>1.262673640147844</c:v>
                </c:pt>
                <c:pt idx="3078">
                  <c:v>1.2789408272623719</c:v>
                </c:pt>
                <c:pt idx="3079">
                  <c:v>1.262673640147844</c:v>
                </c:pt>
                <c:pt idx="3080">
                  <c:v>1.295333114030816</c:v>
                </c:pt>
                <c:pt idx="3081">
                  <c:v>1.2789408272623719</c:v>
                </c:pt>
                <c:pt idx="3082">
                  <c:v>1.2789408272623719</c:v>
                </c:pt>
                <c:pt idx="3083">
                  <c:v>1.311850819504766</c:v>
                </c:pt>
                <c:pt idx="3084">
                  <c:v>1.311850819504766</c:v>
                </c:pt>
                <c:pt idx="3085">
                  <c:v>1.2789408272623719</c:v>
                </c:pt>
                <c:pt idx="3086">
                  <c:v>1.2789408272623719</c:v>
                </c:pt>
                <c:pt idx="3087">
                  <c:v>1.295333114030816</c:v>
                </c:pt>
                <c:pt idx="3088">
                  <c:v>1.2789408272623719</c:v>
                </c:pt>
                <c:pt idx="3089">
                  <c:v>1.295333114030816</c:v>
                </c:pt>
                <c:pt idx="3090">
                  <c:v>1.311850819504766</c:v>
                </c:pt>
                <c:pt idx="3091">
                  <c:v>1.311850819504766</c:v>
                </c:pt>
                <c:pt idx="3092">
                  <c:v>1.311850819504766</c:v>
                </c:pt>
                <c:pt idx="3093">
                  <c:v>1.311850819504766</c:v>
                </c:pt>
                <c:pt idx="3094">
                  <c:v>1.311850819504766</c:v>
                </c:pt>
                <c:pt idx="3095">
                  <c:v>1.328494261926231</c:v>
                </c:pt>
                <c:pt idx="3096">
                  <c:v>1.311850819504766</c:v>
                </c:pt>
                <c:pt idx="3097">
                  <c:v>1.295333114030816</c:v>
                </c:pt>
                <c:pt idx="3098">
                  <c:v>1.2789408272623719</c:v>
                </c:pt>
                <c:pt idx="3099">
                  <c:v>1.2789408272623719</c:v>
                </c:pt>
                <c:pt idx="3100">
                  <c:v>1.262673640147844</c:v>
                </c:pt>
                <c:pt idx="3101">
                  <c:v>1.246531232819855</c:v>
                </c:pt>
                <c:pt idx="3102">
                  <c:v>1.246531232819855</c:v>
                </c:pt>
                <c:pt idx="3103">
                  <c:v>1.230513284588947</c:v>
                </c:pt>
                <c:pt idx="3104">
                  <c:v>1.246531232819855</c:v>
                </c:pt>
                <c:pt idx="3105">
                  <c:v>1.262673640147844</c:v>
                </c:pt>
                <c:pt idx="3106">
                  <c:v>1.311850819504766</c:v>
                </c:pt>
                <c:pt idx="3107">
                  <c:v>1.295333114030816</c:v>
                </c:pt>
                <c:pt idx="3108">
                  <c:v>1.262673640147844</c:v>
                </c:pt>
                <c:pt idx="3109">
                  <c:v>1.2789408272623719</c:v>
                </c:pt>
                <c:pt idx="3110">
                  <c:v>1.2146194739372109</c:v>
                </c:pt>
                <c:pt idx="3111">
                  <c:v>1.198849478511836</c:v>
                </c:pt>
                <c:pt idx="3112">
                  <c:v>1.198849478511836</c:v>
                </c:pt>
                <c:pt idx="3113">
                  <c:v>1.198849478511836</c:v>
                </c:pt>
                <c:pt idx="3114">
                  <c:v>1.2146194739372109</c:v>
                </c:pt>
                <c:pt idx="3115">
                  <c:v>1.230513284588947</c:v>
                </c:pt>
                <c:pt idx="3116">
                  <c:v>1.246531232819855</c:v>
                </c:pt>
                <c:pt idx="3117">
                  <c:v>1.246531232819855</c:v>
                </c:pt>
                <c:pt idx="3118">
                  <c:v>1.246531232819855</c:v>
                </c:pt>
                <c:pt idx="3119">
                  <c:v>1.262673640147844</c:v>
                </c:pt>
                <c:pt idx="3120">
                  <c:v>1.262673640147844</c:v>
                </c:pt>
                <c:pt idx="3121">
                  <c:v>1.262673640147844</c:v>
                </c:pt>
                <c:pt idx="3122">
                  <c:v>1.246531232819855</c:v>
                </c:pt>
                <c:pt idx="3123">
                  <c:v>1.246531232819855</c:v>
                </c:pt>
                <c:pt idx="3124">
                  <c:v>1.2146194739372109</c:v>
                </c:pt>
                <c:pt idx="3125">
                  <c:v>1.198849478511836</c:v>
                </c:pt>
                <c:pt idx="3126">
                  <c:v>1.198849478511836</c:v>
                </c:pt>
                <c:pt idx="3127">
                  <c:v>1.198849478511836</c:v>
                </c:pt>
                <c:pt idx="3128">
                  <c:v>1.198849478511836</c:v>
                </c:pt>
                <c:pt idx="3129">
                  <c:v>1.230513284588947</c:v>
                </c:pt>
                <c:pt idx="3130">
                  <c:v>1.230513284588947</c:v>
                </c:pt>
                <c:pt idx="3131">
                  <c:v>1.198849478511836</c:v>
                </c:pt>
                <c:pt idx="3132">
                  <c:v>1.183202975118566</c:v>
                </c:pt>
                <c:pt idx="3133">
                  <c:v>1.167679639715079</c:v>
                </c:pt>
                <c:pt idx="3134">
                  <c:v>1.167679639715079</c:v>
                </c:pt>
                <c:pt idx="3135">
                  <c:v>1.137001172427482</c:v>
                </c:pt>
                <c:pt idx="3136">
                  <c:v>1.121845388157547</c:v>
                </c:pt>
                <c:pt idx="3137">
                  <c:v>1.1068114670918741</c:v>
                </c:pt>
                <c:pt idx="3138">
                  <c:v>1.1068114670918741</c:v>
                </c:pt>
                <c:pt idx="3139">
                  <c:v>1.1068114670918741</c:v>
                </c:pt>
                <c:pt idx="3140">
                  <c:v>1.1068114670918741</c:v>
                </c:pt>
                <c:pt idx="3141">
                  <c:v>1.1068114670918741</c:v>
                </c:pt>
                <c:pt idx="3142">
                  <c:v>1.091899080845333</c:v>
                </c:pt>
                <c:pt idx="3143">
                  <c:v>1.121845388157547</c:v>
                </c:pt>
                <c:pt idx="3144">
                  <c:v>1.121845388157547</c:v>
                </c:pt>
                <c:pt idx="3145">
                  <c:v>1.1068114670918741</c:v>
                </c:pt>
                <c:pt idx="3146">
                  <c:v>1.121845388157547</c:v>
                </c:pt>
                <c:pt idx="3147">
                  <c:v>1.121845388157547</c:v>
                </c:pt>
                <c:pt idx="3148">
                  <c:v>1.121845388157547</c:v>
                </c:pt>
                <c:pt idx="3149">
                  <c:v>1.1068114670918741</c:v>
                </c:pt>
                <c:pt idx="3150">
                  <c:v>1.1068114670918741</c:v>
                </c:pt>
                <c:pt idx="3151">
                  <c:v>1.137001172427482</c:v>
                </c:pt>
                <c:pt idx="3152">
                  <c:v>1.121845388157547</c:v>
                </c:pt>
                <c:pt idx="3153">
                  <c:v>1.121845388157547</c:v>
                </c:pt>
                <c:pt idx="3154">
                  <c:v>1.1068114670918741</c:v>
                </c:pt>
                <c:pt idx="3155">
                  <c:v>1.091899080845333</c:v>
                </c:pt>
                <c:pt idx="3156">
                  <c:v>1.0771079001430941</c:v>
                </c:pt>
                <c:pt idx="3157">
                  <c:v>1.062437594813352</c:v>
                </c:pt>
                <c:pt idx="3158">
                  <c:v>1.0334582850549441</c:v>
                </c:pt>
                <c:pt idx="3159">
                  <c:v>1.004958491973555</c:v>
                </c:pt>
                <c:pt idx="3160">
                  <c:v>0.99088757901345825</c:v>
                </c:pt>
                <c:pt idx="3161">
                  <c:v>0.94938674303447901</c:v>
                </c:pt>
                <c:pt idx="3162">
                  <c:v>0.99088757901345825</c:v>
                </c:pt>
                <c:pt idx="3163">
                  <c:v>0.96310204168618818</c:v>
                </c:pt>
                <c:pt idx="3164">
                  <c:v>0.97693554113860948</c:v>
                </c:pt>
                <c:pt idx="3165">
                  <c:v>0.96310204168618818</c:v>
                </c:pt>
                <c:pt idx="3166">
                  <c:v>0.97693554113860948</c:v>
                </c:pt>
                <c:pt idx="3167">
                  <c:v>0.96310204168618818</c:v>
                </c:pt>
                <c:pt idx="3168">
                  <c:v>0.97693554113860948</c:v>
                </c:pt>
                <c:pt idx="3169">
                  <c:v>1.004958491973555</c:v>
                </c:pt>
                <c:pt idx="3170">
                  <c:v>1.004958491973555</c:v>
                </c:pt>
                <c:pt idx="3171">
                  <c:v>1.0191486157309531</c:v>
                </c:pt>
                <c:pt idx="3172">
                  <c:v>1.004958491973555</c:v>
                </c:pt>
                <c:pt idx="3173">
                  <c:v>1.0191486157309531</c:v>
                </c:pt>
                <c:pt idx="3174">
                  <c:v>1.0191486157309531</c:v>
                </c:pt>
                <c:pt idx="3175">
                  <c:v>1.0191486157309531</c:v>
                </c:pt>
                <c:pt idx="3176">
                  <c:v>1.0191486157309531</c:v>
                </c:pt>
                <c:pt idx="3177">
                  <c:v>1.047887833779958</c:v>
                </c:pt>
                <c:pt idx="3178">
                  <c:v>1.0191486157309531</c:v>
                </c:pt>
                <c:pt idx="3179">
                  <c:v>1.004958491973555</c:v>
                </c:pt>
                <c:pt idx="3180">
                  <c:v>1.004958491973555</c:v>
                </c:pt>
                <c:pt idx="3181">
                  <c:v>0.94938674303447901</c:v>
                </c:pt>
                <c:pt idx="3182">
                  <c:v>0.92230939280230684</c:v>
                </c:pt>
                <c:pt idx="3183">
                  <c:v>0.89570076997437209</c:v>
                </c:pt>
                <c:pt idx="3184">
                  <c:v>0.8695581382007036</c:v>
                </c:pt>
                <c:pt idx="3185">
                  <c:v>0.85666070943795491</c:v>
                </c:pt>
                <c:pt idx="3186">
                  <c:v>0.84387874496761672</c:v>
                </c:pt>
                <c:pt idx="3187">
                  <c:v>0.8695581382007036</c:v>
                </c:pt>
                <c:pt idx="3188">
                  <c:v>0.8695581382007036</c:v>
                </c:pt>
                <c:pt idx="3189">
                  <c:v>0.8695581382007036</c:v>
                </c:pt>
                <c:pt idx="3190">
                  <c:v>0.88257137685566767</c:v>
                </c:pt>
                <c:pt idx="3191">
                  <c:v>0.88257137685566767</c:v>
                </c:pt>
                <c:pt idx="3192">
                  <c:v>0.89570076997437209</c:v>
                </c:pt>
                <c:pt idx="3193">
                  <c:v>0.90894666110918465</c:v>
                </c:pt>
                <c:pt idx="3194">
                  <c:v>0.93578930659463289</c:v>
                </c:pt>
                <c:pt idx="3195">
                  <c:v>0.93578930659463289</c:v>
                </c:pt>
                <c:pt idx="3196">
                  <c:v>0.93578930659463289</c:v>
                </c:pt>
                <c:pt idx="3197">
                  <c:v>0.93578930659463289</c:v>
                </c:pt>
                <c:pt idx="3198">
                  <c:v>0.94938674303447901</c:v>
                </c:pt>
                <c:pt idx="3199">
                  <c:v>0.96310204168618818</c:v>
                </c:pt>
                <c:pt idx="3200">
                  <c:v>0.97693554113860948</c:v>
                </c:pt>
                <c:pt idx="3201">
                  <c:v>0.99088757901345825</c:v>
                </c:pt>
                <c:pt idx="3202">
                  <c:v>0.97693554113860948</c:v>
                </c:pt>
                <c:pt idx="3203">
                  <c:v>0.94938674303447901</c:v>
                </c:pt>
                <c:pt idx="3204">
                  <c:v>0.94938674303447901</c:v>
                </c:pt>
                <c:pt idx="3205">
                  <c:v>0.92230939280230684</c:v>
                </c:pt>
                <c:pt idx="3206">
                  <c:v>0.89570076997437209</c:v>
                </c:pt>
                <c:pt idx="3207">
                  <c:v>0.85666070943795491</c:v>
                </c:pt>
                <c:pt idx="3208">
                  <c:v>0.84387874496761672</c:v>
                </c:pt>
                <c:pt idx="3209">
                  <c:v>0.85666070943795491</c:v>
                </c:pt>
                <c:pt idx="3210">
                  <c:v>0.8695581382007036</c:v>
                </c:pt>
                <c:pt idx="3211">
                  <c:v>0.88257137685566767</c:v>
                </c:pt>
                <c:pt idx="3212">
                  <c:v>0.89570076997437209</c:v>
                </c:pt>
                <c:pt idx="3213">
                  <c:v>0.89570076997437209</c:v>
                </c:pt>
                <c:pt idx="3214">
                  <c:v>0.93578930659463289</c:v>
                </c:pt>
                <c:pt idx="3215">
                  <c:v>0.94938674303447901</c:v>
                </c:pt>
                <c:pt idx="3216">
                  <c:v>0.94938674303447901</c:v>
                </c:pt>
                <c:pt idx="3217">
                  <c:v>0.94938674303447901</c:v>
                </c:pt>
                <c:pt idx="3218">
                  <c:v>0.96310204168618818</c:v>
                </c:pt>
                <c:pt idx="3219">
                  <c:v>0.96310204168618818</c:v>
                </c:pt>
                <c:pt idx="3220">
                  <c:v>0.96310204168618818</c:v>
                </c:pt>
                <c:pt idx="3221">
                  <c:v>0.96310204168618818</c:v>
                </c:pt>
                <c:pt idx="3222">
                  <c:v>0.96310204168618818</c:v>
                </c:pt>
                <c:pt idx="3223">
                  <c:v>1.0191486157309531</c:v>
                </c:pt>
                <c:pt idx="3224">
                  <c:v>1.0334582850549441</c:v>
                </c:pt>
                <c:pt idx="3225">
                  <c:v>1.167679639715079</c:v>
                </c:pt>
                <c:pt idx="3226">
                  <c:v>1.262673640147844</c:v>
                </c:pt>
                <c:pt idx="3227">
                  <c:v>1.311850819504766</c:v>
                </c:pt>
                <c:pt idx="3228">
                  <c:v>1.328494261926231</c:v>
                </c:pt>
                <c:pt idx="3229">
                  <c:v>1.262673640147844</c:v>
                </c:pt>
                <c:pt idx="3230">
                  <c:v>1.198849478511836</c:v>
                </c:pt>
                <c:pt idx="3231">
                  <c:v>1.198849478511836</c:v>
                </c:pt>
                <c:pt idx="3232">
                  <c:v>1.183202975118566</c:v>
                </c:pt>
                <c:pt idx="3233">
                  <c:v>1.4136086108122441</c:v>
                </c:pt>
                <c:pt idx="3234">
                  <c:v>1.448545558521785</c:v>
                </c:pt>
                <c:pt idx="3235">
                  <c:v>1.50191366469614</c:v>
                </c:pt>
                <c:pt idx="3236">
                  <c:v>1.4662062580747091</c:v>
                </c:pt>
                <c:pt idx="3237">
                  <c:v>1.37918218128035</c:v>
                </c:pt>
                <c:pt idx="3238">
                  <c:v>1.311850819504766</c:v>
                </c:pt>
                <c:pt idx="3239">
                  <c:v>1.262673640147844</c:v>
                </c:pt>
                <c:pt idx="3240">
                  <c:v>1.2146194739372109</c:v>
                </c:pt>
                <c:pt idx="3241">
                  <c:v>1.183202975118566</c:v>
                </c:pt>
                <c:pt idx="3242">
                  <c:v>1.1522791474042771</c:v>
                </c:pt>
                <c:pt idx="3243">
                  <c:v>1.1522791474042771</c:v>
                </c:pt>
                <c:pt idx="3244">
                  <c:v>1.121845388157547</c:v>
                </c:pt>
                <c:pt idx="3245">
                  <c:v>1.1068114670918741</c:v>
                </c:pt>
                <c:pt idx="3246">
                  <c:v>1.1068114670918741</c:v>
                </c:pt>
                <c:pt idx="3247">
                  <c:v>1.091899080845333</c:v>
                </c:pt>
                <c:pt idx="3248">
                  <c:v>1.091899080845333</c:v>
                </c:pt>
                <c:pt idx="3249">
                  <c:v>1.091899080845333</c:v>
                </c:pt>
                <c:pt idx="3250">
                  <c:v>1.1068114670918741</c:v>
                </c:pt>
                <c:pt idx="3251">
                  <c:v>1.0334582850549441</c:v>
                </c:pt>
                <c:pt idx="3252">
                  <c:v>1.0191486157309531</c:v>
                </c:pt>
                <c:pt idx="3253">
                  <c:v>0.99088757901345825</c:v>
                </c:pt>
                <c:pt idx="3254">
                  <c:v>0.93578930659463289</c:v>
                </c:pt>
                <c:pt idx="3255">
                  <c:v>0.92230939280230684</c:v>
                </c:pt>
                <c:pt idx="3256">
                  <c:v>0.89570076997437209</c:v>
                </c:pt>
                <c:pt idx="3257">
                  <c:v>0.88257137685566767</c:v>
                </c:pt>
                <c:pt idx="3258">
                  <c:v>0.90894666110918465</c:v>
                </c:pt>
                <c:pt idx="3259">
                  <c:v>0.92230939280230684</c:v>
                </c:pt>
                <c:pt idx="3260">
                  <c:v>0.93578930659463289</c:v>
                </c:pt>
                <c:pt idx="3261">
                  <c:v>0.93578930659463289</c:v>
                </c:pt>
                <c:pt idx="3262">
                  <c:v>0.94938674303447901</c:v>
                </c:pt>
                <c:pt idx="3263">
                  <c:v>0.96310204168618818</c:v>
                </c:pt>
                <c:pt idx="3264">
                  <c:v>0.97693554113860948</c:v>
                </c:pt>
                <c:pt idx="3265">
                  <c:v>0.97693554113860948</c:v>
                </c:pt>
                <c:pt idx="3266">
                  <c:v>0.99088757901345825</c:v>
                </c:pt>
                <c:pt idx="3267">
                  <c:v>0.99088757901345825</c:v>
                </c:pt>
                <c:pt idx="3268">
                  <c:v>1.004958491973555</c:v>
                </c:pt>
                <c:pt idx="3269">
                  <c:v>1.004958491973555</c:v>
                </c:pt>
                <c:pt idx="3270">
                  <c:v>1.0191486157309531</c:v>
                </c:pt>
                <c:pt idx="3271">
                  <c:v>1.0334582850549441</c:v>
                </c:pt>
                <c:pt idx="3272">
                  <c:v>1.047887833779958</c:v>
                </c:pt>
                <c:pt idx="3273">
                  <c:v>1.062437594813352</c:v>
                </c:pt>
                <c:pt idx="3274">
                  <c:v>1.047887833779958</c:v>
                </c:pt>
                <c:pt idx="3275">
                  <c:v>1.0334582850549441</c:v>
                </c:pt>
                <c:pt idx="3276">
                  <c:v>1.0191486157309531</c:v>
                </c:pt>
                <c:pt idx="3277">
                  <c:v>1.004958491973555</c:v>
                </c:pt>
                <c:pt idx="3278">
                  <c:v>0.97693554113860948</c:v>
                </c:pt>
                <c:pt idx="3279">
                  <c:v>0.97693554113860948</c:v>
                </c:pt>
                <c:pt idx="3280">
                  <c:v>0.99088757901345825</c:v>
                </c:pt>
                <c:pt idx="3281">
                  <c:v>0.99088757901345825</c:v>
                </c:pt>
                <c:pt idx="3282">
                  <c:v>1.0191486157309531</c:v>
                </c:pt>
                <c:pt idx="3283">
                  <c:v>1.047887833779958</c:v>
                </c:pt>
                <c:pt idx="3284">
                  <c:v>1.062437594813352</c:v>
                </c:pt>
                <c:pt idx="3285">
                  <c:v>1.0771079001430941</c:v>
                </c:pt>
                <c:pt idx="3286">
                  <c:v>1.091899080845333</c:v>
                </c:pt>
                <c:pt idx="3287">
                  <c:v>1.121845388157547</c:v>
                </c:pt>
                <c:pt idx="3288">
                  <c:v>1.183202975118566</c:v>
                </c:pt>
                <c:pt idx="3289">
                  <c:v>1.246531232819855</c:v>
                </c:pt>
                <c:pt idx="3290">
                  <c:v>1.262673640147844</c:v>
                </c:pt>
                <c:pt idx="3291">
                  <c:v>1.311850819504766</c:v>
                </c:pt>
                <c:pt idx="3292">
                  <c:v>1.2789408272623719</c:v>
                </c:pt>
                <c:pt idx="3293">
                  <c:v>1.246531232819855</c:v>
                </c:pt>
                <c:pt idx="3294">
                  <c:v>1.230513284588947</c:v>
                </c:pt>
                <c:pt idx="3295">
                  <c:v>1.2146194739372109</c:v>
                </c:pt>
                <c:pt idx="3296">
                  <c:v>1.2146194739372109</c:v>
                </c:pt>
                <c:pt idx="3297">
                  <c:v>1.183202975118566</c:v>
                </c:pt>
                <c:pt idx="3298">
                  <c:v>1.183202975118566</c:v>
                </c:pt>
                <c:pt idx="3299">
                  <c:v>1.1522791474042771</c:v>
                </c:pt>
                <c:pt idx="3300">
                  <c:v>1.121845388157547</c:v>
                </c:pt>
                <c:pt idx="3301">
                  <c:v>1.121845388157547</c:v>
                </c:pt>
                <c:pt idx="3302">
                  <c:v>1.0771079001430941</c:v>
                </c:pt>
                <c:pt idx="3303">
                  <c:v>1.062437594813352</c:v>
                </c:pt>
                <c:pt idx="3304">
                  <c:v>1.0334582850549441</c:v>
                </c:pt>
                <c:pt idx="3305">
                  <c:v>1.0334582850549441</c:v>
                </c:pt>
                <c:pt idx="3306">
                  <c:v>1.0334582850549441</c:v>
                </c:pt>
                <c:pt idx="3307">
                  <c:v>1.0334582850549441</c:v>
                </c:pt>
                <c:pt idx="3308">
                  <c:v>1.047887833779958</c:v>
                </c:pt>
                <c:pt idx="3309">
                  <c:v>1.0771079001430941</c:v>
                </c:pt>
                <c:pt idx="3310">
                  <c:v>1.062437594813352</c:v>
                </c:pt>
                <c:pt idx="3311">
                  <c:v>1.062437594813352</c:v>
                </c:pt>
                <c:pt idx="3312">
                  <c:v>1.062437594813352</c:v>
                </c:pt>
                <c:pt idx="3313">
                  <c:v>1.062437594813352</c:v>
                </c:pt>
                <c:pt idx="3314">
                  <c:v>1.1068114670918741</c:v>
                </c:pt>
                <c:pt idx="3315">
                  <c:v>1.137001172427482</c:v>
                </c:pt>
                <c:pt idx="3316">
                  <c:v>1.121845388157547</c:v>
                </c:pt>
                <c:pt idx="3317">
                  <c:v>1.1068114670918741</c:v>
                </c:pt>
                <c:pt idx="3318">
                  <c:v>1.1068114670918741</c:v>
                </c:pt>
                <c:pt idx="3319">
                  <c:v>1.121845388157547</c:v>
                </c:pt>
                <c:pt idx="3320">
                  <c:v>1.121845388157547</c:v>
                </c:pt>
                <c:pt idx="3321">
                  <c:v>1.121845388157547</c:v>
                </c:pt>
                <c:pt idx="3322">
                  <c:v>1.121845388157547</c:v>
                </c:pt>
                <c:pt idx="3323">
                  <c:v>1.0771079001430941</c:v>
                </c:pt>
                <c:pt idx="3324">
                  <c:v>1.047887833779958</c:v>
                </c:pt>
                <c:pt idx="3325">
                  <c:v>1.004958491973555</c:v>
                </c:pt>
                <c:pt idx="3326">
                  <c:v>0.96310204168618818</c:v>
                </c:pt>
                <c:pt idx="3327">
                  <c:v>0.92230939280230684</c:v>
                </c:pt>
                <c:pt idx="3328">
                  <c:v>0.90894666110918465</c:v>
                </c:pt>
                <c:pt idx="3329">
                  <c:v>0.89570076997437209</c:v>
                </c:pt>
                <c:pt idx="3330">
                  <c:v>0.89570076997437209</c:v>
                </c:pt>
                <c:pt idx="3331">
                  <c:v>0.89570076997437209</c:v>
                </c:pt>
                <c:pt idx="3332">
                  <c:v>0.92230939280230684</c:v>
                </c:pt>
                <c:pt idx="3333">
                  <c:v>0.93578930659463289</c:v>
                </c:pt>
                <c:pt idx="3334">
                  <c:v>0.94938674303447901</c:v>
                </c:pt>
                <c:pt idx="3335">
                  <c:v>0.96310204168618818</c:v>
                </c:pt>
                <c:pt idx="3336">
                  <c:v>0.97693554113860948</c:v>
                </c:pt>
                <c:pt idx="3337">
                  <c:v>0.97693554113860948</c:v>
                </c:pt>
                <c:pt idx="3338">
                  <c:v>0.99088757901345825</c:v>
                </c:pt>
                <c:pt idx="3339">
                  <c:v>1.004958491973555</c:v>
                </c:pt>
                <c:pt idx="3340">
                  <c:v>1.004958491973555</c:v>
                </c:pt>
                <c:pt idx="3341">
                  <c:v>1.004958491973555</c:v>
                </c:pt>
                <c:pt idx="3342">
                  <c:v>1.004958491973555</c:v>
                </c:pt>
                <c:pt idx="3343">
                  <c:v>0.99088757901345825</c:v>
                </c:pt>
                <c:pt idx="3344">
                  <c:v>1.0191486157309531</c:v>
                </c:pt>
                <c:pt idx="3345">
                  <c:v>1.0334582850549441</c:v>
                </c:pt>
                <c:pt idx="3346">
                  <c:v>1.0334582850549441</c:v>
                </c:pt>
                <c:pt idx="3347">
                  <c:v>1.0191486157309531</c:v>
                </c:pt>
                <c:pt idx="3348">
                  <c:v>0.99088757901345825</c:v>
                </c:pt>
                <c:pt idx="3349">
                  <c:v>0.96310204168618818</c:v>
                </c:pt>
                <c:pt idx="3350">
                  <c:v>0.93578930659463289</c:v>
                </c:pt>
                <c:pt idx="3351">
                  <c:v>0.92230939280230684</c:v>
                </c:pt>
                <c:pt idx="3352">
                  <c:v>0.90894666110918465</c:v>
                </c:pt>
                <c:pt idx="3353">
                  <c:v>0.89570076997437209</c:v>
                </c:pt>
                <c:pt idx="3354">
                  <c:v>0.88257137685566767</c:v>
                </c:pt>
                <c:pt idx="3355">
                  <c:v>0.88257137685566767</c:v>
                </c:pt>
                <c:pt idx="3356">
                  <c:v>0.92230939280230684</c:v>
                </c:pt>
                <c:pt idx="3357">
                  <c:v>0.90894666110918465</c:v>
                </c:pt>
                <c:pt idx="3358">
                  <c:v>0.92230939280230684</c:v>
                </c:pt>
                <c:pt idx="3359">
                  <c:v>0.94938674303447901</c:v>
                </c:pt>
                <c:pt idx="3360">
                  <c:v>0.94938674303447901</c:v>
                </c:pt>
                <c:pt idx="3361">
                  <c:v>0.96310204168618818</c:v>
                </c:pt>
                <c:pt idx="3362">
                  <c:v>0.96310204168618818</c:v>
                </c:pt>
                <c:pt idx="3363">
                  <c:v>1.004958491973555</c:v>
                </c:pt>
                <c:pt idx="3364">
                  <c:v>0.99088757901345825</c:v>
                </c:pt>
                <c:pt idx="3365">
                  <c:v>1.004958491973555</c:v>
                </c:pt>
                <c:pt idx="3366">
                  <c:v>1.004958491973555</c:v>
                </c:pt>
                <c:pt idx="3367">
                  <c:v>1.004958491973555</c:v>
                </c:pt>
                <c:pt idx="3368">
                  <c:v>1.004958491973555</c:v>
                </c:pt>
                <c:pt idx="3369">
                  <c:v>0.99088757901345825</c:v>
                </c:pt>
                <c:pt idx="3370">
                  <c:v>0.96310204168618818</c:v>
                </c:pt>
                <c:pt idx="3371">
                  <c:v>0.96310204168618818</c:v>
                </c:pt>
                <c:pt idx="3372">
                  <c:v>0.90894666110918465</c:v>
                </c:pt>
                <c:pt idx="3373">
                  <c:v>0.88257137685566767</c:v>
                </c:pt>
                <c:pt idx="3374">
                  <c:v>0.84387874496761672</c:v>
                </c:pt>
                <c:pt idx="3375">
                  <c:v>0.80622216569333294</c:v>
                </c:pt>
                <c:pt idx="3376">
                  <c:v>0.79389858150186732</c:v>
                </c:pt>
                <c:pt idx="3377">
                  <c:v>0.78168871785047223</c:v>
                </c:pt>
                <c:pt idx="3378">
                  <c:v>0.76959222277017059</c:v>
                </c:pt>
                <c:pt idx="3379">
                  <c:v>0.78168871785047223</c:v>
                </c:pt>
                <c:pt idx="3380">
                  <c:v>0.78168871785047223</c:v>
                </c:pt>
                <c:pt idx="3381">
                  <c:v>0.80622216569333294</c:v>
                </c:pt>
                <c:pt idx="3382">
                  <c:v>0.80622216569333294</c:v>
                </c:pt>
                <c:pt idx="3383">
                  <c:v>0.83121189815234187</c:v>
                </c:pt>
                <c:pt idx="3384">
                  <c:v>0.85666070943795491</c:v>
                </c:pt>
                <c:pt idx="3385">
                  <c:v>0.8695581382007036</c:v>
                </c:pt>
                <c:pt idx="3386">
                  <c:v>0.88257137685566767</c:v>
                </c:pt>
                <c:pt idx="3387">
                  <c:v>0.88257137685566767</c:v>
                </c:pt>
                <c:pt idx="3388">
                  <c:v>0.88257137685566767</c:v>
                </c:pt>
                <c:pt idx="3389">
                  <c:v>0.89570076997437209</c:v>
                </c:pt>
                <c:pt idx="3390">
                  <c:v>0.90894666110918465</c:v>
                </c:pt>
                <c:pt idx="3391">
                  <c:v>0.92230939280230684</c:v>
                </c:pt>
                <c:pt idx="3392">
                  <c:v>0.88257137685566767</c:v>
                </c:pt>
                <c:pt idx="3393">
                  <c:v>0.8695581382007036</c:v>
                </c:pt>
                <c:pt idx="3394">
                  <c:v>0.8695581382007036</c:v>
                </c:pt>
                <c:pt idx="3395">
                  <c:v>0.84387874496761672</c:v>
                </c:pt>
                <c:pt idx="3396">
                  <c:v>0.81865982130783976</c:v>
                </c:pt>
                <c:pt idx="3397">
                  <c:v>0.74573792495586533</c:v>
                </c:pt>
                <c:pt idx="3398">
                  <c:v>0.72233285019741711</c:v>
                </c:pt>
                <c:pt idx="3399">
                  <c:v>0.73397941276175382</c:v>
                </c:pt>
                <c:pt idx="3400">
                  <c:v>0.69937414259094144</c:v>
                </c:pt>
                <c:pt idx="3401">
                  <c:v>0.67685892784162982</c:v>
                </c:pt>
                <c:pt idx="3402">
                  <c:v>0.67685892784162982</c:v>
                </c:pt>
                <c:pt idx="3403">
                  <c:v>0.68806127898072333</c:v>
                </c:pt>
                <c:pt idx="3404">
                  <c:v>0.69937414259094144</c:v>
                </c:pt>
                <c:pt idx="3405">
                  <c:v>0.7107978797084098</c:v>
                </c:pt>
                <c:pt idx="3406">
                  <c:v>0.73397941276175382</c:v>
                </c:pt>
                <c:pt idx="3407">
                  <c:v>0.76959222277017059</c:v>
                </c:pt>
                <c:pt idx="3408">
                  <c:v>0.79389858150186732</c:v>
                </c:pt>
                <c:pt idx="3409">
                  <c:v>0.81865982130783976</c:v>
                </c:pt>
                <c:pt idx="3410">
                  <c:v>0.83121189815234187</c:v>
                </c:pt>
                <c:pt idx="3411">
                  <c:v>0.84387874496761672</c:v>
                </c:pt>
                <c:pt idx="3412">
                  <c:v>0.8695581382007036</c:v>
                </c:pt>
                <c:pt idx="3413">
                  <c:v>0.8695581382007036</c:v>
                </c:pt>
                <c:pt idx="3414">
                  <c:v>0.94938674303447901</c:v>
                </c:pt>
                <c:pt idx="3415">
                  <c:v>0.93578930659463289</c:v>
                </c:pt>
                <c:pt idx="3416">
                  <c:v>0.94938674303447901</c:v>
                </c:pt>
                <c:pt idx="3417">
                  <c:v>0.94938674303447901</c:v>
                </c:pt>
                <c:pt idx="3418">
                  <c:v>0.94938674303447901</c:v>
                </c:pt>
                <c:pt idx="3419">
                  <c:v>0.93578930659463289</c:v>
                </c:pt>
                <c:pt idx="3420">
                  <c:v>0.92230939280230684</c:v>
                </c:pt>
                <c:pt idx="3421">
                  <c:v>0.89570076997437209</c:v>
                </c:pt>
                <c:pt idx="3422">
                  <c:v>0.94938674303447901</c:v>
                </c:pt>
                <c:pt idx="3423">
                  <c:v>0.88257137685566767</c:v>
                </c:pt>
                <c:pt idx="3424">
                  <c:v>0.85666070943795491</c:v>
                </c:pt>
                <c:pt idx="3425">
                  <c:v>0.8695581382007036</c:v>
                </c:pt>
                <c:pt idx="3426">
                  <c:v>0.8695581382007036</c:v>
                </c:pt>
                <c:pt idx="3427">
                  <c:v>0.8695581382007036</c:v>
                </c:pt>
                <c:pt idx="3428">
                  <c:v>0.89570076997437209</c:v>
                </c:pt>
                <c:pt idx="3429">
                  <c:v>0.90894666110918465</c:v>
                </c:pt>
                <c:pt idx="3430">
                  <c:v>0.90894666110918465</c:v>
                </c:pt>
                <c:pt idx="3431">
                  <c:v>0.92230939280230684</c:v>
                </c:pt>
                <c:pt idx="3432">
                  <c:v>0.92230939280230684</c:v>
                </c:pt>
                <c:pt idx="3433">
                  <c:v>0.93578930659463289</c:v>
                </c:pt>
                <c:pt idx="3434">
                  <c:v>0.93578930659463289</c:v>
                </c:pt>
                <c:pt idx="3435">
                  <c:v>0.94938674303447901</c:v>
                </c:pt>
                <c:pt idx="3436">
                  <c:v>0.94938674303447901</c:v>
                </c:pt>
                <c:pt idx="3437">
                  <c:v>0.94938674303447901</c:v>
                </c:pt>
                <c:pt idx="3438">
                  <c:v>0.96310204168618818</c:v>
                </c:pt>
                <c:pt idx="3439">
                  <c:v>0.96310204168618818</c:v>
                </c:pt>
                <c:pt idx="3440">
                  <c:v>0.97693554113860948</c:v>
                </c:pt>
                <c:pt idx="3441">
                  <c:v>0.97693554113860948</c:v>
                </c:pt>
                <c:pt idx="3442">
                  <c:v>0.96310204168618818</c:v>
                </c:pt>
                <c:pt idx="3443">
                  <c:v>0.94938674303447901</c:v>
                </c:pt>
                <c:pt idx="3444">
                  <c:v>0.92230939280230684</c:v>
                </c:pt>
                <c:pt idx="3445">
                  <c:v>0.92230939280230684</c:v>
                </c:pt>
                <c:pt idx="3446">
                  <c:v>0.93578930659463289</c:v>
                </c:pt>
                <c:pt idx="3447">
                  <c:v>0.89570076997437209</c:v>
                </c:pt>
                <c:pt idx="3448">
                  <c:v>0.89570076997437209</c:v>
                </c:pt>
                <c:pt idx="3449">
                  <c:v>0.89570076997437209</c:v>
                </c:pt>
                <c:pt idx="3450">
                  <c:v>0.90894666110918465</c:v>
                </c:pt>
                <c:pt idx="3451">
                  <c:v>0.92230939280230684</c:v>
                </c:pt>
                <c:pt idx="3452">
                  <c:v>0.90894666110918465</c:v>
                </c:pt>
                <c:pt idx="3453">
                  <c:v>0.90894666110918465</c:v>
                </c:pt>
                <c:pt idx="3454">
                  <c:v>0.89570076997437209</c:v>
                </c:pt>
                <c:pt idx="3455">
                  <c:v>0.90894666110918465</c:v>
                </c:pt>
                <c:pt idx="3456">
                  <c:v>0.92230939280230684</c:v>
                </c:pt>
                <c:pt idx="3457">
                  <c:v>0.92230939280230684</c:v>
                </c:pt>
                <c:pt idx="3458">
                  <c:v>0.93578930659463289</c:v>
                </c:pt>
                <c:pt idx="3459">
                  <c:v>0.93578930659463289</c:v>
                </c:pt>
                <c:pt idx="3460">
                  <c:v>0.93578930659463289</c:v>
                </c:pt>
                <c:pt idx="3461">
                  <c:v>0.93578930659463289</c:v>
                </c:pt>
                <c:pt idx="3462">
                  <c:v>0.94938674303447901</c:v>
                </c:pt>
                <c:pt idx="3463">
                  <c:v>0.93578930659463289</c:v>
                </c:pt>
                <c:pt idx="3464">
                  <c:v>0.94938674303447901</c:v>
                </c:pt>
                <c:pt idx="3465">
                  <c:v>0.96310204168618818</c:v>
                </c:pt>
                <c:pt idx="3466">
                  <c:v>0.96310204168618818</c:v>
                </c:pt>
                <c:pt idx="3467">
                  <c:v>0.93578930659463289</c:v>
                </c:pt>
                <c:pt idx="3468">
                  <c:v>0.90894666110918465</c:v>
                </c:pt>
                <c:pt idx="3469">
                  <c:v>0.88257137685566767</c:v>
                </c:pt>
                <c:pt idx="3470">
                  <c:v>1.047887833779958</c:v>
                </c:pt>
                <c:pt idx="3471">
                  <c:v>1.1522791474042771</c:v>
                </c:pt>
                <c:pt idx="3472">
                  <c:v>1.2789408272623719</c:v>
                </c:pt>
                <c:pt idx="3473">
                  <c:v>1.295333114030816</c:v>
                </c:pt>
                <c:pt idx="3474">
                  <c:v>1.262673640147844</c:v>
                </c:pt>
                <c:pt idx="3475">
                  <c:v>1.230513284588947</c:v>
                </c:pt>
                <c:pt idx="3476">
                  <c:v>1.198849478511836</c:v>
                </c:pt>
                <c:pt idx="3477">
                  <c:v>1.1522791474042771</c:v>
                </c:pt>
                <c:pt idx="3478">
                  <c:v>1.1522791474042771</c:v>
                </c:pt>
                <c:pt idx="3479">
                  <c:v>1.137001172427482</c:v>
                </c:pt>
                <c:pt idx="3480">
                  <c:v>1.121845388157547</c:v>
                </c:pt>
                <c:pt idx="3481">
                  <c:v>1.091899080845333</c:v>
                </c:pt>
                <c:pt idx="3482">
                  <c:v>1.0771079001430941</c:v>
                </c:pt>
                <c:pt idx="3483">
                  <c:v>1.047887833779958</c:v>
                </c:pt>
                <c:pt idx="3484">
                  <c:v>1.047887833779958</c:v>
                </c:pt>
                <c:pt idx="3485">
                  <c:v>1.0191486157309531</c:v>
                </c:pt>
                <c:pt idx="3486">
                  <c:v>1.004958491973555</c:v>
                </c:pt>
                <c:pt idx="3487">
                  <c:v>0.99088757901345825</c:v>
                </c:pt>
                <c:pt idx="3488">
                  <c:v>0.97693554113860948</c:v>
                </c:pt>
                <c:pt idx="3489">
                  <c:v>0.97693554113860948</c:v>
                </c:pt>
                <c:pt idx="3490">
                  <c:v>0.94938674303447901</c:v>
                </c:pt>
                <c:pt idx="3491">
                  <c:v>0.94938674303447901</c:v>
                </c:pt>
                <c:pt idx="3492">
                  <c:v>0.92230939280230684</c:v>
                </c:pt>
                <c:pt idx="3493">
                  <c:v>0.88257137685566767</c:v>
                </c:pt>
                <c:pt idx="3494">
                  <c:v>0.89570076997437209</c:v>
                </c:pt>
                <c:pt idx="3495">
                  <c:v>0.85666070943795491</c:v>
                </c:pt>
                <c:pt idx="3496">
                  <c:v>0.85666070943795491</c:v>
                </c:pt>
                <c:pt idx="3497">
                  <c:v>0.84387874496761672</c:v>
                </c:pt>
                <c:pt idx="3498">
                  <c:v>0.85666070943795491</c:v>
                </c:pt>
                <c:pt idx="3499">
                  <c:v>0.84387874496761672</c:v>
                </c:pt>
                <c:pt idx="3500">
                  <c:v>0.84387874496761672</c:v>
                </c:pt>
                <c:pt idx="3501">
                  <c:v>0.84387874496761672</c:v>
                </c:pt>
                <c:pt idx="3502">
                  <c:v>0.83121189815234187</c:v>
                </c:pt>
                <c:pt idx="3503">
                  <c:v>0.84387874496761672</c:v>
                </c:pt>
                <c:pt idx="3504">
                  <c:v>0.85666070943795491</c:v>
                </c:pt>
                <c:pt idx="3505">
                  <c:v>0.85666070943795491</c:v>
                </c:pt>
                <c:pt idx="3506">
                  <c:v>0.85666070943795491</c:v>
                </c:pt>
                <c:pt idx="3507">
                  <c:v>0.85666070943795491</c:v>
                </c:pt>
                <c:pt idx="3508">
                  <c:v>0.85666070943795491</c:v>
                </c:pt>
                <c:pt idx="3509">
                  <c:v>0.8695581382007036</c:v>
                </c:pt>
                <c:pt idx="3510">
                  <c:v>0.8695581382007036</c:v>
                </c:pt>
                <c:pt idx="3511">
                  <c:v>0.89570076997437209</c:v>
                </c:pt>
                <c:pt idx="3512">
                  <c:v>0.8695581382007036</c:v>
                </c:pt>
                <c:pt idx="3513">
                  <c:v>0.8695581382007036</c:v>
                </c:pt>
                <c:pt idx="3514">
                  <c:v>0.85666070943795491</c:v>
                </c:pt>
                <c:pt idx="3515">
                  <c:v>0.85666070943795491</c:v>
                </c:pt>
                <c:pt idx="3516">
                  <c:v>0.85666070943795491</c:v>
                </c:pt>
                <c:pt idx="3517">
                  <c:v>0.85666070943795491</c:v>
                </c:pt>
                <c:pt idx="3518">
                  <c:v>0.88257137685566767</c:v>
                </c:pt>
                <c:pt idx="3519">
                  <c:v>0.88257137685566767</c:v>
                </c:pt>
                <c:pt idx="3520">
                  <c:v>0.83121189815234187</c:v>
                </c:pt>
                <c:pt idx="3521">
                  <c:v>0.81865982130783976</c:v>
                </c:pt>
                <c:pt idx="3522">
                  <c:v>0.80622216569333294</c:v>
                </c:pt>
                <c:pt idx="3523">
                  <c:v>0.80622216569333294</c:v>
                </c:pt>
                <c:pt idx="3524">
                  <c:v>0.80622216569333294</c:v>
                </c:pt>
                <c:pt idx="3525">
                  <c:v>0.80622216569333294</c:v>
                </c:pt>
                <c:pt idx="3526">
                  <c:v>0.80622216569333294</c:v>
                </c:pt>
                <c:pt idx="3527">
                  <c:v>0.79389858150186732</c:v>
                </c:pt>
                <c:pt idx="3528">
                  <c:v>0.80622216569333294</c:v>
                </c:pt>
                <c:pt idx="3529">
                  <c:v>0.83121189815234187</c:v>
                </c:pt>
                <c:pt idx="3530">
                  <c:v>0.83121189815234187</c:v>
                </c:pt>
                <c:pt idx="3531">
                  <c:v>0.8695581382007036</c:v>
                </c:pt>
                <c:pt idx="3532">
                  <c:v>0.85666070943795491</c:v>
                </c:pt>
                <c:pt idx="3533">
                  <c:v>0.8695581382007036</c:v>
                </c:pt>
                <c:pt idx="3534">
                  <c:v>0.85666070943795491</c:v>
                </c:pt>
                <c:pt idx="3535">
                  <c:v>0.88257137685566767</c:v>
                </c:pt>
                <c:pt idx="3536">
                  <c:v>0.8695581382007036</c:v>
                </c:pt>
                <c:pt idx="3537">
                  <c:v>0.8695581382007036</c:v>
                </c:pt>
                <c:pt idx="3538">
                  <c:v>0.8695581382007036</c:v>
                </c:pt>
                <c:pt idx="3539">
                  <c:v>0.84387874496761672</c:v>
                </c:pt>
                <c:pt idx="3540">
                  <c:v>0.83121189815234187</c:v>
                </c:pt>
                <c:pt idx="3541">
                  <c:v>0.78168871785047223</c:v>
                </c:pt>
                <c:pt idx="3542">
                  <c:v>0.69937414259094144</c:v>
                </c:pt>
                <c:pt idx="3543">
                  <c:v>0.72233285019741711</c:v>
                </c:pt>
                <c:pt idx="3544">
                  <c:v>0.67685892784162982</c:v>
                </c:pt>
                <c:pt idx="3545">
                  <c:v>0.61194521428205462</c:v>
                </c:pt>
                <c:pt idx="3546">
                  <c:v>0.60150624052641588</c:v>
                </c:pt>
                <c:pt idx="3547">
                  <c:v>0.62249213945208148</c:v>
                </c:pt>
                <c:pt idx="3548">
                  <c:v>0.63314738560907857</c:v>
                </c:pt>
                <c:pt idx="3549">
                  <c:v>0.6547843129038049</c:v>
                </c:pt>
                <c:pt idx="3550">
                  <c:v>0.66576672695417594</c:v>
                </c:pt>
                <c:pt idx="3551">
                  <c:v>0.67685892784162982</c:v>
                </c:pt>
                <c:pt idx="3552">
                  <c:v>0.69937414259094144</c:v>
                </c:pt>
                <c:pt idx="3553">
                  <c:v>0.72233285019741711</c:v>
                </c:pt>
                <c:pt idx="3554">
                  <c:v>0.74573792495586533</c:v>
                </c:pt>
                <c:pt idx="3555">
                  <c:v>0.76959222277017059</c:v>
                </c:pt>
                <c:pt idx="3556">
                  <c:v>0.76959222277017059</c:v>
                </c:pt>
                <c:pt idx="3557">
                  <c:v>0.78168871785047223</c:v>
                </c:pt>
                <c:pt idx="3558">
                  <c:v>0.81865982130783976</c:v>
                </c:pt>
                <c:pt idx="3559">
                  <c:v>0.81865982130783976</c:v>
                </c:pt>
                <c:pt idx="3560">
                  <c:v>0.81865982130783976</c:v>
                </c:pt>
                <c:pt idx="3561">
                  <c:v>0.81865982130783976</c:v>
                </c:pt>
                <c:pt idx="3562">
                  <c:v>0.79389858150186732</c:v>
                </c:pt>
                <c:pt idx="3563">
                  <c:v>0.78168871785047223</c:v>
                </c:pt>
                <c:pt idx="3564">
                  <c:v>0.76959222277017059</c:v>
                </c:pt>
                <c:pt idx="3565">
                  <c:v>0.75760874319583171</c:v>
                </c:pt>
                <c:pt idx="3566">
                  <c:v>0.73397941276175382</c:v>
                </c:pt>
                <c:pt idx="3567">
                  <c:v>0.67685892784162982</c:v>
                </c:pt>
                <c:pt idx="3568">
                  <c:v>0.68806127898072333</c:v>
                </c:pt>
                <c:pt idx="3569">
                  <c:v>0.68806127898072333</c:v>
                </c:pt>
                <c:pt idx="3570">
                  <c:v>0.7107978797084098</c:v>
                </c:pt>
                <c:pt idx="3571">
                  <c:v>0.69937414259094144</c:v>
                </c:pt>
                <c:pt idx="3572">
                  <c:v>0.7107978797084098</c:v>
                </c:pt>
                <c:pt idx="3573">
                  <c:v>0.7107978797084098</c:v>
                </c:pt>
                <c:pt idx="3574">
                  <c:v>0.7107978797084098</c:v>
                </c:pt>
                <c:pt idx="3575">
                  <c:v>0.72233285019741711</c:v>
                </c:pt>
                <c:pt idx="3576">
                  <c:v>0.73397941276175382</c:v>
                </c:pt>
                <c:pt idx="3577">
                  <c:v>0.76959222277017059</c:v>
                </c:pt>
                <c:pt idx="3578">
                  <c:v>0.76959222277017059</c:v>
                </c:pt>
                <c:pt idx="3579">
                  <c:v>0.76959222277017059</c:v>
                </c:pt>
                <c:pt idx="3580">
                  <c:v>0.78168871785047223</c:v>
                </c:pt>
                <c:pt idx="3581">
                  <c:v>0.78168871785047223</c:v>
                </c:pt>
                <c:pt idx="3582">
                  <c:v>0.78168871785047223</c:v>
                </c:pt>
                <c:pt idx="3583">
                  <c:v>0.79389858150186732</c:v>
                </c:pt>
                <c:pt idx="3584">
                  <c:v>0.79389858150186732</c:v>
                </c:pt>
                <c:pt idx="3585">
                  <c:v>0.80622216569333294</c:v>
                </c:pt>
                <c:pt idx="3586">
                  <c:v>0.79389858150186732</c:v>
                </c:pt>
                <c:pt idx="3587">
                  <c:v>0.79389858150186732</c:v>
                </c:pt>
                <c:pt idx="3588">
                  <c:v>0.79389858150186732</c:v>
                </c:pt>
                <c:pt idx="3589">
                  <c:v>0.78168871785047223</c:v>
                </c:pt>
                <c:pt idx="3590">
                  <c:v>0.75760874319583171</c:v>
                </c:pt>
                <c:pt idx="3591">
                  <c:v>0.73397941276175382</c:v>
                </c:pt>
                <c:pt idx="3592">
                  <c:v>0.7107978797084098</c:v>
                </c:pt>
                <c:pt idx="3593">
                  <c:v>0.69937414259094144</c:v>
                </c:pt>
                <c:pt idx="3594">
                  <c:v>0.68806127898072333</c:v>
                </c:pt>
                <c:pt idx="3595">
                  <c:v>0.69937414259094144</c:v>
                </c:pt>
                <c:pt idx="3596">
                  <c:v>0.69937414259094144</c:v>
                </c:pt>
                <c:pt idx="3597">
                  <c:v>0.7107978797084098</c:v>
                </c:pt>
                <c:pt idx="3598">
                  <c:v>0.72233285019741711</c:v>
                </c:pt>
                <c:pt idx="3599">
                  <c:v>0.73397941276175382</c:v>
                </c:pt>
                <c:pt idx="3600">
                  <c:v>0.75760874319583171</c:v>
                </c:pt>
                <c:pt idx="3601">
                  <c:v>0.73397941276175382</c:v>
                </c:pt>
                <c:pt idx="3602">
                  <c:v>0.74573792495586533</c:v>
                </c:pt>
                <c:pt idx="3603">
                  <c:v>0.75760874319583171</c:v>
                </c:pt>
                <c:pt idx="3604">
                  <c:v>0.76959222277017059</c:v>
                </c:pt>
                <c:pt idx="3605">
                  <c:v>0.76959222277017059</c:v>
                </c:pt>
                <c:pt idx="3606">
                  <c:v>0.75760874319583171</c:v>
                </c:pt>
                <c:pt idx="3607">
                  <c:v>0.79389858150186732</c:v>
                </c:pt>
                <c:pt idx="3608">
                  <c:v>0.83121189815234187</c:v>
                </c:pt>
                <c:pt idx="3609">
                  <c:v>0.81865982130783976</c:v>
                </c:pt>
                <c:pt idx="3610">
                  <c:v>0.84387874496761672</c:v>
                </c:pt>
                <c:pt idx="3611">
                  <c:v>0.81865982130783976</c:v>
                </c:pt>
                <c:pt idx="3612">
                  <c:v>0.85666070943795491</c:v>
                </c:pt>
                <c:pt idx="3613">
                  <c:v>0.90894666110918465</c:v>
                </c:pt>
                <c:pt idx="3614">
                  <c:v>0.99088757901345825</c:v>
                </c:pt>
                <c:pt idx="3615">
                  <c:v>1.0334582850549441</c:v>
                </c:pt>
                <c:pt idx="3616">
                  <c:v>1.062437594813352</c:v>
                </c:pt>
                <c:pt idx="3617">
                  <c:v>1.121845388157547</c:v>
                </c:pt>
                <c:pt idx="3618">
                  <c:v>1.062437594813352</c:v>
                </c:pt>
                <c:pt idx="3619">
                  <c:v>1.0191486157309531</c:v>
                </c:pt>
                <c:pt idx="3620">
                  <c:v>1.0191486157309531</c:v>
                </c:pt>
                <c:pt idx="3621">
                  <c:v>0.99088757901345825</c:v>
                </c:pt>
                <c:pt idx="3622">
                  <c:v>0.96310204168618818</c:v>
                </c:pt>
                <c:pt idx="3623">
                  <c:v>0.94938674303447901</c:v>
                </c:pt>
                <c:pt idx="3624">
                  <c:v>0.93578930659463289</c:v>
                </c:pt>
                <c:pt idx="3625">
                  <c:v>0.93578930659463289</c:v>
                </c:pt>
                <c:pt idx="3626">
                  <c:v>0.93578930659463289</c:v>
                </c:pt>
                <c:pt idx="3627">
                  <c:v>0.93578930659463289</c:v>
                </c:pt>
                <c:pt idx="3628">
                  <c:v>0.93578930659463289</c:v>
                </c:pt>
                <c:pt idx="3629">
                  <c:v>0.92230939280230684</c:v>
                </c:pt>
                <c:pt idx="3630">
                  <c:v>0.90894666110918465</c:v>
                </c:pt>
                <c:pt idx="3631">
                  <c:v>0.89570076997437209</c:v>
                </c:pt>
                <c:pt idx="3632">
                  <c:v>0.88257137685566767</c:v>
                </c:pt>
                <c:pt idx="3633">
                  <c:v>0.8695581382007036</c:v>
                </c:pt>
                <c:pt idx="3634">
                  <c:v>0.84387874496761672</c:v>
                </c:pt>
                <c:pt idx="3635">
                  <c:v>0.83121189815234187</c:v>
                </c:pt>
                <c:pt idx="3636">
                  <c:v>0.76959222277017059</c:v>
                </c:pt>
                <c:pt idx="3637">
                  <c:v>0.74573792495586533</c:v>
                </c:pt>
                <c:pt idx="3638">
                  <c:v>0.7107978797084098</c:v>
                </c:pt>
                <c:pt idx="3639">
                  <c:v>0.67685892784162982</c:v>
                </c:pt>
                <c:pt idx="3640">
                  <c:v>0.61194521428205462</c:v>
                </c:pt>
                <c:pt idx="3641">
                  <c:v>0.55091761830748565</c:v>
                </c:pt>
                <c:pt idx="3642">
                  <c:v>0.59117484734298464</c:v>
                </c:pt>
                <c:pt idx="3643">
                  <c:v>0.57083331289674755</c:v>
                </c:pt>
                <c:pt idx="3644">
                  <c:v>0.59117484734298464</c:v>
                </c:pt>
                <c:pt idx="3645">
                  <c:v>0.60150624052641588</c:v>
                </c:pt>
                <c:pt idx="3646">
                  <c:v>0.62249213945208148</c:v>
                </c:pt>
                <c:pt idx="3647">
                  <c:v>0.64391132106897997</c:v>
                </c:pt>
                <c:pt idx="3648">
                  <c:v>0.66576672695417594</c:v>
                </c:pt>
                <c:pt idx="3649">
                  <c:v>0.64391132106897997</c:v>
                </c:pt>
                <c:pt idx="3650">
                  <c:v>0.69937414259094144</c:v>
                </c:pt>
                <c:pt idx="3651">
                  <c:v>0.69937414259094144</c:v>
                </c:pt>
                <c:pt idx="3652">
                  <c:v>0.7107978797084098</c:v>
                </c:pt>
                <c:pt idx="3653">
                  <c:v>0.73397941276175382</c:v>
                </c:pt>
                <c:pt idx="3654">
                  <c:v>0.69937414259094144</c:v>
                </c:pt>
                <c:pt idx="3655">
                  <c:v>0.68806127898072333</c:v>
                </c:pt>
                <c:pt idx="3656">
                  <c:v>0.73397941276175382</c:v>
                </c:pt>
                <c:pt idx="3657">
                  <c:v>0.73397941276175382</c:v>
                </c:pt>
                <c:pt idx="3658">
                  <c:v>0.68806127898072333</c:v>
                </c:pt>
                <c:pt idx="3659">
                  <c:v>0.62249213945208148</c:v>
                </c:pt>
                <c:pt idx="3660">
                  <c:v>0.64391132106897997</c:v>
                </c:pt>
                <c:pt idx="3661">
                  <c:v>0.63314738560907857</c:v>
                </c:pt>
                <c:pt idx="3662">
                  <c:v>0.59117484734298464</c:v>
                </c:pt>
                <c:pt idx="3663">
                  <c:v>0.60150624052641588</c:v>
                </c:pt>
                <c:pt idx="3664">
                  <c:v>0.5608224234818574</c:v>
                </c:pt>
                <c:pt idx="3665">
                  <c:v>0.52183592752704444</c:v>
                </c:pt>
                <c:pt idx="3666">
                  <c:v>0.53142474975818577</c:v>
                </c:pt>
                <c:pt idx="3667">
                  <c:v>0.53142474975818577</c:v>
                </c:pt>
                <c:pt idx="3668">
                  <c:v>0.54111851998115623</c:v>
                </c:pt>
                <c:pt idx="3669">
                  <c:v>0.55091761830748565</c:v>
                </c:pt>
                <c:pt idx="3670">
                  <c:v>0.5608224234818574</c:v>
                </c:pt>
                <c:pt idx="3671">
                  <c:v>0.59117484734298464</c:v>
                </c:pt>
                <c:pt idx="3672">
                  <c:v>0.60150624052641588</c:v>
                </c:pt>
                <c:pt idx="3673">
                  <c:v>0.63314738560907857</c:v>
                </c:pt>
                <c:pt idx="3674">
                  <c:v>0.64391132106897997</c:v>
                </c:pt>
                <c:pt idx="3675">
                  <c:v>0.6547843129038049</c:v>
                </c:pt>
                <c:pt idx="3676">
                  <c:v>0.6547843129038049</c:v>
                </c:pt>
                <c:pt idx="3677">
                  <c:v>0.66576672695417594</c:v>
                </c:pt>
                <c:pt idx="3678">
                  <c:v>0.66576672695417594</c:v>
                </c:pt>
                <c:pt idx="3679">
                  <c:v>0.68806127898072333</c:v>
                </c:pt>
                <c:pt idx="3680">
                  <c:v>0.68806127898072333</c:v>
                </c:pt>
                <c:pt idx="3681">
                  <c:v>0.67685892784162982</c:v>
                </c:pt>
                <c:pt idx="3682">
                  <c:v>0.66576672695417594</c:v>
                </c:pt>
                <c:pt idx="3683">
                  <c:v>0.63314738560907857</c:v>
                </c:pt>
                <c:pt idx="3684">
                  <c:v>0.62249213945208148</c:v>
                </c:pt>
                <c:pt idx="3685">
                  <c:v>0.62249213945208148</c:v>
                </c:pt>
                <c:pt idx="3686">
                  <c:v>0.59117484734298464</c:v>
                </c:pt>
                <c:pt idx="3687">
                  <c:v>0.57083331289674755</c:v>
                </c:pt>
                <c:pt idx="3688">
                  <c:v>0.55091761830748565</c:v>
                </c:pt>
                <c:pt idx="3689">
                  <c:v>0.54111851998115623</c:v>
                </c:pt>
                <c:pt idx="3690">
                  <c:v>0.53142474975818577</c:v>
                </c:pt>
                <c:pt idx="3691">
                  <c:v>0.54111851998115623</c:v>
                </c:pt>
                <c:pt idx="3692">
                  <c:v>0.54111851998115623</c:v>
                </c:pt>
                <c:pt idx="3693">
                  <c:v>0.57083331289674755</c:v>
                </c:pt>
                <c:pt idx="3694">
                  <c:v>0.57083331289674755</c:v>
                </c:pt>
                <c:pt idx="3695">
                  <c:v>0.59117484734298464</c:v>
                </c:pt>
                <c:pt idx="3696">
                  <c:v>0.59117484734298464</c:v>
                </c:pt>
                <c:pt idx="3697">
                  <c:v>0.60150624052641588</c:v>
                </c:pt>
                <c:pt idx="3698">
                  <c:v>0.61194521428205462</c:v>
                </c:pt>
                <c:pt idx="3699">
                  <c:v>0.62249213945208148</c:v>
                </c:pt>
                <c:pt idx="3700">
                  <c:v>0.64391132106897997</c:v>
                </c:pt>
                <c:pt idx="3701">
                  <c:v>0.66576672695417594</c:v>
                </c:pt>
                <c:pt idx="3702">
                  <c:v>0.67685892784162982</c:v>
                </c:pt>
                <c:pt idx="3703">
                  <c:v>0.68806127898072333</c:v>
                </c:pt>
                <c:pt idx="3704">
                  <c:v>0.68806127898072333</c:v>
                </c:pt>
                <c:pt idx="3705">
                  <c:v>0.69937414259094144</c:v>
                </c:pt>
                <c:pt idx="3706">
                  <c:v>0.69937414259094144</c:v>
                </c:pt>
                <c:pt idx="3707">
                  <c:v>0.68806127898072333</c:v>
                </c:pt>
                <c:pt idx="3708">
                  <c:v>0.67685892784162982</c:v>
                </c:pt>
                <c:pt idx="3709">
                  <c:v>0.64391132106897997</c:v>
                </c:pt>
                <c:pt idx="3710">
                  <c:v>0.62249213945208148</c:v>
                </c:pt>
                <c:pt idx="3711">
                  <c:v>0.61194521428205462</c:v>
                </c:pt>
                <c:pt idx="3712">
                  <c:v>0.59117484734298464</c:v>
                </c:pt>
                <c:pt idx="3713">
                  <c:v>0.57083331289674755</c:v>
                </c:pt>
                <c:pt idx="3714">
                  <c:v>0.58095066260680628</c:v>
                </c:pt>
                <c:pt idx="3715">
                  <c:v>0.57083331289674755</c:v>
                </c:pt>
                <c:pt idx="3716">
                  <c:v>0.58095066260680628</c:v>
                </c:pt>
                <c:pt idx="3717">
                  <c:v>0.61194521428205462</c:v>
                </c:pt>
                <c:pt idx="3718">
                  <c:v>0.6547843129038049</c:v>
                </c:pt>
                <c:pt idx="3719">
                  <c:v>0.73397941276175382</c:v>
                </c:pt>
                <c:pt idx="3720">
                  <c:v>0.93578930659463289</c:v>
                </c:pt>
                <c:pt idx="3721">
                  <c:v>1.183202975118566</c:v>
                </c:pt>
                <c:pt idx="3722">
                  <c:v>1.5748811751911811</c:v>
                </c:pt>
                <c:pt idx="3723">
                  <c:v>1.766471760524825</c:v>
                </c:pt>
                <c:pt idx="3724">
                  <c:v>1.8878121769064511</c:v>
                </c:pt>
                <c:pt idx="3725">
                  <c:v>1.806381596626617</c:v>
                </c:pt>
                <c:pt idx="3726">
                  <c:v>1.688251043906916</c:v>
                </c:pt>
                <c:pt idx="3727">
                  <c:v>1.6121462052645059</c:v>
                </c:pt>
                <c:pt idx="3728">
                  <c:v>1.5199609919608661</c:v>
                </c:pt>
                <c:pt idx="3729">
                  <c:v>1.431013113427569</c:v>
                </c:pt>
                <c:pt idx="3730">
                  <c:v>1.37918218128035</c:v>
                </c:pt>
                <c:pt idx="3731">
                  <c:v>1.311850819504766</c:v>
                </c:pt>
                <c:pt idx="3732">
                  <c:v>1.262673640147844</c:v>
                </c:pt>
                <c:pt idx="3733">
                  <c:v>1.167679639715079</c:v>
                </c:pt>
                <c:pt idx="3734">
                  <c:v>1.062437594813352</c:v>
                </c:pt>
                <c:pt idx="3735">
                  <c:v>1.0334582850549441</c:v>
                </c:pt>
                <c:pt idx="3736">
                  <c:v>0.96310204168618818</c:v>
                </c:pt>
                <c:pt idx="3737">
                  <c:v>0.89570076997437209</c:v>
                </c:pt>
                <c:pt idx="3738">
                  <c:v>0.84387874496761672</c:v>
                </c:pt>
                <c:pt idx="3739">
                  <c:v>0.81865982130783976</c:v>
                </c:pt>
                <c:pt idx="3740">
                  <c:v>0.79389858150186732</c:v>
                </c:pt>
                <c:pt idx="3741">
                  <c:v>0.76959222277017059</c:v>
                </c:pt>
                <c:pt idx="3742">
                  <c:v>0.75760874319583171</c:v>
                </c:pt>
                <c:pt idx="3743">
                  <c:v>0.74573792495586533</c:v>
                </c:pt>
                <c:pt idx="3744">
                  <c:v>0.74573792495586533</c:v>
                </c:pt>
                <c:pt idx="3745">
                  <c:v>0.74573792495586533</c:v>
                </c:pt>
                <c:pt idx="3746">
                  <c:v>0.74573792495586533</c:v>
                </c:pt>
                <c:pt idx="3747">
                  <c:v>0.75760874319583171</c:v>
                </c:pt>
                <c:pt idx="3748">
                  <c:v>0.73397941276175382</c:v>
                </c:pt>
                <c:pt idx="3749">
                  <c:v>0.74573792495586533</c:v>
                </c:pt>
                <c:pt idx="3750">
                  <c:v>0.73397941276175382</c:v>
                </c:pt>
                <c:pt idx="3751">
                  <c:v>0.72233285019741711</c:v>
                </c:pt>
                <c:pt idx="3752">
                  <c:v>0.72233285019741711</c:v>
                </c:pt>
                <c:pt idx="3753">
                  <c:v>0.72233285019741711</c:v>
                </c:pt>
                <c:pt idx="3754">
                  <c:v>0.72233285019741711</c:v>
                </c:pt>
                <c:pt idx="3755">
                  <c:v>0.68806127898072333</c:v>
                </c:pt>
                <c:pt idx="3756">
                  <c:v>0.66576672695417594</c:v>
                </c:pt>
                <c:pt idx="3757">
                  <c:v>0.64391132106897997</c:v>
                </c:pt>
                <c:pt idx="3758">
                  <c:v>0.61194521428205462</c:v>
                </c:pt>
                <c:pt idx="3759">
                  <c:v>0.60150624052641588</c:v>
                </c:pt>
                <c:pt idx="3760">
                  <c:v>0.57083331289674755</c:v>
                </c:pt>
                <c:pt idx="3761">
                  <c:v>0.55091761830748565</c:v>
                </c:pt>
                <c:pt idx="3762">
                  <c:v>0.55091761830748565</c:v>
                </c:pt>
                <c:pt idx="3763">
                  <c:v>0.55091761830748565</c:v>
                </c:pt>
                <c:pt idx="3764">
                  <c:v>0.5608224234818574</c:v>
                </c:pt>
                <c:pt idx="3765">
                  <c:v>0.5608224234818574</c:v>
                </c:pt>
                <c:pt idx="3766">
                  <c:v>0.55091761830748565</c:v>
                </c:pt>
                <c:pt idx="3767">
                  <c:v>0.52183592752704444</c:v>
                </c:pt>
                <c:pt idx="3768">
                  <c:v>0.50297159967018223</c:v>
                </c:pt>
                <c:pt idx="3769">
                  <c:v>0.4664854396856577</c:v>
                </c:pt>
                <c:pt idx="3770">
                  <c:v>0.42317532415749498</c:v>
                </c:pt>
                <c:pt idx="3771">
                  <c:v>0.42317532415749498</c:v>
                </c:pt>
                <c:pt idx="3772">
                  <c:v>0.44885740087702902</c:v>
                </c:pt>
                <c:pt idx="3773">
                  <c:v>0.45762049225873808</c:v>
                </c:pt>
                <c:pt idx="3774">
                  <c:v>0.45762049225873808</c:v>
                </c:pt>
                <c:pt idx="3775">
                  <c:v>0.44019577242230612</c:v>
                </c:pt>
                <c:pt idx="3776">
                  <c:v>0.5123516717944484</c:v>
                </c:pt>
                <c:pt idx="3777">
                  <c:v>0.5123516717944484</c:v>
                </c:pt>
                <c:pt idx="3778">
                  <c:v>0.53142474975818577</c:v>
                </c:pt>
                <c:pt idx="3779">
                  <c:v>0.62249213945208148</c:v>
                </c:pt>
                <c:pt idx="3780">
                  <c:v>0.73397941276175382</c:v>
                </c:pt>
                <c:pt idx="3781">
                  <c:v>1.0771079001430941</c:v>
                </c:pt>
                <c:pt idx="3782">
                  <c:v>1.431013113427569</c:v>
                </c:pt>
                <c:pt idx="3783">
                  <c:v>1.7467171618977479</c:v>
                </c:pt>
                <c:pt idx="3784">
                  <c:v>1.8878121769064511</c:v>
                </c:pt>
                <c:pt idx="3785">
                  <c:v>1.766471760524825</c:v>
                </c:pt>
                <c:pt idx="3786">
                  <c:v>1.630975110903125</c:v>
                </c:pt>
                <c:pt idx="3787">
                  <c:v>1.483995523309098</c:v>
                </c:pt>
                <c:pt idx="3788">
                  <c:v>1.4136086108122441</c:v>
                </c:pt>
                <c:pt idx="3789">
                  <c:v>1.345263758733773</c:v>
                </c:pt>
                <c:pt idx="3790">
                  <c:v>1.295333114030816</c:v>
                </c:pt>
                <c:pt idx="3791">
                  <c:v>1.246531232819855</c:v>
                </c:pt>
                <c:pt idx="3792">
                  <c:v>1.167679639715079</c:v>
                </c:pt>
                <c:pt idx="3793">
                  <c:v>1.121845388157547</c:v>
                </c:pt>
                <c:pt idx="3794">
                  <c:v>1.0771079001430941</c:v>
                </c:pt>
                <c:pt idx="3795">
                  <c:v>1.0191486157309531</c:v>
                </c:pt>
                <c:pt idx="3796">
                  <c:v>0.96310204168618818</c:v>
                </c:pt>
                <c:pt idx="3797">
                  <c:v>0.92230939280230684</c:v>
                </c:pt>
                <c:pt idx="3798">
                  <c:v>0.89570076997437209</c:v>
                </c:pt>
                <c:pt idx="3799">
                  <c:v>0.8695581382007036</c:v>
                </c:pt>
                <c:pt idx="3800">
                  <c:v>0.84387874496761672</c:v>
                </c:pt>
                <c:pt idx="3801">
                  <c:v>0.83121189815234187</c:v>
                </c:pt>
                <c:pt idx="3802">
                  <c:v>0.79389858150186732</c:v>
                </c:pt>
                <c:pt idx="3803">
                  <c:v>0.76959222277017059</c:v>
                </c:pt>
                <c:pt idx="3804">
                  <c:v>0.76959222277017059</c:v>
                </c:pt>
                <c:pt idx="3805">
                  <c:v>0.73397941276175382</c:v>
                </c:pt>
                <c:pt idx="3806">
                  <c:v>0.69937414259094144</c:v>
                </c:pt>
                <c:pt idx="3807">
                  <c:v>0.67685892784162982</c:v>
                </c:pt>
                <c:pt idx="3808">
                  <c:v>0.64391132106897997</c:v>
                </c:pt>
                <c:pt idx="3809">
                  <c:v>0.64391132106897997</c:v>
                </c:pt>
                <c:pt idx="3810">
                  <c:v>0.62249213945208148</c:v>
                </c:pt>
                <c:pt idx="3811">
                  <c:v>0.62249213945208148</c:v>
                </c:pt>
                <c:pt idx="3812">
                  <c:v>0.63314738560907857</c:v>
                </c:pt>
                <c:pt idx="3813">
                  <c:v>0.63314738560907857</c:v>
                </c:pt>
                <c:pt idx="3814">
                  <c:v>0.63314738560907857</c:v>
                </c:pt>
                <c:pt idx="3815">
                  <c:v>0.62249213945208148</c:v>
                </c:pt>
                <c:pt idx="3816">
                  <c:v>0.63314738560907857</c:v>
                </c:pt>
                <c:pt idx="3817">
                  <c:v>0.64391132106897997</c:v>
                </c:pt>
                <c:pt idx="3818">
                  <c:v>0.6547843129038049</c:v>
                </c:pt>
                <c:pt idx="3819">
                  <c:v>0.6547843129038049</c:v>
                </c:pt>
                <c:pt idx="3820">
                  <c:v>0.6547843129038049</c:v>
                </c:pt>
                <c:pt idx="3821">
                  <c:v>0.6547843129038049</c:v>
                </c:pt>
                <c:pt idx="3822">
                  <c:v>0.6547843129038049</c:v>
                </c:pt>
                <c:pt idx="3823">
                  <c:v>0.6547843129038049</c:v>
                </c:pt>
                <c:pt idx="3824">
                  <c:v>0.6547843129038049</c:v>
                </c:pt>
                <c:pt idx="3825">
                  <c:v>0.64391132106897997</c:v>
                </c:pt>
                <c:pt idx="3826">
                  <c:v>0.64391132106897997</c:v>
                </c:pt>
                <c:pt idx="3827">
                  <c:v>0.62249213945208148</c:v>
                </c:pt>
                <c:pt idx="3828">
                  <c:v>0.60150624052641588</c:v>
                </c:pt>
                <c:pt idx="3829">
                  <c:v>0.58095066260680628</c:v>
                </c:pt>
                <c:pt idx="3830">
                  <c:v>0.54111851998115623</c:v>
                </c:pt>
                <c:pt idx="3831">
                  <c:v>0.52183592752704444</c:v>
                </c:pt>
                <c:pt idx="3832">
                  <c:v>0.5123516717944484</c:v>
                </c:pt>
                <c:pt idx="3833">
                  <c:v>0.50297159967018223</c:v>
                </c:pt>
                <c:pt idx="3834">
                  <c:v>0.50297159967018223</c:v>
                </c:pt>
                <c:pt idx="3835">
                  <c:v>0.5123516717944484</c:v>
                </c:pt>
                <c:pt idx="3836">
                  <c:v>0.52183592752704444</c:v>
                </c:pt>
                <c:pt idx="3837">
                  <c:v>0.53142474975818577</c:v>
                </c:pt>
                <c:pt idx="3838">
                  <c:v>0.53142474975818577</c:v>
                </c:pt>
                <c:pt idx="3839">
                  <c:v>0.54111851998115623</c:v>
                </c:pt>
                <c:pt idx="3840">
                  <c:v>0.55091761830748565</c:v>
                </c:pt>
                <c:pt idx="3841">
                  <c:v>0.5608224234818574</c:v>
                </c:pt>
                <c:pt idx="3842">
                  <c:v>0.57083331289674755</c:v>
                </c:pt>
                <c:pt idx="3843">
                  <c:v>0.58095066260680628</c:v>
                </c:pt>
                <c:pt idx="3844">
                  <c:v>0.58095066260680628</c:v>
                </c:pt>
                <c:pt idx="3845">
                  <c:v>0.58095066260680628</c:v>
                </c:pt>
                <c:pt idx="3846">
                  <c:v>0.59117484734298464</c:v>
                </c:pt>
                <c:pt idx="3847">
                  <c:v>0.58095066260680628</c:v>
                </c:pt>
                <c:pt idx="3848">
                  <c:v>0.58095066260680628</c:v>
                </c:pt>
                <c:pt idx="3849">
                  <c:v>0.5608224234818574</c:v>
                </c:pt>
                <c:pt idx="3850">
                  <c:v>0.55091761830748565</c:v>
                </c:pt>
                <c:pt idx="3851">
                  <c:v>0.54111851998115623</c:v>
                </c:pt>
                <c:pt idx="3852">
                  <c:v>0.53142474975818577</c:v>
                </c:pt>
                <c:pt idx="3853">
                  <c:v>0.50297159967018223</c:v>
                </c:pt>
                <c:pt idx="3854">
                  <c:v>0.4664854396856577</c:v>
                </c:pt>
                <c:pt idx="3855">
                  <c:v>0.44885740087702902</c:v>
                </c:pt>
                <c:pt idx="3856">
                  <c:v>0.43163521224725621</c:v>
                </c:pt>
                <c:pt idx="3857">
                  <c:v>0.4065559716105499</c:v>
                </c:pt>
                <c:pt idx="3858">
                  <c:v>0.38237198754789931</c:v>
                </c:pt>
                <c:pt idx="3859">
                  <c:v>0.39839570686235948</c:v>
                </c:pt>
                <c:pt idx="3860">
                  <c:v>0.3903345135789012</c:v>
                </c:pt>
                <c:pt idx="3861">
                  <c:v>0.43163521224725621</c:v>
                </c:pt>
                <c:pt idx="3862">
                  <c:v>0.45762049225873808</c:v>
                </c:pt>
                <c:pt idx="3863">
                  <c:v>0.4664854396856577</c:v>
                </c:pt>
                <c:pt idx="3864">
                  <c:v>0.47545263476456168</c:v>
                </c:pt>
                <c:pt idx="3865">
                  <c:v>0.47545263476456168</c:v>
                </c:pt>
                <c:pt idx="3866">
                  <c:v>0.4664854396856577</c:v>
                </c:pt>
                <c:pt idx="3867">
                  <c:v>0.48452246760807322</c:v>
                </c:pt>
                <c:pt idx="3868">
                  <c:v>0.4936953268516388</c:v>
                </c:pt>
                <c:pt idx="3869">
                  <c:v>0.5123516717944484</c:v>
                </c:pt>
                <c:pt idx="3870">
                  <c:v>0.5123516717944484</c:v>
                </c:pt>
                <c:pt idx="3871">
                  <c:v>0.53142474975818577</c:v>
                </c:pt>
                <c:pt idx="3872">
                  <c:v>0.53142474975818577</c:v>
                </c:pt>
                <c:pt idx="3873">
                  <c:v>0.52183592752704444</c:v>
                </c:pt>
                <c:pt idx="3874">
                  <c:v>0.53142474975818577</c:v>
                </c:pt>
                <c:pt idx="3875">
                  <c:v>0.52183592752704444</c:v>
                </c:pt>
                <c:pt idx="3876">
                  <c:v>0.5123516717944484</c:v>
                </c:pt>
                <c:pt idx="3877">
                  <c:v>0.50297159967018223</c:v>
                </c:pt>
                <c:pt idx="3878">
                  <c:v>0.47545263476456168</c:v>
                </c:pt>
                <c:pt idx="3879">
                  <c:v>0.45762049225873808</c:v>
                </c:pt>
                <c:pt idx="3880">
                  <c:v>0.44885740087702902</c:v>
                </c:pt>
                <c:pt idx="3881">
                  <c:v>0.44019577242230612</c:v>
                </c:pt>
                <c:pt idx="3882">
                  <c:v>0.43163521224725621</c:v>
                </c:pt>
                <c:pt idx="3883">
                  <c:v>0.43163521224725621</c:v>
                </c:pt>
                <c:pt idx="3884">
                  <c:v>0.44019577242230612</c:v>
                </c:pt>
                <c:pt idx="3885">
                  <c:v>0.44019577242230612</c:v>
                </c:pt>
                <c:pt idx="3886">
                  <c:v>0.45762049225873808</c:v>
                </c:pt>
                <c:pt idx="3887">
                  <c:v>0.45762049225873808</c:v>
                </c:pt>
                <c:pt idx="3888">
                  <c:v>0.4664854396856577</c:v>
                </c:pt>
                <c:pt idx="3889">
                  <c:v>0.48452246760807322</c:v>
                </c:pt>
                <c:pt idx="3890">
                  <c:v>0.48452246760807322</c:v>
                </c:pt>
                <c:pt idx="3891">
                  <c:v>0.50297159967018223</c:v>
                </c:pt>
                <c:pt idx="3892">
                  <c:v>0.54111851998115623</c:v>
                </c:pt>
                <c:pt idx="3893">
                  <c:v>0.55091761830748565</c:v>
                </c:pt>
                <c:pt idx="3894">
                  <c:v>0.57083331289674755</c:v>
                </c:pt>
                <c:pt idx="3895">
                  <c:v>0.55091761830748565</c:v>
                </c:pt>
                <c:pt idx="3896">
                  <c:v>0.55091761830748565</c:v>
                </c:pt>
                <c:pt idx="3897">
                  <c:v>0.59117484734298464</c:v>
                </c:pt>
                <c:pt idx="3898">
                  <c:v>0.68806127898072333</c:v>
                </c:pt>
                <c:pt idx="3899">
                  <c:v>0.73397941276175382</c:v>
                </c:pt>
                <c:pt idx="3900">
                  <c:v>0.76959222277017059</c:v>
                </c:pt>
                <c:pt idx="3901">
                  <c:v>0.76959222277017059</c:v>
                </c:pt>
                <c:pt idx="3902">
                  <c:v>0.76959222277017059</c:v>
                </c:pt>
                <c:pt idx="3903">
                  <c:v>0.73397941276175382</c:v>
                </c:pt>
                <c:pt idx="3904">
                  <c:v>0.72233285019741711</c:v>
                </c:pt>
                <c:pt idx="3905">
                  <c:v>0.67685892784162982</c:v>
                </c:pt>
                <c:pt idx="3906">
                  <c:v>0.66576672695417594</c:v>
                </c:pt>
                <c:pt idx="3907">
                  <c:v>0.6547843129038049</c:v>
                </c:pt>
                <c:pt idx="3908">
                  <c:v>0.62249213945208148</c:v>
                </c:pt>
                <c:pt idx="3909">
                  <c:v>0.60150624052641588</c:v>
                </c:pt>
                <c:pt idx="3910">
                  <c:v>0.58095066260680628</c:v>
                </c:pt>
                <c:pt idx="3911">
                  <c:v>0.59117484734298464</c:v>
                </c:pt>
                <c:pt idx="3912">
                  <c:v>0.59117484734298464</c:v>
                </c:pt>
                <c:pt idx="3913">
                  <c:v>0.59117484734298464</c:v>
                </c:pt>
                <c:pt idx="3914">
                  <c:v>0.58095066260680628</c:v>
                </c:pt>
                <c:pt idx="3915">
                  <c:v>0.61194521428205462</c:v>
                </c:pt>
                <c:pt idx="3916">
                  <c:v>0.63314738560907857</c:v>
                </c:pt>
                <c:pt idx="3917">
                  <c:v>0.63314738560907857</c:v>
                </c:pt>
                <c:pt idx="3918">
                  <c:v>0.61194521428205462</c:v>
                </c:pt>
                <c:pt idx="3919">
                  <c:v>0.62249213945208148</c:v>
                </c:pt>
                <c:pt idx="3920">
                  <c:v>0.62249213945208148</c:v>
                </c:pt>
                <c:pt idx="3921">
                  <c:v>0.62249213945208148</c:v>
                </c:pt>
                <c:pt idx="3922">
                  <c:v>0.61194521428205462</c:v>
                </c:pt>
                <c:pt idx="3923">
                  <c:v>0.67685892784162982</c:v>
                </c:pt>
                <c:pt idx="3924">
                  <c:v>0.6547843129038049</c:v>
                </c:pt>
                <c:pt idx="3925">
                  <c:v>0.64391132106897997</c:v>
                </c:pt>
                <c:pt idx="3926">
                  <c:v>0.7107978797084098</c:v>
                </c:pt>
                <c:pt idx="3927">
                  <c:v>0.73397941276175382</c:v>
                </c:pt>
                <c:pt idx="3928">
                  <c:v>0.73397941276175382</c:v>
                </c:pt>
                <c:pt idx="3929">
                  <c:v>0.74573792495586533</c:v>
                </c:pt>
                <c:pt idx="3930">
                  <c:v>0.75760874319583171</c:v>
                </c:pt>
                <c:pt idx="3931">
                  <c:v>0.80622216569333294</c:v>
                </c:pt>
                <c:pt idx="3932">
                  <c:v>0.81865982130783976</c:v>
                </c:pt>
                <c:pt idx="3933">
                  <c:v>0.78168871785047223</c:v>
                </c:pt>
                <c:pt idx="3934">
                  <c:v>0.79389858150186732</c:v>
                </c:pt>
                <c:pt idx="3935">
                  <c:v>0.76959222277017059</c:v>
                </c:pt>
                <c:pt idx="3936">
                  <c:v>0.78168871785047223</c:v>
                </c:pt>
                <c:pt idx="3937">
                  <c:v>0.78168871785047223</c:v>
                </c:pt>
                <c:pt idx="3938">
                  <c:v>0.78168871785047223</c:v>
                </c:pt>
                <c:pt idx="3939">
                  <c:v>0.74573792495586533</c:v>
                </c:pt>
                <c:pt idx="3940">
                  <c:v>0.72233285019741711</c:v>
                </c:pt>
                <c:pt idx="3941">
                  <c:v>0.72233285019741711</c:v>
                </c:pt>
                <c:pt idx="3942">
                  <c:v>0.69937414259094144</c:v>
                </c:pt>
                <c:pt idx="3943">
                  <c:v>0.7107978797084098</c:v>
                </c:pt>
                <c:pt idx="3944">
                  <c:v>0.69937414259094144</c:v>
                </c:pt>
                <c:pt idx="3945">
                  <c:v>0.68806127898072333</c:v>
                </c:pt>
                <c:pt idx="3946">
                  <c:v>0.66576672695417594</c:v>
                </c:pt>
                <c:pt idx="3947">
                  <c:v>0.62249213945208148</c:v>
                </c:pt>
                <c:pt idx="3948">
                  <c:v>0.59117484734298464</c:v>
                </c:pt>
                <c:pt idx="3949">
                  <c:v>0.54111851998115623</c:v>
                </c:pt>
                <c:pt idx="3950">
                  <c:v>0.50297159967018223</c:v>
                </c:pt>
                <c:pt idx="3951">
                  <c:v>0.47545263476456168</c:v>
                </c:pt>
                <c:pt idx="3952">
                  <c:v>0.4065559716105499</c:v>
                </c:pt>
                <c:pt idx="3953">
                  <c:v>0.4065559716105499</c:v>
                </c:pt>
                <c:pt idx="3954">
                  <c:v>0.4065559716105499</c:v>
                </c:pt>
                <c:pt idx="3955">
                  <c:v>0.39839570686235948</c:v>
                </c:pt>
                <c:pt idx="3956">
                  <c:v>0.4065559716105499</c:v>
                </c:pt>
                <c:pt idx="3957">
                  <c:v>0.4065559716105499</c:v>
                </c:pt>
                <c:pt idx="3958">
                  <c:v>0.39839570686235948</c:v>
                </c:pt>
                <c:pt idx="3959">
                  <c:v>0.4065559716105499</c:v>
                </c:pt>
                <c:pt idx="3960">
                  <c:v>0.41481571039322868</c:v>
                </c:pt>
                <c:pt idx="3961">
                  <c:v>0.38237198754789931</c:v>
                </c:pt>
                <c:pt idx="3962">
                  <c:v>0.4065559716105499</c:v>
                </c:pt>
                <c:pt idx="3963">
                  <c:v>0.44019577242230612</c:v>
                </c:pt>
                <c:pt idx="3964">
                  <c:v>0.42317532415749498</c:v>
                </c:pt>
                <c:pt idx="3965">
                  <c:v>0.41481571039322868</c:v>
                </c:pt>
                <c:pt idx="3966">
                  <c:v>0.44019577242230612</c:v>
                </c:pt>
                <c:pt idx="3967">
                  <c:v>0.45762049225873808</c:v>
                </c:pt>
                <c:pt idx="3968">
                  <c:v>0.4664854396856577</c:v>
                </c:pt>
                <c:pt idx="3969">
                  <c:v>0.44885740087702902</c:v>
                </c:pt>
                <c:pt idx="3970">
                  <c:v>0.44885740087702902</c:v>
                </c:pt>
                <c:pt idx="3971">
                  <c:v>0.43163521224725621</c:v>
                </c:pt>
                <c:pt idx="3972">
                  <c:v>0.4065559716105499</c:v>
                </c:pt>
                <c:pt idx="3973">
                  <c:v>0.3903345135789012</c:v>
                </c:pt>
                <c:pt idx="3974">
                  <c:v>0.35907234578045011</c:v>
                </c:pt>
                <c:pt idx="3975">
                  <c:v>0.33664599562063069</c:v>
                </c:pt>
                <c:pt idx="3976">
                  <c:v>0.31508174472543798</c:v>
                </c:pt>
                <c:pt idx="3977">
                  <c:v>0.32217473643110028</c:v>
                </c:pt>
                <c:pt idx="3978">
                  <c:v>0.32217473643110028</c:v>
                </c:pt>
                <c:pt idx="3979">
                  <c:v>0.32217473643110028</c:v>
                </c:pt>
                <c:pt idx="3980">
                  <c:v>0.33664599562063069</c:v>
                </c:pt>
                <c:pt idx="3981">
                  <c:v>0.35150041306774582</c:v>
                </c:pt>
                <c:pt idx="3982">
                  <c:v>0.35907234578045011</c:v>
                </c:pt>
                <c:pt idx="3983">
                  <c:v>0.39839570686235948</c:v>
                </c:pt>
                <c:pt idx="3984">
                  <c:v>0.38237198754789931</c:v>
                </c:pt>
                <c:pt idx="3985">
                  <c:v>0.3903345135789012</c:v>
                </c:pt>
                <c:pt idx="3986">
                  <c:v>0.4065559716105499</c:v>
                </c:pt>
                <c:pt idx="3987">
                  <c:v>0.39839570686235948</c:v>
                </c:pt>
                <c:pt idx="3988">
                  <c:v>0.3903345135789012</c:v>
                </c:pt>
                <c:pt idx="3989">
                  <c:v>0.39839570686235948</c:v>
                </c:pt>
                <c:pt idx="3990">
                  <c:v>0.4065559716105499</c:v>
                </c:pt>
                <c:pt idx="3991">
                  <c:v>0.41481571039322868</c:v>
                </c:pt>
                <c:pt idx="3992">
                  <c:v>0.42317532415749498</c:v>
                </c:pt>
                <c:pt idx="3993">
                  <c:v>0.43163521224725621</c:v>
                </c:pt>
                <c:pt idx="3994">
                  <c:v>0.42317532415749498</c:v>
                </c:pt>
                <c:pt idx="3995">
                  <c:v>0.3903345135789012</c:v>
                </c:pt>
                <c:pt idx="3996">
                  <c:v>0.3667413120595226</c:v>
                </c:pt>
                <c:pt idx="3997">
                  <c:v>0.3667413120595226</c:v>
                </c:pt>
                <c:pt idx="3998">
                  <c:v>0.32936268007606972</c:v>
                </c:pt>
                <c:pt idx="3999">
                  <c:v>0.32936268007606972</c:v>
                </c:pt>
                <c:pt idx="4000">
                  <c:v>0.32936268007606972</c:v>
                </c:pt>
                <c:pt idx="4001">
                  <c:v>0.32936268007606972</c:v>
                </c:pt>
                <c:pt idx="4002">
                  <c:v>0.32217473643110028</c:v>
                </c:pt>
                <c:pt idx="4003">
                  <c:v>0.33664599562063069</c:v>
                </c:pt>
                <c:pt idx="4004">
                  <c:v>0.34402510118388269</c:v>
                </c:pt>
                <c:pt idx="4005">
                  <c:v>0.35150041306774582</c:v>
                </c:pt>
                <c:pt idx="4006">
                  <c:v>0.3667413120595226</c:v>
                </c:pt>
                <c:pt idx="4007">
                  <c:v>0.3667413120595226</c:v>
                </c:pt>
                <c:pt idx="4008">
                  <c:v>0.35907234578045011</c:v>
                </c:pt>
                <c:pt idx="4009">
                  <c:v>0.38237198754789931</c:v>
                </c:pt>
                <c:pt idx="4010">
                  <c:v>0.3903345135789012</c:v>
                </c:pt>
                <c:pt idx="4011">
                  <c:v>0.4065559716105499</c:v>
                </c:pt>
                <c:pt idx="4012">
                  <c:v>0.4065559716105499</c:v>
                </c:pt>
                <c:pt idx="4013">
                  <c:v>0.4065559716105499</c:v>
                </c:pt>
                <c:pt idx="4014">
                  <c:v>0.4065559716105499</c:v>
                </c:pt>
                <c:pt idx="4015">
                  <c:v>0.4065559716105499</c:v>
                </c:pt>
                <c:pt idx="4016">
                  <c:v>0.4065559716105499</c:v>
                </c:pt>
                <c:pt idx="4017">
                  <c:v>0.44019577242230612</c:v>
                </c:pt>
                <c:pt idx="4018">
                  <c:v>0.42317532415749498</c:v>
                </c:pt>
                <c:pt idx="4019">
                  <c:v>0.41481571039322868</c:v>
                </c:pt>
                <c:pt idx="4020">
                  <c:v>0.4065559716105499</c:v>
                </c:pt>
                <c:pt idx="4021">
                  <c:v>0.39839570686235948</c:v>
                </c:pt>
                <c:pt idx="4022">
                  <c:v>0.38237198754789931</c:v>
                </c:pt>
                <c:pt idx="4023">
                  <c:v>0.35150041306774582</c:v>
                </c:pt>
                <c:pt idx="4024">
                  <c:v>0.32936268007606972</c:v>
                </c:pt>
                <c:pt idx="4025">
                  <c:v>0.30808328313307187</c:v>
                </c:pt>
                <c:pt idx="4026">
                  <c:v>0.32936268007606972</c:v>
                </c:pt>
                <c:pt idx="4027">
                  <c:v>0.34402510118388269</c:v>
                </c:pt>
                <c:pt idx="4028">
                  <c:v>0.35150041306774582</c:v>
                </c:pt>
                <c:pt idx="4029">
                  <c:v>0.3667413120595226</c:v>
                </c:pt>
                <c:pt idx="4030">
                  <c:v>0.37450772289428857</c:v>
                </c:pt>
                <c:pt idx="4031">
                  <c:v>0.34402510118388269</c:v>
                </c:pt>
                <c:pt idx="4032">
                  <c:v>0.35907234578045011</c:v>
                </c:pt>
                <c:pt idx="4033">
                  <c:v>0.35907234578045011</c:v>
                </c:pt>
                <c:pt idx="4034">
                  <c:v>0.3667413120595226</c:v>
                </c:pt>
                <c:pt idx="4035">
                  <c:v>0.38237198754789931</c:v>
                </c:pt>
                <c:pt idx="4036">
                  <c:v>0.3667413120595226</c:v>
                </c:pt>
                <c:pt idx="4037">
                  <c:v>0.38237198754789931</c:v>
                </c:pt>
                <c:pt idx="4038">
                  <c:v>0.37450772289428857</c:v>
                </c:pt>
                <c:pt idx="4039">
                  <c:v>0.35150041306774582</c:v>
                </c:pt>
                <c:pt idx="4040">
                  <c:v>0.33664599562063069</c:v>
                </c:pt>
                <c:pt idx="4041">
                  <c:v>0.35907234578045011</c:v>
                </c:pt>
                <c:pt idx="4042">
                  <c:v>0.33664599562063069</c:v>
                </c:pt>
                <c:pt idx="4043">
                  <c:v>0.30117892793717721</c:v>
                </c:pt>
                <c:pt idx="4044">
                  <c:v>0.33664599562063069</c:v>
                </c:pt>
                <c:pt idx="4045">
                  <c:v>0.32936268007606972</c:v>
                </c:pt>
                <c:pt idx="4046">
                  <c:v>0.26170505811196287</c:v>
                </c:pt>
                <c:pt idx="4047">
                  <c:v>0.28765083225889831</c:v>
                </c:pt>
                <c:pt idx="4048">
                  <c:v>0.28102623465492887</c:v>
                </c:pt>
                <c:pt idx="4049">
                  <c:v>0.26170505811196287</c:v>
                </c:pt>
                <c:pt idx="4050">
                  <c:v>0.26170505811196287</c:v>
                </c:pt>
                <c:pt idx="4051">
                  <c:v>0.28102623465492887</c:v>
                </c:pt>
                <c:pt idx="4052">
                  <c:v>0.30117892793717721</c:v>
                </c:pt>
                <c:pt idx="4053">
                  <c:v>0.30117892793717721</c:v>
                </c:pt>
                <c:pt idx="4054">
                  <c:v>0.32217473643110028</c:v>
                </c:pt>
                <c:pt idx="4055">
                  <c:v>0.32217473643110028</c:v>
                </c:pt>
                <c:pt idx="4056">
                  <c:v>0.34402510118388269</c:v>
                </c:pt>
                <c:pt idx="4057">
                  <c:v>0.35150041306774582</c:v>
                </c:pt>
                <c:pt idx="4058">
                  <c:v>0.35150041306774582</c:v>
                </c:pt>
                <c:pt idx="4059">
                  <c:v>0.35150041306774582</c:v>
                </c:pt>
                <c:pt idx="4060">
                  <c:v>0.35150041306774582</c:v>
                </c:pt>
                <c:pt idx="4061">
                  <c:v>0.35907234578045011</c:v>
                </c:pt>
                <c:pt idx="4062">
                  <c:v>0.35907234578045011</c:v>
                </c:pt>
                <c:pt idx="4063">
                  <c:v>0.3667413120595226</c:v>
                </c:pt>
                <c:pt idx="4064">
                  <c:v>0.35150041306774582</c:v>
                </c:pt>
                <c:pt idx="4065">
                  <c:v>0.35150041306774582</c:v>
                </c:pt>
                <c:pt idx="4066">
                  <c:v>0.34402510118388269</c:v>
                </c:pt>
                <c:pt idx="4067">
                  <c:v>0.30117892793717721</c:v>
                </c:pt>
                <c:pt idx="4068">
                  <c:v>0.2744940291499417</c:v>
                </c:pt>
                <c:pt idx="4069">
                  <c:v>0.24928042577822079</c:v>
                </c:pt>
                <c:pt idx="4070">
                  <c:v>0.26170505811196287</c:v>
                </c:pt>
                <c:pt idx="4071">
                  <c:v>0.2255100336385007</c:v>
                </c:pt>
                <c:pt idx="4072">
                  <c:v>0.1924976516606543</c:v>
                </c:pt>
                <c:pt idx="4073">
                  <c:v>0.1924976516606543</c:v>
                </c:pt>
                <c:pt idx="4074">
                  <c:v>0.19778286942500611</c:v>
                </c:pt>
                <c:pt idx="4075">
                  <c:v>0.20315421094061981</c:v>
                </c:pt>
                <c:pt idx="4076">
                  <c:v>0.2086121389973831</c:v>
                </c:pt>
                <c:pt idx="4077">
                  <c:v>0.21978959363043149</c:v>
                </c:pt>
                <c:pt idx="4078">
                  <c:v>0.2313188871259558</c:v>
                </c:pt>
                <c:pt idx="4079">
                  <c:v>0.26170505811196287</c:v>
                </c:pt>
                <c:pt idx="4080">
                  <c:v>0.2680537821761817</c:v>
                </c:pt>
                <c:pt idx="4081">
                  <c:v>0.28765083225889831</c:v>
                </c:pt>
                <c:pt idx="4082">
                  <c:v>0.30117892793717721</c:v>
                </c:pt>
                <c:pt idx="4083">
                  <c:v>0.30808328313307187</c:v>
                </c:pt>
                <c:pt idx="4084">
                  <c:v>0.32217473643110028</c:v>
                </c:pt>
                <c:pt idx="4085">
                  <c:v>0.31508174472543798</c:v>
                </c:pt>
                <c:pt idx="4086">
                  <c:v>0.32936268007606972</c:v>
                </c:pt>
                <c:pt idx="4087">
                  <c:v>0.32217473643110028</c:v>
                </c:pt>
                <c:pt idx="4088">
                  <c:v>0.32217473643110028</c:v>
                </c:pt>
                <c:pt idx="4089">
                  <c:v>0.32217473643110028</c:v>
                </c:pt>
                <c:pt idx="4090">
                  <c:v>0.47545263476456168</c:v>
                </c:pt>
                <c:pt idx="4091">
                  <c:v>0.5123516717944484</c:v>
                </c:pt>
                <c:pt idx="4092">
                  <c:v>0.47545263476456168</c:v>
                </c:pt>
                <c:pt idx="4093">
                  <c:v>0.47545263476456168</c:v>
                </c:pt>
                <c:pt idx="4094">
                  <c:v>0.41481571039322868</c:v>
                </c:pt>
                <c:pt idx="4095">
                  <c:v>0.42317532415749498</c:v>
                </c:pt>
                <c:pt idx="4096">
                  <c:v>0.32936268007606972</c:v>
                </c:pt>
                <c:pt idx="4097">
                  <c:v>0.38237198754789931</c:v>
                </c:pt>
                <c:pt idx="4098">
                  <c:v>0.34402510118388269</c:v>
                </c:pt>
                <c:pt idx="4099">
                  <c:v>0.32217473643110028</c:v>
                </c:pt>
                <c:pt idx="4100">
                  <c:v>0.32217473643110028</c:v>
                </c:pt>
                <c:pt idx="4101">
                  <c:v>0.31508174472543798</c:v>
                </c:pt>
                <c:pt idx="4102">
                  <c:v>0.32217473643110028</c:v>
                </c:pt>
                <c:pt idx="4103">
                  <c:v>0.32217473643110028</c:v>
                </c:pt>
                <c:pt idx="4104">
                  <c:v>0.33664599562063069</c:v>
                </c:pt>
                <c:pt idx="4105">
                  <c:v>0.34402510118388269</c:v>
                </c:pt>
                <c:pt idx="4106">
                  <c:v>0.35150041306774582</c:v>
                </c:pt>
                <c:pt idx="4107">
                  <c:v>0.35150041306774582</c:v>
                </c:pt>
                <c:pt idx="4108">
                  <c:v>0.35150041306774582</c:v>
                </c:pt>
                <c:pt idx="4109">
                  <c:v>0.35150041306774582</c:v>
                </c:pt>
                <c:pt idx="4110">
                  <c:v>0.35150041306774582</c:v>
                </c:pt>
                <c:pt idx="4111">
                  <c:v>0.35907234578045011</c:v>
                </c:pt>
                <c:pt idx="4112">
                  <c:v>0.35907234578045011</c:v>
                </c:pt>
                <c:pt idx="4113">
                  <c:v>0.35150041306774582</c:v>
                </c:pt>
                <c:pt idx="4114">
                  <c:v>0.32217473643110028</c:v>
                </c:pt>
                <c:pt idx="4115">
                  <c:v>0.31508174472543798</c:v>
                </c:pt>
                <c:pt idx="4116">
                  <c:v>0.29436825350445661</c:v>
                </c:pt>
                <c:pt idx="4117">
                  <c:v>0.28765083225889831</c:v>
                </c:pt>
                <c:pt idx="4118">
                  <c:v>0.25544741925219888</c:v>
                </c:pt>
                <c:pt idx="4119">
                  <c:v>0.24928042577822079</c:v>
                </c:pt>
                <c:pt idx="4120">
                  <c:v>0.2255100336385007</c:v>
                </c:pt>
                <c:pt idx="4121">
                  <c:v>0.19778286942500611</c:v>
                </c:pt>
                <c:pt idx="4122">
                  <c:v>0.20315421094061981</c:v>
                </c:pt>
                <c:pt idx="4123">
                  <c:v>0.2086121389973831</c:v>
                </c:pt>
                <c:pt idx="4124">
                  <c:v>0.21415711392472159</c:v>
                </c:pt>
                <c:pt idx="4125">
                  <c:v>0.21415711392472159</c:v>
                </c:pt>
                <c:pt idx="4126">
                  <c:v>0.21978959363043149</c:v>
                </c:pt>
                <c:pt idx="4127">
                  <c:v>0.23721660495876909</c:v>
                </c:pt>
                <c:pt idx="4128">
                  <c:v>0.24928042577822079</c:v>
                </c:pt>
                <c:pt idx="4129">
                  <c:v>0.26170505811196287</c:v>
                </c:pt>
                <c:pt idx="4130">
                  <c:v>0.2744940291499417</c:v>
                </c:pt>
                <c:pt idx="4131">
                  <c:v>0.28102623465492887</c:v>
                </c:pt>
                <c:pt idx="4132">
                  <c:v>0.29436825350445661</c:v>
                </c:pt>
                <c:pt idx="4133">
                  <c:v>0.29436825350445661</c:v>
                </c:pt>
                <c:pt idx="4134">
                  <c:v>0.30808328313307187</c:v>
                </c:pt>
                <c:pt idx="4135">
                  <c:v>0.32217473643110028</c:v>
                </c:pt>
                <c:pt idx="4136">
                  <c:v>0.30808328313307187</c:v>
                </c:pt>
                <c:pt idx="4137">
                  <c:v>0.29436825350445661</c:v>
                </c:pt>
                <c:pt idx="4138">
                  <c:v>0.29436825350445661</c:v>
                </c:pt>
                <c:pt idx="4139">
                  <c:v>0.28102623465492887</c:v>
                </c:pt>
                <c:pt idx="4140">
                  <c:v>0.26170505811196287</c:v>
                </c:pt>
                <c:pt idx="4141">
                  <c:v>0.24928042577822079</c:v>
                </c:pt>
                <c:pt idx="4142">
                  <c:v>0.24320363572685999</c:v>
                </c:pt>
                <c:pt idx="4143">
                  <c:v>0.23721660495876909</c:v>
                </c:pt>
                <c:pt idx="4144">
                  <c:v>0.21978959363043149</c:v>
                </c:pt>
                <c:pt idx="4145">
                  <c:v>0.2255100336385007</c:v>
                </c:pt>
                <c:pt idx="4146">
                  <c:v>0.2255100336385007</c:v>
                </c:pt>
                <c:pt idx="4147">
                  <c:v>0.21978959363043149</c:v>
                </c:pt>
                <c:pt idx="4148">
                  <c:v>0.2313188871259558</c:v>
                </c:pt>
                <c:pt idx="4149">
                  <c:v>0.23721660495876909</c:v>
                </c:pt>
                <c:pt idx="4150">
                  <c:v>0.24320363572685999</c:v>
                </c:pt>
                <c:pt idx="4151">
                  <c:v>0.24928042577822079</c:v>
                </c:pt>
                <c:pt idx="4152">
                  <c:v>0.26170505811196287</c:v>
                </c:pt>
                <c:pt idx="4153">
                  <c:v>0.2680537821761817</c:v>
                </c:pt>
                <c:pt idx="4154">
                  <c:v>0.28102623465492887</c:v>
                </c:pt>
                <c:pt idx="4155">
                  <c:v>0.30117892793717721</c:v>
                </c:pt>
                <c:pt idx="4156">
                  <c:v>0.30117892793717721</c:v>
                </c:pt>
                <c:pt idx="4157">
                  <c:v>0.30808328313307187</c:v>
                </c:pt>
                <c:pt idx="4158">
                  <c:v>0.30808328313307187</c:v>
                </c:pt>
                <c:pt idx="4159">
                  <c:v>0.30808328313307187</c:v>
                </c:pt>
                <c:pt idx="4160">
                  <c:v>0.30808328313307187</c:v>
                </c:pt>
                <c:pt idx="4161">
                  <c:v>0.30117892793717721</c:v>
                </c:pt>
                <c:pt idx="4162">
                  <c:v>0.29436825350445661</c:v>
                </c:pt>
                <c:pt idx="4163">
                  <c:v>0.2744940291499417</c:v>
                </c:pt>
                <c:pt idx="4164">
                  <c:v>0.2680537821761817</c:v>
                </c:pt>
                <c:pt idx="4165">
                  <c:v>0.24320363572685999</c:v>
                </c:pt>
                <c:pt idx="4166">
                  <c:v>0.2255100336385007</c:v>
                </c:pt>
                <c:pt idx="4167">
                  <c:v>0.2086121389973831</c:v>
                </c:pt>
                <c:pt idx="4168">
                  <c:v>0.19778286942500611</c:v>
                </c:pt>
                <c:pt idx="4169">
                  <c:v>0.19778286942500611</c:v>
                </c:pt>
                <c:pt idx="4170">
                  <c:v>0.1924976516606543</c:v>
                </c:pt>
                <c:pt idx="4171">
                  <c:v>0.1872980923573343</c:v>
                </c:pt>
                <c:pt idx="4172">
                  <c:v>0.1924976516606543</c:v>
                </c:pt>
                <c:pt idx="4173">
                  <c:v>0.19778286942500611</c:v>
                </c:pt>
                <c:pt idx="4174">
                  <c:v>0.2086121389973831</c:v>
                </c:pt>
                <c:pt idx="4175">
                  <c:v>0.21415711392472159</c:v>
                </c:pt>
                <c:pt idx="4176">
                  <c:v>0.2255100336385007</c:v>
                </c:pt>
                <c:pt idx="4177">
                  <c:v>0.23721660495876909</c:v>
                </c:pt>
                <c:pt idx="4178">
                  <c:v>0.24928042577822079</c:v>
                </c:pt>
                <c:pt idx="4179">
                  <c:v>0.26170505811196287</c:v>
                </c:pt>
                <c:pt idx="4180">
                  <c:v>0.26170505811196287</c:v>
                </c:pt>
                <c:pt idx="4181">
                  <c:v>0.2680537821761817</c:v>
                </c:pt>
                <c:pt idx="4182">
                  <c:v>0.2744940291499417</c:v>
                </c:pt>
                <c:pt idx="4183">
                  <c:v>0.28102623465492887</c:v>
                </c:pt>
                <c:pt idx="4184">
                  <c:v>0.28102623465492887</c:v>
                </c:pt>
                <c:pt idx="4185">
                  <c:v>0.28765083225889831</c:v>
                </c:pt>
                <c:pt idx="4186">
                  <c:v>0.28765083225889831</c:v>
                </c:pt>
                <c:pt idx="4187">
                  <c:v>0.28102623465492887</c:v>
                </c:pt>
                <c:pt idx="4188">
                  <c:v>0.28102623465492887</c:v>
                </c:pt>
                <c:pt idx="4189">
                  <c:v>0.28765083225889831</c:v>
                </c:pt>
                <c:pt idx="4190">
                  <c:v>0.28102623465492887</c:v>
                </c:pt>
                <c:pt idx="4191">
                  <c:v>0.28765083225889831</c:v>
                </c:pt>
                <c:pt idx="4192">
                  <c:v>0.30117892793717721</c:v>
                </c:pt>
                <c:pt idx="4193">
                  <c:v>0.29436825350445661</c:v>
                </c:pt>
                <c:pt idx="4194">
                  <c:v>0.30117892793717721</c:v>
                </c:pt>
                <c:pt idx="4195">
                  <c:v>0.30117892793717721</c:v>
                </c:pt>
                <c:pt idx="4196">
                  <c:v>0.30808328313307187</c:v>
                </c:pt>
                <c:pt idx="4197">
                  <c:v>0.31508174472543798</c:v>
                </c:pt>
                <c:pt idx="4198">
                  <c:v>0.32936268007606972</c:v>
                </c:pt>
                <c:pt idx="4199">
                  <c:v>0.34402510118388269</c:v>
                </c:pt>
                <c:pt idx="4200">
                  <c:v>0.35150041306774582</c:v>
                </c:pt>
                <c:pt idx="4201">
                  <c:v>0.35150041306774582</c:v>
                </c:pt>
                <c:pt idx="4202">
                  <c:v>0.34402510118388269</c:v>
                </c:pt>
                <c:pt idx="4203">
                  <c:v>0.34402510118388269</c:v>
                </c:pt>
                <c:pt idx="4204">
                  <c:v>0.34402510118388269</c:v>
                </c:pt>
                <c:pt idx="4205">
                  <c:v>0.34402510118388269</c:v>
                </c:pt>
                <c:pt idx="4206">
                  <c:v>0.34402510118388269</c:v>
                </c:pt>
                <c:pt idx="4207">
                  <c:v>0.34402510118388269</c:v>
                </c:pt>
                <c:pt idx="4208">
                  <c:v>0.34402510118388269</c:v>
                </c:pt>
                <c:pt idx="4209">
                  <c:v>0.33664599562063069</c:v>
                </c:pt>
                <c:pt idx="4210">
                  <c:v>0.30117892793717721</c:v>
                </c:pt>
                <c:pt idx="4211">
                  <c:v>0.30117892793717721</c:v>
                </c:pt>
                <c:pt idx="4212">
                  <c:v>0.29436825350445661</c:v>
                </c:pt>
                <c:pt idx="4213">
                  <c:v>0.2680537821761817</c:v>
                </c:pt>
                <c:pt idx="4214">
                  <c:v>0.2680537821761817</c:v>
                </c:pt>
                <c:pt idx="4215">
                  <c:v>0.24928042577822079</c:v>
                </c:pt>
                <c:pt idx="4216">
                  <c:v>0.23721660495876909</c:v>
                </c:pt>
                <c:pt idx="4217">
                  <c:v>0.2255100336385007</c:v>
                </c:pt>
                <c:pt idx="4218">
                  <c:v>0.2255100336385007</c:v>
                </c:pt>
                <c:pt idx="4219">
                  <c:v>0.23721660495876909</c:v>
                </c:pt>
                <c:pt idx="4220">
                  <c:v>0.25544741925219888</c:v>
                </c:pt>
                <c:pt idx="4221">
                  <c:v>0.2680537821761817</c:v>
                </c:pt>
                <c:pt idx="4222">
                  <c:v>0.2744940291499417</c:v>
                </c:pt>
                <c:pt idx="4223">
                  <c:v>0.2744940291499417</c:v>
                </c:pt>
                <c:pt idx="4224">
                  <c:v>0.28102623465492887</c:v>
                </c:pt>
                <c:pt idx="4225">
                  <c:v>0.29436825350445661</c:v>
                </c:pt>
                <c:pt idx="4226">
                  <c:v>0.30117892793717721</c:v>
                </c:pt>
                <c:pt idx="4227">
                  <c:v>0.30808328313307187</c:v>
                </c:pt>
                <c:pt idx="4228">
                  <c:v>0.31508174472543798</c:v>
                </c:pt>
                <c:pt idx="4229">
                  <c:v>0.30117892793717721</c:v>
                </c:pt>
                <c:pt idx="4230">
                  <c:v>0.31508174472543798</c:v>
                </c:pt>
                <c:pt idx="4231">
                  <c:v>0.31508174472543798</c:v>
                </c:pt>
                <c:pt idx="4232">
                  <c:v>0.32217473643110028</c:v>
                </c:pt>
                <c:pt idx="4233">
                  <c:v>0.32217473643110028</c:v>
                </c:pt>
                <c:pt idx="4234">
                  <c:v>0.32217473643110028</c:v>
                </c:pt>
                <c:pt idx="4235">
                  <c:v>0.28765083225889831</c:v>
                </c:pt>
                <c:pt idx="4236">
                  <c:v>0.30117892793717721</c:v>
                </c:pt>
                <c:pt idx="4237">
                  <c:v>0.28102623465492887</c:v>
                </c:pt>
                <c:pt idx="4238">
                  <c:v>0.2313188871259558</c:v>
                </c:pt>
                <c:pt idx="4239">
                  <c:v>0.26170505811196287</c:v>
                </c:pt>
                <c:pt idx="4240">
                  <c:v>0.23721660495876909</c:v>
                </c:pt>
                <c:pt idx="4241">
                  <c:v>0.24320363572685999</c:v>
                </c:pt>
                <c:pt idx="4242">
                  <c:v>0.2255100336385007</c:v>
                </c:pt>
                <c:pt idx="4243">
                  <c:v>0.24320363572685999</c:v>
                </c:pt>
                <c:pt idx="4244">
                  <c:v>0.24320363572685999</c:v>
                </c:pt>
                <c:pt idx="4245">
                  <c:v>0.24320363572685999</c:v>
                </c:pt>
                <c:pt idx="4246">
                  <c:v>0.24320363572685999</c:v>
                </c:pt>
                <c:pt idx="4247">
                  <c:v>0.25544741925219888</c:v>
                </c:pt>
                <c:pt idx="4248">
                  <c:v>0.25544741925219888</c:v>
                </c:pt>
                <c:pt idx="4249">
                  <c:v>0.2680537821761817</c:v>
                </c:pt>
                <c:pt idx="4250">
                  <c:v>0.2680537821761817</c:v>
                </c:pt>
                <c:pt idx="4251">
                  <c:v>0.28102623465492887</c:v>
                </c:pt>
                <c:pt idx="4252">
                  <c:v>0.2744940291499417</c:v>
                </c:pt>
                <c:pt idx="4253">
                  <c:v>0.2744940291499417</c:v>
                </c:pt>
                <c:pt idx="4254">
                  <c:v>0.28765083225889831</c:v>
                </c:pt>
                <c:pt idx="4255">
                  <c:v>0.2744940291499417</c:v>
                </c:pt>
                <c:pt idx="4256">
                  <c:v>0.2744940291499417</c:v>
                </c:pt>
                <c:pt idx="4257">
                  <c:v>0.26170505811196287</c:v>
                </c:pt>
                <c:pt idx="4258">
                  <c:v>0.24320363572685999</c:v>
                </c:pt>
                <c:pt idx="4259">
                  <c:v>0.2680537821761817</c:v>
                </c:pt>
                <c:pt idx="4260">
                  <c:v>0.2313188871259558</c:v>
                </c:pt>
                <c:pt idx="4261">
                  <c:v>0.21978959363043149</c:v>
                </c:pt>
                <c:pt idx="4262">
                  <c:v>0.21978959363043149</c:v>
                </c:pt>
                <c:pt idx="4263">
                  <c:v>0.1924976516606543</c:v>
                </c:pt>
                <c:pt idx="4264">
                  <c:v>0.2086121389973831</c:v>
                </c:pt>
                <c:pt idx="4265">
                  <c:v>0.1872980923573343</c:v>
                </c:pt>
                <c:pt idx="4266">
                  <c:v>0.1924976516606543</c:v>
                </c:pt>
                <c:pt idx="4267">
                  <c:v>0.1924976516606543</c:v>
                </c:pt>
                <c:pt idx="4268">
                  <c:v>0.1924976516606543</c:v>
                </c:pt>
                <c:pt idx="4269">
                  <c:v>0.19778286942500611</c:v>
                </c:pt>
                <c:pt idx="4270">
                  <c:v>0.20315421094061981</c:v>
                </c:pt>
                <c:pt idx="4271">
                  <c:v>0.2086121389973831</c:v>
                </c:pt>
                <c:pt idx="4272">
                  <c:v>0.21415711392472159</c:v>
                </c:pt>
                <c:pt idx="4273">
                  <c:v>0.21978959363043149</c:v>
                </c:pt>
                <c:pt idx="4274">
                  <c:v>0.23721660495876909</c:v>
                </c:pt>
                <c:pt idx="4275">
                  <c:v>0.23721660495876909</c:v>
                </c:pt>
                <c:pt idx="4276">
                  <c:v>0.24928042577822079</c:v>
                </c:pt>
                <c:pt idx="4277">
                  <c:v>0.25544741925219888</c:v>
                </c:pt>
                <c:pt idx="4278">
                  <c:v>0.25544741925219888</c:v>
                </c:pt>
                <c:pt idx="4279">
                  <c:v>0.26170505811196287</c:v>
                </c:pt>
                <c:pt idx="4280">
                  <c:v>0.25544741925219888</c:v>
                </c:pt>
                <c:pt idx="4281">
                  <c:v>0.25544741925219888</c:v>
                </c:pt>
                <c:pt idx="4282">
                  <c:v>0.23721660495876909</c:v>
                </c:pt>
                <c:pt idx="4283">
                  <c:v>0.21978959363043149</c:v>
                </c:pt>
                <c:pt idx="4284">
                  <c:v>0.21415711392472159</c:v>
                </c:pt>
                <c:pt idx="4285">
                  <c:v>0.19778286942500611</c:v>
                </c:pt>
                <c:pt idx="4286">
                  <c:v>0.1872980923573343</c:v>
                </c:pt>
                <c:pt idx="4287">
                  <c:v>0.17715407522420051</c:v>
                </c:pt>
                <c:pt idx="4288">
                  <c:v>0.16734704411139251</c:v>
                </c:pt>
                <c:pt idx="4289">
                  <c:v>0.16256870731524151</c:v>
                </c:pt>
                <c:pt idx="4290">
                  <c:v>0.1532599852256937</c:v>
                </c:pt>
                <c:pt idx="4291">
                  <c:v>0.16256870731524151</c:v>
                </c:pt>
                <c:pt idx="4292">
                  <c:v>0.16256870731524151</c:v>
                </c:pt>
                <c:pt idx="4293">
                  <c:v>0.16734704411139251</c:v>
                </c:pt>
                <c:pt idx="4294">
                  <c:v>0.17220867393777781</c:v>
                </c:pt>
                <c:pt idx="4295">
                  <c:v>0.17715407522420051</c:v>
                </c:pt>
                <c:pt idx="4296">
                  <c:v>0.1821837236835025</c:v>
                </c:pt>
                <c:pt idx="4297">
                  <c:v>0.19778286942500611</c:v>
                </c:pt>
                <c:pt idx="4298">
                  <c:v>0.20315421094061981</c:v>
                </c:pt>
                <c:pt idx="4299">
                  <c:v>0.2086121389973831</c:v>
                </c:pt>
                <c:pt idx="4300">
                  <c:v>0.21978959363043149</c:v>
                </c:pt>
                <c:pt idx="4301">
                  <c:v>0.21978959363043149</c:v>
                </c:pt>
                <c:pt idx="4302">
                  <c:v>0.2313188871259558</c:v>
                </c:pt>
                <c:pt idx="4303">
                  <c:v>0.23721660495876909</c:v>
                </c:pt>
                <c:pt idx="4304">
                  <c:v>0.2086121389973831</c:v>
                </c:pt>
                <c:pt idx="4305">
                  <c:v>0.24320363572685999</c:v>
                </c:pt>
                <c:pt idx="4306">
                  <c:v>0.2313188871259558</c:v>
                </c:pt>
                <c:pt idx="4307">
                  <c:v>0.21978959363043149</c:v>
                </c:pt>
                <c:pt idx="4308">
                  <c:v>0.21415711392472159</c:v>
                </c:pt>
                <c:pt idx="4309">
                  <c:v>0.23721660495876909</c:v>
                </c:pt>
                <c:pt idx="4310">
                  <c:v>0.23721660495876909</c:v>
                </c:pt>
                <c:pt idx="4311">
                  <c:v>0.25544741925219888</c:v>
                </c:pt>
                <c:pt idx="4312">
                  <c:v>0.26170505811196287</c:v>
                </c:pt>
                <c:pt idx="4313">
                  <c:v>0.23721660495876909</c:v>
                </c:pt>
                <c:pt idx="4314">
                  <c:v>0.24928042577822079</c:v>
                </c:pt>
                <c:pt idx="4315">
                  <c:v>0.24928042577822079</c:v>
                </c:pt>
                <c:pt idx="4316">
                  <c:v>0.24928042577822079</c:v>
                </c:pt>
                <c:pt idx="4317">
                  <c:v>0.26170505811196287</c:v>
                </c:pt>
                <c:pt idx="4318">
                  <c:v>0.25544741925219888</c:v>
                </c:pt>
                <c:pt idx="4319">
                  <c:v>0.2744940291499417</c:v>
                </c:pt>
                <c:pt idx="4320">
                  <c:v>0.2744940291499417</c:v>
                </c:pt>
                <c:pt idx="4321">
                  <c:v>0.28102623465492887</c:v>
                </c:pt>
                <c:pt idx="4322">
                  <c:v>0.28102623465492887</c:v>
                </c:pt>
                <c:pt idx="4323">
                  <c:v>0.2680537821761817</c:v>
                </c:pt>
                <c:pt idx="4324">
                  <c:v>0.28102623465492887</c:v>
                </c:pt>
                <c:pt idx="4325">
                  <c:v>0.2680537821761817</c:v>
                </c:pt>
                <c:pt idx="4326">
                  <c:v>0.2680537821761817</c:v>
                </c:pt>
                <c:pt idx="4327">
                  <c:v>0.28102623465492887</c:v>
                </c:pt>
                <c:pt idx="4328">
                  <c:v>0.43163521224725621</c:v>
                </c:pt>
                <c:pt idx="4329">
                  <c:v>0.45762049225873808</c:v>
                </c:pt>
                <c:pt idx="4330">
                  <c:v>0.5123516717944484</c:v>
                </c:pt>
                <c:pt idx="4331">
                  <c:v>0.5123516717944484</c:v>
                </c:pt>
                <c:pt idx="4332">
                  <c:v>0.48452246760807322</c:v>
                </c:pt>
                <c:pt idx="4333">
                  <c:v>0.48452246760807322</c:v>
                </c:pt>
                <c:pt idx="4334">
                  <c:v>0.45762049225873808</c:v>
                </c:pt>
                <c:pt idx="4335">
                  <c:v>0.44019577242230612</c:v>
                </c:pt>
                <c:pt idx="4336">
                  <c:v>0.43163521224725621</c:v>
                </c:pt>
                <c:pt idx="4337">
                  <c:v>0.42317532415749498</c:v>
                </c:pt>
                <c:pt idx="4338">
                  <c:v>0.4065559716105499</c:v>
                </c:pt>
                <c:pt idx="4339">
                  <c:v>0.39839570686235948</c:v>
                </c:pt>
                <c:pt idx="4340">
                  <c:v>0.3903345135789012</c:v>
                </c:pt>
                <c:pt idx="4341">
                  <c:v>0.4065559716105499</c:v>
                </c:pt>
                <c:pt idx="4342">
                  <c:v>0.42317532415749498</c:v>
                </c:pt>
                <c:pt idx="4343">
                  <c:v>0.42317532415749498</c:v>
                </c:pt>
                <c:pt idx="4344">
                  <c:v>0.44885740087702902</c:v>
                </c:pt>
                <c:pt idx="4345">
                  <c:v>0.44885740087702902</c:v>
                </c:pt>
                <c:pt idx="4346">
                  <c:v>0.48452246760807322</c:v>
                </c:pt>
                <c:pt idx="4347">
                  <c:v>0.47545263476456168</c:v>
                </c:pt>
                <c:pt idx="4348">
                  <c:v>0.4664854396856577</c:v>
                </c:pt>
                <c:pt idx="4349">
                  <c:v>0.47545263476456168</c:v>
                </c:pt>
                <c:pt idx="4350">
                  <c:v>0.48452246760807322</c:v>
                </c:pt>
                <c:pt idx="4351">
                  <c:v>0.4936953268516388</c:v>
                </c:pt>
                <c:pt idx="4352">
                  <c:v>0.55091761830748565</c:v>
                </c:pt>
                <c:pt idx="4353">
                  <c:v>0.55091761830748565</c:v>
                </c:pt>
                <c:pt idx="4354">
                  <c:v>0.58095066260680628</c:v>
                </c:pt>
                <c:pt idx="4355">
                  <c:v>0.57083331289674755</c:v>
                </c:pt>
                <c:pt idx="4356">
                  <c:v>0.79389858150186732</c:v>
                </c:pt>
                <c:pt idx="4357">
                  <c:v>0.99088757901345825</c:v>
                </c:pt>
                <c:pt idx="4358">
                  <c:v>1.311850819504766</c:v>
                </c:pt>
                <c:pt idx="4359">
                  <c:v>1.50191366469614</c:v>
                </c:pt>
                <c:pt idx="4360">
                  <c:v>1.431013113427569</c:v>
                </c:pt>
                <c:pt idx="4361">
                  <c:v>1.311850819504766</c:v>
                </c:pt>
                <c:pt idx="4362">
                  <c:v>1.183202975118566</c:v>
                </c:pt>
                <c:pt idx="4363">
                  <c:v>1.091899080845333</c:v>
                </c:pt>
                <c:pt idx="4364">
                  <c:v>0.99088757901345825</c:v>
                </c:pt>
                <c:pt idx="4365">
                  <c:v>0.94938674303447901</c:v>
                </c:pt>
                <c:pt idx="4366">
                  <c:v>0.88257137685566767</c:v>
                </c:pt>
                <c:pt idx="4367">
                  <c:v>0.84387874496761672</c:v>
                </c:pt>
                <c:pt idx="4368">
                  <c:v>0.76959222277017059</c:v>
                </c:pt>
                <c:pt idx="4369">
                  <c:v>0.72233285019741711</c:v>
                </c:pt>
                <c:pt idx="4370">
                  <c:v>0.66576672695417594</c:v>
                </c:pt>
                <c:pt idx="4371">
                  <c:v>0.6547843129038049</c:v>
                </c:pt>
                <c:pt idx="4372">
                  <c:v>0.62249213945208148</c:v>
                </c:pt>
                <c:pt idx="4373">
                  <c:v>0.61194521428205462</c:v>
                </c:pt>
                <c:pt idx="4374">
                  <c:v>0.60150624052641588</c:v>
                </c:pt>
                <c:pt idx="4375">
                  <c:v>0.60150624052641588</c:v>
                </c:pt>
                <c:pt idx="4376">
                  <c:v>0.59117484734298464</c:v>
                </c:pt>
                <c:pt idx="4377">
                  <c:v>0.59117484734298464</c:v>
                </c:pt>
                <c:pt idx="4378">
                  <c:v>0.57083331289674755</c:v>
                </c:pt>
                <c:pt idx="4379">
                  <c:v>0.5608224234818574</c:v>
                </c:pt>
                <c:pt idx="4380">
                  <c:v>0.54111851998115623</c:v>
                </c:pt>
                <c:pt idx="4381">
                  <c:v>0.4936953268516388</c:v>
                </c:pt>
                <c:pt idx="4382">
                  <c:v>0.4936953268516388</c:v>
                </c:pt>
                <c:pt idx="4383">
                  <c:v>0.47545263476456168</c:v>
                </c:pt>
                <c:pt idx="4384">
                  <c:v>0.44885740087702902</c:v>
                </c:pt>
                <c:pt idx="4385">
                  <c:v>0.41481571039322868</c:v>
                </c:pt>
                <c:pt idx="4386">
                  <c:v>0.41481571039322868</c:v>
                </c:pt>
                <c:pt idx="4387">
                  <c:v>0.39839570686235948</c:v>
                </c:pt>
                <c:pt idx="4388">
                  <c:v>0.3903345135789012</c:v>
                </c:pt>
                <c:pt idx="4389">
                  <c:v>0.39839570686235948</c:v>
                </c:pt>
                <c:pt idx="4390">
                  <c:v>0.38237198754789931</c:v>
                </c:pt>
                <c:pt idx="4391">
                  <c:v>0.3903345135789012</c:v>
                </c:pt>
                <c:pt idx="4392">
                  <c:v>0.37450772289428857</c:v>
                </c:pt>
                <c:pt idx="4393">
                  <c:v>0.37450772289428857</c:v>
                </c:pt>
                <c:pt idx="4394">
                  <c:v>0.3667413120595226</c:v>
                </c:pt>
                <c:pt idx="4395">
                  <c:v>0.37450772289428857</c:v>
                </c:pt>
                <c:pt idx="4396">
                  <c:v>0.39839570686235948</c:v>
                </c:pt>
                <c:pt idx="4397">
                  <c:v>0.38237198754789931</c:v>
                </c:pt>
                <c:pt idx="4398">
                  <c:v>0.38237198754789931</c:v>
                </c:pt>
                <c:pt idx="4399">
                  <c:v>0.35150041306774582</c:v>
                </c:pt>
                <c:pt idx="4400">
                  <c:v>0.37450772289428857</c:v>
                </c:pt>
                <c:pt idx="4401">
                  <c:v>0.34402510118388269</c:v>
                </c:pt>
                <c:pt idx="4402">
                  <c:v>0.33664599562063069</c:v>
                </c:pt>
                <c:pt idx="4403">
                  <c:v>0.32936268007606972</c:v>
                </c:pt>
                <c:pt idx="4404">
                  <c:v>0.31508174472543798</c:v>
                </c:pt>
                <c:pt idx="4405">
                  <c:v>0.32217473643110028</c:v>
                </c:pt>
                <c:pt idx="4406">
                  <c:v>0.30808328313307187</c:v>
                </c:pt>
                <c:pt idx="4407">
                  <c:v>0.30117892793717721</c:v>
                </c:pt>
                <c:pt idx="4408">
                  <c:v>0.28765083225889831</c:v>
                </c:pt>
                <c:pt idx="4409">
                  <c:v>0.28102623465492887</c:v>
                </c:pt>
                <c:pt idx="4410">
                  <c:v>0.2680537821761817</c:v>
                </c:pt>
                <c:pt idx="4411">
                  <c:v>0.29436825350445661</c:v>
                </c:pt>
                <c:pt idx="4412">
                  <c:v>0.28765083225889831</c:v>
                </c:pt>
                <c:pt idx="4413">
                  <c:v>0.28765083225889831</c:v>
                </c:pt>
                <c:pt idx="4414">
                  <c:v>0.29436825350445661</c:v>
                </c:pt>
                <c:pt idx="4415">
                  <c:v>0.29436825350445661</c:v>
                </c:pt>
                <c:pt idx="4416">
                  <c:v>0.30808328313307187</c:v>
                </c:pt>
                <c:pt idx="4417">
                  <c:v>0.31508174472543798</c:v>
                </c:pt>
                <c:pt idx="4418">
                  <c:v>0.32217473643110028</c:v>
                </c:pt>
                <c:pt idx="4419">
                  <c:v>0.32936268007606972</c:v>
                </c:pt>
                <c:pt idx="4420">
                  <c:v>0.32936268007606972</c:v>
                </c:pt>
                <c:pt idx="4421">
                  <c:v>0.32217473643110028</c:v>
                </c:pt>
                <c:pt idx="4422">
                  <c:v>0.32936268007606972</c:v>
                </c:pt>
                <c:pt idx="4423">
                  <c:v>0.32936268007606972</c:v>
                </c:pt>
                <c:pt idx="4424">
                  <c:v>0.32217473643110028</c:v>
                </c:pt>
                <c:pt idx="4425">
                  <c:v>0.35907234578045011</c:v>
                </c:pt>
                <c:pt idx="4426">
                  <c:v>0.41481571039322868</c:v>
                </c:pt>
                <c:pt idx="4427">
                  <c:v>0.45762049225873808</c:v>
                </c:pt>
                <c:pt idx="4428">
                  <c:v>0.52183592752704444</c:v>
                </c:pt>
                <c:pt idx="4429">
                  <c:v>0.59117484734298464</c:v>
                </c:pt>
                <c:pt idx="4430">
                  <c:v>0.61194521428205462</c:v>
                </c:pt>
                <c:pt idx="4431">
                  <c:v>0.58095066260680628</c:v>
                </c:pt>
                <c:pt idx="4432">
                  <c:v>0.58095066260680628</c:v>
                </c:pt>
                <c:pt idx="4433">
                  <c:v>0.58095066260680628</c:v>
                </c:pt>
                <c:pt idx="4434">
                  <c:v>0.55091761830748565</c:v>
                </c:pt>
                <c:pt idx="4435">
                  <c:v>0.53142474975818577</c:v>
                </c:pt>
                <c:pt idx="4436">
                  <c:v>0.52183592752704444</c:v>
                </c:pt>
                <c:pt idx="4437">
                  <c:v>0.5123516717944484</c:v>
                </c:pt>
                <c:pt idx="4438">
                  <c:v>0.4936953268516388</c:v>
                </c:pt>
                <c:pt idx="4439">
                  <c:v>0.48452246760807322</c:v>
                </c:pt>
                <c:pt idx="4440">
                  <c:v>0.48452246760807322</c:v>
                </c:pt>
                <c:pt idx="4441">
                  <c:v>0.47545263476456168</c:v>
                </c:pt>
                <c:pt idx="4442">
                  <c:v>0.4664854396856577</c:v>
                </c:pt>
                <c:pt idx="4443">
                  <c:v>0.45762049225873808</c:v>
                </c:pt>
                <c:pt idx="4444">
                  <c:v>0.44885740087702902</c:v>
                </c:pt>
                <c:pt idx="4445">
                  <c:v>0.42317532415749498</c:v>
                </c:pt>
                <c:pt idx="4446">
                  <c:v>0.4065559716105499</c:v>
                </c:pt>
                <c:pt idx="4447">
                  <c:v>0.39839570686235948</c:v>
                </c:pt>
                <c:pt idx="4448">
                  <c:v>0.3667413120595226</c:v>
                </c:pt>
                <c:pt idx="4449">
                  <c:v>0.37450772289428857</c:v>
                </c:pt>
                <c:pt idx="4450">
                  <c:v>0.35907234578045011</c:v>
                </c:pt>
                <c:pt idx="4451">
                  <c:v>0.34402510118388269</c:v>
                </c:pt>
                <c:pt idx="4452">
                  <c:v>0.35907234578045011</c:v>
                </c:pt>
                <c:pt idx="4453">
                  <c:v>0.34402510118388269</c:v>
                </c:pt>
                <c:pt idx="4454">
                  <c:v>0.32217473643110028</c:v>
                </c:pt>
                <c:pt idx="4455">
                  <c:v>0.30808328313307187</c:v>
                </c:pt>
                <c:pt idx="4456">
                  <c:v>0.32936268007606972</c:v>
                </c:pt>
                <c:pt idx="4457">
                  <c:v>0.28765083225889831</c:v>
                </c:pt>
                <c:pt idx="4458">
                  <c:v>0.29436825350445661</c:v>
                </c:pt>
                <c:pt idx="4459">
                  <c:v>0.28102623465492887</c:v>
                </c:pt>
                <c:pt idx="4460">
                  <c:v>0.28102623465492887</c:v>
                </c:pt>
                <c:pt idx="4461">
                  <c:v>0.28102623465492887</c:v>
                </c:pt>
                <c:pt idx="4462">
                  <c:v>0.2744940291499417</c:v>
                </c:pt>
                <c:pt idx="4463">
                  <c:v>0.2744940291499417</c:v>
                </c:pt>
                <c:pt idx="4464">
                  <c:v>0.2744940291499417</c:v>
                </c:pt>
                <c:pt idx="4465">
                  <c:v>0.28765083225889831</c:v>
                </c:pt>
                <c:pt idx="4466">
                  <c:v>0.28765083225889831</c:v>
                </c:pt>
                <c:pt idx="4467">
                  <c:v>0.29436825350445661</c:v>
                </c:pt>
                <c:pt idx="4468">
                  <c:v>0.30117892793717721</c:v>
                </c:pt>
                <c:pt idx="4469">
                  <c:v>0.30117892793717721</c:v>
                </c:pt>
                <c:pt idx="4470">
                  <c:v>0.30117892793717721</c:v>
                </c:pt>
                <c:pt idx="4471">
                  <c:v>0.29436825350445661</c:v>
                </c:pt>
                <c:pt idx="4472">
                  <c:v>0.38237198754789931</c:v>
                </c:pt>
                <c:pt idx="4473">
                  <c:v>0.38237198754789931</c:v>
                </c:pt>
                <c:pt idx="4474">
                  <c:v>0.38237198754789931</c:v>
                </c:pt>
                <c:pt idx="4475">
                  <c:v>0.39839570686235948</c:v>
                </c:pt>
                <c:pt idx="4476">
                  <c:v>0.39839570686235948</c:v>
                </c:pt>
                <c:pt idx="4477">
                  <c:v>0.42317532415749498</c:v>
                </c:pt>
                <c:pt idx="4478">
                  <c:v>0.39839570686235948</c:v>
                </c:pt>
                <c:pt idx="4479">
                  <c:v>0.39839570686235948</c:v>
                </c:pt>
                <c:pt idx="4480">
                  <c:v>0.41481571039322868</c:v>
                </c:pt>
                <c:pt idx="4481">
                  <c:v>0.41481571039322868</c:v>
                </c:pt>
                <c:pt idx="4482">
                  <c:v>0.38237198754789931</c:v>
                </c:pt>
                <c:pt idx="4483">
                  <c:v>0.3667413120595226</c:v>
                </c:pt>
                <c:pt idx="4484">
                  <c:v>0.35150041306774582</c:v>
                </c:pt>
                <c:pt idx="4485">
                  <c:v>0.34402510118388269</c:v>
                </c:pt>
                <c:pt idx="4486">
                  <c:v>0.33664599562063069</c:v>
                </c:pt>
                <c:pt idx="4487">
                  <c:v>0.33664599562063069</c:v>
                </c:pt>
                <c:pt idx="4488">
                  <c:v>0.32936268007606972</c:v>
                </c:pt>
                <c:pt idx="4489">
                  <c:v>0.32936268007606972</c:v>
                </c:pt>
                <c:pt idx="4490">
                  <c:v>0.33664599562063069</c:v>
                </c:pt>
                <c:pt idx="4491">
                  <c:v>0.32936268007606972</c:v>
                </c:pt>
                <c:pt idx="4492">
                  <c:v>0.32936268007606972</c:v>
                </c:pt>
                <c:pt idx="4493">
                  <c:v>0.32936268007606972</c:v>
                </c:pt>
                <c:pt idx="4494">
                  <c:v>0.32217473643110028</c:v>
                </c:pt>
                <c:pt idx="4495">
                  <c:v>0.32217473643110028</c:v>
                </c:pt>
                <c:pt idx="4496">
                  <c:v>0.32217473643110028</c:v>
                </c:pt>
                <c:pt idx="4497">
                  <c:v>0.30808328313307187</c:v>
                </c:pt>
                <c:pt idx="4498">
                  <c:v>0.30117892793717721</c:v>
                </c:pt>
                <c:pt idx="4499">
                  <c:v>0.28765083225889831</c:v>
                </c:pt>
                <c:pt idx="4500">
                  <c:v>0.2744940291499417</c:v>
                </c:pt>
                <c:pt idx="4501">
                  <c:v>0.2680537821761817</c:v>
                </c:pt>
                <c:pt idx="4502">
                  <c:v>0.25544741925219888</c:v>
                </c:pt>
                <c:pt idx="4503">
                  <c:v>0.23721660495876909</c:v>
                </c:pt>
                <c:pt idx="4504">
                  <c:v>0.2313188871259558</c:v>
                </c:pt>
                <c:pt idx="4505">
                  <c:v>0.2313188871259558</c:v>
                </c:pt>
                <c:pt idx="4506">
                  <c:v>0.2255100336385007</c:v>
                </c:pt>
                <c:pt idx="4507">
                  <c:v>0.2255100336385007</c:v>
                </c:pt>
                <c:pt idx="4508">
                  <c:v>0.2255100336385007</c:v>
                </c:pt>
                <c:pt idx="4509">
                  <c:v>0.2313188871259558</c:v>
                </c:pt>
                <c:pt idx="4510">
                  <c:v>0.2313188871259558</c:v>
                </c:pt>
                <c:pt idx="4511">
                  <c:v>0.23721660495876909</c:v>
                </c:pt>
                <c:pt idx="4512">
                  <c:v>0.23721660495876909</c:v>
                </c:pt>
                <c:pt idx="4513">
                  <c:v>0.24320363572685999</c:v>
                </c:pt>
                <c:pt idx="4514">
                  <c:v>0.24320363572685999</c:v>
                </c:pt>
                <c:pt idx="4515">
                  <c:v>0.24928042577822079</c:v>
                </c:pt>
                <c:pt idx="4516">
                  <c:v>0.25544741925219888</c:v>
                </c:pt>
                <c:pt idx="4517">
                  <c:v>0.26170505811196287</c:v>
                </c:pt>
                <c:pt idx="4518">
                  <c:v>0.2680537821761817</c:v>
                </c:pt>
                <c:pt idx="4519">
                  <c:v>0.2680537821761817</c:v>
                </c:pt>
                <c:pt idx="4520">
                  <c:v>0.2680537821761817</c:v>
                </c:pt>
                <c:pt idx="4521">
                  <c:v>0.2744940291499417</c:v>
                </c:pt>
                <c:pt idx="4522">
                  <c:v>0.2680537821761817</c:v>
                </c:pt>
                <c:pt idx="4523">
                  <c:v>0.26170505811196287</c:v>
                </c:pt>
                <c:pt idx="4524">
                  <c:v>0.25544741925219888</c:v>
                </c:pt>
                <c:pt idx="4525">
                  <c:v>0.24928042577822079</c:v>
                </c:pt>
                <c:pt idx="4526">
                  <c:v>0.2680537821761817</c:v>
                </c:pt>
                <c:pt idx="4527">
                  <c:v>0.2680537821761817</c:v>
                </c:pt>
                <c:pt idx="4528">
                  <c:v>0.26170505811196287</c:v>
                </c:pt>
                <c:pt idx="4529">
                  <c:v>0.26170505811196287</c:v>
                </c:pt>
                <c:pt idx="4530">
                  <c:v>0.26170505811196287</c:v>
                </c:pt>
                <c:pt idx="4531">
                  <c:v>0.2744940291499417</c:v>
                </c:pt>
                <c:pt idx="4532">
                  <c:v>0.28102623465492887</c:v>
                </c:pt>
                <c:pt idx="4533">
                  <c:v>0.28765083225889831</c:v>
                </c:pt>
                <c:pt idx="4534">
                  <c:v>0.30117892793717721</c:v>
                </c:pt>
                <c:pt idx="4535">
                  <c:v>0.31508174472543798</c:v>
                </c:pt>
                <c:pt idx="4536">
                  <c:v>0.31508174472543798</c:v>
                </c:pt>
                <c:pt idx="4537">
                  <c:v>0.32936268007606972</c:v>
                </c:pt>
                <c:pt idx="4538">
                  <c:v>0.33664599562063069</c:v>
                </c:pt>
                <c:pt idx="4539">
                  <c:v>0.34402510118388269</c:v>
                </c:pt>
                <c:pt idx="4540">
                  <c:v>0.33664599562063069</c:v>
                </c:pt>
                <c:pt idx="4541">
                  <c:v>0.32936268007606972</c:v>
                </c:pt>
                <c:pt idx="4542">
                  <c:v>0.32936268007606972</c:v>
                </c:pt>
                <c:pt idx="4543">
                  <c:v>0.32936268007606972</c:v>
                </c:pt>
                <c:pt idx="4544">
                  <c:v>0.32936268007606972</c:v>
                </c:pt>
                <c:pt idx="4545">
                  <c:v>0.32217473643110028</c:v>
                </c:pt>
                <c:pt idx="4546">
                  <c:v>0.32936268007606972</c:v>
                </c:pt>
                <c:pt idx="4547">
                  <c:v>0.31508174472543798</c:v>
                </c:pt>
                <c:pt idx="4548">
                  <c:v>0.30808328313307187</c:v>
                </c:pt>
                <c:pt idx="4549">
                  <c:v>0.30808328313307187</c:v>
                </c:pt>
                <c:pt idx="4550">
                  <c:v>0.29436825350445661</c:v>
                </c:pt>
                <c:pt idx="4551">
                  <c:v>0.43163521224725621</c:v>
                </c:pt>
                <c:pt idx="4552">
                  <c:v>0.50297159967018223</c:v>
                </c:pt>
                <c:pt idx="4553">
                  <c:v>0.96310204168618818</c:v>
                </c:pt>
                <c:pt idx="4554">
                  <c:v>1.062437594813352</c:v>
                </c:pt>
                <c:pt idx="4555">
                  <c:v>1.198849478511836</c:v>
                </c:pt>
                <c:pt idx="4556">
                  <c:v>1.1068114670918741</c:v>
                </c:pt>
                <c:pt idx="4557">
                  <c:v>1.0191486157309531</c:v>
                </c:pt>
                <c:pt idx="4558">
                  <c:v>0.96310204168618818</c:v>
                </c:pt>
                <c:pt idx="4559">
                  <c:v>0.89570076997437209</c:v>
                </c:pt>
                <c:pt idx="4560">
                  <c:v>0.85666070943795491</c:v>
                </c:pt>
                <c:pt idx="4561">
                  <c:v>0.81865982130783976</c:v>
                </c:pt>
                <c:pt idx="4562">
                  <c:v>0.78168871785047223</c:v>
                </c:pt>
                <c:pt idx="4563">
                  <c:v>0.74573792495586533</c:v>
                </c:pt>
                <c:pt idx="4564">
                  <c:v>0.69937414259094144</c:v>
                </c:pt>
                <c:pt idx="4565">
                  <c:v>0.6547843129038049</c:v>
                </c:pt>
                <c:pt idx="4566">
                  <c:v>0.61194521428205462</c:v>
                </c:pt>
                <c:pt idx="4567">
                  <c:v>0.58095066260680628</c:v>
                </c:pt>
                <c:pt idx="4568">
                  <c:v>0.55091761830748565</c:v>
                </c:pt>
                <c:pt idx="4569">
                  <c:v>0.52183592752704444</c:v>
                </c:pt>
                <c:pt idx="4570">
                  <c:v>0.4936953268516388</c:v>
                </c:pt>
                <c:pt idx="4571">
                  <c:v>0.4664854396856577</c:v>
                </c:pt>
                <c:pt idx="4572">
                  <c:v>0.44019577242230612</c:v>
                </c:pt>
                <c:pt idx="4573">
                  <c:v>0.41481571039322868</c:v>
                </c:pt>
                <c:pt idx="4574">
                  <c:v>0.37450772289428857</c:v>
                </c:pt>
                <c:pt idx="4575">
                  <c:v>0.35150041306774582</c:v>
                </c:pt>
                <c:pt idx="4576">
                  <c:v>0.32936268007606972</c:v>
                </c:pt>
                <c:pt idx="4577">
                  <c:v>0.31508174472543798</c:v>
                </c:pt>
                <c:pt idx="4578">
                  <c:v>0.29436825350445661</c:v>
                </c:pt>
                <c:pt idx="4579">
                  <c:v>0.29436825350445661</c:v>
                </c:pt>
                <c:pt idx="4580">
                  <c:v>0.28102623465492887</c:v>
                </c:pt>
                <c:pt idx="4581">
                  <c:v>0.28102623465492887</c:v>
                </c:pt>
                <c:pt idx="4582">
                  <c:v>0.28102623465492887</c:v>
                </c:pt>
                <c:pt idx="4583">
                  <c:v>0.28102623465492887</c:v>
                </c:pt>
                <c:pt idx="4584">
                  <c:v>0.28765083225889831</c:v>
                </c:pt>
                <c:pt idx="4585">
                  <c:v>0.29436825350445661</c:v>
                </c:pt>
                <c:pt idx="4586">
                  <c:v>0.28765083225889831</c:v>
                </c:pt>
                <c:pt idx="4587">
                  <c:v>0.30117892793717721</c:v>
                </c:pt>
                <c:pt idx="4588">
                  <c:v>0.34402510118388269</c:v>
                </c:pt>
                <c:pt idx="4589">
                  <c:v>0.3667413120595226</c:v>
                </c:pt>
                <c:pt idx="4590">
                  <c:v>0.38237198754789931</c:v>
                </c:pt>
                <c:pt idx="4591">
                  <c:v>0.4065559716105499</c:v>
                </c:pt>
                <c:pt idx="4592">
                  <c:v>0.42317532415749498</c:v>
                </c:pt>
                <c:pt idx="4593">
                  <c:v>0.39839570686235948</c:v>
                </c:pt>
                <c:pt idx="4594">
                  <c:v>0.42317532415749498</c:v>
                </c:pt>
                <c:pt idx="4595">
                  <c:v>0.4065559716105499</c:v>
                </c:pt>
                <c:pt idx="4596">
                  <c:v>0.3903345135789012</c:v>
                </c:pt>
                <c:pt idx="4597">
                  <c:v>0.37450772289428857</c:v>
                </c:pt>
                <c:pt idx="4598">
                  <c:v>0.3903345135789012</c:v>
                </c:pt>
                <c:pt idx="4599">
                  <c:v>0.38237198754789931</c:v>
                </c:pt>
                <c:pt idx="4600">
                  <c:v>0.35907234578045011</c:v>
                </c:pt>
                <c:pt idx="4601">
                  <c:v>0.35150041306774582</c:v>
                </c:pt>
                <c:pt idx="4602">
                  <c:v>0.33664599562063069</c:v>
                </c:pt>
                <c:pt idx="4603">
                  <c:v>0.32936268007606972</c:v>
                </c:pt>
                <c:pt idx="4604">
                  <c:v>0.32217473643110028</c:v>
                </c:pt>
                <c:pt idx="4605">
                  <c:v>0.32217473643110028</c:v>
                </c:pt>
                <c:pt idx="4606">
                  <c:v>0.31508174472543798</c:v>
                </c:pt>
                <c:pt idx="4607">
                  <c:v>0.31508174472543798</c:v>
                </c:pt>
                <c:pt idx="4608">
                  <c:v>0.32217473643110028</c:v>
                </c:pt>
                <c:pt idx="4609">
                  <c:v>0.32217473643110028</c:v>
                </c:pt>
                <c:pt idx="4610">
                  <c:v>0.32217473643110028</c:v>
                </c:pt>
                <c:pt idx="4611">
                  <c:v>0.32217473643110028</c:v>
                </c:pt>
                <c:pt idx="4612">
                  <c:v>0.29436825350445661</c:v>
                </c:pt>
                <c:pt idx="4613">
                  <c:v>0.29436825350445661</c:v>
                </c:pt>
                <c:pt idx="4614">
                  <c:v>0.30117892793717721</c:v>
                </c:pt>
                <c:pt idx="4615">
                  <c:v>0.30808328313307187</c:v>
                </c:pt>
                <c:pt idx="4616">
                  <c:v>0.30117892793717721</c:v>
                </c:pt>
                <c:pt idx="4617">
                  <c:v>0.29436825350445661</c:v>
                </c:pt>
                <c:pt idx="4618">
                  <c:v>0.29436825350445661</c:v>
                </c:pt>
                <c:pt idx="4619">
                  <c:v>0.28102623465492887</c:v>
                </c:pt>
                <c:pt idx="4620">
                  <c:v>0.2680537821761817</c:v>
                </c:pt>
                <c:pt idx="4621">
                  <c:v>0.24928042577822079</c:v>
                </c:pt>
                <c:pt idx="4622">
                  <c:v>0.24320363572685999</c:v>
                </c:pt>
                <c:pt idx="4623">
                  <c:v>0.2313188871259558</c:v>
                </c:pt>
                <c:pt idx="4624">
                  <c:v>0.21415711392472159</c:v>
                </c:pt>
                <c:pt idx="4625">
                  <c:v>0.21415711392472159</c:v>
                </c:pt>
                <c:pt idx="4626">
                  <c:v>0.20315421094061981</c:v>
                </c:pt>
                <c:pt idx="4627">
                  <c:v>0.20315421094061981</c:v>
                </c:pt>
                <c:pt idx="4628">
                  <c:v>0.20315421094061981</c:v>
                </c:pt>
                <c:pt idx="4629">
                  <c:v>0.20315421094061981</c:v>
                </c:pt>
                <c:pt idx="4630">
                  <c:v>0.20315421094061981</c:v>
                </c:pt>
                <c:pt idx="4631">
                  <c:v>0.21415711392472159</c:v>
                </c:pt>
                <c:pt idx="4632">
                  <c:v>0.2313188871259558</c:v>
                </c:pt>
                <c:pt idx="4633">
                  <c:v>0.23721660495876909</c:v>
                </c:pt>
                <c:pt idx="4634">
                  <c:v>0.24320363572685999</c:v>
                </c:pt>
                <c:pt idx="4635">
                  <c:v>0.25544741925219888</c:v>
                </c:pt>
                <c:pt idx="4636">
                  <c:v>0.25544741925219888</c:v>
                </c:pt>
                <c:pt idx="4637">
                  <c:v>0.26170505811196287</c:v>
                </c:pt>
                <c:pt idx="4638">
                  <c:v>0.4664854396856577</c:v>
                </c:pt>
                <c:pt idx="4639">
                  <c:v>0.68806127898072333</c:v>
                </c:pt>
                <c:pt idx="4640">
                  <c:v>1.246531232819855</c:v>
                </c:pt>
                <c:pt idx="4641">
                  <c:v>1.6499353500442111</c:v>
                </c:pt>
                <c:pt idx="4642">
                  <c:v>1.950304001644233</c:v>
                </c:pt>
                <c:pt idx="4643">
                  <c:v>1.9714064481322049</c:v>
                </c:pt>
                <c:pt idx="4644">
                  <c:v>1.992645303085083</c:v>
                </c:pt>
                <c:pt idx="4645">
                  <c:v>1.9085071602726571</c:v>
                </c:pt>
                <c:pt idx="4646">
                  <c:v>1.766471760524825</c:v>
                </c:pt>
                <c:pt idx="4647">
                  <c:v>1.6499353500442111</c:v>
                </c:pt>
                <c:pt idx="4648">
                  <c:v>1.4662062580747091</c:v>
                </c:pt>
                <c:pt idx="4649">
                  <c:v>1.345263758733773</c:v>
                </c:pt>
                <c:pt idx="4650">
                  <c:v>1.262673640147844</c:v>
                </c:pt>
                <c:pt idx="4651">
                  <c:v>1.137001172427482</c:v>
                </c:pt>
                <c:pt idx="4652">
                  <c:v>1.047887833779958</c:v>
                </c:pt>
                <c:pt idx="4653">
                  <c:v>0.93578930659463289</c:v>
                </c:pt>
                <c:pt idx="4654">
                  <c:v>0.88257137685566767</c:v>
                </c:pt>
                <c:pt idx="4655">
                  <c:v>0.81865982130783976</c:v>
                </c:pt>
                <c:pt idx="4656">
                  <c:v>0.76959222277017059</c:v>
                </c:pt>
                <c:pt idx="4657">
                  <c:v>0.72233285019741711</c:v>
                </c:pt>
                <c:pt idx="4658">
                  <c:v>0.67685892784162982</c:v>
                </c:pt>
                <c:pt idx="4659">
                  <c:v>0.64391132106897997</c:v>
                </c:pt>
                <c:pt idx="4660">
                  <c:v>0.61194521428205462</c:v>
                </c:pt>
                <c:pt idx="4661">
                  <c:v>0.58095066260680628</c:v>
                </c:pt>
                <c:pt idx="4662">
                  <c:v>0.55091761830748565</c:v>
                </c:pt>
                <c:pt idx="4663">
                  <c:v>0.45762049225873808</c:v>
                </c:pt>
                <c:pt idx="4664">
                  <c:v>0.44885740087702902</c:v>
                </c:pt>
                <c:pt idx="4665">
                  <c:v>0.42317532415749498</c:v>
                </c:pt>
                <c:pt idx="4666">
                  <c:v>0.41481571039322868</c:v>
                </c:pt>
                <c:pt idx="4667">
                  <c:v>0.37450772289428857</c:v>
                </c:pt>
                <c:pt idx="4668">
                  <c:v>0.38237198754789931</c:v>
                </c:pt>
                <c:pt idx="4669">
                  <c:v>0.35907234578045011</c:v>
                </c:pt>
                <c:pt idx="4670">
                  <c:v>0.32936268007606972</c:v>
                </c:pt>
                <c:pt idx="4671">
                  <c:v>0.31508174472543798</c:v>
                </c:pt>
                <c:pt idx="4672">
                  <c:v>0.28765083225889831</c:v>
                </c:pt>
                <c:pt idx="4673">
                  <c:v>0.2680537821761817</c:v>
                </c:pt>
                <c:pt idx="4674">
                  <c:v>0.28102623465492887</c:v>
                </c:pt>
                <c:pt idx="4675">
                  <c:v>0.28765083225889831</c:v>
                </c:pt>
                <c:pt idx="4676">
                  <c:v>0.29436825350445661</c:v>
                </c:pt>
                <c:pt idx="4677">
                  <c:v>0.30117892793717721</c:v>
                </c:pt>
                <c:pt idx="4678">
                  <c:v>0.30808328313307187</c:v>
                </c:pt>
                <c:pt idx="4679">
                  <c:v>0.30808328313307187</c:v>
                </c:pt>
                <c:pt idx="4680">
                  <c:v>0.35907234578045011</c:v>
                </c:pt>
                <c:pt idx="4681">
                  <c:v>0.35150041306774582</c:v>
                </c:pt>
                <c:pt idx="4682">
                  <c:v>0.35907234578045011</c:v>
                </c:pt>
                <c:pt idx="4683">
                  <c:v>0.35907234578045011</c:v>
                </c:pt>
                <c:pt idx="4684">
                  <c:v>0.35907234578045011</c:v>
                </c:pt>
                <c:pt idx="4685">
                  <c:v>0.35907234578045011</c:v>
                </c:pt>
                <c:pt idx="4686">
                  <c:v>0.35150041306774582</c:v>
                </c:pt>
                <c:pt idx="4687">
                  <c:v>0.35150041306774582</c:v>
                </c:pt>
                <c:pt idx="4688">
                  <c:v>0.35150041306774582</c:v>
                </c:pt>
                <c:pt idx="4689">
                  <c:v>0.35150041306774582</c:v>
                </c:pt>
                <c:pt idx="4690">
                  <c:v>0.33664599562063069</c:v>
                </c:pt>
                <c:pt idx="4691">
                  <c:v>0.32217473643110028</c:v>
                </c:pt>
                <c:pt idx="4692">
                  <c:v>0.30117892793717721</c:v>
                </c:pt>
                <c:pt idx="4693">
                  <c:v>0.29436825350445661</c:v>
                </c:pt>
                <c:pt idx="4694">
                  <c:v>0.2744940291499417</c:v>
                </c:pt>
                <c:pt idx="4695">
                  <c:v>0.26170505811196287</c:v>
                </c:pt>
                <c:pt idx="4696">
                  <c:v>0.25544741925219888</c:v>
                </c:pt>
                <c:pt idx="4697">
                  <c:v>0.24928042577822079</c:v>
                </c:pt>
                <c:pt idx="4698">
                  <c:v>0.24320363572685999</c:v>
                </c:pt>
                <c:pt idx="4699">
                  <c:v>0.24320363572685999</c:v>
                </c:pt>
                <c:pt idx="4700">
                  <c:v>0.24320363572685999</c:v>
                </c:pt>
                <c:pt idx="4701">
                  <c:v>0.24928042577822079</c:v>
                </c:pt>
                <c:pt idx="4702">
                  <c:v>0.24928042577822079</c:v>
                </c:pt>
                <c:pt idx="4703">
                  <c:v>0.24928042577822079</c:v>
                </c:pt>
                <c:pt idx="4704">
                  <c:v>0.25544741925219888</c:v>
                </c:pt>
                <c:pt idx="4705">
                  <c:v>0.25544741925219888</c:v>
                </c:pt>
                <c:pt idx="4706">
                  <c:v>0.24320363572685999</c:v>
                </c:pt>
                <c:pt idx="4707">
                  <c:v>0.24928042577822079</c:v>
                </c:pt>
                <c:pt idx="4708">
                  <c:v>0.24928042577822079</c:v>
                </c:pt>
                <c:pt idx="4709">
                  <c:v>0.24928042577822079</c:v>
                </c:pt>
                <c:pt idx="4710">
                  <c:v>0.24320363572685999</c:v>
                </c:pt>
                <c:pt idx="4711">
                  <c:v>0.24928042577822079</c:v>
                </c:pt>
                <c:pt idx="4712">
                  <c:v>0.25544741925219888</c:v>
                </c:pt>
                <c:pt idx="4713">
                  <c:v>0.23721660495876909</c:v>
                </c:pt>
                <c:pt idx="4714">
                  <c:v>0.2255100336385007</c:v>
                </c:pt>
                <c:pt idx="4715">
                  <c:v>0.21415711392472159</c:v>
                </c:pt>
                <c:pt idx="4716">
                  <c:v>0.2086121389973831</c:v>
                </c:pt>
                <c:pt idx="4717">
                  <c:v>0.1924976516606543</c:v>
                </c:pt>
                <c:pt idx="4718">
                  <c:v>0.1872980923573343</c:v>
                </c:pt>
                <c:pt idx="4719">
                  <c:v>0.1821837236835025</c:v>
                </c:pt>
                <c:pt idx="4720">
                  <c:v>0.17220867393777781</c:v>
                </c:pt>
                <c:pt idx="4721">
                  <c:v>0.16734704411139251</c:v>
                </c:pt>
                <c:pt idx="4722">
                  <c:v>0.16734704411139251</c:v>
                </c:pt>
                <c:pt idx="4723">
                  <c:v>0.16734704411139251</c:v>
                </c:pt>
                <c:pt idx="4724">
                  <c:v>0.16734704411139251</c:v>
                </c:pt>
                <c:pt idx="4725">
                  <c:v>0.17220867393777781</c:v>
                </c:pt>
                <c:pt idx="4726">
                  <c:v>0.1821837236835025</c:v>
                </c:pt>
                <c:pt idx="4727">
                  <c:v>0.1821837236835025</c:v>
                </c:pt>
                <c:pt idx="4728">
                  <c:v>0.1924976516606543</c:v>
                </c:pt>
                <c:pt idx="4729">
                  <c:v>0.19778286942500611</c:v>
                </c:pt>
                <c:pt idx="4730">
                  <c:v>0.2086121389973831</c:v>
                </c:pt>
                <c:pt idx="4731">
                  <c:v>0.21415711392472159</c:v>
                </c:pt>
                <c:pt idx="4732">
                  <c:v>0.21978959363043149</c:v>
                </c:pt>
                <c:pt idx="4733">
                  <c:v>0.2255100336385007</c:v>
                </c:pt>
                <c:pt idx="4734">
                  <c:v>0.23721660495876909</c:v>
                </c:pt>
                <c:pt idx="4735">
                  <c:v>0.2313188871259558</c:v>
                </c:pt>
                <c:pt idx="4736">
                  <c:v>0.2313188871259558</c:v>
                </c:pt>
                <c:pt idx="4737">
                  <c:v>0.23721660495876909</c:v>
                </c:pt>
                <c:pt idx="4738">
                  <c:v>0.23721660495876909</c:v>
                </c:pt>
                <c:pt idx="4739">
                  <c:v>0.24320363572685999</c:v>
                </c:pt>
                <c:pt idx="4740">
                  <c:v>0.21978959363043149</c:v>
                </c:pt>
                <c:pt idx="4741">
                  <c:v>0.2313188871259558</c:v>
                </c:pt>
                <c:pt idx="4742">
                  <c:v>0.2313188871259558</c:v>
                </c:pt>
                <c:pt idx="4743">
                  <c:v>0.21978959363043149</c:v>
                </c:pt>
                <c:pt idx="4744">
                  <c:v>0.1872980923573343</c:v>
                </c:pt>
                <c:pt idx="4745">
                  <c:v>0.16734704411139251</c:v>
                </c:pt>
                <c:pt idx="4746">
                  <c:v>0.16256870731524151</c:v>
                </c:pt>
                <c:pt idx="4747">
                  <c:v>0.16256870731524151</c:v>
                </c:pt>
                <c:pt idx="4748">
                  <c:v>0.16256870731524151</c:v>
                </c:pt>
                <c:pt idx="4749">
                  <c:v>0.16256870731524151</c:v>
                </c:pt>
                <c:pt idx="4750">
                  <c:v>0.16734704411139251</c:v>
                </c:pt>
                <c:pt idx="4751">
                  <c:v>0.17220867393777781</c:v>
                </c:pt>
                <c:pt idx="4752">
                  <c:v>0.17715407522420051</c:v>
                </c:pt>
                <c:pt idx="4753">
                  <c:v>0.1821837236835025</c:v>
                </c:pt>
                <c:pt idx="4754">
                  <c:v>0.19778286942500611</c:v>
                </c:pt>
                <c:pt idx="4755">
                  <c:v>0.2086121389973831</c:v>
                </c:pt>
                <c:pt idx="4756">
                  <c:v>0.21978959363043149</c:v>
                </c:pt>
                <c:pt idx="4757">
                  <c:v>0.21978959363043149</c:v>
                </c:pt>
                <c:pt idx="4758">
                  <c:v>0.21978959363043149</c:v>
                </c:pt>
                <c:pt idx="4759">
                  <c:v>0.2255100336385007</c:v>
                </c:pt>
                <c:pt idx="4760">
                  <c:v>0.2255100336385007</c:v>
                </c:pt>
                <c:pt idx="4761">
                  <c:v>0.2313188871259558</c:v>
                </c:pt>
                <c:pt idx="4762">
                  <c:v>0.2255100336385007</c:v>
                </c:pt>
                <c:pt idx="4763">
                  <c:v>0.20315421094061981</c:v>
                </c:pt>
                <c:pt idx="4764">
                  <c:v>0.1924976516606543</c:v>
                </c:pt>
                <c:pt idx="4765">
                  <c:v>0.1872980923573343</c:v>
                </c:pt>
                <c:pt idx="4766">
                  <c:v>0.17715407522420051</c:v>
                </c:pt>
                <c:pt idx="4767">
                  <c:v>0.17220867393777781</c:v>
                </c:pt>
                <c:pt idx="4768">
                  <c:v>0.16734704411139251</c:v>
                </c:pt>
                <c:pt idx="4769">
                  <c:v>0.1578731823554681</c:v>
                </c:pt>
                <c:pt idx="4770">
                  <c:v>0.1532599852256937</c:v>
                </c:pt>
                <c:pt idx="4771">
                  <c:v>0.16256870731524151</c:v>
                </c:pt>
                <c:pt idx="4772">
                  <c:v>0.1578731823554681</c:v>
                </c:pt>
                <c:pt idx="4773">
                  <c:v>0.16256870731524151</c:v>
                </c:pt>
                <c:pt idx="4774">
                  <c:v>0.16256870731524151</c:v>
                </c:pt>
                <c:pt idx="4775">
                  <c:v>0.16734704411139251</c:v>
                </c:pt>
                <c:pt idx="4776">
                  <c:v>0.17220867393777781</c:v>
                </c:pt>
                <c:pt idx="4777">
                  <c:v>0.17715407522420051</c:v>
                </c:pt>
                <c:pt idx="4778">
                  <c:v>0.1872980923573343</c:v>
                </c:pt>
                <c:pt idx="4779">
                  <c:v>0.1924976516606543</c:v>
                </c:pt>
                <c:pt idx="4780">
                  <c:v>0.20315421094061981</c:v>
                </c:pt>
                <c:pt idx="4781">
                  <c:v>0.20315421094061981</c:v>
                </c:pt>
                <c:pt idx="4782">
                  <c:v>0.2086121389973831</c:v>
                </c:pt>
                <c:pt idx="4783">
                  <c:v>0.2086121389973831</c:v>
                </c:pt>
                <c:pt idx="4784">
                  <c:v>0.2086121389973831</c:v>
                </c:pt>
                <c:pt idx="4785">
                  <c:v>0.20315421094061981</c:v>
                </c:pt>
                <c:pt idx="4786">
                  <c:v>0.19778286942500611</c:v>
                </c:pt>
                <c:pt idx="4787">
                  <c:v>0.1872980923573343</c:v>
                </c:pt>
                <c:pt idx="4788">
                  <c:v>0.2086121389973831</c:v>
                </c:pt>
                <c:pt idx="4789">
                  <c:v>0.3667413120595226</c:v>
                </c:pt>
                <c:pt idx="4790">
                  <c:v>0.4065559716105499</c:v>
                </c:pt>
                <c:pt idx="4791">
                  <c:v>0.43163521224725621</c:v>
                </c:pt>
                <c:pt idx="4792">
                  <c:v>0.4664854396856577</c:v>
                </c:pt>
                <c:pt idx="4793">
                  <c:v>0.43163521224725621</c:v>
                </c:pt>
                <c:pt idx="4794">
                  <c:v>0.39839570686235948</c:v>
                </c:pt>
                <c:pt idx="4795">
                  <c:v>0.38237198754789931</c:v>
                </c:pt>
                <c:pt idx="4796">
                  <c:v>0.3667413120595226</c:v>
                </c:pt>
                <c:pt idx="4797">
                  <c:v>0.35907234578045011</c:v>
                </c:pt>
                <c:pt idx="4798">
                  <c:v>0.34402510118388269</c:v>
                </c:pt>
                <c:pt idx="4799">
                  <c:v>0.33664599562063069</c:v>
                </c:pt>
                <c:pt idx="4800">
                  <c:v>0.32936268007606972</c:v>
                </c:pt>
                <c:pt idx="4801">
                  <c:v>0.3903345135789012</c:v>
                </c:pt>
                <c:pt idx="4802">
                  <c:v>0.3903345135789012</c:v>
                </c:pt>
                <c:pt idx="4803">
                  <c:v>0.38237198754789931</c:v>
                </c:pt>
                <c:pt idx="4804">
                  <c:v>0.37450772289428857</c:v>
                </c:pt>
                <c:pt idx="4805">
                  <c:v>0.3667413120595226</c:v>
                </c:pt>
                <c:pt idx="4806">
                  <c:v>0.35150041306774582</c:v>
                </c:pt>
                <c:pt idx="4807">
                  <c:v>0.35150041306774582</c:v>
                </c:pt>
                <c:pt idx="4808">
                  <c:v>0.34402510118388269</c:v>
                </c:pt>
                <c:pt idx="4809">
                  <c:v>0.32217473643110028</c:v>
                </c:pt>
                <c:pt idx="4810">
                  <c:v>0.31508174472543798</c:v>
                </c:pt>
                <c:pt idx="4811">
                  <c:v>0.30117892793717721</c:v>
                </c:pt>
                <c:pt idx="4812">
                  <c:v>0.2744940291499417</c:v>
                </c:pt>
                <c:pt idx="4813">
                  <c:v>0.25544741925219888</c:v>
                </c:pt>
                <c:pt idx="4814">
                  <c:v>0.23721660495876909</c:v>
                </c:pt>
                <c:pt idx="4815">
                  <c:v>0.2255100336385007</c:v>
                </c:pt>
                <c:pt idx="4816">
                  <c:v>0.21415711392472159</c:v>
                </c:pt>
                <c:pt idx="4817">
                  <c:v>0.21415711392472159</c:v>
                </c:pt>
                <c:pt idx="4818">
                  <c:v>0.21978959363043149</c:v>
                </c:pt>
                <c:pt idx="4819">
                  <c:v>0.21415711392472159</c:v>
                </c:pt>
                <c:pt idx="4820">
                  <c:v>0.21415711392472159</c:v>
                </c:pt>
                <c:pt idx="4821">
                  <c:v>0.2086121389973831</c:v>
                </c:pt>
                <c:pt idx="4822">
                  <c:v>0.21415711392472159</c:v>
                </c:pt>
                <c:pt idx="4823">
                  <c:v>0.21415711392472159</c:v>
                </c:pt>
                <c:pt idx="4824">
                  <c:v>0.21978959363043149</c:v>
                </c:pt>
                <c:pt idx="4825">
                  <c:v>0.2255100336385007</c:v>
                </c:pt>
                <c:pt idx="4826">
                  <c:v>0.23721660495876909</c:v>
                </c:pt>
                <c:pt idx="4827">
                  <c:v>0.23721660495876909</c:v>
                </c:pt>
                <c:pt idx="4828">
                  <c:v>0.24320363572685999</c:v>
                </c:pt>
                <c:pt idx="4829">
                  <c:v>0.24320363572685999</c:v>
                </c:pt>
                <c:pt idx="4830">
                  <c:v>0.24320363572685999</c:v>
                </c:pt>
                <c:pt idx="4831">
                  <c:v>0.24320363572685999</c:v>
                </c:pt>
                <c:pt idx="4832">
                  <c:v>0.26170505811196287</c:v>
                </c:pt>
                <c:pt idx="4833">
                  <c:v>0.25544741925219888</c:v>
                </c:pt>
                <c:pt idx="4834">
                  <c:v>0.24320363572685999</c:v>
                </c:pt>
                <c:pt idx="4835">
                  <c:v>0.24928042577822079</c:v>
                </c:pt>
                <c:pt idx="4836">
                  <c:v>0.23721660495876909</c:v>
                </c:pt>
                <c:pt idx="4837">
                  <c:v>0.21978959363043149</c:v>
                </c:pt>
                <c:pt idx="4838">
                  <c:v>0.2086121389973831</c:v>
                </c:pt>
                <c:pt idx="4839">
                  <c:v>0.20315421094061981</c:v>
                </c:pt>
                <c:pt idx="4840">
                  <c:v>0.1924976516606543</c:v>
                </c:pt>
                <c:pt idx="4841">
                  <c:v>0.19778286942500611</c:v>
                </c:pt>
                <c:pt idx="4842">
                  <c:v>0.1924976516606543</c:v>
                </c:pt>
                <c:pt idx="4843">
                  <c:v>0.1924976516606543</c:v>
                </c:pt>
                <c:pt idx="4844">
                  <c:v>0.1924976516606543</c:v>
                </c:pt>
                <c:pt idx="4845">
                  <c:v>0.1924976516606543</c:v>
                </c:pt>
                <c:pt idx="4846">
                  <c:v>0.1924976516606543</c:v>
                </c:pt>
                <c:pt idx="4847">
                  <c:v>0.19778286942500611</c:v>
                </c:pt>
                <c:pt idx="4848">
                  <c:v>0.19778286942500611</c:v>
                </c:pt>
                <c:pt idx="4849">
                  <c:v>0.2255100336385007</c:v>
                </c:pt>
                <c:pt idx="4850">
                  <c:v>0.2255100336385007</c:v>
                </c:pt>
                <c:pt idx="4851">
                  <c:v>0.2313188871259558</c:v>
                </c:pt>
                <c:pt idx="4852">
                  <c:v>0.2313188871259558</c:v>
                </c:pt>
                <c:pt idx="4853">
                  <c:v>0.23721660495876909</c:v>
                </c:pt>
                <c:pt idx="4854">
                  <c:v>0.2313188871259558</c:v>
                </c:pt>
                <c:pt idx="4855">
                  <c:v>0.23721660495876909</c:v>
                </c:pt>
                <c:pt idx="4856">
                  <c:v>0.2313188871259558</c:v>
                </c:pt>
                <c:pt idx="4857">
                  <c:v>0.2255100336385007</c:v>
                </c:pt>
                <c:pt idx="4858">
                  <c:v>0.21978959363043149</c:v>
                </c:pt>
                <c:pt idx="4859">
                  <c:v>0.21415711392472159</c:v>
                </c:pt>
                <c:pt idx="4860">
                  <c:v>0.1924976516606543</c:v>
                </c:pt>
                <c:pt idx="4861">
                  <c:v>0.1821837236835025</c:v>
                </c:pt>
                <c:pt idx="4862">
                  <c:v>0.17220867393777781</c:v>
                </c:pt>
                <c:pt idx="4863">
                  <c:v>0.1821837236835025</c:v>
                </c:pt>
                <c:pt idx="4864">
                  <c:v>0.17220867393777781</c:v>
                </c:pt>
                <c:pt idx="4865">
                  <c:v>0.16256870731524151</c:v>
                </c:pt>
                <c:pt idx="4866">
                  <c:v>0.16256870731524151</c:v>
                </c:pt>
                <c:pt idx="4867">
                  <c:v>0.16256870731524151</c:v>
                </c:pt>
                <c:pt idx="4868">
                  <c:v>0.16256870731524151</c:v>
                </c:pt>
                <c:pt idx="4869">
                  <c:v>0.16734704411139251</c:v>
                </c:pt>
                <c:pt idx="4870">
                  <c:v>0.17220867393777781</c:v>
                </c:pt>
                <c:pt idx="4871">
                  <c:v>0.17220867393777781</c:v>
                </c:pt>
                <c:pt idx="4872">
                  <c:v>0.17715407522420051</c:v>
                </c:pt>
                <c:pt idx="4873">
                  <c:v>0.1821837236835025</c:v>
                </c:pt>
                <c:pt idx="4874">
                  <c:v>0.1924976516606543</c:v>
                </c:pt>
                <c:pt idx="4875">
                  <c:v>0.19778286942500611</c:v>
                </c:pt>
                <c:pt idx="4876">
                  <c:v>0.20315421094061981</c:v>
                </c:pt>
                <c:pt idx="4877">
                  <c:v>0.2086121389973831</c:v>
                </c:pt>
                <c:pt idx="4878">
                  <c:v>0.20315421094061981</c:v>
                </c:pt>
                <c:pt idx="4879">
                  <c:v>0.2086121389973831</c:v>
                </c:pt>
                <c:pt idx="4880">
                  <c:v>0.20315421094061981</c:v>
                </c:pt>
                <c:pt idx="4881">
                  <c:v>0.20315421094061981</c:v>
                </c:pt>
                <c:pt idx="4882">
                  <c:v>0.20315421094061981</c:v>
                </c:pt>
                <c:pt idx="4883">
                  <c:v>0.1924976516606543</c:v>
                </c:pt>
                <c:pt idx="4884">
                  <c:v>0.1872980923573343</c:v>
                </c:pt>
                <c:pt idx="4885">
                  <c:v>0.17220867393777781</c:v>
                </c:pt>
                <c:pt idx="4886">
                  <c:v>0.16256870731524151</c:v>
                </c:pt>
                <c:pt idx="4887">
                  <c:v>0.1532599852256937</c:v>
                </c:pt>
                <c:pt idx="4888">
                  <c:v>0.1487286290571152</c:v>
                </c:pt>
                <c:pt idx="4889">
                  <c:v>0.14427862406711031</c:v>
                </c:pt>
                <c:pt idx="4890">
                  <c:v>0.1399094775062851</c:v>
                </c:pt>
                <c:pt idx="4891">
                  <c:v>0.1399094775062851</c:v>
                </c:pt>
                <c:pt idx="4892">
                  <c:v>0.1399094775062851</c:v>
                </c:pt>
                <c:pt idx="4893">
                  <c:v>0.14427862406711031</c:v>
                </c:pt>
                <c:pt idx="4894">
                  <c:v>0.1487286290571152</c:v>
                </c:pt>
                <c:pt idx="4895">
                  <c:v>0.1532599852256937</c:v>
                </c:pt>
                <c:pt idx="4896">
                  <c:v>0.1578731823554681</c:v>
                </c:pt>
                <c:pt idx="4897">
                  <c:v>0.16256870731524151</c:v>
                </c:pt>
                <c:pt idx="4898">
                  <c:v>0.16734704411139251</c:v>
                </c:pt>
                <c:pt idx="4899">
                  <c:v>0.17220867393777781</c:v>
                </c:pt>
                <c:pt idx="4900">
                  <c:v>0.17715407522420051</c:v>
                </c:pt>
                <c:pt idx="4901">
                  <c:v>0.1821837236835025</c:v>
                </c:pt>
                <c:pt idx="4902">
                  <c:v>0.1872980923573343</c:v>
                </c:pt>
                <c:pt idx="4903">
                  <c:v>0.1872980923573343</c:v>
                </c:pt>
                <c:pt idx="4904">
                  <c:v>0.1924976516606543</c:v>
                </c:pt>
                <c:pt idx="4905">
                  <c:v>0.1872980923573343</c:v>
                </c:pt>
                <c:pt idx="4906">
                  <c:v>0.1872980923573343</c:v>
                </c:pt>
                <c:pt idx="4907">
                  <c:v>0.1821837236835025</c:v>
                </c:pt>
                <c:pt idx="4908">
                  <c:v>0.17220867393777781</c:v>
                </c:pt>
                <c:pt idx="4909">
                  <c:v>0.16256870731524151</c:v>
                </c:pt>
                <c:pt idx="4910">
                  <c:v>0.1532599852256937</c:v>
                </c:pt>
                <c:pt idx="4911">
                  <c:v>0.1487286290571152</c:v>
                </c:pt>
                <c:pt idx="4912">
                  <c:v>0.1399094775062851</c:v>
                </c:pt>
                <c:pt idx="4913">
                  <c:v>0.13141177351159289</c:v>
                </c:pt>
                <c:pt idx="4914">
                  <c:v>0.13562069360389861</c:v>
                </c:pt>
                <c:pt idx="4915">
                  <c:v>0.1399094775062851</c:v>
                </c:pt>
                <c:pt idx="4916">
                  <c:v>0.13562069360389861</c:v>
                </c:pt>
                <c:pt idx="4917">
                  <c:v>0.16734704411139251</c:v>
                </c:pt>
                <c:pt idx="4918">
                  <c:v>0.17220867393777781</c:v>
                </c:pt>
                <c:pt idx="4919">
                  <c:v>0.17220867393777781</c:v>
                </c:pt>
                <c:pt idx="4920">
                  <c:v>0.1821837236835025</c:v>
                </c:pt>
                <c:pt idx="4921">
                  <c:v>0.17715407522420051</c:v>
                </c:pt>
                <c:pt idx="4922">
                  <c:v>0.1821837236835025</c:v>
                </c:pt>
                <c:pt idx="4923">
                  <c:v>0.1872980923573343</c:v>
                </c:pt>
                <c:pt idx="4924">
                  <c:v>0.19778286942500611</c:v>
                </c:pt>
                <c:pt idx="4925">
                  <c:v>0.19778286942500611</c:v>
                </c:pt>
                <c:pt idx="4926">
                  <c:v>0.20315421094061981</c:v>
                </c:pt>
                <c:pt idx="4927">
                  <c:v>0.2313188871259558</c:v>
                </c:pt>
                <c:pt idx="4928">
                  <c:v>0.21978959363043149</c:v>
                </c:pt>
                <c:pt idx="4929">
                  <c:v>0.21978959363043149</c:v>
                </c:pt>
                <c:pt idx="4930">
                  <c:v>0.21978959363043149</c:v>
                </c:pt>
                <c:pt idx="4931">
                  <c:v>0.19778286942500611</c:v>
                </c:pt>
                <c:pt idx="4932">
                  <c:v>0.1872980923573343</c:v>
                </c:pt>
                <c:pt idx="4933">
                  <c:v>0.17220867393777781</c:v>
                </c:pt>
                <c:pt idx="4934">
                  <c:v>0.16256870731524151</c:v>
                </c:pt>
                <c:pt idx="4935">
                  <c:v>0.17220867393777781</c:v>
                </c:pt>
                <c:pt idx="4936">
                  <c:v>0.14427862406711031</c:v>
                </c:pt>
                <c:pt idx="4937">
                  <c:v>0.1399094775062851</c:v>
                </c:pt>
                <c:pt idx="4938">
                  <c:v>0.1487286290571152</c:v>
                </c:pt>
                <c:pt idx="4939">
                  <c:v>0.13562069360389861</c:v>
                </c:pt>
                <c:pt idx="4940">
                  <c:v>0.1399094775062851</c:v>
                </c:pt>
                <c:pt idx="4941">
                  <c:v>0.14427862406711031</c:v>
                </c:pt>
                <c:pt idx="4942">
                  <c:v>0.14427862406711031</c:v>
                </c:pt>
                <c:pt idx="4943">
                  <c:v>0.1532599852256937</c:v>
                </c:pt>
                <c:pt idx="4944">
                  <c:v>0.1532599852256937</c:v>
                </c:pt>
                <c:pt idx="4945">
                  <c:v>0.16256870731524151</c:v>
                </c:pt>
                <c:pt idx="4946">
                  <c:v>0.16256870731524151</c:v>
                </c:pt>
                <c:pt idx="4947">
                  <c:v>0.1821837236835025</c:v>
                </c:pt>
                <c:pt idx="4948">
                  <c:v>0.1872980923573343</c:v>
                </c:pt>
                <c:pt idx="4949">
                  <c:v>0.1872980923573343</c:v>
                </c:pt>
                <c:pt idx="4950">
                  <c:v>0.1872980923573343</c:v>
                </c:pt>
                <c:pt idx="4951">
                  <c:v>0.1821837236835025</c:v>
                </c:pt>
                <c:pt idx="4952">
                  <c:v>0.1924976516606543</c:v>
                </c:pt>
                <c:pt idx="4953">
                  <c:v>0.1872980923573343</c:v>
                </c:pt>
                <c:pt idx="4954">
                  <c:v>0.1872980923573343</c:v>
                </c:pt>
                <c:pt idx="4955">
                  <c:v>0.1924976516606543</c:v>
                </c:pt>
                <c:pt idx="4956">
                  <c:v>0.17220867393777781</c:v>
                </c:pt>
                <c:pt idx="4957">
                  <c:v>0.17715407522420051</c:v>
                </c:pt>
                <c:pt idx="4958">
                  <c:v>0.16734704411139251</c:v>
                </c:pt>
                <c:pt idx="4959">
                  <c:v>0.17220867393777781</c:v>
                </c:pt>
                <c:pt idx="4960">
                  <c:v>0.17715407522420051</c:v>
                </c:pt>
                <c:pt idx="4961">
                  <c:v>0.2680537821761817</c:v>
                </c:pt>
                <c:pt idx="4962">
                  <c:v>0.33664599562063069</c:v>
                </c:pt>
                <c:pt idx="4963">
                  <c:v>0.4065559716105499</c:v>
                </c:pt>
                <c:pt idx="4964">
                  <c:v>0.5123516717944484</c:v>
                </c:pt>
                <c:pt idx="4965">
                  <c:v>0.5123516717944484</c:v>
                </c:pt>
                <c:pt idx="4966">
                  <c:v>0.48452246760807322</c:v>
                </c:pt>
                <c:pt idx="4967">
                  <c:v>0.47545263476456168</c:v>
                </c:pt>
                <c:pt idx="4968">
                  <c:v>0.44885740087702902</c:v>
                </c:pt>
                <c:pt idx="4969">
                  <c:v>0.47545263476456168</c:v>
                </c:pt>
                <c:pt idx="4970">
                  <c:v>0.48452246760807322</c:v>
                </c:pt>
                <c:pt idx="4971">
                  <c:v>0.4936953268516388</c:v>
                </c:pt>
                <c:pt idx="4972">
                  <c:v>0.5123516717944484</c:v>
                </c:pt>
                <c:pt idx="4973">
                  <c:v>0.53142474975818577</c:v>
                </c:pt>
                <c:pt idx="4974">
                  <c:v>0.53142474975818577</c:v>
                </c:pt>
                <c:pt idx="4975">
                  <c:v>0.54111851998115623</c:v>
                </c:pt>
                <c:pt idx="4976">
                  <c:v>0.54111851998115623</c:v>
                </c:pt>
                <c:pt idx="4977">
                  <c:v>0.52183592752704444</c:v>
                </c:pt>
                <c:pt idx="4978">
                  <c:v>0.50297159967018223</c:v>
                </c:pt>
                <c:pt idx="4979">
                  <c:v>0.48452246760807322</c:v>
                </c:pt>
                <c:pt idx="4980">
                  <c:v>0.44885740087702902</c:v>
                </c:pt>
                <c:pt idx="4981">
                  <c:v>0.43163521224725621</c:v>
                </c:pt>
                <c:pt idx="4982">
                  <c:v>0.39839570686235948</c:v>
                </c:pt>
                <c:pt idx="4983">
                  <c:v>0.38237198754789931</c:v>
                </c:pt>
                <c:pt idx="4984">
                  <c:v>0.35907234578045011</c:v>
                </c:pt>
                <c:pt idx="4985">
                  <c:v>0.34402510118388269</c:v>
                </c:pt>
                <c:pt idx="4986">
                  <c:v>0.32936268007606972</c:v>
                </c:pt>
                <c:pt idx="4987">
                  <c:v>0.31508174472543798</c:v>
                </c:pt>
                <c:pt idx="4988">
                  <c:v>0.30808328313307187</c:v>
                </c:pt>
                <c:pt idx="4989">
                  <c:v>0.30117892793717721</c:v>
                </c:pt>
                <c:pt idx="4990">
                  <c:v>0.29436825350445661</c:v>
                </c:pt>
                <c:pt idx="4991">
                  <c:v>0.29436825350445661</c:v>
                </c:pt>
                <c:pt idx="4992">
                  <c:v>0.29436825350445661</c:v>
                </c:pt>
                <c:pt idx="4993">
                  <c:v>0.28765083225889831</c:v>
                </c:pt>
                <c:pt idx="4994">
                  <c:v>0.29436825350445661</c:v>
                </c:pt>
                <c:pt idx="4995">
                  <c:v>0.28765083225889831</c:v>
                </c:pt>
                <c:pt idx="4996">
                  <c:v>0.28765083225889831</c:v>
                </c:pt>
                <c:pt idx="4997">
                  <c:v>0.30117892793717721</c:v>
                </c:pt>
                <c:pt idx="4998">
                  <c:v>0.28102623465492887</c:v>
                </c:pt>
                <c:pt idx="4999">
                  <c:v>0.29436825350445661</c:v>
                </c:pt>
                <c:pt idx="5000">
                  <c:v>0.28765083225889831</c:v>
                </c:pt>
                <c:pt idx="5001">
                  <c:v>0.28102623465492887</c:v>
                </c:pt>
                <c:pt idx="5002">
                  <c:v>0.28102623465492887</c:v>
                </c:pt>
                <c:pt idx="5003">
                  <c:v>0.28102623465492887</c:v>
                </c:pt>
                <c:pt idx="5004">
                  <c:v>0.2680537821761817</c:v>
                </c:pt>
                <c:pt idx="5005">
                  <c:v>0.26170505811196287</c:v>
                </c:pt>
                <c:pt idx="5006">
                  <c:v>0.24320363572685999</c:v>
                </c:pt>
                <c:pt idx="5007">
                  <c:v>0.2680537821761817</c:v>
                </c:pt>
                <c:pt idx="5008">
                  <c:v>0.25544741925219888</c:v>
                </c:pt>
                <c:pt idx="5009">
                  <c:v>0.25544741925219888</c:v>
                </c:pt>
                <c:pt idx="5010">
                  <c:v>0.24928042577822079</c:v>
                </c:pt>
                <c:pt idx="5011">
                  <c:v>0.25544741925219888</c:v>
                </c:pt>
                <c:pt idx="5012">
                  <c:v>0.26170505811196287</c:v>
                </c:pt>
                <c:pt idx="5013">
                  <c:v>0.26170505811196287</c:v>
                </c:pt>
                <c:pt idx="5014">
                  <c:v>0.26170505811196287</c:v>
                </c:pt>
                <c:pt idx="5015">
                  <c:v>0.26170505811196287</c:v>
                </c:pt>
                <c:pt idx="5016">
                  <c:v>0.26170505811196287</c:v>
                </c:pt>
                <c:pt idx="5017">
                  <c:v>0.26170505811196287</c:v>
                </c:pt>
                <c:pt idx="5018">
                  <c:v>0.2680537821761817</c:v>
                </c:pt>
                <c:pt idx="5019">
                  <c:v>0.2680537821761817</c:v>
                </c:pt>
                <c:pt idx="5020">
                  <c:v>0.2680537821761817</c:v>
                </c:pt>
                <c:pt idx="5021">
                  <c:v>0.2744940291499417</c:v>
                </c:pt>
                <c:pt idx="5022">
                  <c:v>0.2680537821761817</c:v>
                </c:pt>
                <c:pt idx="5023">
                  <c:v>0.2680537821761817</c:v>
                </c:pt>
                <c:pt idx="5024">
                  <c:v>0.26170505811196287</c:v>
                </c:pt>
                <c:pt idx="5025">
                  <c:v>0.25544741925219888</c:v>
                </c:pt>
                <c:pt idx="5026">
                  <c:v>0.24928042577822079</c:v>
                </c:pt>
                <c:pt idx="5027">
                  <c:v>0.24320363572685999</c:v>
                </c:pt>
                <c:pt idx="5028">
                  <c:v>0.2255100336385007</c:v>
                </c:pt>
                <c:pt idx="5029">
                  <c:v>0.20315421094061981</c:v>
                </c:pt>
                <c:pt idx="5030">
                  <c:v>0.1924976516606543</c:v>
                </c:pt>
                <c:pt idx="5031">
                  <c:v>0.1872980923573343</c:v>
                </c:pt>
                <c:pt idx="5032">
                  <c:v>0.17715407522420051</c:v>
                </c:pt>
                <c:pt idx="5033">
                  <c:v>0.16734704411139251</c:v>
                </c:pt>
                <c:pt idx="5034">
                  <c:v>0.1532599852256937</c:v>
                </c:pt>
                <c:pt idx="5035">
                  <c:v>0.16256870731524151</c:v>
                </c:pt>
                <c:pt idx="5036">
                  <c:v>0.16256870731524151</c:v>
                </c:pt>
                <c:pt idx="5037">
                  <c:v>0.16256870731524151</c:v>
                </c:pt>
                <c:pt idx="5038">
                  <c:v>0.16734704411139251</c:v>
                </c:pt>
                <c:pt idx="5039">
                  <c:v>0.17715407522420051</c:v>
                </c:pt>
                <c:pt idx="5040">
                  <c:v>0.1821837236835025</c:v>
                </c:pt>
                <c:pt idx="5041">
                  <c:v>0.1872980923573343</c:v>
                </c:pt>
                <c:pt idx="5042">
                  <c:v>0.1924976516606543</c:v>
                </c:pt>
                <c:pt idx="5043">
                  <c:v>0.19778286942500611</c:v>
                </c:pt>
                <c:pt idx="5044">
                  <c:v>0.20315421094061981</c:v>
                </c:pt>
                <c:pt idx="5045">
                  <c:v>0.19778286942500611</c:v>
                </c:pt>
                <c:pt idx="5046">
                  <c:v>0.2086121389973831</c:v>
                </c:pt>
                <c:pt idx="5047">
                  <c:v>0.2086121389973831</c:v>
                </c:pt>
                <c:pt idx="5048">
                  <c:v>0.21415711392472159</c:v>
                </c:pt>
                <c:pt idx="5049">
                  <c:v>0.21978959363043149</c:v>
                </c:pt>
                <c:pt idx="5050">
                  <c:v>0.20315421094061981</c:v>
                </c:pt>
                <c:pt idx="5051">
                  <c:v>0.19778286942500611</c:v>
                </c:pt>
                <c:pt idx="5052">
                  <c:v>0.1872980923573343</c:v>
                </c:pt>
                <c:pt idx="5053">
                  <c:v>0.17220867393777781</c:v>
                </c:pt>
                <c:pt idx="5054">
                  <c:v>0.1578731823554681</c:v>
                </c:pt>
                <c:pt idx="5055">
                  <c:v>0.1487286290571152</c:v>
                </c:pt>
                <c:pt idx="5056">
                  <c:v>0.13562069360389861</c:v>
                </c:pt>
                <c:pt idx="5057">
                  <c:v>0.13141177351159289</c:v>
                </c:pt>
                <c:pt idx="5058">
                  <c:v>0.13562069360389861</c:v>
                </c:pt>
                <c:pt idx="5059">
                  <c:v>0.13141177351159289</c:v>
                </c:pt>
                <c:pt idx="5060">
                  <c:v>0.13562069360389861</c:v>
                </c:pt>
                <c:pt idx="5061">
                  <c:v>0.12728221524535491</c:v>
                </c:pt>
                <c:pt idx="5062">
                  <c:v>0.1399094775062851</c:v>
                </c:pt>
                <c:pt idx="5063">
                  <c:v>0.1399094775062851</c:v>
                </c:pt>
                <c:pt idx="5064">
                  <c:v>0.1399094775062851</c:v>
                </c:pt>
                <c:pt idx="5065">
                  <c:v>0.14427862406711031</c:v>
                </c:pt>
                <c:pt idx="5066">
                  <c:v>0.1578731823554681</c:v>
                </c:pt>
                <c:pt idx="5067">
                  <c:v>0.16734704411139251</c:v>
                </c:pt>
                <c:pt idx="5068">
                  <c:v>0.16256870731524151</c:v>
                </c:pt>
                <c:pt idx="5069">
                  <c:v>0.16734704411139251</c:v>
                </c:pt>
                <c:pt idx="5070">
                  <c:v>0.17220867393777781</c:v>
                </c:pt>
                <c:pt idx="5071">
                  <c:v>0.17715407522420051</c:v>
                </c:pt>
                <c:pt idx="5072">
                  <c:v>0.17220867393777781</c:v>
                </c:pt>
                <c:pt idx="5073">
                  <c:v>0.17715407522420051</c:v>
                </c:pt>
                <c:pt idx="5074">
                  <c:v>0.17220867393777781</c:v>
                </c:pt>
                <c:pt idx="5075">
                  <c:v>0.16734704411139251</c:v>
                </c:pt>
                <c:pt idx="5076">
                  <c:v>0.16734704411139251</c:v>
                </c:pt>
                <c:pt idx="5077">
                  <c:v>0.16734704411139251</c:v>
                </c:pt>
                <c:pt idx="5078">
                  <c:v>0.2086121389973831</c:v>
                </c:pt>
                <c:pt idx="5079">
                  <c:v>0.2255100336385007</c:v>
                </c:pt>
                <c:pt idx="5080">
                  <c:v>0.23721660495876909</c:v>
                </c:pt>
                <c:pt idx="5081">
                  <c:v>0.24928042577822079</c:v>
                </c:pt>
                <c:pt idx="5082">
                  <c:v>0.26170505811196287</c:v>
                </c:pt>
                <c:pt idx="5083">
                  <c:v>0.26170505811196287</c:v>
                </c:pt>
                <c:pt idx="5084">
                  <c:v>0.2680537821761817</c:v>
                </c:pt>
                <c:pt idx="5085">
                  <c:v>0.2744940291499417</c:v>
                </c:pt>
                <c:pt idx="5086">
                  <c:v>0.26170505811196287</c:v>
                </c:pt>
                <c:pt idx="5087">
                  <c:v>0.25544741925219888</c:v>
                </c:pt>
                <c:pt idx="5088">
                  <c:v>0.25544741925219888</c:v>
                </c:pt>
                <c:pt idx="5089">
                  <c:v>0.25544741925219888</c:v>
                </c:pt>
                <c:pt idx="5090">
                  <c:v>0.25544741925219888</c:v>
                </c:pt>
                <c:pt idx="5091">
                  <c:v>0.24928042577822079</c:v>
                </c:pt>
                <c:pt idx="5092">
                  <c:v>0.24928042577822079</c:v>
                </c:pt>
                <c:pt idx="5093">
                  <c:v>0.25544741925219888</c:v>
                </c:pt>
                <c:pt idx="5094">
                  <c:v>0.24928042577822079</c:v>
                </c:pt>
                <c:pt idx="5095">
                  <c:v>0.24928042577822079</c:v>
                </c:pt>
                <c:pt idx="5096">
                  <c:v>0.24320363572685999</c:v>
                </c:pt>
                <c:pt idx="5097">
                  <c:v>0.23721660495876909</c:v>
                </c:pt>
                <c:pt idx="5098">
                  <c:v>0.2255100336385007</c:v>
                </c:pt>
                <c:pt idx="5099">
                  <c:v>0.21978959363043149</c:v>
                </c:pt>
                <c:pt idx="5100">
                  <c:v>0.21415711392472159</c:v>
                </c:pt>
                <c:pt idx="5101">
                  <c:v>0.21415711392472159</c:v>
                </c:pt>
                <c:pt idx="5102">
                  <c:v>0.2680537821761817</c:v>
                </c:pt>
                <c:pt idx="5103">
                  <c:v>0.35907234578045011</c:v>
                </c:pt>
                <c:pt idx="5104">
                  <c:v>0.3903345135789012</c:v>
                </c:pt>
                <c:pt idx="5105">
                  <c:v>0.48452246760807322</c:v>
                </c:pt>
                <c:pt idx="5106">
                  <c:v>0.54111851998115623</c:v>
                </c:pt>
                <c:pt idx="5107">
                  <c:v>0.5123516717944484</c:v>
                </c:pt>
                <c:pt idx="5108">
                  <c:v>0.48452246760807322</c:v>
                </c:pt>
                <c:pt idx="5109">
                  <c:v>0.4664854396856577</c:v>
                </c:pt>
                <c:pt idx="5110">
                  <c:v>0.44885740087702902</c:v>
                </c:pt>
                <c:pt idx="5111">
                  <c:v>0.43163521224725621</c:v>
                </c:pt>
                <c:pt idx="5112">
                  <c:v>0.42317532415749498</c:v>
                </c:pt>
                <c:pt idx="5113">
                  <c:v>0.4065559716105499</c:v>
                </c:pt>
                <c:pt idx="5114">
                  <c:v>0.78168871785047223</c:v>
                </c:pt>
                <c:pt idx="5115">
                  <c:v>1.5934483284799761</c:v>
                </c:pt>
                <c:pt idx="5116">
                  <c:v>2.4224867304018889</c:v>
                </c:pt>
                <c:pt idx="5117">
                  <c:v>2.6946707659975191</c:v>
                </c:pt>
                <c:pt idx="5118">
                  <c:v>2.1899814629870362</c:v>
                </c:pt>
                <c:pt idx="5119">
                  <c:v>1.8468276088008431</c:v>
                </c:pt>
                <c:pt idx="5120">
                  <c:v>1.630975110903125</c:v>
                </c:pt>
                <c:pt idx="5121">
                  <c:v>1.5381378140875119</c:v>
                </c:pt>
                <c:pt idx="5122">
                  <c:v>1.431013113427569</c:v>
                </c:pt>
                <c:pt idx="5123">
                  <c:v>1.345263758733773</c:v>
                </c:pt>
                <c:pt idx="5124">
                  <c:v>1.262673640147844</c:v>
                </c:pt>
                <c:pt idx="5125">
                  <c:v>1.167679639715079</c:v>
                </c:pt>
                <c:pt idx="5126">
                  <c:v>1.0771079001430941</c:v>
                </c:pt>
                <c:pt idx="5127">
                  <c:v>0.96310204168618818</c:v>
                </c:pt>
                <c:pt idx="5128">
                  <c:v>0.88257137685566767</c:v>
                </c:pt>
                <c:pt idx="5129">
                  <c:v>0.78168871785047223</c:v>
                </c:pt>
                <c:pt idx="5130">
                  <c:v>0.73397941276175382</c:v>
                </c:pt>
                <c:pt idx="5131">
                  <c:v>0.66576672695417594</c:v>
                </c:pt>
                <c:pt idx="5132">
                  <c:v>0.63314738560907857</c:v>
                </c:pt>
                <c:pt idx="5133">
                  <c:v>0.58095066260680628</c:v>
                </c:pt>
                <c:pt idx="5134">
                  <c:v>0.5608224234818574</c:v>
                </c:pt>
                <c:pt idx="5135">
                  <c:v>0.52183592752704444</c:v>
                </c:pt>
                <c:pt idx="5136">
                  <c:v>0.5123516717944484</c:v>
                </c:pt>
                <c:pt idx="5137">
                  <c:v>0.4936953268516388</c:v>
                </c:pt>
                <c:pt idx="5138">
                  <c:v>0.48452246760807322</c:v>
                </c:pt>
                <c:pt idx="5139">
                  <c:v>0.44885740087702902</c:v>
                </c:pt>
                <c:pt idx="5140">
                  <c:v>0.44019577242230612</c:v>
                </c:pt>
                <c:pt idx="5141">
                  <c:v>0.42317532415749498</c:v>
                </c:pt>
                <c:pt idx="5142">
                  <c:v>0.4065559716105499</c:v>
                </c:pt>
                <c:pt idx="5143">
                  <c:v>0.3903345135789012</c:v>
                </c:pt>
                <c:pt idx="5144">
                  <c:v>0.38237198754789931</c:v>
                </c:pt>
                <c:pt idx="5145">
                  <c:v>0.3667413120595226</c:v>
                </c:pt>
                <c:pt idx="5146">
                  <c:v>0.35150041306774582</c:v>
                </c:pt>
                <c:pt idx="5147">
                  <c:v>0.33664599562063069</c:v>
                </c:pt>
                <c:pt idx="5148">
                  <c:v>0.31508174472543798</c:v>
                </c:pt>
                <c:pt idx="5149">
                  <c:v>0.30117892793717721</c:v>
                </c:pt>
                <c:pt idx="5150">
                  <c:v>0.30808328313307187</c:v>
                </c:pt>
                <c:pt idx="5151">
                  <c:v>0.28102623465492887</c:v>
                </c:pt>
                <c:pt idx="5152">
                  <c:v>0.2744940291499417</c:v>
                </c:pt>
                <c:pt idx="5153">
                  <c:v>0.2744940291499417</c:v>
                </c:pt>
                <c:pt idx="5154">
                  <c:v>0.2744940291499417</c:v>
                </c:pt>
                <c:pt idx="5155">
                  <c:v>0.2680537821761817</c:v>
                </c:pt>
                <c:pt idx="5156">
                  <c:v>0.2744940291499417</c:v>
                </c:pt>
                <c:pt idx="5157">
                  <c:v>0.28765083225889831</c:v>
                </c:pt>
                <c:pt idx="5158">
                  <c:v>0.29436825350445661</c:v>
                </c:pt>
                <c:pt idx="5159">
                  <c:v>0.30117892793717721</c:v>
                </c:pt>
                <c:pt idx="5160">
                  <c:v>0.31508174472543798</c:v>
                </c:pt>
                <c:pt idx="5161">
                  <c:v>0.30808328313307187</c:v>
                </c:pt>
                <c:pt idx="5162">
                  <c:v>0.30808328313307187</c:v>
                </c:pt>
                <c:pt idx="5163">
                  <c:v>0.34402510118388269</c:v>
                </c:pt>
                <c:pt idx="5164">
                  <c:v>0.35150041306774582</c:v>
                </c:pt>
                <c:pt idx="5165">
                  <c:v>0.35150041306774582</c:v>
                </c:pt>
                <c:pt idx="5166">
                  <c:v>0.34402510118388269</c:v>
                </c:pt>
                <c:pt idx="5167">
                  <c:v>0.35907234578045011</c:v>
                </c:pt>
                <c:pt idx="5168">
                  <c:v>0.31508174472543798</c:v>
                </c:pt>
                <c:pt idx="5169">
                  <c:v>0.32936268007606972</c:v>
                </c:pt>
                <c:pt idx="5170">
                  <c:v>0.31508174472543798</c:v>
                </c:pt>
                <c:pt idx="5171">
                  <c:v>0.30117892793717721</c:v>
                </c:pt>
                <c:pt idx="5172">
                  <c:v>0.29436825350445661</c:v>
                </c:pt>
                <c:pt idx="5173">
                  <c:v>0.28102623465492887</c:v>
                </c:pt>
                <c:pt idx="5174">
                  <c:v>0.2680537821761817</c:v>
                </c:pt>
                <c:pt idx="5175">
                  <c:v>0.2680537821761817</c:v>
                </c:pt>
                <c:pt idx="5176">
                  <c:v>0.28765083225889831</c:v>
                </c:pt>
                <c:pt idx="5177">
                  <c:v>0.2680537821761817</c:v>
                </c:pt>
                <c:pt idx="5178">
                  <c:v>0.26170505811196287</c:v>
                </c:pt>
                <c:pt idx="5179">
                  <c:v>0.24928042577822079</c:v>
                </c:pt>
                <c:pt idx="5180">
                  <c:v>0.26170505811196287</c:v>
                </c:pt>
                <c:pt idx="5181">
                  <c:v>0.25544741925219888</c:v>
                </c:pt>
                <c:pt idx="5182">
                  <c:v>0.26170505811196287</c:v>
                </c:pt>
                <c:pt idx="5183">
                  <c:v>0.2680537821761817</c:v>
                </c:pt>
                <c:pt idx="5184">
                  <c:v>0.26170505811196287</c:v>
                </c:pt>
                <c:pt idx="5185">
                  <c:v>0.2744940291499417</c:v>
                </c:pt>
                <c:pt idx="5186">
                  <c:v>0.2744940291499417</c:v>
                </c:pt>
                <c:pt idx="5187">
                  <c:v>0.28102623465492887</c:v>
                </c:pt>
                <c:pt idx="5188">
                  <c:v>0.28102623465492887</c:v>
                </c:pt>
                <c:pt idx="5189">
                  <c:v>0.29436825350445661</c:v>
                </c:pt>
                <c:pt idx="5190">
                  <c:v>0.28102623465492887</c:v>
                </c:pt>
                <c:pt idx="5191">
                  <c:v>0.28102623465492887</c:v>
                </c:pt>
                <c:pt idx="5192">
                  <c:v>0.2680537821761817</c:v>
                </c:pt>
                <c:pt idx="5193">
                  <c:v>0.26170505811196287</c:v>
                </c:pt>
                <c:pt idx="5194">
                  <c:v>0.30808328313307187</c:v>
                </c:pt>
                <c:pt idx="5195">
                  <c:v>0.30808328313307187</c:v>
                </c:pt>
                <c:pt idx="5196">
                  <c:v>0.30117892793717721</c:v>
                </c:pt>
                <c:pt idx="5197">
                  <c:v>0.30808328313307187</c:v>
                </c:pt>
                <c:pt idx="5198">
                  <c:v>0.30117892793717721</c:v>
                </c:pt>
                <c:pt idx="5199">
                  <c:v>0.31508174472543798</c:v>
                </c:pt>
                <c:pt idx="5200">
                  <c:v>0.30117892793717721</c:v>
                </c:pt>
                <c:pt idx="5201">
                  <c:v>0.30117892793717721</c:v>
                </c:pt>
                <c:pt idx="5202">
                  <c:v>0.30808328313307187</c:v>
                </c:pt>
                <c:pt idx="5203">
                  <c:v>0.29436825350445661</c:v>
                </c:pt>
                <c:pt idx="5204">
                  <c:v>0.29436825350445661</c:v>
                </c:pt>
                <c:pt idx="5205">
                  <c:v>0.28765083225889831</c:v>
                </c:pt>
                <c:pt idx="5206">
                  <c:v>0.28765083225889831</c:v>
                </c:pt>
                <c:pt idx="5207">
                  <c:v>0.28765083225889831</c:v>
                </c:pt>
                <c:pt idx="5208">
                  <c:v>0.29436825350445661</c:v>
                </c:pt>
                <c:pt idx="5209">
                  <c:v>0.29436825350445661</c:v>
                </c:pt>
                <c:pt idx="5210">
                  <c:v>0.29436825350445661</c:v>
                </c:pt>
                <c:pt idx="5211">
                  <c:v>0.29436825350445661</c:v>
                </c:pt>
                <c:pt idx="5212">
                  <c:v>0.28765083225889831</c:v>
                </c:pt>
                <c:pt idx="5213">
                  <c:v>0.29436825350445661</c:v>
                </c:pt>
                <c:pt idx="5214">
                  <c:v>0.28765083225889831</c:v>
                </c:pt>
                <c:pt idx="5215">
                  <c:v>0.29436825350445661</c:v>
                </c:pt>
                <c:pt idx="5216">
                  <c:v>0.28765083225889831</c:v>
                </c:pt>
                <c:pt idx="5217">
                  <c:v>0.2744940291499417</c:v>
                </c:pt>
                <c:pt idx="5218">
                  <c:v>0.28102623465492887</c:v>
                </c:pt>
                <c:pt idx="5219">
                  <c:v>0.24928042577822079</c:v>
                </c:pt>
                <c:pt idx="5220">
                  <c:v>0.23721660495876909</c:v>
                </c:pt>
                <c:pt idx="5221">
                  <c:v>0.2255100336385007</c:v>
                </c:pt>
                <c:pt idx="5222">
                  <c:v>0.2255100336385007</c:v>
                </c:pt>
                <c:pt idx="5223">
                  <c:v>0.2255100336385007</c:v>
                </c:pt>
                <c:pt idx="5224">
                  <c:v>0.20315421094061981</c:v>
                </c:pt>
                <c:pt idx="5225">
                  <c:v>0.19778286942500611</c:v>
                </c:pt>
                <c:pt idx="5226">
                  <c:v>0.19778286942500611</c:v>
                </c:pt>
                <c:pt idx="5227">
                  <c:v>0.1924976516606543</c:v>
                </c:pt>
                <c:pt idx="5228">
                  <c:v>0.1821837236835025</c:v>
                </c:pt>
                <c:pt idx="5229">
                  <c:v>0.1872980923573343</c:v>
                </c:pt>
                <c:pt idx="5230">
                  <c:v>0.1872980923573343</c:v>
                </c:pt>
                <c:pt idx="5231">
                  <c:v>0.19778286942500611</c:v>
                </c:pt>
                <c:pt idx="5232">
                  <c:v>0.1924976516606543</c:v>
                </c:pt>
                <c:pt idx="5233">
                  <c:v>0.2086121389973831</c:v>
                </c:pt>
                <c:pt idx="5234">
                  <c:v>0.2086121389973831</c:v>
                </c:pt>
                <c:pt idx="5235">
                  <c:v>0.21415711392472159</c:v>
                </c:pt>
                <c:pt idx="5236">
                  <c:v>0.21415711392472159</c:v>
                </c:pt>
                <c:pt idx="5237">
                  <c:v>0.23721660495876909</c:v>
                </c:pt>
                <c:pt idx="5238">
                  <c:v>0.23721660495876909</c:v>
                </c:pt>
                <c:pt idx="5239">
                  <c:v>0.24320363572685999</c:v>
                </c:pt>
                <c:pt idx="5240">
                  <c:v>0.23721660495876909</c:v>
                </c:pt>
                <c:pt idx="5241">
                  <c:v>0.21415711392472159</c:v>
                </c:pt>
                <c:pt idx="5242">
                  <c:v>0.20315421094061981</c:v>
                </c:pt>
                <c:pt idx="5243">
                  <c:v>0.1872980923573343</c:v>
                </c:pt>
                <c:pt idx="5244">
                  <c:v>0.17220867393777781</c:v>
                </c:pt>
                <c:pt idx="5245">
                  <c:v>0.17220867393777781</c:v>
                </c:pt>
                <c:pt idx="5246">
                  <c:v>0.1487286290571152</c:v>
                </c:pt>
                <c:pt idx="5247">
                  <c:v>0.1532599852256937</c:v>
                </c:pt>
                <c:pt idx="5248">
                  <c:v>0.13562069360389861</c:v>
                </c:pt>
                <c:pt idx="5249">
                  <c:v>0.13562069360389861</c:v>
                </c:pt>
                <c:pt idx="5250">
                  <c:v>0.13141177351159289</c:v>
                </c:pt>
                <c:pt idx="5251">
                  <c:v>0.13141177351159289</c:v>
                </c:pt>
                <c:pt idx="5252">
                  <c:v>0.13562069360389861</c:v>
                </c:pt>
                <c:pt idx="5253">
                  <c:v>0.13141177351159289</c:v>
                </c:pt>
                <c:pt idx="5254">
                  <c:v>0.17220867393777781</c:v>
                </c:pt>
                <c:pt idx="5255">
                  <c:v>0.16734704411139251</c:v>
                </c:pt>
                <c:pt idx="5256">
                  <c:v>0.17220867393777781</c:v>
                </c:pt>
                <c:pt idx="5257">
                  <c:v>0.1821837236835025</c:v>
                </c:pt>
                <c:pt idx="5258">
                  <c:v>0.1821837236835025</c:v>
                </c:pt>
                <c:pt idx="5259">
                  <c:v>0.1872980923573343</c:v>
                </c:pt>
                <c:pt idx="5260">
                  <c:v>0.19778286942500611</c:v>
                </c:pt>
                <c:pt idx="5261">
                  <c:v>0.20315421094061981</c:v>
                </c:pt>
                <c:pt idx="5262">
                  <c:v>0.20315421094061981</c:v>
                </c:pt>
                <c:pt idx="5263">
                  <c:v>0.20315421094061981</c:v>
                </c:pt>
                <c:pt idx="5264">
                  <c:v>0.2086121389973831</c:v>
                </c:pt>
                <c:pt idx="5265">
                  <c:v>0.20315421094061981</c:v>
                </c:pt>
                <c:pt idx="5266">
                  <c:v>0.20315421094061981</c:v>
                </c:pt>
                <c:pt idx="5267">
                  <c:v>0.1924976516606543</c:v>
                </c:pt>
                <c:pt idx="5268">
                  <c:v>0.1872980923573343</c:v>
                </c:pt>
                <c:pt idx="5269">
                  <c:v>0.1821837236835025</c:v>
                </c:pt>
                <c:pt idx="5270">
                  <c:v>0.16734704411139251</c:v>
                </c:pt>
                <c:pt idx="5271">
                  <c:v>0.16256870731524151</c:v>
                </c:pt>
                <c:pt idx="5272">
                  <c:v>0.1578731823554681</c:v>
                </c:pt>
                <c:pt idx="5273">
                  <c:v>0.1487286290571152</c:v>
                </c:pt>
                <c:pt idx="5274">
                  <c:v>0.1487286290571152</c:v>
                </c:pt>
                <c:pt idx="5275">
                  <c:v>0.1399094775062851</c:v>
                </c:pt>
                <c:pt idx="5276">
                  <c:v>0.1487286290571152</c:v>
                </c:pt>
                <c:pt idx="5277">
                  <c:v>0.1532599852256937</c:v>
                </c:pt>
                <c:pt idx="5278">
                  <c:v>0.1578731823554681</c:v>
                </c:pt>
                <c:pt idx="5279">
                  <c:v>0.1578731823554681</c:v>
                </c:pt>
                <c:pt idx="5280">
                  <c:v>0.16256870731524151</c:v>
                </c:pt>
                <c:pt idx="5281">
                  <c:v>0.16734704411139251</c:v>
                </c:pt>
                <c:pt idx="5282">
                  <c:v>0.16734704411139251</c:v>
                </c:pt>
                <c:pt idx="5283">
                  <c:v>0.17220867393777781</c:v>
                </c:pt>
                <c:pt idx="5284">
                  <c:v>0.17715407522420051</c:v>
                </c:pt>
                <c:pt idx="5285">
                  <c:v>0.1821837236835025</c:v>
                </c:pt>
                <c:pt idx="5286">
                  <c:v>0.1872980923573343</c:v>
                </c:pt>
                <c:pt idx="5287">
                  <c:v>0.1924976516606543</c:v>
                </c:pt>
                <c:pt idx="5288">
                  <c:v>0.1872980923573343</c:v>
                </c:pt>
                <c:pt idx="5289">
                  <c:v>0.17715407522420051</c:v>
                </c:pt>
                <c:pt idx="5290">
                  <c:v>0.17715407522420051</c:v>
                </c:pt>
                <c:pt idx="5291">
                  <c:v>0.16734704411139251</c:v>
                </c:pt>
                <c:pt idx="5292">
                  <c:v>0.1487286290571152</c:v>
                </c:pt>
                <c:pt idx="5293">
                  <c:v>0.1532599852256937</c:v>
                </c:pt>
                <c:pt idx="5294">
                  <c:v>0.13562069360389861</c:v>
                </c:pt>
                <c:pt idx="5295">
                  <c:v>0.12728221524535491</c:v>
                </c:pt>
                <c:pt idx="5296">
                  <c:v>0.1153646432568817</c:v>
                </c:pt>
                <c:pt idx="5297">
                  <c:v>0.1115474476045035</c:v>
                </c:pt>
                <c:pt idx="5298">
                  <c:v>0.1115474476045035</c:v>
                </c:pt>
                <c:pt idx="5299">
                  <c:v>0.1115474476045035</c:v>
                </c:pt>
                <c:pt idx="5300">
                  <c:v>0.1078070546578225</c:v>
                </c:pt>
                <c:pt idx="5301">
                  <c:v>0.1153646432568817</c:v>
                </c:pt>
                <c:pt idx="5302">
                  <c:v>0.1153646432568817</c:v>
                </c:pt>
                <c:pt idx="5303">
                  <c:v>0.1078070546578225</c:v>
                </c:pt>
                <c:pt idx="5304">
                  <c:v>0.1115474476045035</c:v>
                </c:pt>
                <c:pt idx="5305">
                  <c:v>0.1232315136256307</c:v>
                </c:pt>
                <c:pt idx="5306">
                  <c:v>0.12728221524535491</c:v>
                </c:pt>
                <c:pt idx="5307">
                  <c:v>0.13141177351159289</c:v>
                </c:pt>
                <c:pt idx="5308">
                  <c:v>0.13141177351159289</c:v>
                </c:pt>
                <c:pt idx="5309">
                  <c:v>0.1399094775062851</c:v>
                </c:pt>
                <c:pt idx="5310">
                  <c:v>0.13562069360389861</c:v>
                </c:pt>
                <c:pt idx="5311">
                  <c:v>0.14427862406711031</c:v>
                </c:pt>
                <c:pt idx="5312">
                  <c:v>0.14427862406711031</c:v>
                </c:pt>
                <c:pt idx="5313">
                  <c:v>0.1399094775062851</c:v>
                </c:pt>
                <c:pt idx="5314">
                  <c:v>0.14427862406711031</c:v>
                </c:pt>
                <c:pt idx="5315">
                  <c:v>0.13562069360389861</c:v>
                </c:pt>
                <c:pt idx="5316">
                  <c:v>0.13141177351159289</c:v>
                </c:pt>
                <c:pt idx="5317">
                  <c:v>0.12728221524535491</c:v>
                </c:pt>
                <c:pt idx="5318">
                  <c:v>0.1192591602155081</c:v>
                </c:pt>
                <c:pt idx="5319">
                  <c:v>0.1232315136256307</c:v>
                </c:pt>
                <c:pt idx="5320">
                  <c:v>0.1232315136256307</c:v>
                </c:pt>
                <c:pt idx="5321">
                  <c:v>0.1232315136256307</c:v>
                </c:pt>
                <c:pt idx="5322">
                  <c:v>0.13562069360389861</c:v>
                </c:pt>
                <c:pt idx="5323">
                  <c:v>0.1399094775062851</c:v>
                </c:pt>
                <c:pt idx="5324">
                  <c:v>0.1399094775062851</c:v>
                </c:pt>
                <c:pt idx="5325">
                  <c:v>0.1578731823554681</c:v>
                </c:pt>
                <c:pt idx="5326">
                  <c:v>0.1532599852256937</c:v>
                </c:pt>
                <c:pt idx="5327">
                  <c:v>0.1578731823554681</c:v>
                </c:pt>
                <c:pt idx="5328">
                  <c:v>0.1532599852256937</c:v>
                </c:pt>
                <c:pt idx="5329">
                  <c:v>0.16256870731524151</c:v>
                </c:pt>
                <c:pt idx="5330">
                  <c:v>0.16734704411139251</c:v>
                </c:pt>
                <c:pt idx="5331">
                  <c:v>0.17220867393777781</c:v>
                </c:pt>
                <c:pt idx="5332">
                  <c:v>0.17220867393777781</c:v>
                </c:pt>
                <c:pt idx="5333">
                  <c:v>0.17715407522420051</c:v>
                </c:pt>
                <c:pt idx="5334">
                  <c:v>0.17715407522420051</c:v>
                </c:pt>
                <c:pt idx="5335">
                  <c:v>0.1821837236835025</c:v>
                </c:pt>
                <c:pt idx="5336">
                  <c:v>0.17715407522420051</c:v>
                </c:pt>
                <c:pt idx="5337">
                  <c:v>0.17715407522420051</c:v>
                </c:pt>
                <c:pt idx="5338">
                  <c:v>0.1821837236835025</c:v>
                </c:pt>
                <c:pt idx="5339">
                  <c:v>0.17715407522420051</c:v>
                </c:pt>
                <c:pt idx="5340">
                  <c:v>0.16734704411139251</c:v>
                </c:pt>
                <c:pt idx="5341">
                  <c:v>0.1578731823554681</c:v>
                </c:pt>
                <c:pt idx="5342">
                  <c:v>0.1487286290571152</c:v>
                </c:pt>
                <c:pt idx="5343">
                  <c:v>0.13562069360389861</c:v>
                </c:pt>
                <c:pt idx="5344">
                  <c:v>0.13141177351159289</c:v>
                </c:pt>
                <c:pt idx="5345">
                  <c:v>0.13141177351159289</c:v>
                </c:pt>
                <c:pt idx="5346">
                  <c:v>0.12728221524535491</c:v>
                </c:pt>
                <c:pt idx="5347">
                  <c:v>0.13141177351159289</c:v>
                </c:pt>
                <c:pt idx="5348">
                  <c:v>0.13141177351159289</c:v>
                </c:pt>
                <c:pt idx="5349">
                  <c:v>0.13141177351159289</c:v>
                </c:pt>
                <c:pt idx="5350">
                  <c:v>0.13141177351159289</c:v>
                </c:pt>
                <c:pt idx="5351">
                  <c:v>0.1399094775062851</c:v>
                </c:pt>
                <c:pt idx="5352">
                  <c:v>0.14427862406711031</c:v>
                </c:pt>
                <c:pt idx="5353">
                  <c:v>0.1532599852256937</c:v>
                </c:pt>
                <c:pt idx="5354">
                  <c:v>0.1578731823554681</c:v>
                </c:pt>
                <c:pt idx="5355">
                  <c:v>0.16256870731524151</c:v>
                </c:pt>
                <c:pt idx="5356">
                  <c:v>0.38237198754789931</c:v>
                </c:pt>
                <c:pt idx="5357">
                  <c:v>0.4664854396856577</c:v>
                </c:pt>
                <c:pt idx="5358">
                  <c:v>0.69937414259094144</c:v>
                </c:pt>
                <c:pt idx="5359">
                  <c:v>0.75760874319583171</c:v>
                </c:pt>
                <c:pt idx="5360">
                  <c:v>0.73397941276175382</c:v>
                </c:pt>
                <c:pt idx="5361">
                  <c:v>0.6547843129038049</c:v>
                </c:pt>
                <c:pt idx="5362">
                  <c:v>0.57083331289674755</c:v>
                </c:pt>
                <c:pt idx="5363">
                  <c:v>0.52183592752704444</c:v>
                </c:pt>
                <c:pt idx="5364">
                  <c:v>0.47545263476456168</c:v>
                </c:pt>
                <c:pt idx="5365">
                  <c:v>0.44019577242230612</c:v>
                </c:pt>
                <c:pt idx="5366">
                  <c:v>0.39839570686235948</c:v>
                </c:pt>
                <c:pt idx="5367">
                  <c:v>0.37450772289428857</c:v>
                </c:pt>
                <c:pt idx="5368">
                  <c:v>0.35150041306774582</c:v>
                </c:pt>
                <c:pt idx="5369">
                  <c:v>0.32936268007606972</c:v>
                </c:pt>
                <c:pt idx="5370">
                  <c:v>0.30808328313307187</c:v>
                </c:pt>
                <c:pt idx="5371">
                  <c:v>0.30117892793717721</c:v>
                </c:pt>
                <c:pt idx="5372">
                  <c:v>0.28765083225889831</c:v>
                </c:pt>
                <c:pt idx="5373">
                  <c:v>0.28765083225889831</c:v>
                </c:pt>
                <c:pt idx="5374">
                  <c:v>0.28102623465492887</c:v>
                </c:pt>
                <c:pt idx="5375">
                  <c:v>0.2744940291499417</c:v>
                </c:pt>
                <c:pt idx="5376">
                  <c:v>0.2744940291499417</c:v>
                </c:pt>
                <c:pt idx="5377">
                  <c:v>0.2680537821761817</c:v>
                </c:pt>
                <c:pt idx="5378">
                  <c:v>0.2680537821761817</c:v>
                </c:pt>
                <c:pt idx="5379">
                  <c:v>0.2680537821761817</c:v>
                </c:pt>
                <c:pt idx="5380">
                  <c:v>0.25544741925219888</c:v>
                </c:pt>
                <c:pt idx="5381">
                  <c:v>0.24928042577822079</c:v>
                </c:pt>
                <c:pt idx="5382">
                  <c:v>0.24320363572685999</c:v>
                </c:pt>
                <c:pt idx="5383">
                  <c:v>0.2313188871259558</c:v>
                </c:pt>
                <c:pt idx="5384">
                  <c:v>0.21978959363043149</c:v>
                </c:pt>
                <c:pt idx="5385">
                  <c:v>0.21415711392472159</c:v>
                </c:pt>
                <c:pt idx="5386">
                  <c:v>0.20315421094061981</c:v>
                </c:pt>
                <c:pt idx="5387">
                  <c:v>0.19778286942500611</c:v>
                </c:pt>
                <c:pt idx="5388">
                  <c:v>0.1872980923573343</c:v>
                </c:pt>
                <c:pt idx="5389">
                  <c:v>0.17220867393777781</c:v>
                </c:pt>
                <c:pt idx="5390">
                  <c:v>0.17220867393777781</c:v>
                </c:pt>
                <c:pt idx="5391">
                  <c:v>0.16734704411139251</c:v>
                </c:pt>
                <c:pt idx="5392">
                  <c:v>0.1578731823554681</c:v>
                </c:pt>
                <c:pt idx="5393">
                  <c:v>0.1487286290571152</c:v>
                </c:pt>
                <c:pt idx="5394">
                  <c:v>0.1487286290571152</c:v>
                </c:pt>
                <c:pt idx="5395">
                  <c:v>0.14427862406711031</c:v>
                </c:pt>
                <c:pt idx="5396">
                  <c:v>0.14427862406711031</c:v>
                </c:pt>
                <c:pt idx="5397">
                  <c:v>0.14427862406711031</c:v>
                </c:pt>
                <c:pt idx="5398">
                  <c:v>0.14427862406711031</c:v>
                </c:pt>
                <c:pt idx="5399">
                  <c:v>0.14427862406711031</c:v>
                </c:pt>
                <c:pt idx="5400">
                  <c:v>0.14427862406711031</c:v>
                </c:pt>
                <c:pt idx="5401">
                  <c:v>0.1487286290571152</c:v>
                </c:pt>
                <c:pt idx="5402">
                  <c:v>0.14427862406711031</c:v>
                </c:pt>
                <c:pt idx="5403">
                  <c:v>0.1487286290571152</c:v>
                </c:pt>
                <c:pt idx="5404">
                  <c:v>0.1532599852256937</c:v>
                </c:pt>
                <c:pt idx="5405">
                  <c:v>0.1532599852256937</c:v>
                </c:pt>
                <c:pt idx="5406">
                  <c:v>0.1578731823554681</c:v>
                </c:pt>
                <c:pt idx="5407">
                  <c:v>0.14427862406711031</c:v>
                </c:pt>
                <c:pt idx="5408">
                  <c:v>0.1532599852256937</c:v>
                </c:pt>
                <c:pt idx="5409">
                  <c:v>0.1532599852256937</c:v>
                </c:pt>
                <c:pt idx="5410">
                  <c:v>0.1399094775062851</c:v>
                </c:pt>
                <c:pt idx="5411">
                  <c:v>0.1399094775062851</c:v>
                </c:pt>
                <c:pt idx="5412">
                  <c:v>0.13562069360389861</c:v>
                </c:pt>
                <c:pt idx="5413">
                  <c:v>0.12728221524535491</c:v>
                </c:pt>
                <c:pt idx="5414">
                  <c:v>0.13562069360389861</c:v>
                </c:pt>
                <c:pt idx="5415">
                  <c:v>0.1232315136256307</c:v>
                </c:pt>
                <c:pt idx="5416">
                  <c:v>0.1153646432568817</c:v>
                </c:pt>
                <c:pt idx="5417">
                  <c:v>0.1115474476045035</c:v>
                </c:pt>
                <c:pt idx="5418">
                  <c:v>0.1232315136256307</c:v>
                </c:pt>
                <c:pt idx="5419">
                  <c:v>0.1192591602155081</c:v>
                </c:pt>
                <c:pt idx="5420">
                  <c:v>0.12728221524535491</c:v>
                </c:pt>
                <c:pt idx="5421">
                  <c:v>0.1232315136256307</c:v>
                </c:pt>
                <c:pt idx="5422">
                  <c:v>0.13141177351159289</c:v>
                </c:pt>
                <c:pt idx="5423">
                  <c:v>0.13141177351159289</c:v>
                </c:pt>
                <c:pt idx="5424">
                  <c:v>0.13562069360389861</c:v>
                </c:pt>
                <c:pt idx="5425">
                  <c:v>0.13141177351159289</c:v>
                </c:pt>
                <c:pt idx="5426">
                  <c:v>0.1232315136256307</c:v>
                </c:pt>
                <c:pt idx="5427">
                  <c:v>0.1399094775062851</c:v>
                </c:pt>
                <c:pt idx="5428">
                  <c:v>0.1399094775062851</c:v>
                </c:pt>
                <c:pt idx="5429">
                  <c:v>0.1399094775062851</c:v>
                </c:pt>
                <c:pt idx="5430">
                  <c:v>0.14427862406711031</c:v>
                </c:pt>
                <c:pt idx="5431">
                  <c:v>0.1578731823554681</c:v>
                </c:pt>
                <c:pt idx="5432">
                  <c:v>0.1532599852256937</c:v>
                </c:pt>
                <c:pt idx="5433">
                  <c:v>0.14427862406711031</c:v>
                </c:pt>
                <c:pt idx="5434">
                  <c:v>0.14427862406711031</c:v>
                </c:pt>
                <c:pt idx="5435">
                  <c:v>0.13562069360389861</c:v>
                </c:pt>
                <c:pt idx="5436">
                  <c:v>0.13141177351159289</c:v>
                </c:pt>
                <c:pt idx="5437">
                  <c:v>0.12728221524535491</c:v>
                </c:pt>
                <c:pt idx="5438">
                  <c:v>0.1232315136256307</c:v>
                </c:pt>
                <c:pt idx="5439">
                  <c:v>0.1232315136256307</c:v>
                </c:pt>
                <c:pt idx="5440">
                  <c:v>0.1078070546578225</c:v>
                </c:pt>
                <c:pt idx="5441">
                  <c:v>0.1078070546578225</c:v>
                </c:pt>
                <c:pt idx="5442">
                  <c:v>0.104142942290507</c:v>
                </c:pt>
                <c:pt idx="5443">
                  <c:v>0.1078070546578225</c:v>
                </c:pt>
                <c:pt idx="5444">
                  <c:v>0.1115474476045035</c:v>
                </c:pt>
                <c:pt idx="5445">
                  <c:v>0.1078070546578225</c:v>
                </c:pt>
                <c:pt idx="5446">
                  <c:v>0.104142942290507</c:v>
                </c:pt>
                <c:pt idx="5447">
                  <c:v>0.1232315136256307</c:v>
                </c:pt>
                <c:pt idx="5448">
                  <c:v>0.13141177351159289</c:v>
                </c:pt>
                <c:pt idx="5449">
                  <c:v>0.13141177351159289</c:v>
                </c:pt>
                <c:pt idx="5450">
                  <c:v>0.13141177351159289</c:v>
                </c:pt>
                <c:pt idx="5451">
                  <c:v>0.12728221524535491</c:v>
                </c:pt>
                <c:pt idx="5452">
                  <c:v>0.1399094775062851</c:v>
                </c:pt>
                <c:pt idx="5453">
                  <c:v>0.1399094775062851</c:v>
                </c:pt>
                <c:pt idx="5454">
                  <c:v>0.1399094775062851</c:v>
                </c:pt>
                <c:pt idx="5455">
                  <c:v>0.14427862406711031</c:v>
                </c:pt>
                <c:pt idx="5456">
                  <c:v>0.14427862406711031</c:v>
                </c:pt>
                <c:pt idx="5457">
                  <c:v>0.14427862406711031</c:v>
                </c:pt>
                <c:pt idx="5458">
                  <c:v>0.1399094775062851</c:v>
                </c:pt>
                <c:pt idx="5459">
                  <c:v>0.13562069360389861</c:v>
                </c:pt>
                <c:pt idx="5460">
                  <c:v>0.12728221524535491</c:v>
                </c:pt>
                <c:pt idx="5461">
                  <c:v>0.1192591602155081</c:v>
                </c:pt>
                <c:pt idx="5462">
                  <c:v>0.1078070546578225</c:v>
                </c:pt>
                <c:pt idx="5463">
                  <c:v>0.1115474476045035</c:v>
                </c:pt>
                <c:pt idx="5464">
                  <c:v>0.104142942290507</c:v>
                </c:pt>
                <c:pt idx="5465">
                  <c:v>0.1005545847775375</c:v>
                </c:pt>
                <c:pt idx="5466">
                  <c:v>0.1078070546578225</c:v>
                </c:pt>
                <c:pt idx="5467">
                  <c:v>0.1078070546578225</c:v>
                </c:pt>
                <c:pt idx="5468">
                  <c:v>0.104142942290507</c:v>
                </c:pt>
                <c:pt idx="5469">
                  <c:v>0.104142942290507</c:v>
                </c:pt>
                <c:pt idx="5470">
                  <c:v>0.1078070546578225</c:v>
                </c:pt>
                <c:pt idx="5471">
                  <c:v>0.1115474476045035</c:v>
                </c:pt>
                <c:pt idx="5472">
                  <c:v>0.1078070546578225</c:v>
                </c:pt>
                <c:pt idx="5473">
                  <c:v>0.1153646432568817</c:v>
                </c:pt>
                <c:pt idx="5474">
                  <c:v>0.12728221524535491</c:v>
                </c:pt>
                <c:pt idx="5475">
                  <c:v>0.12728221524535491</c:v>
                </c:pt>
                <c:pt idx="5476">
                  <c:v>0.1399094775062851</c:v>
                </c:pt>
                <c:pt idx="5477">
                  <c:v>0.1399094775062851</c:v>
                </c:pt>
                <c:pt idx="5478">
                  <c:v>0.14427862406711031</c:v>
                </c:pt>
                <c:pt idx="5479">
                  <c:v>0.1487286290571152</c:v>
                </c:pt>
                <c:pt idx="5480">
                  <c:v>0.1487286290571152</c:v>
                </c:pt>
                <c:pt idx="5481">
                  <c:v>0.1532599852256937</c:v>
                </c:pt>
                <c:pt idx="5482">
                  <c:v>0.1578731823554681</c:v>
                </c:pt>
                <c:pt idx="5483">
                  <c:v>0.1578731823554681</c:v>
                </c:pt>
                <c:pt idx="5484">
                  <c:v>0.1532599852256937</c:v>
                </c:pt>
                <c:pt idx="5485">
                  <c:v>0.1532599852256937</c:v>
                </c:pt>
                <c:pt idx="5486">
                  <c:v>0.14427862406711031</c:v>
                </c:pt>
                <c:pt idx="5487">
                  <c:v>0.1487286290571152</c:v>
                </c:pt>
                <c:pt idx="5488">
                  <c:v>0.14427862406711031</c:v>
                </c:pt>
                <c:pt idx="5489">
                  <c:v>0.14427862406711031</c:v>
                </c:pt>
                <c:pt idx="5490">
                  <c:v>0.14427862406711031</c:v>
                </c:pt>
                <c:pt idx="5491">
                  <c:v>0.1399094775062851</c:v>
                </c:pt>
                <c:pt idx="5492">
                  <c:v>0.14427862406711031</c:v>
                </c:pt>
                <c:pt idx="5493">
                  <c:v>0.14427862406711031</c:v>
                </c:pt>
                <c:pt idx="5494">
                  <c:v>0.14427862406711031</c:v>
                </c:pt>
                <c:pt idx="5495">
                  <c:v>0.1487286290571152</c:v>
                </c:pt>
                <c:pt idx="5496">
                  <c:v>0.1487286290571152</c:v>
                </c:pt>
                <c:pt idx="5497">
                  <c:v>0.1487286290571152</c:v>
                </c:pt>
                <c:pt idx="5498">
                  <c:v>0.1487286290571152</c:v>
                </c:pt>
                <c:pt idx="5499">
                  <c:v>0.1532599852256937</c:v>
                </c:pt>
                <c:pt idx="5500">
                  <c:v>0.1578731823554681</c:v>
                </c:pt>
                <c:pt idx="5501">
                  <c:v>0.1578731823554681</c:v>
                </c:pt>
                <c:pt idx="5502">
                  <c:v>0.16256870731524151</c:v>
                </c:pt>
                <c:pt idx="5503">
                  <c:v>0.1578731823554681</c:v>
                </c:pt>
                <c:pt idx="5504">
                  <c:v>0.16256870731524151</c:v>
                </c:pt>
                <c:pt idx="5505">
                  <c:v>0.16734704411139251</c:v>
                </c:pt>
                <c:pt idx="5506">
                  <c:v>0.16734704411139251</c:v>
                </c:pt>
                <c:pt idx="5507">
                  <c:v>0.16734704411139251</c:v>
                </c:pt>
                <c:pt idx="5508">
                  <c:v>0.1578731823554681</c:v>
                </c:pt>
                <c:pt idx="5509">
                  <c:v>0.1532599852256937</c:v>
                </c:pt>
                <c:pt idx="5510">
                  <c:v>0.14427862406711031</c:v>
                </c:pt>
                <c:pt idx="5511">
                  <c:v>0.1399094775062851</c:v>
                </c:pt>
                <c:pt idx="5512">
                  <c:v>0.13562069360389861</c:v>
                </c:pt>
                <c:pt idx="5513">
                  <c:v>0.12728221524535491</c:v>
                </c:pt>
                <c:pt idx="5514">
                  <c:v>0.13141177351159289</c:v>
                </c:pt>
                <c:pt idx="5515">
                  <c:v>0.12728221524535491</c:v>
                </c:pt>
                <c:pt idx="5516">
                  <c:v>0.12728221524535491</c:v>
                </c:pt>
                <c:pt idx="5517">
                  <c:v>0.12728221524535491</c:v>
                </c:pt>
                <c:pt idx="5518">
                  <c:v>0.12728221524535491</c:v>
                </c:pt>
                <c:pt idx="5519">
                  <c:v>0.13141177351159289</c:v>
                </c:pt>
                <c:pt idx="5520">
                  <c:v>0.13141177351159289</c:v>
                </c:pt>
                <c:pt idx="5521">
                  <c:v>0.13562069360389861</c:v>
                </c:pt>
                <c:pt idx="5522">
                  <c:v>0.13562069360389861</c:v>
                </c:pt>
                <c:pt idx="5523">
                  <c:v>0.14427862406711031</c:v>
                </c:pt>
                <c:pt idx="5524">
                  <c:v>0.1487286290571152</c:v>
                </c:pt>
                <c:pt idx="5525">
                  <c:v>0.1487286290571152</c:v>
                </c:pt>
                <c:pt idx="5526">
                  <c:v>0.1487286290571152</c:v>
                </c:pt>
                <c:pt idx="5527">
                  <c:v>0.1487286290571152</c:v>
                </c:pt>
                <c:pt idx="5528">
                  <c:v>0.1487286290571152</c:v>
                </c:pt>
                <c:pt idx="5529">
                  <c:v>0.14427862406711031</c:v>
                </c:pt>
                <c:pt idx="5530">
                  <c:v>0.14427862406711031</c:v>
                </c:pt>
                <c:pt idx="5531">
                  <c:v>0.13562069360389861</c:v>
                </c:pt>
                <c:pt idx="5532">
                  <c:v>0.12728221524535491</c:v>
                </c:pt>
                <c:pt idx="5533">
                  <c:v>0.1192591602155081</c:v>
                </c:pt>
                <c:pt idx="5534">
                  <c:v>0.12728221524535491</c:v>
                </c:pt>
                <c:pt idx="5535">
                  <c:v>0.13141177351159289</c:v>
                </c:pt>
                <c:pt idx="5536">
                  <c:v>0.12728221524535491</c:v>
                </c:pt>
                <c:pt idx="5537">
                  <c:v>0.12728221524535491</c:v>
                </c:pt>
                <c:pt idx="5538">
                  <c:v>0.13562069360389861</c:v>
                </c:pt>
                <c:pt idx="5539">
                  <c:v>0.14427862406711031</c:v>
                </c:pt>
                <c:pt idx="5540">
                  <c:v>0.1578731823554681</c:v>
                </c:pt>
                <c:pt idx="5541">
                  <c:v>0.16256870731524151</c:v>
                </c:pt>
                <c:pt idx="5542">
                  <c:v>0.17220867393777781</c:v>
                </c:pt>
                <c:pt idx="5543">
                  <c:v>0.17715407522420051</c:v>
                </c:pt>
                <c:pt idx="5544">
                  <c:v>0.1872980923573343</c:v>
                </c:pt>
                <c:pt idx="5545">
                  <c:v>0.1872980923573343</c:v>
                </c:pt>
                <c:pt idx="5546">
                  <c:v>0.1872980923573343</c:v>
                </c:pt>
                <c:pt idx="5547">
                  <c:v>0.1821837236835025</c:v>
                </c:pt>
                <c:pt idx="5548">
                  <c:v>0.1821837236835025</c:v>
                </c:pt>
                <c:pt idx="5549">
                  <c:v>0.1821837236835025</c:v>
                </c:pt>
                <c:pt idx="5550">
                  <c:v>0.17715407522420051</c:v>
                </c:pt>
                <c:pt idx="5551">
                  <c:v>0.17715407522420051</c:v>
                </c:pt>
                <c:pt idx="5552">
                  <c:v>0.17715407522420051</c:v>
                </c:pt>
                <c:pt idx="5553">
                  <c:v>0.1821837236835025</c:v>
                </c:pt>
                <c:pt idx="5554">
                  <c:v>0.1821837236835025</c:v>
                </c:pt>
                <c:pt idx="5555">
                  <c:v>0.1872980923573343</c:v>
                </c:pt>
                <c:pt idx="5556">
                  <c:v>0.1821837236835025</c:v>
                </c:pt>
                <c:pt idx="5557">
                  <c:v>0.1821837236835025</c:v>
                </c:pt>
                <c:pt idx="5558">
                  <c:v>0.1821837236835025</c:v>
                </c:pt>
                <c:pt idx="5559">
                  <c:v>0.1924976516606543</c:v>
                </c:pt>
                <c:pt idx="5560">
                  <c:v>0.19778286942500611</c:v>
                </c:pt>
                <c:pt idx="5561">
                  <c:v>0.1924976516606543</c:v>
                </c:pt>
                <c:pt idx="5562">
                  <c:v>0.1924976516606543</c:v>
                </c:pt>
                <c:pt idx="5563">
                  <c:v>0.19778286942500611</c:v>
                </c:pt>
                <c:pt idx="5564">
                  <c:v>0.20315421094061981</c:v>
                </c:pt>
                <c:pt idx="5565">
                  <c:v>0.21415711392472159</c:v>
                </c:pt>
                <c:pt idx="5566">
                  <c:v>0.21978959363043149</c:v>
                </c:pt>
                <c:pt idx="5567">
                  <c:v>0.21415711392472159</c:v>
                </c:pt>
                <c:pt idx="5568">
                  <c:v>0.21415711392472159</c:v>
                </c:pt>
                <c:pt idx="5569">
                  <c:v>0.21978959363043149</c:v>
                </c:pt>
                <c:pt idx="5570">
                  <c:v>0.21415711392472159</c:v>
                </c:pt>
                <c:pt idx="5571">
                  <c:v>0.21415711392472159</c:v>
                </c:pt>
                <c:pt idx="5572">
                  <c:v>0.21978959363043149</c:v>
                </c:pt>
                <c:pt idx="5573">
                  <c:v>0.21415711392472159</c:v>
                </c:pt>
                <c:pt idx="5574">
                  <c:v>0.2086121389973831</c:v>
                </c:pt>
                <c:pt idx="5575">
                  <c:v>0.2086121389973831</c:v>
                </c:pt>
                <c:pt idx="5576">
                  <c:v>0.20315421094061981</c:v>
                </c:pt>
                <c:pt idx="5577">
                  <c:v>0.20315421094061981</c:v>
                </c:pt>
                <c:pt idx="5578">
                  <c:v>0.19778286942500611</c:v>
                </c:pt>
                <c:pt idx="5579">
                  <c:v>0.19778286942500611</c:v>
                </c:pt>
                <c:pt idx="5580">
                  <c:v>0.19778286942500611</c:v>
                </c:pt>
                <c:pt idx="5581">
                  <c:v>0.20315421094061981</c:v>
                </c:pt>
                <c:pt idx="5582">
                  <c:v>0.1924976516606543</c:v>
                </c:pt>
                <c:pt idx="5583">
                  <c:v>0.1872980923573343</c:v>
                </c:pt>
                <c:pt idx="5584">
                  <c:v>0.21978959363043149</c:v>
                </c:pt>
                <c:pt idx="5585">
                  <c:v>0.21978959363043149</c:v>
                </c:pt>
                <c:pt idx="5586">
                  <c:v>0.21978959363043149</c:v>
                </c:pt>
                <c:pt idx="5587">
                  <c:v>0.21415711392472159</c:v>
                </c:pt>
                <c:pt idx="5588">
                  <c:v>0.20315421094061981</c:v>
                </c:pt>
                <c:pt idx="5589">
                  <c:v>0.20315421094061981</c:v>
                </c:pt>
                <c:pt idx="5590">
                  <c:v>0.20315421094061981</c:v>
                </c:pt>
                <c:pt idx="5591">
                  <c:v>0.19778286942500611</c:v>
                </c:pt>
                <c:pt idx="5592">
                  <c:v>0.19778286942500611</c:v>
                </c:pt>
                <c:pt idx="5593">
                  <c:v>0.19778286942500611</c:v>
                </c:pt>
                <c:pt idx="5594">
                  <c:v>0.19778286942500611</c:v>
                </c:pt>
                <c:pt idx="5595">
                  <c:v>0.20315421094061981</c:v>
                </c:pt>
                <c:pt idx="5596">
                  <c:v>0.20315421094061981</c:v>
                </c:pt>
                <c:pt idx="5597">
                  <c:v>0.20315421094061981</c:v>
                </c:pt>
                <c:pt idx="5598">
                  <c:v>0.19778286942500611</c:v>
                </c:pt>
                <c:pt idx="5599">
                  <c:v>0.19778286942500611</c:v>
                </c:pt>
                <c:pt idx="5600">
                  <c:v>0.20315421094061981</c:v>
                </c:pt>
                <c:pt idx="5601">
                  <c:v>0.19778286942500611</c:v>
                </c:pt>
                <c:pt idx="5602">
                  <c:v>0.19778286942500611</c:v>
                </c:pt>
                <c:pt idx="5603">
                  <c:v>0.1872980923573343</c:v>
                </c:pt>
                <c:pt idx="5604">
                  <c:v>0.1872980923573343</c:v>
                </c:pt>
                <c:pt idx="5605">
                  <c:v>0.1821837236835025</c:v>
                </c:pt>
                <c:pt idx="5606">
                  <c:v>0.17715407522420051</c:v>
                </c:pt>
                <c:pt idx="5607">
                  <c:v>0.17220867393777781</c:v>
                </c:pt>
                <c:pt idx="5608">
                  <c:v>0.17220867393777781</c:v>
                </c:pt>
                <c:pt idx="5609">
                  <c:v>0.16256870731524151</c:v>
                </c:pt>
                <c:pt idx="5610">
                  <c:v>0.16256870731524151</c:v>
                </c:pt>
                <c:pt idx="5611">
                  <c:v>0.16256870731524151</c:v>
                </c:pt>
                <c:pt idx="5612">
                  <c:v>0.16256870731524151</c:v>
                </c:pt>
                <c:pt idx="5613">
                  <c:v>0.16256870731524151</c:v>
                </c:pt>
                <c:pt idx="5614">
                  <c:v>0.16256870731524151</c:v>
                </c:pt>
                <c:pt idx="5615">
                  <c:v>0.16256870731524151</c:v>
                </c:pt>
                <c:pt idx="5616">
                  <c:v>0.16256870731524151</c:v>
                </c:pt>
                <c:pt idx="5617">
                  <c:v>0.16256870731524151</c:v>
                </c:pt>
                <c:pt idx="5618">
                  <c:v>0.16734704411139251</c:v>
                </c:pt>
                <c:pt idx="5619">
                  <c:v>0.16734704411139251</c:v>
                </c:pt>
                <c:pt idx="5620">
                  <c:v>0.17220867393777781</c:v>
                </c:pt>
                <c:pt idx="5621">
                  <c:v>0.17715407522420051</c:v>
                </c:pt>
                <c:pt idx="5622">
                  <c:v>0.17715407522420051</c:v>
                </c:pt>
                <c:pt idx="5623">
                  <c:v>0.1821837236835025</c:v>
                </c:pt>
                <c:pt idx="5624">
                  <c:v>0.17220867393777781</c:v>
                </c:pt>
                <c:pt idx="5625">
                  <c:v>0.1821837236835025</c:v>
                </c:pt>
                <c:pt idx="5626">
                  <c:v>0.17715407522420051</c:v>
                </c:pt>
                <c:pt idx="5627">
                  <c:v>0.1821837236835025</c:v>
                </c:pt>
                <c:pt idx="5628">
                  <c:v>0.1821837236835025</c:v>
                </c:pt>
                <c:pt idx="5629">
                  <c:v>0.17715407522420051</c:v>
                </c:pt>
                <c:pt idx="5630">
                  <c:v>0.1821837236835025</c:v>
                </c:pt>
                <c:pt idx="5631">
                  <c:v>0.19778286942500611</c:v>
                </c:pt>
                <c:pt idx="5632">
                  <c:v>0.19778286942500611</c:v>
                </c:pt>
                <c:pt idx="5633">
                  <c:v>0.19778286942500611</c:v>
                </c:pt>
                <c:pt idx="5634">
                  <c:v>0.20315421094061981</c:v>
                </c:pt>
                <c:pt idx="5635">
                  <c:v>0.2086121389973831</c:v>
                </c:pt>
                <c:pt idx="5636">
                  <c:v>0.21415711392472159</c:v>
                </c:pt>
                <c:pt idx="5637">
                  <c:v>0.21415711392472159</c:v>
                </c:pt>
                <c:pt idx="5638">
                  <c:v>0.2086121389973831</c:v>
                </c:pt>
                <c:pt idx="5639">
                  <c:v>0.21415711392472159</c:v>
                </c:pt>
                <c:pt idx="5640">
                  <c:v>0.21415711392472159</c:v>
                </c:pt>
                <c:pt idx="5641">
                  <c:v>0.20315421094061981</c:v>
                </c:pt>
                <c:pt idx="5642">
                  <c:v>0.19778286942500611</c:v>
                </c:pt>
                <c:pt idx="5643">
                  <c:v>0.21978959363043149</c:v>
                </c:pt>
                <c:pt idx="5644">
                  <c:v>0.2086121389973831</c:v>
                </c:pt>
                <c:pt idx="5645">
                  <c:v>0.2086121389973831</c:v>
                </c:pt>
                <c:pt idx="5646">
                  <c:v>0.1924976516606543</c:v>
                </c:pt>
                <c:pt idx="5647">
                  <c:v>0.20315421094061981</c:v>
                </c:pt>
                <c:pt idx="5648">
                  <c:v>0.19778286942500611</c:v>
                </c:pt>
                <c:pt idx="5649">
                  <c:v>0.1924976516606543</c:v>
                </c:pt>
                <c:pt idx="5650">
                  <c:v>0.1821837236835025</c:v>
                </c:pt>
                <c:pt idx="5651">
                  <c:v>0.1487286290571152</c:v>
                </c:pt>
                <c:pt idx="5652">
                  <c:v>0.1578731823554681</c:v>
                </c:pt>
                <c:pt idx="5653">
                  <c:v>0.14427862406711031</c:v>
                </c:pt>
                <c:pt idx="5654">
                  <c:v>0.14427862406711031</c:v>
                </c:pt>
                <c:pt idx="5655">
                  <c:v>0.1399094775062851</c:v>
                </c:pt>
                <c:pt idx="5656">
                  <c:v>0.13562069360389861</c:v>
                </c:pt>
                <c:pt idx="5657">
                  <c:v>0.13141177351159289</c:v>
                </c:pt>
                <c:pt idx="5658">
                  <c:v>0.1232315136256307</c:v>
                </c:pt>
                <c:pt idx="5659">
                  <c:v>0.1192591602155081</c:v>
                </c:pt>
                <c:pt idx="5660">
                  <c:v>0.1192591602155081</c:v>
                </c:pt>
                <c:pt idx="5661">
                  <c:v>0.1192591602155081</c:v>
                </c:pt>
                <c:pt idx="5662">
                  <c:v>0.1192591602155081</c:v>
                </c:pt>
                <c:pt idx="5663">
                  <c:v>0.1192591602155081</c:v>
                </c:pt>
                <c:pt idx="5664">
                  <c:v>0.1192591602155081</c:v>
                </c:pt>
                <c:pt idx="5665">
                  <c:v>0.1192591602155081</c:v>
                </c:pt>
                <c:pt idx="5666">
                  <c:v>0.1232315136256307</c:v>
                </c:pt>
                <c:pt idx="5667">
                  <c:v>0.12728221524535491</c:v>
                </c:pt>
                <c:pt idx="5668">
                  <c:v>0.12728221524535491</c:v>
                </c:pt>
                <c:pt idx="5669">
                  <c:v>0.13141177351159289</c:v>
                </c:pt>
                <c:pt idx="5670">
                  <c:v>0.1399094775062851</c:v>
                </c:pt>
                <c:pt idx="5671">
                  <c:v>0.14427862406711031</c:v>
                </c:pt>
                <c:pt idx="5672">
                  <c:v>0.1487286290571152</c:v>
                </c:pt>
                <c:pt idx="5673">
                  <c:v>0.1578731823554681</c:v>
                </c:pt>
                <c:pt idx="5674">
                  <c:v>0.16256870731524151</c:v>
                </c:pt>
                <c:pt idx="5675">
                  <c:v>0.16734704411139251</c:v>
                </c:pt>
                <c:pt idx="5676">
                  <c:v>0.17220867393777781</c:v>
                </c:pt>
                <c:pt idx="5677">
                  <c:v>0.1821837236835025</c:v>
                </c:pt>
                <c:pt idx="5678">
                  <c:v>0.1821837236835025</c:v>
                </c:pt>
                <c:pt idx="5679">
                  <c:v>0.17715407522420051</c:v>
                </c:pt>
                <c:pt idx="5680">
                  <c:v>0.1821837236835025</c:v>
                </c:pt>
                <c:pt idx="5681">
                  <c:v>0.1821837236835025</c:v>
                </c:pt>
                <c:pt idx="5682">
                  <c:v>0.1872980923573343</c:v>
                </c:pt>
                <c:pt idx="5683">
                  <c:v>0.17715407522420051</c:v>
                </c:pt>
                <c:pt idx="5684">
                  <c:v>0.1821837236835025</c:v>
                </c:pt>
                <c:pt idx="5685">
                  <c:v>0.17715407522420051</c:v>
                </c:pt>
                <c:pt idx="5686">
                  <c:v>0.17715407522420051</c:v>
                </c:pt>
                <c:pt idx="5687">
                  <c:v>0.1821837236835025</c:v>
                </c:pt>
                <c:pt idx="5688">
                  <c:v>0.17715407522420051</c:v>
                </c:pt>
                <c:pt idx="5689">
                  <c:v>0.17715407522420051</c:v>
                </c:pt>
                <c:pt idx="5690">
                  <c:v>0.17715407522420051</c:v>
                </c:pt>
                <c:pt idx="5691">
                  <c:v>0.17715407522420051</c:v>
                </c:pt>
                <c:pt idx="5692">
                  <c:v>0.1821837236835025</c:v>
                </c:pt>
                <c:pt idx="5693">
                  <c:v>0.16734704411139251</c:v>
                </c:pt>
                <c:pt idx="5694">
                  <c:v>0.16734704411139251</c:v>
                </c:pt>
                <c:pt idx="5695">
                  <c:v>0.16256870731524151</c:v>
                </c:pt>
                <c:pt idx="5696">
                  <c:v>0.16256870731524151</c:v>
                </c:pt>
                <c:pt idx="5697">
                  <c:v>0.16734704411139251</c:v>
                </c:pt>
                <c:pt idx="5698">
                  <c:v>0.16734704411139251</c:v>
                </c:pt>
                <c:pt idx="5699">
                  <c:v>0.16734704411139251</c:v>
                </c:pt>
                <c:pt idx="5700">
                  <c:v>0.1578731823554681</c:v>
                </c:pt>
                <c:pt idx="5701">
                  <c:v>0.1487286290571152</c:v>
                </c:pt>
                <c:pt idx="5702">
                  <c:v>0.1399094775062851</c:v>
                </c:pt>
                <c:pt idx="5703">
                  <c:v>0.13562069360389861</c:v>
                </c:pt>
                <c:pt idx="5704">
                  <c:v>0.12728221524535491</c:v>
                </c:pt>
                <c:pt idx="5705">
                  <c:v>0.12728221524535491</c:v>
                </c:pt>
                <c:pt idx="5706">
                  <c:v>0.12728221524535491</c:v>
                </c:pt>
                <c:pt idx="5707">
                  <c:v>0.1232315136256307</c:v>
                </c:pt>
                <c:pt idx="5708">
                  <c:v>0.1192591602155081</c:v>
                </c:pt>
                <c:pt idx="5709">
                  <c:v>0.1192591602155081</c:v>
                </c:pt>
                <c:pt idx="5710">
                  <c:v>0.1153646432568817</c:v>
                </c:pt>
                <c:pt idx="5711">
                  <c:v>0.1153646432568817</c:v>
                </c:pt>
                <c:pt idx="5712">
                  <c:v>0.1153646432568817</c:v>
                </c:pt>
                <c:pt idx="5713">
                  <c:v>0.1153646432568817</c:v>
                </c:pt>
                <c:pt idx="5714">
                  <c:v>0.1192591602155081</c:v>
                </c:pt>
                <c:pt idx="5715">
                  <c:v>0.1192591602155081</c:v>
                </c:pt>
                <c:pt idx="5716">
                  <c:v>0.1232315136256307</c:v>
                </c:pt>
                <c:pt idx="5717">
                  <c:v>0.12728221524535491</c:v>
                </c:pt>
                <c:pt idx="5718">
                  <c:v>0.12728221524535491</c:v>
                </c:pt>
                <c:pt idx="5719">
                  <c:v>0.13141177351159289</c:v>
                </c:pt>
                <c:pt idx="5720">
                  <c:v>0.13562069360389861</c:v>
                </c:pt>
                <c:pt idx="5721">
                  <c:v>0.13562069360389861</c:v>
                </c:pt>
                <c:pt idx="5722">
                  <c:v>0.1399094775062851</c:v>
                </c:pt>
                <c:pt idx="5723">
                  <c:v>0.1399094775062851</c:v>
                </c:pt>
                <c:pt idx="5724">
                  <c:v>0.1487286290571152</c:v>
                </c:pt>
                <c:pt idx="5725">
                  <c:v>0.1487286290571152</c:v>
                </c:pt>
                <c:pt idx="5726">
                  <c:v>0.1487286290571152</c:v>
                </c:pt>
                <c:pt idx="5727">
                  <c:v>0.1532599852256937</c:v>
                </c:pt>
                <c:pt idx="5728">
                  <c:v>0.14427862406711031</c:v>
                </c:pt>
                <c:pt idx="5729">
                  <c:v>0.1487286290571152</c:v>
                </c:pt>
                <c:pt idx="5730">
                  <c:v>0.1487286290571152</c:v>
                </c:pt>
                <c:pt idx="5731">
                  <c:v>0.1487286290571152</c:v>
                </c:pt>
                <c:pt idx="5732">
                  <c:v>0.1487286290571152</c:v>
                </c:pt>
                <c:pt idx="5733">
                  <c:v>0.1487286290571152</c:v>
                </c:pt>
                <c:pt idx="5734">
                  <c:v>0.1399094775062851</c:v>
                </c:pt>
                <c:pt idx="5735">
                  <c:v>0.14427862406711031</c:v>
                </c:pt>
                <c:pt idx="5736">
                  <c:v>0.14427862406711031</c:v>
                </c:pt>
                <c:pt idx="5737">
                  <c:v>0.1487286290571152</c:v>
                </c:pt>
                <c:pt idx="5738">
                  <c:v>0.1487286290571152</c:v>
                </c:pt>
                <c:pt idx="5739">
                  <c:v>0.1487286290571152</c:v>
                </c:pt>
                <c:pt idx="5740">
                  <c:v>0.14427862406711031</c:v>
                </c:pt>
                <c:pt idx="5741">
                  <c:v>0.1399094775062851</c:v>
                </c:pt>
                <c:pt idx="5742">
                  <c:v>0.1399094775062851</c:v>
                </c:pt>
                <c:pt idx="5743">
                  <c:v>0.1399094775062851</c:v>
                </c:pt>
                <c:pt idx="5744">
                  <c:v>0.1399094775062851</c:v>
                </c:pt>
                <c:pt idx="5745">
                  <c:v>0.1487286290571152</c:v>
                </c:pt>
                <c:pt idx="5746">
                  <c:v>0.1487286290571152</c:v>
                </c:pt>
                <c:pt idx="5747">
                  <c:v>0.1532599852256937</c:v>
                </c:pt>
                <c:pt idx="5748">
                  <c:v>0.1532599852256937</c:v>
                </c:pt>
                <c:pt idx="5749">
                  <c:v>0.1487286290571152</c:v>
                </c:pt>
                <c:pt idx="5750">
                  <c:v>0.1487286290571152</c:v>
                </c:pt>
                <c:pt idx="5751">
                  <c:v>0.14427862406711031</c:v>
                </c:pt>
                <c:pt idx="5752">
                  <c:v>0.14427862406711031</c:v>
                </c:pt>
                <c:pt idx="5753">
                  <c:v>0.14427862406711031</c:v>
                </c:pt>
                <c:pt idx="5754">
                  <c:v>0.1399094775062851</c:v>
                </c:pt>
                <c:pt idx="5755">
                  <c:v>0.1399094775062851</c:v>
                </c:pt>
                <c:pt idx="5756">
                  <c:v>0.13141177351159289</c:v>
                </c:pt>
                <c:pt idx="5757">
                  <c:v>0.13141177351159289</c:v>
                </c:pt>
                <c:pt idx="5758">
                  <c:v>0.13562069360389861</c:v>
                </c:pt>
                <c:pt idx="5759">
                  <c:v>0.13562069360389861</c:v>
                </c:pt>
                <c:pt idx="5760">
                  <c:v>0.1399094775062851</c:v>
                </c:pt>
                <c:pt idx="5761">
                  <c:v>0.1399094775062851</c:v>
                </c:pt>
                <c:pt idx="5762">
                  <c:v>0.1399094775062851</c:v>
                </c:pt>
                <c:pt idx="5763">
                  <c:v>0.14427862406711031</c:v>
                </c:pt>
                <c:pt idx="5764">
                  <c:v>0.14427862406711031</c:v>
                </c:pt>
                <c:pt idx="5765">
                  <c:v>0.14427862406711031</c:v>
                </c:pt>
                <c:pt idx="5766">
                  <c:v>0.14427862406711031</c:v>
                </c:pt>
                <c:pt idx="5767">
                  <c:v>0.14427862406711031</c:v>
                </c:pt>
                <c:pt idx="5768">
                  <c:v>0.14427862406711031</c:v>
                </c:pt>
                <c:pt idx="5769">
                  <c:v>0.14427862406711031</c:v>
                </c:pt>
                <c:pt idx="5770">
                  <c:v>0.1399094775062851</c:v>
                </c:pt>
                <c:pt idx="5771">
                  <c:v>0.14427862406711031</c:v>
                </c:pt>
                <c:pt idx="5772">
                  <c:v>0.1399094775062851</c:v>
                </c:pt>
                <c:pt idx="5773">
                  <c:v>0.13141177351159289</c:v>
                </c:pt>
                <c:pt idx="5774">
                  <c:v>0.1232315136256307</c:v>
                </c:pt>
                <c:pt idx="5775">
                  <c:v>0.1232315136256307</c:v>
                </c:pt>
                <c:pt idx="5776">
                  <c:v>0.1153646432568817</c:v>
                </c:pt>
                <c:pt idx="5777">
                  <c:v>0.1115474476045035</c:v>
                </c:pt>
                <c:pt idx="5778">
                  <c:v>0.1115474476045035</c:v>
                </c:pt>
                <c:pt idx="5779">
                  <c:v>0.1078070546578225</c:v>
                </c:pt>
                <c:pt idx="5780">
                  <c:v>0.1078070546578225</c:v>
                </c:pt>
                <c:pt idx="5781">
                  <c:v>0.1078070546578225</c:v>
                </c:pt>
                <c:pt idx="5782">
                  <c:v>0.1078070546578225</c:v>
                </c:pt>
                <c:pt idx="5783">
                  <c:v>0.1078070546578225</c:v>
                </c:pt>
                <c:pt idx="5784">
                  <c:v>0.1078070546578225</c:v>
                </c:pt>
                <c:pt idx="5785">
                  <c:v>0.1078070546578225</c:v>
                </c:pt>
                <c:pt idx="5786">
                  <c:v>0.1115474476045035</c:v>
                </c:pt>
                <c:pt idx="5787">
                  <c:v>0.1232315136256307</c:v>
                </c:pt>
                <c:pt idx="5788">
                  <c:v>0.12728221524535491</c:v>
                </c:pt>
                <c:pt idx="5789">
                  <c:v>0.12728221524535491</c:v>
                </c:pt>
                <c:pt idx="5790">
                  <c:v>0.13141177351159289</c:v>
                </c:pt>
                <c:pt idx="5791">
                  <c:v>0.13562069360389861</c:v>
                </c:pt>
                <c:pt idx="5792">
                  <c:v>0.13562069360389861</c:v>
                </c:pt>
                <c:pt idx="5793">
                  <c:v>0.13562069360389861</c:v>
                </c:pt>
                <c:pt idx="5794">
                  <c:v>0.13141177351159289</c:v>
                </c:pt>
                <c:pt idx="5795">
                  <c:v>0.13141177351159289</c:v>
                </c:pt>
                <c:pt idx="5796">
                  <c:v>0.12728221524535491</c:v>
                </c:pt>
                <c:pt idx="5797">
                  <c:v>0.1192591602155081</c:v>
                </c:pt>
                <c:pt idx="5798">
                  <c:v>0.1153646432568817</c:v>
                </c:pt>
                <c:pt idx="5799">
                  <c:v>0.104142942290507</c:v>
                </c:pt>
                <c:pt idx="5800">
                  <c:v>0.1005545847775375</c:v>
                </c:pt>
                <c:pt idx="5801">
                  <c:v>9.7041452719751925E-2</c:v>
                </c:pt>
                <c:pt idx="5802">
                  <c:v>9.7041452719751925E-2</c:v>
                </c:pt>
                <c:pt idx="5803">
                  <c:v>9.7041452719751925E-2</c:v>
                </c:pt>
                <c:pt idx="5804">
                  <c:v>9.7041452719751925E-2</c:v>
                </c:pt>
                <c:pt idx="5805">
                  <c:v>9.7041452719751925E-2</c:v>
                </c:pt>
                <c:pt idx="5806">
                  <c:v>9.7041452719751925E-2</c:v>
                </c:pt>
                <c:pt idx="5807">
                  <c:v>0.1005545847775375</c:v>
                </c:pt>
                <c:pt idx="5808">
                  <c:v>0.1005545847775375</c:v>
                </c:pt>
                <c:pt idx="5809">
                  <c:v>0.1005545847775375</c:v>
                </c:pt>
                <c:pt idx="5810">
                  <c:v>0.104142942290507</c:v>
                </c:pt>
                <c:pt idx="5811">
                  <c:v>0.1078070546578225</c:v>
                </c:pt>
                <c:pt idx="5812">
                  <c:v>0.1115474476045035</c:v>
                </c:pt>
                <c:pt idx="5813">
                  <c:v>0.1115474476045035</c:v>
                </c:pt>
                <c:pt idx="5814">
                  <c:v>0.1153646432568817</c:v>
                </c:pt>
                <c:pt idx="5815">
                  <c:v>0.1153646432568817</c:v>
                </c:pt>
                <c:pt idx="5816">
                  <c:v>0.1153646432568817</c:v>
                </c:pt>
                <c:pt idx="5817">
                  <c:v>0.12728221524535491</c:v>
                </c:pt>
                <c:pt idx="5818">
                  <c:v>0.1115474476045035</c:v>
                </c:pt>
                <c:pt idx="5819">
                  <c:v>0.1005545847775375</c:v>
                </c:pt>
                <c:pt idx="5820">
                  <c:v>0.104142942290507</c:v>
                </c:pt>
                <c:pt idx="5821">
                  <c:v>9.7041452719751925E-2</c:v>
                </c:pt>
                <c:pt idx="5822">
                  <c:v>8.3730458007176253E-2</c:v>
                </c:pt>
                <c:pt idx="5823">
                  <c:v>8.058537801245165E-2</c:v>
                </c:pt>
                <c:pt idx="5824">
                  <c:v>7.7512265340775988E-2</c:v>
                </c:pt>
                <c:pt idx="5825">
                  <c:v>7.4510562518470269E-2</c:v>
                </c:pt>
                <c:pt idx="5826">
                  <c:v>7.1579707685279201E-2</c:v>
                </c:pt>
                <c:pt idx="5827">
                  <c:v>7.1579707685279201E-2</c:v>
                </c:pt>
                <c:pt idx="5828">
                  <c:v>6.8719134489158104E-2</c:v>
                </c:pt>
                <c:pt idx="5829">
                  <c:v>6.8719134489158104E-2</c:v>
                </c:pt>
                <c:pt idx="5830">
                  <c:v>6.8719134489158104E-2</c:v>
                </c:pt>
                <c:pt idx="5831">
                  <c:v>6.8719134489158104E-2</c:v>
                </c:pt>
                <c:pt idx="5832">
                  <c:v>7.1579707685279201E-2</c:v>
                </c:pt>
                <c:pt idx="5833">
                  <c:v>7.4510562518470269E-2</c:v>
                </c:pt>
                <c:pt idx="5834">
                  <c:v>7.4510562518470269E-2</c:v>
                </c:pt>
                <c:pt idx="5835">
                  <c:v>8.058537801245165E-2</c:v>
                </c:pt>
                <c:pt idx="5836">
                  <c:v>8.058537801245165E-2</c:v>
                </c:pt>
                <c:pt idx="5837">
                  <c:v>8.3730458007176253E-2</c:v>
                </c:pt>
                <c:pt idx="5838">
                  <c:v>8.3730458007176253E-2</c:v>
                </c:pt>
                <c:pt idx="5839">
                  <c:v>8.058537801245165E-2</c:v>
                </c:pt>
                <c:pt idx="5840">
                  <c:v>8.694805851322096E-2</c:v>
                </c:pt>
                <c:pt idx="5841">
                  <c:v>9.0238728530787557E-2</c:v>
                </c:pt>
                <c:pt idx="5842">
                  <c:v>8.694805851322096E-2</c:v>
                </c:pt>
                <c:pt idx="5843">
                  <c:v>9.3603012965716478E-2</c:v>
                </c:pt>
                <c:pt idx="5844">
                  <c:v>8.694805851322096E-2</c:v>
                </c:pt>
                <c:pt idx="5845">
                  <c:v>8.694805851322096E-2</c:v>
                </c:pt>
                <c:pt idx="5846">
                  <c:v>8.694805851322096E-2</c:v>
                </c:pt>
                <c:pt idx="5847">
                  <c:v>8.058537801245165E-2</c:v>
                </c:pt>
                <c:pt idx="5848">
                  <c:v>7.7512265340775988E-2</c:v>
                </c:pt>
                <c:pt idx="5849">
                  <c:v>8.058537801245165E-2</c:v>
                </c:pt>
                <c:pt idx="5850">
                  <c:v>7.4510562518470269E-2</c:v>
                </c:pt>
                <c:pt idx="5851">
                  <c:v>7.4510562518470269E-2</c:v>
                </c:pt>
                <c:pt idx="5852">
                  <c:v>7.7512265340775988E-2</c:v>
                </c:pt>
                <c:pt idx="5853">
                  <c:v>7.4510562518470269E-2</c:v>
                </c:pt>
                <c:pt idx="5854">
                  <c:v>7.7512265340775988E-2</c:v>
                </c:pt>
                <c:pt idx="5855">
                  <c:v>7.7512265340775988E-2</c:v>
                </c:pt>
                <c:pt idx="5856">
                  <c:v>8.058537801245165E-2</c:v>
                </c:pt>
                <c:pt idx="5857">
                  <c:v>8.058537801245165E-2</c:v>
                </c:pt>
                <c:pt idx="5858">
                  <c:v>8.3730458007176253E-2</c:v>
                </c:pt>
                <c:pt idx="5859">
                  <c:v>9.0238728530787557E-2</c:v>
                </c:pt>
                <c:pt idx="5860">
                  <c:v>0.1078070546578225</c:v>
                </c:pt>
                <c:pt idx="5861">
                  <c:v>0.1532599852256937</c:v>
                </c:pt>
                <c:pt idx="5862">
                  <c:v>0.25544741925219888</c:v>
                </c:pt>
                <c:pt idx="5863">
                  <c:v>0.4065559716105499</c:v>
                </c:pt>
                <c:pt idx="5864">
                  <c:v>0.88257137685566767</c:v>
                </c:pt>
                <c:pt idx="5865">
                  <c:v>1.630975110903125</c:v>
                </c:pt>
                <c:pt idx="5866">
                  <c:v>2.0789706513915451</c:v>
                </c:pt>
                <c:pt idx="5867">
                  <c:v>2.235358925049467</c:v>
                </c:pt>
                <c:pt idx="5868">
                  <c:v>2.1229593559832538</c:v>
                </c:pt>
                <c:pt idx="5869">
                  <c:v>1.9293376703319101</c:v>
                </c:pt>
                <c:pt idx="5870">
                  <c:v>1.806381596626617</c:v>
                </c:pt>
                <c:pt idx="5871">
                  <c:v>1.688251043906916</c:v>
                </c:pt>
                <c:pt idx="5872">
                  <c:v>1.669027226631089</c:v>
                </c:pt>
                <c:pt idx="5873">
                  <c:v>1.707607104419484</c:v>
                </c:pt>
                <c:pt idx="5874">
                  <c:v>1.7270957100259929</c:v>
                </c:pt>
                <c:pt idx="5875">
                  <c:v>1.707607104419484</c:v>
                </c:pt>
                <c:pt idx="5876">
                  <c:v>1.630975110903125</c:v>
                </c:pt>
                <c:pt idx="5877">
                  <c:v>1.483995523309098</c:v>
                </c:pt>
                <c:pt idx="5878">
                  <c:v>1.345263758733773</c:v>
                </c:pt>
                <c:pt idx="5879">
                  <c:v>1.246531232819855</c:v>
                </c:pt>
                <c:pt idx="5880">
                  <c:v>1.121845388157547</c:v>
                </c:pt>
                <c:pt idx="5881">
                  <c:v>1.0771079001430941</c:v>
                </c:pt>
                <c:pt idx="5882">
                  <c:v>0.99088757901345825</c:v>
                </c:pt>
                <c:pt idx="5883">
                  <c:v>0.93578930659463289</c:v>
                </c:pt>
                <c:pt idx="5884">
                  <c:v>0.83121189815234187</c:v>
                </c:pt>
                <c:pt idx="5885">
                  <c:v>0.79389858150186732</c:v>
                </c:pt>
                <c:pt idx="5886">
                  <c:v>0.75760874319583171</c:v>
                </c:pt>
                <c:pt idx="5887">
                  <c:v>0.73397941276175382</c:v>
                </c:pt>
                <c:pt idx="5888">
                  <c:v>0.7107978797084098</c:v>
                </c:pt>
                <c:pt idx="5889">
                  <c:v>0.69937414259094144</c:v>
                </c:pt>
                <c:pt idx="5890">
                  <c:v>0.67685892784162982</c:v>
                </c:pt>
                <c:pt idx="5891">
                  <c:v>0.66576672695417594</c:v>
                </c:pt>
                <c:pt idx="5892">
                  <c:v>0.66576672695417594</c:v>
                </c:pt>
                <c:pt idx="5893">
                  <c:v>0.67685892784162982</c:v>
                </c:pt>
                <c:pt idx="5894">
                  <c:v>0.6547843129038049</c:v>
                </c:pt>
                <c:pt idx="5895">
                  <c:v>0.6547843129038049</c:v>
                </c:pt>
                <c:pt idx="5896">
                  <c:v>0.63314738560907857</c:v>
                </c:pt>
                <c:pt idx="5897">
                  <c:v>0.61194521428205462</c:v>
                </c:pt>
                <c:pt idx="5898">
                  <c:v>0.60150624052641588</c:v>
                </c:pt>
                <c:pt idx="5899">
                  <c:v>0.58095066260680628</c:v>
                </c:pt>
                <c:pt idx="5900">
                  <c:v>0.58095066260680628</c:v>
                </c:pt>
                <c:pt idx="5901">
                  <c:v>0.61194521428205462</c:v>
                </c:pt>
                <c:pt idx="5902">
                  <c:v>0.63314738560907857</c:v>
                </c:pt>
                <c:pt idx="5903">
                  <c:v>0.72233285019741711</c:v>
                </c:pt>
                <c:pt idx="5904">
                  <c:v>0.79389858150186732</c:v>
                </c:pt>
                <c:pt idx="5905">
                  <c:v>0.81865982130783976</c:v>
                </c:pt>
                <c:pt idx="5906">
                  <c:v>0.83121189815234187</c:v>
                </c:pt>
                <c:pt idx="5907">
                  <c:v>0.79389858150186732</c:v>
                </c:pt>
                <c:pt idx="5908">
                  <c:v>0.75760874319583171</c:v>
                </c:pt>
                <c:pt idx="5909">
                  <c:v>0.72233285019741711</c:v>
                </c:pt>
                <c:pt idx="5910">
                  <c:v>0.69937414259094144</c:v>
                </c:pt>
                <c:pt idx="5911">
                  <c:v>0.68806127898072333</c:v>
                </c:pt>
                <c:pt idx="5912">
                  <c:v>0.67685892784162982</c:v>
                </c:pt>
                <c:pt idx="5913">
                  <c:v>0.7107978797084098</c:v>
                </c:pt>
                <c:pt idx="5914">
                  <c:v>0.73397941276175382</c:v>
                </c:pt>
                <c:pt idx="5915">
                  <c:v>0.76959222277017059</c:v>
                </c:pt>
                <c:pt idx="5916">
                  <c:v>0.79389858150186732</c:v>
                </c:pt>
                <c:pt idx="5917">
                  <c:v>0.75760874319583171</c:v>
                </c:pt>
                <c:pt idx="5918">
                  <c:v>0.69937414259094144</c:v>
                </c:pt>
                <c:pt idx="5919">
                  <c:v>0.67685892784162982</c:v>
                </c:pt>
                <c:pt idx="5920">
                  <c:v>0.6547843129038049</c:v>
                </c:pt>
                <c:pt idx="5921">
                  <c:v>0.61194521428205462</c:v>
                </c:pt>
                <c:pt idx="5922">
                  <c:v>0.60150624052641588</c:v>
                </c:pt>
                <c:pt idx="5923">
                  <c:v>0.57083331289674755</c:v>
                </c:pt>
                <c:pt idx="5924">
                  <c:v>0.54111851998115623</c:v>
                </c:pt>
                <c:pt idx="5925">
                  <c:v>0.5123516717944484</c:v>
                </c:pt>
                <c:pt idx="5926">
                  <c:v>0.4936953268516388</c:v>
                </c:pt>
                <c:pt idx="5927">
                  <c:v>0.47545263476456168</c:v>
                </c:pt>
                <c:pt idx="5928">
                  <c:v>0.45762049225873808</c:v>
                </c:pt>
                <c:pt idx="5929">
                  <c:v>0.45762049225873808</c:v>
                </c:pt>
                <c:pt idx="5930">
                  <c:v>0.42317532415749498</c:v>
                </c:pt>
                <c:pt idx="5931">
                  <c:v>0.4065559716105499</c:v>
                </c:pt>
                <c:pt idx="5932">
                  <c:v>0.39839570686235948</c:v>
                </c:pt>
                <c:pt idx="5933">
                  <c:v>0.3903345135789012</c:v>
                </c:pt>
                <c:pt idx="5934">
                  <c:v>0.37450772289428857</c:v>
                </c:pt>
                <c:pt idx="5935">
                  <c:v>0.3667413120595226</c:v>
                </c:pt>
                <c:pt idx="5936">
                  <c:v>0.35907234578045011</c:v>
                </c:pt>
                <c:pt idx="5937">
                  <c:v>0.35150041306774582</c:v>
                </c:pt>
                <c:pt idx="5938">
                  <c:v>0.34402510118388269</c:v>
                </c:pt>
                <c:pt idx="5939">
                  <c:v>0.34402510118388269</c:v>
                </c:pt>
                <c:pt idx="5940">
                  <c:v>0.33664599562063069</c:v>
                </c:pt>
                <c:pt idx="5941">
                  <c:v>0.32936268007606972</c:v>
                </c:pt>
                <c:pt idx="5942">
                  <c:v>0.32936268007606972</c:v>
                </c:pt>
                <c:pt idx="5943">
                  <c:v>0.31508174472543798</c:v>
                </c:pt>
                <c:pt idx="5944">
                  <c:v>0.30808328313307187</c:v>
                </c:pt>
                <c:pt idx="5945">
                  <c:v>0.30117892793717721</c:v>
                </c:pt>
                <c:pt idx="5946">
                  <c:v>0.29436825350445661</c:v>
                </c:pt>
                <c:pt idx="5947">
                  <c:v>0.29436825350445661</c:v>
                </c:pt>
                <c:pt idx="5948">
                  <c:v>0.28765083225889831</c:v>
                </c:pt>
                <c:pt idx="5949">
                  <c:v>0.28765083225889831</c:v>
                </c:pt>
                <c:pt idx="5950">
                  <c:v>0.28102623465492887</c:v>
                </c:pt>
                <c:pt idx="5951">
                  <c:v>0.28102623465492887</c:v>
                </c:pt>
                <c:pt idx="5952">
                  <c:v>0.28102623465492887</c:v>
                </c:pt>
                <c:pt idx="5953">
                  <c:v>0.2744940291499417</c:v>
                </c:pt>
                <c:pt idx="5954">
                  <c:v>0.2744940291499417</c:v>
                </c:pt>
                <c:pt idx="5955">
                  <c:v>0.2744940291499417</c:v>
                </c:pt>
                <c:pt idx="5956">
                  <c:v>0.2680537821761817</c:v>
                </c:pt>
                <c:pt idx="5957">
                  <c:v>0.2680537821761817</c:v>
                </c:pt>
                <c:pt idx="5958">
                  <c:v>0.2680537821761817</c:v>
                </c:pt>
                <c:pt idx="5959">
                  <c:v>0.26170505811196287</c:v>
                </c:pt>
                <c:pt idx="5960">
                  <c:v>0.26170505811196287</c:v>
                </c:pt>
                <c:pt idx="5961">
                  <c:v>0.25544741925219888</c:v>
                </c:pt>
                <c:pt idx="5962">
                  <c:v>0.26170505811196287</c:v>
                </c:pt>
                <c:pt idx="5963">
                  <c:v>0.24928042577822079</c:v>
                </c:pt>
                <c:pt idx="5964">
                  <c:v>0.23721660495876909</c:v>
                </c:pt>
                <c:pt idx="5965">
                  <c:v>0.24320363572685999</c:v>
                </c:pt>
                <c:pt idx="5966">
                  <c:v>0.24320363572685999</c:v>
                </c:pt>
                <c:pt idx="5967">
                  <c:v>0.2255100336385007</c:v>
                </c:pt>
                <c:pt idx="5968">
                  <c:v>0.21978959363043149</c:v>
                </c:pt>
                <c:pt idx="5969">
                  <c:v>0.21978959363043149</c:v>
                </c:pt>
                <c:pt idx="5970">
                  <c:v>0.21415711392472159</c:v>
                </c:pt>
                <c:pt idx="5971">
                  <c:v>0.21415711392472159</c:v>
                </c:pt>
                <c:pt idx="5972">
                  <c:v>0.19778286942500611</c:v>
                </c:pt>
                <c:pt idx="5973">
                  <c:v>0.1924976516606543</c:v>
                </c:pt>
                <c:pt idx="5974">
                  <c:v>0.1924976516606543</c:v>
                </c:pt>
                <c:pt idx="5975">
                  <c:v>0.1872980923573343</c:v>
                </c:pt>
                <c:pt idx="5976">
                  <c:v>0.1924976516606543</c:v>
                </c:pt>
                <c:pt idx="5977">
                  <c:v>0.1872980923573343</c:v>
                </c:pt>
                <c:pt idx="5978">
                  <c:v>0.1924976516606543</c:v>
                </c:pt>
                <c:pt idx="5979">
                  <c:v>0.19778286942500611</c:v>
                </c:pt>
                <c:pt idx="5980">
                  <c:v>0.1924976516606543</c:v>
                </c:pt>
                <c:pt idx="5981">
                  <c:v>0.19778286942500611</c:v>
                </c:pt>
                <c:pt idx="5982">
                  <c:v>0.1924976516606543</c:v>
                </c:pt>
                <c:pt idx="5983">
                  <c:v>0.1924976516606543</c:v>
                </c:pt>
                <c:pt idx="5984">
                  <c:v>0.1924976516606543</c:v>
                </c:pt>
                <c:pt idx="5985">
                  <c:v>0.19778286942500611</c:v>
                </c:pt>
                <c:pt idx="5986">
                  <c:v>0.1924976516606543</c:v>
                </c:pt>
                <c:pt idx="5987">
                  <c:v>0.19778286942500611</c:v>
                </c:pt>
                <c:pt idx="5988">
                  <c:v>0.1924976516606543</c:v>
                </c:pt>
                <c:pt idx="5989">
                  <c:v>0.1924976516606543</c:v>
                </c:pt>
                <c:pt idx="5990">
                  <c:v>0.19778286942500611</c:v>
                </c:pt>
                <c:pt idx="5991">
                  <c:v>0.1924976516606543</c:v>
                </c:pt>
                <c:pt idx="5992">
                  <c:v>0.1924976516606543</c:v>
                </c:pt>
                <c:pt idx="5993">
                  <c:v>0.1872980923573343</c:v>
                </c:pt>
                <c:pt idx="5994">
                  <c:v>0.1924976516606543</c:v>
                </c:pt>
                <c:pt idx="5995">
                  <c:v>0.19778286942500611</c:v>
                </c:pt>
                <c:pt idx="5996">
                  <c:v>0.19778286942500611</c:v>
                </c:pt>
                <c:pt idx="5997">
                  <c:v>0.19778286942500611</c:v>
                </c:pt>
                <c:pt idx="5998">
                  <c:v>0.20315421094061981</c:v>
                </c:pt>
                <c:pt idx="5999">
                  <c:v>0.19778286942500611</c:v>
                </c:pt>
                <c:pt idx="6000">
                  <c:v>0.20315421094061981</c:v>
                </c:pt>
                <c:pt idx="6001">
                  <c:v>0.19778286942500611</c:v>
                </c:pt>
                <c:pt idx="6002">
                  <c:v>0.19778286942500611</c:v>
                </c:pt>
                <c:pt idx="6003">
                  <c:v>0.19778286942500611</c:v>
                </c:pt>
                <c:pt idx="6004">
                  <c:v>0.19778286942500611</c:v>
                </c:pt>
                <c:pt idx="6005">
                  <c:v>0.19778286942500611</c:v>
                </c:pt>
                <c:pt idx="6006">
                  <c:v>0.19778286942500611</c:v>
                </c:pt>
                <c:pt idx="6007">
                  <c:v>0.19778286942500611</c:v>
                </c:pt>
                <c:pt idx="6008">
                  <c:v>0.20315421094061981</c:v>
                </c:pt>
                <c:pt idx="6009">
                  <c:v>0.19778286942500611</c:v>
                </c:pt>
                <c:pt idx="6010">
                  <c:v>0.20315421094061981</c:v>
                </c:pt>
                <c:pt idx="6011">
                  <c:v>0.20315421094061981</c:v>
                </c:pt>
                <c:pt idx="6012">
                  <c:v>0.20315421094061981</c:v>
                </c:pt>
                <c:pt idx="6013">
                  <c:v>0.19778286942500611</c:v>
                </c:pt>
                <c:pt idx="6014">
                  <c:v>0.1924976516606543</c:v>
                </c:pt>
                <c:pt idx="6015">
                  <c:v>0.1924976516606543</c:v>
                </c:pt>
                <c:pt idx="6016">
                  <c:v>0.1924976516606543</c:v>
                </c:pt>
                <c:pt idx="6017">
                  <c:v>0.19778286942500611</c:v>
                </c:pt>
                <c:pt idx="6018">
                  <c:v>0.1924976516606543</c:v>
                </c:pt>
                <c:pt idx="6019">
                  <c:v>0.19778286942500611</c:v>
                </c:pt>
                <c:pt idx="6020">
                  <c:v>0.20315421094061981</c:v>
                </c:pt>
                <c:pt idx="6021">
                  <c:v>0.20315421094061981</c:v>
                </c:pt>
                <c:pt idx="6022">
                  <c:v>0.20315421094061981</c:v>
                </c:pt>
                <c:pt idx="6023">
                  <c:v>0.21415711392472159</c:v>
                </c:pt>
                <c:pt idx="6024">
                  <c:v>0.21978959363043149</c:v>
                </c:pt>
                <c:pt idx="6025">
                  <c:v>0.21978959363043149</c:v>
                </c:pt>
                <c:pt idx="6026">
                  <c:v>0.21978959363043149</c:v>
                </c:pt>
                <c:pt idx="6027">
                  <c:v>0.2313188871259558</c:v>
                </c:pt>
                <c:pt idx="6028">
                  <c:v>0.2313188871259558</c:v>
                </c:pt>
                <c:pt idx="6029">
                  <c:v>0.2313188871259558</c:v>
                </c:pt>
                <c:pt idx="6030">
                  <c:v>0.2313188871259558</c:v>
                </c:pt>
                <c:pt idx="6031">
                  <c:v>0.24320363572685999</c:v>
                </c:pt>
                <c:pt idx="6032">
                  <c:v>0.24928042577822079</c:v>
                </c:pt>
                <c:pt idx="6033">
                  <c:v>0.26170505811196287</c:v>
                </c:pt>
                <c:pt idx="6034">
                  <c:v>0.26170505811196287</c:v>
                </c:pt>
                <c:pt idx="6035">
                  <c:v>0.26170505811196287</c:v>
                </c:pt>
                <c:pt idx="6036">
                  <c:v>0.26170505811196287</c:v>
                </c:pt>
                <c:pt idx="6037">
                  <c:v>0.25544741925219888</c:v>
                </c:pt>
                <c:pt idx="6038">
                  <c:v>0.24928042577822079</c:v>
                </c:pt>
                <c:pt idx="6039">
                  <c:v>0.23721660495876909</c:v>
                </c:pt>
                <c:pt idx="6040">
                  <c:v>0.2313188871259558</c:v>
                </c:pt>
                <c:pt idx="6041">
                  <c:v>0.21978959363043149</c:v>
                </c:pt>
                <c:pt idx="6042">
                  <c:v>0.21978959363043149</c:v>
                </c:pt>
                <c:pt idx="6043">
                  <c:v>0.21978959363043149</c:v>
                </c:pt>
                <c:pt idx="6044">
                  <c:v>0.21978959363043149</c:v>
                </c:pt>
                <c:pt idx="6045">
                  <c:v>0.2086121389973831</c:v>
                </c:pt>
                <c:pt idx="6046">
                  <c:v>0.21415711392472159</c:v>
                </c:pt>
                <c:pt idx="6047">
                  <c:v>0.21415711392472159</c:v>
                </c:pt>
                <c:pt idx="6048">
                  <c:v>0.21415711392472159</c:v>
                </c:pt>
                <c:pt idx="6049">
                  <c:v>0.21415711392472159</c:v>
                </c:pt>
                <c:pt idx="6050">
                  <c:v>0.21415711392472159</c:v>
                </c:pt>
                <c:pt idx="6051">
                  <c:v>0.21415711392472159</c:v>
                </c:pt>
                <c:pt idx="6052">
                  <c:v>0.21415711392472159</c:v>
                </c:pt>
                <c:pt idx="6053">
                  <c:v>0.2086121389973831</c:v>
                </c:pt>
                <c:pt idx="6054">
                  <c:v>0.21415711392472159</c:v>
                </c:pt>
                <c:pt idx="6055">
                  <c:v>0.2086121389973831</c:v>
                </c:pt>
                <c:pt idx="6056">
                  <c:v>0.2086121389973831</c:v>
                </c:pt>
                <c:pt idx="6057">
                  <c:v>0.2086121389973831</c:v>
                </c:pt>
                <c:pt idx="6058">
                  <c:v>0.20315421094061981</c:v>
                </c:pt>
                <c:pt idx="6059">
                  <c:v>0.20315421094061981</c:v>
                </c:pt>
                <c:pt idx="6060">
                  <c:v>0.20315421094061981</c:v>
                </c:pt>
                <c:pt idx="6061">
                  <c:v>0.20315421094061981</c:v>
                </c:pt>
                <c:pt idx="6062">
                  <c:v>0.20315421094061981</c:v>
                </c:pt>
                <c:pt idx="6063">
                  <c:v>0.19778286942500611</c:v>
                </c:pt>
                <c:pt idx="6064">
                  <c:v>0.19778286942500611</c:v>
                </c:pt>
                <c:pt idx="6065">
                  <c:v>0.19778286942500611</c:v>
                </c:pt>
                <c:pt idx="6066">
                  <c:v>0.1924976516606543</c:v>
                </c:pt>
                <c:pt idx="6067">
                  <c:v>0.19778286942500611</c:v>
                </c:pt>
                <c:pt idx="6068">
                  <c:v>0.20315421094061981</c:v>
                </c:pt>
                <c:pt idx="6069">
                  <c:v>0.2255100336385007</c:v>
                </c:pt>
                <c:pt idx="6070">
                  <c:v>0.2680537821761817</c:v>
                </c:pt>
                <c:pt idx="6071">
                  <c:v>0.30808328313307187</c:v>
                </c:pt>
                <c:pt idx="6072">
                  <c:v>0.35150041306774582</c:v>
                </c:pt>
                <c:pt idx="6073">
                  <c:v>0.42317532415749498</c:v>
                </c:pt>
                <c:pt idx="6074">
                  <c:v>0.44885740087702902</c:v>
                </c:pt>
                <c:pt idx="6075">
                  <c:v>0.44019577242230612</c:v>
                </c:pt>
                <c:pt idx="6076">
                  <c:v>0.38237198754789931</c:v>
                </c:pt>
                <c:pt idx="6077">
                  <c:v>0.3667413120595226</c:v>
                </c:pt>
                <c:pt idx="6078">
                  <c:v>0.33664599562063069</c:v>
                </c:pt>
                <c:pt idx="6079">
                  <c:v>0.32936268007606972</c:v>
                </c:pt>
                <c:pt idx="6080">
                  <c:v>0.30808328313307187</c:v>
                </c:pt>
                <c:pt idx="6081">
                  <c:v>0.31508174472543798</c:v>
                </c:pt>
                <c:pt idx="6082">
                  <c:v>0.31508174472543798</c:v>
                </c:pt>
                <c:pt idx="6083">
                  <c:v>0.30808328313307187</c:v>
                </c:pt>
                <c:pt idx="6084">
                  <c:v>0.32217473643110028</c:v>
                </c:pt>
                <c:pt idx="6085">
                  <c:v>0.32217473643110028</c:v>
                </c:pt>
                <c:pt idx="6086">
                  <c:v>0.32217473643110028</c:v>
                </c:pt>
                <c:pt idx="6087">
                  <c:v>0.30808328313307187</c:v>
                </c:pt>
                <c:pt idx="6088">
                  <c:v>0.30808328313307187</c:v>
                </c:pt>
                <c:pt idx="6089">
                  <c:v>0.30117892793717721</c:v>
                </c:pt>
                <c:pt idx="6090">
                  <c:v>0.29436825350445661</c:v>
                </c:pt>
                <c:pt idx="6091">
                  <c:v>0.29436825350445661</c:v>
                </c:pt>
                <c:pt idx="6092">
                  <c:v>0.28102623465492887</c:v>
                </c:pt>
                <c:pt idx="6093">
                  <c:v>0.28102623465492887</c:v>
                </c:pt>
                <c:pt idx="6094">
                  <c:v>0.2744940291499417</c:v>
                </c:pt>
                <c:pt idx="6095">
                  <c:v>0.28765083225889831</c:v>
                </c:pt>
                <c:pt idx="6096">
                  <c:v>0.35907234578045011</c:v>
                </c:pt>
                <c:pt idx="6097">
                  <c:v>0.37450772289428857</c:v>
                </c:pt>
                <c:pt idx="6098">
                  <c:v>0.5123516717944484</c:v>
                </c:pt>
                <c:pt idx="6099">
                  <c:v>0.64391132106897997</c:v>
                </c:pt>
                <c:pt idx="6100">
                  <c:v>0.72233285019741711</c:v>
                </c:pt>
                <c:pt idx="6101">
                  <c:v>0.75760874319583171</c:v>
                </c:pt>
                <c:pt idx="6102">
                  <c:v>0.74573792495586533</c:v>
                </c:pt>
                <c:pt idx="6103">
                  <c:v>0.69937414259094144</c:v>
                </c:pt>
                <c:pt idx="6104">
                  <c:v>0.6547843129038049</c:v>
                </c:pt>
                <c:pt idx="6105">
                  <c:v>0.63314738560907857</c:v>
                </c:pt>
                <c:pt idx="6106">
                  <c:v>0.61194521428205462</c:v>
                </c:pt>
                <c:pt idx="6107">
                  <c:v>0.58095066260680628</c:v>
                </c:pt>
                <c:pt idx="6108">
                  <c:v>0.5608224234818574</c:v>
                </c:pt>
                <c:pt idx="6109">
                  <c:v>0.53142474975818577</c:v>
                </c:pt>
                <c:pt idx="6110">
                  <c:v>0.5123516717944484</c:v>
                </c:pt>
                <c:pt idx="6111">
                  <c:v>0.4936953268516388</c:v>
                </c:pt>
                <c:pt idx="6112">
                  <c:v>0.4664854396856577</c:v>
                </c:pt>
                <c:pt idx="6113">
                  <c:v>0.44885740087702902</c:v>
                </c:pt>
                <c:pt idx="6114">
                  <c:v>0.43163521224725621</c:v>
                </c:pt>
                <c:pt idx="6115">
                  <c:v>0.41481571039322868</c:v>
                </c:pt>
                <c:pt idx="6116">
                  <c:v>0.39839570686235948</c:v>
                </c:pt>
                <c:pt idx="6117">
                  <c:v>0.38237198754789931</c:v>
                </c:pt>
                <c:pt idx="6118">
                  <c:v>0.37450772289428857</c:v>
                </c:pt>
                <c:pt idx="6119">
                  <c:v>0.3667413120595226</c:v>
                </c:pt>
                <c:pt idx="6120">
                  <c:v>0.35150041306774582</c:v>
                </c:pt>
                <c:pt idx="6121">
                  <c:v>0.34402510118388269</c:v>
                </c:pt>
                <c:pt idx="6122">
                  <c:v>0.34402510118388269</c:v>
                </c:pt>
                <c:pt idx="6123">
                  <c:v>0.33664599562063069</c:v>
                </c:pt>
                <c:pt idx="6124">
                  <c:v>0.32217473643110028</c:v>
                </c:pt>
                <c:pt idx="6125">
                  <c:v>0.31508174472543798</c:v>
                </c:pt>
                <c:pt idx="6126">
                  <c:v>0.30808328313307187</c:v>
                </c:pt>
                <c:pt idx="6127">
                  <c:v>0.30808328313307187</c:v>
                </c:pt>
                <c:pt idx="6128">
                  <c:v>0.30117892793717721</c:v>
                </c:pt>
                <c:pt idx="6129">
                  <c:v>0.29436825350445661</c:v>
                </c:pt>
                <c:pt idx="6130">
                  <c:v>0.29436825350445661</c:v>
                </c:pt>
                <c:pt idx="6131">
                  <c:v>0.28102623465492887</c:v>
                </c:pt>
                <c:pt idx="6132">
                  <c:v>0.28765083225889831</c:v>
                </c:pt>
                <c:pt idx="6133">
                  <c:v>0.2744940291499417</c:v>
                </c:pt>
                <c:pt idx="6134">
                  <c:v>0.2680537821761817</c:v>
                </c:pt>
                <c:pt idx="6135">
                  <c:v>0.24928042577822079</c:v>
                </c:pt>
                <c:pt idx="6136">
                  <c:v>0.24320363572685999</c:v>
                </c:pt>
                <c:pt idx="6137">
                  <c:v>0.23721660495876909</c:v>
                </c:pt>
                <c:pt idx="6138">
                  <c:v>0.23721660495876909</c:v>
                </c:pt>
                <c:pt idx="6139">
                  <c:v>0.23721660495876909</c:v>
                </c:pt>
                <c:pt idx="6140">
                  <c:v>0.25544741925219888</c:v>
                </c:pt>
                <c:pt idx="6141">
                  <c:v>0.28765083225889831</c:v>
                </c:pt>
                <c:pt idx="6142">
                  <c:v>0.28765083225889831</c:v>
                </c:pt>
                <c:pt idx="6143">
                  <c:v>0.30808328313307187</c:v>
                </c:pt>
                <c:pt idx="6144">
                  <c:v>0.34402510118388269</c:v>
                </c:pt>
                <c:pt idx="6145">
                  <c:v>0.3667413120595226</c:v>
                </c:pt>
                <c:pt idx="6146">
                  <c:v>0.39839570686235948</c:v>
                </c:pt>
                <c:pt idx="6147">
                  <c:v>0.43163521224725621</c:v>
                </c:pt>
                <c:pt idx="6148">
                  <c:v>0.45762049225873808</c:v>
                </c:pt>
                <c:pt idx="6149">
                  <c:v>0.4936953268516388</c:v>
                </c:pt>
                <c:pt idx="6150">
                  <c:v>0.5123516717944484</c:v>
                </c:pt>
                <c:pt idx="6151">
                  <c:v>0.58095066260680628</c:v>
                </c:pt>
                <c:pt idx="6152">
                  <c:v>0.57083331289674755</c:v>
                </c:pt>
                <c:pt idx="6153">
                  <c:v>0.53142474975818577</c:v>
                </c:pt>
                <c:pt idx="6154">
                  <c:v>0.5123516717944484</c:v>
                </c:pt>
                <c:pt idx="6155">
                  <c:v>0.47545263476456168</c:v>
                </c:pt>
                <c:pt idx="6156">
                  <c:v>0.4664854396856577</c:v>
                </c:pt>
                <c:pt idx="6157">
                  <c:v>0.44019577242230612</c:v>
                </c:pt>
                <c:pt idx="6158">
                  <c:v>0.41481571039322868</c:v>
                </c:pt>
                <c:pt idx="6159">
                  <c:v>0.42317532415749498</c:v>
                </c:pt>
                <c:pt idx="6160">
                  <c:v>0.4065559716105499</c:v>
                </c:pt>
                <c:pt idx="6161">
                  <c:v>0.3903345135789012</c:v>
                </c:pt>
                <c:pt idx="6162">
                  <c:v>0.3667413120595226</c:v>
                </c:pt>
                <c:pt idx="6163">
                  <c:v>0.35907234578045011</c:v>
                </c:pt>
                <c:pt idx="6164">
                  <c:v>0.35907234578045011</c:v>
                </c:pt>
                <c:pt idx="6165">
                  <c:v>0.32936268007606972</c:v>
                </c:pt>
                <c:pt idx="6166">
                  <c:v>0.31508174472543798</c:v>
                </c:pt>
                <c:pt idx="6167">
                  <c:v>0.32936268007606972</c:v>
                </c:pt>
                <c:pt idx="6168">
                  <c:v>0.30808328313307187</c:v>
                </c:pt>
                <c:pt idx="6169">
                  <c:v>0.30808328313307187</c:v>
                </c:pt>
                <c:pt idx="6170">
                  <c:v>0.31508174472543798</c:v>
                </c:pt>
                <c:pt idx="6171">
                  <c:v>0.30117892793717721</c:v>
                </c:pt>
                <c:pt idx="6172">
                  <c:v>0.32936268007606972</c:v>
                </c:pt>
                <c:pt idx="6173">
                  <c:v>0.41481571039322868</c:v>
                </c:pt>
                <c:pt idx="6174">
                  <c:v>0.60150624052641588</c:v>
                </c:pt>
                <c:pt idx="6175">
                  <c:v>0.75760874319583171</c:v>
                </c:pt>
                <c:pt idx="6176">
                  <c:v>1.1522791474042771</c:v>
                </c:pt>
                <c:pt idx="6177">
                  <c:v>1.328494261926231</c:v>
                </c:pt>
                <c:pt idx="6178">
                  <c:v>1.295333114030816</c:v>
                </c:pt>
                <c:pt idx="6179">
                  <c:v>1.328494261926231</c:v>
                </c:pt>
                <c:pt idx="6180">
                  <c:v>1.230513284588947</c:v>
                </c:pt>
                <c:pt idx="6181">
                  <c:v>1.1522791474042771</c:v>
                </c:pt>
                <c:pt idx="6182">
                  <c:v>1.062437594813352</c:v>
                </c:pt>
                <c:pt idx="6183">
                  <c:v>0.97693554113860948</c:v>
                </c:pt>
                <c:pt idx="6184">
                  <c:v>0.93578930659463289</c:v>
                </c:pt>
                <c:pt idx="6185">
                  <c:v>0.89570076997437209</c:v>
                </c:pt>
                <c:pt idx="6186">
                  <c:v>0.85666070943795491</c:v>
                </c:pt>
                <c:pt idx="6187">
                  <c:v>0.80622216569333294</c:v>
                </c:pt>
                <c:pt idx="6188">
                  <c:v>0.75760874319583171</c:v>
                </c:pt>
                <c:pt idx="6189">
                  <c:v>0.7107978797084098</c:v>
                </c:pt>
                <c:pt idx="6190">
                  <c:v>0.68806127898072333</c:v>
                </c:pt>
                <c:pt idx="6191">
                  <c:v>0.64391132106897997</c:v>
                </c:pt>
                <c:pt idx="6192">
                  <c:v>0.5608224234818574</c:v>
                </c:pt>
                <c:pt idx="6193">
                  <c:v>0.55091761830748565</c:v>
                </c:pt>
                <c:pt idx="6194">
                  <c:v>0.55091761830748565</c:v>
                </c:pt>
                <c:pt idx="6195">
                  <c:v>0.54111851998115623</c:v>
                </c:pt>
                <c:pt idx="6196">
                  <c:v>0.53142474975818577</c:v>
                </c:pt>
                <c:pt idx="6197">
                  <c:v>0.50297159967018223</c:v>
                </c:pt>
                <c:pt idx="6198">
                  <c:v>0.47545263476456168</c:v>
                </c:pt>
                <c:pt idx="6199">
                  <c:v>0.44885740087702902</c:v>
                </c:pt>
                <c:pt idx="6200">
                  <c:v>0.44019577242230612</c:v>
                </c:pt>
                <c:pt idx="6201">
                  <c:v>0.43163521224725621</c:v>
                </c:pt>
                <c:pt idx="6202">
                  <c:v>0.41481571039322868</c:v>
                </c:pt>
                <c:pt idx="6203">
                  <c:v>0.39839570686235948</c:v>
                </c:pt>
                <c:pt idx="6204">
                  <c:v>0.39839570686235948</c:v>
                </c:pt>
                <c:pt idx="6205">
                  <c:v>0.3667413120595226</c:v>
                </c:pt>
                <c:pt idx="6206">
                  <c:v>0.34402510118388269</c:v>
                </c:pt>
                <c:pt idx="6207">
                  <c:v>0.33664599562063069</c:v>
                </c:pt>
                <c:pt idx="6208">
                  <c:v>0.32936268007606972</c:v>
                </c:pt>
                <c:pt idx="6209">
                  <c:v>0.32217473643110028</c:v>
                </c:pt>
                <c:pt idx="6210">
                  <c:v>0.30808328313307187</c:v>
                </c:pt>
                <c:pt idx="6211">
                  <c:v>0.28765083225889831</c:v>
                </c:pt>
                <c:pt idx="6212">
                  <c:v>0.2744940291499417</c:v>
                </c:pt>
                <c:pt idx="6213">
                  <c:v>0.2680537821761817</c:v>
                </c:pt>
                <c:pt idx="6214">
                  <c:v>0.26170505811196287</c:v>
                </c:pt>
                <c:pt idx="6215">
                  <c:v>0.26170505811196287</c:v>
                </c:pt>
                <c:pt idx="6216">
                  <c:v>0.26170505811196287</c:v>
                </c:pt>
                <c:pt idx="6217">
                  <c:v>0.25544741925219888</c:v>
                </c:pt>
                <c:pt idx="6218">
                  <c:v>0.26170505811196287</c:v>
                </c:pt>
                <c:pt idx="6219">
                  <c:v>0.25544741925219888</c:v>
                </c:pt>
                <c:pt idx="6220">
                  <c:v>0.25544741925219888</c:v>
                </c:pt>
                <c:pt idx="6221">
                  <c:v>0.25544741925219888</c:v>
                </c:pt>
                <c:pt idx="6222">
                  <c:v>0.24928042577822079</c:v>
                </c:pt>
                <c:pt idx="6223">
                  <c:v>0.24928042577822079</c:v>
                </c:pt>
                <c:pt idx="6224">
                  <c:v>0.24928042577822079</c:v>
                </c:pt>
                <c:pt idx="6225">
                  <c:v>0.24320363572685999</c:v>
                </c:pt>
                <c:pt idx="6226">
                  <c:v>0.24928042577822079</c:v>
                </c:pt>
                <c:pt idx="6227">
                  <c:v>0.24320363572685999</c:v>
                </c:pt>
                <c:pt idx="6228">
                  <c:v>0.24320363572685999</c:v>
                </c:pt>
                <c:pt idx="6229">
                  <c:v>0.24320363572685999</c:v>
                </c:pt>
                <c:pt idx="6230">
                  <c:v>0.24320363572685999</c:v>
                </c:pt>
                <c:pt idx="6231">
                  <c:v>0.24928042577822079</c:v>
                </c:pt>
                <c:pt idx="6232">
                  <c:v>0.24928042577822079</c:v>
                </c:pt>
                <c:pt idx="6233">
                  <c:v>0.24320363572685999</c:v>
                </c:pt>
                <c:pt idx="6234">
                  <c:v>0.25544741925219888</c:v>
                </c:pt>
                <c:pt idx="6235">
                  <c:v>0.26170505811196287</c:v>
                </c:pt>
                <c:pt idx="6236">
                  <c:v>0.25544741925219888</c:v>
                </c:pt>
                <c:pt idx="6237">
                  <c:v>0.26170505811196287</c:v>
                </c:pt>
                <c:pt idx="6238">
                  <c:v>0.2680537821761817</c:v>
                </c:pt>
                <c:pt idx="6239">
                  <c:v>0.25544741925219888</c:v>
                </c:pt>
                <c:pt idx="6240">
                  <c:v>0.25544741925219888</c:v>
                </c:pt>
                <c:pt idx="6241">
                  <c:v>0.2744940291499417</c:v>
                </c:pt>
                <c:pt idx="6242">
                  <c:v>0.2744940291499417</c:v>
                </c:pt>
                <c:pt idx="6243">
                  <c:v>0.30808328313307187</c:v>
                </c:pt>
                <c:pt idx="6244">
                  <c:v>0.3903345135789012</c:v>
                </c:pt>
                <c:pt idx="6245">
                  <c:v>0.5608224234818574</c:v>
                </c:pt>
                <c:pt idx="6246">
                  <c:v>1.2789408272623719</c:v>
                </c:pt>
                <c:pt idx="6247">
                  <c:v>3.320982600857656</c:v>
                </c:pt>
                <c:pt idx="6248">
                  <c:v>5.5736561656595676</c:v>
                </c:pt>
                <c:pt idx="6249">
                  <c:v>7.1519310640078579</c:v>
                </c:pt>
                <c:pt idx="6250">
                  <c:v>8.6598039608121056</c:v>
                </c:pt>
                <c:pt idx="6251">
                  <c:v>13.380721552069801</c:v>
                </c:pt>
                <c:pt idx="6252">
                  <c:v>18.23447806196663</c:v>
                </c:pt>
                <c:pt idx="6253">
                  <c:v>19.885842514519091</c:v>
                </c:pt>
                <c:pt idx="6254">
                  <c:v>20.743917136748621</c:v>
                </c:pt>
                <c:pt idx="6255">
                  <c:v>20.657129873478869</c:v>
                </c:pt>
                <c:pt idx="6256">
                  <c:v>20.918147063916749</c:v>
                </c:pt>
                <c:pt idx="6257">
                  <c:v>21.713031986200431</c:v>
                </c:pt>
                <c:pt idx="6258">
                  <c:v>22.162340565883849</c:v>
                </c:pt>
                <c:pt idx="6259">
                  <c:v>21.892092921742659</c:v>
                </c:pt>
                <c:pt idx="6260">
                  <c:v>21.357553577020909</c:v>
                </c:pt>
                <c:pt idx="6261">
                  <c:v>20.226463233349449</c:v>
                </c:pt>
                <c:pt idx="6262">
                  <c:v>19.298087016044612</c:v>
                </c:pt>
                <c:pt idx="6263">
                  <c:v>18.23447806196663</c:v>
                </c:pt>
                <c:pt idx="6264">
                  <c:v>17.05190769768425</c:v>
                </c:pt>
                <c:pt idx="6265">
                  <c:v>15.91658895094276</c:v>
                </c:pt>
                <c:pt idx="6266">
                  <c:v>14.82787511774321</c:v>
                </c:pt>
                <c:pt idx="6267">
                  <c:v>13.785110391844761</c:v>
                </c:pt>
                <c:pt idx="6268">
                  <c:v>12.787629469198279</c:v>
                </c:pt>
                <c:pt idx="6269">
                  <c:v>11.772801650353269</c:v>
                </c:pt>
                <c:pt idx="6270">
                  <c:v>10.92580774525201</c:v>
                </c:pt>
                <c:pt idx="6271">
                  <c:v>10.17304237215261</c:v>
                </c:pt>
                <c:pt idx="6272">
                  <c:v>9.5611058414136672</c:v>
                </c:pt>
                <c:pt idx="6273">
                  <c:v>8.9718036351320976</c:v>
                </c:pt>
                <c:pt idx="6274">
                  <c:v>8.3544064842281021</c:v>
                </c:pt>
                <c:pt idx="6275">
                  <c:v>7.8599537827996047</c:v>
                </c:pt>
                <c:pt idx="6276">
                  <c:v>7.4773531317116779</c:v>
                </c:pt>
                <c:pt idx="6277">
                  <c:v>7.0151166382043533</c:v>
                </c:pt>
                <c:pt idx="6278">
                  <c:v>6.7020263929977268</c:v>
                </c:pt>
                <c:pt idx="6279">
                  <c:v>6.3974734466973624</c:v>
                </c:pt>
                <c:pt idx="6280">
                  <c:v>6.1013787567233564</c:v>
                </c:pt>
                <c:pt idx="6281">
                  <c:v>5.8136625347959843</c:v>
                </c:pt>
                <c:pt idx="6282">
                  <c:v>5.6132360304556252</c:v>
                </c:pt>
                <c:pt idx="6283">
                  <c:v>5.3782709418251589</c:v>
                </c:pt>
                <c:pt idx="6284">
                  <c:v>5.1493081103403071</c:v>
                </c:pt>
                <c:pt idx="6285">
                  <c:v>4.9999751497612337</c:v>
                </c:pt>
                <c:pt idx="6286">
                  <c:v>4.8532712373139137</c:v>
                </c:pt>
                <c:pt idx="6287">
                  <c:v>4.6381106564898653</c:v>
                </c:pt>
                <c:pt idx="6288">
                  <c:v>4.4979108550729316</c:v>
                </c:pt>
                <c:pt idx="6289">
                  <c:v>4.3944510560809347</c:v>
                </c:pt>
                <c:pt idx="6290">
                  <c:v>4.2587452783153559</c:v>
                </c:pt>
                <c:pt idx="6291">
                  <c:v>4.1255855165415198</c:v>
                </c:pt>
                <c:pt idx="6292">
                  <c:v>4.0273768221158992</c:v>
                </c:pt>
                <c:pt idx="6293">
                  <c:v>3.9305843530544511</c:v>
                </c:pt>
                <c:pt idx="6294">
                  <c:v>3.8037188592786322</c:v>
                </c:pt>
                <c:pt idx="6295">
                  <c:v>3.7102041260743639</c:v>
                </c:pt>
                <c:pt idx="6296">
                  <c:v>3.6180825734698119</c:v>
                </c:pt>
                <c:pt idx="6297">
                  <c:v>3.5273472133303931</c:v>
                </c:pt>
                <c:pt idx="6298">
                  <c:v>3.4085108879099399</c:v>
                </c:pt>
                <c:pt idx="6299">
                  <c:v>3.3500069403225909</c:v>
                </c:pt>
                <c:pt idx="6300">
                  <c:v>3.2633878719536669</c:v>
                </c:pt>
                <c:pt idx="6301">
                  <c:v>3.1500068007985802</c:v>
                </c:pt>
                <c:pt idx="6302">
                  <c:v>3.06654495876584</c:v>
                </c:pt>
                <c:pt idx="6303">
                  <c:v>2.9573473871933649</c:v>
                </c:pt>
                <c:pt idx="6304">
                  <c:v>2.9036372804418611</c:v>
                </c:pt>
                <c:pt idx="6305">
                  <c:v>2.8505167421313602</c:v>
                </c:pt>
                <c:pt idx="6306">
                  <c:v>2.824176882349132</c:v>
                </c:pt>
                <c:pt idx="6307">
                  <c:v>2.7719366195426862</c:v>
                </c:pt>
                <c:pt idx="6308">
                  <c:v>2.7202804771659421</c:v>
                </c:pt>
                <c:pt idx="6309">
                  <c:v>2.6946707659975191</c:v>
                </c:pt>
                <c:pt idx="6310">
                  <c:v>2.6438866888897441</c:v>
                </c:pt>
                <c:pt idx="6311">
                  <c:v>2.5936812329063721</c:v>
                </c:pt>
                <c:pt idx="6312">
                  <c:v>2.544052183634554</c:v>
                </c:pt>
                <c:pt idx="6313">
                  <c:v>2.494997318121253</c:v>
                </c:pt>
                <c:pt idx="6314">
                  <c:v>2.47068450724155</c:v>
                </c:pt>
                <c:pt idx="6315">
                  <c:v>2.4224867304018889</c:v>
                </c:pt>
                <c:pt idx="6316">
                  <c:v>2.374857541916541</c:v>
                </c:pt>
                <c:pt idx="6317">
                  <c:v>2.327794688144698</c:v>
                </c:pt>
                <c:pt idx="6318">
                  <c:v>2.304474930054516</c:v>
                </c:pt>
                <c:pt idx="6319">
                  <c:v>2.304474930054516</c:v>
                </c:pt>
                <c:pt idx="6320">
                  <c:v>2.2582573330504632</c:v>
                </c:pt>
                <c:pt idx="6321">
                  <c:v>2.2126003970267711</c:v>
                </c:pt>
                <c:pt idx="6322">
                  <c:v>2.1899814629870362</c:v>
                </c:pt>
                <c:pt idx="6323">
                  <c:v>2.1451612299357539</c:v>
                </c:pt>
                <c:pt idx="6324">
                  <c:v>2.1451612299357539</c:v>
                </c:pt>
                <c:pt idx="6325">
                  <c:v>2.1008959261244309</c:v>
                </c:pt>
                <c:pt idx="6326">
                  <c:v>2.0789706513915451</c:v>
                </c:pt>
                <c:pt idx="6327">
                  <c:v>2.2126003970267711</c:v>
                </c:pt>
                <c:pt idx="6328">
                  <c:v>2.47068450724155</c:v>
                </c:pt>
                <c:pt idx="6329">
                  <c:v>2.669206261733196</c:v>
                </c:pt>
                <c:pt idx="6330">
                  <c:v>2.8770034508647049</c:v>
                </c:pt>
                <c:pt idx="6331">
                  <c:v>2.8505167421313602</c:v>
                </c:pt>
                <c:pt idx="6332">
                  <c:v>2.7979835991209758</c:v>
                </c:pt>
                <c:pt idx="6333">
                  <c:v>2.824176882349132</c:v>
                </c:pt>
                <c:pt idx="6334">
                  <c:v>2.8505167421313602</c:v>
                </c:pt>
                <c:pt idx="6335">
                  <c:v>2.8770034508647049</c:v>
                </c:pt>
                <c:pt idx="6336">
                  <c:v>2.9036372804418611</c:v>
                </c:pt>
                <c:pt idx="6337">
                  <c:v>2.8770034508647049</c:v>
                </c:pt>
                <c:pt idx="6338">
                  <c:v>2.824176882349132</c:v>
                </c:pt>
                <c:pt idx="6339">
                  <c:v>2.824176882349132</c:v>
                </c:pt>
                <c:pt idx="6340">
                  <c:v>2.7979835991209758</c:v>
                </c:pt>
                <c:pt idx="6341">
                  <c:v>2.7719366195426862</c:v>
                </c:pt>
                <c:pt idx="6342">
                  <c:v>2.746035670200039</c:v>
                </c:pt>
                <c:pt idx="6343">
                  <c:v>2.6946707659975191</c:v>
                </c:pt>
                <c:pt idx="6344">
                  <c:v>2.669206261733196</c:v>
                </c:pt>
                <c:pt idx="6345">
                  <c:v>2.6438866888897441</c:v>
                </c:pt>
                <c:pt idx="6346">
                  <c:v>2.5936812329063721</c:v>
                </c:pt>
                <c:pt idx="6347">
                  <c:v>2.5687947961647648</c:v>
                </c:pt>
                <c:pt idx="6348">
                  <c:v>2.5936812329063721</c:v>
                </c:pt>
                <c:pt idx="6349">
                  <c:v>2.5687947961647648</c:v>
                </c:pt>
                <c:pt idx="6350">
                  <c:v>2.5194531171789638</c:v>
                </c:pt>
                <c:pt idx="6351">
                  <c:v>2.5194531171789638</c:v>
                </c:pt>
                <c:pt idx="6352">
                  <c:v>2.494997318121253</c:v>
                </c:pt>
                <c:pt idx="6353">
                  <c:v>2.494997318121253</c:v>
                </c:pt>
                <c:pt idx="6354">
                  <c:v>2.47068450724155</c:v>
                </c:pt>
                <c:pt idx="6355">
                  <c:v>2.47068450724155</c:v>
                </c:pt>
                <c:pt idx="6356">
                  <c:v>2.47068450724155</c:v>
                </c:pt>
                <c:pt idx="6357">
                  <c:v>2.446514404773668</c:v>
                </c:pt>
                <c:pt idx="6358">
                  <c:v>2.4224867304018889</c:v>
                </c:pt>
                <c:pt idx="6359">
                  <c:v>2.3986012032577051</c:v>
                </c:pt>
                <c:pt idx="6360">
                  <c:v>2.3986012032577051</c:v>
                </c:pt>
                <c:pt idx="6361">
                  <c:v>2.3512554643944368</c:v>
                </c:pt>
                <c:pt idx="6362">
                  <c:v>2.327794688144698</c:v>
                </c:pt>
                <c:pt idx="6363">
                  <c:v>2.304474930054516</c:v>
                </c:pt>
                <c:pt idx="6364">
                  <c:v>2.304474930054516</c:v>
                </c:pt>
                <c:pt idx="6365">
                  <c:v>2.2812959064415459</c:v>
                </c:pt>
                <c:pt idx="6366">
                  <c:v>2.235358925049467</c:v>
                </c:pt>
                <c:pt idx="6367">
                  <c:v>2.2126003970267711</c:v>
                </c:pt>
                <c:pt idx="6368">
                  <c:v>2.2126003970267711</c:v>
                </c:pt>
                <c:pt idx="6369">
                  <c:v>2.1675018363477832</c:v>
                </c:pt>
                <c:pt idx="6370">
                  <c:v>2.1229593559832538</c:v>
                </c:pt>
                <c:pt idx="6371">
                  <c:v>2.1229593559832538</c:v>
                </c:pt>
                <c:pt idx="6372">
                  <c:v>2.1451612299357539</c:v>
                </c:pt>
                <c:pt idx="6373">
                  <c:v>2.1008959261244309</c:v>
                </c:pt>
                <c:pt idx="6374">
                  <c:v>2.0789706513915451</c:v>
                </c:pt>
                <c:pt idx="6375">
                  <c:v>2.05718324221117</c:v>
                </c:pt>
                <c:pt idx="6376">
                  <c:v>2.0355334084003802</c:v>
                </c:pt>
                <c:pt idx="6377">
                  <c:v>2.0355334084003802</c:v>
                </c:pt>
                <c:pt idx="6378">
                  <c:v>2.0140208591628741</c:v>
                </c:pt>
                <c:pt idx="6379">
                  <c:v>1.992645303085083</c:v>
                </c:pt>
                <c:pt idx="6380">
                  <c:v>1.992645303085083</c:v>
                </c:pt>
                <c:pt idx="6381">
                  <c:v>1.9714064481322049</c:v>
                </c:pt>
                <c:pt idx="6382">
                  <c:v>1.9714064481322049</c:v>
                </c:pt>
                <c:pt idx="6383">
                  <c:v>1.950304001644233</c:v>
                </c:pt>
                <c:pt idx="6384">
                  <c:v>1.9085071602726571</c:v>
                </c:pt>
                <c:pt idx="6385">
                  <c:v>1.9085071602726571</c:v>
                </c:pt>
                <c:pt idx="6386">
                  <c:v>1.867252425031664</c:v>
                </c:pt>
                <c:pt idx="6387">
                  <c:v>1.867252425031664</c:v>
                </c:pt>
                <c:pt idx="6388">
                  <c:v>1.867252425031664</c:v>
                </c:pt>
                <c:pt idx="6389">
                  <c:v>1.8468276088008431</c:v>
                </c:pt>
                <c:pt idx="6390">
                  <c:v>1.8265374317164631</c:v>
                </c:pt>
                <c:pt idx="6391">
                  <c:v>1.806381596626617</c:v>
                </c:pt>
                <c:pt idx="6392">
                  <c:v>1.786359805720662</c:v>
                </c:pt>
                <c:pt idx="6393">
                  <c:v>1.766471760524825</c:v>
                </c:pt>
                <c:pt idx="6394">
                  <c:v>1.7467171618977479</c:v>
                </c:pt>
                <c:pt idx="6395">
                  <c:v>1.7270957100259929</c:v>
                </c:pt>
                <c:pt idx="6396">
                  <c:v>1.707607104419484</c:v>
                </c:pt>
                <c:pt idx="6397">
                  <c:v>1.707607104419484</c:v>
                </c:pt>
                <c:pt idx="6398">
                  <c:v>1.669027226631089</c:v>
                </c:pt>
                <c:pt idx="6399">
                  <c:v>1.630975110903125</c:v>
                </c:pt>
                <c:pt idx="6400">
                  <c:v>1.630975110903125</c:v>
                </c:pt>
                <c:pt idx="6401">
                  <c:v>1.6121462052645059</c:v>
                </c:pt>
                <c:pt idx="6402">
                  <c:v>1.6121462052645059</c:v>
                </c:pt>
                <c:pt idx="6403">
                  <c:v>1.6121462052645059</c:v>
                </c:pt>
                <c:pt idx="6404">
                  <c:v>1.5934483284799761</c:v>
                </c:pt>
                <c:pt idx="6405">
                  <c:v>1.5934483284799761</c:v>
                </c:pt>
                <c:pt idx="6406">
                  <c:v>1.6121462052645059</c:v>
                </c:pt>
                <c:pt idx="6407">
                  <c:v>1.6121462052645059</c:v>
                </c:pt>
                <c:pt idx="6408">
                  <c:v>1.5934483284799761</c:v>
                </c:pt>
                <c:pt idx="6409">
                  <c:v>1.5934483284799761</c:v>
                </c:pt>
                <c:pt idx="6410">
                  <c:v>1.5748811751911811</c:v>
                </c:pt>
                <c:pt idx="6411">
                  <c:v>1.556444439324802</c:v>
                </c:pt>
                <c:pt idx="6412">
                  <c:v>1.5748811751911811</c:v>
                </c:pt>
                <c:pt idx="6413">
                  <c:v>1.556444439324802</c:v>
                </c:pt>
                <c:pt idx="6414">
                  <c:v>1.5199609919608661</c:v>
                </c:pt>
                <c:pt idx="6415">
                  <c:v>1.5199609919608661</c:v>
                </c:pt>
                <c:pt idx="6416">
                  <c:v>1.50191366469614</c:v>
                </c:pt>
                <c:pt idx="6417">
                  <c:v>1.50191366469614</c:v>
                </c:pt>
                <c:pt idx="6418">
                  <c:v>1.483995523309098</c:v>
                </c:pt>
                <c:pt idx="6419">
                  <c:v>1.4662062580747091</c:v>
                </c:pt>
                <c:pt idx="6420">
                  <c:v>1.431013113427569</c:v>
                </c:pt>
                <c:pt idx="6421">
                  <c:v>1.431013113427569</c:v>
                </c:pt>
                <c:pt idx="6422">
                  <c:v>1.431013113427569</c:v>
                </c:pt>
                <c:pt idx="6423">
                  <c:v>1.4136086108122441</c:v>
                </c:pt>
                <c:pt idx="6424">
                  <c:v>1.396331737933389</c:v>
                </c:pt>
                <c:pt idx="6425">
                  <c:v>1.37918218128035</c:v>
                </c:pt>
                <c:pt idx="6426">
                  <c:v>1.3621596265685609</c:v>
                </c:pt>
                <c:pt idx="6427">
                  <c:v>1.3621596265685609</c:v>
                </c:pt>
                <c:pt idx="6428">
                  <c:v>1.3621596265685609</c:v>
                </c:pt>
                <c:pt idx="6429">
                  <c:v>1.3621596265685609</c:v>
                </c:pt>
                <c:pt idx="6430">
                  <c:v>1.328494261926231</c:v>
                </c:pt>
                <c:pt idx="6431">
                  <c:v>1.3621596265685609</c:v>
                </c:pt>
                <c:pt idx="6432">
                  <c:v>1.345263758733773</c:v>
                </c:pt>
                <c:pt idx="6433">
                  <c:v>1.345263758733773</c:v>
                </c:pt>
                <c:pt idx="6434">
                  <c:v>1.328494261926231</c:v>
                </c:pt>
                <c:pt idx="6435">
                  <c:v>1.328494261926231</c:v>
                </c:pt>
                <c:pt idx="6436">
                  <c:v>1.311850819504766</c:v>
                </c:pt>
                <c:pt idx="6437">
                  <c:v>1.311850819504766</c:v>
                </c:pt>
                <c:pt idx="6438">
                  <c:v>1.295333114030816</c:v>
                </c:pt>
                <c:pt idx="6439">
                  <c:v>1.295333114030816</c:v>
                </c:pt>
                <c:pt idx="6440">
                  <c:v>1.2789408272623719</c:v>
                </c:pt>
                <c:pt idx="6441">
                  <c:v>1.2789408272623719</c:v>
                </c:pt>
                <c:pt idx="6442">
                  <c:v>1.262673640147844</c:v>
                </c:pt>
                <c:pt idx="6443">
                  <c:v>1.262673640147844</c:v>
                </c:pt>
                <c:pt idx="6444">
                  <c:v>1.246531232819855</c:v>
                </c:pt>
                <c:pt idx="6445">
                  <c:v>1.246531232819855</c:v>
                </c:pt>
                <c:pt idx="6446">
                  <c:v>1.2146194739372109</c:v>
                </c:pt>
                <c:pt idx="6447">
                  <c:v>1.2146194739372109</c:v>
                </c:pt>
                <c:pt idx="6448">
                  <c:v>1.2146194739372109</c:v>
                </c:pt>
                <c:pt idx="6449">
                  <c:v>1.198849478511836</c:v>
                </c:pt>
                <c:pt idx="6450">
                  <c:v>1.183202975118566</c:v>
                </c:pt>
                <c:pt idx="6451">
                  <c:v>1.183202975118566</c:v>
                </c:pt>
                <c:pt idx="6452">
                  <c:v>1.167679639715079</c:v>
                </c:pt>
                <c:pt idx="6453">
                  <c:v>1.167679639715079</c:v>
                </c:pt>
                <c:pt idx="6454">
                  <c:v>1.167679639715079</c:v>
                </c:pt>
                <c:pt idx="6455">
                  <c:v>1.167679639715079</c:v>
                </c:pt>
                <c:pt idx="6456">
                  <c:v>1.183202975118566</c:v>
                </c:pt>
                <c:pt idx="6457">
                  <c:v>1.183202975118566</c:v>
                </c:pt>
                <c:pt idx="6458">
                  <c:v>1.167679639715079</c:v>
                </c:pt>
                <c:pt idx="6459">
                  <c:v>1.1522791474042771</c:v>
                </c:pt>
                <c:pt idx="6460">
                  <c:v>1.1522791474042771</c:v>
                </c:pt>
                <c:pt idx="6461">
                  <c:v>1.137001172427482</c:v>
                </c:pt>
                <c:pt idx="6462">
                  <c:v>1.137001172427482</c:v>
                </c:pt>
                <c:pt idx="6463">
                  <c:v>1.121845388157547</c:v>
                </c:pt>
                <c:pt idx="6464">
                  <c:v>1.121845388157547</c:v>
                </c:pt>
                <c:pt idx="6465">
                  <c:v>1.1068114670918741</c:v>
                </c:pt>
                <c:pt idx="6466">
                  <c:v>1.121845388157547</c:v>
                </c:pt>
                <c:pt idx="6467">
                  <c:v>1.1068114670918741</c:v>
                </c:pt>
                <c:pt idx="6468">
                  <c:v>1.091899080845333</c:v>
                </c:pt>
                <c:pt idx="6469">
                  <c:v>1.183202975118566</c:v>
                </c:pt>
                <c:pt idx="6470">
                  <c:v>1.137001172427482</c:v>
                </c:pt>
                <c:pt idx="6471">
                  <c:v>1.137001172427482</c:v>
                </c:pt>
                <c:pt idx="6472">
                  <c:v>1.137001172427482</c:v>
                </c:pt>
                <c:pt idx="6473">
                  <c:v>1.137001172427482</c:v>
                </c:pt>
                <c:pt idx="6474">
                  <c:v>1.121845388157547</c:v>
                </c:pt>
                <c:pt idx="6475">
                  <c:v>1.1522791474042771</c:v>
                </c:pt>
                <c:pt idx="6476">
                  <c:v>1.137001172427482</c:v>
                </c:pt>
                <c:pt idx="6477">
                  <c:v>1.137001172427482</c:v>
                </c:pt>
                <c:pt idx="6478">
                  <c:v>1.137001172427482</c:v>
                </c:pt>
                <c:pt idx="6479">
                  <c:v>1.137001172427482</c:v>
                </c:pt>
                <c:pt idx="6480">
                  <c:v>1.121845388157547</c:v>
                </c:pt>
                <c:pt idx="6481">
                  <c:v>1.137001172427482</c:v>
                </c:pt>
                <c:pt idx="6482">
                  <c:v>1.121845388157547</c:v>
                </c:pt>
                <c:pt idx="6483">
                  <c:v>1.1068114670918741</c:v>
                </c:pt>
                <c:pt idx="6484">
                  <c:v>1.091899080845333</c:v>
                </c:pt>
                <c:pt idx="6485">
                  <c:v>1.091899080845333</c:v>
                </c:pt>
                <c:pt idx="6486">
                  <c:v>1.0771079001430941</c:v>
                </c:pt>
                <c:pt idx="6487">
                  <c:v>1.0771079001430941</c:v>
                </c:pt>
                <c:pt idx="6488">
                  <c:v>1.0771079001430941</c:v>
                </c:pt>
                <c:pt idx="6489">
                  <c:v>1.091899080845333</c:v>
                </c:pt>
                <c:pt idx="6490">
                  <c:v>1.062437594813352</c:v>
                </c:pt>
                <c:pt idx="6491">
                  <c:v>1.0771079001430941</c:v>
                </c:pt>
                <c:pt idx="6492">
                  <c:v>1.0771079001430941</c:v>
                </c:pt>
                <c:pt idx="6493">
                  <c:v>1.0771079001430941</c:v>
                </c:pt>
                <c:pt idx="6494">
                  <c:v>1.0771079001430941</c:v>
                </c:pt>
                <c:pt idx="6495">
                  <c:v>1.091899080845333</c:v>
                </c:pt>
                <c:pt idx="6496">
                  <c:v>1.0771079001430941</c:v>
                </c:pt>
                <c:pt idx="6497">
                  <c:v>1.062437594813352</c:v>
                </c:pt>
                <c:pt idx="6498">
                  <c:v>1.0771079001430941</c:v>
                </c:pt>
                <c:pt idx="6499">
                  <c:v>1.062437594813352</c:v>
                </c:pt>
                <c:pt idx="6500">
                  <c:v>1.062437594813352</c:v>
                </c:pt>
                <c:pt idx="6501">
                  <c:v>1.0771079001430941</c:v>
                </c:pt>
                <c:pt idx="6502">
                  <c:v>1.0771079001430941</c:v>
                </c:pt>
                <c:pt idx="6503">
                  <c:v>1.062437594813352</c:v>
                </c:pt>
                <c:pt idx="6504">
                  <c:v>1.062437594813352</c:v>
                </c:pt>
                <c:pt idx="6505">
                  <c:v>1.0771079001430941</c:v>
                </c:pt>
                <c:pt idx="6506">
                  <c:v>1.047887833779958</c:v>
                </c:pt>
                <c:pt idx="6507">
                  <c:v>1.0334582850549441</c:v>
                </c:pt>
                <c:pt idx="6508">
                  <c:v>1.047887833779958</c:v>
                </c:pt>
                <c:pt idx="6509">
                  <c:v>1.047887833779958</c:v>
                </c:pt>
                <c:pt idx="6510">
                  <c:v>1.0334582850549441</c:v>
                </c:pt>
                <c:pt idx="6511">
                  <c:v>1.0334582850549441</c:v>
                </c:pt>
                <c:pt idx="6512">
                  <c:v>1.0334582850549441</c:v>
                </c:pt>
                <c:pt idx="6513">
                  <c:v>1.0191486157309531</c:v>
                </c:pt>
                <c:pt idx="6514">
                  <c:v>1.0191486157309531</c:v>
                </c:pt>
                <c:pt idx="6515">
                  <c:v>1.004958491973555</c:v>
                </c:pt>
                <c:pt idx="6516">
                  <c:v>1.004958491973555</c:v>
                </c:pt>
                <c:pt idx="6517">
                  <c:v>0.99088757901345825</c:v>
                </c:pt>
                <c:pt idx="6518">
                  <c:v>0.99088757901345825</c:v>
                </c:pt>
                <c:pt idx="6519">
                  <c:v>0.99088757901345825</c:v>
                </c:pt>
                <c:pt idx="6520">
                  <c:v>0.97693554113860948</c:v>
                </c:pt>
                <c:pt idx="6521">
                  <c:v>0.97693554113860948</c:v>
                </c:pt>
                <c:pt idx="6522">
                  <c:v>0.96310204168618818</c:v>
                </c:pt>
                <c:pt idx="6523">
                  <c:v>0.94938674303447901</c:v>
                </c:pt>
                <c:pt idx="6524">
                  <c:v>0.96310204168618818</c:v>
                </c:pt>
                <c:pt idx="6525">
                  <c:v>0.96310204168618818</c:v>
                </c:pt>
                <c:pt idx="6526">
                  <c:v>0.96310204168618818</c:v>
                </c:pt>
                <c:pt idx="6527">
                  <c:v>0.96310204168618818</c:v>
                </c:pt>
                <c:pt idx="6528">
                  <c:v>0.96310204168618818</c:v>
                </c:pt>
                <c:pt idx="6529">
                  <c:v>0.96310204168618818</c:v>
                </c:pt>
                <c:pt idx="6530">
                  <c:v>0.97693554113860948</c:v>
                </c:pt>
                <c:pt idx="6531">
                  <c:v>0.96310204168618818</c:v>
                </c:pt>
                <c:pt idx="6532">
                  <c:v>0.96310204168618818</c:v>
                </c:pt>
                <c:pt idx="6533">
                  <c:v>0.96310204168618818</c:v>
                </c:pt>
                <c:pt idx="6534">
                  <c:v>0.96310204168618818</c:v>
                </c:pt>
                <c:pt idx="6535">
                  <c:v>0.94938674303447901</c:v>
                </c:pt>
                <c:pt idx="6536">
                  <c:v>0.94938674303447901</c:v>
                </c:pt>
                <c:pt idx="6537">
                  <c:v>0.94938674303447901</c:v>
                </c:pt>
                <c:pt idx="6538">
                  <c:v>0.92230939280230684</c:v>
                </c:pt>
                <c:pt idx="6539">
                  <c:v>0.94938674303447901</c:v>
                </c:pt>
                <c:pt idx="6540">
                  <c:v>0.93578930659463289</c:v>
                </c:pt>
                <c:pt idx="6541">
                  <c:v>0.92230939280230684</c:v>
                </c:pt>
                <c:pt idx="6542">
                  <c:v>0.92230939280230684</c:v>
                </c:pt>
                <c:pt idx="6543">
                  <c:v>0.92230939280230684</c:v>
                </c:pt>
                <c:pt idx="6544">
                  <c:v>0.92230939280230684</c:v>
                </c:pt>
                <c:pt idx="6545">
                  <c:v>0.90894666110918465</c:v>
                </c:pt>
                <c:pt idx="6546">
                  <c:v>0.90894666110918465</c:v>
                </c:pt>
                <c:pt idx="6547">
                  <c:v>0.89570076997437209</c:v>
                </c:pt>
                <c:pt idx="6548">
                  <c:v>0.88257137685566767</c:v>
                </c:pt>
                <c:pt idx="6549">
                  <c:v>0.88257137685566767</c:v>
                </c:pt>
                <c:pt idx="6550">
                  <c:v>0.89570076997437209</c:v>
                </c:pt>
                <c:pt idx="6551">
                  <c:v>0.89570076997437209</c:v>
                </c:pt>
                <c:pt idx="6552">
                  <c:v>0.88257137685566767</c:v>
                </c:pt>
                <c:pt idx="6553">
                  <c:v>0.8695581382007036</c:v>
                </c:pt>
                <c:pt idx="6554">
                  <c:v>0.88257137685566767</c:v>
                </c:pt>
                <c:pt idx="6555">
                  <c:v>0.89570076997437209</c:v>
                </c:pt>
                <c:pt idx="6556">
                  <c:v>0.89570076997437209</c:v>
                </c:pt>
                <c:pt idx="6557">
                  <c:v>0.89570076997437209</c:v>
                </c:pt>
                <c:pt idx="6558">
                  <c:v>0.88257137685566767</c:v>
                </c:pt>
                <c:pt idx="6559">
                  <c:v>0.88257137685566767</c:v>
                </c:pt>
                <c:pt idx="6560">
                  <c:v>0.8695581382007036</c:v>
                </c:pt>
                <c:pt idx="6561">
                  <c:v>0.8695581382007036</c:v>
                </c:pt>
                <c:pt idx="6562">
                  <c:v>0.8695581382007036</c:v>
                </c:pt>
                <c:pt idx="6563">
                  <c:v>0.8695581382007036</c:v>
                </c:pt>
                <c:pt idx="6564">
                  <c:v>0.85666070943795491</c:v>
                </c:pt>
                <c:pt idx="6565">
                  <c:v>0.84387874496761672</c:v>
                </c:pt>
                <c:pt idx="6566">
                  <c:v>0.84387874496761672</c:v>
                </c:pt>
                <c:pt idx="6567">
                  <c:v>0.83121189815234187</c:v>
                </c:pt>
                <c:pt idx="6568">
                  <c:v>0.83121189815234187</c:v>
                </c:pt>
                <c:pt idx="6569">
                  <c:v>0.83121189815234187</c:v>
                </c:pt>
                <c:pt idx="6570">
                  <c:v>0.81865982130783976</c:v>
                </c:pt>
                <c:pt idx="6571">
                  <c:v>0.80622216569333294</c:v>
                </c:pt>
                <c:pt idx="6572">
                  <c:v>0.81865982130783976</c:v>
                </c:pt>
                <c:pt idx="6573">
                  <c:v>0.80622216569333294</c:v>
                </c:pt>
                <c:pt idx="6574">
                  <c:v>0.81865982130783976</c:v>
                </c:pt>
                <c:pt idx="6575">
                  <c:v>0.81865982130783976</c:v>
                </c:pt>
                <c:pt idx="6576">
                  <c:v>0.81865982130783976</c:v>
                </c:pt>
                <c:pt idx="6577">
                  <c:v>0.81865982130783976</c:v>
                </c:pt>
                <c:pt idx="6578">
                  <c:v>0.80622216569333294</c:v>
                </c:pt>
                <c:pt idx="6579">
                  <c:v>0.81865982130783976</c:v>
                </c:pt>
                <c:pt idx="6580">
                  <c:v>0.80622216569333294</c:v>
                </c:pt>
                <c:pt idx="6581">
                  <c:v>0.80622216569333294</c:v>
                </c:pt>
                <c:pt idx="6582">
                  <c:v>0.80622216569333294</c:v>
                </c:pt>
                <c:pt idx="6583">
                  <c:v>0.80622216569333294</c:v>
                </c:pt>
                <c:pt idx="6584">
                  <c:v>0.80622216569333294</c:v>
                </c:pt>
                <c:pt idx="6585">
                  <c:v>0.80622216569333294</c:v>
                </c:pt>
                <c:pt idx="6586">
                  <c:v>0.79389858150186732</c:v>
                </c:pt>
                <c:pt idx="6587">
                  <c:v>0.79389858150186732</c:v>
                </c:pt>
                <c:pt idx="6588">
                  <c:v>0.79389858150186732</c:v>
                </c:pt>
                <c:pt idx="6589">
                  <c:v>0.80622216569333294</c:v>
                </c:pt>
                <c:pt idx="6590">
                  <c:v>0.78168871785047223</c:v>
                </c:pt>
                <c:pt idx="6591">
                  <c:v>0.80622216569333294</c:v>
                </c:pt>
                <c:pt idx="6592">
                  <c:v>0.79389858150186732</c:v>
                </c:pt>
                <c:pt idx="6593">
                  <c:v>0.79389858150186732</c:v>
                </c:pt>
                <c:pt idx="6594">
                  <c:v>0.78168871785047223</c:v>
                </c:pt>
                <c:pt idx="6595">
                  <c:v>0.76959222277017059</c:v>
                </c:pt>
                <c:pt idx="6596">
                  <c:v>0.78168871785047223</c:v>
                </c:pt>
                <c:pt idx="6597">
                  <c:v>0.79389858150186732</c:v>
                </c:pt>
                <c:pt idx="6598">
                  <c:v>0.80622216569333294</c:v>
                </c:pt>
                <c:pt idx="6599">
                  <c:v>0.80622216569333294</c:v>
                </c:pt>
                <c:pt idx="6600">
                  <c:v>0.81865982130783976</c:v>
                </c:pt>
                <c:pt idx="6601">
                  <c:v>0.83121189815234187</c:v>
                </c:pt>
                <c:pt idx="6602">
                  <c:v>0.85666070943795491</c:v>
                </c:pt>
                <c:pt idx="6603">
                  <c:v>0.89570076997437209</c:v>
                </c:pt>
                <c:pt idx="6604">
                  <c:v>1.004958491973555</c:v>
                </c:pt>
                <c:pt idx="6605">
                  <c:v>1.246531232819855</c:v>
                </c:pt>
                <c:pt idx="6606">
                  <c:v>1.431013113427569</c:v>
                </c:pt>
                <c:pt idx="6607">
                  <c:v>1.6499353500442111</c:v>
                </c:pt>
                <c:pt idx="6608">
                  <c:v>1.7467171618977479</c:v>
                </c:pt>
                <c:pt idx="6609">
                  <c:v>1.867252425031664</c:v>
                </c:pt>
                <c:pt idx="6610">
                  <c:v>1.9293376703319101</c:v>
                </c:pt>
                <c:pt idx="6611">
                  <c:v>1.950304001644233</c:v>
                </c:pt>
                <c:pt idx="6612">
                  <c:v>1.9293376703319101</c:v>
                </c:pt>
                <c:pt idx="6613">
                  <c:v>1.9293376703319101</c:v>
                </c:pt>
                <c:pt idx="6614">
                  <c:v>1.8878121769064511</c:v>
                </c:pt>
                <c:pt idx="6615">
                  <c:v>1.8265374317164631</c:v>
                </c:pt>
                <c:pt idx="6616">
                  <c:v>1.806381596626617</c:v>
                </c:pt>
                <c:pt idx="6617">
                  <c:v>1.766471760524825</c:v>
                </c:pt>
                <c:pt idx="6618">
                  <c:v>1.688251043906916</c:v>
                </c:pt>
                <c:pt idx="6619">
                  <c:v>1.6499353500442111</c:v>
                </c:pt>
                <c:pt idx="6620">
                  <c:v>1.5934483284799761</c:v>
                </c:pt>
                <c:pt idx="6621">
                  <c:v>1.556444439324802</c:v>
                </c:pt>
                <c:pt idx="6622">
                  <c:v>1.5381378140875119</c:v>
                </c:pt>
                <c:pt idx="6623">
                  <c:v>1.483995523309098</c:v>
                </c:pt>
                <c:pt idx="6624">
                  <c:v>1.448545558521785</c:v>
                </c:pt>
                <c:pt idx="6625">
                  <c:v>1.431013113427569</c:v>
                </c:pt>
                <c:pt idx="6626">
                  <c:v>1.4136086108122441</c:v>
                </c:pt>
                <c:pt idx="6627">
                  <c:v>1.396331737933389</c:v>
                </c:pt>
                <c:pt idx="6628">
                  <c:v>1.37918218128035</c:v>
                </c:pt>
                <c:pt idx="6629">
                  <c:v>1.37918218128035</c:v>
                </c:pt>
                <c:pt idx="6630">
                  <c:v>1.345263758733773</c:v>
                </c:pt>
                <c:pt idx="6631">
                  <c:v>1.345263758733773</c:v>
                </c:pt>
                <c:pt idx="6632">
                  <c:v>1.3621596265685609</c:v>
                </c:pt>
                <c:pt idx="6633">
                  <c:v>1.345263758733773</c:v>
                </c:pt>
                <c:pt idx="6634">
                  <c:v>1.328494261926231</c:v>
                </c:pt>
                <c:pt idx="6635">
                  <c:v>1.311850819504766</c:v>
                </c:pt>
                <c:pt idx="6636">
                  <c:v>1.311850819504766</c:v>
                </c:pt>
                <c:pt idx="6637">
                  <c:v>1.311850819504766</c:v>
                </c:pt>
                <c:pt idx="6638">
                  <c:v>1.2789408272623719</c:v>
                </c:pt>
                <c:pt idx="6639">
                  <c:v>1.345263758733773</c:v>
                </c:pt>
                <c:pt idx="6640">
                  <c:v>1.37918218128035</c:v>
                </c:pt>
                <c:pt idx="6641">
                  <c:v>1.431013113427569</c:v>
                </c:pt>
                <c:pt idx="6642">
                  <c:v>1.4662062580747091</c:v>
                </c:pt>
                <c:pt idx="6643">
                  <c:v>1.5199609919608661</c:v>
                </c:pt>
                <c:pt idx="6644">
                  <c:v>1.5381378140875119</c:v>
                </c:pt>
                <c:pt idx="6645">
                  <c:v>1.5199609919608661</c:v>
                </c:pt>
                <c:pt idx="6646">
                  <c:v>1.5381378140875119</c:v>
                </c:pt>
                <c:pt idx="6647">
                  <c:v>1.6499353500442111</c:v>
                </c:pt>
                <c:pt idx="6648">
                  <c:v>1.786359805720662</c:v>
                </c:pt>
                <c:pt idx="6649">
                  <c:v>1.8468276088008431</c:v>
                </c:pt>
                <c:pt idx="6650">
                  <c:v>1.8878121769064511</c:v>
                </c:pt>
                <c:pt idx="6651">
                  <c:v>1.8878121769064511</c:v>
                </c:pt>
                <c:pt idx="6652">
                  <c:v>1.9293376703319101</c:v>
                </c:pt>
                <c:pt idx="6653">
                  <c:v>1.950304001644233</c:v>
                </c:pt>
                <c:pt idx="6654">
                  <c:v>2.0140208591628741</c:v>
                </c:pt>
                <c:pt idx="6655">
                  <c:v>2.0140208591628741</c:v>
                </c:pt>
                <c:pt idx="6656">
                  <c:v>2.1451612299357539</c:v>
                </c:pt>
                <c:pt idx="6657">
                  <c:v>2.1451612299357539</c:v>
                </c:pt>
                <c:pt idx="6658">
                  <c:v>2.327794688144698</c:v>
                </c:pt>
                <c:pt idx="6659">
                  <c:v>2.374857541916541</c:v>
                </c:pt>
                <c:pt idx="6660">
                  <c:v>0</c:v>
                </c:pt>
                <c:pt idx="6661">
                  <c:v>0</c:v>
                </c:pt>
                <c:pt idx="6662">
                  <c:v>0</c:v>
                </c:pt>
                <c:pt idx="6663">
                  <c:v>0</c:v>
                </c:pt>
                <c:pt idx="6664">
                  <c:v>0</c:v>
                </c:pt>
                <c:pt idx="6665">
                  <c:v>0</c:v>
                </c:pt>
                <c:pt idx="6666">
                  <c:v>0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0</c:v>
                </c:pt>
                <c:pt idx="6673">
                  <c:v>0</c:v>
                </c:pt>
                <c:pt idx="6674">
                  <c:v>0</c:v>
                </c:pt>
                <c:pt idx="6675">
                  <c:v>0</c:v>
                </c:pt>
                <c:pt idx="6676">
                  <c:v>0</c:v>
                </c:pt>
                <c:pt idx="6677">
                  <c:v>0</c:v>
                </c:pt>
                <c:pt idx="6678">
                  <c:v>0</c:v>
                </c:pt>
                <c:pt idx="6679">
                  <c:v>0</c:v>
                </c:pt>
                <c:pt idx="6680">
                  <c:v>0</c:v>
                </c:pt>
                <c:pt idx="6681">
                  <c:v>0</c:v>
                </c:pt>
                <c:pt idx="6682">
                  <c:v>0</c:v>
                </c:pt>
                <c:pt idx="6683">
                  <c:v>0</c:v>
                </c:pt>
                <c:pt idx="6684">
                  <c:v>0</c:v>
                </c:pt>
                <c:pt idx="6685">
                  <c:v>0</c:v>
                </c:pt>
                <c:pt idx="6686">
                  <c:v>0</c:v>
                </c:pt>
                <c:pt idx="6687">
                  <c:v>0</c:v>
                </c:pt>
                <c:pt idx="6688">
                  <c:v>0</c:v>
                </c:pt>
                <c:pt idx="6689">
                  <c:v>1.246531232819855</c:v>
                </c:pt>
                <c:pt idx="6690">
                  <c:v>2.9036372804418611</c:v>
                </c:pt>
                <c:pt idx="6691">
                  <c:v>2.8770034508647049</c:v>
                </c:pt>
                <c:pt idx="6692">
                  <c:v>2.8770034508647049</c:v>
                </c:pt>
                <c:pt idx="6693">
                  <c:v>2.9036372804418611</c:v>
                </c:pt>
                <c:pt idx="6694">
                  <c:v>2.8770034508647049</c:v>
                </c:pt>
                <c:pt idx="6695">
                  <c:v>2.9573473871933649</c:v>
                </c:pt>
                <c:pt idx="6696">
                  <c:v>2.9304185022539668</c:v>
                </c:pt>
                <c:pt idx="6697">
                  <c:v>2.9304185022539668</c:v>
                </c:pt>
                <c:pt idx="6698">
                  <c:v>2.9573473871933649</c:v>
                </c:pt>
                <c:pt idx="6699">
                  <c:v>2.9573473871933649</c:v>
                </c:pt>
                <c:pt idx="6700">
                  <c:v>2.984424205656353</c:v>
                </c:pt>
                <c:pt idx="6701">
                  <c:v>3.0390227222742681</c:v>
                </c:pt>
                <c:pt idx="6702">
                  <c:v>3.0116492275458828</c:v>
                </c:pt>
                <c:pt idx="6703">
                  <c:v>3.0116492275458828</c:v>
                </c:pt>
                <c:pt idx="6704">
                  <c:v>3.0390227222742681</c:v>
                </c:pt>
                <c:pt idx="6705">
                  <c:v>3.06654495876584</c:v>
                </c:pt>
                <c:pt idx="6706">
                  <c:v>3.0116492275458828</c:v>
                </c:pt>
                <c:pt idx="6707">
                  <c:v>2.984424205656353</c:v>
                </c:pt>
                <c:pt idx="6708">
                  <c:v>3.06654495876584</c:v>
                </c:pt>
                <c:pt idx="6709">
                  <c:v>3.0390227222742681</c:v>
                </c:pt>
                <c:pt idx="6710">
                  <c:v>3.06654495876584</c:v>
                </c:pt>
                <c:pt idx="6711">
                  <c:v>3.06654495876584</c:v>
                </c:pt>
                <c:pt idx="6712">
                  <c:v>3.06654495876584</c:v>
                </c:pt>
                <c:pt idx="6713">
                  <c:v>3.0942162054595879</c:v>
                </c:pt>
                <c:pt idx="6714">
                  <c:v>3.0942162054595879</c:v>
                </c:pt>
                <c:pt idx="6715">
                  <c:v>3.06654495876584</c:v>
                </c:pt>
                <c:pt idx="6716">
                  <c:v>3.0942162054595879</c:v>
                </c:pt>
                <c:pt idx="6717">
                  <c:v>3.0942162054595879</c:v>
                </c:pt>
                <c:pt idx="6718">
                  <c:v>3.06654495876584</c:v>
                </c:pt>
                <c:pt idx="6719">
                  <c:v>3.0942162054595879</c:v>
                </c:pt>
                <c:pt idx="6720">
                  <c:v>3.1220367303117862</c:v>
                </c:pt>
                <c:pt idx="6721">
                  <c:v>3.0942162054595879</c:v>
                </c:pt>
                <c:pt idx="6722">
                  <c:v>3.1220367303117862</c:v>
                </c:pt>
                <c:pt idx="6723">
                  <c:v>3.1220367303117862</c:v>
                </c:pt>
                <c:pt idx="6724">
                  <c:v>3.1220367303117862</c:v>
                </c:pt>
                <c:pt idx="6725">
                  <c:v>3.1220367303117862</c:v>
                </c:pt>
                <c:pt idx="6726">
                  <c:v>3.1220367303117862</c:v>
                </c:pt>
                <c:pt idx="6727">
                  <c:v>3.1500068007985802</c:v>
                </c:pt>
                <c:pt idx="6728">
                  <c:v>3.206396646195329</c:v>
                </c:pt>
                <c:pt idx="6729">
                  <c:v>3.1220367303117862</c:v>
                </c:pt>
                <c:pt idx="6730">
                  <c:v>3.1500068007985802</c:v>
                </c:pt>
                <c:pt idx="6731">
                  <c:v>3.1500068007985802</c:v>
                </c:pt>
                <c:pt idx="6732">
                  <c:v>3.1781266839185651</c:v>
                </c:pt>
                <c:pt idx="6733">
                  <c:v>3.1781266839185651</c:v>
                </c:pt>
                <c:pt idx="6734">
                  <c:v>3.1500068007985802</c:v>
                </c:pt>
                <c:pt idx="6735">
                  <c:v>3.206396646195329</c:v>
                </c:pt>
                <c:pt idx="6736">
                  <c:v>3.1781266839185651</c:v>
                </c:pt>
                <c:pt idx="6737">
                  <c:v>3.206396646195329</c:v>
                </c:pt>
                <c:pt idx="6738">
                  <c:v>3.1781266839185651</c:v>
                </c:pt>
                <c:pt idx="6739">
                  <c:v>3.1781266839185651</c:v>
                </c:pt>
                <c:pt idx="6740">
                  <c:v>3.206396646195329</c:v>
                </c:pt>
                <c:pt idx="6741">
                  <c:v>3.2348169536799851</c:v>
                </c:pt>
                <c:pt idx="6742">
                  <c:v>3.206396646195329</c:v>
                </c:pt>
                <c:pt idx="6743">
                  <c:v>3.2633878719536669</c:v>
                </c:pt>
                <c:pt idx="6744">
                  <c:v>3.2633878719536669</c:v>
                </c:pt>
                <c:pt idx="6745">
                  <c:v>3.2633878719536669</c:v>
                </c:pt>
                <c:pt idx="6746">
                  <c:v>3.2633878719536669</c:v>
                </c:pt>
                <c:pt idx="6747">
                  <c:v>3.2921096661300209</c:v>
                </c:pt>
                <c:pt idx="6748">
                  <c:v>3.2921096661300209</c:v>
                </c:pt>
                <c:pt idx="6749">
                  <c:v>3.2633878719536669</c:v>
                </c:pt>
                <c:pt idx="6750">
                  <c:v>3.320982600857656</c:v>
                </c:pt>
                <c:pt idx="6751">
                  <c:v>3.2921096661300209</c:v>
                </c:pt>
                <c:pt idx="6752">
                  <c:v>3.320982600857656</c:v>
                </c:pt>
                <c:pt idx="6753">
                  <c:v>3.320982600857656</c:v>
                </c:pt>
                <c:pt idx="6754">
                  <c:v>3.3500069403225909</c:v>
                </c:pt>
                <c:pt idx="6755">
                  <c:v>3.320982600857656</c:v>
                </c:pt>
                <c:pt idx="6756">
                  <c:v>3.4085108879099399</c:v>
                </c:pt>
                <c:pt idx="6757">
                  <c:v>3.3500069403225909</c:v>
                </c:pt>
                <c:pt idx="6758">
                  <c:v>3.3500069403225909</c:v>
                </c:pt>
                <c:pt idx="6759">
                  <c:v>3.3500069403225909</c:v>
                </c:pt>
                <c:pt idx="6760">
                  <c:v>3.3500069403225909</c:v>
                </c:pt>
                <c:pt idx="6761">
                  <c:v>3.4085108879099399</c:v>
                </c:pt>
                <c:pt idx="6762">
                  <c:v>3.3500069403225909</c:v>
                </c:pt>
                <c:pt idx="6763">
                  <c:v>3.320982600857656</c:v>
                </c:pt>
                <c:pt idx="6764">
                  <c:v>3.4085108879099399</c:v>
                </c:pt>
                <c:pt idx="6765">
                  <c:v>3.437991022113069</c:v>
                </c:pt>
                <c:pt idx="6766">
                  <c:v>3.437991022113069</c:v>
                </c:pt>
                <c:pt idx="6767">
                  <c:v>3.4085108879099399</c:v>
                </c:pt>
                <c:pt idx="6768">
                  <c:v>3.4676236132196601</c:v>
                </c:pt>
                <c:pt idx="6769">
                  <c:v>3.437991022113069</c:v>
                </c:pt>
                <c:pt idx="6770">
                  <c:v>3.4676236132196601</c:v>
                </c:pt>
                <c:pt idx="6771">
                  <c:v>3.4676236132196601</c:v>
                </c:pt>
                <c:pt idx="6772">
                  <c:v>3.8668394390966681</c:v>
                </c:pt>
                <c:pt idx="6773">
                  <c:v>5.0743120268883093</c:v>
                </c:pt>
                <c:pt idx="6774">
                  <c:v>7.811501478457509</c:v>
                </c:pt>
                <c:pt idx="6775">
                  <c:v>9.7809944306653005</c:v>
                </c:pt>
                <c:pt idx="6776">
                  <c:v>10.343899664255011</c:v>
                </c:pt>
                <c:pt idx="6777">
                  <c:v>10.40123187510622</c:v>
                </c:pt>
                <c:pt idx="6778">
                  <c:v>10.060084854000889</c:v>
                </c:pt>
                <c:pt idx="6779">
                  <c:v>9.6706751566293399</c:v>
                </c:pt>
                <c:pt idx="6780">
                  <c:v>9.183494481258867</c:v>
                </c:pt>
                <c:pt idx="6781">
                  <c:v>8.763067951687189</c:v>
                </c:pt>
                <c:pt idx="6782">
                  <c:v>8.4554749745476681</c:v>
                </c:pt>
                <c:pt idx="6783">
                  <c:v>8.1049178624342808</c:v>
                </c:pt>
                <c:pt idx="6784">
                  <c:v>7.811501478457509</c:v>
                </c:pt>
                <c:pt idx="6785">
                  <c:v>7.5245525531334483</c:v>
                </c:pt>
                <c:pt idx="6786">
                  <c:v>7.24402285626633</c:v>
                </c:pt>
                <c:pt idx="6787">
                  <c:v>7.0151166382043533</c:v>
                </c:pt>
                <c:pt idx="6788">
                  <c:v>6.7906061574420482</c:v>
                </c:pt>
                <c:pt idx="6789">
                  <c:v>6.5704629102479144</c:v>
                </c:pt>
                <c:pt idx="6790">
                  <c:v>6.4404613064900236</c:v>
                </c:pt>
                <c:pt idx="6791">
                  <c:v>6.2695446526279817</c:v>
                </c:pt>
                <c:pt idx="6792">
                  <c:v>6.1431631615597464</c:v>
                </c:pt>
                <c:pt idx="6793">
                  <c:v>6.0597653423086992</c:v>
                </c:pt>
                <c:pt idx="6794">
                  <c:v>5.8950169064219828</c:v>
                </c:pt>
                <c:pt idx="6795">
                  <c:v>5.7732394866004864</c:v>
                </c:pt>
                <c:pt idx="6796">
                  <c:v>5.7329855487197756</c:v>
                </c:pt>
                <c:pt idx="6797">
                  <c:v>5.5736561656595676</c:v>
                </c:pt>
                <c:pt idx="6798">
                  <c:v>5.4949999715866316</c:v>
                </c:pt>
                <c:pt idx="6799">
                  <c:v>5.3782709418251589</c:v>
                </c:pt>
                <c:pt idx="6800">
                  <c:v>5.3396950452254357</c:v>
                </c:pt>
                <c:pt idx="6801">
                  <c:v>5.224965337259869</c:v>
                </c:pt>
                <c:pt idx="6802">
                  <c:v>5.1493081103403071</c:v>
                </c:pt>
                <c:pt idx="6803">
                  <c:v>5.0743120268883093</c:v>
                </c:pt>
                <c:pt idx="6804">
                  <c:v>5.0370613088279992</c:v>
                </c:pt>
                <c:pt idx="6805">
                  <c:v>4.9630533066527089</c:v>
                </c:pt>
                <c:pt idx="6806">
                  <c:v>4.8897015943675664</c:v>
                </c:pt>
                <c:pt idx="6807">
                  <c:v>4.8532712373139137</c:v>
                </c:pt>
                <c:pt idx="6808">
                  <c:v>4.7449592275844736</c:v>
                </c:pt>
                <c:pt idx="6809">
                  <c:v>4.7091807607514582</c:v>
                </c:pt>
                <c:pt idx="6810">
                  <c:v>4.6735646524979506</c:v>
                </c:pt>
                <c:pt idx="6811">
                  <c:v>4.6028185260182273</c:v>
                </c:pt>
                <c:pt idx="6812">
                  <c:v>4.5327188729636969</c:v>
                </c:pt>
                <c:pt idx="6813">
                  <c:v>4.4979108550729316</c:v>
                </c:pt>
                <c:pt idx="6814">
                  <c:v>4.4287771954336401</c:v>
                </c:pt>
                <c:pt idx="6815">
                  <c:v>4.3944510560809347</c:v>
                </c:pt>
                <c:pt idx="6816">
                  <c:v>4.3602850446592996</c:v>
                </c:pt>
                <c:pt idx="6817">
                  <c:v>4.3262789113977842</c:v>
                </c:pt>
                <c:pt idx="6818">
                  <c:v>4.2587452783153559</c:v>
                </c:pt>
                <c:pt idx="6819">
                  <c:v>4.2587452783153559</c:v>
                </c:pt>
                <c:pt idx="6820">
                  <c:v>4.1586376480478284</c:v>
                </c:pt>
                <c:pt idx="6821">
                  <c:v>4.1918481508164236</c:v>
                </c:pt>
                <c:pt idx="6822">
                  <c:v>4.1586376480478284</c:v>
                </c:pt>
                <c:pt idx="6823">
                  <c:v>4.0926915037516558</c:v>
                </c:pt>
                <c:pt idx="6824">
                  <c:v>4.1918481508164236</c:v>
                </c:pt>
                <c:pt idx="6825">
                  <c:v>4.1255855165415198</c:v>
                </c:pt>
                <c:pt idx="6826">
                  <c:v>4.2252172769910681</c:v>
                </c:pt>
                <c:pt idx="6827">
                  <c:v>4.3262789113977842</c:v>
                </c:pt>
                <c:pt idx="6828">
                  <c:v>4.3944510560809347</c:v>
                </c:pt>
                <c:pt idx="6829">
                  <c:v>4.5676880139974712</c:v>
                </c:pt>
                <c:pt idx="6830">
                  <c:v>4.6381106564898653</c:v>
                </c:pt>
                <c:pt idx="6831">
                  <c:v>4.6381106564898653</c:v>
                </c:pt>
                <c:pt idx="6832">
                  <c:v>4.6735646524979506</c:v>
                </c:pt>
                <c:pt idx="6833">
                  <c:v>4.8532712373139137</c:v>
                </c:pt>
                <c:pt idx="6834">
                  <c:v>5.1117275466190542</c:v>
                </c:pt>
                <c:pt idx="6835">
                  <c:v>5.3782709418251589</c:v>
                </c:pt>
                <c:pt idx="6836">
                  <c:v>5.6929004846687317</c:v>
                </c:pt>
                <c:pt idx="6837">
                  <c:v>5.9359487011770211</c:v>
                </c:pt>
                <c:pt idx="6838">
                  <c:v>6.2272458764268341</c:v>
                </c:pt>
                <c:pt idx="6839">
                  <c:v>6.8351579601162769</c:v>
                </c:pt>
                <c:pt idx="6840">
                  <c:v>7.61948655812974</c:v>
                </c:pt>
                <c:pt idx="6841">
                  <c:v>8.6598039608121056</c:v>
                </c:pt>
                <c:pt idx="6842">
                  <c:v>9.5066018850240646</c:v>
                </c:pt>
                <c:pt idx="6843">
                  <c:v>10.00388966452963</c:v>
                </c:pt>
                <c:pt idx="6844">
                  <c:v>10.286757483798089</c:v>
                </c:pt>
                <c:pt idx="6845">
                  <c:v>10.229805123315209</c:v>
                </c:pt>
                <c:pt idx="6846">
                  <c:v>10.11646901942221</c:v>
                </c:pt>
                <c:pt idx="6847">
                  <c:v>10.00388966452963</c:v>
                </c:pt>
                <c:pt idx="6848">
                  <c:v>9.7257409422482439</c:v>
                </c:pt>
                <c:pt idx="6849">
                  <c:v>9.5611058414136672</c:v>
                </c:pt>
                <c:pt idx="6850">
                  <c:v>9.3442102548473169</c:v>
                </c:pt>
                <c:pt idx="6851">
                  <c:v>9.183494481258867</c:v>
                </c:pt>
                <c:pt idx="6852">
                  <c:v>9.0244487593805065</c:v>
                </c:pt>
                <c:pt idx="6853">
                  <c:v>8.8670672640863888</c:v>
                </c:pt>
                <c:pt idx="6854">
                  <c:v>8.7113441497896265</c:v>
                </c:pt>
                <c:pt idx="6855">
                  <c:v>8.5572735502251973</c:v>
                </c:pt>
                <c:pt idx="6856">
                  <c:v>8.4048495782289159</c:v>
                </c:pt>
                <c:pt idx="6857">
                  <c:v>8.30414547319441</c:v>
                </c:pt>
                <c:pt idx="6858">
                  <c:v>8.1544527404135145</c:v>
                </c:pt>
                <c:pt idx="6859">
                  <c:v>8.1049178624342808</c:v>
                </c:pt>
                <c:pt idx="6860">
                  <c:v>7.9085859618891599</c:v>
                </c:pt>
                <c:pt idx="6861">
                  <c:v>7.7632288265480662</c:v>
                </c:pt>
                <c:pt idx="6862">
                  <c:v>7.61948655812974</c:v>
                </c:pt>
                <c:pt idx="6863">
                  <c:v>7.5245525531334483</c:v>
                </c:pt>
                <c:pt idx="6864">
                  <c:v>7.3834883296961697</c:v>
                </c:pt>
                <c:pt idx="6865">
                  <c:v>7.3368224997235849</c:v>
                </c:pt>
                <c:pt idx="6866">
                  <c:v>7.2903340837143951</c:v>
                </c:pt>
                <c:pt idx="6867">
                  <c:v>7.1519310640078579</c:v>
                </c:pt>
                <c:pt idx="6868">
                  <c:v>7.1519310640078579</c:v>
                </c:pt>
                <c:pt idx="6869">
                  <c:v>7.0151166382043533</c:v>
                </c:pt>
                <c:pt idx="6870">
                  <c:v>6.9247865494803511</c:v>
                </c:pt>
                <c:pt idx="6871">
                  <c:v>6.8351579601162769</c:v>
                </c:pt>
                <c:pt idx="6872">
                  <c:v>6.7906061574420482</c:v>
                </c:pt>
                <c:pt idx="6873">
                  <c:v>6.7020263929977268</c:v>
                </c:pt>
                <c:pt idx="6874">
                  <c:v>6.6141435554427952</c:v>
                </c:pt>
                <c:pt idx="6875">
                  <c:v>6.4836220163624469</c:v>
                </c:pt>
                <c:pt idx="6876">
                  <c:v>6.3974734466973624</c:v>
                </c:pt>
                <c:pt idx="6877">
                  <c:v>6.3546582056228429</c:v>
                </c:pt>
                <c:pt idx="6878">
                  <c:v>6.2272458764268341</c:v>
                </c:pt>
                <c:pt idx="6879">
                  <c:v>6.2272458764268341</c:v>
                </c:pt>
                <c:pt idx="6880">
                  <c:v>6.1013787567233564</c:v>
                </c:pt>
                <c:pt idx="6881">
                  <c:v>6.0597653423086992</c:v>
                </c:pt>
                <c:pt idx="6882">
                  <c:v>5.9770505488986529</c:v>
                </c:pt>
                <c:pt idx="6883">
                  <c:v>5.8950169064219828</c:v>
                </c:pt>
                <c:pt idx="6884">
                  <c:v>5.8542549294611446</c:v>
                </c:pt>
                <c:pt idx="6885">
                  <c:v>5.7329855487197756</c:v>
                </c:pt>
                <c:pt idx="6886">
                  <c:v>5.7329855487197756</c:v>
                </c:pt>
                <c:pt idx="6887">
                  <c:v>5.6929004846687317</c:v>
                </c:pt>
                <c:pt idx="6888">
                  <c:v>5.6929004846687317</c:v>
                </c:pt>
                <c:pt idx="6889">
                  <c:v>5.6929004846687317</c:v>
                </c:pt>
                <c:pt idx="6890">
                  <c:v>5.6929004846687317</c:v>
                </c:pt>
                <c:pt idx="6891">
                  <c:v>5.6529840576306087</c:v>
                </c:pt>
                <c:pt idx="6892">
                  <c:v>5.6529840576306087</c:v>
                </c:pt>
                <c:pt idx="6893">
                  <c:v>5.7329855487197756</c:v>
                </c:pt>
                <c:pt idx="6894">
                  <c:v>5.6929004846687317</c:v>
                </c:pt>
                <c:pt idx="6895">
                  <c:v>5.6929004846687317</c:v>
                </c:pt>
                <c:pt idx="6896">
                  <c:v>5.5736561656595676</c:v>
                </c:pt>
                <c:pt idx="6897">
                  <c:v>5.6929004846687317</c:v>
                </c:pt>
                <c:pt idx="6898">
                  <c:v>5.5736561656595676</c:v>
                </c:pt>
                <c:pt idx="6899">
                  <c:v>5.6529840576306087</c:v>
                </c:pt>
                <c:pt idx="6900">
                  <c:v>5.6132360304556252</c:v>
                </c:pt>
                <c:pt idx="6901">
                  <c:v>5.6132360304556252</c:v>
                </c:pt>
                <c:pt idx="6902">
                  <c:v>5.6529840576306087</c:v>
                </c:pt>
                <c:pt idx="6903">
                  <c:v>5.6529840576306087</c:v>
                </c:pt>
                <c:pt idx="6904">
                  <c:v>5.6132360304556252</c:v>
                </c:pt>
                <c:pt idx="6905">
                  <c:v>5.6132360304556252</c:v>
                </c:pt>
                <c:pt idx="6906">
                  <c:v>5.5736561656595676</c:v>
                </c:pt>
                <c:pt idx="6907">
                  <c:v>5.5736561656595676</c:v>
                </c:pt>
                <c:pt idx="6908">
                  <c:v>5.5736561656595676</c:v>
                </c:pt>
                <c:pt idx="6909">
                  <c:v>5.4949999715866316</c:v>
                </c:pt>
                <c:pt idx="6910">
                  <c:v>5.5342442254223574</c:v>
                </c:pt>
                <c:pt idx="6911">
                  <c:v>5.5736561656595676</c:v>
                </c:pt>
                <c:pt idx="6912">
                  <c:v>5.5736561656595676</c:v>
                </c:pt>
                <c:pt idx="6913">
                  <c:v>5.5342442254223574</c:v>
                </c:pt>
                <c:pt idx="6914">
                  <c:v>5.5736561656595676</c:v>
                </c:pt>
                <c:pt idx="6915">
                  <c:v>5.5736561656595676</c:v>
                </c:pt>
                <c:pt idx="6916">
                  <c:v>5.5342442254223574</c:v>
                </c:pt>
                <c:pt idx="6917">
                  <c:v>5.5342442254223574</c:v>
                </c:pt>
                <c:pt idx="6918">
                  <c:v>5.5342442254223574</c:v>
                </c:pt>
                <c:pt idx="6919">
                  <c:v>5.5342442254223574</c:v>
                </c:pt>
                <c:pt idx="6920">
                  <c:v>5.4949999715866316</c:v>
                </c:pt>
                <c:pt idx="6921">
                  <c:v>5.4559231656563059</c:v>
                </c:pt>
                <c:pt idx="6922">
                  <c:v>5.4559231656563059</c:v>
                </c:pt>
                <c:pt idx="6923">
                  <c:v>5.417013568795114</c:v>
                </c:pt>
                <c:pt idx="6924">
                  <c:v>5.3782709418251589</c:v>
                </c:pt>
                <c:pt idx="6925">
                  <c:v>5.3396950452254357</c:v>
                </c:pt>
                <c:pt idx="6926">
                  <c:v>5.3012856391303549</c:v>
                </c:pt>
                <c:pt idx="6927">
                  <c:v>5.2630424833282481</c:v>
                </c:pt>
                <c:pt idx="6928">
                  <c:v>5.3012856391303549</c:v>
                </c:pt>
                <c:pt idx="6929">
                  <c:v>5.2630424833282481</c:v>
                </c:pt>
                <c:pt idx="6930">
                  <c:v>5.3012856391303549</c:v>
                </c:pt>
                <c:pt idx="6931">
                  <c:v>5.4559231656563059</c:v>
                </c:pt>
                <c:pt idx="6932">
                  <c:v>5.6929004846687317</c:v>
                </c:pt>
                <c:pt idx="6933">
                  <c:v>5.8950169064219828</c:v>
                </c:pt>
                <c:pt idx="6934">
                  <c:v>6.0183226844344864</c:v>
                </c:pt>
                <c:pt idx="6935">
                  <c:v>5.9770505488986529</c:v>
                </c:pt>
                <c:pt idx="6936">
                  <c:v>6.2695446526279817</c:v>
                </c:pt>
                <c:pt idx="6937">
                  <c:v>6.4836220163624469</c:v>
                </c:pt>
                <c:pt idx="6938">
                  <c:v>6.8351579601162769</c:v>
                </c:pt>
                <c:pt idx="6939">
                  <c:v>7.1978885916900079</c:v>
                </c:pt>
                <c:pt idx="6940">
                  <c:v>7.4773531317116779</c:v>
                </c:pt>
                <c:pt idx="6941">
                  <c:v>7.5719302872784588</c:v>
                </c:pt>
                <c:pt idx="6942">
                  <c:v>7.9085859618891599</c:v>
                </c:pt>
                <c:pt idx="6943">
                  <c:v>8.006390832198738</c:v>
                </c:pt>
                <c:pt idx="6944">
                  <c:v>8.2041688213012804</c:v>
                </c:pt>
                <c:pt idx="6945">
                  <c:v>8.30414547319441</c:v>
                </c:pt>
                <c:pt idx="6946">
                  <c:v>8.4554749745476681</c:v>
                </c:pt>
                <c:pt idx="6947">
                  <c:v>8.8670672640863888</c:v>
                </c:pt>
                <c:pt idx="6948">
                  <c:v>9.2904524102765969</c:v>
                </c:pt>
                <c:pt idx="6949">
                  <c:v>9.5611058414136672</c:v>
                </c:pt>
                <c:pt idx="6950">
                  <c:v>9.9478832394127714</c:v>
                </c:pt>
                <c:pt idx="6951">
                  <c:v>10.63246522272933</c:v>
                </c:pt>
                <c:pt idx="6952">
                  <c:v>11.649475537423641</c:v>
                </c:pt>
                <c:pt idx="6953">
                  <c:v>12.337445882512769</c:v>
                </c:pt>
                <c:pt idx="6954">
                  <c:v>12.72272435118925</c:v>
                </c:pt>
                <c:pt idx="6955">
                  <c:v>12.98353521388152</c:v>
                </c:pt>
                <c:pt idx="6956">
                  <c:v>12.787629469198279</c:v>
                </c:pt>
                <c:pt idx="6957">
                  <c:v>12.658017295672661</c:v>
                </c:pt>
                <c:pt idx="6958">
                  <c:v>12.593508100770419</c:v>
                </c:pt>
                <c:pt idx="6959">
                  <c:v>12.465082484264951</c:v>
                </c:pt>
                <c:pt idx="6960">
                  <c:v>12.273922955271789</c:v>
                </c:pt>
                <c:pt idx="6961">
                  <c:v>12.02179566184015</c:v>
                </c:pt>
                <c:pt idx="6962">
                  <c:v>11.896907812581761</c:v>
                </c:pt>
                <c:pt idx="6963">
                  <c:v>11.588104486713339</c:v>
                </c:pt>
                <c:pt idx="6964">
                  <c:v>11.4659453694428</c:v>
                </c:pt>
                <c:pt idx="6965">
                  <c:v>11.344562192020661</c:v>
                </c:pt>
                <c:pt idx="6966">
                  <c:v>11.16393870301245</c:v>
                </c:pt>
                <c:pt idx="6967">
                  <c:v>10.985051782335271</c:v>
                </c:pt>
                <c:pt idx="6968">
                  <c:v>10.807895828724019</c:v>
                </c:pt>
                <c:pt idx="6969">
                  <c:v>10.63246522272933</c:v>
                </c:pt>
                <c:pt idx="6970">
                  <c:v>10.40123187510622</c:v>
                </c:pt>
                <c:pt idx="6971">
                  <c:v>10.286757483798089</c:v>
                </c:pt>
                <c:pt idx="6972">
                  <c:v>10.11646901942221</c:v>
                </c:pt>
                <c:pt idx="6973">
                  <c:v>10.00388966452963</c:v>
                </c:pt>
                <c:pt idx="6974">
                  <c:v>9.8364358346715104</c:v>
                </c:pt>
                <c:pt idx="6975">
                  <c:v>9.7257409422482439</c:v>
                </c:pt>
                <c:pt idx="6976">
                  <c:v>9.5066018850240646</c:v>
                </c:pt>
                <c:pt idx="6977">
                  <c:v>9.398154305870543</c:v>
                </c:pt>
                <c:pt idx="6978">
                  <c:v>9.3442102548473169</c:v>
                </c:pt>
                <c:pt idx="6979">
                  <c:v>9.2368805574119843</c:v>
                </c:pt>
                <c:pt idx="6980">
                  <c:v>9.130293966573511</c:v>
                </c:pt>
                <c:pt idx="6981">
                  <c:v>9.0244487593805065</c:v>
                </c:pt>
                <c:pt idx="6982">
                  <c:v>8.9718036351320976</c:v>
                </c:pt>
                <c:pt idx="6983">
                  <c:v>8.9718036351320976</c:v>
                </c:pt>
                <c:pt idx="6984">
                  <c:v>9.130293966573511</c:v>
                </c:pt>
                <c:pt idx="6985">
                  <c:v>9.5066018850240646</c:v>
                </c:pt>
                <c:pt idx="6986">
                  <c:v>9.7809944306653005</c:v>
                </c:pt>
                <c:pt idx="6987">
                  <c:v>10.286757483798089</c:v>
                </c:pt>
                <c:pt idx="6988">
                  <c:v>11.344562192020661</c:v>
                </c:pt>
                <c:pt idx="6989">
                  <c:v>12.658017295672661</c:v>
                </c:pt>
                <c:pt idx="6990">
                  <c:v>13.785110391844761</c:v>
                </c:pt>
                <c:pt idx="6991">
                  <c:v>14.54533901570076</c:v>
                </c:pt>
                <c:pt idx="6992">
                  <c:v>15.18564169543966</c:v>
                </c:pt>
                <c:pt idx="6993">
                  <c:v>15.40276245510759</c:v>
                </c:pt>
                <c:pt idx="6994">
                  <c:v>15.475547345174499</c:v>
                </c:pt>
                <c:pt idx="6995">
                  <c:v>15.62173524554108</c:v>
                </c:pt>
                <c:pt idx="6996">
                  <c:v>15.475547345174499</c:v>
                </c:pt>
                <c:pt idx="6997">
                  <c:v>15.475547345174499</c:v>
                </c:pt>
                <c:pt idx="6998">
                  <c:v>15.475547345174499</c:v>
                </c:pt>
                <c:pt idx="6999">
                  <c:v>15.18564169543966</c:v>
                </c:pt>
                <c:pt idx="7000">
                  <c:v>14.970367715503929</c:v>
                </c:pt>
                <c:pt idx="7001">
                  <c:v>14.82787511774321</c:v>
                </c:pt>
                <c:pt idx="7002">
                  <c:v>14.61566739433855</c:v>
                </c:pt>
                <c:pt idx="7003">
                  <c:v>14.405292374357369</c:v>
                </c:pt>
                <c:pt idx="7004">
                  <c:v>14.19674475122962</c:v>
                </c:pt>
                <c:pt idx="7005">
                  <c:v>14.058725595431619</c:v>
                </c:pt>
                <c:pt idx="7006">
                  <c:v>13.717210249383371</c:v>
                </c:pt>
                <c:pt idx="7007">
                  <c:v>13.380721552069801</c:v>
                </c:pt>
                <c:pt idx="7008">
                  <c:v>13.181230768946319</c:v>
                </c:pt>
                <c:pt idx="7009">
                  <c:v>12.98353521388152</c:v>
                </c:pt>
                <c:pt idx="7010">
                  <c:v>12.72272435118925</c:v>
                </c:pt>
                <c:pt idx="7011">
                  <c:v>12.465082484264951</c:v>
                </c:pt>
                <c:pt idx="7012">
                  <c:v>12.401165657872021</c:v>
                </c:pt>
                <c:pt idx="7013">
                  <c:v>12.08453322995965</c:v>
                </c:pt>
                <c:pt idx="7014">
                  <c:v>11.834757122866471</c:v>
                </c:pt>
                <c:pt idx="7015">
                  <c:v>11.711041190218641</c:v>
                </c:pt>
                <c:pt idx="7016">
                  <c:v>11.52692783261609</c:v>
                </c:pt>
                <c:pt idx="7017">
                  <c:v>11.40515689128631</c:v>
                </c:pt>
                <c:pt idx="7018">
                  <c:v>11.104117053650061</c:v>
                </c:pt>
                <c:pt idx="7019">
                  <c:v>11.104117053650061</c:v>
                </c:pt>
                <c:pt idx="7020">
                  <c:v>10.92580774525201</c:v>
                </c:pt>
                <c:pt idx="7021">
                  <c:v>10.74922753279931</c:v>
                </c:pt>
                <c:pt idx="7022">
                  <c:v>10.57437079074168</c:v>
                </c:pt>
                <c:pt idx="7023">
                  <c:v>10.45875432653925</c:v>
                </c:pt>
                <c:pt idx="7024">
                  <c:v>10.343899664255011</c:v>
                </c:pt>
                <c:pt idx="7025">
                  <c:v>10.229805123315209</c:v>
                </c:pt>
                <c:pt idx="7026">
                  <c:v>10.11646901942221</c:v>
                </c:pt>
                <c:pt idx="7027">
                  <c:v>10.00388966452963</c:v>
                </c:pt>
                <c:pt idx="7028">
                  <c:v>9.9478832394127714</c:v>
                </c:pt>
                <c:pt idx="7029">
                  <c:v>9.8364358346715104</c:v>
                </c:pt>
                <c:pt idx="7030">
                  <c:v>9.7257409422482439</c:v>
                </c:pt>
                <c:pt idx="7031">
                  <c:v>9.6157968607760953</c:v>
                </c:pt>
                <c:pt idx="7032">
                  <c:v>9.5066018850240646</c:v>
                </c:pt>
                <c:pt idx="7033">
                  <c:v>9.398154305870543</c:v>
                </c:pt>
                <c:pt idx="7034">
                  <c:v>9.3442102548473169</c:v>
                </c:pt>
                <c:pt idx="7035">
                  <c:v>9.2904524102765969</c:v>
                </c:pt>
                <c:pt idx="7036">
                  <c:v>9.2368805574119843</c:v>
                </c:pt>
                <c:pt idx="7037">
                  <c:v>9.183494481258867</c:v>
                </c:pt>
                <c:pt idx="7038">
                  <c:v>9.0244487593805065</c:v>
                </c:pt>
                <c:pt idx="7039">
                  <c:v>8.8670672640863888</c:v>
                </c:pt>
                <c:pt idx="7040">
                  <c:v>8.8149755840300585</c:v>
                </c:pt>
                <c:pt idx="7041">
                  <c:v>8.7113441497896265</c:v>
                </c:pt>
                <c:pt idx="7042">
                  <c:v>8.5572735502251973</c:v>
                </c:pt>
                <c:pt idx="7043">
                  <c:v>8.4554749745476681</c:v>
                </c:pt>
                <c:pt idx="7044">
                  <c:v>8.3544064842281021</c:v>
                </c:pt>
                <c:pt idx="7045">
                  <c:v>8.2540663255124418</c:v>
                </c:pt>
                <c:pt idx="7046">
                  <c:v>8.2041688213012804</c:v>
                </c:pt>
                <c:pt idx="7047">
                  <c:v>8.1544527404135145</c:v>
                </c:pt>
                <c:pt idx="7048">
                  <c:v>8.0555639666802659</c:v>
                </c:pt>
                <c:pt idx="7049">
                  <c:v>8.006390832198738</c:v>
                </c:pt>
                <c:pt idx="7050">
                  <c:v>7.8599537827996047</c:v>
                </c:pt>
                <c:pt idx="7051">
                  <c:v>7.811501478457509</c:v>
                </c:pt>
                <c:pt idx="7052">
                  <c:v>7.7151356044810298</c:v>
                </c:pt>
                <c:pt idx="7053">
                  <c:v>7.5719302872784588</c:v>
                </c:pt>
                <c:pt idx="7054">
                  <c:v>7.5245525531334483</c:v>
                </c:pt>
                <c:pt idx="7055">
                  <c:v>7.5719302872784588</c:v>
                </c:pt>
                <c:pt idx="7056">
                  <c:v>7.5719302872784588</c:v>
                </c:pt>
                <c:pt idx="7057">
                  <c:v>7.4773531317116779</c:v>
                </c:pt>
                <c:pt idx="7058">
                  <c:v>7.4773531317116779</c:v>
                </c:pt>
                <c:pt idx="7059">
                  <c:v>7.3368224997235849</c:v>
                </c:pt>
                <c:pt idx="7060">
                  <c:v>7.3834883296961697</c:v>
                </c:pt>
                <c:pt idx="7061">
                  <c:v>7.3368224997235849</c:v>
                </c:pt>
                <c:pt idx="7062">
                  <c:v>7.24402285626633</c:v>
                </c:pt>
                <c:pt idx="7063">
                  <c:v>7.1519310640078579</c:v>
                </c:pt>
                <c:pt idx="7064">
                  <c:v>7.2903340837143951</c:v>
                </c:pt>
                <c:pt idx="7065">
                  <c:v>7.24402285626633</c:v>
                </c:pt>
                <c:pt idx="7066">
                  <c:v>7.1978885916900079</c:v>
                </c:pt>
                <c:pt idx="7067">
                  <c:v>7.1978885916900079</c:v>
                </c:pt>
                <c:pt idx="7068">
                  <c:v>7.106150046952993</c:v>
                </c:pt>
                <c:pt idx="7069">
                  <c:v>7.1519310640078579</c:v>
                </c:pt>
                <c:pt idx="7070">
                  <c:v>7.0151166382043533</c:v>
                </c:pt>
                <c:pt idx="7071">
                  <c:v>6.9247865494803511</c:v>
                </c:pt>
                <c:pt idx="7072">
                  <c:v>6.9247865494803511</c:v>
                </c:pt>
                <c:pt idx="7073">
                  <c:v>6.8351579601162769</c:v>
                </c:pt>
                <c:pt idx="7074">
                  <c:v>6.8798846813544996</c:v>
                </c:pt>
                <c:pt idx="7075">
                  <c:v>6.7462290447097502</c:v>
                </c:pt>
                <c:pt idx="7076">
                  <c:v>6.7020263929977268</c:v>
                </c:pt>
                <c:pt idx="7077">
                  <c:v>6.6579979730835426</c:v>
                </c:pt>
                <c:pt idx="7078">
                  <c:v>6.5269558073669716</c:v>
                </c:pt>
                <c:pt idx="7079">
                  <c:v>6.5704629102479144</c:v>
                </c:pt>
                <c:pt idx="7080">
                  <c:v>6.4836220163624469</c:v>
                </c:pt>
                <c:pt idx="7081">
                  <c:v>6.3546582056228429</c:v>
                </c:pt>
                <c:pt idx="7082">
                  <c:v>6.312015351594348</c:v>
                </c:pt>
                <c:pt idx="7083">
                  <c:v>6.2695446526279817</c:v>
                </c:pt>
                <c:pt idx="7084">
                  <c:v>6.1851187903796836</c:v>
                </c:pt>
                <c:pt idx="7085">
                  <c:v>6.1851187903796836</c:v>
                </c:pt>
                <c:pt idx="7086">
                  <c:v>6.1431631615597464</c:v>
                </c:pt>
                <c:pt idx="7087">
                  <c:v>6.0597653423086992</c:v>
                </c:pt>
                <c:pt idx="7088">
                  <c:v>6.0183226844344864</c:v>
                </c:pt>
                <c:pt idx="7089">
                  <c:v>5.9359487011770211</c:v>
                </c:pt>
                <c:pt idx="7090">
                  <c:v>5.8950169064219828</c:v>
                </c:pt>
                <c:pt idx="7091">
                  <c:v>5.8542549294611446</c:v>
                </c:pt>
                <c:pt idx="7092">
                  <c:v>5.7732394866004864</c:v>
                </c:pt>
                <c:pt idx="7093">
                  <c:v>5.7329855487197756</c:v>
                </c:pt>
                <c:pt idx="7094">
                  <c:v>5.6529840576306087</c:v>
                </c:pt>
                <c:pt idx="7095">
                  <c:v>5.6132360304556252</c:v>
                </c:pt>
                <c:pt idx="7096">
                  <c:v>5.5736561656595676</c:v>
                </c:pt>
                <c:pt idx="7097">
                  <c:v>5.5342442254223574</c:v>
                </c:pt>
                <c:pt idx="7098">
                  <c:v>5.4949999715866316</c:v>
                </c:pt>
                <c:pt idx="7099">
                  <c:v>5.4559231656563059</c:v>
                </c:pt>
                <c:pt idx="7100">
                  <c:v>5.417013568795114</c:v>
                </c:pt>
                <c:pt idx="7101">
                  <c:v>5.3782709418251589</c:v>
                </c:pt>
                <c:pt idx="7102">
                  <c:v>5.3012856391303549</c:v>
                </c:pt>
                <c:pt idx="7103">
                  <c:v>5.224965337259869</c:v>
                </c:pt>
                <c:pt idx="7104">
                  <c:v>5.1870539600168737</c:v>
                </c:pt>
                <c:pt idx="7105">
                  <c:v>5.1493081103403071</c:v>
                </c:pt>
                <c:pt idx="7106">
                  <c:v>5.0743120268883093</c:v>
                </c:pt>
                <c:pt idx="7107">
                  <c:v>5.0743120268883093</c:v>
                </c:pt>
                <c:pt idx="7108">
                  <c:v>5.0743120268883093</c:v>
                </c:pt>
                <c:pt idx="7109">
                  <c:v>5.0370613088279992</c:v>
                </c:pt>
                <c:pt idx="7110">
                  <c:v>4.9999751497612337</c:v>
                </c:pt>
                <c:pt idx="7111">
                  <c:v>4.9630533066527089</c:v>
                </c:pt>
                <c:pt idx="7112">
                  <c:v>4.9262955361071228</c:v>
                </c:pt>
                <c:pt idx="7113">
                  <c:v>4.9262955361071228</c:v>
                </c:pt>
                <c:pt idx="7114">
                  <c:v>4.8532712373139137</c:v>
                </c:pt>
                <c:pt idx="7115">
                  <c:v>4.8532712373139137</c:v>
                </c:pt>
                <c:pt idx="7116">
                  <c:v>4.8170042204611834</c:v>
                </c:pt>
                <c:pt idx="7117">
                  <c:v>4.8170042204611834</c:v>
                </c:pt>
                <c:pt idx="7118">
                  <c:v>4.7809002989579081</c:v>
                </c:pt>
                <c:pt idx="7119">
                  <c:v>4.7449592275844736</c:v>
                </c:pt>
                <c:pt idx="7120">
                  <c:v>4.7449592275844736</c:v>
                </c:pt>
                <c:pt idx="7121">
                  <c:v>4.7091807607514582</c:v>
                </c:pt>
                <c:pt idx="7122">
                  <c:v>4.7091807607514582</c:v>
                </c:pt>
                <c:pt idx="7123">
                  <c:v>4.6735646524979506</c:v>
                </c:pt>
                <c:pt idx="7124">
                  <c:v>4.6381106564898653</c:v>
                </c:pt>
                <c:pt idx="7125">
                  <c:v>4.5676880139974712</c:v>
                </c:pt>
                <c:pt idx="7126">
                  <c:v>4.5676880139974712</c:v>
                </c:pt>
                <c:pt idx="7127">
                  <c:v>4.5327188729636969</c:v>
                </c:pt>
                <c:pt idx="7128">
                  <c:v>4.4632637120993799</c:v>
                </c:pt>
                <c:pt idx="7129">
                  <c:v>4.4632637120993799</c:v>
                </c:pt>
                <c:pt idx="7130">
                  <c:v>4.4287771954336401</c:v>
                </c:pt>
                <c:pt idx="7131">
                  <c:v>4.4287771954336401</c:v>
                </c:pt>
                <c:pt idx="7132">
                  <c:v>4.4979108550729316</c:v>
                </c:pt>
                <c:pt idx="7133">
                  <c:v>4.4287771954336401</c:v>
                </c:pt>
                <c:pt idx="7134">
                  <c:v>4.4287771954336401</c:v>
                </c:pt>
                <c:pt idx="7135">
                  <c:v>4.4287771954336401</c:v>
                </c:pt>
                <c:pt idx="7136">
                  <c:v>4.4287771954336401</c:v>
                </c:pt>
                <c:pt idx="7137">
                  <c:v>4.4287771954336401</c:v>
                </c:pt>
                <c:pt idx="7138">
                  <c:v>4.3944510560809347</c:v>
                </c:pt>
                <c:pt idx="7139">
                  <c:v>4.3602850446592996</c:v>
                </c:pt>
                <c:pt idx="7140">
                  <c:v>4.3602850446592996</c:v>
                </c:pt>
                <c:pt idx="7141">
                  <c:v>4.292432406134612</c:v>
                </c:pt>
                <c:pt idx="7142">
                  <c:v>4.292432406134612</c:v>
                </c:pt>
                <c:pt idx="7143">
                  <c:v>4.292432406134612</c:v>
                </c:pt>
                <c:pt idx="7144">
                  <c:v>4.2587452783153559</c:v>
                </c:pt>
                <c:pt idx="7145">
                  <c:v>4.2252172769910681</c:v>
                </c:pt>
                <c:pt idx="7146">
                  <c:v>4.1918481508164236</c:v>
                </c:pt>
                <c:pt idx="7147">
                  <c:v>4.1918481508164236</c:v>
                </c:pt>
                <c:pt idx="7148">
                  <c:v>4.1586376480478284</c:v>
                </c:pt>
                <c:pt idx="7149">
                  <c:v>4.1255855165415198</c:v>
                </c:pt>
                <c:pt idx="7150">
                  <c:v>4.0926915037516558</c:v>
                </c:pt>
                <c:pt idx="7151">
                  <c:v>4.0273768221158992</c:v>
                </c:pt>
                <c:pt idx="7152">
                  <c:v>3.9949556461504749</c:v>
                </c:pt>
                <c:pt idx="7153">
                  <c:v>3.9626915746584932</c:v>
                </c:pt>
                <c:pt idx="7154">
                  <c:v>3.9305843530544511</c:v>
                </c:pt>
                <c:pt idx="7155">
                  <c:v>3.9626915746584932</c:v>
                </c:pt>
                <c:pt idx="7156">
                  <c:v>3.898633726338947</c:v>
                </c:pt>
                <c:pt idx="7157">
                  <c:v>3.898633726338947</c:v>
                </c:pt>
                <c:pt idx="7158">
                  <c:v>3.898633726338947</c:v>
                </c:pt>
                <c:pt idx="7159">
                  <c:v>3.8668394390966681</c:v>
                </c:pt>
                <c:pt idx="7160">
                  <c:v>3.8668394390966681</c:v>
                </c:pt>
                <c:pt idx="7161">
                  <c:v>3.835201235494329</c:v>
                </c:pt>
                <c:pt idx="7162">
                  <c:v>3.8037188592786322</c:v>
                </c:pt>
                <c:pt idx="7163">
                  <c:v>3.8037188592786322</c:v>
                </c:pt>
                <c:pt idx="7164">
                  <c:v>3.8037188592786322</c:v>
                </c:pt>
                <c:pt idx="7165">
                  <c:v>3.8037188592786322</c:v>
                </c:pt>
                <c:pt idx="7166">
                  <c:v>3.7412205618813839</c:v>
                </c:pt>
                <c:pt idx="7167">
                  <c:v>3.7412205618813839</c:v>
                </c:pt>
                <c:pt idx="7168">
                  <c:v>3.679342488398806</c:v>
                </c:pt>
                <c:pt idx="7169">
                  <c:v>3.648635390469829</c:v>
                </c:pt>
                <c:pt idx="7170">
                  <c:v>3.6180825734698119</c:v>
                </c:pt>
                <c:pt idx="7171">
                  <c:v>3.587683778146225</c:v>
                </c:pt>
                <c:pt idx="7172">
                  <c:v>3.587683778146225</c:v>
                </c:pt>
                <c:pt idx="7173">
                  <c:v>3.587683778146225</c:v>
                </c:pt>
                <c:pt idx="7174">
                  <c:v>3.5574387448094131</c:v>
                </c:pt>
                <c:pt idx="7175">
                  <c:v>3.5574387448094131</c:v>
                </c:pt>
                <c:pt idx="7176">
                  <c:v>3.5574387448094131</c:v>
                </c:pt>
                <c:pt idx="7177">
                  <c:v>3.6180825734698119</c:v>
                </c:pt>
                <c:pt idx="7178">
                  <c:v>3.6180825734698119</c:v>
                </c:pt>
                <c:pt idx="7179">
                  <c:v>3.587683778146225</c:v>
                </c:pt>
                <c:pt idx="7180">
                  <c:v>3.587683778146225</c:v>
                </c:pt>
                <c:pt idx="7181">
                  <c:v>3.587683778146225</c:v>
                </c:pt>
                <c:pt idx="7182">
                  <c:v>3.6180825734698119</c:v>
                </c:pt>
                <c:pt idx="7183">
                  <c:v>3.587683778146225</c:v>
                </c:pt>
                <c:pt idx="7184">
                  <c:v>3.5574387448094131</c:v>
                </c:pt>
                <c:pt idx="7185">
                  <c:v>3.5574387448094131</c:v>
                </c:pt>
                <c:pt idx="7186">
                  <c:v>3.5273472133303931</c:v>
                </c:pt>
                <c:pt idx="7187">
                  <c:v>3.5273472133303931</c:v>
                </c:pt>
                <c:pt idx="7188">
                  <c:v>3.5273472133303931</c:v>
                </c:pt>
                <c:pt idx="7189">
                  <c:v>3.5273472133303931</c:v>
                </c:pt>
                <c:pt idx="7190">
                  <c:v>3.497408923138603</c:v>
                </c:pt>
                <c:pt idx="7191">
                  <c:v>3.497408923138603</c:v>
                </c:pt>
                <c:pt idx="7192">
                  <c:v>3.4676236132196601</c:v>
                </c:pt>
                <c:pt idx="7193">
                  <c:v>3.4085108879099399</c:v>
                </c:pt>
                <c:pt idx="7194">
                  <c:v>3.3791829482506648</c:v>
                </c:pt>
                <c:pt idx="7195">
                  <c:v>3.437991022113069</c:v>
                </c:pt>
                <c:pt idx="7196">
                  <c:v>3.437991022113069</c:v>
                </c:pt>
                <c:pt idx="7197">
                  <c:v>3.3791829482506648</c:v>
                </c:pt>
                <c:pt idx="7198">
                  <c:v>3.320982600857656</c:v>
                </c:pt>
                <c:pt idx="7199">
                  <c:v>3.3500069403225909</c:v>
                </c:pt>
                <c:pt idx="7200">
                  <c:v>3.3500069403225909</c:v>
                </c:pt>
                <c:pt idx="7201">
                  <c:v>3.320982600857656</c:v>
                </c:pt>
                <c:pt idx="7202">
                  <c:v>3.320982600857656</c:v>
                </c:pt>
                <c:pt idx="7203">
                  <c:v>3.2633878719536669</c:v>
                </c:pt>
                <c:pt idx="7204">
                  <c:v>3.2348169536799851</c:v>
                </c:pt>
                <c:pt idx="7205">
                  <c:v>3.2633878719536669</c:v>
                </c:pt>
                <c:pt idx="7206">
                  <c:v>3.1781266839185651</c:v>
                </c:pt>
                <c:pt idx="7207">
                  <c:v>3.1500068007985802</c:v>
                </c:pt>
                <c:pt idx="7208">
                  <c:v>3.1781266839185651</c:v>
                </c:pt>
                <c:pt idx="7209">
                  <c:v>3.0942162054595879</c:v>
                </c:pt>
                <c:pt idx="7210">
                  <c:v>3.0942162054595879</c:v>
                </c:pt>
                <c:pt idx="7211">
                  <c:v>3.06654495876584</c:v>
                </c:pt>
                <c:pt idx="7212">
                  <c:v>3.0390227222742681</c:v>
                </c:pt>
                <c:pt idx="7213">
                  <c:v>3.0116492275458828</c:v>
                </c:pt>
                <c:pt idx="7214">
                  <c:v>2.984424205656353</c:v>
                </c:pt>
                <c:pt idx="7215">
                  <c:v>3.0116492275458828</c:v>
                </c:pt>
                <c:pt idx="7216">
                  <c:v>2.984424205656353</c:v>
                </c:pt>
                <c:pt idx="7217">
                  <c:v>2.984424205656353</c:v>
                </c:pt>
                <c:pt idx="7218">
                  <c:v>2.9573473871933649</c:v>
                </c:pt>
                <c:pt idx="7219">
                  <c:v>2.9304185022539668</c:v>
                </c:pt>
                <c:pt idx="7220">
                  <c:v>2.9304185022539668</c:v>
                </c:pt>
                <c:pt idx="7221">
                  <c:v>2.8770034508647049</c:v>
                </c:pt>
                <c:pt idx="7222">
                  <c:v>2.8505167421313602</c:v>
                </c:pt>
                <c:pt idx="7223">
                  <c:v>2.824176882349132</c:v>
                </c:pt>
                <c:pt idx="7224">
                  <c:v>2.824176882349132</c:v>
                </c:pt>
                <c:pt idx="7225">
                  <c:v>2.824176882349132</c:v>
                </c:pt>
                <c:pt idx="7226">
                  <c:v>2.824176882349132</c:v>
                </c:pt>
                <c:pt idx="7227">
                  <c:v>2.824176882349132</c:v>
                </c:pt>
                <c:pt idx="7228">
                  <c:v>2.824176882349132</c:v>
                </c:pt>
                <c:pt idx="7229">
                  <c:v>2.7979835991209758</c:v>
                </c:pt>
                <c:pt idx="7230">
                  <c:v>2.7979835991209758</c:v>
                </c:pt>
                <c:pt idx="7231">
                  <c:v>2.7719366195426862</c:v>
                </c:pt>
                <c:pt idx="7232">
                  <c:v>2.7719366195426862</c:v>
                </c:pt>
                <c:pt idx="7233">
                  <c:v>2.7719366195426862</c:v>
                </c:pt>
                <c:pt idx="7234">
                  <c:v>2.7979835991209758</c:v>
                </c:pt>
                <c:pt idx="7235">
                  <c:v>2.7979835991209758</c:v>
                </c:pt>
                <c:pt idx="7236">
                  <c:v>2.824176882349132</c:v>
                </c:pt>
                <c:pt idx="7237">
                  <c:v>2.7979835991209758</c:v>
                </c:pt>
                <c:pt idx="7238">
                  <c:v>2.7979835991209758</c:v>
                </c:pt>
                <c:pt idx="7239">
                  <c:v>2.7719366195426862</c:v>
                </c:pt>
                <c:pt idx="7240">
                  <c:v>2.7719366195426862</c:v>
                </c:pt>
                <c:pt idx="7241">
                  <c:v>2.746035670200039</c:v>
                </c:pt>
                <c:pt idx="7242">
                  <c:v>2.746035670200039</c:v>
                </c:pt>
                <c:pt idx="7243">
                  <c:v>2.7202804771659421</c:v>
                </c:pt>
                <c:pt idx="7244">
                  <c:v>2.746035670200039</c:v>
                </c:pt>
                <c:pt idx="7245">
                  <c:v>2.7719366195426862</c:v>
                </c:pt>
                <c:pt idx="7246">
                  <c:v>2.746035670200039</c:v>
                </c:pt>
                <c:pt idx="7247">
                  <c:v>2.746035670200039</c:v>
                </c:pt>
                <c:pt idx="7248">
                  <c:v>2.7719366195426862</c:v>
                </c:pt>
                <c:pt idx="7249">
                  <c:v>2.746035670200039</c:v>
                </c:pt>
                <c:pt idx="7250">
                  <c:v>2.7719366195426862</c:v>
                </c:pt>
                <c:pt idx="7251">
                  <c:v>2.8770034508647049</c:v>
                </c:pt>
                <c:pt idx="7252">
                  <c:v>2.984424205656353</c:v>
                </c:pt>
                <c:pt idx="7253">
                  <c:v>2.984424205656353</c:v>
                </c:pt>
                <c:pt idx="7254">
                  <c:v>3.206396646195329</c:v>
                </c:pt>
                <c:pt idx="7255">
                  <c:v>3.587683778146225</c:v>
                </c:pt>
                <c:pt idx="7256">
                  <c:v>4.1255855165415198</c:v>
                </c:pt>
                <c:pt idx="7257">
                  <c:v>4.3944510560809347</c:v>
                </c:pt>
                <c:pt idx="7258">
                  <c:v>4.8170042204611834</c:v>
                </c:pt>
                <c:pt idx="7259">
                  <c:v>4.8897015943675664</c:v>
                </c:pt>
                <c:pt idx="7260">
                  <c:v>5.224965337259869</c:v>
                </c:pt>
                <c:pt idx="7261">
                  <c:v>5.7732394866004864</c:v>
                </c:pt>
                <c:pt idx="7262">
                  <c:v>6.2272458764268341</c:v>
                </c:pt>
                <c:pt idx="7263">
                  <c:v>6.6579979730835426</c:v>
                </c:pt>
                <c:pt idx="7264">
                  <c:v>6.8351579601162769</c:v>
                </c:pt>
                <c:pt idx="7265">
                  <c:v>6.8798846813544996</c:v>
                </c:pt>
                <c:pt idx="7266">
                  <c:v>7.2903340837143951</c:v>
                </c:pt>
                <c:pt idx="7267">
                  <c:v>7.430331798748421</c:v>
                </c:pt>
                <c:pt idx="7268">
                  <c:v>7.5245525531334483</c:v>
                </c:pt>
                <c:pt idx="7269">
                  <c:v>7.5245525531334483</c:v>
                </c:pt>
                <c:pt idx="7270">
                  <c:v>7.4773531317116779</c:v>
                </c:pt>
                <c:pt idx="7271">
                  <c:v>7.4773531317116779</c:v>
                </c:pt>
                <c:pt idx="7272">
                  <c:v>7.4773531317116779</c:v>
                </c:pt>
                <c:pt idx="7273">
                  <c:v>7.3368224997235849</c:v>
                </c:pt>
                <c:pt idx="7274">
                  <c:v>7.430331798748421</c:v>
                </c:pt>
                <c:pt idx="7275">
                  <c:v>7.3834883296961697</c:v>
                </c:pt>
                <c:pt idx="7276">
                  <c:v>7.3834883296961697</c:v>
                </c:pt>
                <c:pt idx="7277">
                  <c:v>7.3834883296961697</c:v>
                </c:pt>
                <c:pt idx="7278">
                  <c:v>7.2903340837143951</c:v>
                </c:pt>
                <c:pt idx="7279">
                  <c:v>7.3368224997235849</c:v>
                </c:pt>
                <c:pt idx="7280">
                  <c:v>7.3834883296961697</c:v>
                </c:pt>
                <c:pt idx="7281">
                  <c:v>7.3368224997235849</c:v>
                </c:pt>
                <c:pt idx="7282">
                  <c:v>7.3368224997235849</c:v>
                </c:pt>
                <c:pt idx="7283">
                  <c:v>7.2903340837143951</c:v>
                </c:pt>
                <c:pt idx="7284">
                  <c:v>7.24402285626633</c:v>
                </c:pt>
                <c:pt idx="7285">
                  <c:v>7.1978885916900079</c:v>
                </c:pt>
                <c:pt idx="7286">
                  <c:v>7.1519310640078579</c:v>
                </c:pt>
                <c:pt idx="7287">
                  <c:v>7.106150046952993</c:v>
                </c:pt>
                <c:pt idx="7288">
                  <c:v>7.106150046952993</c:v>
                </c:pt>
                <c:pt idx="7289">
                  <c:v>7.0151166382043533</c:v>
                </c:pt>
                <c:pt idx="7290">
                  <c:v>7.0151166382043533</c:v>
                </c:pt>
                <c:pt idx="7291">
                  <c:v>6.9698637925202114</c:v>
                </c:pt>
                <c:pt idx="7292">
                  <c:v>6.9247865494803511</c:v>
                </c:pt>
                <c:pt idx="7293">
                  <c:v>6.8351579601162769</c:v>
                </c:pt>
                <c:pt idx="7294">
                  <c:v>6.8351579601162769</c:v>
                </c:pt>
                <c:pt idx="7295">
                  <c:v>6.7906061574420482</c:v>
                </c:pt>
                <c:pt idx="7296">
                  <c:v>6.7906061574420482</c:v>
                </c:pt>
                <c:pt idx="7297">
                  <c:v>6.7020263929977268</c:v>
                </c:pt>
                <c:pt idx="7298">
                  <c:v>6.7020263929977268</c:v>
                </c:pt>
                <c:pt idx="7299">
                  <c:v>6.6141435554427952</c:v>
                </c:pt>
                <c:pt idx="7300">
                  <c:v>6.6141435554427952</c:v>
                </c:pt>
                <c:pt idx="7301">
                  <c:v>6.5704629102479144</c:v>
                </c:pt>
                <c:pt idx="7302">
                  <c:v>6.5269558073669716</c:v>
                </c:pt>
                <c:pt idx="7303">
                  <c:v>6.4404613064900236</c:v>
                </c:pt>
                <c:pt idx="7304">
                  <c:v>6.3974734466973624</c:v>
                </c:pt>
                <c:pt idx="7305">
                  <c:v>6.3546582056228429</c:v>
                </c:pt>
                <c:pt idx="7306">
                  <c:v>6.2695446526279817</c:v>
                </c:pt>
                <c:pt idx="7307">
                  <c:v>6.2272458764268341</c:v>
                </c:pt>
                <c:pt idx="7308">
                  <c:v>6.2272458764268341</c:v>
                </c:pt>
                <c:pt idx="7309">
                  <c:v>6.1851187903796836</c:v>
                </c:pt>
                <c:pt idx="7310">
                  <c:v>6.1431631615597464</c:v>
                </c:pt>
                <c:pt idx="7311">
                  <c:v>6.1013787567233564</c:v>
                </c:pt>
                <c:pt idx="7312">
                  <c:v>6.1431631615597464</c:v>
                </c:pt>
                <c:pt idx="7313">
                  <c:v>6.1431631615597464</c:v>
                </c:pt>
                <c:pt idx="7314">
                  <c:v>6.1431631615597464</c:v>
                </c:pt>
                <c:pt idx="7315">
                  <c:v>6.1431631615597464</c:v>
                </c:pt>
                <c:pt idx="7316">
                  <c:v>6.1431631615597464</c:v>
                </c:pt>
                <c:pt idx="7317">
                  <c:v>6.2272458764268341</c:v>
                </c:pt>
                <c:pt idx="7318">
                  <c:v>6.2695446526279817</c:v>
                </c:pt>
                <c:pt idx="7319">
                  <c:v>6.4836220163624469</c:v>
                </c:pt>
                <c:pt idx="7320">
                  <c:v>6.6141435554427952</c:v>
                </c:pt>
                <c:pt idx="7321">
                  <c:v>6.8351579601162769</c:v>
                </c:pt>
                <c:pt idx="7322">
                  <c:v>7.0151166382043533</c:v>
                </c:pt>
                <c:pt idx="7323">
                  <c:v>7.1519310640078579</c:v>
                </c:pt>
                <c:pt idx="7324">
                  <c:v>7.3368224997235849</c:v>
                </c:pt>
                <c:pt idx="7325">
                  <c:v>7.5245525531334483</c:v>
                </c:pt>
                <c:pt idx="7326">
                  <c:v>7.6672215893896674</c:v>
                </c:pt>
                <c:pt idx="7327">
                  <c:v>7.8599537827996047</c:v>
                </c:pt>
                <c:pt idx="7328">
                  <c:v>8.006390832198738</c:v>
                </c:pt>
                <c:pt idx="7329">
                  <c:v>8.1049178624342808</c:v>
                </c:pt>
                <c:pt idx="7330">
                  <c:v>8.2041688213012804</c:v>
                </c:pt>
                <c:pt idx="7331">
                  <c:v>8.30414547319441</c:v>
                </c:pt>
                <c:pt idx="7332">
                  <c:v>8.30414547319441</c:v>
                </c:pt>
                <c:pt idx="7333">
                  <c:v>8.3544064842281021</c:v>
                </c:pt>
                <c:pt idx="7334">
                  <c:v>8.4554749745476681</c:v>
                </c:pt>
                <c:pt idx="7335">
                  <c:v>8.4554749745476681</c:v>
                </c:pt>
                <c:pt idx="7336">
                  <c:v>8.6084471669713611</c:v>
                </c:pt>
                <c:pt idx="7337">
                  <c:v>8.763067951687189</c:v>
                </c:pt>
                <c:pt idx="7338">
                  <c:v>8.9193432088681668</c:v>
                </c:pt>
                <c:pt idx="7339">
                  <c:v>9.0244487593805065</c:v>
                </c:pt>
                <c:pt idx="7340">
                  <c:v>9.183494481258867</c:v>
                </c:pt>
                <c:pt idx="7341">
                  <c:v>9.3442102548473169</c:v>
                </c:pt>
                <c:pt idx="7342">
                  <c:v>9.5066018850240646</c:v>
                </c:pt>
                <c:pt idx="7343">
                  <c:v>9.5066018850240646</c:v>
                </c:pt>
                <c:pt idx="7344">
                  <c:v>9.5611058414136672</c:v>
                </c:pt>
                <c:pt idx="7345">
                  <c:v>9.4522847778452928</c:v>
                </c:pt>
                <c:pt idx="7346">
                  <c:v>9.3442102548473169</c:v>
                </c:pt>
                <c:pt idx="7347">
                  <c:v>9.2904524102765969</c:v>
                </c:pt>
                <c:pt idx="7348">
                  <c:v>9.0772787978622347</c:v>
                </c:pt>
                <c:pt idx="7349">
                  <c:v>9.0772787978622347</c:v>
                </c:pt>
                <c:pt idx="7350">
                  <c:v>8.9718036351320976</c:v>
                </c:pt>
                <c:pt idx="7351">
                  <c:v>8.8670672640863888</c:v>
                </c:pt>
                <c:pt idx="7352">
                  <c:v>8.763067951687189</c:v>
                </c:pt>
                <c:pt idx="7353">
                  <c:v>8.6598039608121056</c:v>
                </c:pt>
                <c:pt idx="7354">
                  <c:v>8.6598039608121056</c:v>
                </c:pt>
                <c:pt idx="7355">
                  <c:v>8.5062828922715781</c:v>
                </c:pt>
                <c:pt idx="7356">
                  <c:v>8.4048495782289159</c:v>
                </c:pt>
                <c:pt idx="7357">
                  <c:v>8.30414547319441</c:v>
                </c:pt>
                <c:pt idx="7358">
                  <c:v>8.2041688213012804</c:v>
                </c:pt>
                <c:pt idx="7359">
                  <c:v>8.1544527404135145</c:v>
                </c:pt>
                <c:pt idx="7360">
                  <c:v>8.2041688213012804</c:v>
                </c:pt>
                <c:pt idx="7361">
                  <c:v>8.0555639666802659</c:v>
                </c:pt>
                <c:pt idx="7362">
                  <c:v>7.8599537827996047</c:v>
                </c:pt>
                <c:pt idx="7363">
                  <c:v>7.7151356044810298</c:v>
                </c:pt>
                <c:pt idx="7364">
                  <c:v>7.6672215893896674</c:v>
                </c:pt>
                <c:pt idx="7365">
                  <c:v>7.6672215893896674</c:v>
                </c:pt>
                <c:pt idx="7366">
                  <c:v>7.61948655812974</c:v>
                </c:pt>
                <c:pt idx="7367">
                  <c:v>7.4773531317116779</c:v>
                </c:pt>
                <c:pt idx="7368">
                  <c:v>7.3368224997235849</c:v>
                </c:pt>
                <c:pt idx="7369">
                  <c:v>7.2903340837143951</c:v>
                </c:pt>
                <c:pt idx="7370">
                  <c:v>7.1519310640078579</c:v>
                </c:pt>
                <c:pt idx="7371">
                  <c:v>6.8798846813544996</c:v>
                </c:pt>
                <c:pt idx="7372">
                  <c:v>6.9698637925202114</c:v>
                </c:pt>
                <c:pt idx="7373">
                  <c:v>6.8798846813544996</c:v>
                </c:pt>
                <c:pt idx="7374">
                  <c:v>6.8351579601162769</c:v>
                </c:pt>
                <c:pt idx="7375">
                  <c:v>6.7020263929977268</c:v>
                </c:pt>
                <c:pt idx="7376">
                  <c:v>6.6141435554427952</c:v>
                </c:pt>
                <c:pt idx="7377">
                  <c:v>6.5704629102479144</c:v>
                </c:pt>
                <c:pt idx="7378">
                  <c:v>6.3974734466973624</c:v>
                </c:pt>
                <c:pt idx="7379">
                  <c:v>6.4404613064900236</c:v>
                </c:pt>
                <c:pt idx="7380">
                  <c:v>6.4404613064900236</c:v>
                </c:pt>
                <c:pt idx="7381">
                  <c:v>6.3546582056228429</c:v>
                </c:pt>
                <c:pt idx="7382">
                  <c:v>6.312015351594348</c:v>
                </c:pt>
                <c:pt idx="7383">
                  <c:v>6.2695446526279817</c:v>
                </c:pt>
                <c:pt idx="7384">
                  <c:v>6.2272458764268341</c:v>
                </c:pt>
                <c:pt idx="7385">
                  <c:v>6.1851187903796836</c:v>
                </c:pt>
                <c:pt idx="7386">
                  <c:v>6.1013787567233564</c:v>
                </c:pt>
                <c:pt idx="7387">
                  <c:v>6.0183226844344864</c:v>
                </c:pt>
                <c:pt idx="7388">
                  <c:v>5.9770505488986529</c:v>
                </c:pt>
                <c:pt idx="7389">
                  <c:v>5.8950169064219828</c:v>
                </c:pt>
                <c:pt idx="7390">
                  <c:v>5.8542549294611446</c:v>
                </c:pt>
                <c:pt idx="7391">
                  <c:v>5.8542549294611446</c:v>
                </c:pt>
                <c:pt idx="7392">
                  <c:v>5.8136625347959843</c:v>
                </c:pt>
                <c:pt idx="7393">
                  <c:v>5.7732394866004864</c:v>
                </c:pt>
                <c:pt idx="7394">
                  <c:v>5.7329855487197756</c:v>
                </c:pt>
                <c:pt idx="7395">
                  <c:v>5.6929004846687317</c:v>
                </c:pt>
                <c:pt idx="7396">
                  <c:v>5.6929004846687317</c:v>
                </c:pt>
                <c:pt idx="7397">
                  <c:v>5.6132360304556252</c:v>
                </c:pt>
                <c:pt idx="7398">
                  <c:v>5.5736561656595676</c:v>
                </c:pt>
                <c:pt idx="7399">
                  <c:v>5.5736561656595676</c:v>
                </c:pt>
                <c:pt idx="7400">
                  <c:v>5.5342442254223574</c:v>
                </c:pt>
                <c:pt idx="7401">
                  <c:v>5.5342442254223574</c:v>
                </c:pt>
                <c:pt idx="7402">
                  <c:v>5.4949999715866316</c:v>
                </c:pt>
                <c:pt idx="7403">
                  <c:v>5.4949999715866316</c:v>
                </c:pt>
                <c:pt idx="7404">
                  <c:v>5.4559231656563059</c:v>
                </c:pt>
                <c:pt idx="7405">
                  <c:v>5.417013568795114</c:v>
                </c:pt>
                <c:pt idx="7406">
                  <c:v>5.3782709418251589</c:v>
                </c:pt>
                <c:pt idx="7407">
                  <c:v>5.3396950452254357</c:v>
                </c:pt>
                <c:pt idx="7408">
                  <c:v>5.3396950452254357</c:v>
                </c:pt>
                <c:pt idx="7409">
                  <c:v>5.3012856391303549</c:v>
                </c:pt>
                <c:pt idx="7410">
                  <c:v>5.3012856391303549</c:v>
                </c:pt>
                <c:pt idx="7411">
                  <c:v>5.3012856391303549</c:v>
                </c:pt>
                <c:pt idx="7412">
                  <c:v>5.224965337259869</c:v>
                </c:pt>
                <c:pt idx="7413">
                  <c:v>5.224965337259869</c:v>
                </c:pt>
                <c:pt idx="7414">
                  <c:v>5.224965337259869</c:v>
                </c:pt>
                <c:pt idx="7415">
                  <c:v>5.224965337259869</c:v>
                </c:pt>
                <c:pt idx="7416">
                  <c:v>5.1870539600168737</c:v>
                </c:pt>
                <c:pt idx="7417">
                  <c:v>5.2630424833282481</c:v>
                </c:pt>
                <c:pt idx="7418">
                  <c:v>5.3012856391303549</c:v>
                </c:pt>
                <c:pt idx="7419">
                  <c:v>5.3012856391303549</c:v>
                </c:pt>
                <c:pt idx="7420">
                  <c:v>5.3012856391303549</c:v>
                </c:pt>
                <c:pt idx="7421">
                  <c:v>5.3396950452254357</c:v>
                </c:pt>
                <c:pt idx="7422">
                  <c:v>5.3396950452254357</c:v>
                </c:pt>
                <c:pt idx="7423">
                  <c:v>5.3396950452254357</c:v>
                </c:pt>
                <c:pt idx="7424">
                  <c:v>5.3782709418251589</c:v>
                </c:pt>
                <c:pt idx="7425">
                  <c:v>5.3396950452254357</c:v>
                </c:pt>
                <c:pt idx="7426">
                  <c:v>5.3782709418251589</c:v>
                </c:pt>
                <c:pt idx="7427">
                  <c:v>5.3396950452254357</c:v>
                </c:pt>
                <c:pt idx="7428">
                  <c:v>5.3012856391303549</c:v>
                </c:pt>
                <c:pt idx="7429">
                  <c:v>5.3012856391303549</c:v>
                </c:pt>
                <c:pt idx="7430">
                  <c:v>5.3012856391303549</c:v>
                </c:pt>
                <c:pt idx="7431">
                  <c:v>5.2630424833282481</c:v>
                </c:pt>
                <c:pt idx="7432">
                  <c:v>5.2630424833282481</c:v>
                </c:pt>
                <c:pt idx="7433">
                  <c:v>5.3396950452254357</c:v>
                </c:pt>
                <c:pt idx="7434">
                  <c:v>5.3012856391303549</c:v>
                </c:pt>
                <c:pt idx="7435">
                  <c:v>5.2630424833282481</c:v>
                </c:pt>
                <c:pt idx="7436">
                  <c:v>5.2630424833282481</c:v>
                </c:pt>
                <c:pt idx="7437">
                  <c:v>5.2630424833282481</c:v>
                </c:pt>
                <c:pt idx="7438">
                  <c:v>5.2630424833282481</c:v>
                </c:pt>
                <c:pt idx="7439">
                  <c:v>5.3396950452254357</c:v>
                </c:pt>
                <c:pt idx="7440">
                  <c:v>5.3012856391303549</c:v>
                </c:pt>
                <c:pt idx="7441">
                  <c:v>5.3396950452254357</c:v>
                </c:pt>
                <c:pt idx="7442">
                  <c:v>5.4949999715866316</c:v>
                </c:pt>
                <c:pt idx="7443">
                  <c:v>5.7732394866004864</c:v>
                </c:pt>
                <c:pt idx="7444">
                  <c:v>6.0183226844344864</c:v>
                </c:pt>
                <c:pt idx="7445">
                  <c:v>6.3546582056228429</c:v>
                </c:pt>
                <c:pt idx="7446">
                  <c:v>6.7020263929977268</c:v>
                </c:pt>
                <c:pt idx="7447">
                  <c:v>7.5245525531334483</c:v>
                </c:pt>
                <c:pt idx="7448">
                  <c:v>8.3544064842281021</c:v>
                </c:pt>
                <c:pt idx="7449">
                  <c:v>8.9718036351320976</c:v>
                </c:pt>
                <c:pt idx="7450">
                  <c:v>9.398154305870543</c:v>
                </c:pt>
                <c:pt idx="7451">
                  <c:v>9.6157968607760953</c:v>
                </c:pt>
                <c:pt idx="7452">
                  <c:v>9.6157968607760953</c:v>
                </c:pt>
                <c:pt idx="7453">
                  <c:v>9.6157968607760953</c:v>
                </c:pt>
                <c:pt idx="7454">
                  <c:v>9.5611058414136672</c:v>
                </c:pt>
                <c:pt idx="7455">
                  <c:v>9.5066018850240646</c:v>
                </c:pt>
                <c:pt idx="7456">
                  <c:v>9.4522847778452928</c:v>
                </c:pt>
                <c:pt idx="7457">
                  <c:v>9.398154305870543</c:v>
                </c:pt>
                <c:pt idx="7458">
                  <c:v>9.2904524102765969</c:v>
                </c:pt>
                <c:pt idx="7459">
                  <c:v>9.2368805574119843</c:v>
                </c:pt>
                <c:pt idx="7460">
                  <c:v>9.183494481258867</c:v>
                </c:pt>
                <c:pt idx="7461">
                  <c:v>9.0772787978622347</c:v>
                </c:pt>
                <c:pt idx="7462">
                  <c:v>9.0244487593805065</c:v>
                </c:pt>
                <c:pt idx="7463">
                  <c:v>8.9718036351320976</c:v>
                </c:pt>
                <c:pt idx="7464">
                  <c:v>8.8670672640863888</c:v>
                </c:pt>
                <c:pt idx="7465">
                  <c:v>8.8149755840300585</c:v>
                </c:pt>
                <c:pt idx="7466">
                  <c:v>8.8149755840300585</c:v>
                </c:pt>
                <c:pt idx="7467">
                  <c:v>8.7113441497896265</c:v>
                </c:pt>
                <c:pt idx="7468">
                  <c:v>8.7113441497896265</c:v>
                </c:pt>
                <c:pt idx="7469">
                  <c:v>8.7113441497896265</c:v>
                </c:pt>
                <c:pt idx="7470">
                  <c:v>8.6084471669713611</c:v>
                </c:pt>
                <c:pt idx="7471">
                  <c:v>8.5572735502251973</c:v>
                </c:pt>
                <c:pt idx="7472">
                  <c:v>8.5062828922715781</c:v>
                </c:pt>
                <c:pt idx="7473">
                  <c:v>8.4554749745476681</c:v>
                </c:pt>
                <c:pt idx="7474">
                  <c:v>8.4554749745476681</c:v>
                </c:pt>
                <c:pt idx="7475">
                  <c:v>8.3544064842281021</c:v>
                </c:pt>
                <c:pt idx="7476">
                  <c:v>8.30414547319441</c:v>
                </c:pt>
                <c:pt idx="7477">
                  <c:v>8.2540663255124418</c:v>
                </c:pt>
                <c:pt idx="7478">
                  <c:v>8.2540663255124418</c:v>
                </c:pt>
                <c:pt idx="7479">
                  <c:v>8.2041688213012804</c:v>
                </c:pt>
                <c:pt idx="7480">
                  <c:v>8.2041688213012804</c:v>
                </c:pt>
                <c:pt idx="7481">
                  <c:v>8.0555639666802659</c:v>
                </c:pt>
                <c:pt idx="7482">
                  <c:v>8.006390832198738</c:v>
                </c:pt>
                <c:pt idx="7483">
                  <c:v>7.9573982377665509</c:v>
                </c:pt>
                <c:pt idx="7484">
                  <c:v>7.9085859618891599</c:v>
                </c:pt>
                <c:pt idx="7485">
                  <c:v>7.9085859618891599</c:v>
                </c:pt>
                <c:pt idx="7486">
                  <c:v>7.9085859618891599</c:v>
                </c:pt>
                <c:pt idx="7487">
                  <c:v>7.8599537827996047</c:v>
                </c:pt>
                <c:pt idx="7488">
                  <c:v>7.8599537827996047</c:v>
                </c:pt>
                <c:pt idx="7489">
                  <c:v>7.7151356044810298</c:v>
                </c:pt>
                <c:pt idx="7490">
                  <c:v>7.7632288265480662</c:v>
                </c:pt>
                <c:pt idx="7491">
                  <c:v>7.6672215893896674</c:v>
                </c:pt>
                <c:pt idx="7492">
                  <c:v>7.61948655812974</c:v>
                </c:pt>
                <c:pt idx="7493">
                  <c:v>7.61948655812974</c:v>
                </c:pt>
                <c:pt idx="7494">
                  <c:v>7.5245525531334483</c:v>
                </c:pt>
                <c:pt idx="7495">
                  <c:v>7.4773531317116779</c:v>
                </c:pt>
                <c:pt idx="7496">
                  <c:v>7.5245525531334483</c:v>
                </c:pt>
                <c:pt idx="7497">
                  <c:v>7.430331798748421</c:v>
                </c:pt>
                <c:pt idx="7498">
                  <c:v>7.3834883296961697</c:v>
                </c:pt>
                <c:pt idx="7499">
                  <c:v>7.3368224997235849</c:v>
                </c:pt>
                <c:pt idx="7500">
                  <c:v>7.2903340837143951</c:v>
                </c:pt>
                <c:pt idx="7501">
                  <c:v>7.24402285626633</c:v>
                </c:pt>
                <c:pt idx="7502">
                  <c:v>7.1978885916900079</c:v>
                </c:pt>
                <c:pt idx="7503">
                  <c:v>7.1978885916900079</c:v>
                </c:pt>
                <c:pt idx="7504">
                  <c:v>7.1519310640078579</c:v>
                </c:pt>
                <c:pt idx="7505">
                  <c:v>7.106150046952993</c:v>
                </c:pt>
                <c:pt idx="7506">
                  <c:v>7.0605453139681087</c:v>
                </c:pt>
                <c:pt idx="7507">
                  <c:v>7.0151166382043533</c:v>
                </c:pt>
                <c:pt idx="7508">
                  <c:v>7.0151166382043533</c:v>
                </c:pt>
                <c:pt idx="7509">
                  <c:v>6.9698637925202114</c:v>
                </c:pt>
                <c:pt idx="7510">
                  <c:v>6.9698637925202114</c:v>
                </c:pt>
                <c:pt idx="7511">
                  <c:v>6.9247865494803511</c:v>
                </c:pt>
                <c:pt idx="7512">
                  <c:v>6.8798846813544996</c:v>
                </c:pt>
                <c:pt idx="7513">
                  <c:v>6.7906061574420482</c:v>
                </c:pt>
                <c:pt idx="7514">
                  <c:v>6.7906061574420482</c:v>
                </c:pt>
                <c:pt idx="7515">
                  <c:v>6.7906061574420482</c:v>
                </c:pt>
                <c:pt idx="7516">
                  <c:v>6.7462290447097502</c:v>
                </c:pt>
                <c:pt idx="7517">
                  <c:v>6.7462290447097502</c:v>
                </c:pt>
                <c:pt idx="7518">
                  <c:v>6.7020263929977268</c:v>
                </c:pt>
                <c:pt idx="7519">
                  <c:v>6.6141435554427952</c:v>
                </c:pt>
                <c:pt idx="7520">
                  <c:v>6.5704629102479144</c:v>
                </c:pt>
                <c:pt idx="7521">
                  <c:v>6.5269558073669716</c:v>
                </c:pt>
                <c:pt idx="7522">
                  <c:v>6.4836220163624469</c:v>
                </c:pt>
                <c:pt idx="7523">
                  <c:v>6.4404613064900236</c:v>
                </c:pt>
                <c:pt idx="7524">
                  <c:v>6.3974734466973624</c:v>
                </c:pt>
                <c:pt idx="7525">
                  <c:v>6.3546582056228429</c:v>
                </c:pt>
                <c:pt idx="7526">
                  <c:v>6.2695446526279817</c:v>
                </c:pt>
                <c:pt idx="7527">
                  <c:v>6.2695446526279817</c:v>
                </c:pt>
                <c:pt idx="7528">
                  <c:v>6.2695446526279817</c:v>
                </c:pt>
                <c:pt idx="7529">
                  <c:v>6.2272458764268341</c:v>
                </c:pt>
                <c:pt idx="7530">
                  <c:v>6.1851187903796836</c:v>
                </c:pt>
                <c:pt idx="7531">
                  <c:v>6.1013787567233564</c:v>
                </c:pt>
                <c:pt idx="7532">
                  <c:v>6.0597653423086992</c:v>
                </c:pt>
                <c:pt idx="7533">
                  <c:v>5.9770505488986529</c:v>
                </c:pt>
                <c:pt idx="7534">
                  <c:v>5.9770505488986529</c:v>
                </c:pt>
                <c:pt idx="7535">
                  <c:v>5.8950169064219828</c:v>
                </c:pt>
                <c:pt idx="7536">
                  <c:v>5.8950169064219828</c:v>
                </c:pt>
                <c:pt idx="7537">
                  <c:v>5.8950169064219828</c:v>
                </c:pt>
                <c:pt idx="7538">
                  <c:v>5.8950169064219828</c:v>
                </c:pt>
                <c:pt idx="7539">
                  <c:v>5.8542549294611446</c:v>
                </c:pt>
                <c:pt idx="7540">
                  <c:v>5.8136625347959843</c:v>
                </c:pt>
                <c:pt idx="7541">
                  <c:v>5.7732394866004864</c:v>
                </c:pt>
                <c:pt idx="7542">
                  <c:v>5.7732394866004864</c:v>
                </c:pt>
                <c:pt idx="7543">
                  <c:v>5.7732394866004864</c:v>
                </c:pt>
                <c:pt idx="7544">
                  <c:v>5.7732394866004864</c:v>
                </c:pt>
                <c:pt idx="7545">
                  <c:v>5.7732394866004864</c:v>
                </c:pt>
                <c:pt idx="7546">
                  <c:v>5.6929004846687317</c:v>
                </c:pt>
                <c:pt idx="7547">
                  <c:v>5.6929004846687317</c:v>
                </c:pt>
                <c:pt idx="7548">
                  <c:v>5.6529840576306087</c:v>
                </c:pt>
                <c:pt idx="7549">
                  <c:v>5.6132360304556252</c:v>
                </c:pt>
                <c:pt idx="7550">
                  <c:v>5.5736561656595676</c:v>
                </c:pt>
                <c:pt idx="7551">
                  <c:v>5.4949999715866316</c:v>
                </c:pt>
                <c:pt idx="7552">
                  <c:v>5.5736561656595676</c:v>
                </c:pt>
                <c:pt idx="7553">
                  <c:v>5.5736561656595676</c:v>
                </c:pt>
                <c:pt idx="7554">
                  <c:v>5.5736561656595676</c:v>
                </c:pt>
                <c:pt idx="7555">
                  <c:v>5.4949999715866316</c:v>
                </c:pt>
                <c:pt idx="7556">
                  <c:v>5.4559231656563059</c:v>
                </c:pt>
                <c:pt idx="7557">
                  <c:v>5.417013568795114</c:v>
                </c:pt>
                <c:pt idx="7558">
                  <c:v>5.3782709418251589</c:v>
                </c:pt>
                <c:pt idx="7559">
                  <c:v>5.3396950452254357</c:v>
                </c:pt>
                <c:pt idx="7560">
                  <c:v>5.3012856391303549</c:v>
                </c:pt>
                <c:pt idx="7561">
                  <c:v>5.3012856391303549</c:v>
                </c:pt>
                <c:pt idx="7562">
                  <c:v>5.2630424833282481</c:v>
                </c:pt>
                <c:pt idx="7563">
                  <c:v>5.2630424833282481</c:v>
                </c:pt>
                <c:pt idx="7564">
                  <c:v>5.3012856391303549</c:v>
                </c:pt>
                <c:pt idx="7565">
                  <c:v>5.224965337259869</c:v>
                </c:pt>
                <c:pt idx="7566">
                  <c:v>5.224965337259869</c:v>
                </c:pt>
                <c:pt idx="7567">
                  <c:v>5.224965337259869</c:v>
                </c:pt>
                <c:pt idx="7568">
                  <c:v>5.224965337259869</c:v>
                </c:pt>
                <c:pt idx="7569">
                  <c:v>5.224965337259869</c:v>
                </c:pt>
                <c:pt idx="7570">
                  <c:v>5.224965337259869</c:v>
                </c:pt>
                <c:pt idx="7571">
                  <c:v>5.224965337259869</c:v>
                </c:pt>
                <c:pt idx="7572">
                  <c:v>5.1870539600168737</c:v>
                </c:pt>
                <c:pt idx="7573">
                  <c:v>5.1870539600168737</c:v>
                </c:pt>
                <c:pt idx="7574">
                  <c:v>5.1493081103403071</c:v>
                </c:pt>
                <c:pt idx="7575">
                  <c:v>5.1493081103403071</c:v>
                </c:pt>
                <c:pt idx="7576">
                  <c:v>5.1117275466190542</c:v>
                </c:pt>
                <c:pt idx="7577">
                  <c:v>5.1117275466190542</c:v>
                </c:pt>
                <c:pt idx="7578">
                  <c:v>5.0743120268883093</c:v>
                </c:pt>
                <c:pt idx="7579">
                  <c:v>5.0743120268883093</c:v>
                </c:pt>
                <c:pt idx="7580">
                  <c:v>4.9999751497612337</c:v>
                </c:pt>
                <c:pt idx="7581">
                  <c:v>4.9999751497612337</c:v>
                </c:pt>
                <c:pt idx="7582">
                  <c:v>4.9999751497612337</c:v>
                </c:pt>
                <c:pt idx="7583">
                  <c:v>4.9999751497612337</c:v>
                </c:pt>
                <c:pt idx="7584">
                  <c:v>4.9262955361071228</c:v>
                </c:pt>
                <c:pt idx="7585">
                  <c:v>4.9630533066527089</c:v>
                </c:pt>
                <c:pt idx="7586">
                  <c:v>4.9262955361071228</c:v>
                </c:pt>
                <c:pt idx="7587">
                  <c:v>4.9262955361071228</c:v>
                </c:pt>
                <c:pt idx="7588">
                  <c:v>4.9262955361071228</c:v>
                </c:pt>
                <c:pt idx="7589">
                  <c:v>4.9262955361071228</c:v>
                </c:pt>
                <c:pt idx="7590">
                  <c:v>4.9262955361071228</c:v>
                </c:pt>
                <c:pt idx="7591">
                  <c:v>4.8897015943675664</c:v>
                </c:pt>
                <c:pt idx="7592">
                  <c:v>4.8897015943675664</c:v>
                </c:pt>
                <c:pt idx="7593">
                  <c:v>4.8897015943675664</c:v>
                </c:pt>
                <c:pt idx="7594">
                  <c:v>4.9262955361071228</c:v>
                </c:pt>
                <c:pt idx="7595">
                  <c:v>4.8897015943675664</c:v>
                </c:pt>
                <c:pt idx="7596">
                  <c:v>4.8897015943675664</c:v>
                </c:pt>
                <c:pt idx="7597">
                  <c:v>4.9262955361071228</c:v>
                </c:pt>
                <c:pt idx="7598">
                  <c:v>4.8897015943675664</c:v>
                </c:pt>
                <c:pt idx="7599">
                  <c:v>4.8897015943675664</c:v>
                </c:pt>
                <c:pt idx="7600">
                  <c:v>4.8897015943675664</c:v>
                </c:pt>
                <c:pt idx="7601">
                  <c:v>4.9630533066527089</c:v>
                </c:pt>
                <c:pt idx="7602">
                  <c:v>4.9262955361071228</c:v>
                </c:pt>
                <c:pt idx="7603">
                  <c:v>4.8532712373139137</c:v>
                </c:pt>
                <c:pt idx="7604">
                  <c:v>4.8532712373139137</c:v>
                </c:pt>
                <c:pt idx="7605">
                  <c:v>4.8170042204611834</c:v>
                </c:pt>
                <c:pt idx="7606">
                  <c:v>4.8170042204611834</c:v>
                </c:pt>
                <c:pt idx="7607">
                  <c:v>4.8170042204611834</c:v>
                </c:pt>
                <c:pt idx="7608">
                  <c:v>4.8170042204611834</c:v>
                </c:pt>
                <c:pt idx="7609">
                  <c:v>4.7809002989579081</c:v>
                </c:pt>
                <c:pt idx="7610">
                  <c:v>4.8170042204611834</c:v>
                </c:pt>
                <c:pt idx="7611">
                  <c:v>4.8897015943675664</c:v>
                </c:pt>
                <c:pt idx="7612">
                  <c:v>4.8897015943675664</c:v>
                </c:pt>
                <c:pt idx="7613">
                  <c:v>4.8532712373139137</c:v>
                </c:pt>
                <c:pt idx="7614">
                  <c:v>4.8897015943675664</c:v>
                </c:pt>
                <c:pt idx="7615">
                  <c:v>4.8897015943675664</c:v>
                </c:pt>
                <c:pt idx="7616">
                  <c:v>4.8897015943675664</c:v>
                </c:pt>
                <c:pt idx="7617">
                  <c:v>4.8897015943675664</c:v>
                </c:pt>
                <c:pt idx="7618">
                  <c:v>4.9262955361071228</c:v>
                </c:pt>
                <c:pt idx="7619">
                  <c:v>4.9262955361071228</c:v>
                </c:pt>
                <c:pt idx="7620">
                  <c:v>4.9630533066527089</c:v>
                </c:pt>
                <c:pt idx="7621">
                  <c:v>4.9630533066527089</c:v>
                </c:pt>
                <c:pt idx="7622">
                  <c:v>4.9262955361071228</c:v>
                </c:pt>
                <c:pt idx="7623">
                  <c:v>4.9630533066527089</c:v>
                </c:pt>
                <c:pt idx="7624">
                  <c:v>4.9999751497612337</c:v>
                </c:pt>
                <c:pt idx="7625">
                  <c:v>4.9999751497612337</c:v>
                </c:pt>
                <c:pt idx="7626">
                  <c:v>4.9999751497612337</c:v>
                </c:pt>
                <c:pt idx="7627">
                  <c:v>4.8897015943675664</c:v>
                </c:pt>
                <c:pt idx="7628">
                  <c:v>4.9630533066527089</c:v>
                </c:pt>
                <c:pt idx="7629">
                  <c:v>4.9262955361071228</c:v>
                </c:pt>
                <c:pt idx="7630">
                  <c:v>4.9262955361071228</c:v>
                </c:pt>
                <c:pt idx="7631">
                  <c:v>4.9630533066527089</c:v>
                </c:pt>
                <c:pt idx="7632">
                  <c:v>4.9262955361071228</c:v>
                </c:pt>
                <c:pt idx="7633">
                  <c:v>4.9630533066527089</c:v>
                </c:pt>
                <c:pt idx="7634">
                  <c:v>4.9262955361071228</c:v>
                </c:pt>
                <c:pt idx="7635">
                  <c:v>4.8897015943675664</c:v>
                </c:pt>
                <c:pt idx="7636">
                  <c:v>4.9630533066527089</c:v>
                </c:pt>
                <c:pt idx="7637">
                  <c:v>4.9262955361071228</c:v>
                </c:pt>
                <c:pt idx="7638">
                  <c:v>4.8897015943675664</c:v>
                </c:pt>
                <c:pt idx="7639">
                  <c:v>4.9262955361071228</c:v>
                </c:pt>
                <c:pt idx="7640">
                  <c:v>4.9262955361071228</c:v>
                </c:pt>
                <c:pt idx="7641">
                  <c:v>4.9630533066527089</c:v>
                </c:pt>
                <c:pt idx="7642">
                  <c:v>4.9630533066527089</c:v>
                </c:pt>
                <c:pt idx="7643">
                  <c:v>4.9999751497612337</c:v>
                </c:pt>
                <c:pt idx="7644">
                  <c:v>5.0370613088279992</c:v>
                </c:pt>
                <c:pt idx="7645">
                  <c:v>5.1117275466190542</c:v>
                </c:pt>
                <c:pt idx="7646">
                  <c:v>5.1493081103403071</c:v>
                </c:pt>
                <c:pt idx="7647">
                  <c:v>5.1870539600168737</c:v>
                </c:pt>
                <c:pt idx="7648">
                  <c:v>5.224965337259869</c:v>
                </c:pt>
                <c:pt idx="7649">
                  <c:v>5.3012856391303549</c:v>
                </c:pt>
                <c:pt idx="7650">
                  <c:v>5.3396950452254357</c:v>
                </c:pt>
                <c:pt idx="7651">
                  <c:v>5.3782709418251589</c:v>
                </c:pt>
                <c:pt idx="7652">
                  <c:v>5.3782709418251589</c:v>
                </c:pt>
                <c:pt idx="7653">
                  <c:v>5.417013568795114</c:v>
                </c:pt>
                <c:pt idx="7654">
                  <c:v>5.3396950452254357</c:v>
                </c:pt>
                <c:pt idx="7655">
                  <c:v>5.4559231656563059</c:v>
                </c:pt>
                <c:pt idx="7656">
                  <c:v>5.4559231656563059</c:v>
                </c:pt>
                <c:pt idx="7657">
                  <c:v>5.5736561656595676</c:v>
                </c:pt>
                <c:pt idx="7658">
                  <c:v>5.6929004846687317</c:v>
                </c:pt>
                <c:pt idx="7659">
                  <c:v>6.1431631615597464</c:v>
                </c:pt>
                <c:pt idx="7660">
                  <c:v>6.6141435554427952</c:v>
                </c:pt>
                <c:pt idx="7661">
                  <c:v>7.2903340837143951</c:v>
                </c:pt>
                <c:pt idx="7662">
                  <c:v>8.4048495782289159</c:v>
                </c:pt>
                <c:pt idx="7663">
                  <c:v>11.588104486713339</c:v>
                </c:pt>
                <c:pt idx="7664">
                  <c:v>14.68619940681617</c:v>
                </c:pt>
                <c:pt idx="7665">
                  <c:v>17.12926856868221</c:v>
                </c:pt>
                <c:pt idx="7666">
                  <c:v>21.26923363674323</c:v>
                </c:pt>
                <c:pt idx="7667">
                  <c:v>25.66067051327849</c:v>
                </c:pt>
                <c:pt idx="7668">
                  <c:v>29.685992875983569</c:v>
                </c:pt>
                <c:pt idx="7669">
                  <c:v>33.834607472392364</c:v>
                </c:pt>
                <c:pt idx="7670">
                  <c:v>39.966228857773878</c:v>
                </c:pt>
                <c:pt idx="7671">
                  <c:v>48.436150821702931</c:v>
                </c:pt>
                <c:pt idx="7672">
                  <c:v>56.305359577299718</c:v>
                </c:pt>
                <c:pt idx="7673">
                  <c:v>65.413659247280776</c:v>
                </c:pt>
                <c:pt idx="7674">
                  <c:v>76.679054649945371</c:v>
                </c:pt>
                <c:pt idx="7675">
                  <c:v>84.120460718986777</c:v>
                </c:pt>
                <c:pt idx="7676">
                  <c:v>89.660904258325559</c:v>
                </c:pt>
                <c:pt idx="7677">
                  <c:v>87.584153180644279</c:v>
                </c:pt>
                <c:pt idx="7678">
                  <c:v>85.943733961917374</c:v>
                </c:pt>
                <c:pt idx="7679">
                  <c:v>84.92790860509875</c:v>
                </c:pt>
                <c:pt idx="7680">
                  <c:v>79.567090678946343</c:v>
                </c:pt>
                <c:pt idx="7681">
                  <c:v>76.298816018913556</c:v>
                </c:pt>
                <c:pt idx="7682">
                  <c:v>71.093985309729334</c:v>
                </c:pt>
                <c:pt idx="7683">
                  <c:v>67.510550504228092</c:v>
                </c:pt>
                <c:pt idx="7684">
                  <c:v>64.037731360425568</c:v>
                </c:pt>
                <c:pt idx="7685">
                  <c:v>60.509049477841138</c:v>
                </c:pt>
                <c:pt idx="7686">
                  <c:v>57.419278587788547</c:v>
                </c:pt>
                <c:pt idx="7687">
                  <c:v>55.360974448206179</c:v>
                </c:pt>
                <c:pt idx="7688">
                  <c:v>53.041801190022987</c:v>
                </c:pt>
                <c:pt idx="7689">
                  <c:v>50.041712102375968</c:v>
                </c:pt>
                <c:pt idx="7690">
                  <c:v>48.436150821702931</c:v>
                </c:pt>
                <c:pt idx="7691">
                  <c:v>46.861901049376577</c:v>
                </c:pt>
                <c:pt idx="7692">
                  <c:v>44.490077662565838</c:v>
                </c:pt>
                <c:pt idx="7693">
                  <c:v>42.725981323942911</c:v>
                </c:pt>
                <c:pt idx="7694">
                  <c:v>41.004533995798027</c:v>
                </c:pt>
                <c:pt idx="7695">
                  <c:v>39.580977579141582</c:v>
                </c:pt>
                <c:pt idx="7696">
                  <c:v>38.18749349358346</c:v>
                </c:pt>
                <c:pt idx="7697">
                  <c:v>37.316290173218292</c:v>
                </c:pt>
                <c:pt idx="7698">
                  <c:v>36.213848495538691</c:v>
                </c:pt>
                <c:pt idx="7699">
                  <c:v>35.250506372985782</c:v>
                </c:pt>
                <c:pt idx="7700">
                  <c:v>34.068174330015317</c:v>
                </c:pt>
                <c:pt idx="7701">
                  <c:v>33.139682140992527</c:v>
                </c:pt>
                <c:pt idx="7702">
                  <c:v>32.4533917191632</c:v>
                </c:pt>
                <c:pt idx="7703">
                  <c:v>31.775700142595781</c:v>
                </c:pt>
                <c:pt idx="7704">
                  <c:v>30.995879630165781</c:v>
                </c:pt>
                <c:pt idx="7705">
                  <c:v>30.445968506591349</c:v>
                </c:pt>
                <c:pt idx="7706">
                  <c:v>29.578364837728181</c:v>
                </c:pt>
                <c:pt idx="7707">
                  <c:v>29.150195645436181</c:v>
                </c:pt>
                <c:pt idx="7708">
                  <c:v>28.62024300519823</c:v>
                </c:pt>
                <c:pt idx="7709">
                  <c:v>28.305067922219969</c:v>
                </c:pt>
                <c:pt idx="7710">
                  <c:v>28.09611354791442</c:v>
                </c:pt>
                <c:pt idx="7711">
                  <c:v>27.474814542286381</c:v>
                </c:pt>
                <c:pt idx="7712">
                  <c:v>26.861832695164701</c:v>
                </c:pt>
                <c:pt idx="7713">
                  <c:v>26.659347202578161</c:v>
                </c:pt>
                <c:pt idx="7714">
                  <c:v>26.157149201742911</c:v>
                </c:pt>
                <c:pt idx="7715">
                  <c:v>25.759509754920089</c:v>
                </c:pt>
                <c:pt idx="7716">
                  <c:v>25.463675547495338</c:v>
                </c:pt>
                <c:pt idx="7717">
                  <c:v>24.975167122358162</c:v>
                </c:pt>
                <c:pt idx="7718">
                  <c:v>24.684783476903242</c:v>
                </c:pt>
                <c:pt idx="7719">
                  <c:v>24.3007703777368</c:v>
                </c:pt>
                <c:pt idx="7720">
                  <c:v>24.0151281793616</c:v>
                </c:pt>
                <c:pt idx="7721">
                  <c:v>23.543553410535711</c:v>
                </c:pt>
                <c:pt idx="7722">
                  <c:v>23.170326778770949</c:v>
                </c:pt>
                <c:pt idx="7723">
                  <c:v>22.617181994151071</c:v>
                </c:pt>
                <c:pt idx="7724">
                  <c:v>22.252865501491051</c:v>
                </c:pt>
                <c:pt idx="7725">
                  <c:v>21.892092921742659</c:v>
                </c:pt>
                <c:pt idx="7726">
                  <c:v>21.446093200338719</c:v>
                </c:pt>
                <c:pt idx="7727">
                  <c:v>21.18113319751323</c:v>
                </c:pt>
                <c:pt idx="7728">
                  <c:v>20.743917136748621</c:v>
                </c:pt>
                <c:pt idx="7729">
                  <c:v>20.57056083305967</c:v>
                </c:pt>
                <c:pt idx="7730">
                  <c:v>20.14098255592658</c:v>
                </c:pt>
                <c:pt idx="7731">
                  <c:v>19.970672380731219</c:v>
                </c:pt>
                <c:pt idx="7732">
                  <c:v>19.716832302591222</c:v>
                </c:pt>
                <c:pt idx="7733">
                  <c:v>19.381404786056091</c:v>
                </c:pt>
                <c:pt idx="7734">
                  <c:v>19.13209710857776</c:v>
                </c:pt>
                <c:pt idx="7735">
                  <c:v>18.80269461796604</c:v>
                </c:pt>
                <c:pt idx="7736">
                  <c:v>18.557892039435991</c:v>
                </c:pt>
                <c:pt idx="7737">
                  <c:v>18.31501181878588</c:v>
                </c:pt>
                <c:pt idx="7738">
                  <c:v>18.23447806196663</c:v>
                </c:pt>
                <c:pt idx="7739">
                  <c:v>17.914469612481302</c:v>
                </c:pt>
                <c:pt idx="7740">
                  <c:v>17.75573870052342</c:v>
                </c:pt>
                <c:pt idx="7741">
                  <c:v>17.676690913098799</c:v>
                </c:pt>
                <c:pt idx="7742">
                  <c:v>17.834998204091399</c:v>
                </c:pt>
                <c:pt idx="7743">
                  <c:v>17.676690913098799</c:v>
                </c:pt>
                <c:pt idx="7744">
                  <c:v>17.597854652970639</c:v>
                </c:pt>
                <c:pt idx="7745">
                  <c:v>17.519229731123311</c:v>
                </c:pt>
                <c:pt idx="7746">
                  <c:v>17.597854652970639</c:v>
                </c:pt>
                <c:pt idx="7747">
                  <c:v>17.519229731123311</c:v>
                </c:pt>
                <c:pt idx="7748">
                  <c:v>17.28462110256919</c:v>
                </c:pt>
                <c:pt idx="7749">
                  <c:v>17.20683964029795</c:v>
                </c:pt>
                <c:pt idx="7750">
                  <c:v>16.97475683709439</c:v>
                </c:pt>
                <c:pt idx="7751">
                  <c:v>16.897815796530509</c:v>
                </c:pt>
                <c:pt idx="7752">
                  <c:v>16.668249688577269</c:v>
                </c:pt>
                <c:pt idx="7753">
                  <c:v>16.59214602083107</c:v>
                </c:pt>
                <c:pt idx="7754">
                  <c:v>16.289818089824639</c:v>
                </c:pt>
                <c:pt idx="7755">
                  <c:v>16.365087444784599</c:v>
                </c:pt>
                <c:pt idx="7756">
                  <c:v>16.139903484019939</c:v>
                </c:pt>
                <c:pt idx="7757">
                  <c:v>16.139903484019939</c:v>
                </c:pt>
                <c:pt idx="7758">
                  <c:v>15.99081973526226</c:v>
                </c:pt>
                <c:pt idx="7759">
                  <c:v>15.768748598189511</c:v>
                </c:pt>
                <c:pt idx="7760">
                  <c:v>15.91658895094276</c:v>
                </c:pt>
                <c:pt idx="7761">
                  <c:v>15.768748598189511</c:v>
                </c:pt>
                <c:pt idx="7762">
                  <c:v>15.62173524554108</c:v>
                </c:pt>
                <c:pt idx="7763">
                  <c:v>15.62173524554108</c:v>
                </c:pt>
                <c:pt idx="7764">
                  <c:v>15.40276245510759</c:v>
                </c:pt>
                <c:pt idx="7765">
                  <c:v>15.25780982463046</c:v>
                </c:pt>
                <c:pt idx="7766">
                  <c:v>15.18564169543966</c:v>
                </c:pt>
                <c:pt idx="7767">
                  <c:v>15.11367876412012</c:v>
                </c:pt>
                <c:pt idx="7768">
                  <c:v>14.89901920794788</c:v>
                </c:pt>
                <c:pt idx="7769">
                  <c:v>14.82787511774321</c:v>
                </c:pt>
                <c:pt idx="7770">
                  <c:v>14.756935249293839</c:v>
                </c:pt>
                <c:pt idx="7771">
                  <c:v>14.61566739433855</c:v>
                </c:pt>
                <c:pt idx="7772">
                  <c:v>14.47521407455339</c:v>
                </c:pt>
                <c:pt idx="7773">
                  <c:v>14.26605790971127</c:v>
                </c:pt>
                <c:pt idx="7774">
                  <c:v>14.12763404563502</c:v>
                </c:pt>
                <c:pt idx="7775">
                  <c:v>13.990019202930529</c:v>
                </c:pt>
                <c:pt idx="7776">
                  <c:v>13.92151467024927</c:v>
                </c:pt>
                <c:pt idx="7777">
                  <c:v>13.853211799311151</c:v>
                </c:pt>
                <c:pt idx="7778">
                  <c:v>13.785110391844761</c:v>
                </c:pt>
                <c:pt idx="7779">
                  <c:v>13.649511173264329</c:v>
                </c:pt>
                <c:pt idx="7780">
                  <c:v>13.582012964628531</c:v>
                </c:pt>
                <c:pt idx="7781">
                  <c:v>13.514715424419769</c:v>
                </c:pt>
                <c:pt idx="7782">
                  <c:v>13.380721552069801</c:v>
                </c:pt>
                <c:pt idx="7783">
                  <c:v>13.44761835338422</c:v>
                </c:pt>
                <c:pt idx="7784">
                  <c:v>13.31402482082558</c:v>
                </c:pt>
                <c:pt idx="7785">
                  <c:v>13.31402482082558</c:v>
                </c:pt>
                <c:pt idx="7786">
                  <c:v>13.181230768946319</c:v>
                </c:pt>
                <c:pt idx="7787">
                  <c:v>13.115133048009881</c:v>
                </c:pt>
                <c:pt idx="7788">
                  <c:v>13.115133048009881</c:v>
                </c:pt>
                <c:pt idx="7789">
                  <c:v>13.04923459653965</c:v>
                </c:pt>
                <c:pt idx="7790">
                  <c:v>12.98353521388152</c:v>
                </c:pt>
                <c:pt idx="7791">
                  <c:v>12.98353521388152</c:v>
                </c:pt>
                <c:pt idx="7792">
                  <c:v>12.91803469917895</c:v>
                </c:pt>
                <c:pt idx="7793">
                  <c:v>12.91803469917895</c:v>
                </c:pt>
                <c:pt idx="7794">
                  <c:v>12.8527328513723</c:v>
                </c:pt>
                <c:pt idx="7795">
                  <c:v>12.8527328513723</c:v>
                </c:pt>
                <c:pt idx="7796">
                  <c:v>12.787629469198279</c:v>
                </c:pt>
                <c:pt idx="7797">
                  <c:v>12.787629469198279</c:v>
                </c:pt>
                <c:pt idx="7798">
                  <c:v>12.8527328513723</c:v>
                </c:pt>
                <c:pt idx="7799">
                  <c:v>12.658017295672661</c:v>
                </c:pt>
                <c:pt idx="7800">
                  <c:v>12.465082484264951</c:v>
                </c:pt>
                <c:pt idx="7801">
                  <c:v>12.593508100770419</c:v>
                </c:pt>
                <c:pt idx="7802">
                  <c:v>12.401165657872021</c:v>
                </c:pt>
                <c:pt idx="7803">
                  <c:v>12.337445882512769</c:v>
                </c:pt>
                <c:pt idx="7804">
                  <c:v>12.273922955271789</c:v>
                </c:pt>
                <c:pt idx="7805">
                  <c:v>12.210596673024281</c:v>
                </c:pt>
                <c:pt idx="7806">
                  <c:v>12.08453322995965</c:v>
                </c:pt>
                <c:pt idx="7807">
                  <c:v>11.95925392410803</c:v>
                </c:pt>
                <c:pt idx="7808">
                  <c:v>11.896907812581761</c:v>
                </c:pt>
                <c:pt idx="7809">
                  <c:v>11.834757122866471</c:v>
                </c:pt>
                <c:pt idx="7810">
                  <c:v>11.711041190218641</c:v>
                </c:pt>
                <c:pt idx="7811">
                  <c:v>11.649475537423641</c:v>
                </c:pt>
                <c:pt idx="7812">
                  <c:v>11.649475537423641</c:v>
                </c:pt>
                <c:pt idx="7813">
                  <c:v>11.52692783261609</c:v>
                </c:pt>
                <c:pt idx="7814">
                  <c:v>11.4659453694428</c:v>
                </c:pt>
                <c:pt idx="7815">
                  <c:v>11.40515689128631</c:v>
                </c:pt>
                <c:pt idx="7816">
                  <c:v>11.344562192020661</c:v>
                </c:pt>
                <c:pt idx="7817">
                  <c:v>11.284161065300379</c:v>
                </c:pt>
                <c:pt idx="7818">
                  <c:v>11.22395330455983</c:v>
                </c:pt>
                <c:pt idx="7819">
                  <c:v>11.104117053650061</c:v>
                </c:pt>
                <c:pt idx="7820">
                  <c:v>11.104117053650061</c:v>
                </c:pt>
                <c:pt idx="7821">
                  <c:v>11.04448814924219</c:v>
                </c:pt>
                <c:pt idx="7822">
                  <c:v>10.985051782335271</c:v>
                </c:pt>
                <c:pt idx="7823">
                  <c:v>11.104117053650061</c:v>
                </c:pt>
                <c:pt idx="7824">
                  <c:v>11.04448814924219</c:v>
                </c:pt>
                <c:pt idx="7825">
                  <c:v>11.104117053650061</c:v>
                </c:pt>
                <c:pt idx="7826">
                  <c:v>11.104117053650061</c:v>
                </c:pt>
                <c:pt idx="7827">
                  <c:v>11.04448814924219</c:v>
                </c:pt>
                <c:pt idx="7828">
                  <c:v>11.04448814924219</c:v>
                </c:pt>
                <c:pt idx="7829">
                  <c:v>11.104117053650061</c:v>
                </c:pt>
                <c:pt idx="7830">
                  <c:v>11.104117053650061</c:v>
                </c:pt>
                <c:pt idx="7831">
                  <c:v>11.04448814924219</c:v>
                </c:pt>
                <c:pt idx="7832">
                  <c:v>10.985051782335271</c:v>
                </c:pt>
                <c:pt idx="7833">
                  <c:v>10.92580774525201</c:v>
                </c:pt>
                <c:pt idx="7834">
                  <c:v>10.92580774525201</c:v>
                </c:pt>
                <c:pt idx="7835">
                  <c:v>10.92580774525201</c:v>
                </c:pt>
                <c:pt idx="7836">
                  <c:v>10.92580774525201</c:v>
                </c:pt>
                <c:pt idx="7837">
                  <c:v>10.807895828724019</c:v>
                </c:pt>
                <c:pt idx="7838">
                  <c:v>10.807895828724019</c:v>
                </c:pt>
                <c:pt idx="7839">
                  <c:v>10.690750733736779</c:v>
                </c:pt>
                <c:pt idx="7840">
                  <c:v>10.807895828724019</c:v>
                </c:pt>
                <c:pt idx="7841">
                  <c:v>10.8667558300906</c:v>
                </c:pt>
                <c:pt idx="7842">
                  <c:v>10.92580774525201</c:v>
                </c:pt>
                <c:pt idx="7843">
                  <c:v>10.92580774525201</c:v>
                </c:pt>
                <c:pt idx="7844">
                  <c:v>10.92580774525201</c:v>
                </c:pt>
                <c:pt idx="7845">
                  <c:v>10.8667558300906</c:v>
                </c:pt>
                <c:pt idx="7846">
                  <c:v>10.807895828724019</c:v>
                </c:pt>
                <c:pt idx="7847">
                  <c:v>10.807895828724019</c:v>
                </c:pt>
                <c:pt idx="7848">
                  <c:v>10.807895828724019</c:v>
                </c:pt>
                <c:pt idx="7849">
                  <c:v>10.985051782335271</c:v>
                </c:pt>
                <c:pt idx="7850">
                  <c:v>10.985051782335271</c:v>
                </c:pt>
                <c:pt idx="7851">
                  <c:v>10.92580774525201</c:v>
                </c:pt>
                <c:pt idx="7852">
                  <c:v>10.985051782335271</c:v>
                </c:pt>
                <c:pt idx="7853">
                  <c:v>11.104117053650061</c:v>
                </c:pt>
                <c:pt idx="7854">
                  <c:v>11.22395330455983</c:v>
                </c:pt>
                <c:pt idx="7855">
                  <c:v>11.344562192020661</c:v>
                </c:pt>
                <c:pt idx="7856">
                  <c:v>11.52692783261609</c:v>
                </c:pt>
                <c:pt idx="7857">
                  <c:v>11.711041190218641</c:v>
                </c:pt>
                <c:pt idx="7858">
                  <c:v>12.401165657872021</c:v>
                </c:pt>
                <c:pt idx="7859">
                  <c:v>13.31402482082558</c:v>
                </c:pt>
                <c:pt idx="7860">
                  <c:v>14.058725595431619</c:v>
                </c:pt>
                <c:pt idx="7861">
                  <c:v>15.18564169543966</c:v>
                </c:pt>
                <c:pt idx="7862">
                  <c:v>16.97475683709439</c:v>
                </c:pt>
                <c:pt idx="7863">
                  <c:v>18.23447806196663</c:v>
                </c:pt>
                <c:pt idx="7864">
                  <c:v>19.298087016044612</c:v>
                </c:pt>
                <c:pt idx="7865">
                  <c:v>19.716832302591222</c:v>
                </c:pt>
                <c:pt idx="7866">
                  <c:v>19.885842514519091</c:v>
                </c:pt>
                <c:pt idx="7867">
                  <c:v>20.398076687773742</c:v>
                </c:pt>
                <c:pt idx="7868">
                  <c:v>21.005590093470769</c:v>
                </c:pt>
                <c:pt idx="7869">
                  <c:v>21.892092921742659</c:v>
                </c:pt>
                <c:pt idx="7870">
                  <c:v>22.892751993156519</c:v>
                </c:pt>
                <c:pt idx="7871">
                  <c:v>23.63741963837256</c:v>
                </c:pt>
                <c:pt idx="7872">
                  <c:v>24.396435065821681</c:v>
                </c:pt>
                <c:pt idx="7873">
                  <c:v>24.975167122358162</c:v>
                </c:pt>
                <c:pt idx="7874">
                  <c:v>25.463675547495338</c:v>
                </c:pt>
                <c:pt idx="7875">
                  <c:v>25.562059169279369</c:v>
                </c:pt>
                <c:pt idx="7876">
                  <c:v>25.66067051327849</c:v>
                </c:pt>
                <c:pt idx="7877">
                  <c:v>25.562059169279369</c:v>
                </c:pt>
                <c:pt idx="7878">
                  <c:v>25.562059169279369</c:v>
                </c:pt>
                <c:pt idx="7879">
                  <c:v>25.365519472363768</c:v>
                </c:pt>
                <c:pt idx="7880">
                  <c:v>25.463675547495338</c:v>
                </c:pt>
                <c:pt idx="7881">
                  <c:v>25.07241476922216</c:v>
                </c:pt>
                <c:pt idx="7882">
                  <c:v>24.684783476903242</c:v>
                </c:pt>
                <c:pt idx="7883">
                  <c:v>24.396435065821681</c:v>
                </c:pt>
                <c:pt idx="7884">
                  <c:v>23.92036414356421</c:v>
                </c:pt>
                <c:pt idx="7885">
                  <c:v>23.449911189205469</c:v>
                </c:pt>
                <c:pt idx="7886">
                  <c:v>22.985053928462971</c:v>
                </c:pt>
                <c:pt idx="7887">
                  <c:v>22.434580037283261</c:v>
                </c:pt>
                <c:pt idx="7888">
                  <c:v>22.072036944514672</c:v>
                </c:pt>
                <c:pt idx="7889">
                  <c:v>21.534852688538511</c:v>
                </c:pt>
                <c:pt idx="7890">
                  <c:v>21.18113319751323</c:v>
                </c:pt>
                <c:pt idx="7891">
                  <c:v>21.18113319751323</c:v>
                </c:pt>
                <c:pt idx="7892">
                  <c:v>20.57056083305967</c:v>
                </c:pt>
                <c:pt idx="7893">
                  <c:v>20.226463233349449</c:v>
                </c:pt>
                <c:pt idx="7894">
                  <c:v>19.970672380731219</c:v>
                </c:pt>
                <c:pt idx="7895">
                  <c:v>19.548686886455869</c:v>
                </c:pt>
                <c:pt idx="7896">
                  <c:v>19.214984518793209</c:v>
                </c:pt>
                <c:pt idx="7897">
                  <c:v>18.966966805555181</c:v>
                </c:pt>
                <c:pt idx="7898">
                  <c:v>18.639279054211261</c:v>
                </c:pt>
                <c:pt idx="7899">
                  <c:v>18.39575860898935</c:v>
                </c:pt>
                <c:pt idx="7900">
                  <c:v>18.154157150853418</c:v>
                </c:pt>
                <c:pt idx="7901">
                  <c:v>17.914469612481302</c:v>
                </c:pt>
                <c:pt idx="7902">
                  <c:v>17.914469612481302</c:v>
                </c:pt>
                <c:pt idx="7903">
                  <c:v>17.75573870052342</c:v>
                </c:pt>
                <c:pt idx="7904">
                  <c:v>17.597854652970639</c:v>
                </c:pt>
                <c:pt idx="7905">
                  <c:v>17.362613145362129</c:v>
                </c:pt>
                <c:pt idx="7906">
                  <c:v>17.20683964029795</c:v>
                </c:pt>
                <c:pt idx="7907">
                  <c:v>17.05190769768425</c:v>
                </c:pt>
                <c:pt idx="7908">
                  <c:v>16.744562413087259</c:v>
                </c:pt>
                <c:pt idx="7909">
                  <c:v>16.668249688577269</c:v>
                </c:pt>
                <c:pt idx="7910">
                  <c:v>16.365087444784599</c:v>
                </c:pt>
                <c:pt idx="7911">
                  <c:v>16.214756833613961</c:v>
                </c:pt>
                <c:pt idx="7912">
                  <c:v>15.99081973526226</c:v>
                </c:pt>
                <c:pt idx="7913">
                  <c:v>15.842565302927239</c:v>
                </c:pt>
                <c:pt idx="7914">
                  <c:v>15.548538210674881</c:v>
                </c:pt>
                <c:pt idx="7915">
                  <c:v>15.330183346359039</c:v>
                </c:pt>
                <c:pt idx="7916">
                  <c:v>15.25780982463046</c:v>
                </c:pt>
                <c:pt idx="7917">
                  <c:v>15.041920835820459</c:v>
                </c:pt>
                <c:pt idx="7918">
                  <c:v>14.82787511774321</c:v>
                </c:pt>
                <c:pt idx="7919">
                  <c:v>14.61566739433855</c:v>
                </c:pt>
                <c:pt idx="7920">
                  <c:v>14.54533901570076</c:v>
                </c:pt>
                <c:pt idx="7921">
                  <c:v>14.405292374357369</c:v>
                </c:pt>
                <c:pt idx="7922">
                  <c:v>14.33557371838336</c:v>
                </c:pt>
                <c:pt idx="7923">
                  <c:v>14.19674475122962</c:v>
                </c:pt>
                <c:pt idx="7924">
                  <c:v>14.058725595431619</c:v>
                </c:pt>
                <c:pt idx="7925">
                  <c:v>13.990019202930529</c:v>
                </c:pt>
                <c:pt idx="7926">
                  <c:v>13.785110391844761</c:v>
                </c:pt>
                <c:pt idx="7927">
                  <c:v>13.717210249383371</c:v>
                </c:pt>
                <c:pt idx="7928">
                  <c:v>13.582012964628531</c:v>
                </c:pt>
                <c:pt idx="7929">
                  <c:v>13.514715424419769</c:v>
                </c:pt>
                <c:pt idx="7930">
                  <c:v>13.44761835338422</c:v>
                </c:pt>
                <c:pt idx="7931">
                  <c:v>13.380721552069801</c:v>
                </c:pt>
                <c:pt idx="7932">
                  <c:v>13.181230768946319</c:v>
                </c:pt>
                <c:pt idx="7933">
                  <c:v>13.115133048009881</c:v>
                </c:pt>
                <c:pt idx="7934">
                  <c:v>13.115133048009881</c:v>
                </c:pt>
                <c:pt idx="7935">
                  <c:v>13.04923459653965</c:v>
                </c:pt>
                <c:pt idx="7936">
                  <c:v>12.98353521388152</c:v>
                </c:pt>
                <c:pt idx="7937">
                  <c:v>12.91803469917895</c:v>
                </c:pt>
                <c:pt idx="7938">
                  <c:v>12.8527328513723</c:v>
                </c:pt>
                <c:pt idx="7939">
                  <c:v>12.91803469917895</c:v>
                </c:pt>
                <c:pt idx="7940">
                  <c:v>12.91803469917895</c:v>
                </c:pt>
                <c:pt idx="7941">
                  <c:v>12.8527328513723</c:v>
                </c:pt>
                <c:pt idx="7942">
                  <c:v>12.8527328513723</c:v>
                </c:pt>
                <c:pt idx="7943">
                  <c:v>12.72272435118925</c:v>
                </c:pt>
                <c:pt idx="7944">
                  <c:v>12.72272435118925</c:v>
                </c:pt>
                <c:pt idx="7945">
                  <c:v>12.658017295672661</c:v>
                </c:pt>
                <c:pt idx="7946">
                  <c:v>12.72272435118925</c:v>
                </c:pt>
                <c:pt idx="7947">
                  <c:v>12.8527328513723</c:v>
                </c:pt>
                <c:pt idx="7948">
                  <c:v>13.04923459653965</c:v>
                </c:pt>
                <c:pt idx="7949">
                  <c:v>13.380721552069801</c:v>
                </c:pt>
                <c:pt idx="7950">
                  <c:v>13.514715424419769</c:v>
                </c:pt>
                <c:pt idx="7951">
                  <c:v>13.649511173264329</c:v>
                </c:pt>
                <c:pt idx="7952">
                  <c:v>13.649511173264329</c:v>
                </c:pt>
                <c:pt idx="7953">
                  <c:v>13.717210249383371</c:v>
                </c:pt>
                <c:pt idx="7954">
                  <c:v>13.785110391844761</c:v>
                </c:pt>
                <c:pt idx="7955">
                  <c:v>13.785110391844761</c:v>
                </c:pt>
                <c:pt idx="7956">
                  <c:v>13.785110391844761</c:v>
                </c:pt>
                <c:pt idx="7957">
                  <c:v>13.785110391844761</c:v>
                </c:pt>
                <c:pt idx="7958">
                  <c:v>13.92151467024927</c:v>
                </c:pt>
                <c:pt idx="7959">
                  <c:v>13.649511173264329</c:v>
                </c:pt>
                <c:pt idx="7960">
                  <c:v>13.582012964628531</c:v>
                </c:pt>
                <c:pt idx="7961">
                  <c:v>13.582012964628531</c:v>
                </c:pt>
                <c:pt idx="7962">
                  <c:v>13.514715424419769</c:v>
                </c:pt>
                <c:pt idx="7963">
                  <c:v>13.44761835338422</c:v>
                </c:pt>
                <c:pt idx="7964">
                  <c:v>13.44761835338422</c:v>
                </c:pt>
                <c:pt idx="7965">
                  <c:v>13.24752795980122</c:v>
                </c:pt>
                <c:pt idx="7966">
                  <c:v>13.181230768946319</c:v>
                </c:pt>
                <c:pt idx="7967">
                  <c:v>13.181230768946319</c:v>
                </c:pt>
                <c:pt idx="7968">
                  <c:v>13.04923459653965</c:v>
                </c:pt>
                <c:pt idx="7969">
                  <c:v>12.98353521388152</c:v>
                </c:pt>
                <c:pt idx="7970">
                  <c:v>12.787629469198279</c:v>
                </c:pt>
                <c:pt idx="7971">
                  <c:v>12.8527328513723</c:v>
                </c:pt>
                <c:pt idx="7972">
                  <c:v>12.593508100770419</c:v>
                </c:pt>
                <c:pt idx="7973">
                  <c:v>12.72272435118925</c:v>
                </c:pt>
                <c:pt idx="7974">
                  <c:v>12.72272435118925</c:v>
                </c:pt>
                <c:pt idx="7975">
                  <c:v>12.787629469198279</c:v>
                </c:pt>
                <c:pt idx="7976">
                  <c:v>12.787629469198279</c:v>
                </c:pt>
                <c:pt idx="7977">
                  <c:v>12.787629469198279</c:v>
                </c:pt>
                <c:pt idx="7978">
                  <c:v>12.787629469198279</c:v>
                </c:pt>
                <c:pt idx="7979">
                  <c:v>12.8527328513723</c:v>
                </c:pt>
                <c:pt idx="7980">
                  <c:v>12.8527328513723</c:v>
                </c:pt>
                <c:pt idx="7981">
                  <c:v>12.8527328513723</c:v>
                </c:pt>
                <c:pt idx="7982">
                  <c:v>12.8527328513723</c:v>
                </c:pt>
                <c:pt idx="7983">
                  <c:v>12.787629469198279</c:v>
                </c:pt>
                <c:pt idx="7984">
                  <c:v>12.8527328513723</c:v>
                </c:pt>
                <c:pt idx="7985">
                  <c:v>12.787629469198279</c:v>
                </c:pt>
                <c:pt idx="7986">
                  <c:v>12.593508100770419</c:v>
                </c:pt>
                <c:pt idx="7987">
                  <c:v>12.593508100770419</c:v>
                </c:pt>
                <c:pt idx="7988">
                  <c:v>12.465082484264951</c:v>
                </c:pt>
                <c:pt idx="7989">
                  <c:v>12.337445882512769</c:v>
                </c:pt>
                <c:pt idx="7990">
                  <c:v>12.273922955271789</c:v>
                </c:pt>
                <c:pt idx="7991">
                  <c:v>12.210596673024281</c:v>
                </c:pt>
                <c:pt idx="7992">
                  <c:v>12.1474668324354</c:v>
                </c:pt>
                <c:pt idx="7993">
                  <c:v>12.210596673024281</c:v>
                </c:pt>
                <c:pt idx="7994">
                  <c:v>12.1474668324354</c:v>
                </c:pt>
                <c:pt idx="7995">
                  <c:v>12.1474668324354</c:v>
                </c:pt>
                <c:pt idx="7996">
                  <c:v>12.08453322995965</c:v>
                </c:pt>
                <c:pt idx="7997">
                  <c:v>12.02179566184015</c:v>
                </c:pt>
                <c:pt idx="7998">
                  <c:v>12.08453322995965</c:v>
                </c:pt>
                <c:pt idx="7999">
                  <c:v>12.401165657872021</c:v>
                </c:pt>
                <c:pt idx="8000">
                  <c:v>13.582012964628531</c:v>
                </c:pt>
                <c:pt idx="8001">
                  <c:v>14.68619940681617</c:v>
                </c:pt>
                <c:pt idx="8002">
                  <c:v>16.289818089824639</c:v>
                </c:pt>
                <c:pt idx="8003">
                  <c:v>19.716832302591222</c:v>
                </c:pt>
                <c:pt idx="8004">
                  <c:v>22.617181994151071</c:v>
                </c:pt>
                <c:pt idx="8005">
                  <c:v>24.205331118888321</c:v>
                </c:pt>
                <c:pt idx="8006">
                  <c:v>25.365519472363768</c:v>
                </c:pt>
                <c:pt idx="8007">
                  <c:v>26.357340862232959</c:v>
                </c:pt>
                <c:pt idx="8008">
                  <c:v>26.760475039618459</c:v>
                </c:pt>
                <c:pt idx="8009">
                  <c:v>26.9634203430453</c:v>
                </c:pt>
                <c:pt idx="8010">
                  <c:v>26.659347202578161</c:v>
                </c:pt>
                <c:pt idx="8011">
                  <c:v>26.457780288043409</c:v>
                </c:pt>
                <c:pt idx="8012">
                  <c:v>25.858577069496619</c:v>
                </c:pt>
                <c:pt idx="8013">
                  <c:v>25.07241476922216</c:v>
                </c:pt>
                <c:pt idx="8014">
                  <c:v>24.588441438402992</c:v>
                </c:pt>
                <c:pt idx="8015">
                  <c:v>23.825824826764268</c:v>
                </c:pt>
                <c:pt idx="8016">
                  <c:v>23.170326778770949</c:v>
                </c:pt>
                <c:pt idx="8017">
                  <c:v>22.434580037283261</c:v>
                </c:pt>
                <c:pt idx="8018">
                  <c:v>21.892092921742659</c:v>
                </c:pt>
                <c:pt idx="8019">
                  <c:v>21.446093200338719</c:v>
                </c:pt>
                <c:pt idx="8020">
                  <c:v>21.093252077187369</c:v>
                </c:pt>
                <c:pt idx="8021">
                  <c:v>20.743917136748621</c:v>
                </c:pt>
                <c:pt idx="8022">
                  <c:v>20.31216121602187</c:v>
                </c:pt>
                <c:pt idx="8023">
                  <c:v>19.885842514519091</c:v>
                </c:pt>
                <c:pt idx="8024">
                  <c:v>19.548686886455869</c:v>
                </c:pt>
                <c:pt idx="8025">
                  <c:v>19.298087016044612</c:v>
                </c:pt>
                <c:pt idx="8026">
                  <c:v>19.04942459951361</c:v>
                </c:pt>
                <c:pt idx="8027">
                  <c:v>18.639279054211261</c:v>
                </c:pt>
                <c:pt idx="8028">
                  <c:v>18.47671862008999</c:v>
                </c:pt>
                <c:pt idx="8029">
                  <c:v>18.31501181878588</c:v>
                </c:pt>
                <c:pt idx="8030">
                  <c:v>17.994153114203879</c:v>
                </c:pt>
                <c:pt idx="8031">
                  <c:v>17.75573870052342</c:v>
                </c:pt>
                <c:pt idx="8032">
                  <c:v>17.440815958371971</c:v>
                </c:pt>
                <c:pt idx="8033">
                  <c:v>17.440815958371971</c:v>
                </c:pt>
                <c:pt idx="8034">
                  <c:v>17.05190769768425</c:v>
                </c:pt>
                <c:pt idx="8035">
                  <c:v>16.897815796530509</c:v>
                </c:pt>
                <c:pt idx="8036">
                  <c:v>16.59214602083107</c:v>
                </c:pt>
                <c:pt idx="8037">
                  <c:v>16.365087444784599</c:v>
                </c:pt>
                <c:pt idx="8038">
                  <c:v>16.214756833613961</c:v>
                </c:pt>
                <c:pt idx="8039">
                  <c:v>15.842565302927239</c:v>
                </c:pt>
                <c:pt idx="8040">
                  <c:v>15.695138643523171</c:v>
                </c:pt>
                <c:pt idx="8041">
                  <c:v>15.62173524554108</c:v>
                </c:pt>
                <c:pt idx="8042">
                  <c:v>15.330183346359039</c:v>
                </c:pt>
                <c:pt idx="8043">
                  <c:v>15.40276245510759</c:v>
                </c:pt>
                <c:pt idx="8044">
                  <c:v>15.25780982463046</c:v>
                </c:pt>
                <c:pt idx="8045">
                  <c:v>15.041920835820459</c:v>
                </c:pt>
                <c:pt idx="8046">
                  <c:v>14.89901920794788</c:v>
                </c:pt>
                <c:pt idx="8047">
                  <c:v>14.82787511774321</c:v>
                </c:pt>
                <c:pt idx="8048">
                  <c:v>14.82787511774321</c:v>
                </c:pt>
                <c:pt idx="8049">
                  <c:v>14.61566739433855</c:v>
                </c:pt>
                <c:pt idx="8050">
                  <c:v>14.47521407455339</c:v>
                </c:pt>
                <c:pt idx="8051">
                  <c:v>14.33557371838336</c:v>
                </c:pt>
                <c:pt idx="8052">
                  <c:v>14.26605790971127</c:v>
                </c:pt>
                <c:pt idx="8053">
                  <c:v>14.058725595431619</c:v>
                </c:pt>
                <c:pt idx="8054">
                  <c:v>13.990019202930529</c:v>
                </c:pt>
                <c:pt idx="8055">
                  <c:v>13.853211799311151</c:v>
                </c:pt>
                <c:pt idx="8056">
                  <c:v>13.785110391844761</c:v>
                </c:pt>
                <c:pt idx="8057">
                  <c:v>13.582012964628531</c:v>
                </c:pt>
                <c:pt idx="8058">
                  <c:v>13.514715424419769</c:v>
                </c:pt>
                <c:pt idx="8059">
                  <c:v>13.514715424419769</c:v>
                </c:pt>
                <c:pt idx="8060">
                  <c:v>13.44761835338422</c:v>
                </c:pt>
                <c:pt idx="8061">
                  <c:v>13.24752795980122</c:v>
                </c:pt>
                <c:pt idx="8062">
                  <c:v>13.181230768946319</c:v>
                </c:pt>
                <c:pt idx="8063">
                  <c:v>13.115133048009881</c:v>
                </c:pt>
                <c:pt idx="8064">
                  <c:v>13.181230768946319</c:v>
                </c:pt>
                <c:pt idx="8065">
                  <c:v>12.98353521388152</c:v>
                </c:pt>
                <c:pt idx="8066">
                  <c:v>12.8527328513723</c:v>
                </c:pt>
                <c:pt idx="8067">
                  <c:v>12.8527328513723</c:v>
                </c:pt>
                <c:pt idx="8068">
                  <c:v>12.787629469198279</c:v>
                </c:pt>
                <c:pt idx="8069">
                  <c:v>12.658017295672661</c:v>
                </c:pt>
                <c:pt idx="8070">
                  <c:v>12.593508100770419</c:v>
                </c:pt>
                <c:pt idx="8071">
                  <c:v>12.465082484264951</c:v>
                </c:pt>
                <c:pt idx="8072">
                  <c:v>12.529196564398219</c:v>
                </c:pt>
                <c:pt idx="8073">
                  <c:v>12.529196564398219</c:v>
                </c:pt>
                <c:pt idx="8074">
                  <c:v>12.593508100770419</c:v>
                </c:pt>
                <c:pt idx="8075">
                  <c:v>12.465082484264951</c:v>
                </c:pt>
                <c:pt idx="8076">
                  <c:v>12.529196564398219</c:v>
                </c:pt>
                <c:pt idx="8077">
                  <c:v>12.465082484264951</c:v>
                </c:pt>
                <c:pt idx="8078">
                  <c:v>12.465082484264951</c:v>
                </c:pt>
                <c:pt idx="8079">
                  <c:v>12.465082484264951</c:v>
                </c:pt>
                <c:pt idx="8080">
                  <c:v>12.465082484264951</c:v>
                </c:pt>
                <c:pt idx="8081">
                  <c:v>12.337445882512769</c:v>
                </c:pt>
                <c:pt idx="8082">
                  <c:v>12.401165657872021</c:v>
                </c:pt>
                <c:pt idx="8083">
                  <c:v>12.337445882512769</c:v>
                </c:pt>
                <c:pt idx="8084">
                  <c:v>12.273922955271789</c:v>
                </c:pt>
                <c:pt idx="8085">
                  <c:v>12.210596673024281</c:v>
                </c:pt>
                <c:pt idx="8086">
                  <c:v>12.210596673024281</c:v>
                </c:pt>
                <c:pt idx="8087">
                  <c:v>12.210596673024281</c:v>
                </c:pt>
                <c:pt idx="8088">
                  <c:v>12.210596673024281</c:v>
                </c:pt>
                <c:pt idx="8089">
                  <c:v>12.273922955271789</c:v>
                </c:pt>
                <c:pt idx="8090">
                  <c:v>12.593508100770419</c:v>
                </c:pt>
                <c:pt idx="8091">
                  <c:v>12.98353521388152</c:v>
                </c:pt>
                <c:pt idx="8092">
                  <c:v>13.44761835338422</c:v>
                </c:pt>
                <c:pt idx="8093">
                  <c:v>14.058725595431619</c:v>
                </c:pt>
                <c:pt idx="8094">
                  <c:v>14.756935249293839</c:v>
                </c:pt>
                <c:pt idx="8095">
                  <c:v>15.475547345174499</c:v>
                </c:pt>
                <c:pt idx="8096">
                  <c:v>15.91658895094276</c:v>
                </c:pt>
                <c:pt idx="8097">
                  <c:v>16.289818089824639</c:v>
                </c:pt>
                <c:pt idx="8098">
                  <c:v>16.516251218597279</c:v>
                </c:pt>
                <c:pt idx="8099">
                  <c:v>16.821084385437601</c:v>
                </c:pt>
                <c:pt idx="8100">
                  <c:v>17.20683964029795</c:v>
                </c:pt>
                <c:pt idx="8101">
                  <c:v>17.597854652970639</c:v>
                </c:pt>
                <c:pt idx="8102">
                  <c:v>18.074048897602449</c:v>
                </c:pt>
                <c:pt idx="8103">
                  <c:v>18.31501181878588</c:v>
                </c:pt>
                <c:pt idx="8104">
                  <c:v>18.639279054211261</c:v>
                </c:pt>
                <c:pt idx="8105">
                  <c:v>18.80269461796604</c:v>
                </c:pt>
                <c:pt idx="8106">
                  <c:v>18.80269461796604</c:v>
                </c:pt>
                <c:pt idx="8107">
                  <c:v>18.720879851435761</c:v>
                </c:pt>
                <c:pt idx="8108">
                  <c:v>18.720879851435761</c:v>
                </c:pt>
                <c:pt idx="8109">
                  <c:v>18.557892039435991</c:v>
                </c:pt>
                <c:pt idx="8110">
                  <c:v>18.47671862008999</c:v>
                </c:pt>
                <c:pt idx="8111">
                  <c:v>18.23447806196663</c:v>
                </c:pt>
                <c:pt idx="8112">
                  <c:v>18.23447806196663</c:v>
                </c:pt>
                <c:pt idx="8113">
                  <c:v>18.074048897602449</c:v>
                </c:pt>
                <c:pt idx="8114">
                  <c:v>17.994153114203879</c:v>
                </c:pt>
                <c:pt idx="8115">
                  <c:v>17.914469612481302</c:v>
                </c:pt>
                <c:pt idx="8116">
                  <c:v>17.75573870052342</c:v>
                </c:pt>
                <c:pt idx="8117">
                  <c:v>17.834998204091399</c:v>
                </c:pt>
                <c:pt idx="8118">
                  <c:v>17.834998204091399</c:v>
                </c:pt>
                <c:pt idx="8119">
                  <c:v>17.834998204091399</c:v>
                </c:pt>
                <c:pt idx="8120">
                  <c:v>17.914469612481302</c:v>
                </c:pt>
                <c:pt idx="8121">
                  <c:v>18.154157150853418</c:v>
                </c:pt>
                <c:pt idx="8122">
                  <c:v>18.557892039435991</c:v>
                </c:pt>
                <c:pt idx="8123">
                  <c:v>19.13209710857776</c:v>
                </c:pt>
                <c:pt idx="8124">
                  <c:v>19.214984518793209</c:v>
                </c:pt>
                <c:pt idx="8125">
                  <c:v>19.548686886455869</c:v>
                </c:pt>
                <c:pt idx="8126">
                  <c:v>19.46493801439172</c:v>
                </c:pt>
                <c:pt idx="8127">
                  <c:v>19.548686886455869</c:v>
                </c:pt>
                <c:pt idx="8128">
                  <c:v>19.632651587493619</c:v>
                </c:pt>
                <c:pt idx="8129">
                  <c:v>19.632651587493619</c:v>
                </c:pt>
                <c:pt idx="8130">
                  <c:v>19.548686886455869</c:v>
                </c:pt>
                <c:pt idx="8131">
                  <c:v>19.46493801439172</c:v>
                </c:pt>
                <c:pt idx="8132">
                  <c:v>19.46493801439172</c:v>
                </c:pt>
                <c:pt idx="8133">
                  <c:v>19.632651587493619</c:v>
                </c:pt>
                <c:pt idx="8134">
                  <c:v>19.548686886455869</c:v>
                </c:pt>
                <c:pt idx="8135">
                  <c:v>19.46493801439172</c:v>
                </c:pt>
                <c:pt idx="8136">
                  <c:v>19.548686886455869</c:v>
                </c:pt>
                <c:pt idx="8137">
                  <c:v>19.381404786056091</c:v>
                </c:pt>
                <c:pt idx="8138">
                  <c:v>19.214984518793209</c:v>
                </c:pt>
                <c:pt idx="8139">
                  <c:v>19.04942459951361</c:v>
                </c:pt>
                <c:pt idx="8140">
                  <c:v>18.966966805555181</c:v>
                </c:pt>
                <c:pt idx="8141">
                  <c:v>18.966966805555181</c:v>
                </c:pt>
                <c:pt idx="8142">
                  <c:v>18.88472354049555</c:v>
                </c:pt>
                <c:pt idx="8143">
                  <c:v>18.88472354049555</c:v>
                </c:pt>
                <c:pt idx="8144">
                  <c:v>18.88472354049555</c:v>
                </c:pt>
                <c:pt idx="8145">
                  <c:v>18.720879851435761</c:v>
                </c:pt>
                <c:pt idx="8146">
                  <c:v>18.639279054211261</c:v>
                </c:pt>
                <c:pt idx="8147">
                  <c:v>18.47671862008999</c:v>
                </c:pt>
                <c:pt idx="8148">
                  <c:v>18.31501181878588</c:v>
                </c:pt>
                <c:pt idx="8149">
                  <c:v>18.23447806196663</c:v>
                </c:pt>
                <c:pt idx="8150">
                  <c:v>18.154157150853418</c:v>
                </c:pt>
                <c:pt idx="8151">
                  <c:v>17.994153114203879</c:v>
                </c:pt>
                <c:pt idx="8152">
                  <c:v>17.994153114203879</c:v>
                </c:pt>
                <c:pt idx="8153">
                  <c:v>17.834998204091399</c:v>
                </c:pt>
                <c:pt idx="8154">
                  <c:v>17.834998204091399</c:v>
                </c:pt>
                <c:pt idx="8155">
                  <c:v>17.75573870052342</c:v>
                </c:pt>
                <c:pt idx="8156">
                  <c:v>17.519229731123311</c:v>
                </c:pt>
                <c:pt idx="8157">
                  <c:v>17.519229731123311</c:v>
                </c:pt>
                <c:pt idx="8158">
                  <c:v>17.28462110256919</c:v>
                </c:pt>
                <c:pt idx="8159">
                  <c:v>17.362613145362129</c:v>
                </c:pt>
                <c:pt idx="8160">
                  <c:v>17.362613145362129</c:v>
                </c:pt>
                <c:pt idx="8161">
                  <c:v>17.440815958371971</c:v>
                </c:pt>
                <c:pt idx="8162">
                  <c:v>17.440815958371971</c:v>
                </c:pt>
                <c:pt idx="8163">
                  <c:v>17.676690913098799</c:v>
                </c:pt>
                <c:pt idx="8164">
                  <c:v>17.914469612481302</c:v>
                </c:pt>
                <c:pt idx="8165">
                  <c:v>18.154157150853418</c:v>
                </c:pt>
                <c:pt idx="8166">
                  <c:v>18.23447806196663</c:v>
                </c:pt>
                <c:pt idx="8167">
                  <c:v>18.39575860898935</c:v>
                </c:pt>
                <c:pt idx="8168">
                  <c:v>18.31501181878588</c:v>
                </c:pt>
                <c:pt idx="8169">
                  <c:v>18.23447806196663</c:v>
                </c:pt>
                <c:pt idx="8170">
                  <c:v>18.23447806196663</c:v>
                </c:pt>
                <c:pt idx="8171">
                  <c:v>18.154157150853418</c:v>
                </c:pt>
                <c:pt idx="8172">
                  <c:v>18.074048897602449</c:v>
                </c:pt>
                <c:pt idx="8173">
                  <c:v>17.914469612481302</c:v>
                </c:pt>
                <c:pt idx="8174">
                  <c:v>17.75573870052342</c:v>
                </c:pt>
                <c:pt idx="8175">
                  <c:v>17.362613145362129</c:v>
                </c:pt>
                <c:pt idx="8176">
                  <c:v>17.440815958371971</c:v>
                </c:pt>
                <c:pt idx="8177">
                  <c:v>17.28462110256919</c:v>
                </c:pt>
                <c:pt idx="8178">
                  <c:v>17.20683964029795</c:v>
                </c:pt>
                <c:pt idx="8179">
                  <c:v>17.12926856868221</c:v>
                </c:pt>
                <c:pt idx="8180">
                  <c:v>17.12926856868221</c:v>
                </c:pt>
                <c:pt idx="8181">
                  <c:v>16.821084385437601</c:v>
                </c:pt>
                <c:pt idx="8182">
                  <c:v>16.668249688577269</c:v>
                </c:pt>
                <c:pt idx="8183">
                  <c:v>16.516251218597279</c:v>
                </c:pt>
                <c:pt idx="8184">
                  <c:v>16.516251218597279</c:v>
                </c:pt>
                <c:pt idx="8185">
                  <c:v>16.440565090449262</c:v>
                </c:pt>
                <c:pt idx="8186">
                  <c:v>16.289818089824639</c:v>
                </c:pt>
                <c:pt idx="8187">
                  <c:v>16.214756833613961</c:v>
                </c:pt>
                <c:pt idx="8188">
                  <c:v>16.289818089824639</c:v>
                </c:pt>
                <c:pt idx="8189">
                  <c:v>16.139903484019939</c:v>
                </c:pt>
                <c:pt idx="8190">
                  <c:v>15.91658895094276</c:v>
                </c:pt>
                <c:pt idx="8191">
                  <c:v>15.91658895094276</c:v>
                </c:pt>
                <c:pt idx="8192">
                  <c:v>15.62173524554108</c:v>
                </c:pt>
                <c:pt idx="8193">
                  <c:v>15.695138643523171</c:v>
                </c:pt>
                <c:pt idx="8194">
                  <c:v>15.695138643523171</c:v>
                </c:pt>
                <c:pt idx="8195">
                  <c:v>15.695138643523171</c:v>
                </c:pt>
                <c:pt idx="8196">
                  <c:v>15.330183346359039</c:v>
                </c:pt>
                <c:pt idx="8197">
                  <c:v>15.475547345174499</c:v>
                </c:pt>
                <c:pt idx="8198">
                  <c:v>15.40276245510759</c:v>
                </c:pt>
                <c:pt idx="8199">
                  <c:v>15.11367876412012</c:v>
                </c:pt>
                <c:pt idx="8200">
                  <c:v>15.041920835820459</c:v>
                </c:pt>
                <c:pt idx="8201">
                  <c:v>14.82787511774321</c:v>
                </c:pt>
                <c:pt idx="8202">
                  <c:v>14.82787511774321</c:v>
                </c:pt>
                <c:pt idx="8203">
                  <c:v>14.61566739433855</c:v>
                </c:pt>
                <c:pt idx="8204">
                  <c:v>14.47521407455339</c:v>
                </c:pt>
                <c:pt idx="8205">
                  <c:v>14.33557371838336</c:v>
                </c:pt>
                <c:pt idx="8206">
                  <c:v>14.26605790971127</c:v>
                </c:pt>
                <c:pt idx="8207">
                  <c:v>14.12763404563502</c:v>
                </c:pt>
                <c:pt idx="8208">
                  <c:v>14.12763404563502</c:v>
                </c:pt>
                <c:pt idx="8209">
                  <c:v>13.92151467024927</c:v>
                </c:pt>
                <c:pt idx="8210">
                  <c:v>13.785110391844761</c:v>
                </c:pt>
                <c:pt idx="8211">
                  <c:v>13.717210249383371</c:v>
                </c:pt>
                <c:pt idx="8212">
                  <c:v>13.717210249383371</c:v>
                </c:pt>
                <c:pt idx="8213">
                  <c:v>13.514715424419769</c:v>
                </c:pt>
                <c:pt idx="8214">
                  <c:v>13.44761835338422</c:v>
                </c:pt>
                <c:pt idx="8215">
                  <c:v>13.31402482082558</c:v>
                </c:pt>
                <c:pt idx="8216">
                  <c:v>13.181230768946319</c:v>
                </c:pt>
                <c:pt idx="8217">
                  <c:v>13.115133048009881</c:v>
                </c:pt>
                <c:pt idx="8218">
                  <c:v>12.98353521388152</c:v>
                </c:pt>
                <c:pt idx="8219">
                  <c:v>12.98353521388152</c:v>
                </c:pt>
                <c:pt idx="8220">
                  <c:v>12.8527328513723</c:v>
                </c:pt>
                <c:pt idx="8221">
                  <c:v>12.658017295672661</c:v>
                </c:pt>
                <c:pt idx="8222">
                  <c:v>12.593508100770419</c:v>
                </c:pt>
                <c:pt idx="8223">
                  <c:v>12.465082484264951</c:v>
                </c:pt>
                <c:pt idx="8224">
                  <c:v>12.401165657872021</c:v>
                </c:pt>
                <c:pt idx="8225">
                  <c:v>12.273922955271789</c:v>
                </c:pt>
                <c:pt idx="8226">
                  <c:v>12.210596673024281</c:v>
                </c:pt>
                <c:pt idx="8227">
                  <c:v>12.08453322995965</c:v>
                </c:pt>
                <c:pt idx="8228">
                  <c:v>12.02179566184015</c:v>
                </c:pt>
                <c:pt idx="8229">
                  <c:v>11.834757122866471</c:v>
                </c:pt>
                <c:pt idx="8230">
                  <c:v>11.711041190218641</c:v>
                </c:pt>
                <c:pt idx="8231">
                  <c:v>11.711041190218641</c:v>
                </c:pt>
                <c:pt idx="8232">
                  <c:v>11.711041190218641</c:v>
                </c:pt>
                <c:pt idx="8233">
                  <c:v>11.649475537423641</c:v>
                </c:pt>
                <c:pt idx="8234">
                  <c:v>11.588104486713339</c:v>
                </c:pt>
                <c:pt idx="8235">
                  <c:v>11.588104486713339</c:v>
                </c:pt>
                <c:pt idx="8236">
                  <c:v>11.52692783261609</c:v>
                </c:pt>
                <c:pt idx="8237">
                  <c:v>11.588104486713339</c:v>
                </c:pt>
                <c:pt idx="8238">
                  <c:v>11.649475537423641</c:v>
                </c:pt>
                <c:pt idx="8239">
                  <c:v>11.588104486713339</c:v>
                </c:pt>
                <c:pt idx="8240">
                  <c:v>11.52692783261609</c:v>
                </c:pt>
                <c:pt idx="8241">
                  <c:v>11.649475537423641</c:v>
                </c:pt>
                <c:pt idx="8242">
                  <c:v>11.711041190218641</c:v>
                </c:pt>
                <c:pt idx="8243">
                  <c:v>11.772801650353269</c:v>
                </c:pt>
                <c:pt idx="8244">
                  <c:v>12.1474668324354</c:v>
                </c:pt>
                <c:pt idx="8245">
                  <c:v>12.72272435118925</c:v>
                </c:pt>
                <c:pt idx="8246">
                  <c:v>13.04923459653965</c:v>
                </c:pt>
                <c:pt idx="8247">
                  <c:v>14.12763404563502</c:v>
                </c:pt>
                <c:pt idx="8248">
                  <c:v>15.99081973526226</c:v>
                </c:pt>
                <c:pt idx="8249">
                  <c:v>16.97475683709439</c:v>
                </c:pt>
                <c:pt idx="8250">
                  <c:v>17.28462110256919</c:v>
                </c:pt>
                <c:pt idx="8251">
                  <c:v>17.28462110256919</c:v>
                </c:pt>
                <c:pt idx="8252">
                  <c:v>17.12926856868221</c:v>
                </c:pt>
                <c:pt idx="8253">
                  <c:v>16.821084385437601</c:v>
                </c:pt>
                <c:pt idx="8254">
                  <c:v>16.516251218597279</c:v>
                </c:pt>
                <c:pt idx="8255">
                  <c:v>16.289818089824639</c:v>
                </c:pt>
                <c:pt idx="8256">
                  <c:v>16.214756833613961</c:v>
                </c:pt>
                <c:pt idx="8257">
                  <c:v>15.99081973526226</c:v>
                </c:pt>
                <c:pt idx="8258">
                  <c:v>15.91658895094276</c:v>
                </c:pt>
                <c:pt idx="8259">
                  <c:v>15.768748598189511</c:v>
                </c:pt>
                <c:pt idx="8260">
                  <c:v>15.475547345174499</c:v>
                </c:pt>
                <c:pt idx="8261">
                  <c:v>15.40276245510759</c:v>
                </c:pt>
                <c:pt idx="8262">
                  <c:v>15.18564169543966</c:v>
                </c:pt>
                <c:pt idx="8263">
                  <c:v>15.11367876412012</c:v>
                </c:pt>
                <c:pt idx="8264">
                  <c:v>14.970367715503929</c:v>
                </c:pt>
                <c:pt idx="8265">
                  <c:v>14.89901920794788</c:v>
                </c:pt>
                <c:pt idx="8266">
                  <c:v>14.68619940681617</c:v>
                </c:pt>
                <c:pt idx="8267">
                  <c:v>14.54533901570076</c:v>
                </c:pt>
                <c:pt idx="8268">
                  <c:v>14.33557371838336</c:v>
                </c:pt>
                <c:pt idx="8269">
                  <c:v>14.26605790971127</c:v>
                </c:pt>
                <c:pt idx="8270">
                  <c:v>14.12763404563502</c:v>
                </c:pt>
                <c:pt idx="8271">
                  <c:v>13.990019202930529</c:v>
                </c:pt>
                <c:pt idx="8272">
                  <c:v>13.92151467024927</c:v>
                </c:pt>
                <c:pt idx="8273">
                  <c:v>13.990019202930529</c:v>
                </c:pt>
                <c:pt idx="8274">
                  <c:v>13.990019202930529</c:v>
                </c:pt>
                <c:pt idx="8275">
                  <c:v>13.92151467024927</c:v>
                </c:pt>
                <c:pt idx="8276">
                  <c:v>13.92151467024927</c:v>
                </c:pt>
                <c:pt idx="8277">
                  <c:v>13.785110391844761</c:v>
                </c:pt>
                <c:pt idx="8278">
                  <c:v>13.785110391844761</c:v>
                </c:pt>
                <c:pt idx="8279">
                  <c:v>13.785110391844761</c:v>
                </c:pt>
                <c:pt idx="8280">
                  <c:v>13.785110391844761</c:v>
                </c:pt>
                <c:pt idx="8281">
                  <c:v>13.717210249383371</c:v>
                </c:pt>
                <c:pt idx="8282">
                  <c:v>13.649511173264329</c:v>
                </c:pt>
                <c:pt idx="8283">
                  <c:v>13.649511173264329</c:v>
                </c:pt>
                <c:pt idx="8284">
                  <c:v>13.717210249383371</c:v>
                </c:pt>
                <c:pt idx="8285">
                  <c:v>13.785110391844761</c:v>
                </c:pt>
                <c:pt idx="8286">
                  <c:v>13.853211799311151</c:v>
                </c:pt>
                <c:pt idx="8287">
                  <c:v>15.11367876412012</c:v>
                </c:pt>
                <c:pt idx="8288">
                  <c:v>16.516251218597279</c:v>
                </c:pt>
                <c:pt idx="8289">
                  <c:v>20.31216121602187</c:v>
                </c:pt>
                <c:pt idx="8290">
                  <c:v>24.684783476903242</c:v>
                </c:pt>
                <c:pt idx="8291">
                  <c:v>28.93751443555653</c:v>
                </c:pt>
                <c:pt idx="8292">
                  <c:v>32.681197981794398</c:v>
                </c:pt>
                <c:pt idx="8293">
                  <c:v>35.73022946033872</c:v>
                </c:pt>
                <c:pt idx="8294">
                  <c:v>37.688186047394012</c:v>
                </c:pt>
                <c:pt idx="8295">
                  <c:v>38.438627113631469</c:v>
                </c:pt>
                <c:pt idx="8296">
                  <c:v>38.18749349358346</c:v>
                </c:pt>
                <c:pt idx="8297">
                  <c:v>38.062296900852978</c:v>
                </c:pt>
                <c:pt idx="8298">
                  <c:v>37.440009626530127</c:v>
                </c:pt>
                <c:pt idx="8299">
                  <c:v>36.70137396852725</c:v>
                </c:pt>
                <c:pt idx="8300">
                  <c:v>36.092577917477513</c:v>
                </c:pt>
                <c:pt idx="8301">
                  <c:v>36.335363226098828</c:v>
                </c:pt>
                <c:pt idx="8302">
                  <c:v>36.457122272788077</c:v>
                </c:pt>
                <c:pt idx="8303">
                  <c:v>36.457122272788077</c:v>
                </c:pt>
                <c:pt idx="8304">
                  <c:v>36.335363226098828</c:v>
                </c:pt>
                <c:pt idx="8305">
                  <c:v>35.609933853773697</c:v>
                </c:pt>
                <c:pt idx="8306">
                  <c:v>35.250506372985782</c:v>
                </c:pt>
                <c:pt idx="8307">
                  <c:v>34.774668715217352</c:v>
                </c:pt>
                <c:pt idx="8308">
                  <c:v>33.834607472392364</c:v>
                </c:pt>
                <c:pt idx="8309">
                  <c:v>33.602004040863918</c:v>
                </c:pt>
                <c:pt idx="8310">
                  <c:v>32.567175338273827</c:v>
                </c:pt>
                <c:pt idx="8311">
                  <c:v>31.663585004627048</c:v>
                </c:pt>
                <c:pt idx="8312">
                  <c:v>30.775206347651011</c:v>
                </c:pt>
                <c:pt idx="8313">
                  <c:v>30.33669443795517</c:v>
                </c:pt>
                <c:pt idx="8314">
                  <c:v>29.7938555512678</c:v>
                </c:pt>
                <c:pt idx="8315">
                  <c:v>28.725766992442178</c:v>
                </c:pt>
                <c:pt idx="8316">
                  <c:v>28.200474614934901</c:v>
                </c:pt>
                <c:pt idx="8317">
                  <c:v>27.577785787239531</c:v>
                </c:pt>
                <c:pt idx="8318">
                  <c:v>26.861832695164701</c:v>
                </c:pt>
                <c:pt idx="8319">
                  <c:v>26.659347202578161</c:v>
                </c:pt>
                <c:pt idx="8320">
                  <c:v>25.858577069496619</c:v>
                </c:pt>
                <c:pt idx="8321">
                  <c:v>25.66067051327849</c:v>
                </c:pt>
                <c:pt idx="8322">
                  <c:v>25.267590768186469</c:v>
                </c:pt>
                <c:pt idx="8323">
                  <c:v>24.588441438402992</c:v>
                </c:pt>
                <c:pt idx="8324">
                  <c:v>24.492325360353309</c:v>
                </c:pt>
                <c:pt idx="8325">
                  <c:v>23.92036414356421</c:v>
                </c:pt>
                <c:pt idx="8326">
                  <c:v>23.92036414356421</c:v>
                </c:pt>
                <c:pt idx="8327">
                  <c:v>23.449911189205469</c:v>
                </c:pt>
                <c:pt idx="8328">
                  <c:v>22.985053928462971</c:v>
                </c:pt>
                <c:pt idx="8329">
                  <c:v>22.525769998033031</c:v>
                </c:pt>
                <c:pt idx="8330">
                  <c:v>22.434580037283261</c:v>
                </c:pt>
                <c:pt idx="8331">
                  <c:v>22.162340565883849</c:v>
                </c:pt>
                <c:pt idx="8332">
                  <c:v>21.80245215859637</c:v>
                </c:pt>
                <c:pt idx="8333">
                  <c:v>21.446093200338719</c:v>
                </c:pt>
                <c:pt idx="8334">
                  <c:v>21.18113319751323</c:v>
                </c:pt>
                <c:pt idx="8335">
                  <c:v>20.83092280592648</c:v>
                </c:pt>
                <c:pt idx="8336">
                  <c:v>20.57056083305967</c:v>
                </c:pt>
                <c:pt idx="8337">
                  <c:v>20.31216121602187</c:v>
                </c:pt>
                <c:pt idx="8338">
                  <c:v>20.14098255592658</c:v>
                </c:pt>
                <c:pt idx="8339">
                  <c:v>19.885842514519091</c:v>
                </c:pt>
                <c:pt idx="8340">
                  <c:v>19.716832302591222</c:v>
                </c:pt>
                <c:pt idx="8341">
                  <c:v>19.298087016044612</c:v>
                </c:pt>
                <c:pt idx="8342">
                  <c:v>19.214984518793209</c:v>
                </c:pt>
                <c:pt idx="8343">
                  <c:v>18.88472354049555</c:v>
                </c:pt>
                <c:pt idx="8344">
                  <c:v>18.720879851435761</c:v>
                </c:pt>
                <c:pt idx="8345">
                  <c:v>18.557892039435991</c:v>
                </c:pt>
                <c:pt idx="8346">
                  <c:v>18.39575860898935</c:v>
                </c:pt>
                <c:pt idx="8347">
                  <c:v>18.074048897602449</c:v>
                </c:pt>
                <c:pt idx="8348">
                  <c:v>17.914469612481302</c:v>
                </c:pt>
                <c:pt idx="8349">
                  <c:v>17.597854652970639</c:v>
                </c:pt>
                <c:pt idx="8350">
                  <c:v>17.20683964029795</c:v>
                </c:pt>
                <c:pt idx="8351">
                  <c:v>16.97475683709439</c:v>
                </c:pt>
                <c:pt idx="8352">
                  <c:v>17.05190769768425</c:v>
                </c:pt>
                <c:pt idx="8353">
                  <c:v>16.744562413087259</c:v>
                </c:pt>
                <c:pt idx="8354">
                  <c:v>16.59214602083107</c:v>
                </c:pt>
                <c:pt idx="8355">
                  <c:v>16.289818089824639</c:v>
                </c:pt>
                <c:pt idx="8356">
                  <c:v>16.214756833613961</c:v>
                </c:pt>
                <c:pt idx="8357">
                  <c:v>16.06525784873223</c:v>
                </c:pt>
                <c:pt idx="8358">
                  <c:v>15.695138643523171</c:v>
                </c:pt>
                <c:pt idx="8359">
                  <c:v>15.768748598189511</c:v>
                </c:pt>
                <c:pt idx="8360">
                  <c:v>15.548538210674881</c:v>
                </c:pt>
                <c:pt idx="8361">
                  <c:v>15.40276245510759</c:v>
                </c:pt>
                <c:pt idx="8362">
                  <c:v>15.25780982463046</c:v>
                </c:pt>
                <c:pt idx="8363">
                  <c:v>15.11367876412012</c:v>
                </c:pt>
                <c:pt idx="8364">
                  <c:v>14.970367715503929</c:v>
                </c:pt>
                <c:pt idx="8365">
                  <c:v>14.756935249293839</c:v>
                </c:pt>
                <c:pt idx="8366">
                  <c:v>14.61566739433855</c:v>
                </c:pt>
                <c:pt idx="8367">
                  <c:v>14.47521407455339</c:v>
                </c:pt>
                <c:pt idx="8368">
                  <c:v>14.26605790971127</c:v>
                </c:pt>
                <c:pt idx="8369">
                  <c:v>14.12763404563502</c:v>
                </c:pt>
                <c:pt idx="8370">
                  <c:v>13.990019202930529</c:v>
                </c:pt>
                <c:pt idx="8371">
                  <c:v>13.785110391844761</c:v>
                </c:pt>
                <c:pt idx="8372">
                  <c:v>13.582012964628531</c:v>
                </c:pt>
                <c:pt idx="8373">
                  <c:v>13.24752795980122</c:v>
                </c:pt>
                <c:pt idx="8374">
                  <c:v>13.115133048009881</c:v>
                </c:pt>
                <c:pt idx="8375">
                  <c:v>13.181230768946319</c:v>
                </c:pt>
                <c:pt idx="8376">
                  <c:v>13.04923459653965</c:v>
                </c:pt>
                <c:pt idx="8377">
                  <c:v>12.8527328513723</c:v>
                </c:pt>
                <c:pt idx="8378">
                  <c:v>12.8527328513723</c:v>
                </c:pt>
                <c:pt idx="8379">
                  <c:v>12.72272435118925</c:v>
                </c:pt>
                <c:pt idx="8380">
                  <c:v>12.593508100770419</c:v>
                </c:pt>
                <c:pt idx="8381">
                  <c:v>12.401165657872021</c:v>
                </c:pt>
                <c:pt idx="8382">
                  <c:v>12.337445882512769</c:v>
                </c:pt>
                <c:pt idx="8383">
                  <c:v>12.210596673024281</c:v>
                </c:pt>
                <c:pt idx="8384">
                  <c:v>12.02179566184015</c:v>
                </c:pt>
                <c:pt idx="8385">
                  <c:v>11.95925392410803</c:v>
                </c:pt>
                <c:pt idx="8386">
                  <c:v>11.834757122866471</c:v>
                </c:pt>
                <c:pt idx="8387">
                  <c:v>11.711041190218641</c:v>
                </c:pt>
                <c:pt idx="8388">
                  <c:v>11.711041190218641</c:v>
                </c:pt>
                <c:pt idx="8389">
                  <c:v>11.588104486713339</c:v>
                </c:pt>
                <c:pt idx="8390">
                  <c:v>11.588104486713339</c:v>
                </c:pt>
                <c:pt idx="8391">
                  <c:v>11.52692783261609</c:v>
                </c:pt>
                <c:pt idx="8392">
                  <c:v>11.344562192020661</c:v>
                </c:pt>
                <c:pt idx="8393">
                  <c:v>11.40515689128631</c:v>
                </c:pt>
                <c:pt idx="8394">
                  <c:v>11.284161065300379</c:v>
                </c:pt>
                <c:pt idx="8395">
                  <c:v>11.344562192020661</c:v>
                </c:pt>
                <c:pt idx="8396">
                  <c:v>11.22395330455983</c:v>
                </c:pt>
                <c:pt idx="8397">
                  <c:v>11.22395330455983</c:v>
                </c:pt>
                <c:pt idx="8398">
                  <c:v>11.16393870301245</c:v>
                </c:pt>
                <c:pt idx="8399">
                  <c:v>11.22395330455983</c:v>
                </c:pt>
                <c:pt idx="8400">
                  <c:v>11.344562192020661</c:v>
                </c:pt>
                <c:pt idx="8401">
                  <c:v>11.4659453694428</c:v>
                </c:pt>
                <c:pt idx="8402">
                  <c:v>11.711041190218641</c:v>
                </c:pt>
                <c:pt idx="8403">
                  <c:v>11.711041190218641</c:v>
                </c:pt>
                <c:pt idx="8404">
                  <c:v>11.896907812581761</c:v>
                </c:pt>
                <c:pt idx="8405">
                  <c:v>12.02179566184015</c:v>
                </c:pt>
                <c:pt idx="8406">
                  <c:v>12.273922955271789</c:v>
                </c:pt>
                <c:pt idx="8407">
                  <c:v>12.593508100770419</c:v>
                </c:pt>
                <c:pt idx="8408">
                  <c:v>12.91803469917895</c:v>
                </c:pt>
                <c:pt idx="8409">
                  <c:v>13.115133048009881</c:v>
                </c:pt>
                <c:pt idx="8410">
                  <c:v>13.582012964628531</c:v>
                </c:pt>
                <c:pt idx="8411">
                  <c:v>13.92151467024927</c:v>
                </c:pt>
                <c:pt idx="8412">
                  <c:v>14.405292374357369</c:v>
                </c:pt>
                <c:pt idx="8413">
                  <c:v>14.82787511774321</c:v>
                </c:pt>
                <c:pt idx="8414">
                  <c:v>15.330183346359039</c:v>
                </c:pt>
                <c:pt idx="8415">
                  <c:v>15.99081973526226</c:v>
                </c:pt>
                <c:pt idx="8416">
                  <c:v>16.289818089824639</c:v>
                </c:pt>
                <c:pt idx="8417">
                  <c:v>16.516251218597279</c:v>
                </c:pt>
                <c:pt idx="8418">
                  <c:v>16.59214602083107</c:v>
                </c:pt>
                <c:pt idx="8419">
                  <c:v>16.668249688577269</c:v>
                </c:pt>
                <c:pt idx="8420">
                  <c:v>16.59214602083107</c:v>
                </c:pt>
                <c:pt idx="8421">
                  <c:v>16.516251218597279</c:v>
                </c:pt>
                <c:pt idx="8422">
                  <c:v>16.214756833613961</c:v>
                </c:pt>
                <c:pt idx="8423">
                  <c:v>16.214756833613961</c:v>
                </c:pt>
                <c:pt idx="8424">
                  <c:v>16.06525784873223</c:v>
                </c:pt>
                <c:pt idx="8425">
                  <c:v>15.99081973526226</c:v>
                </c:pt>
                <c:pt idx="8426">
                  <c:v>15.91658895094276</c:v>
                </c:pt>
                <c:pt idx="8427">
                  <c:v>16.06525784873223</c:v>
                </c:pt>
                <c:pt idx="8428">
                  <c:v>15.91658895094276</c:v>
                </c:pt>
                <c:pt idx="8429">
                  <c:v>15.91658895094276</c:v>
                </c:pt>
                <c:pt idx="8430">
                  <c:v>15.768748598189511</c:v>
                </c:pt>
                <c:pt idx="8431">
                  <c:v>15.548538210674881</c:v>
                </c:pt>
                <c:pt idx="8432">
                  <c:v>15.62173524554108</c:v>
                </c:pt>
                <c:pt idx="8433">
                  <c:v>15.40276245510759</c:v>
                </c:pt>
                <c:pt idx="8434">
                  <c:v>15.62173524554108</c:v>
                </c:pt>
                <c:pt idx="8435">
                  <c:v>15.475547345174499</c:v>
                </c:pt>
                <c:pt idx="8436">
                  <c:v>15.40276245510759</c:v>
                </c:pt>
                <c:pt idx="8437">
                  <c:v>15.40276245510759</c:v>
                </c:pt>
                <c:pt idx="8438">
                  <c:v>15.330183346359039</c:v>
                </c:pt>
                <c:pt idx="8439">
                  <c:v>15.18564169543966</c:v>
                </c:pt>
                <c:pt idx="8440">
                  <c:v>15.11367876412012</c:v>
                </c:pt>
                <c:pt idx="8441">
                  <c:v>15.041920835820459</c:v>
                </c:pt>
                <c:pt idx="8442">
                  <c:v>14.89901920794788</c:v>
                </c:pt>
                <c:pt idx="8443">
                  <c:v>14.82787511774321</c:v>
                </c:pt>
                <c:pt idx="8444">
                  <c:v>14.756935249293839</c:v>
                </c:pt>
                <c:pt idx="8445">
                  <c:v>14.54533901570076</c:v>
                </c:pt>
                <c:pt idx="8446">
                  <c:v>14.405292374357369</c:v>
                </c:pt>
                <c:pt idx="8447">
                  <c:v>14.33557371838336</c:v>
                </c:pt>
                <c:pt idx="8448">
                  <c:v>14.19674475122962</c:v>
                </c:pt>
                <c:pt idx="8449">
                  <c:v>14.058725595431619</c:v>
                </c:pt>
                <c:pt idx="8450">
                  <c:v>13.92151467024927</c:v>
                </c:pt>
                <c:pt idx="8451">
                  <c:v>13.990019202930529</c:v>
                </c:pt>
                <c:pt idx="8452">
                  <c:v>13.990019202930529</c:v>
                </c:pt>
                <c:pt idx="8453">
                  <c:v>13.853211799311151</c:v>
                </c:pt>
                <c:pt idx="8454">
                  <c:v>13.717210249383371</c:v>
                </c:pt>
                <c:pt idx="8455">
                  <c:v>13.44761835338422</c:v>
                </c:pt>
                <c:pt idx="8456">
                  <c:v>13.649511173264329</c:v>
                </c:pt>
                <c:pt idx="8457">
                  <c:v>13.380721552069801</c:v>
                </c:pt>
                <c:pt idx="8458">
                  <c:v>13.31402482082558</c:v>
                </c:pt>
                <c:pt idx="8459">
                  <c:v>13.115133048009881</c:v>
                </c:pt>
                <c:pt idx="8460">
                  <c:v>13.04923459653965</c:v>
                </c:pt>
                <c:pt idx="8461">
                  <c:v>12.91803469917895</c:v>
                </c:pt>
                <c:pt idx="8462">
                  <c:v>12.787629469198279</c:v>
                </c:pt>
                <c:pt idx="8463">
                  <c:v>12.593508100770419</c:v>
                </c:pt>
                <c:pt idx="8464">
                  <c:v>12.593508100770419</c:v>
                </c:pt>
                <c:pt idx="8465">
                  <c:v>12.529196564398219</c:v>
                </c:pt>
                <c:pt idx="8466">
                  <c:v>12.337445882512769</c:v>
                </c:pt>
                <c:pt idx="8467">
                  <c:v>12.273922955271789</c:v>
                </c:pt>
                <c:pt idx="8468">
                  <c:v>12.1474668324354</c:v>
                </c:pt>
                <c:pt idx="8469">
                  <c:v>12.02179566184015</c:v>
                </c:pt>
                <c:pt idx="8470">
                  <c:v>12.02179566184015</c:v>
                </c:pt>
                <c:pt idx="8471">
                  <c:v>11.95925392410803</c:v>
                </c:pt>
                <c:pt idx="8472">
                  <c:v>11.896907812581761</c:v>
                </c:pt>
                <c:pt idx="8473">
                  <c:v>11.95925392410803</c:v>
                </c:pt>
                <c:pt idx="8474">
                  <c:v>11.772801650353269</c:v>
                </c:pt>
                <c:pt idx="8475">
                  <c:v>11.649475537423641</c:v>
                </c:pt>
                <c:pt idx="8476">
                  <c:v>11.588104486713339</c:v>
                </c:pt>
                <c:pt idx="8477">
                  <c:v>11.588104486713339</c:v>
                </c:pt>
                <c:pt idx="8478">
                  <c:v>11.40515689128631</c:v>
                </c:pt>
                <c:pt idx="8479">
                  <c:v>11.40515689128631</c:v>
                </c:pt>
                <c:pt idx="8480">
                  <c:v>11.4659453694428</c:v>
                </c:pt>
                <c:pt idx="8481">
                  <c:v>11.284161065300379</c:v>
                </c:pt>
                <c:pt idx="8482">
                  <c:v>11.22395330455983</c:v>
                </c:pt>
                <c:pt idx="8483">
                  <c:v>11.16393870301245</c:v>
                </c:pt>
                <c:pt idx="8484">
                  <c:v>11.16393870301245</c:v>
                </c:pt>
                <c:pt idx="8485">
                  <c:v>11.04448814924219</c:v>
                </c:pt>
                <c:pt idx="8486">
                  <c:v>10.985051782335271</c:v>
                </c:pt>
                <c:pt idx="8487">
                  <c:v>10.92580774525201</c:v>
                </c:pt>
                <c:pt idx="8488">
                  <c:v>10.8667558300906</c:v>
                </c:pt>
                <c:pt idx="8489">
                  <c:v>10.8667558300906</c:v>
                </c:pt>
                <c:pt idx="8490">
                  <c:v>10.74922753279931</c:v>
                </c:pt>
                <c:pt idx="8491">
                  <c:v>10.690750733736779</c:v>
                </c:pt>
                <c:pt idx="8492">
                  <c:v>10.63246522272933</c:v>
                </c:pt>
                <c:pt idx="8493">
                  <c:v>10.516467228509621</c:v>
                </c:pt>
                <c:pt idx="8494">
                  <c:v>10.45875432653925</c:v>
                </c:pt>
                <c:pt idx="8495">
                  <c:v>10.45875432653925</c:v>
                </c:pt>
                <c:pt idx="8496">
                  <c:v>10.343899664255011</c:v>
                </c:pt>
                <c:pt idx="8497">
                  <c:v>10.343899664255011</c:v>
                </c:pt>
                <c:pt idx="8498">
                  <c:v>10.286757483798089</c:v>
                </c:pt>
                <c:pt idx="8499">
                  <c:v>10.17304237215261</c:v>
                </c:pt>
                <c:pt idx="8500">
                  <c:v>10.11646901942221</c:v>
                </c:pt>
                <c:pt idx="8501">
                  <c:v>10.11646901942221</c:v>
                </c:pt>
                <c:pt idx="8502">
                  <c:v>10.060084854000889</c:v>
                </c:pt>
                <c:pt idx="8503">
                  <c:v>9.9478832394127714</c:v>
                </c:pt>
                <c:pt idx="8504">
                  <c:v>9.9478832394127714</c:v>
                </c:pt>
                <c:pt idx="8505">
                  <c:v>9.8920653668171887</c:v>
                </c:pt>
                <c:pt idx="8506">
                  <c:v>9.8364358346715104</c:v>
                </c:pt>
                <c:pt idx="8507">
                  <c:v>9.8364358346715104</c:v>
                </c:pt>
                <c:pt idx="8508">
                  <c:v>9.8364358346715104</c:v>
                </c:pt>
                <c:pt idx="8509">
                  <c:v>9.7257409422482439</c:v>
                </c:pt>
                <c:pt idx="8510">
                  <c:v>9.6706751566293399</c:v>
                </c:pt>
                <c:pt idx="8511">
                  <c:v>9.6706751566293399</c:v>
                </c:pt>
                <c:pt idx="8512">
                  <c:v>9.5611058414136672</c:v>
                </c:pt>
                <c:pt idx="8513">
                  <c:v>9.5066018850240646</c:v>
                </c:pt>
                <c:pt idx="8514">
                  <c:v>9.5066018850240646</c:v>
                </c:pt>
                <c:pt idx="8515">
                  <c:v>9.4522847778452928</c:v>
                </c:pt>
                <c:pt idx="8516">
                  <c:v>9.3442102548473169</c:v>
                </c:pt>
                <c:pt idx="8517">
                  <c:v>9.2904524102765969</c:v>
                </c:pt>
                <c:pt idx="8518">
                  <c:v>9.2368805574119843</c:v>
                </c:pt>
                <c:pt idx="8519">
                  <c:v>9.130293966573511</c:v>
                </c:pt>
                <c:pt idx="8520">
                  <c:v>9.130293966573511</c:v>
                </c:pt>
                <c:pt idx="8521">
                  <c:v>9.0244487593805065</c:v>
                </c:pt>
                <c:pt idx="8522">
                  <c:v>9.0772787978622347</c:v>
                </c:pt>
                <c:pt idx="8523">
                  <c:v>8.9718036351320976</c:v>
                </c:pt>
                <c:pt idx="8524">
                  <c:v>8.9718036351320976</c:v>
                </c:pt>
                <c:pt idx="8525">
                  <c:v>8.9718036351320976</c:v>
                </c:pt>
                <c:pt idx="8526">
                  <c:v>8.9193432088681668</c:v>
                </c:pt>
                <c:pt idx="8527">
                  <c:v>8.9193432088681668</c:v>
                </c:pt>
                <c:pt idx="8528">
                  <c:v>8.8670672640863888</c:v>
                </c:pt>
                <c:pt idx="8529">
                  <c:v>8.8670672640863888</c:v>
                </c:pt>
                <c:pt idx="8530">
                  <c:v>8.8149755840300585</c:v>
                </c:pt>
                <c:pt idx="8531">
                  <c:v>8.763067951687189</c:v>
                </c:pt>
                <c:pt idx="8532">
                  <c:v>8.763067951687189</c:v>
                </c:pt>
                <c:pt idx="8533">
                  <c:v>8.7113441497896265</c:v>
                </c:pt>
                <c:pt idx="8534">
                  <c:v>8.6598039608121056</c:v>
                </c:pt>
                <c:pt idx="8535">
                  <c:v>8.6598039608121056</c:v>
                </c:pt>
                <c:pt idx="8536">
                  <c:v>8.6084471669713611</c:v>
                </c:pt>
                <c:pt idx="8537">
                  <c:v>8.6084471669713611</c:v>
                </c:pt>
                <c:pt idx="8538">
                  <c:v>8.5572735502251973</c:v>
                </c:pt>
                <c:pt idx="8539">
                  <c:v>8.5062828922715781</c:v>
                </c:pt>
                <c:pt idx="8540">
                  <c:v>8.5062828922715781</c:v>
                </c:pt>
                <c:pt idx="8541">
                  <c:v>8.5062828922715781</c:v>
                </c:pt>
                <c:pt idx="8542">
                  <c:v>8.4554749745476681</c:v>
                </c:pt>
                <c:pt idx="8543">
                  <c:v>8.4048495782289159</c:v>
                </c:pt>
                <c:pt idx="8544">
                  <c:v>8.4048495782289159</c:v>
                </c:pt>
                <c:pt idx="8545">
                  <c:v>8.4048495782289159</c:v>
                </c:pt>
                <c:pt idx="8546">
                  <c:v>8.3544064842281021</c:v>
                </c:pt>
                <c:pt idx="8547">
                  <c:v>8.4048495782289159</c:v>
                </c:pt>
                <c:pt idx="8548">
                  <c:v>8.4048495782289159</c:v>
                </c:pt>
                <c:pt idx="8549">
                  <c:v>8.4048495782289159</c:v>
                </c:pt>
                <c:pt idx="8550">
                  <c:v>8.4048495782289159</c:v>
                </c:pt>
                <c:pt idx="8551">
                  <c:v>8.3544064842281021</c:v>
                </c:pt>
                <c:pt idx="8552">
                  <c:v>8.3544064842281021</c:v>
                </c:pt>
                <c:pt idx="8553">
                  <c:v>8.30414547319441</c:v>
                </c:pt>
                <c:pt idx="8554">
                  <c:v>8.3544064842281021</c:v>
                </c:pt>
                <c:pt idx="8555">
                  <c:v>8.30414547319441</c:v>
                </c:pt>
                <c:pt idx="8556">
                  <c:v>8.2540663255124418</c:v>
                </c:pt>
                <c:pt idx="8557">
                  <c:v>8.3544064842281021</c:v>
                </c:pt>
                <c:pt idx="8558">
                  <c:v>8.30414547319441</c:v>
                </c:pt>
                <c:pt idx="8559">
                  <c:v>8.3544064842281021</c:v>
                </c:pt>
                <c:pt idx="8560">
                  <c:v>8.3544064842281021</c:v>
                </c:pt>
                <c:pt idx="8561">
                  <c:v>8.2540663255124418</c:v>
                </c:pt>
                <c:pt idx="8562">
                  <c:v>8.2540663255124418</c:v>
                </c:pt>
                <c:pt idx="8563">
                  <c:v>8.2041688213012804</c:v>
                </c:pt>
                <c:pt idx="8564">
                  <c:v>8.2540663255124418</c:v>
                </c:pt>
                <c:pt idx="8565">
                  <c:v>8.1544527404135145</c:v>
                </c:pt>
                <c:pt idx="8566">
                  <c:v>8.1049178624342808</c:v>
                </c:pt>
                <c:pt idx="8567">
                  <c:v>8.1049178624342808</c:v>
                </c:pt>
                <c:pt idx="8568">
                  <c:v>8.1544527404135145</c:v>
                </c:pt>
                <c:pt idx="8569">
                  <c:v>8.1049178624342808</c:v>
                </c:pt>
                <c:pt idx="8570">
                  <c:v>8.1049178624342808</c:v>
                </c:pt>
                <c:pt idx="8571">
                  <c:v>8.0555639666802659</c:v>
                </c:pt>
                <c:pt idx="8572">
                  <c:v>8.0555639666802659</c:v>
                </c:pt>
                <c:pt idx="8573">
                  <c:v>8.0555639666802659</c:v>
                </c:pt>
                <c:pt idx="8574">
                  <c:v>8.006390832198738</c:v>
                </c:pt>
                <c:pt idx="8575">
                  <c:v>8.006390832198738</c:v>
                </c:pt>
                <c:pt idx="8576">
                  <c:v>8.006390832198738</c:v>
                </c:pt>
                <c:pt idx="8577">
                  <c:v>7.9573982377665509</c:v>
                </c:pt>
                <c:pt idx="8578">
                  <c:v>7.9573982377665509</c:v>
                </c:pt>
                <c:pt idx="8579">
                  <c:v>7.9085859618891599</c:v>
                </c:pt>
                <c:pt idx="8580">
                  <c:v>7.9085859618891599</c:v>
                </c:pt>
                <c:pt idx="8581">
                  <c:v>7.9085859618891599</c:v>
                </c:pt>
                <c:pt idx="8582">
                  <c:v>7.9573982377665509</c:v>
                </c:pt>
                <c:pt idx="8583">
                  <c:v>7.9085859618891599</c:v>
                </c:pt>
                <c:pt idx="8584">
                  <c:v>7.9085859618891599</c:v>
                </c:pt>
                <c:pt idx="8585">
                  <c:v>7.9085859618891599</c:v>
                </c:pt>
                <c:pt idx="8586">
                  <c:v>7.9085859618891599</c:v>
                </c:pt>
                <c:pt idx="8587">
                  <c:v>7.9085859618891599</c:v>
                </c:pt>
                <c:pt idx="8588">
                  <c:v>7.8599537827996047</c:v>
                </c:pt>
                <c:pt idx="8589">
                  <c:v>7.8599537827996047</c:v>
                </c:pt>
                <c:pt idx="8590">
                  <c:v>7.811501478457509</c:v>
                </c:pt>
                <c:pt idx="8591">
                  <c:v>7.811501478457509</c:v>
                </c:pt>
                <c:pt idx="8592">
                  <c:v>7.811501478457509</c:v>
                </c:pt>
                <c:pt idx="8593">
                  <c:v>7.811501478457509</c:v>
                </c:pt>
                <c:pt idx="8594">
                  <c:v>7.811501478457509</c:v>
                </c:pt>
                <c:pt idx="8595">
                  <c:v>7.811501478457509</c:v>
                </c:pt>
                <c:pt idx="8596">
                  <c:v>7.8599537827996047</c:v>
                </c:pt>
                <c:pt idx="8597">
                  <c:v>7.8599537827996047</c:v>
                </c:pt>
                <c:pt idx="8598">
                  <c:v>7.8599537827996047</c:v>
                </c:pt>
                <c:pt idx="8599">
                  <c:v>7.8599537827996047</c:v>
                </c:pt>
                <c:pt idx="8600">
                  <c:v>7.9085859618891599</c:v>
                </c:pt>
                <c:pt idx="8601">
                  <c:v>7.9085859618891599</c:v>
                </c:pt>
                <c:pt idx="8602">
                  <c:v>7.9573982377665509</c:v>
                </c:pt>
                <c:pt idx="8603">
                  <c:v>7.9573982377665509</c:v>
                </c:pt>
                <c:pt idx="8604">
                  <c:v>8.006390832198738</c:v>
                </c:pt>
                <c:pt idx="8605">
                  <c:v>8.006390832198738</c:v>
                </c:pt>
                <c:pt idx="8606">
                  <c:v>8.006390832198738</c:v>
                </c:pt>
                <c:pt idx="8607">
                  <c:v>8.1049178624342808</c:v>
                </c:pt>
                <c:pt idx="8608">
                  <c:v>8.0555639666802659</c:v>
                </c:pt>
                <c:pt idx="8609">
                  <c:v>8.2041688213012804</c:v>
                </c:pt>
                <c:pt idx="8610">
                  <c:v>8.2041688213012804</c:v>
                </c:pt>
                <c:pt idx="8611">
                  <c:v>8.2540663255124418</c:v>
                </c:pt>
                <c:pt idx="8612">
                  <c:v>8.4554749745476681</c:v>
                </c:pt>
                <c:pt idx="8613">
                  <c:v>8.6084471669713611</c:v>
                </c:pt>
                <c:pt idx="8614">
                  <c:v>8.7113441497896265</c:v>
                </c:pt>
                <c:pt idx="8615">
                  <c:v>8.763067951687189</c:v>
                </c:pt>
                <c:pt idx="8616">
                  <c:v>8.8149755840300585</c:v>
                </c:pt>
                <c:pt idx="8617">
                  <c:v>8.8670672640863888</c:v>
                </c:pt>
                <c:pt idx="8618">
                  <c:v>9.0244487593805065</c:v>
                </c:pt>
                <c:pt idx="8619">
                  <c:v>9.0772787978622347</c:v>
                </c:pt>
                <c:pt idx="8620">
                  <c:v>9.2368805574119843</c:v>
                </c:pt>
                <c:pt idx="8621">
                  <c:v>9.3442102548473169</c:v>
                </c:pt>
                <c:pt idx="8622">
                  <c:v>9.6157968607760953</c:v>
                </c:pt>
                <c:pt idx="8623">
                  <c:v>9.6706751566293399</c:v>
                </c:pt>
                <c:pt idx="8624">
                  <c:v>9.7809944306653005</c:v>
                </c:pt>
                <c:pt idx="8625">
                  <c:v>9.8920653668171887</c:v>
                </c:pt>
                <c:pt idx="8626">
                  <c:v>9.9478832394127714</c:v>
                </c:pt>
                <c:pt idx="8627">
                  <c:v>10.060084854000889</c:v>
                </c:pt>
                <c:pt idx="8628">
                  <c:v>10.11646901942221</c:v>
                </c:pt>
                <c:pt idx="8629">
                  <c:v>10.17304237215261</c:v>
                </c:pt>
                <c:pt idx="8630">
                  <c:v>10.286757483798089</c:v>
                </c:pt>
                <c:pt idx="8631">
                  <c:v>10.343899664255011</c:v>
                </c:pt>
                <c:pt idx="8632">
                  <c:v>10.516467228509621</c:v>
                </c:pt>
                <c:pt idx="8633">
                  <c:v>10.57437079074168</c:v>
                </c:pt>
                <c:pt idx="8634">
                  <c:v>10.690750733736779</c:v>
                </c:pt>
                <c:pt idx="8635">
                  <c:v>10.807895828724019</c:v>
                </c:pt>
                <c:pt idx="8636">
                  <c:v>10.92580774525201</c:v>
                </c:pt>
                <c:pt idx="8637">
                  <c:v>10.985051782335271</c:v>
                </c:pt>
                <c:pt idx="8638">
                  <c:v>10.985051782335271</c:v>
                </c:pt>
                <c:pt idx="8639">
                  <c:v>11.22395330455983</c:v>
                </c:pt>
                <c:pt idx="8640">
                  <c:v>11.22395330455983</c:v>
                </c:pt>
                <c:pt idx="8641">
                  <c:v>11.16393870301245</c:v>
                </c:pt>
                <c:pt idx="8642">
                  <c:v>11.22395330455983</c:v>
                </c:pt>
                <c:pt idx="8643">
                  <c:v>11.16393870301245</c:v>
                </c:pt>
                <c:pt idx="8644">
                  <c:v>11.284161065300379</c:v>
                </c:pt>
                <c:pt idx="8645">
                  <c:v>11.344562192020661</c:v>
                </c:pt>
                <c:pt idx="8646">
                  <c:v>11.40515689128631</c:v>
                </c:pt>
                <c:pt idx="8647">
                  <c:v>11.4659453694428</c:v>
                </c:pt>
                <c:pt idx="8648">
                  <c:v>11.4659453694428</c:v>
                </c:pt>
                <c:pt idx="8649">
                  <c:v>11.40515689128631</c:v>
                </c:pt>
                <c:pt idx="8650">
                  <c:v>11.40515689128631</c:v>
                </c:pt>
                <c:pt idx="8651">
                  <c:v>11.284161065300379</c:v>
                </c:pt>
                <c:pt idx="8652">
                  <c:v>11.22395330455983</c:v>
                </c:pt>
                <c:pt idx="8653">
                  <c:v>11.104117053650061</c:v>
                </c:pt>
                <c:pt idx="8654">
                  <c:v>11.104117053650061</c:v>
                </c:pt>
                <c:pt idx="8655">
                  <c:v>10.985051782335271</c:v>
                </c:pt>
                <c:pt idx="8656">
                  <c:v>10.92580774525201</c:v>
                </c:pt>
                <c:pt idx="8657">
                  <c:v>10.807895828724019</c:v>
                </c:pt>
                <c:pt idx="8658">
                  <c:v>10.690750733736779</c:v>
                </c:pt>
                <c:pt idx="8659">
                  <c:v>10.690750733736779</c:v>
                </c:pt>
                <c:pt idx="8660">
                  <c:v>10.57437079074168</c:v>
                </c:pt>
                <c:pt idx="8661">
                  <c:v>10.516467228509621</c:v>
                </c:pt>
                <c:pt idx="8662">
                  <c:v>10.516467228509621</c:v>
                </c:pt>
                <c:pt idx="8663">
                  <c:v>10.516467228509621</c:v>
                </c:pt>
                <c:pt idx="8664">
                  <c:v>10.57437079074168</c:v>
                </c:pt>
                <c:pt idx="8665">
                  <c:v>10.690750733736779</c:v>
                </c:pt>
                <c:pt idx="8666">
                  <c:v>10.690750733736779</c:v>
                </c:pt>
                <c:pt idx="8667">
                  <c:v>10.92580774525201</c:v>
                </c:pt>
                <c:pt idx="8668">
                  <c:v>10.985051782335271</c:v>
                </c:pt>
                <c:pt idx="8669">
                  <c:v>11.104117053650061</c:v>
                </c:pt>
                <c:pt idx="8670">
                  <c:v>11.16393870301245</c:v>
                </c:pt>
                <c:pt idx="8671">
                  <c:v>11.22395330455983</c:v>
                </c:pt>
                <c:pt idx="8672">
                  <c:v>11.344562192020661</c:v>
                </c:pt>
                <c:pt idx="8673">
                  <c:v>11.834757122866471</c:v>
                </c:pt>
                <c:pt idx="8674">
                  <c:v>12.337445882512769</c:v>
                </c:pt>
                <c:pt idx="8675">
                  <c:v>13.717210249383371</c:v>
                </c:pt>
                <c:pt idx="8676">
                  <c:v>15.041920835820459</c:v>
                </c:pt>
                <c:pt idx="8677">
                  <c:v>16.289818089824639</c:v>
                </c:pt>
                <c:pt idx="8678">
                  <c:v>18.23447806196663</c:v>
                </c:pt>
                <c:pt idx="8679">
                  <c:v>21.093252077187369</c:v>
                </c:pt>
                <c:pt idx="8680">
                  <c:v>23.356492795904721</c:v>
                </c:pt>
                <c:pt idx="8681">
                  <c:v>25.365519472363768</c:v>
                </c:pt>
                <c:pt idx="8682">
                  <c:v>26.55844901008377</c:v>
                </c:pt>
                <c:pt idx="8683">
                  <c:v>27.065238156957449</c:v>
                </c:pt>
                <c:pt idx="8684">
                  <c:v>26.457780288043409</c:v>
                </c:pt>
                <c:pt idx="8685">
                  <c:v>25.463675547495338</c:v>
                </c:pt>
                <c:pt idx="8686">
                  <c:v>24.87814614229374</c:v>
                </c:pt>
                <c:pt idx="8687">
                  <c:v>23.92036414356421</c:v>
                </c:pt>
                <c:pt idx="8688">
                  <c:v>23.077578797270231</c:v>
                </c:pt>
                <c:pt idx="8689">
                  <c:v>22.252865501491051</c:v>
                </c:pt>
                <c:pt idx="8690">
                  <c:v>21.357553577020909</c:v>
                </c:pt>
                <c:pt idx="8691">
                  <c:v>20.743917136748621</c:v>
                </c:pt>
                <c:pt idx="8692">
                  <c:v>20.398076687773742</c:v>
                </c:pt>
                <c:pt idx="8693">
                  <c:v>20.055718999767699</c:v>
                </c:pt>
                <c:pt idx="8694">
                  <c:v>19.632651587493619</c:v>
                </c:pt>
                <c:pt idx="8695">
                  <c:v>19.214984518793209</c:v>
                </c:pt>
                <c:pt idx="8696">
                  <c:v>19.214984518793209</c:v>
                </c:pt>
                <c:pt idx="8697">
                  <c:v>18.80269461796604</c:v>
                </c:pt>
                <c:pt idx="8698">
                  <c:v>18.47671862008999</c:v>
                </c:pt>
                <c:pt idx="8699">
                  <c:v>18.23447806196663</c:v>
                </c:pt>
                <c:pt idx="8700">
                  <c:v>18.23447806196663</c:v>
                </c:pt>
                <c:pt idx="8701">
                  <c:v>17.834998204091399</c:v>
                </c:pt>
                <c:pt idx="8702">
                  <c:v>17.75573870052342</c:v>
                </c:pt>
                <c:pt idx="8703">
                  <c:v>17.519229731123311</c:v>
                </c:pt>
                <c:pt idx="8704">
                  <c:v>17.28462110256919</c:v>
                </c:pt>
                <c:pt idx="8705">
                  <c:v>16.97475683709439</c:v>
                </c:pt>
                <c:pt idx="8706">
                  <c:v>16.821084385437601</c:v>
                </c:pt>
                <c:pt idx="8707">
                  <c:v>16.516251218597279</c:v>
                </c:pt>
                <c:pt idx="8708">
                  <c:v>16.289818089824639</c:v>
                </c:pt>
                <c:pt idx="8709">
                  <c:v>16.06525784873223</c:v>
                </c:pt>
                <c:pt idx="8710">
                  <c:v>16.139903484019939</c:v>
                </c:pt>
                <c:pt idx="8711">
                  <c:v>15.842565302927239</c:v>
                </c:pt>
                <c:pt idx="8712">
                  <c:v>15.695138643523171</c:v>
                </c:pt>
                <c:pt idx="8713">
                  <c:v>15.40276245510759</c:v>
                </c:pt>
                <c:pt idx="8714">
                  <c:v>15.330183346359039</c:v>
                </c:pt>
                <c:pt idx="8715">
                  <c:v>15.18564169543966</c:v>
                </c:pt>
                <c:pt idx="8716">
                  <c:v>15.11367876412012</c:v>
                </c:pt>
                <c:pt idx="8717">
                  <c:v>15.330183346359039</c:v>
                </c:pt>
                <c:pt idx="8718">
                  <c:v>15.695138643523171</c:v>
                </c:pt>
                <c:pt idx="8719">
                  <c:v>15.842565302927239</c:v>
                </c:pt>
                <c:pt idx="8720">
                  <c:v>16.289818089824639</c:v>
                </c:pt>
                <c:pt idx="8721">
                  <c:v>16.668249688577269</c:v>
                </c:pt>
                <c:pt idx="8722">
                  <c:v>16.516251218597279</c:v>
                </c:pt>
                <c:pt idx="8723">
                  <c:v>17.440815958371971</c:v>
                </c:pt>
                <c:pt idx="8724">
                  <c:v>17.362613145362129</c:v>
                </c:pt>
                <c:pt idx="8725">
                  <c:v>17.75573870052342</c:v>
                </c:pt>
                <c:pt idx="8726">
                  <c:v>17.914469612481302</c:v>
                </c:pt>
                <c:pt idx="8727">
                  <c:v>18.074048897602449</c:v>
                </c:pt>
                <c:pt idx="8728">
                  <c:v>18.154157150853418</c:v>
                </c:pt>
                <c:pt idx="8729">
                  <c:v>17.834998204091399</c:v>
                </c:pt>
                <c:pt idx="8730">
                  <c:v>17.834998204091399</c:v>
                </c:pt>
                <c:pt idx="8731">
                  <c:v>17.75573870052342</c:v>
                </c:pt>
                <c:pt idx="8732">
                  <c:v>17.914469612481302</c:v>
                </c:pt>
                <c:pt idx="8733">
                  <c:v>17.75573870052342</c:v>
                </c:pt>
                <c:pt idx="8734">
                  <c:v>17.834998204091399</c:v>
                </c:pt>
                <c:pt idx="8735">
                  <c:v>17.914469612481302</c:v>
                </c:pt>
                <c:pt idx="8736">
                  <c:v>17.914469612481302</c:v>
                </c:pt>
                <c:pt idx="8737">
                  <c:v>17.834998204091399</c:v>
                </c:pt>
                <c:pt idx="8738">
                  <c:v>17.914469612481302</c:v>
                </c:pt>
                <c:pt idx="8739">
                  <c:v>17.834998204091399</c:v>
                </c:pt>
                <c:pt idx="8740">
                  <c:v>17.914469612481302</c:v>
                </c:pt>
                <c:pt idx="8741">
                  <c:v>17.676690913098799</c:v>
                </c:pt>
                <c:pt idx="8742">
                  <c:v>17.597854652970639</c:v>
                </c:pt>
                <c:pt idx="8743">
                  <c:v>17.440815958371971</c:v>
                </c:pt>
                <c:pt idx="8744">
                  <c:v>17.440815958371971</c:v>
                </c:pt>
                <c:pt idx="8745">
                  <c:v>17.20683964029795</c:v>
                </c:pt>
                <c:pt idx="8746">
                  <c:v>17.12926856868221</c:v>
                </c:pt>
                <c:pt idx="8747">
                  <c:v>16.821084385437601</c:v>
                </c:pt>
                <c:pt idx="8748">
                  <c:v>16.744562413087259</c:v>
                </c:pt>
                <c:pt idx="8749">
                  <c:v>16.59214602083107</c:v>
                </c:pt>
                <c:pt idx="8750">
                  <c:v>16.365087444784599</c:v>
                </c:pt>
                <c:pt idx="8751">
                  <c:v>16.214756833613961</c:v>
                </c:pt>
                <c:pt idx="8752">
                  <c:v>15.99081973526226</c:v>
                </c:pt>
                <c:pt idx="8753">
                  <c:v>15.99081973526226</c:v>
                </c:pt>
                <c:pt idx="8754">
                  <c:v>15.768748598189511</c:v>
                </c:pt>
                <c:pt idx="8755">
                  <c:v>15.62173524554108</c:v>
                </c:pt>
                <c:pt idx="8756">
                  <c:v>15.548538210674881</c:v>
                </c:pt>
                <c:pt idx="8757">
                  <c:v>15.18564169543966</c:v>
                </c:pt>
                <c:pt idx="8758">
                  <c:v>15.11367876412012</c:v>
                </c:pt>
                <c:pt idx="8759">
                  <c:v>15.041920835820459</c:v>
                </c:pt>
                <c:pt idx="8760">
                  <c:v>14.82787511774321</c:v>
                </c:pt>
                <c:pt idx="8761">
                  <c:v>14.756935249293839</c:v>
                </c:pt>
                <c:pt idx="8762">
                  <c:v>14.61566739433855</c:v>
                </c:pt>
                <c:pt idx="8763">
                  <c:v>14.47521407455339</c:v>
                </c:pt>
                <c:pt idx="8764">
                  <c:v>14.405292374357369</c:v>
                </c:pt>
                <c:pt idx="8765">
                  <c:v>14.33557371838336</c:v>
                </c:pt>
                <c:pt idx="8766">
                  <c:v>14.19674475122962</c:v>
                </c:pt>
                <c:pt idx="8767">
                  <c:v>14.058725595431619</c:v>
                </c:pt>
                <c:pt idx="8768">
                  <c:v>13.990019202930529</c:v>
                </c:pt>
                <c:pt idx="8769">
                  <c:v>13.785110391844761</c:v>
                </c:pt>
                <c:pt idx="8770">
                  <c:v>13.717210249383371</c:v>
                </c:pt>
                <c:pt idx="8771">
                  <c:v>13.717210249383371</c:v>
                </c:pt>
                <c:pt idx="8772">
                  <c:v>13.582012964628531</c:v>
                </c:pt>
                <c:pt idx="8773">
                  <c:v>13.514715424419769</c:v>
                </c:pt>
                <c:pt idx="8774">
                  <c:v>13.44761835338422</c:v>
                </c:pt>
                <c:pt idx="8775">
                  <c:v>13.380721552069801</c:v>
                </c:pt>
                <c:pt idx="8776">
                  <c:v>13.31402482082558</c:v>
                </c:pt>
                <c:pt idx="8777">
                  <c:v>13.31402482082558</c:v>
                </c:pt>
                <c:pt idx="8778">
                  <c:v>13.31402482082558</c:v>
                </c:pt>
                <c:pt idx="8779">
                  <c:v>13.181230768946319</c:v>
                </c:pt>
                <c:pt idx="8780">
                  <c:v>13.24752795980122</c:v>
                </c:pt>
                <c:pt idx="8781">
                  <c:v>12.98353521388152</c:v>
                </c:pt>
                <c:pt idx="8782">
                  <c:v>12.91803469917895</c:v>
                </c:pt>
                <c:pt idx="8783">
                  <c:v>12.787629469198279</c:v>
                </c:pt>
                <c:pt idx="8784">
                  <c:v>12.72272435118925</c:v>
                </c:pt>
                <c:pt idx="8785">
                  <c:v>12.787629469198279</c:v>
                </c:pt>
                <c:pt idx="8786">
                  <c:v>12.658017295672661</c:v>
                </c:pt>
                <c:pt idx="8787">
                  <c:v>12.465082484264951</c:v>
                </c:pt>
                <c:pt idx="8788">
                  <c:v>12.401165657872021</c:v>
                </c:pt>
                <c:pt idx="8789">
                  <c:v>12.401165657872021</c:v>
                </c:pt>
                <c:pt idx="8790">
                  <c:v>12.273922955271789</c:v>
                </c:pt>
                <c:pt idx="8791">
                  <c:v>12.1474668324354</c:v>
                </c:pt>
                <c:pt idx="8792">
                  <c:v>12.1474668324354</c:v>
                </c:pt>
                <c:pt idx="8793">
                  <c:v>12.02179566184015</c:v>
                </c:pt>
                <c:pt idx="8794">
                  <c:v>11.95925392410803</c:v>
                </c:pt>
                <c:pt idx="8795">
                  <c:v>11.896907812581761</c:v>
                </c:pt>
                <c:pt idx="8796">
                  <c:v>11.834757122866471</c:v>
                </c:pt>
                <c:pt idx="8797">
                  <c:v>11.711041190218641</c:v>
                </c:pt>
                <c:pt idx="8798">
                  <c:v>11.588104486713339</c:v>
                </c:pt>
                <c:pt idx="8799">
                  <c:v>11.588104486713339</c:v>
                </c:pt>
                <c:pt idx="8800">
                  <c:v>11.40515689128631</c:v>
                </c:pt>
                <c:pt idx="8801">
                  <c:v>11.344562192020661</c:v>
                </c:pt>
                <c:pt idx="8802">
                  <c:v>11.344562192020661</c:v>
                </c:pt>
                <c:pt idx="8803">
                  <c:v>11.22395330455983</c:v>
                </c:pt>
                <c:pt idx="8804">
                  <c:v>11.104117053650061</c:v>
                </c:pt>
                <c:pt idx="8805">
                  <c:v>11.104117053650061</c:v>
                </c:pt>
                <c:pt idx="8806">
                  <c:v>10.985051782335271</c:v>
                </c:pt>
                <c:pt idx="8807">
                  <c:v>10.92580774525201</c:v>
                </c:pt>
                <c:pt idx="8808">
                  <c:v>10.8667558300906</c:v>
                </c:pt>
                <c:pt idx="8809">
                  <c:v>10.807895828724019</c:v>
                </c:pt>
                <c:pt idx="8810">
                  <c:v>10.807895828724019</c:v>
                </c:pt>
                <c:pt idx="8811">
                  <c:v>10.74922753279931</c:v>
                </c:pt>
                <c:pt idx="8812">
                  <c:v>10.74922753279931</c:v>
                </c:pt>
                <c:pt idx="8813">
                  <c:v>10.690750733736779</c:v>
                </c:pt>
                <c:pt idx="8814">
                  <c:v>10.807895828724019</c:v>
                </c:pt>
                <c:pt idx="8815">
                  <c:v>10.8667558300906</c:v>
                </c:pt>
                <c:pt idx="8816">
                  <c:v>10.8667558300906</c:v>
                </c:pt>
                <c:pt idx="8817">
                  <c:v>10.92580774525201</c:v>
                </c:pt>
                <c:pt idx="8818">
                  <c:v>10.92580774525201</c:v>
                </c:pt>
                <c:pt idx="8819">
                  <c:v>11.04448814924219</c:v>
                </c:pt>
                <c:pt idx="8820">
                  <c:v>11.04448814924219</c:v>
                </c:pt>
                <c:pt idx="8821">
                  <c:v>11.104117053650061</c:v>
                </c:pt>
                <c:pt idx="8822">
                  <c:v>11.04448814924219</c:v>
                </c:pt>
                <c:pt idx="8823">
                  <c:v>11.104117053650061</c:v>
                </c:pt>
                <c:pt idx="8824">
                  <c:v>11.04448814924219</c:v>
                </c:pt>
                <c:pt idx="8825">
                  <c:v>11.04448814924219</c:v>
                </c:pt>
                <c:pt idx="8826">
                  <c:v>10.92580774525201</c:v>
                </c:pt>
                <c:pt idx="8827">
                  <c:v>10.92580774525201</c:v>
                </c:pt>
                <c:pt idx="8828">
                  <c:v>10.8667558300906</c:v>
                </c:pt>
                <c:pt idx="8829">
                  <c:v>10.8667558300906</c:v>
                </c:pt>
                <c:pt idx="8830">
                  <c:v>10.8667558300906</c:v>
                </c:pt>
                <c:pt idx="8831">
                  <c:v>10.74922753279931</c:v>
                </c:pt>
                <c:pt idx="8832">
                  <c:v>10.690750733736779</c:v>
                </c:pt>
                <c:pt idx="8833">
                  <c:v>10.690750733736779</c:v>
                </c:pt>
                <c:pt idx="8834">
                  <c:v>10.63246522272933</c:v>
                </c:pt>
                <c:pt idx="8835">
                  <c:v>10.63246522272933</c:v>
                </c:pt>
                <c:pt idx="8836">
                  <c:v>10.57437079074168</c:v>
                </c:pt>
                <c:pt idx="8837">
                  <c:v>10.57437079074168</c:v>
                </c:pt>
                <c:pt idx="8838">
                  <c:v>10.516467228509621</c:v>
                </c:pt>
                <c:pt idx="8839">
                  <c:v>10.57437079074168</c:v>
                </c:pt>
                <c:pt idx="8840">
                  <c:v>10.516467228509621</c:v>
                </c:pt>
                <c:pt idx="8841">
                  <c:v>10.45875432653925</c:v>
                </c:pt>
                <c:pt idx="8842">
                  <c:v>10.45875432653925</c:v>
                </c:pt>
                <c:pt idx="8843">
                  <c:v>10.40123187510622</c:v>
                </c:pt>
                <c:pt idx="8844">
                  <c:v>10.343899664255011</c:v>
                </c:pt>
                <c:pt idx="8845">
                  <c:v>10.286757483798089</c:v>
                </c:pt>
                <c:pt idx="8846">
                  <c:v>10.229805123315209</c:v>
                </c:pt>
                <c:pt idx="8847">
                  <c:v>10.286757483798089</c:v>
                </c:pt>
                <c:pt idx="8848">
                  <c:v>10.11646901942221</c:v>
                </c:pt>
                <c:pt idx="8849">
                  <c:v>10.17304237215261</c:v>
                </c:pt>
                <c:pt idx="8850">
                  <c:v>10.17304237215261</c:v>
                </c:pt>
                <c:pt idx="8851">
                  <c:v>10.060084854000889</c:v>
                </c:pt>
                <c:pt idx="8852">
                  <c:v>10.00388966452963</c:v>
                </c:pt>
                <c:pt idx="8853">
                  <c:v>9.9478832394127714</c:v>
                </c:pt>
                <c:pt idx="8854">
                  <c:v>9.8920653668171887</c:v>
                </c:pt>
                <c:pt idx="8855">
                  <c:v>9.7809944306653005</c:v>
                </c:pt>
                <c:pt idx="8856">
                  <c:v>9.7257409422482439</c:v>
                </c:pt>
                <c:pt idx="8857">
                  <c:v>9.6706751566293399</c:v>
                </c:pt>
                <c:pt idx="8858">
                  <c:v>9.6157968607760953</c:v>
                </c:pt>
                <c:pt idx="8859">
                  <c:v>9.5611058414136672</c:v>
                </c:pt>
                <c:pt idx="8860">
                  <c:v>9.5066018850240646</c:v>
                </c:pt>
                <c:pt idx="8861">
                  <c:v>9.4522847778452928</c:v>
                </c:pt>
                <c:pt idx="8862">
                  <c:v>9.398154305870543</c:v>
                </c:pt>
                <c:pt idx="8863">
                  <c:v>9.3442102548473169</c:v>
                </c:pt>
                <c:pt idx="8864">
                  <c:v>9.3442102548473169</c:v>
                </c:pt>
                <c:pt idx="8865">
                  <c:v>9.2904524102765969</c:v>
                </c:pt>
                <c:pt idx="8866">
                  <c:v>9.2368805574119843</c:v>
                </c:pt>
                <c:pt idx="8867">
                  <c:v>9.183494481258867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398408"/>
        <c:axId val="228879960"/>
      </c:lineChart>
      <c:lineChart>
        <c:grouping val="standard"/>
        <c:varyColors val="0"/>
        <c:ser>
          <c:idx val="1"/>
          <c:order val="1"/>
          <c:tx>
            <c:v>TP concentration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38100">
                <a:solidFill>
                  <a:srgbClr val="FF0000"/>
                </a:solidFill>
              </a:ln>
              <a:effectLst/>
            </c:spPr>
          </c:marker>
          <c:cat>
            <c:numRef>
              <c:f>'LUA Sampler'!$A$2:$A$8869</c:f>
              <c:numCache>
                <c:formatCode>yyyy\-mm\-dd\ hh:mm:ss</c:formatCode>
                <c:ptCount val="8868"/>
                <c:pt idx="0">
                  <c:v>42736.029236111113</c:v>
                </c:pt>
                <c:pt idx="1">
                  <c:v>42736.070902777778</c:v>
                </c:pt>
                <c:pt idx="2">
                  <c:v>42736.112569444442</c:v>
                </c:pt>
                <c:pt idx="3">
                  <c:v>42736.154236111113</c:v>
                </c:pt>
                <c:pt idx="4">
                  <c:v>42736.195902777778</c:v>
                </c:pt>
                <c:pt idx="5">
                  <c:v>42736.237569444442</c:v>
                </c:pt>
                <c:pt idx="6">
                  <c:v>42736.279236111113</c:v>
                </c:pt>
                <c:pt idx="7">
                  <c:v>42736.320902777778</c:v>
                </c:pt>
                <c:pt idx="8">
                  <c:v>42736.362569444442</c:v>
                </c:pt>
                <c:pt idx="9">
                  <c:v>42736.404236111113</c:v>
                </c:pt>
                <c:pt idx="10">
                  <c:v>42736.445902777778</c:v>
                </c:pt>
                <c:pt idx="11">
                  <c:v>42736.487569444442</c:v>
                </c:pt>
                <c:pt idx="12">
                  <c:v>42736.529236111113</c:v>
                </c:pt>
                <c:pt idx="13">
                  <c:v>42736.570925925917</c:v>
                </c:pt>
                <c:pt idx="14">
                  <c:v>42736.612592592603</c:v>
                </c:pt>
                <c:pt idx="15">
                  <c:v>42736.65425925926</c:v>
                </c:pt>
                <c:pt idx="16">
                  <c:v>42736.695983796293</c:v>
                </c:pt>
                <c:pt idx="17">
                  <c:v>42736.737650462957</c:v>
                </c:pt>
                <c:pt idx="18">
                  <c:v>42736.779317129629</c:v>
                </c:pt>
                <c:pt idx="19">
                  <c:v>42736.820983796293</c:v>
                </c:pt>
                <c:pt idx="20">
                  <c:v>42736.862650462957</c:v>
                </c:pt>
                <c:pt idx="21">
                  <c:v>42736.904317129629</c:v>
                </c:pt>
                <c:pt idx="22">
                  <c:v>42736.945983796293</c:v>
                </c:pt>
                <c:pt idx="23">
                  <c:v>42736.987650462957</c:v>
                </c:pt>
                <c:pt idx="24">
                  <c:v>42737.029317129629</c:v>
                </c:pt>
                <c:pt idx="25">
                  <c:v>42737.070983796293</c:v>
                </c:pt>
                <c:pt idx="26">
                  <c:v>42737.112650462957</c:v>
                </c:pt>
                <c:pt idx="27">
                  <c:v>42737.154317129629</c:v>
                </c:pt>
                <c:pt idx="28">
                  <c:v>42737.195983796293</c:v>
                </c:pt>
                <c:pt idx="29">
                  <c:v>42737.237650462957</c:v>
                </c:pt>
                <c:pt idx="30">
                  <c:v>42737.279317129629</c:v>
                </c:pt>
                <c:pt idx="31">
                  <c:v>42737.320983796293</c:v>
                </c:pt>
                <c:pt idx="32">
                  <c:v>42737.362650462957</c:v>
                </c:pt>
                <c:pt idx="33">
                  <c:v>42737.404317129629</c:v>
                </c:pt>
                <c:pt idx="34">
                  <c:v>42737.445983796293</c:v>
                </c:pt>
                <c:pt idx="35">
                  <c:v>42737.487650462957</c:v>
                </c:pt>
                <c:pt idx="36">
                  <c:v>42737.529317129629</c:v>
                </c:pt>
                <c:pt idx="37">
                  <c:v>42737.571006944447</c:v>
                </c:pt>
                <c:pt idx="38">
                  <c:v>42737.612673611111</c:v>
                </c:pt>
                <c:pt idx="39">
                  <c:v>42737.654340277782</c:v>
                </c:pt>
                <c:pt idx="40">
                  <c:v>42737.696099537039</c:v>
                </c:pt>
                <c:pt idx="41">
                  <c:v>42737.737766203703</c:v>
                </c:pt>
                <c:pt idx="42">
                  <c:v>42737.779432870368</c:v>
                </c:pt>
                <c:pt idx="43">
                  <c:v>42737.821099537039</c:v>
                </c:pt>
                <c:pt idx="44">
                  <c:v>42737.862766203703</c:v>
                </c:pt>
                <c:pt idx="45">
                  <c:v>42737.904432870368</c:v>
                </c:pt>
                <c:pt idx="46">
                  <c:v>42737.946099537039</c:v>
                </c:pt>
                <c:pt idx="47">
                  <c:v>42737.987766203703</c:v>
                </c:pt>
                <c:pt idx="48">
                  <c:v>42738.029432870368</c:v>
                </c:pt>
                <c:pt idx="49">
                  <c:v>42738.071099537039</c:v>
                </c:pt>
                <c:pt idx="50">
                  <c:v>42738.112766203703</c:v>
                </c:pt>
                <c:pt idx="51">
                  <c:v>42738.154432870368</c:v>
                </c:pt>
                <c:pt idx="52">
                  <c:v>42738.196099537039</c:v>
                </c:pt>
                <c:pt idx="53">
                  <c:v>42738.237766203703</c:v>
                </c:pt>
                <c:pt idx="54">
                  <c:v>42738.279432870368</c:v>
                </c:pt>
                <c:pt idx="55">
                  <c:v>42738.321099537039</c:v>
                </c:pt>
                <c:pt idx="56">
                  <c:v>42738.362766203703</c:v>
                </c:pt>
                <c:pt idx="57">
                  <c:v>42738.404432870368</c:v>
                </c:pt>
                <c:pt idx="58">
                  <c:v>42738.446099537039</c:v>
                </c:pt>
                <c:pt idx="59">
                  <c:v>42738.487766203703</c:v>
                </c:pt>
                <c:pt idx="60">
                  <c:v>42738.529432870368</c:v>
                </c:pt>
                <c:pt idx="61">
                  <c:v>42738.571122685193</c:v>
                </c:pt>
                <c:pt idx="62">
                  <c:v>42738.61278935185</c:v>
                </c:pt>
                <c:pt idx="63">
                  <c:v>42738.654456018521</c:v>
                </c:pt>
                <c:pt idx="64">
                  <c:v>42738.696203703701</c:v>
                </c:pt>
                <c:pt idx="65">
                  <c:v>42738.737870370373</c:v>
                </c:pt>
                <c:pt idx="66">
                  <c:v>42738.779537037037</c:v>
                </c:pt>
                <c:pt idx="67">
                  <c:v>42738.821203703701</c:v>
                </c:pt>
                <c:pt idx="68">
                  <c:v>42738.862870370373</c:v>
                </c:pt>
                <c:pt idx="69">
                  <c:v>42738.904537037037</c:v>
                </c:pt>
                <c:pt idx="70">
                  <c:v>42738.946203703701</c:v>
                </c:pt>
                <c:pt idx="71">
                  <c:v>42738.987870370373</c:v>
                </c:pt>
                <c:pt idx="72">
                  <c:v>42739.029537037037</c:v>
                </c:pt>
                <c:pt idx="73">
                  <c:v>42739.071203703701</c:v>
                </c:pt>
                <c:pt idx="74">
                  <c:v>42739.112870370373</c:v>
                </c:pt>
                <c:pt idx="75">
                  <c:v>42739.154537037037</c:v>
                </c:pt>
                <c:pt idx="76">
                  <c:v>42739.196203703701</c:v>
                </c:pt>
                <c:pt idx="77">
                  <c:v>42739.237870370373</c:v>
                </c:pt>
                <c:pt idx="78">
                  <c:v>42739.279537037037</c:v>
                </c:pt>
                <c:pt idx="79">
                  <c:v>42739.321203703701</c:v>
                </c:pt>
                <c:pt idx="80">
                  <c:v>42739.362870370373</c:v>
                </c:pt>
                <c:pt idx="81">
                  <c:v>42739.404537037037</c:v>
                </c:pt>
                <c:pt idx="82">
                  <c:v>42739.446203703701</c:v>
                </c:pt>
                <c:pt idx="83">
                  <c:v>42739.487870370373</c:v>
                </c:pt>
                <c:pt idx="84">
                  <c:v>42739.529537037037</c:v>
                </c:pt>
                <c:pt idx="85">
                  <c:v>42739.571215277778</c:v>
                </c:pt>
                <c:pt idx="86">
                  <c:v>42739.612881944442</c:v>
                </c:pt>
                <c:pt idx="87">
                  <c:v>42739.654548611114</c:v>
                </c:pt>
                <c:pt idx="88">
                  <c:v>42739.69630787037</c:v>
                </c:pt>
                <c:pt idx="89">
                  <c:v>42739.737974537027</c:v>
                </c:pt>
                <c:pt idx="90">
                  <c:v>42739.779641203713</c:v>
                </c:pt>
                <c:pt idx="91">
                  <c:v>42739.82130787037</c:v>
                </c:pt>
                <c:pt idx="92">
                  <c:v>42739.862974537027</c:v>
                </c:pt>
                <c:pt idx="93">
                  <c:v>42739.904641203713</c:v>
                </c:pt>
                <c:pt idx="94">
                  <c:v>42739.94630787037</c:v>
                </c:pt>
                <c:pt idx="95">
                  <c:v>42739.987974537027</c:v>
                </c:pt>
                <c:pt idx="96">
                  <c:v>42740.029641203713</c:v>
                </c:pt>
                <c:pt idx="97">
                  <c:v>42740.07130787037</c:v>
                </c:pt>
                <c:pt idx="98">
                  <c:v>42740.112974537027</c:v>
                </c:pt>
                <c:pt idx="99">
                  <c:v>42740.154641203713</c:v>
                </c:pt>
                <c:pt idx="100">
                  <c:v>42740.19630787037</c:v>
                </c:pt>
                <c:pt idx="101">
                  <c:v>42740.237974537027</c:v>
                </c:pt>
                <c:pt idx="102">
                  <c:v>42740.279641203713</c:v>
                </c:pt>
                <c:pt idx="103">
                  <c:v>42740.32130787037</c:v>
                </c:pt>
                <c:pt idx="104">
                  <c:v>42740.362974537027</c:v>
                </c:pt>
                <c:pt idx="105">
                  <c:v>42740.404641203713</c:v>
                </c:pt>
                <c:pt idx="106">
                  <c:v>42740.44630787037</c:v>
                </c:pt>
                <c:pt idx="107">
                  <c:v>42740.487974537027</c:v>
                </c:pt>
                <c:pt idx="108">
                  <c:v>42740.529641203713</c:v>
                </c:pt>
                <c:pt idx="109">
                  <c:v>42740.571319444447</c:v>
                </c:pt>
                <c:pt idx="110">
                  <c:v>42740.612986111111</c:v>
                </c:pt>
                <c:pt idx="111">
                  <c:v>42740.654652777783</c:v>
                </c:pt>
                <c:pt idx="112">
                  <c:v>42740.696412037039</c:v>
                </c:pt>
                <c:pt idx="113">
                  <c:v>42740.738078703696</c:v>
                </c:pt>
                <c:pt idx="114">
                  <c:v>42740.779745370368</c:v>
                </c:pt>
                <c:pt idx="115">
                  <c:v>42740.821412037039</c:v>
                </c:pt>
                <c:pt idx="116">
                  <c:v>42740.863078703696</c:v>
                </c:pt>
                <c:pt idx="117">
                  <c:v>42740.904745370368</c:v>
                </c:pt>
                <c:pt idx="118">
                  <c:v>42740.946412037039</c:v>
                </c:pt>
                <c:pt idx="119">
                  <c:v>42740.988078703696</c:v>
                </c:pt>
                <c:pt idx="120">
                  <c:v>42741.029745370368</c:v>
                </c:pt>
                <c:pt idx="121">
                  <c:v>42741.071412037039</c:v>
                </c:pt>
                <c:pt idx="122">
                  <c:v>42741.113078703696</c:v>
                </c:pt>
                <c:pt idx="123">
                  <c:v>42741.154745370368</c:v>
                </c:pt>
                <c:pt idx="124">
                  <c:v>42741.196412037039</c:v>
                </c:pt>
                <c:pt idx="125">
                  <c:v>42741.238078703696</c:v>
                </c:pt>
                <c:pt idx="126">
                  <c:v>42741.279745370368</c:v>
                </c:pt>
                <c:pt idx="127">
                  <c:v>42741.321412037039</c:v>
                </c:pt>
                <c:pt idx="128">
                  <c:v>42741.363078703696</c:v>
                </c:pt>
                <c:pt idx="129">
                  <c:v>42741.404745370368</c:v>
                </c:pt>
                <c:pt idx="130">
                  <c:v>42741.446412037039</c:v>
                </c:pt>
                <c:pt idx="131">
                  <c:v>42741.488078703696</c:v>
                </c:pt>
                <c:pt idx="132">
                  <c:v>42741.529745370368</c:v>
                </c:pt>
                <c:pt idx="133">
                  <c:v>42741.571423611109</c:v>
                </c:pt>
                <c:pt idx="134">
                  <c:v>42741.61309027778</c:v>
                </c:pt>
                <c:pt idx="135">
                  <c:v>42741.654756944437</c:v>
                </c:pt>
                <c:pt idx="136">
                  <c:v>42741.696527777778</c:v>
                </c:pt>
                <c:pt idx="137">
                  <c:v>42741.738194444442</c:v>
                </c:pt>
                <c:pt idx="138">
                  <c:v>42741.779861111107</c:v>
                </c:pt>
                <c:pt idx="139">
                  <c:v>42741.821527777778</c:v>
                </c:pt>
                <c:pt idx="140">
                  <c:v>42741.863194444442</c:v>
                </c:pt>
                <c:pt idx="141">
                  <c:v>42741.904861111107</c:v>
                </c:pt>
                <c:pt idx="142">
                  <c:v>42741.946527777778</c:v>
                </c:pt>
                <c:pt idx="143">
                  <c:v>42741.988194444442</c:v>
                </c:pt>
                <c:pt idx="144">
                  <c:v>42742.029861111107</c:v>
                </c:pt>
                <c:pt idx="145">
                  <c:v>42742.071527777778</c:v>
                </c:pt>
                <c:pt idx="146">
                  <c:v>42742.113194444442</c:v>
                </c:pt>
                <c:pt idx="147">
                  <c:v>42742.154861111107</c:v>
                </c:pt>
                <c:pt idx="148">
                  <c:v>42742.196527777778</c:v>
                </c:pt>
                <c:pt idx="149">
                  <c:v>42742.238194444442</c:v>
                </c:pt>
                <c:pt idx="150">
                  <c:v>42742.279861111107</c:v>
                </c:pt>
                <c:pt idx="151">
                  <c:v>42742.321527777778</c:v>
                </c:pt>
                <c:pt idx="152">
                  <c:v>42742.363194444442</c:v>
                </c:pt>
                <c:pt idx="153">
                  <c:v>42742.404861111107</c:v>
                </c:pt>
                <c:pt idx="154">
                  <c:v>42742.446527777778</c:v>
                </c:pt>
                <c:pt idx="155">
                  <c:v>42742.488194444442</c:v>
                </c:pt>
                <c:pt idx="156">
                  <c:v>42742.529861111107</c:v>
                </c:pt>
                <c:pt idx="157">
                  <c:v>42742.571539351848</c:v>
                </c:pt>
                <c:pt idx="158">
                  <c:v>42742.613206018519</c:v>
                </c:pt>
                <c:pt idx="159">
                  <c:v>42742.654872685183</c:v>
                </c:pt>
                <c:pt idx="160">
                  <c:v>42742.696643518517</c:v>
                </c:pt>
                <c:pt idx="161">
                  <c:v>42742.738310185188</c:v>
                </c:pt>
                <c:pt idx="162">
                  <c:v>42742.779976851853</c:v>
                </c:pt>
                <c:pt idx="163">
                  <c:v>42742.821643518517</c:v>
                </c:pt>
                <c:pt idx="164">
                  <c:v>42742.863310185188</c:v>
                </c:pt>
                <c:pt idx="165">
                  <c:v>42742.904976851853</c:v>
                </c:pt>
                <c:pt idx="166">
                  <c:v>42742.946643518517</c:v>
                </c:pt>
                <c:pt idx="167">
                  <c:v>42742.988310185188</c:v>
                </c:pt>
                <c:pt idx="168">
                  <c:v>42743.029976851853</c:v>
                </c:pt>
                <c:pt idx="169">
                  <c:v>42743.071643518517</c:v>
                </c:pt>
                <c:pt idx="170">
                  <c:v>42743.113310185188</c:v>
                </c:pt>
                <c:pt idx="171">
                  <c:v>42743.154976851853</c:v>
                </c:pt>
                <c:pt idx="172">
                  <c:v>42743.196643518517</c:v>
                </c:pt>
                <c:pt idx="173">
                  <c:v>42743.238310185188</c:v>
                </c:pt>
                <c:pt idx="174">
                  <c:v>42743.279976851853</c:v>
                </c:pt>
                <c:pt idx="175">
                  <c:v>42743.321643518517</c:v>
                </c:pt>
                <c:pt idx="176">
                  <c:v>42743.363310185188</c:v>
                </c:pt>
                <c:pt idx="177">
                  <c:v>42743.404976851853</c:v>
                </c:pt>
                <c:pt idx="178">
                  <c:v>42743.446643518517</c:v>
                </c:pt>
                <c:pt idx="179">
                  <c:v>42743.488310185188</c:v>
                </c:pt>
                <c:pt idx="180">
                  <c:v>42743.529976851853</c:v>
                </c:pt>
                <c:pt idx="181">
                  <c:v>42743.571655092594</c:v>
                </c:pt>
                <c:pt idx="182">
                  <c:v>42743.613321759258</c:v>
                </c:pt>
                <c:pt idx="183">
                  <c:v>42743.654988425929</c:v>
                </c:pt>
                <c:pt idx="184">
                  <c:v>42743.696747685193</c:v>
                </c:pt>
                <c:pt idx="185">
                  <c:v>42743.73841435185</c:v>
                </c:pt>
                <c:pt idx="186">
                  <c:v>42743.780081018522</c:v>
                </c:pt>
                <c:pt idx="187">
                  <c:v>42743.821747685193</c:v>
                </c:pt>
                <c:pt idx="188">
                  <c:v>42743.86341435185</c:v>
                </c:pt>
                <c:pt idx="189">
                  <c:v>42743.905081018522</c:v>
                </c:pt>
                <c:pt idx="190">
                  <c:v>42743.946747685193</c:v>
                </c:pt>
                <c:pt idx="191">
                  <c:v>42743.98841435185</c:v>
                </c:pt>
                <c:pt idx="192">
                  <c:v>42744.030081018522</c:v>
                </c:pt>
                <c:pt idx="193">
                  <c:v>42744.071747685193</c:v>
                </c:pt>
                <c:pt idx="194">
                  <c:v>42744.11341435185</c:v>
                </c:pt>
                <c:pt idx="195">
                  <c:v>42744.155081018522</c:v>
                </c:pt>
                <c:pt idx="196">
                  <c:v>42744.196747685193</c:v>
                </c:pt>
                <c:pt idx="197">
                  <c:v>42744.23841435185</c:v>
                </c:pt>
                <c:pt idx="198">
                  <c:v>42744.280081018522</c:v>
                </c:pt>
                <c:pt idx="199">
                  <c:v>42744.321747685193</c:v>
                </c:pt>
                <c:pt idx="200">
                  <c:v>42744.36341435185</c:v>
                </c:pt>
                <c:pt idx="201">
                  <c:v>42744.405081018522</c:v>
                </c:pt>
                <c:pt idx="202">
                  <c:v>42744.446747685193</c:v>
                </c:pt>
                <c:pt idx="203">
                  <c:v>42744.48841435185</c:v>
                </c:pt>
                <c:pt idx="204">
                  <c:v>42744.530081018522</c:v>
                </c:pt>
                <c:pt idx="205">
                  <c:v>42744.571759259263</c:v>
                </c:pt>
                <c:pt idx="206">
                  <c:v>42744.613425925927</c:v>
                </c:pt>
                <c:pt idx="207">
                  <c:v>42744.655092592591</c:v>
                </c:pt>
                <c:pt idx="208">
                  <c:v>42744.696840277778</c:v>
                </c:pt>
                <c:pt idx="209">
                  <c:v>42744.738506944443</c:v>
                </c:pt>
                <c:pt idx="210">
                  <c:v>42744.780173611107</c:v>
                </c:pt>
                <c:pt idx="211">
                  <c:v>42744.821840277778</c:v>
                </c:pt>
                <c:pt idx="212">
                  <c:v>42744.863506944443</c:v>
                </c:pt>
                <c:pt idx="213">
                  <c:v>42744.905173611107</c:v>
                </c:pt>
                <c:pt idx="214">
                  <c:v>42744.946840277778</c:v>
                </c:pt>
                <c:pt idx="215">
                  <c:v>42744.988506944443</c:v>
                </c:pt>
                <c:pt idx="216">
                  <c:v>42745.030173611107</c:v>
                </c:pt>
                <c:pt idx="217">
                  <c:v>42745.071840277778</c:v>
                </c:pt>
                <c:pt idx="218">
                  <c:v>42745.113506944443</c:v>
                </c:pt>
                <c:pt idx="219">
                  <c:v>42745.155173611107</c:v>
                </c:pt>
                <c:pt idx="220">
                  <c:v>42745.196840277778</c:v>
                </c:pt>
                <c:pt idx="221">
                  <c:v>42745.238506944443</c:v>
                </c:pt>
                <c:pt idx="222">
                  <c:v>42745.280173611107</c:v>
                </c:pt>
                <c:pt idx="223">
                  <c:v>42745.321840277778</c:v>
                </c:pt>
                <c:pt idx="224">
                  <c:v>42745.363506944443</c:v>
                </c:pt>
                <c:pt idx="225">
                  <c:v>42745.405173611107</c:v>
                </c:pt>
                <c:pt idx="226">
                  <c:v>42745.446840277778</c:v>
                </c:pt>
                <c:pt idx="227">
                  <c:v>42745.488506944443</c:v>
                </c:pt>
                <c:pt idx="228">
                  <c:v>42745.530173611107</c:v>
                </c:pt>
                <c:pt idx="229">
                  <c:v>42745.571863425917</c:v>
                </c:pt>
                <c:pt idx="230">
                  <c:v>42745.613530092603</c:v>
                </c:pt>
                <c:pt idx="231">
                  <c:v>42745.65519675926</c:v>
                </c:pt>
                <c:pt idx="232">
                  <c:v>42745.696944444448</c:v>
                </c:pt>
                <c:pt idx="233">
                  <c:v>42745.738611111112</c:v>
                </c:pt>
                <c:pt idx="234">
                  <c:v>42745.780277777783</c:v>
                </c:pt>
                <c:pt idx="235">
                  <c:v>42745.821944444448</c:v>
                </c:pt>
                <c:pt idx="236">
                  <c:v>42745.863611111112</c:v>
                </c:pt>
                <c:pt idx="237">
                  <c:v>42745.905277777783</c:v>
                </c:pt>
                <c:pt idx="238">
                  <c:v>42745.946944444448</c:v>
                </c:pt>
                <c:pt idx="239">
                  <c:v>42745.988611111112</c:v>
                </c:pt>
                <c:pt idx="240">
                  <c:v>42746.030277777783</c:v>
                </c:pt>
                <c:pt idx="241">
                  <c:v>42746.071944444448</c:v>
                </c:pt>
                <c:pt idx="242">
                  <c:v>42746.113611111112</c:v>
                </c:pt>
                <c:pt idx="243">
                  <c:v>42746.155277777783</c:v>
                </c:pt>
                <c:pt idx="244">
                  <c:v>42746.196944444448</c:v>
                </c:pt>
                <c:pt idx="245">
                  <c:v>42746.238611111112</c:v>
                </c:pt>
                <c:pt idx="246">
                  <c:v>42746.280277777783</c:v>
                </c:pt>
                <c:pt idx="247">
                  <c:v>42746.321944444448</c:v>
                </c:pt>
                <c:pt idx="248">
                  <c:v>42746.363611111112</c:v>
                </c:pt>
                <c:pt idx="249">
                  <c:v>42746.405277777783</c:v>
                </c:pt>
                <c:pt idx="250">
                  <c:v>42746.446944444448</c:v>
                </c:pt>
                <c:pt idx="251">
                  <c:v>42746.488611111112</c:v>
                </c:pt>
                <c:pt idx="252">
                  <c:v>42746.530277777783</c:v>
                </c:pt>
                <c:pt idx="253">
                  <c:v>42746.571967592587</c:v>
                </c:pt>
                <c:pt idx="254">
                  <c:v>42746.613634259258</c:v>
                </c:pt>
                <c:pt idx="255">
                  <c:v>42746.655300925922</c:v>
                </c:pt>
                <c:pt idx="256">
                  <c:v>42746.697060185194</c:v>
                </c:pt>
                <c:pt idx="257">
                  <c:v>42746.738726851851</c:v>
                </c:pt>
                <c:pt idx="258">
                  <c:v>42746.780393518522</c:v>
                </c:pt>
                <c:pt idx="259">
                  <c:v>42746.822060185194</c:v>
                </c:pt>
                <c:pt idx="260">
                  <c:v>42746.863726851851</c:v>
                </c:pt>
                <c:pt idx="261">
                  <c:v>42746.905393518522</c:v>
                </c:pt>
                <c:pt idx="262">
                  <c:v>42746.947060185194</c:v>
                </c:pt>
                <c:pt idx="263">
                  <c:v>42746.988726851851</c:v>
                </c:pt>
                <c:pt idx="264">
                  <c:v>42747.030393518522</c:v>
                </c:pt>
                <c:pt idx="265">
                  <c:v>42747.072060185194</c:v>
                </c:pt>
                <c:pt idx="266">
                  <c:v>42747.113726851851</c:v>
                </c:pt>
                <c:pt idx="267">
                  <c:v>42747.155393518522</c:v>
                </c:pt>
                <c:pt idx="268">
                  <c:v>42747.197060185194</c:v>
                </c:pt>
                <c:pt idx="269">
                  <c:v>42747.238726851851</c:v>
                </c:pt>
                <c:pt idx="270">
                  <c:v>42747.280393518522</c:v>
                </c:pt>
                <c:pt idx="271">
                  <c:v>42747.322060185194</c:v>
                </c:pt>
                <c:pt idx="272">
                  <c:v>42747.363726851851</c:v>
                </c:pt>
                <c:pt idx="273">
                  <c:v>42747.405393518522</c:v>
                </c:pt>
                <c:pt idx="274">
                  <c:v>42747.447060185194</c:v>
                </c:pt>
                <c:pt idx="275">
                  <c:v>42747.488726851851</c:v>
                </c:pt>
                <c:pt idx="276">
                  <c:v>42747.530393518522</c:v>
                </c:pt>
                <c:pt idx="277">
                  <c:v>42747.572048611109</c:v>
                </c:pt>
                <c:pt idx="278">
                  <c:v>42747.613715277781</c:v>
                </c:pt>
                <c:pt idx="279">
                  <c:v>42747.655381944453</c:v>
                </c:pt>
                <c:pt idx="280">
                  <c:v>42747.697164351863</c:v>
                </c:pt>
                <c:pt idx="281">
                  <c:v>42747.738796296297</c:v>
                </c:pt>
                <c:pt idx="282">
                  <c:v>42747.780462962961</c:v>
                </c:pt>
                <c:pt idx="283">
                  <c:v>42747.822129629632</c:v>
                </c:pt>
                <c:pt idx="284">
                  <c:v>42747.863796296297</c:v>
                </c:pt>
                <c:pt idx="285">
                  <c:v>42747.905462962961</c:v>
                </c:pt>
                <c:pt idx="286">
                  <c:v>42747.947129629632</c:v>
                </c:pt>
                <c:pt idx="287">
                  <c:v>42747.988796296297</c:v>
                </c:pt>
                <c:pt idx="288">
                  <c:v>42748.030462962961</c:v>
                </c:pt>
                <c:pt idx="289">
                  <c:v>42748.072129629632</c:v>
                </c:pt>
                <c:pt idx="290">
                  <c:v>42748.113796296297</c:v>
                </c:pt>
                <c:pt idx="291">
                  <c:v>42748.155462962961</c:v>
                </c:pt>
                <c:pt idx="292">
                  <c:v>42748.197129629632</c:v>
                </c:pt>
                <c:pt idx="293">
                  <c:v>42748.238796296297</c:v>
                </c:pt>
                <c:pt idx="294">
                  <c:v>42748.280462962961</c:v>
                </c:pt>
                <c:pt idx="295">
                  <c:v>42748.322129629632</c:v>
                </c:pt>
                <c:pt idx="296">
                  <c:v>42748.363796296297</c:v>
                </c:pt>
                <c:pt idx="297">
                  <c:v>42748.405462962961</c:v>
                </c:pt>
                <c:pt idx="298">
                  <c:v>42748.447129629632</c:v>
                </c:pt>
                <c:pt idx="299">
                  <c:v>42748.488796296297</c:v>
                </c:pt>
                <c:pt idx="300">
                  <c:v>42748.530462962961</c:v>
                </c:pt>
                <c:pt idx="301">
                  <c:v>42748.572152777779</c:v>
                </c:pt>
                <c:pt idx="302">
                  <c:v>42748.613819444443</c:v>
                </c:pt>
                <c:pt idx="303">
                  <c:v>42748.655486111107</c:v>
                </c:pt>
                <c:pt idx="304">
                  <c:v>42748.697245370371</c:v>
                </c:pt>
                <c:pt idx="305">
                  <c:v>42748.738912037043</c:v>
                </c:pt>
                <c:pt idx="306">
                  <c:v>42748.780578703707</c:v>
                </c:pt>
                <c:pt idx="307">
                  <c:v>42748.822245370371</c:v>
                </c:pt>
                <c:pt idx="308">
                  <c:v>42748.863912037043</c:v>
                </c:pt>
                <c:pt idx="309">
                  <c:v>42748.905578703707</c:v>
                </c:pt>
                <c:pt idx="310">
                  <c:v>42748.947245370371</c:v>
                </c:pt>
                <c:pt idx="311">
                  <c:v>42748.988912037043</c:v>
                </c:pt>
                <c:pt idx="312">
                  <c:v>42749.030578703707</c:v>
                </c:pt>
                <c:pt idx="313">
                  <c:v>42749.072245370371</c:v>
                </c:pt>
                <c:pt idx="314">
                  <c:v>42749.113912037043</c:v>
                </c:pt>
                <c:pt idx="315">
                  <c:v>42749.155578703707</c:v>
                </c:pt>
                <c:pt idx="316">
                  <c:v>42749.197245370371</c:v>
                </c:pt>
                <c:pt idx="317">
                  <c:v>42749.238912037043</c:v>
                </c:pt>
                <c:pt idx="318">
                  <c:v>42749.280578703707</c:v>
                </c:pt>
                <c:pt idx="319">
                  <c:v>42749.322245370371</c:v>
                </c:pt>
                <c:pt idx="320">
                  <c:v>42749.363912037043</c:v>
                </c:pt>
                <c:pt idx="321">
                  <c:v>42749.405578703707</c:v>
                </c:pt>
                <c:pt idx="322">
                  <c:v>42749.447245370371</c:v>
                </c:pt>
                <c:pt idx="323">
                  <c:v>42749.488912037043</c:v>
                </c:pt>
                <c:pt idx="324">
                  <c:v>42749.530578703707</c:v>
                </c:pt>
                <c:pt idx="325">
                  <c:v>42749.572256944448</c:v>
                </c:pt>
                <c:pt idx="326">
                  <c:v>42749.613923611112</c:v>
                </c:pt>
                <c:pt idx="327">
                  <c:v>42749.655590277784</c:v>
                </c:pt>
                <c:pt idx="328">
                  <c:v>42749.697337962964</c:v>
                </c:pt>
                <c:pt idx="329">
                  <c:v>42749.739004629628</c:v>
                </c:pt>
                <c:pt idx="330">
                  <c:v>42749.780671296299</c:v>
                </c:pt>
                <c:pt idx="331">
                  <c:v>42749.822337962964</c:v>
                </c:pt>
                <c:pt idx="332">
                  <c:v>42749.864004629628</c:v>
                </c:pt>
                <c:pt idx="333">
                  <c:v>42749.905671296299</c:v>
                </c:pt>
                <c:pt idx="334">
                  <c:v>42749.947337962964</c:v>
                </c:pt>
                <c:pt idx="335">
                  <c:v>42749.989004629628</c:v>
                </c:pt>
                <c:pt idx="336">
                  <c:v>42750.030671296299</c:v>
                </c:pt>
                <c:pt idx="337">
                  <c:v>42750.072337962964</c:v>
                </c:pt>
                <c:pt idx="338">
                  <c:v>42750.114004629628</c:v>
                </c:pt>
                <c:pt idx="339">
                  <c:v>42750.155671296299</c:v>
                </c:pt>
                <c:pt idx="340">
                  <c:v>42750.197337962964</c:v>
                </c:pt>
                <c:pt idx="341">
                  <c:v>42750.239004629628</c:v>
                </c:pt>
                <c:pt idx="342">
                  <c:v>42750.280671296299</c:v>
                </c:pt>
                <c:pt idx="343">
                  <c:v>42750.322337962964</c:v>
                </c:pt>
                <c:pt idx="344">
                  <c:v>42750.364004629628</c:v>
                </c:pt>
                <c:pt idx="345">
                  <c:v>42750.405671296299</c:v>
                </c:pt>
                <c:pt idx="346">
                  <c:v>42750.447337962964</c:v>
                </c:pt>
                <c:pt idx="347">
                  <c:v>42750.489004629628</c:v>
                </c:pt>
                <c:pt idx="348">
                  <c:v>42750.530671296299</c:v>
                </c:pt>
                <c:pt idx="349">
                  <c:v>42750.57234953704</c:v>
                </c:pt>
                <c:pt idx="350">
                  <c:v>42750.614016203697</c:v>
                </c:pt>
                <c:pt idx="351">
                  <c:v>42750.655682870369</c:v>
                </c:pt>
                <c:pt idx="352">
                  <c:v>42750.697442129633</c:v>
                </c:pt>
                <c:pt idx="353">
                  <c:v>42750.739108796297</c:v>
                </c:pt>
                <c:pt idx="354">
                  <c:v>42750.780775462961</c:v>
                </c:pt>
                <c:pt idx="355">
                  <c:v>42750.822442129633</c:v>
                </c:pt>
                <c:pt idx="356">
                  <c:v>42750.864108796297</c:v>
                </c:pt>
                <c:pt idx="357">
                  <c:v>42750.905775462961</c:v>
                </c:pt>
                <c:pt idx="358">
                  <c:v>42750.947442129633</c:v>
                </c:pt>
                <c:pt idx="359">
                  <c:v>42750.989108796297</c:v>
                </c:pt>
                <c:pt idx="360">
                  <c:v>42751.030775462961</c:v>
                </c:pt>
                <c:pt idx="361">
                  <c:v>42751.072442129633</c:v>
                </c:pt>
                <c:pt idx="362">
                  <c:v>42751.114108796297</c:v>
                </c:pt>
                <c:pt idx="363">
                  <c:v>42751.155775462961</c:v>
                </c:pt>
                <c:pt idx="364">
                  <c:v>42751.197442129633</c:v>
                </c:pt>
                <c:pt idx="365">
                  <c:v>42751.239108796297</c:v>
                </c:pt>
                <c:pt idx="366">
                  <c:v>42751.280775462961</c:v>
                </c:pt>
                <c:pt idx="367">
                  <c:v>42751.322442129633</c:v>
                </c:pt>
                <c:pt idx="368">
                  <c:v>42751.364108796297</c:v>
                </c:pt>
                <c:pt idx="369">
                  <c:v>42751.405775462961</c:v>
                </c:pt>
                <c:pt idx="370">
                  <c:v>42751.447442129633</c:v>
                </c:pt>
                <c:pt idx="371">
                  <c:v>42751.489108796297</c:v>
                </c:pt>
                <c:pt idx="372">
                  <c:v>42751.530775462961</c:v>
                </c:pt>
                <c:pt idx="373">
                  <c:v>42751.572453703702</c:v>
                </c:pt>
                <c:pt idx="374">
                  <c:v>42751.614120370366</c:v>
                </c:pt>
                <c:pt idx="375">
                  <c:v>42751.655787037038</c:v>
                </c:pt>
                <c:pt idx="376">
                  <c:v>42751.697534722232</c:v>
                </c:pt>
                <c:pt idx="377">
                  <c:v>42751.739201388889</c:v>
                </c:pt>
                <c:pt idx="378">
                  <c:v>42751.780868055554</c:v>
                </c:pt>
                <c:pt idx="379">
                  <c:v>42751.822534722232</c:v>
                </c:pt>
                <c:pt idx="380">
                  <c:v>42751.864201388889</c:v>
                </c:pt>
                <c:pt idx="381">
                  <c:v>42751.905868055554</c:v>
                </c:pt>
                <c:pt idx="382">
                  <c:v>42751.947534722232</c:v>
                </c:pt>
                <c:pt idx="383">
                  <c:v>42751.989201388889</c:v>
                </c:pt>
                <c:pt idx="384">
                  <c:v>42752.030868055554</c:v>
                </c:pt>
                <c:pt idx="385">
                  <c:v>42752.072534722232</c:v>
                </c:pt>
                <c:pt idx="386">
                  <c:v>42752.114201388889</c:v>
                </c:pt>
                <c:pt idx="387">
                  <c:v>42752.155868055554</c:v>
                </c:pt>
                <c:pt idx="388">
                  <c:v>42752.197534722232</c:v>
                </c:pt>
                <c:pt idx="389">
                  <c:v>42752.239201388889</c:v>
                </c:pt>
                <c:pt idx="390">
                  <c:v>42752.280868055554</c:v>
                </c:pt>
                <c:pt idx="391">
                  <c:v>42752.322534722232</c:v>
                </c:pt>
                <c:pt idx="392">
                  <c:v>42752.364201388889</c:v>
                </c:pt>
                <c:pt idx="393">
                  <c:v>42752.405868055554</c:v>
                </c:pt>
                <c:pt idx="394">
                  <c:v>42752.447534722232</c:v>
                </c:pt>
                <c:pt idx="395">
                  <c:v>42752.489201388889</c:v>
                </c:pt>
                <c:pt idx="396">
                  <c:v>42752.530868055554</c:v>
                </c:pt>
                <c:pt idx="397">
                  <c:v>42752.572546296287</c:v>
                </c:pt>
                <c:pt idx="398">
                  <c:v>42752.614212962973</c:v>
                </c:pt>
                <c:pt idx="399">
                  <c:v>42752.65587962963</c:v>
                </c:pt>
                <c:pt idx="400">
                  <c:v>42752.697615740741</c:v>
                </c:pt>
                <c:pt idx="401">
                  <c:v>42752.739282407398</c:v>
                </c:pt>
                <c:pt idx="402">
                  <c:v>42752.780949074076</c:v>
                </c:pt>
                <c:pt idx="403">
                  <c:v>42752.822615740741</c:v>
                </c:pt>
                <c:pt idx="404">
                  <c:v>42752.864282407398</c:v>
                </c:pt>
                <c:pt idx="405">
                  <c:v>42752.905949074076</c:v>
                </c:pt>
                <c:pt idx="406">
                  <c:v>42752.947615740741</c:v>
                </c:pt>
                <c:pt idx="407">
                  <c:v>42752.989282407398</c:v>
                </c:pt>
                <c:pt idx="408">
                  <c:v>42753.030949074076</c:v>
                </c:pt>
                <c:pt idx="409">
                  <c:v>42753.072615740741</c:v>
                </c:pt>
                <c:pt idx="410">
                  <c:v>42753.114282407398</c:v>
                </c:pt>
                <c:pt idx="411">
                  <c:v>42753.155949074076</c:v>
                </c:pt>
                <c:pt idx="412">
                  <c:v>42753.197615740741</c:v>
                </c:pt>
                <c:pt idx="413">
                  <c:v>42753.239282407398</c:v>
                </c:pt>
                <c:pt idx="414">
                  <c:v>42753.280949074076</c:v>
                </c:pt>
                <c:pt idx="415">
                  <c:v>42753.322615740741</c:v>
                </c:pt>
                <c:pt idx="416">
                  <c:v>42753.364282407398</c:v>
                </c:pt>
                <c:pt idx="417">
                  <c:v>42753.405949074076</c:v>
                </c:pt>
                <c:pt idx="418">
                  <c:v>42753.447615740741</c:v>
                </c:pt>
                <c:pt idx="419">
                  <c:v>42753.489282407398</c:v>
                </c:pt>
                <c:pt idx="420">
                  <c:v>42753.530949074076</c:v>
                </c:pt>
                <c:pt idx="421">
                  <c:v>42753.572627314818</c:v>
                </c:pt>
                <c:pt idx="422">
                  <c:v>42753.614293981482</c:v>
                </c:pt>
                <c:pt idx="423">
                  <c:v>42753.655960648153</c:v>
                </c:pt>
                <c:pt idx="424">
                  <c:v>42753.69771990741</c:v>
                </c:pt>
                <c:pt idx="425">
                  <c:v>42753.739386574067</c:v>
                </c:pt>
                <c:pt idx="426">
                  <c:v>42753.781053240738</c:v>
                </c:pt>
                <c:pt idx="427">
                  <c:v>42753.82271990741</c:v>
                </c:pt>
                <c:pt idx="428">
                  <c:v>42753.864386574067</c:v>
                </c:pt>
                <c:pt idx="429">
                  <c:v>42753.906053240738</c:v>
                </c:pt>
                <c:pt idx="430">
                  <c:v>42753.94771990741</c:v>
                </c:pt>
                <c:pt idx="431">
                  <c:v>42753.989386574067</c:v>
                </c:pt>
                <c:pt idx="432">
                  <c:v>42754.031053240738</c:v>
                </c:pt>
                <c:pt idx="433">
                  <c:v>42754.07271990741</c:v>
                </c:pt>
                <c:pt idx="434">
                  <c:v>42754.114386574067</c:v>
                </c:pt>
                <c:pt idx="435">
                  <c:v>42754.156053240738</c:v>
                </c:pt>
                <c:pt idx="436">
                  <c:v>42754.19771990741</c:v>
                </c:pt>
                <c:pt idx="437">
                  <c:v>42754.239386574067</c:v>
                </c:pt>
                <c:pt idx="438">
                  <c:v>42754.281053240738</c:v>
                </c:pt>
                <c:pt idx="439">
                  <c:v>42754.32271990741</c:v>
                </c:pt>
                <c:pt idx="440">
                  <c:v>42754.364386574067</c:v>
                </c:pt>
                <c:pt idx="441">
                  <c:v>42754.406053240738</c:v>
                </c:pt>
                <c:pt idx="442">
                  <c:v>42754.44771990741</c:v>
                </c:pt>
                <c:pt idx="443">
                  <c:v>42754.489386574067</c:v>
                </c:pt>
                <c:pt idx="444">
                  <c:v>42754.531053240738</c:v>
                </c:pt>
                <c:pt idx="445">
                  <c:v>42754.572731481479</c:v>
                </c:pt>
                <c:pt idx="446">
                  <c:v>42754.614398148151</c:v>
                </c:pt>
                <c:pt idx="447">
                  <c:v>42754.656064814822</c:v>
                </c:pt>
                <c:pt idx="448">
                  <c:v>42754.697812500002</c:v>
                </c:pt>
                <c:pt idx="449">
                  <c:v>42754.739479166667</c:v>
                </c:pt>
                <c:pt idx="450">
                  <c:v>42754.781145833331</c:v>
                </c:pt>
                <c:pt idx="451">
                  <c:v>42754.822812500002</c:v>
                </c:pt>
                <c:pt idx="452">
                  <c:v>42754.864479166667</c:v>
                </c:pt>
                <c:pt idx="453">
                  <c:v>42754.906145833331</c:v>
                </c:pt>
                <c:pt idx="454">
                  <c:v>42754.947812500002</c:v>
                </c:pt>
                <c:pt idx="455">
                  <c:v>42754.989479166667</c:v>
                </c:pt>
                <c:pt idx="456">
                  <c:v>42755.031145833331</c:v>
                </c:pt>
                <c:pt idx="457">
                  <c:v>42755.072812500002</c:v>
                </c:pt>
                <c:pt idx="458">
                  <c:v>42755.114479166667</c:v>
                </c:pt>
                <c:pt idx="459">
                  <c:v>42755.156145833331</c:v>
                </c:pt>
                <c:pt idx="460">
                  <c:v>42755.197812500002</c:v>
                </c:pt>
                <c:pt idx="461">
                  <c:v>42755.239479166667</c:v>
                </c:pt>
                <c:pt idx="462">
                  <c:v>42755.281145833331</c:v>
                </c:pt>
                <c:pt idx="463">
                  <c:v>42755.322812500002</c:v>
                </c:pt>
                <c:pt idx="464">
                  <c:v>42755.364479166667</c:v>
                </c:pt>
                <c:pt idx="465">
                  <c:v>42755.406145833331</c:v>
                </c:pt>
                <c:pt idx="466">
                  <c:v>42755.447812500002</c:v>
                </c:pt>
                <c:pt idx="467">
                  <c:v>42755.489479166667</c:v>
                </c:pt>
                <c:pt idx="468">
                  <c:v>42755.531145833331</c:v>
                </c:pt>
                <c:pt idx="469">
                  <c:v>42755.572824074072</c:v>
                </c:pt>
                <c:pt idx="470">
                  <c:v>42755.614490740743</c:v>
                </c:pt>
                <c:pt idx="471">
                  <c:v>42755.656157407408</c:v>
                </c:pt>
                <c:pt idx="472">
                  <c:v>42755.697881944441</c:v>
                </c:pt>
                <c:pt idx="473">
                  <c:v>42755.739548611113</c:v>
                </c:pt>
                <c:pt idx="474">
                  <c:v>42755.781215277777</c:v>
                </c:pt>
                <c:pt idx="475">
                  <c:v>42755.822881944441</c:v>
                </c:pt>
                <c:pt idx="476">
                  <c:v>42755.864548611113</c:v>
                </c:pt>
                <c:pt idx="477">
                  <c:v>42755.906215277777</c:v>
                </c:pt>
                <c:pt idx="478">
                  <c:v>42755.947881944441</c:v>
                </c:pt>
                <c:pt idx="479">
                  <c:v>42755.989548611113</c:v>
                </c:pt>
                <c:pt idx="480">
                  <c:v>42756.031215277777</c:v>
                </c:pt>
                <c:pt idx="481">
                  <c:v>42756.072881944441</c:v>
                </c:pt>
                <c:pt idx="482">
                  <c:v>42756.114548611113</c:v>
                </c:pt>
                <c:pt idx="483">
                  <c:v>42756.156215277777</c:v>
                </c:pt>
                <c:pt idx="484">
                  <c:v>42756.197881944441</c:v>
                </c:pt>
                <c:pt idx="485">
                  <c:v>42756.239548611113</c:v>
                </c:pt>
                <c:pt idx="486">
                  <c:v>42756.281215277777</c:v>
                </c:pt>
                <c:pt idx="487">
                  <c:v>42756.322881944441</c:v>
                </c:pt>
                <c:pt idx="488">
                  <c:v>42756.364548611113</c:v>
                </c:pt>
                <c:pt idx="489">
                  <c:v>42756.406215277777</c:v>
                </c:pt>
                <c:pt idx="490">
                  <c:v>42756.447881944441</c:v>
                </c:pt>
                <c:pt idx="491">
                  <c:v>42756.489548611113</c:v>
                </c:pt>
                <c:pt idx="492">
                  <c:v>42756.531215277777</c:v>
                </c:pt>
                <c:pt idx="493">
                  <c:v>42756.572905092587</c:v>
                </c:pt>
                <c:pt idx="494">
                  <c:v>42756.614571759259</c:v>
                </c:pt>
                <c:pt idx="495">
                  <c:v>42756.656238425923</c:v>
                </c:pt>
                <c:pt idx="496">
                  <c:v>42756.69798611111</c:v>
                </c:pt>
                <c:pt idx="497">
                  <c:v>42756.739652777767</c:v>
                </c:pt>
                <c:pt idx="498">
                  <c:v>42756.781319444453</c:v>
                </c:pt>
                <c:pt idx="499">
                  <c:v>42756.82298611111</c:v>
                </c:pt>
                <c:pt idx="500">
                  <c:v>42756.864652777767</c:v>
                </c:pt>
                <c:pt idx="501">
                  <c:v>42756.906319444453</c:v>
                </c:pt>
                <c:pt idx="502">
                  <c:v>42756.94798611111</c:v>
                </c:pt>
                <c:pt idx="503">
                  <c:v>42756.989652777767</c:v>
                </c:pt>
                <c:pt idx="504">
                  <c:v>42757.031319444453</c:v>
                </c:pt>
                <c:pt idx="505">
                  <c:v>42757.07298611111</c:v>
                </c:pt>
                <c:pt idx="506">
                  <c:v>42757.114652777767</c:v>
                </c:pt>
                <c:pt idx="507">
                  <c:v>42757.156319444453</c:v>
                </c:pt>
                <c:pt idx="508">
                  <c:v>42757.19798611111</c:v>
                </c:pt>
                <c:pt idx="509">
                  <c:v>42757.239652777767</c:v>
                </c:pt>
                <c:pt idx="510">
                  <c:v>42757.281319444453</c:v>
                </c:pt>
                <c:pt idx="511">
                  <c:v>42757.32298611111</c:v>
                </c:pt>
                <c:pt idx="512">
                  <c:v>42757.364652777767</c:v>
                </c:pt>
                <c:pt idx="513">
                  <c:v>42757.406319444453</c:v>
                </c:pt>
                <c:pt idx="514">
                  <c:v>42757.44798611111</c:v>
                </c:pt>
                <c:pt idx="515">
                  <c:v>42757.489652777767</c:v>
                </c:pt>
                <c:pt idx="516">
                  <c:v>42757.531319444453</c:v>
                </c:pt>
                <c:pt idx="517">
                  <c:v>42757.573009259257</c:v>
                </c:pt>
                <c:pt idx="518">
                  <c:v>42757.614675925928</c:v>
                </c:pt>
                <c:pt idx="519">
                  <c:v>42757.656342592592</c:v>
                </c:pt>
                <c:pt idx="520">
                  <c:v>42757.69809027778</c:v>
                </c:pt>
                <c:pt idx="521">
                  <c:v>42757.739756944437</c:v>
                </c:pt>
                <c:pt idx="522">
                  <c:v>42757.781423611108</c:v>
                </c:pt>
                <c:pt idx="523">
                  <c:v>42757.82309027778</c:v>
                </c:pt>
                <c:pt idx="524">
                  <c:v>42757.864756944437</c:v>
                </c:pt>
                <c:pt idx="525">
                  <c:v>42757.906423611108</c:v>
                </c:pt>
                <c:pt idx="526">
                  <c:v>42757.94809027778</c:v>
                </c:pt>
                <c:pt idx="527">
                  <c:v>42757.989756944437</c:v>
                </c:pt>
                <c:pt idx="528">
                  <c:v>42758.031423611108</c:v>
                </c:pt>
                <c:pt idx="529">
                  <c:v>42758.07309027778</c:v>
                </c:pt>
                <c:pt idx="530">
                  <c:v>42758.114756944437</c:v>
                </c:pt>
                <c:pt idx="531">
                  <c:v>42758.156423611108</c:v>
                </c:pt>
                <c:pt idx="532">
                  <c:v>42758.19809027778</c:v>
                </c:pt>
                <c:pt idx="533">
                  <c:v>42758.239756944437</c:v>
                </c:pt>
                <c:pt idx="534">
                  <c:v>42758.281423611108</c:v>
                </c:pt>
                <c:pt idx="535">
                  <c:v>42758.32309027778</c:v>
                </c:pt>
                <c:pt idx="536">
                  <c:v>42758.364756944437</c:v>
                </c:pt>
                <c:pt idx="537">
                  <c:v>42758.406423611108</c:v>
                </c:pt>
                <c:pt idx="538">
                  <c:v>42758.44809027778</c:v>
                </c:pt>
                <c:pt idx="539">
                  <c:v>42758.489756944437</c:v>
                </c:pt>
                <c:pt idx="540">
                  <c:v>42758.531423611108</c:v>
                </c:pt>
                <c:pt idx="541">
                  <c:v>42758.573078703703</c:v>
                </c:pt>
                <c:pt idx="542">
                  <c:v>42758.614745370367</c:v>
                </c:pt>
                <c:pt idx="543">
                  <c:v>42758.656412037039</c:v>
                </c:pt>
                <c:pt idx="544">
                  <c:v>42758.698217592602</c:v>
                </c:pt>
                <c:pt idx="545">
                  <c:v>42758.739849537043</c:v>
                </c:pt>
                <c:pt idx="546">
                  <c:v>42758.7815162037</c:v>
                </c:pt>
                <c:pt idx="547">
                  <c:v>42758.823182870372</c:v>
                </c:pt>
                <c:pt idx="548">
                  <c:v>42758.864849537043</c:v>
                </c:pt>
                <c:pt idx="549">
                  <c:v>42758.9065162037</c:v>
                </c:pt>
                <c:pt idx="550">
                  <c:v>42758.948182870372</c:v>
                </c:pt>
                <c:pt idx="551">
                  <c:v>42758.989849537043</c:v>
                </c:pt>
                <c:pt idx="552">
                  <c:v>42759.0315162037</c:v>
                </c:pt>
                <c:pt idx="553">
                  <c:v>42759.073182870372</c:v>
                </c:pt>
                <c:pt idx="554">
                  <c:v>42759.114849537043</c:v>
                </c:pt>
                <c:pt idx="555">
                  <c:v>42759.1565162037</c:v>
                </c:pt>
                <c:pt idx="556">
                  <c:v>42759.198182870372</c:v>
                </c:pt>
                <c:pt idx="557">
                  <c:v>42759.239849537043</c:v>
                </c:pt>
                <c:pt idx="558">
                  <c:v>42759.2815162037</c:v>
                </c:pt>
                <c:pt idx="559">
                  <c:v>42759.323182870372</c:v>
                </c:pt>
                <c:pt idx="560">
                  <c:v>42759.364849537043</c:v>
                </c:pt>
                <c:pt idx="561">
                  <c:v>42759.4065162037</c:v>
                </c:pt>
                <c:pt idx="562">
                  <c:v>42759.448182870372</c:v>
                </c:pt>
                <c:pt idx="563">
                  <c:v>42759.489849537043</c:v>
                </c:pt>
                <c:pt idx="564">
                  <c:v>42759.5315162037</c:v>
                </c:pt>
                <c:pt idx="565">
                  <c:v>42759.573182870372</c:v>
                </c:pt>
                <c:pt idx="566">
                  <c:v>42759.614849537043</c:v>
                </c:pt>
                <c:pt idx="567">
                  <c:v>42759.6565162037</c:v>
                </c:pt>
                <c:pt idx="568">
                  <c:v>42759.698263888888</c:v>
                </c:pt>
                <c:pt idx="569">
                  <c:v>42759.739930555559</c:v>
                </c:pt>
                <c:pt idx="570">
                  <c:v>42759.781597222223</c:v>
                </c:pt>
                <c:pt idx="571">
                  <c:v>42759.823263888888</c:v>
                </c:pt>
                <c:pt idx="572">
                  <c:v>42759.864930555559</c:v>
                </c:pt>
                <c:pt idx="573">
                  <c:v>42759.906597222223</c:v>
                </c:pt>
                <c:pt idx="574">
                  <c:v>42759.948263888888</c:v>
                </c:pt>
                <c:pt idx="575">
                  <c:v>42759.989930555559</c:v>
                </c:pt>
                <c:pt idx="576">
                  <c:v>42760.031597222223</c:v>
                </c:pt>
                <c:pt idx="577">
                  <c:v>42760.073263888888</c:v>
                </c:pt>
                <c:pt idx="578">
                  <c:v>42760.114930555559</c:v>
                </c:pt>
                <c:pt idx="579">
                  <c:v>42760.156597222223</c:v>
                </c:pt>
                <c:pt idx="580">
                  <c:v>42760.198263888888</c:v>
                </c:pt>
                <c:pt idx="581">
                  <c:v>42760.239930555559</c:v>
                </c:pt>
                <c:pt idx="582">
                  <c:v>42760.281597222223</c:v>
                </c:pt>
                <c:pt idx="583">
                  <c:v>42760.323263888888</c:v>
                </c:pt>
                <c:pt idx="584">
                  <c:v>42760.364930555559</c:v>
                </c:pt>
                <c:pt idx="585">
                  <c:v>42760.406597222223</c:v>
                </c:pt>
                <c:pt idx="586">
                  <c:v>42760.448263888888</c:v>
                </c:pt>
                <c:pt idx="587">
                  <c:v>42760.489930555559</c:v>
                </c:pt>
                <c:pt idx="588">
                  <c:v>42760.531597222223</c:v>
                </c:pt>
                <c:pt idx="589">
                  <c:v>42760.573263888888</c:v>
                </c:pt>
                <c:pt idx="590">
                  <c:v>42760.614930555559</c:v>
                </c:pt>
                <c:pt idx="591">
                  <c:v>42760.656597222223</c:v>
                </c:pt>
                <c:pt idx="592">
                  <c:v>42760.69835648148</c:v>
                </c:pt>
                <c:pt idx="593">
                  <c:v>42760.740023148152</c:v>
                </c:pt>
                <c:pt idx="594">
                  <c:v>42760.781689814823</c:v>
                </c:pt>
                <c:pt idx="595">
                  <c:v>42760.82335648148</c:v>
                </c:pt>
                <c:pt idx="596">
                  <c:v>42760.865023148152</c:v>
                </c:pt>
                <c:pt idx="597">
                  <c:v>42760.906689814823</c:v>
                </c:pt>
                <c:pt idx="598">
                  <c:v>42760.94835648148</c:v>
                </c:pt>
                <c:pt idx="599">
                  <c:v>42760.990023148152</c:v>
                </c:pt>
                <c:pt idx="600">
                  <c:v>42761.031689814823</c:v>
                </c:pt>
                <c:pt idx="601">
                  <c:v>42761.07335648148</c:v>
                </c:pt>
                <c:pt idx="602">
                  <c:v>42761.115023148152</c:v>
                </c:pt>
                <c:pt idx="603">
                  <c:v>42761.156689814823</c:v>
                </c:pt>
                <c:pt idx="604">
                  <c:v>42761.19835648148</c:v>
                </c:pt>
                <c:pt idx="605">
                  <c:v>42761.240023148152</c:v>
                </c:pt>
                <c:pt idx="606">
                  <c:v>42761.281689814823</c:v>
                </c:pt>
                <c:pt idx="607">
                  <c:v>42761.32335648148</c:v>
                </c:pt>
                <c:pt idx="608">
                  <c:v>42761.365023148152</c:v>
                </c:pt>
                <c:pt idx="609">
                  <c:v>42761.406689814823</c:v>
                </c:pt>
                <c:pt idx="610">
                  <c:v>42761.44835648148</c:v>
                </c:pt>
                <c:pt idx="611">
                  <c:v>42761.490023148152</c:v>
                </c:pt>
                <c:pt idx="612">
                  <c:v>42761.531689814823</c:v>
                </c:pt>
                <c:pt idx="613">
                  <c:v>42761.573379629634</c:v>
                </c:pt>
                <c:pt idx="614">
                  <c:v>42761.615046296298</c:v>
                </c:pt>
                <c:pt idx="615">
                  <c:v>42761.656712962962</c:v>
                </c:pt>
                <c:pt idx="616">
                  <c:v>42761.698449074072</c:v>
                </c:pt>
                <c:pt idx="617">
                  <c:v>42761.740115740737</c:v>
                </c:pt>
                <c:pt idx="618">
                  <c:v>42761.781782407408</c:v>
                </c:pt>
                <c:pt idx="619">
                  <c:v>42761.823449074072</c:v>
                </c:pt>
                <c:pt idx="620">
                  <c:v>42761.865115740737</c:v>
                </c:pt>
                <c:pt idx="621">
                  <c:v>42761.906782407408</c:v>
                </c:pt>
                <c:pt idx="622">
                  <c:v>42761.948449074072</c:v>
                </c:pt>
                <c:pt idx="623">
                  <c:v>42761.990115740737</c:v>
                </c:pt>
                <c:pt idx="624">
                  <c:v>42762.031782407408</c:v>
                </c:pt>
                <c:pt idx="625">
                  <c:v>42762.073449074072</c:v>
                </c:pt>
                <c:pt idx="626">
                  <c:v>42762.115115740737</c:v>
                </c:pt>
                <c:pt idx="627">
                  <c:v>42762.156782407408</c:v>
                </c:pt>
                <c:pt idx="628">
                  <c:v>42762.198449074072</c:v>
                </c:pt>
                <c:pt idx="629">
                  <c:v>42762.240115740737</c:v>
                </c:pt>
                <c:pt idx="630">
                  <c:v>42762.281782407408</c:v>
                </c:pt>
                <c:pt idx="631">
                  <c:v>42762.323449074072</c:v>
                </c:pt>
                <c:pt idx="632">
                  <c:v>42762.365115740737</c:v>
                </c:pt>
                <c:pt idx="633">
                  <c:v>42762.406782407408</c:v>
                </c:pt>
                <c:pt idx="634">
                  <c:v>42762.448449074072</c:v>
                </c:pt>
                <c:pt idx="635">
                  <c:v>42762.490115740737</c:v>
                </c:pt>
                <c:pt idx="636">
                  <c:v>42762.531782407408</c:v>
                </c:pt>
                <c:pt idx="637">
                  <c:v>42762.573472222219</c:v>
                </c:pt>
                <c:pt idx="638">
                  <c:v>42762.61513888889</c:v>
                </c:pt>
                <c:pt idx="639">
                  <c:v>42762.656805555547</c:v>
                </c:pt>
                <c:pt idx="640">
                  <c:v>42762.698530092603</c:v>
                </c:pt>
                <c:pt idx="641">
                  <c:v>42762.74019675926</c:v>
                </c:pt>
                <c:pt idx="642">
                  <c:v>42762.781863425917</c:v>
                </c:pt>
                <c:pt idx="643">
                  <c:v>42762.823530092603</c:v>
                </c:pt>
                <c:pt idx="644">
                  <c:v>42762.86519675926</c:v>
                </c:pt>
                <c:pt idx="645">
                  <c:v>42762.906863425917</c:v>
                </c:pt>
                <c:pt idx="646">
                  <c:v>42762.948530092603</c:v>
                </c:pt>
                <c:pt idx="647">
                  <c:v>42762.99019675926</c:v>
                </c:pt>
                <c:pt idx="648">
                  <c:v>42763.031863425917</c:v>
                </c:pt>
                <c:pt idx="649">
                  <c:v>42763.073530092603</c:v>
                </c:pt>
                <c:pt idx="650">
                  <c:v>42763.11519675926</c:v>
                </c:pt>
                <c:pt idx="651">
                  <c:v>42763.156863425917</c:v>
                </c:pt>
                <c:pt idx="652">
                  <c:v>42763.198530092603</c:v>
                </c:pt>
                <c:pt idx="653">
                  <c:v>42763.24019675926</c:v>
                </c:pt>
                <c:pt idx="654">
                  <c:v>42763.281863425917</c:v>
                </c:pt>
                <c:pt idx="655">
                  <c:v>42763.323530092603</c:v>
                </c:pt>
                <c:pt idx="656">
                  <c:v>42763.36519675926</c:v>
                </c:pt>
                <c:pt idx="657">
                  <c:v>42763.406863425917</c:v>
                </c:pt>
                <c:pt idx="658">
                  <c:v>42763.448530092603</c:v>
                </c:pt>
                <c:pt idx="659">
                  <c:v>42763.49019675926</c:v>
                </c:pt>
                <c:pt idx="660">
                  <c:v>42763.531863425917</c:v>
                </c:pt>
                <c:pt idx="661">
                  <c:v>42763.573553240742</c:v>
                </c:pt>
                <c:pt idx="662">
                  <c:v>42763.615219907413</c:v>
                </c:pt>
                <c:pt idx="663">
                  <c:v>42763.656886574077</c:v>
                </c:pt>
                <c:pt idx="664">
                  <c:v>42763.698622685188</c:v>
                </c:pt>
                <c:pt idx="665">
                  <c:v>42763.740289351852</c:v>
                </c:pt>
                <c:pt idx="666">
                  <c:v>42763.781956018523</c:v>
                </c:pt>
                <c:pt idx="667">
                  <c:v>42763.823622685188</c:v>
                </c:pt>
                <c:pt idx="668">
                  <c:v>42763.865335648137</c:v>
                </c:pt>
                <c:pt idx="669">
                  <c:v>42763.906967592593</c:v>
                </c:pt>
                <c:pt idx="670">
                  <c:v>42763.948634259257</c:v>
                </c:pt>
                <c:pt idx="671">
                  <c:v>42763.990300925929</c:v>
                </c:pt>
                <c:pt idx="672">
                  <c:v>42764.031967592593</c:v>
                </c:pt>
                <c:pt idx="673">
                  <c:v>42764.073634259257</c:v>
                </c:pt>
                <c:pt idx="674">
                  <c:v>42764.115300925929</c:v>
                </c:pt>
                <c:pt idx="675">
                  <c:v>42764.156967592593</c:v>
                </c:pt>
                <c:pt idx="676">
                  <c:v>42764.198634259257</c:v>
                </c:pt>
                <c:pt idx="677">
                  <c:v>42764.240300925929</c:v>
                </c:pt>
                <c:pt idx="678">
                  <c:v>42764.281967592593</c:v>
                </c:pt>
                <c:pt idx="679">
                  <c:v>42764.323634259257</c:v>
                </c:pt>
                <c:pt idx="680">
                  <c:v>42764.365300925929</c:v>
                </c:pt>
                <c:pt idx="681">
                  <c:v>42764.406967592593</c:v>
                </c:pt>
                <c:pt idx="682">
                  <c:v>42764.448634259257</c:v>
                </c:pt>
                <c:pt idx="683">
                  <c:v>42764.490300925929</c:v>
                </c:pt>
                <c:pt idx="684">
                  <c:v>42764.531967592593</c:v>
                </c:pt>
                <c:pt idx="685">
                  <c:v>42764.573657407411</c:v>
                </c:pt>
                <c:pt idx="686">
                  <c:v>42764.615324074082</c:v>
                </c:pt>
                <c:pt idx="687">
                  <c:v>42764.656990740739</c:v>
                </c:pt>
                <c:pt idx="688">
                  <c:v>42764.698750000003</c:v>
                </c:pt>
                <c:pt idx="689">
                  <c:v>42764.740416666667</c:v>
                </c:pt>
                <c:pt idx="690">
                  <c:v>42764.782083333332</c:v>
                </c:pt>
                <c:pt idx="691">
                  <c:v>42764.823750000003</c:v>
                </c:pt>
                <c:pt idx="692">
                  <c:v>42764.865416666667</c:v>
                </c:pt>
                <c:pt idx="693">
                  <c:v>42764.907083333332</c:v>
                </c:pt>
                <c:pt idx="694">
                  <c:v>42764.948750000003</c:v>
                </c:pt>
                <c:pt idx="695">
                  <c:v>42764.990416666667</c:v>
                </c:pt>
                <c:pt idx="696">
                  <c:v>42765.032083333332</c:v>
                </c:pt>
                <c:pt idx="697">
                  <c:v>42765.073750000003</c:v>
                </c:pt>
                <c:pt idx="698">
                  <c:v>42765.115416666667</c:v>
                </c:pt>
                <c:pt idx="699">
                  <c:v>42765.157083333332</c:v>
                </c:pt>
                <c:pt idx="700">
                  <c:v>42765.198750000003</c:v>
                </c:pt>
                <c:pt idx="701">
                  <c:v>42765.240416666667</c:v>
                </c:pt>
                <c:pt idx="702">
                  <c:v>42765.282083333332</c:v>
                </c:pt>
                <c:pt idx="703">
                  <c:v>42765.323750000003</c:v>
                </c:pt>
                <c:pt idx="704">
                  <c:v>42765.365416666667</c:v>
                </c:pt>
                <c:pt idx="705">
                  <c:v>42765.407083333332</c:v>
                </c:pt>
                <c:pt idx="706">
                  <c:v>42765.448750000003</c:v>
                </c:pt>
                <c:pt idx="707">
                  <c:v>42765.490416666667</c:v>
                </c:pt>
                <c:pt idx="708">
                  <c:v>42765.532083333332</c:v>
                </c:pt>
                <c:pt idx="709">
                  <c:v>42765.573773148149</c:v>
                </c:pt>
                <c:pt idx="710">
                  <c:v>42765.615439814806</c:v>
                </c:pt>
                <c:pt idx="711">
                  <c:v>42765.657106481478</c:v>
                </c:pt>
                <c:pt idx="712">
                  <c:v>42765.698854166672</c:v>
                </c:pt>
                <c:pt idx="713">
                  <c:v>42765.740520833337</c:v>
                </c:pt>
                <c:pt idx="714">
                  <c:v>42765.782187500001</c:v>
                </c:pt>
                <c:pt idx="715">
                  <c:v>42765.823854166672</c:v>
                </c:pt>
                <c:pt idx="716">
                  <c:v>42765.865520833337</c:v>
                </c:pt>
                <c:pt idx="717">
                  <c:v>42765.907187500001</c:v>
                </c:pt>
                <c:pt idx="718">
                  <c:v>42765.948854166672</c:v>
                </c:pt>
                <c:pt idx="719">
                  <c:v>42765.990520833337</c:v>
                </c:pt>
                <c:pt idx="720">
                  <c:v>42766.032187500001</c:v>
                </c:pt>
                <c:pt idx="721">
                  <c:v>42766.073854166672</c:v>
                </c:pt>
                <c:pt idx="722">
                  <c:v>42766.115520833337</c:v>
                </c:pt>
                <c:pt idx="723">
                  <c:v>42766.157187500001</c:v>
                </c:pt>
                <c:pt idx="724">
                  <c:v>42766.198854166672</c:v>
                </c:pt>
                <c:pt idx="725">
                  <c:v>42766.240520833337</c:v>
                </c:pt>
                <c:pt idx="726">
                  <c:v>42766.282187500001</c:v>
                </c:pt>
                <c:pt idx="727">
                  <c:v>42766.323854166672</c:v>
                </c:pt>
                <c:pt idx="728">
                  <c:v>42766.365520833337</c:v>
                </c:pt>
                <c:pt idx="729">
                  <c:v>42766.407187500001</c:v>
                </c:pt>
                <c:pt idx="730">
                  <c:v>42766.448854166672</c:v>
                </c:pt>
                <c:pt idx="731">
                  <c:v>42766.490520833337</c:v>
                </c:pt>
                <c:pt idx="732">
                  <c:v>42766.532187500001</c:v>
                </c:pt>
                <c:pt idx="733">
                  <c:v>42766.573877314811</c:v>
                </c:pt>
                <c:pt idx="734">
                  <c:v>42766.615543981483</c:v>
                </c:pt>
                <c:pt idx="735">
                  <c:v>42766.657210648147</c:v>
                </c:pt>
                <c:pt idx="736">
                  <c:v>42766.698969907397</c:v>
                </c:pt>
                <c:pt idx="737">
                  <c:v>42766.740636574083</c:v>
                </c:pt>
                <c:pt idx="738">
                  <c:v>42766.78230324074</c:v>
                </c:pt>
                <c:pt idx="739">
                  <c:v>42766.823969907397</c:v>
                </c:pt>
                <c:pt idx="740">
                  <c:v>42766.865636574083</c:v>
                </c:pt>
                <c:pt idx="741">
                  <c:v>42766.90730324074</c:v>
                </c:pt>
                <c:pt idx="742">
                  <c:v>42766.948969907397</c:v>
                </c:pt>
                <c:pt idx="743">
                  <c:v>42766.990636574083</c:v>
                </c:pt>
                <c:pt idx="744">
                  <c:v>42767.03230324074</c:v>
                </c:pt>
                <c:pt idx="745">
                  <c:v>42767.073969907397</c:v>
                </c:pt>
                <c:pt idx="746">
                  <c:v>42767.115636574083</c:v>
                </c:pt>
                <c:pt idx="747">
                  <c:v>42767.15730324074</c:v>
                </c:pt>
                <c:pt idx="748">
                  <c:v>42767.198969907397</c:v>
                </c:pt>
                <c:pt idx="749">
                  <c:v>42767.240636574083</c:v>
                </c:pt>
                <c:pt idx="750">
                  <c:v>42767.28230324074</c:v>
                </c:pt>
                <c:pt idx="751">
                  <c:v>42767.323969907397</c:v>
                </c:pt>
                <c:pt idx="752">
                  <c:v>42767.365636574083</c:v>
                </c:pt>
                <c:pt idx="753">
                  <c:v>42767.40730324074</c:v>
                </c:pt>
                <c:pt idx="754">
                  <c:v>42767.448969907397</c:v>
                </c:pt>
                <c:pt idx="755">
                  <c:v>42767.490636574083</c:v>
                </c:pt>
                <c:pt idx="756">
                  <c:v>42767.53230324074</c:v>
                </c:pt>
                <c:pt idx="757">
                  <c:v>42767.573993055557</c:v>
                </c:pt>
                <c:pt idx="758">
                  <c:v>42767.615659722222</c:v>
                </c:pt>
                <c:pt idx="759">
                  <c:v>42767.657326388893</c:v>
                </c:pt>
                <c:pt idx="760">
                  <c:v>42767.699097222219</c:v>
                </c:pt>
                <c:pt idx="761">
                  <c:v>42767.740763888891</c:v>
                </c:pt>
                <c:pt idx="762">
                  <c:v>42767.782430555562</c:v>
                </c:pt>
                <c:pt idx="763">
                  <c:v>42767.824097222219</c:v>
                </c:pt>
                <c:pt idx="764">
                  <c:v>42767.865763888891</c:v>
                </c:pt>
                <c:pt idx="765">
                  <c:v>42767.907430555562</c:v>
                </c:pt>
                <c:pt idx="766">
                  <c:v>42767.949097222219</c:v>
                </c:pt>
                <c:pt idx="767">
                  <c:v>42767.990763888891</c:v>
                </c:pt>
                <c:pt idx="768">
                  <c:v>42768.032430555562</c:v>
                </c:pt>
                <c:pt idx="769">
                  <c:v>42768.074097222219</c:v>
                </c:pt>
                <c:pt idx="770">
                  <c:v>42768.115763888891</c:v>
                </c:pt>
                <c:pt idx="771">
                  <c:v>42768.157430555562</c:v>
                </c:pt>
                <c:pt idx="772">
                  <c:v>42768.199097222219</c:v>
                </c:pt>
                <c:pt idx="773">
                  <c:v>42768.240763888891</c:v>
                </c:pt>
                <c:pt idx="774">
                  <c:v>42768.282430555562</c:v>
                </c:pt>
                <c:pt idx="775">
                  <c:v>42768.324097222219</c:v>
                </c:pt>
                <c:pt idx="776">
                  <c:v>42768.365763888891</c:v>
                </c:pt>
                <c:pt idx="777">
                  <c:v>42768.407430555562</c:v>
                </c:pt>
                <c:pt idx="778">
                  <c:v>42768.449097222219</c:v>
                </c:pt>
                <c:pt idx="779">
                  <c:v>42768.490763888891</c:v>
                </c:pt>
                <c:pt idx="780">
                  <c:v>42768.532430555562</c:v>
                </c:pt>
                <c:pt idx="781">
                  <c:v>42768.574120370373</c:v>
                </c:pt>
                <c:pt idx="782">
                  <c:v>42768.615787037037</c:v>
                </c:pt>
                <c:pt idx="783">
                  <c:v>42768.657453703701</c:v>
                </c:pt>
                <c:pt idx="784">
                  <c:v>42768.699212962973</c:v>
                </c:pt>
                <c:pt idx="785">
                  <c:v>42768.740879629629</c:v>
                </c:pt>
                <c:pt idx="786">
                  <c:v>42768.782546296286</c:v>
                </c:pt>
                <c:pt idx="787">
                  <c:v>42768.824212962973</c:v>
                </c:pt>
                <c:pt idx="788">
                  <c:v>42768.865879629629</c:v>
                </c:pt>
                <c:pt idx="789">
                  <c:v>42768.907546296286</c:v>
                </c:pt>
                <c:pt idx="790">
                  <c:v>42768.949212962973</c:v>
                </c:pt>
                <c:pt idx="791">
                  <c:v>42768.990879629629</c:v>
                </c:pt>
                <c:pt idx="792">
                  <c:v>42769.032546296286</c:v>
                </c:pt>
                <c:pt idx="793">
                  <c:v>42769.074212962973</c:v>
                </c:pt>
                <c:pt idx="794">
                  <c:v>42769.115879629629</c:v>
                </c:pt>
                <c:pt idx="795">
                  <c:v>42769.157546296286</c:v>
                </c:pt>
                <c:pt idx="796">
                  <c:v>42769.199212962973</c:v>
                </c:pt>
                <c:pt idx="797">
                  <c:v>42769.240879629629</c:v>
                </c:pt>
                <c:pt idx="798">
                  <c:v>42769.282546296286</c:v>
                </c:pt>
                <c:pt idx="799">
                  <c:v>42769.324212962973</c:v>
                </c:pt>
                <c:pt idx="800">
                  <c:v>42769.365879629629</c:v>
                </c:pt>
                <c:pt idx="801">
                  <c:v>42769.407546296286</c:v>
                </c:pt>
                <c:pt idx="802">
                  <c:v>42769.449212962973</c:v>
                </c:pt>
                <c:pt idx="803">
                  <c:v>42769.490879629629</c:v>
                </c:pt>
                <c:pt idx="804">
                  <c:v>42769.532546296286</c:v>
                </c:pt>
                <c:pt idx="805">
                  <c:v>42769.574236111112</c:v>
                </c:pt>
                <c:pt idx="806">
                  <c:v>42769.615902777783</c:v>
                </c:pt>
                <c:pt idx="807">
                  <c:v>42769.657569444447</c:v>
                </c:pt>
                <c:pt idx="808">
                  <c:v>42769.699328703697</c:v>
                </c:pt>
                <c:pt idx="809">
                  <c:v>42769.740995370368</c:v>
                </c:pt>
                <c:pt idx="810">
                  <c:v>42769.78266203704</c:v>
                </c:pt>
                <c:pt idx="811">
                  <c:v>42769.824328703697</c:v>
                </c:pt>
                <c:pt idx="812">
                  <c:v>42769.865995370368</c:v>
                </c:pt>
                <c:pt idx="813">
                  <c:v>42769.90766203704</c:v>
                </c:pt>
                <c:pt idx="814">
                  <c:v>42769.949328703697</c:v>
                </c:pt>
                <c:pt idx="815">
                  <c:v>42769.990995370368</c:v>
                </c:pt>
                <c:pt idx="816">
                  <c:v>42770.03266203704</c:v>
                </c:pt>
                <c:pt idx="817">
                  <c:v>42770.074328703697</c:v>
                </c:pt>
                <c:pt idx="818">
                  <c:v>42770.115995370368</c:v>
                </c:pt>
                <c:pt idx="819">
                  <c:v>42770.15766203704</c:v>
                </c:pt>
                <c:pt idx="820">
                  <c:v>42770.199328703697</c:v>
                </c:pt>
                <c:pt idx="821">
                  <c:v>42770.240995370368</c:v>
                </c:pt>
                <c:pt idx="822">
                  <c:v>42770.28266203704</c:v>
                </c:pt>
                <c:pt idx="823">
                  <c:v>42770.324328703697</c:v>
                </c:pt>
                <c:pt idx="824">
                  <c:v>42770.365995370368</c:v>
                </c:pt>
                <c:pt idx="825">
                  <c:v>42770.40766203704</c:v>
                </c:pt>
                <c:pt idx="826">
                  <c:v>42770.449328703697</c:v>
                </c:pt>
                <c:pt idx="827">
                  <c:v>42770.490995370368</c:v>
                </c:pt>
                <c:pt idx="828">
                  <c:v>42770.53266203704</c:v>
                </c:pt>
                <c:pt idx="829">
                  <c:v>42770.574340277781</c:v>
                </c:pt>
                <c:pt idx="830">
                  <c:v>42770.616006944438</c:v>
                </c:pt>
                <c:pt idx="831">
                  <c:v>42770.657673611109</c:v>
                </c:pt>
                <c:pt idx="832">
                  <c:v>42770.699432870373</c:v>
                </c:pt>
                <c:pt idx="833">
                  <c:v>42770.741099537037</c:v>
                </c:pt>
                <c:pt idx="834">
                  <c:v>42770.782766203702</c:v>
                </c:pt>
                <c:pt idx="835">
                  <c:v>42770.824432870373</c:v>
                </c:pt>
                <c:pt idx="836">
                  <c:v>42770.866099537037</c:v>
                </c:pt>
                <c:pt idx="837">
                  <c:v>42770.907766203702</c:v>
                </c:pt>
                <c:pt idx="838">
                  <c:v>42770.949432870373</c:v>
                </c:pt>
                <c:pt idx="839">
                  <c:v>42770.991099537037</c:v>
                </c:pt>
                <c:pt idx="840">
                  <c:v>42771.032766203702</c:v>
                </c:pt>
                <c:pt idx="841">
                  <c:v>42771.074432870373</c:v>
                </c:pt>
                <c:pt idx="842">
                  <c:v>42771.116099537037</c:v>
                </c:pt>
                <c:pt idx="843">
                  <c:v>42771.157766203702</c:v>
                </c:pt>
                <c:pt idx="844">
                  <c:v>42771.199432870373</c:v>
                </c:pt>
                <c:pt idx="845">
                  <c:v>42771.241099537037</c:v>
                </c:pt>
                <c:pt idx="846">
                  <c:v>42771.282766203702</c:v>
                </c:pt>
                <c:pt idx="847">
                  <c:v>42771.324432870373</c:v>
                </c:pt>
                <c:pt idx="848">
                  <c:v>42771.366099537037</c:v>
                </c:pt>
                <c:pt idx="849">
                  <c:v>42771.407766203702</c:v>
                </c:pt>
                <c:pt idx="850">
                  <c:v>42771.449432870373</c:v>
                </c:pt>
                <c:pt idx="851">
                  <c:v>42771.491099537037</c:v>
                </c:pt>
                <c:pt idx="852">
                  <c:v>42771.532766203702</c:v>
                </c:pt>
                <c:pt idx="853">
                  <c:v>42771.574432870373</c:v>
                </c:pt>
                <c:pt idx="854">
                  <c:v>42771.616099537037</c:v>
                </c:pt>
                <c:pt idx="855">
                  <c:v>42771.657766203702</c:v>
                </c:pt>
                <c:pt idx="856">
                  <c:v>42771.699537037042</c:v>
                </c:pt>
                <c:pt idx="857">
                  <c:v>42771.741203703707</c:v>
                </c:pt>
                <c:pt idx="858">
                  <c:v>42771.782870370371</c:v>
                </c:pt>
                <c:pt idx="859">
                  <c:v>42771.824537037042</c:v>
                </c:pt>
                <c:pt idx="860">
                  <c:v>42771.866203703707</c:v>
                </c:pt>
                <c:pt idx="861">
                  <c:v>42771.907870370371</c:v>
                </c:pt>
                <c:pt idx="862">
                  <c:v>42771.949537037042</c:v>
                </c:pt>
                <c:pt idx="863">
                  <c:v>42771.991203703707</c:v>
                </c:pt>
                <c:pt idx="864">
                  <c:v>42772.032870370371</c:v>
                </c:pt>
                <c:pt idx="865">
                  <c:v>42772.074537037042</c:v>
                </c:pt>
                <c:pt idx="866">
                  <c:v>42772.116203703707</c:v>
                </c:pt>
                <c:pt idx="867">
                  <c:v>42772.157870370371</c:v>
                </c:pt>
                <c:pt idx="868">
                  <c:v>42772.199537037042</c:v>
                </c:pt>
                <c:pt idx="869">
                  <c:v>42772.241203703707</c:v>
                </c:pt>
                <c:pt idx="870">
                  <c:v>42772.282870370371</c:v>
                </c:pt>
                <c:pt idx="871">
                  <c:v>42772.324537037042</c:v>
                </c:pt>
                <c:pt idx="872">
                  <c:v>42772.366203703707</c:v>
                </c:pt>
                <c:pt idx="873">
                  <c:v>42772.407870370371</c:v>
                </c:pt>
                <c:pt idx="874">
                  <c:v>42772.449537037042</c:v>
                </c:pt>
                <c:pt idx="875">
                  <c:v>42772.491203703707</c:v>
                </c:pt>
                <c:pt idx="876">
                  <c:v>42772.532870370371</c:v>
                </c:pt>
                <c:pt idx="877">
                  <c:v>42772.574525462973</c:v>
                </c:pt>
                <c:pt idx="878">
                  <c:v>42772.61619212963</c:v>
                </c:pt>
                <c:pt idx="879">
                  <c:v>42772.657858796287</c:v>
                </c:pt>
                <c:pt idx="880">
                  <c:v>42772.699675925927</c:v>
                </c:pt>
                <c:pt idx="881">
                  <c:v>42772.741307870368</c:v>
                </c:pt>
                <c:pt idx="882">
                  <c:v>42772.78297453704</c:v>
                </c:pt>
                <c:pt idx="883">
                  <c:v>42772.824641203697</c:v>
                </c:pt>
                <c:pt idx="884">
                  <c:v>42772.866307870368</c:v>
                </c:pt>
                <c:pt idx="885">
                  <c:v>42772.90797453704</c:v>
                </c:pt>
                <c:pt idx="886">
                  <c:v>42772.949641203697</c:v>
                </c:pt>
                <c:pt idx="887">
                  <c:v>42772.991307870368</c:v>
                </c:pt>
                <c:pt idx="888">
                  <c:v>42773.03297453704</c:v>
                </c:pt>
                <c:pt idx="889">
                  <c:v>42773.074641203697</c:v>
                </c:pt>
                <c:pt idx="890">
                  <c:v>42773.116307870368</c:v>
                </c:pt>
                <c:pt idx="891">
                  <c:v>42773.15797453704</c:v>
                </c:pt>
                <c:pt idx="892">
                  <c:v>42773.199641203697</c:v>
                </c:pt>
                <c:pt idx="893">
                  <c:v>42773.241307870368</c:v>
                </c:pt>
                <c:pt idx="894">
                  <c:v>42773.28297453704</c:v>
                </c:pt>
                <c:pt idx="895">
                  <c:v>42773.324641203697</c:v>
                </c:pt>
                <c:pt idx="896">
                  <c:v>42773.366307870368</c:v>
                </c:pt>
                <c:pt idx="897">
                  <c:v>42773.40797453704</c:v>
                </c:pt>
                <c:pt idx="898">
                  <c:v>42773.449641203697</c:v>
                </c:pt>
                <c:pt idx="899">
                  <c:v>42773.491307870368</c:v>
                </c:pt>
                <c:pt idx="900">
                  <c:v>42773.53297453704</c:v>
                </c:pt>
                <c:pt idx="901">
                  <c:v>42773.574664351851</c:v>
                </c:pt>
                <c:pt idx="902">
                  <c:v>42773.616331018522</c:v>
                </c:pt>
                <c:pt idx="903">
                  <c:v>42773.657997685194</c:v>
                </c:pt>
                <c:pt idx="904">
                  <c:v>42773.699756944443</c:v>
                </c:pt>
                <c:pt idx="905">
                  <c:v>42773.741423611107</c:v>
                </c:pt>
                <c:pt idx="906">
                  <c:v>42773.783090277779</c:v>
                </c:pt>
                <c:pt idx="907">
                  <c:v>42773.824756944443</c:v>
                </c:pt>
                <c:pt idx="908">
                  <c:v>42773.866423611107</c:v>
                </c:pt>
                <c:pt idx="909">
                  <c:v>42773.908090277779</c:v>
                </c:pt>
                <c:pt idx="910">
                  <c:v>42773.949756944443</c:v>
                </c:pt>
                <c:pt idx="911">
                  <c:v>42773.991423611107</c:v>
                </c:pt>
                <c:pt idx="912">
                  <c:v>42774.033090277779</c:v>
                </c:pt>
                <c:pt idx="913">
                  <c:v>42774.074756944443</c:v>
                </c:pt>
                <c:pt idx="914">
                  <c:v>42774.116423611107</c:v>
                </c:pt>
                <c:pt idx="915">
                  <c:v>42774.158090277779</c:v>
                </c:pt>
                <c:pt idx="916">
                  <c:v>42774.199756944443</c:v>
                </c:pt>
                <c:pt idx="917">
                  <c:v>42774.241423611107</c:v>
                </c:pt>
                <c:pt idx="918">
                  <c:v>42774.283090277779</c:v>
                </c:pt>
                <c:pt idx="919">
                  <c:v>42774.324756944443</c:v>
                </c:pt>
                <c:pt idx="920">
                  <c:v>42774.366423611107</c:v>
                </c:pt>
                <c:pt idx="921">
                  <c:v>42774.408090277779</c:v>
                </c:pt>
                <c:pt idx="922">
                  <c:v>42774.449756944443</c:v>
                </c:pt>
                <c:pt idx="923">
                  <c:v>42774.491423611107</c:v>
                </c:pt>
                <c:pt idx="924">
                  <c:v>42774.533090277779</c:v>
                </c:pt>
                <c:pt idx="925">
                  <c:v>42774.574780092589</c:v>
                </c:pt>
                <c:pt idx="926">
                  <c:v>42774.616446759261</c:v>
                </c:pt>
                <c:pt idx="927">
                  <c:v>42774.658113425918</c:v>
                </c:pt>
                <c:pt idx="928">
                  <c:v>42774.699872685182</c:v>
                </c:pt>
                <c:pt idx="929">
                  <c:v>42774.741539351853</c:v>
                </c:pt>
                <c:pt idx="930">
                  <c:v>42774.783206018517</c:v>
                </c:pt>
                <c:pt idx="931">
                  <c:v>42774.824872685182</c:v>
                </c:pt>
                <c:pt idx="932">
                  <c:v>42774.866539351853</c:v>
                </c:pt>
                <c:pt idx="933">
                  <c:v>42774.908206018517</c:v>
                </c:pt>
                <c:pt idx="934">
                  <c:v>42774.949872685182</c:v>
                </c:pt>
                <c:pt idx="935">
                  <c:v>42774.991539351853</c:v>
                </c:pt>
                <c:pt idx="936">
                  <c:v>42775.033206018517</c:v>
                </c:pt>
                <c:pt idx="937">
                  <c:v>42775.074872685182</c:v>
                </c:pt>
                <c:pt idx="938">
                  <c:v>42775.116539351853</c:v>
                </c:pt>
                <c:pt idx="939">
                  <c:v>42775.158206018517</c:v>
                </c:pt>
                <c:pt idx="940">
                  <c:v>42775.199872685182</c:v>
                </c:pt>
                <c:pt idx="941">
                  <c:v>42775.241539351853</c:v>
                </c:pt>
                <c:pt idx="942">
                  <c:v>42775.283206018517</c:v>
                </c:pt>
                <c:pt idx="943">
                  <c:v>42775.324872685182</c:v>
                </c:pt>
                <c:pt idx="944">
                  <c:v>42775.366539351853</c:v>
                </c:pt>
                <c:pt idx="945">
                  <c:v>42775.408206018517</c:v>
                </c:pt>
                <c:pt idx="946">
                  <c:v>42775.449872685182</c:v>
                </c:pt>
                <c:pt idx="947">
                  <c:v>42775.491539351853</c:v>
                </c:pt>
                <c:pt idx="948">
                  <c:v>42775.533206018517</c:v>
                </c:pt>
                <c:pt idx="949">
                  <c:v>42775.574884259258</c:v>
                </c:pt>
                <c:pt idx="950">
                  <c:v>42775.616550925923</c:v>
                </c:pt>
                <c:pt idx="951">
                  <c:v>42775.658217592587</c:v>
                </c:pt>
                <c:pt idx="952">
                  <c:v>42775.699965277781</c:v>
                </c:pt>
                <c:pt idx="953">
                  <c:v>42775.741631944453</c:v>
                </c:pt>
                <c:pt idx="954">
                  <c:v>42775.78329861111</c:v>
                </c:pt>
                <c:pt idx="955">
                  <c:v>42775.824965277781</c:v>
                </c:pt>
                <c:pt idx="956">
                  <c:v>42775.866631944453</c:v>
                </c:pt>
                <c:pt idx="957">
                  <c:v>42775.90829861111</c:v>
                </c:pt>
                <c:pt idx="958">
                  <c:v>42775.949965277781</c:v>
                </c:pt>
                <c:pt idx="959">
                  <c:v>42775.991631944453</c:v>
                </c:pt>
                <c:pt idx="960">
                  <c:v>42776.03329861111</c:v>
                </c:pt>
                <c:pt idx="961">
                  <c:v>42776.074965277781</c:v>
                </c:pt>
                <c:pt idx="962">
                  <c:v>42776.116631944453</c:v>
                </c:pt>
                <c:pt idx="963">
                  <c:v>42776.15829861111</c:v>
                </c:pt>
                <c:pt idx="964">
                  <c:v>42776.199965277781</c:v>
                </c:pt>
                <c:pt idx="965">
                  <c:v>42776.241631944453</c:v>
                </c:pt>
                <c:pt idx="966">
                  <c:v>42776.28329861111</c:v>
                </c:pt>
                <c:pt idx="967">
                  <c:v>42776.324965277781</c:v>
                </c:pt>
                <c:pt idx="968">
                  <c:v>42776.366631944453</c:v>
                </c:pt>
                <c:pt idx="969">
                  <c:v>42776.40829861111</c:v>
                </c:pt>
                <c:pt idx="970">
                  <c:v>42776.449965277781</c:v>
                </c:pt>
                <c:pt idx="971">
                  <c:v>42776.491631944453</c:v>
                </c:pt>
                <c:pt idx="972">
                  <c:v>42776.53329861111</c:v>
                </c:pt>
                <c:pt idx="973">
                  <c:v>42776.574988425928</c:v>
                </c:pt>
                <c:pt idx="974">
                  <c:v>42776.616655092592</c:v>
                </c:pt>
                <c:pt idx="975">
                  <c:v>42776.658321759263</c:v>
                </c:pt>
                <c:pt idx="976">
                  <c:v>42776.70008101852</c:v>
                </c:pt>
                <c:pt idx="977">
                  <c:v>42776.741747685177</c:v>
                </c:pt>
                <c:pt idx="978">
                  <c:v>42776.783414351848</c:v>
                </c:pt>
                <c:pt idx="979">
                  <c:v>42776.82508101852</c:v>
                </c:pt>
                <c:pt idx="980">
                  <c:v>42776.866747685177</c:v>
                </c:pt>
                <c:pt idx="981">
                  <c:v>42776.908414351848</c:v>
                </c:pt>
                <c:pt idx="982">
                  <c:v>42776.95008101852</c:v>
                </c:pt>
                <c:pt idx="983">
                  <c:v>42776.991747685177</c:v>
                </c:pt>
                <c:pt idx="984">
                  <c:v>42777.033414351848</c:v>
                </c:pt>
                <c:pt idx="985">
                  <c:v>42777.07508101852</c:v>
                </c:pt>
                <c:pt idx="986">
                  <c:v>42777.116747685177</c:v>
                </c:pt>
                <c:pt idx="987">
                  <c:v>42777.158414351848</c:v>
                </c:pt>
                <c:pt idx="988">
                  <c:v>42777.20008101852</c:v>
                </c:pt>
                <c:pt idx="989">
                  <c:v>42777.241747685177</c:v>
                </c:pt>
                <c:pt idx="990">
                  <c:v>42777.283414351848</c:v>
                </c:pt>
                <c:pt idx="991">
                  <c:v>42777.32508101852</c:v>
                </c:pt>
                <c:pt idx="992">
                  <c:v>42777.366747685177</c:v>
                </c:pt>
                <c:pt idx="993">
                  <c:v>42777.408414351848</c:v>
                </c:pt>
                <c:pt idx="994">
                  <c:v>42777.45008101852</c:v>
                </c:pt>
                <c:pt idx="995">
                  <c:v>42777.491747685177</c:v>
                </c:pt>
                <c:pt idx="996">
                  <c:v>42777.533414351848</c:v>
                </c:pt>
                <c:pt idx="997">
                  <c:v>42777.575104166674</c:v>
                </c:pt>
                <c:pt idx="998">
                  <c:v>42777.616770833331</c:v>
                </c:pt>
                <c:pt idx="999">
                  <c:v>42777.658437500002</c:v>
                </c:pt>
                <c:pt idx="1000">
                  <c:v>42777.700231481482</c:v>
                </c:pt>
                <c:pt idx="1001">
                  <c:v>42777.741898148153</c:v>
                </c:pt>
                <c:pt idx="1002">
                  <c:v>42777.783564814818</c:v>
                </c:pt>
                <c:pt idx="1003">
                  <c:v>42777.825231481482</c:v>
                </c:pt>
                <c:pt idx="1004">
                  <c:v>42777.866898148153</c:v>
                </c:pt>
                <c:pt idx="1005">
                  <c:v>42777.908564814818</c:v>
                </c:pt>
                <c:pt idx="1006">
                  <c:v>42777.950231481482</c:v>
                </c:pt>
                <c:pt idx="1007">
                  <c:v>42777.991898148153</c:v>
                </c:pt>
                <c:pt idx="1008">
                  <c:v>42778.033564814818</c:v>
                </c:pt>
                <c:pt idx="1009">
                  <c:v>42778.075231481482</c:v>
                </c:pt>
                <c:pt idx="1010">
                  <c:v>42778.116898148153</c:v>
                </c:pt>
                <c:pt idx="1011">
                  <c:v>42778.158564814818</c:v>
                </c:pt>
                <c:pt idx="1012">
                  <c:v>42778.200231481482</c:v>
                </c:pt>
                <c:pt idx="1013">
                  <c:v>42778.241898148153</c:v>
                </c:pt>
                <c:pt idx="1014">
                  <c:v>42778.283564814818</c:v>
                </c:pt>
                <c:pt idx="1015">
                  <c:v>42778.325231481482</c:v>
                </c:pt>
                <c:pt idx="1016">
                  <c:v>42778.366898148153</c:v>
                </c:pt>
                <c:pt idx="1017">
                  <c:v>42778.408564814818</c:v>
                </c:pt>
                <c:pt idx="1018">
                  <c:v>42778.450231481482</c:v>
                </c:pt>
                <c:pt idx="1019">
                  <c:v>42778.491898148153</c:v>
                </c:pt>
                <c:pt idx="1020">
                  <c:v>42778.533564814818</c:v>
                </c:pt>
                <c:pt idx="1021">
                  <c:v>42778.575219907398</c:v>
                </c:pt>
                <c:pt idx="1022">
                  <c:v>42778.616886574076</c:v>
                </c:pt>
                <c:pt idx="1023">
                  <c:v>42778.658553240741</c:v>
                </c:pt>
                <c:pt idx="1024">
                  <c:v>42778.700358796297</c:v>
                </c:pt>
                <c:pt idx="1025">
                  <c:v>42778.741990740738</c:v>
                </c:pt>
                <c:pt idx="1026">
                  <c:v>42778.78365740741</c:v>
                </c:pt>
                <c:pt idx="1027">
                  <c:v>42778.825324074067</c:v>
                </c:pt>
                <c:pt idx="1028">
                  <c:v>42778.866990740738</c:v>
                </c:pt>
                <c:pt idx="1029">
                  <c:v>42778.90865740741</c:v>
                </c:pt>
                <c:pt idx="1030">
                  <c:v>42778.950324074067</c:v>
                </c:pt>
                <c:pt idx="1031">
                  <c:v>42778.991990740738</c:v>
                </c:pt>
                <c:pt idx="1032">
                  <c:v>42779.03365740741</c:v>
                </c:pt>
                <c:pt idx="1033">
                  <c:v>42779.075324074067</c:v>
                </c:pt>
                <c:pt idx="1034">
                  <c:v>42779.116990740738</c:v>
                </c:pt>
                <c:pt idx="1035">
                  <c:v>42779.15865740741</c:v>
                </c:pt>
                <c:pt idx="1036">
                  <c:v>42779.200324074067</c:v>
                </c:pt>
                <c:pt idx="1037">
                  <c:v>42779.241990740738</c:v>
                </c:pt>
                <c:pt idx="1038">
                  <c:v>42779.28365740741</c:v>
                </c:pt>
                <c:pt idx="1039">
                  <c:v>42779.325324074067</c:v>
                </c:pt>
                <c:pt idx="1040">
                  <c:v>42779.366990740738</c:v>
                </c:pt>
                <c:pt idx="1041">
                  <c:v>42779.40865740741</c:v>
                </c:pt>
                <c:pt idx="1042">
                  <c:v>42779.450324074067</c:v>
                </c:pt>
                <c:pt idx="1043">
                  <c:v>42779.491990740738</c:v>
                </c:pt>
                <c:pt idx="1044">
                  <c:v>42779.53365740741</c:v>
                </c:pt>
                <c:pt idx="1045">
                  <c:v>42779.57534722222</c:v>
                </c:pt>
                <c:pt idx="1046">
                  <c:v>42779.617013888892</c:v>
                </c:pt>
                <c:pt idx="1047">
                  <c:v>42779.658680555563</c:v>
                </c:pt>
                <c:pt idx="1048">
                  <c:v>42779.70045138889</c:v>
                </c:pt>
                <c:pt idx="1049">
                  <c:v>42779.742118055547</c:v>
                </c:pt>
                <c:pt idx="1050">
                  <c:v>42779.783784722233</c:v>
                </c:pt>
                <c:pt idx="1051">
                  <c:v>42779.82545138889</c:v>
                </c:pt>
                <c:pt idx="1052">
                  <c:v>42779.867118055547</c:v>
                </c:pt>
                <c:pt idx="1053">
                  <c:v>42779.908784722233</c:v>
                </c:pt>
                <c:pt idx="1054">
                  <c:v>42779.95045138889</c:v>
                </c:pt>
                <c:pt idx="1055">
                  <c:v>42779.992118055547</c:v>
                </c:pt>
                <c:pt idx="1056">
                  <c:v>42780.033784722233</c:v>
                </c:pt>
                <c:pt idx="1057">
                  <c:v>42780.07545138889</c:v>
                </c:pt>
                <c:pt idx="1058">
                  <c:v>42780.117118055547</c:v>
                </c:pt>
                <c:pt idx="1059">
                  <c:v>42780.158784722233</c:v>
                </c:pt>
                <c:pt idx="1060">
                  <c:v>42780.20045138889</c:v>
                </c:pt>
                <c:pt idx="1061">
                  <c:v>42780.242118055547</c:v>
                </c:pt>
                <c:pt idx="1062">
                  <c:v>42780.283784722233</c:v>
                </c:pt>
                <c:pt idx="1063">
                  <c:v>42780.32545138889</c:v>
                </c:pt>
                <c:pt idx="1064">
                  <c:v>42780.367118055547</c:v>
                </c:pt>
                <c:pt idx="1065">
                  <c:v>42780.408784722233</c:v>
                </c:pt>
                <c:pt idx="1066">
                  <c:v>42780.45045138889</c:v>
                </c:pt>
                <c:pt idx="1067">
                  <c:v>42780.492118055547</c:v>
                </c:pt>
                <c:pt idx="1068">
                  <c:v>42780.533784722233</c:v>
                </c:pt>
                <c:pt idx="1069">
                  <c:v>42780.575474537043</c:v>
                </c:pt>
                <c:pt idx="1070">
                  <c:v>42780.6171412037</c:v>
                </c:pt>
                <c:pt idx="1071">
                  <c:v>42780.658807870372</c:v>
                </c:pt>
                <c:pt idx="1072">
                  <c:v>42780.700543981482</c:v>
                </c:pt>
                <c:pt idx="1073">
                  <c:v>42780.742210648154</c:v>
                </c:pt>
                <c:pt idx="1074">
                  <c:v>42780.783877314818</c:v>
                </c:pt>
                <c:pt idx="1075">
                  <c:v>42780.825543981482</c:v>
                </c:pt>
                <c:pt idx="1076">
                  <c:v>42780.867210648154</c:v>
                </c:pt>
                <c:pt idx="1077">
                  <c:v>42780.908877314818</c:v>
                </c:pt>
                <c:pt idx="1078">
                  <c:v>42780.950543981482</c:v>
                </c:pt>
                <c:pt idx="1079">
                  <c:v>42780.992210648154</c:v>
                </c:pt>
                <c:pt idx="1080">
                  <c:v>42781.033877314818</c:v>
                </c:pt>
                <c:pt idx="1081">
                  <c:v>42781.075543981482</c:v>
                </c:pt>
                <c:pt idx="1082">
                  <c:v>42781.117210648154</c:v>
                </c:pt>
                <c:pt idx="1083">
                  <c:v>42781.158877314818</c:v>
                </c:pt>
                <c:pt idx="1084">
                  <c:v>42781.200543981482</c:v>
                </c:pt>
                <c:pt idx="1085">
                  <c:v>42781.242210648154</c:v>
                </c:pt>
                <c:pt idx="1086">
                  <c:v>42781.283877314818</c:v>
                </c:pt>
                <c:pt idx="1087">
                  <c:v>42781.325543981482</c:v>
                </c:pt>
                <c:pt idx="1088">
                  <c:v>42781.367210648154</c:v>
                </c:pt>
                <c:pt idx="1089">
                  <c:v>42781.408877314818</c:v>
                </c:pt>
                <c:pt idx="1090">
                  <c:v>42781.450543981482</c:v>
                </c:pt>
                <c:pt idx="1091">
                  <c:v>42781.492210648154</c:v>
                </c:pt>
                <c:pt idx="1092">
                  <c:v>42781.533877314818</c:v>
                </c:pt>
                <c:pt idx="1093">
                  <c:v>42781.575567129628</c:v>
                </c:pt>
                <c:pt idx="1094">
                  <c:v>42781.6172337963</c:v>
                </c:pt>
                <c:pt idx="1095">
                  <c:v>42781.658900462957</c:v>
                </c:pt>
                <c:pt idx="1096">
                  <c:v>42781.700624999998</c:v>
                </c:pt>
                <c:pt idx="1097">
                  <c:v>42781.742291666669</c:v>
                </c:pt>
                <c:pt idx="1098">
                  <c:v>42781.783958333333</c:v>
                </c:pt>
                <c:pt idx="1099">
                  <c:v>42781.825624999998</c:v>
                </c:pt>
                <c:pt idx="1100">
                  <c:v>42781.867291666669</c:v>
                </c:pt>
                <c:pt idx="1101">
                  <c:v>42781.908958333333</c:v>
                </c:pt>
                <c:pt idx="1102">
                  <c:v>42781.950624999998</c:v>
                </c:pt>
                <c:pt idx="1103">
                  <c:v>42781.992291666669</c:v>
                </c:pt>
                <c:pt idx="1104">
                  <c:v>42782.033958333333</c:v>
                </c:pt>
                <c:pt idx="1105">
                  <c:v>42782.075624999998</c:v>
                </c:pt>
                <c:pt idx="1106">
                  <c:v>42782.117291666669</c:v>
                </c:pt>
                <c:pt idx="1107">
                  <c:v>42782.158958333333</c:v>
                </c:pt>
                <c:pt idx="1108">
                  <c:v>42782.200624999998</c:v>
                </c:pt>
                <c:pt idx="1109">
                  <c:v>42782.242291666669</c:v>
                </c:pt>
                <c:pt idx="1110">
                  <c:v>42782.283958333333</c:v>
                </c:pt>
                <c:pt idx="1111">
                  <c:v>42782.325624999998</c:v>
                </c:pt>
                <c:pt idx="1112">
                  <c:v>42782.367291666669</c:v>
                </c:pt>
                <c:pt idx="1113">
                  <c:v>42782.408958333333</c:v>
                </c:pt>
                <c:pt idx="1114">
                  <c:v>42782.450624999998</c:v>
                </c:pt>
                <c:pt idx="1115">
                  <c:v>42782.492291666669</c:v>
                </c:pt>
                <c:pt idx="1116">
                  <c:v>42782.533958333333</c:v>
                </c:pt>
                <c:pt idx="1117">
                  <c:v>42782.575648148151</c:v>
                </c:pt>
                <c:pt idx="1118">
                  <c:v>42782.617314814823</c:v>
                </c:pt>
                <c:pt idx="1119">
                  <c:v>42782.65898148148</c:v>
                </c:pt>
                <c:pt idx="1120">
                  <c:v>42782.700752314813</c:v>
                </c:pt>
                <c:pt idx="1121">
                  <c:v>42782.742418981477</c:v>
                </c:pt>
                <c:pt idx="1122">
                  <c:v>42782.784085648149</c:v>
                </c:pt>
                <c:pt idx="1123">
                  <c:v>42782.825752314813</c:v>
                </c:pt>
                <c:pt idx="1124">
                  <c:v>42782.867418981477</c:v>
                </c:pt>
                <c:pt idx="1125">
                  <c:v>42782.909085648149</c:v>
                </c:pt>
                <c:pt idx="1126">
                  <c:v>42782.950752314813</c:v>
                </c:pt>
                <c:pt idx="1127">
                  <c:v>42782.992418981477</c:v>
                </c:pt>
                <c:pt idx="1128">
                  <c:v>42783.034085648149</c:v>
                </c:pt>
                <c:pt idx="1129">
                  <c:v>42783.075752314813</c:v>
                </c:pt>
                <c:pt idx="1130">
                  <c:v>42783.117418981477</c:v>
                </c:pt>
                <c:pt idx="1131">
                  <c:v>42783.159085648149</c:v>
                </c:pt>
                <c:pt idx="1132">
                  <c:v>42783.200752314813</c:v>
                </c:pt>
                <c:pt idx="1133">
                  <c:v>42783.242418981477</c:v>
                </c:pt>
                <c:pt idx="1134">
                  <c:v>42783.284085648149</c:v>
                </c:pt>
                <c:pt idx="1135">
                  <c:v>42783.325752314813</c:v>
                </c:pt>
                <c:pt idx="1136">
                  <c:v>42783.367418981477</c:v>
                </c:pt>
                <c:pt idx="1137">
                  <c:v>42783.409085648149</c:v>
                </c:pt>
                <c:pt idx="1138">
                  <c:v>42783.450752314813</c:v>
                </c:pt>
                <c:pt idx="1139">
                  <c:v>42783.492418981477</c:v>
                </c:pt>
                <c:pt idx="1140">
                  <c:v>42783.534085648149</c:v>
                </c:pt>
                <c:pt idx="1141">
                  <c:v>42783.57576388889</c:v>
                </c:pt>
                <c:pt idx="1142">
                  <c:v>42783.617430555547</c:v>
                </c:pt>
                <c:pt idx="1143">
                  <c:v>42783.659097222233</c:v>
                </c:pt>
                <c:pt idx="1144">
                  <c:v>42783.700868055559</c:v>
                </c:pt>
                <c:pt idx="1145">
                  <c:v>42783.742534722223</c:v>
                </c:pt>
                <c:pt idx="1146">
                  <c:v>42783.784201388888</c:v>
                </c:pt>
                <c:pt idx="1147">
                  <c:v>42783.825868055559</c:v>
                </c:pt>
                <c:pt idx="1148">
                  <c:v>42783.867534722223</c:v>
                </c:pt>
                <c:pt idx="1149">
                  <c:v>42783.909201388888</c:v>
                </c:pt>
                <c:pt idx="1150">
                  <c:v>42783.950868055559</c:v>
                </c:pt>
                <c:pt idx="1151">
                  <c:v>42783.992534722223</c:v>
                </c:pt>
                <c:pt idx="1152">
                  <c:v>42784.034201388888</c:v>
                </c:pt>
                <c:pt idx="1153">
                  <c:v>42784.075868055559</c:v>
                </c:pt>
                <c:pt idx="1154">
                  <c:v>42784.117534722223</c:v>
                </c:pt>
                <c:pt idx="1155">
                  <c:v>42784.159201388888</c:v>
                </c:pt>
                <c:pt idx="1156">
                  <c:v>42784.200868055559</c:v>
                </c:pt>
                <c:pt idx="1157">
                  <c:v>42784.242534722223</c:v>
                </c:pt>
                <c:pt idx="1158">
                  <c:v>42784.284201388888</c:v>
                </c:pt>
                <c:pt idx="1159">
                  <c:v>42784.325868055559</c:v>
                </c:pt>
                <c:pt idx="1160">
                  <c:v>42784.367534722223</c:v>
                </c:pt>
                <c:pt idx="1161">
                  <c:v>42784.409201388888</c:v>
                </c:pt>
                <c:pt idx="1162">
                  <c:v>42784.450868055559</c:v>
                </c:pt>
                <c:pt idx="1163">
                  <c:v>42784.492534722223</c:v>
                </c:pt>
                <c:pt idx="1164">
                  <c:v>42784.534201388888</c:v>
                </c:pt>
                <c:pt idx="1165">
                  <c:v>42784.575879629629</c:v>
                </c:pt>
                <c:pt idx="1166">
                  <c:v>42784.617546296293</c:v>
                </c:pt>
                <c:pt idx="1167">
                  <c:v>42784.659212962957</c:v>
                </c:pt>
                <c:pt idx="1168">
                  <c:v>42784.700937499998</c:v>
                </c:pt>
                <c:pt idx="1169">
                  <c:v>42784.742604166669</c:v>
                </c:pt>
                <c:pt idx="1170">
                  <c:v>42784.784270833326</c:v>
                </c:pt>
                <c:pt idx="1171">
                  <c:v>42784.825937499998</c:v>
                </c:pt>
                <c:pt idx="1172">
                  <c:v>42784.867604166669</c:v>
                </c:pt>
                <c:pt idx="1173">
                  <c:v>42784.909270833326</c:v>
                </c:pt>
                <c:pt idx="1174">
                  <c:v>42784.950937499998</c:v>
                </c:pt>
                <c:pt idx="1175">
                  <c:v>42784.992604166669</c:v>
                </c:pt>
                <c:pt idx="1176">
                  <c:v>42785.034270833326</c:v>
                </c:pt>
                <c:pt idx="1177">
                  <c:v>42785.075937499998</c:v>
                </c:pt>
                <c:pt idx="1178">
                  <c:v>42785.117604166669</c:v>
                </c:pt>
                <c:pt idx="1179">
                  <c:v>42785.159270833326</c:v>
                </c:pt>
                <c:pt idx="1180">
                  <c:v>42785.200937499998</c:v>
                </c:pt>
                <c:pt idx="1181">
                  <c:v>42785.242604166669</c:v>
                </c:pt>
                <c:pt idx="1182">
                  <c:v>42785.284270833326</c:v>
                </c:pt>
                <c:pt idx="1183">
                  <c:v>42785.325937499998</c:v>
                </c:pt>
                <c:pt idx="1184">
                  <c:v>42785.367604166669</c:v>
                </c:pt>
                <c:pt idx="1185">
                  <c:v>42785.409270833326</c:v>
                </c:pt>
                <c:pt idx="1186">
                  <c:v>42785.450937499998</c:v>
                </c:pt>
                <c:pt idx="1187">
                  <c:v>42785.492604166669</c:v>
                </c:pt>
                <c:pt idx="1188">
                  <c:v>42785.534270833326</c:v>
                </c:pt>
                <c:pt idx="1189">
                  <c:v>42785.575949074067</c:v>
                </c:pt>
                <c:pt idx="1190">
                  <c:v>42785.617615740739</c:v>
                </c:pt>
                <c:pt idx="1191">
                  <c:v>42785.659282407411</c:v>
                </c:pt>
                <c:pt idx="1192">
                  <c:v>42785.701041666667</c:v>
                </c:pt>
                <c:pt idx="1193">
                  <c:v>42785.742708333331</c:v>
                </c:pt>
                <c:pt idx="1194">
                  <c:v>42785.784375000003</c:v>
                </c:pt>
                <c:pt idx="1195">
                  <c:v>42785.826041666667</c:v>
                </c:pt>
                <c:pt idx="1196">
                  <c:v>42785.867708333331</c:v>
                </c:pt>
                <c:pt idx="1197">
                  <c:v>42785.909375000003</c:v>
                </c:pt>
                <c:pt idx="1198">
                  <c:v>42785.951041666667</c:v>
                </c:pt>
                <c:pt idx="1199">
                  <c:v>42785.992708333331</c:v>
                </c:pt>
                <c:pt idx="1200">
                  <c:v>42786.034375000003</c:v>
                </c:pt>
                <c:pt idx="1201">
                  <c:v>42786.076041666667</c:v>
                </c:pt>
                <c:pt idx="1202">
                  <c:v>42786.117708333331</c:v>
                </c:pt>
                <c:pt idx="1203">
                  <c:v>42786.159375000003</c:v>
                </c:pt>
                <c:pt idx="1204">
                  <c:v>42786.201041666667</c:v>
                </c:pt>
                <c:pt idx="1205">
                  <c:v>42786.242708333331</c:v>
                </c:pt>
                <c:pt idx="1206">
                  <c:v>42786.284375000003</c:v>
                </c:pt>
                <c:pt idx="1207">
                  <c:v>42786.326041666667</c:v>
                </c:pt>
                <c:pt idx="1208">
                  <c:v>42786.367708333331</c:v>
                </c:pt>
                <c:pt idx="1209">
                  <c:v>42786.409375000003</c:v>
                </c:pt>
                <c:pt idx="1210">
                  <c:v>42786.451041666667</c:v>
                </c:pt>
                <c:pt idx="1211">
                  <c:v>42786.492708333331</c:v>
                </c:pt>
                <c:pt idx="1212">
                  <c:v>42786.534375000003</c:v>
                </c:pt>
                <c:pt idx="1213">
                  <c:v>42786.576053240737</c:v>
                </c:pt>
                <c:pt idx="1214">
                  <c:v>42786.617719907408</c:v>
                </c:pt>
                <c:pt idx="1215">
                  <c:v>42786.659386574072</c:v>
                </c:pt>
                <c:pt idx="1216">
                  <c:v>42786.701145833344</c:v>
                </c:pt>
                <c:pt idx="1217">
                  <c:v>42786.742812500001</c:v>
                </c:pt>
                <c:pt idx="1218">
                  <c:v>42786.784479166658</c:v>
                </c:pt>
                <c:pt idx="1219">
                  <c:v>42786.826145833344</c:v>
                </c:pt>
                <c:pt idx="1220">
                  <c:v>42786.867812500001</c:v>
                </c:pt>
                <c:pt idx="1221">
                  <c:v>42786.909479166658</c:v>
                </c:pt>
                <c:pt idx="1222">
                  <c:v>42786.951145833344</c:v>
                </c:pt>
                <c:pt idx="1223">
                  <c:v>42786.992812500001</c:v>
                </c:pt>
                <c:pt idx="1224">
                  <c:v>42787.034479166658</c:v>
                </c:pt>
                <c:pt idx="1225">
                  <c:v>42787.076145833344</c:v>
                </c:pt>
                <c:pt idx="1226">
                  <c:v>42787.117812500001</c:v>
                </c:pt>
                <c:pt idx="1227">
                  <c:v>42787.159479166658</c:v>
                </c:pt>
                <c:pt idx="1228">
                  <c:v>42787.201145833344</c:v>
                </c:pt>
                <c:pt idx="1229">
                  <c:v>42787.242812500001</c:v>
                </c:pt>
                <c:pt idx="1230">
                  <c:v>42787.284479166658</c:v>
                </c:pt>
                <c:pt idx="1231">
                  <c:v>42787.326145833344</c:v>
                </c:pt>
                <c:pt idx="1232">
                  <c:v>42787.367812500001</c:v>
                </c:pt>
                <c:pt idx="1233">
                  <c:v>42787.409479166658</c:v>
                </c:pt>
                <c:pt idx="1234">
                  <c:v>42787.451145833344</c:v>
                </c:pt>
                <c:pt idx="1235">
                  <c:v>42787.492812500001</c:v>
                </c:pt>
                <c:pt idx="1236">
                  <c:v>42787.534479166658</c:v>
                </c:pt>
                <c:pt idx="1237">
                  <c:v>42787.576157407413</c:v>
                </c:pt>
                <c:pt idx="1238">
                  <c:v>42787.617824074077</c:v>
                </c:pt>
                <c:pt idx="1239">
                  <c:v>42787.659490740742</c:v>
                </c:pt>
                <c:pt idx="1240">
                  <c:v>42787.701261574082</c:v>
                </c:pt>
                <c:pt idx="1241">
                  <c:v>42787.742928240739</c:v>
                </c:pt>
                <c:pt idx="1242">
                  <c:v>42787.784594907411</c:v>
                </c:pt>
                <c:pt idx="1243">
                  <c:v>42787.826261574082</c:v>
                </c:pt>
                <c:pt idx="1244">
                  <c:v>42787.867928240739</c:v>
                </c:pt>
                <c:pt idx="1245">
                  <c:v>42787.909594907411</c:v>
                </c:pt>
                <c:pt idx="1246">
                  <c:v>42787.951261574082</c:v>
                </c:pt>
                <c:pt idx="1247">
                  <c:v>42787.992928240739</c:v>
                </c:pt>
                <c:pt idx="1248">
                  <c:v>42788.034594907411</c:v>
                </c:pt>
                <c:pt idx="1249">
                  <c:v>42788.076261574082</c:v>
                </c:pt>
                <c:pt idx="1250">
                  <c:v>42788.117928240739</c:v>
                </c:pt>
                <c:pt idx="1251">
                  <c:v>42788.159594907411</c:v>
                </c:pt>
                <c:pt idx="1252">
                  <c:v>42788.201261574082</c:v>
                </c:pt>
                <c:pt idx="1253">
                  <c:v>42788.242928240739</c:v>
                </c:pt>
                <c:pt idx="1254">
                  <c:v>42788.284594907411</c:v>
                </c:pt>
                <c:pt idx="1255">
                  <c:v>42788.326261574082</c:v>
                </c:pt>
                <c:pt idx="1256">
                  <c:v>42788.367928240739</c:v>
                </c:pt>
                <c:pt idx="1257">
                  <c:v>42788.409594907411</c:v>
                </c:pt>
                <c:pt idx="1258">
                  <c:v>42788.451261574082</c:v>
                </c:pt>
                <c:pt idx="1259">
                  <c:v>42788.492928240739</c:v>
                </c:pt>
                <c:pt idx="1260">
                  <c:v>42788.534594907411</c:v>
                </c:pt>
                <c:pt idx="1261">
                  <c:v>42788.576273148137</c:v>
                </c:pt>
                <c:pt idx="1262">
                  <c:v>42788.617939814823</c:v>
                </c:pt>
                <c:pt idx="1263">
                  <c:v>42788.65960648148</c:v>
                </c:pt>
                <c:pt idx="1264">
                  <c:v>42788.701365740737</c:v>
                </c:pt>
                <c:pt idx="1265">
                  <c:v>42788.743032407408</c:v>
                </c:pt>
                <c:pt idx="1266">
                  <c:v>42788.784699074073</c:v>
                </c:pt>
                <c:pt idx="1267">
                  <c:v>42788.826365740737</c:v>
                </c:pt>
                <c:pt idx="1268">
                  <c:v>42788.868032407408</c:v>
                </c:pt>
                <c:pt idx="1269">
                  <c:v>42788.909699074073</c:v>
                </c:pt>
                <c:pt idx="1270">
                  <c:v>42788.951365740737</c:v>
                </c:pt>
                <c:pt idx="1271">
                  <c:v>42788.993032407408</c:v>
                </c:pt>
                <c:pt idx="1272">
                  <c:v>42789.034699074073</c:v>
                </c:pt>
                <c:pt idx="1273">
                  <c:v>42789.076365740737</c:v>
                </c:pt>
                <c:pt idx="1274">
                  <c:v>42789.118032407408</c:v>
                </c:pt>
                <c:pt idx="1275">
                  <c:v>42789.159699074073</c:v>
                </c:pt>
                <c:pt idx="1276">
                  <c:v>42789.201365740737</c:v>
                </c:pt>
                <c:pt idx="1277">
                  <c:v>42789.243032407408</c:v>
                </c:pt>
                <c:pt idx="1278">
                  <c:v>42789.284699074073</c:v>
                </c:pt>
                <c:pt idx="1279">
                  <c:v>42789.326365740737</c:v>
                </c:pt>
                <c:pt idx="1280">
                  <c:v>42789.368032407408</c:v>
                </c:pt>
                <c:pt idx="1281">
                  <c:v>42789.409699074073</c:v>
                </c:pt>
                <c:pt idx="1282">
                  <c:v>42789.451365740737</c:v>
                </c:pt>
                <c:pt idx="1283">
                  <c:v>42789.493032407408</c:v>
                </c:pt>
                <c:pt idx="1284">
                  <c:v>42789.534699074073</c:v>
                </c:pt>
                <c:pt idx="1285">
                  <c:v>42789.576377314806</c:v>
                </c:pt>
                <c:pt idx="1286">
                  <c:v>42789.618043981478</c:v>
                </c:pt>
                <c:pt idx="1287">
                  <c:v>42789.659710648149</c:v>
                </c:pt>
                <c:pt idx="1288">
                  <c:v>42789.701504629629</c:v>
                </c:pt>
                <c:pt idx="1289">
                  <c:v>42789.743171296293</c:v>
                </c:pt>
                <c:pt idx="1290">
                  <c:v>42789.784837962958</c:v>
                </c:pt>
                <c:pt idx="1291">
                  <c:v>42789.826504629629</c:v>
                </c:pt>
                <c:pt idx="1292">
                  <c:v>42789.868171296293</c:v>
                </c:pt>
                <c:pt idx="1293">
                  <c:v>42789.909837962958</c:v>
                </c:pt>
                <c:pt idx="1294">
                  <c:v>42789.951504629629</c:v>
                </c:pt>
                <c:pt idx="1295">
                  <c:v>42789.993171296293</c:v>
                </c:pt>
                <c:pt idx="1296">
                  <c:v>42790.034837962958</c:v>
                </c:pt>
                <c:pt idx="1297">
                  <c:v>42790.076504629629</c:v>
                </c:pt>
                <c:pt idx="1298">
                  <c:v>42790.118171296293</c:v>
                </c:pt>
                <c:pt idx="1299">
                  <c:v>42790.159837962958</c:v>
                </c:pt>
                <c:pt idx="1300">
                  <c:v>42790.201504629629</c:v>
                </c:pt>
                <c:pt idx="1301">
                  <c:v>42790.243171296293</c:v>
                </c:pt>
                <c:pt idx="1302">
                  <c:v>42790.284837962958</c:v>
                </c:pt>
                <c:pt idx="1303">
                  <c:v>42790.326504629629</c:v>
                </c:pt>
                <c:pt idx="1304">
                  <c:v>42790.368171296293</c:v>
                </c:pt>
                <c:pt idx="1305">
                  <c:v>42790.409837962958</c:v>
                </c:pt>
                <c:pt idx="1306">
                  <c:v>42790.451504629629</c:v>
                </c:pt>
                <c:pt idx="1307">
                  <c:v>42790.493171296293</c:v>
                </c:pt>
                <c:pt idx="1308">
                  <c:v>42790.534837962958</c:v>
                </c:pt>
                <c:pt idx="1309">
                  <c:v>42790.576527777783</c:v>
                </c:pt>
                <c:pt idx="1310">
                  <c:v>42790.618194444447</c:v>
                </c:pt>
                <c:pt idx="1311">
                  <c:v>42790.659861111111</c:v>
                </c:pt>
                <c:pt idx="1312">
                  <c:v>42790.701620370368</c:v>
                </c:pt>
                <c:pt idx="1313">
                  <c:v>42790.743287037039</c:v>
                </c:pt>
                <c:pt idx="1314">
                  <c:v>42790.784953703696</c:v>
                </c:pt>
                <c:pt idx="1315">
                  <c:v>42790.826620370368</c:v>
                </c:pt>
                <c:pt idx="1316">
                  <c:v>42790.868287037039</c:v>
                </c:pt>
                <c:pt idx="1317">
                  <c:v>42790.909953703696</c:v>
                </c:pt>
                <c:pt idx="1318">
                  <c:v>42790.951620370368</c:v>
                </c:pt>
                <c:pt idx="1319">
                  <c:v>42790.993287037039</c:v>
                </c:pt>
                <c:pt idx="1320">
                  <c:v>42791.034953703696</c:v>
                </c:pt>
                <c:pt idx="1321">
                  <c:v>42791.076620370368</c:v>
                </c:pt>
                <c:pt idx="1322">
                  <c:v>42791.118287037039</c:v>
                </c:pt>
                <c:pt idx="1323">
                  <c:v>42791.159953703696</c:v>
                </c:pt>
                <c:pt idx="1324">
                  <c:v>42791.201620370368</c:v>
                </c:pt>
                <c:pt idx="1325">
                  <c:v>42791.243287037039</c:v>
                </c:pt>
                <c:pt idx="1326">
                  <c:v>42791.284953703696</c:v>
                </c:pt>
                <c:pt idx="1327">
                  <c:v>42791.326620370368</c:v>
                </c:pt>
                <c:pt idx="1328">
                  <c:v>42791.368287037039</c:v>
                </c:pt>
                <c:pt idx="1329">
                  <c:v>42791.409953703696</c:v>
                </c:pt>
                <c:pt idx="1330">
                  <c:v>42791.451620370368</c:v>
                </c:pt>
                <c:pt idx="1331">
                  <c:v>42791.493287037039</c:v>
                </c:pt>
                <c:pt idx="1332">
                  <c:v>42791.534953703696</c:v>
                </c:pt>
                <c:pt idx="1333">
                  <c:v>42791.576631944437</c:v>
                </c:pt>
                <c:pt idx="1334">
                  <c:v>42791.618298611109</c:v>
                </c:pt>
                <c:pt idx="1335">
                  <c:v>42791.65996527778</c:v>
                </c:pt>
                <c:pt idx="1336">
                  <c:v>42791.701724537037</c:v>
                </c:pt>
                <c:pt idx="1337">
                  <c:v>42791.743391203701</c:v>
                </c:pt>
                <c:pt idx="1338">
                  <c:v>42791.785057870373</c:v>
                </c:pt>
                <c:pt idx="1339">
                  <c:v>42791.826724537037</c:v>
                </c:pt>
                <c:pt idx="1340">
                  <c:v>42791.868391203701</c:v>
                </c:pt>
                <c:pt idx="1341">
                  <c:v>42791.910057870373</c:v>
                </c:pt>
                <c:pt idx="1342">
                  <c:v>42791.951724537037</c:v>
                </c:pt>
                <c:pt idx="1343">
                  <c:v>42791.993391203701</c:v>
                </c:pt>
                <c:pt idx="1344">
                  <c:v>42792.035057870373</c:v>
                </c:pt>
                <c:pt idx="1345">
                  <c:v>42792.076724537037</c:v>
                </c:pt>
                <c:pt idx="1346">
                  <c:v>42792.118391203701</c:v>
                </c:pt>
                <c:pt idx="1347">
                  <c:v>42792.160057870373</c:v>
                </c:pt>
                <c:pt idx="1348">
                  <c:v>42792.201724537037</c:v>
                </c:pt>
                <c:pt idx="1349">
                  <c:v>42792.243391203701</c:v>
                </c:pt>
                <c:pt idx="1350">
                  <c:v>42792.285057870373</c:v>
                </c:pt>
                <c:pt idx="1351">
                  <c:v>42792.326724537037</c:v>
                </c:pt>
                <c:pt idx="1352">
                  <c:v>42792.368391203701</c:v>
                </c:pt>
                <c:pt idx="1353">
                  <c:v>42792.410057870373</c:v>
                </c:pt>
                <c:pt idx="1354">
                  <c:v>42792.451724537037</c:v>
                </c:pt>
                <c:pt idx="1355">
                  <c:v>42792.493391203701</c:v>
                </c:pt>
                <c:pt idx="1356">
                  <c:v>42792.535057870373</c:v>
                </c:pt>
                <c:pt idx="1357">
                  <c:v>42792.576747685183</c:v>
                </c:pt>
                <c:pt idx="1358">
                  <c:v>42792.618414351848</c:v>
                </c:pt>
                <c:pt idx="1359">
                  <c:v>42792.660081018519</c:v>
                </c:pt>
                <c:pt idx="1360">
                  <c:v>42792.701805555553</c:v>
                </c:pt>
                <c:pt idx="1361">
                  <c:v>42792.743472222217</c:v>
                </c:pt>
                <c:pt idx="1362">
                  <c:v>42792.785138888888</c:v>
                </c:pt>
                <c:pt idx="1363">
                  <c:v>42792.826805555553</c:v>
                </c:pt>
                <c:pt idx="1364">
                  <c:v>42792.868472222217</c:v>
                </c:pt>
                <c:pt idx="1365">
                  <c:v>42792.910138888888</c:v>
                </c:pt>
                <c:pt idx="1366">
                  <c:v>42792.951805555553</c:v>
                </c:pt>
                <c:pt idx="1367">
                  <c:v>42792.993472222217</c:v>
                </c:pt>
                <c:pt idx="1368">
                  <c:v>42793.035138888888</c:v>
                </c:pt>
                <c:pt idx="1369">
                  <c:v>42793.076805555553</c:v>
                </c:pt>
                <c:pt idx="1370">
                  <c:v>42793.118472222217</c:v>
                </c:pt>
                <c:pt idx="1371">
                  <c:v>42793.160138888888</c:v>
                </c:pt>
                <c:pt idx="1372">
                  <c:v>42793.201805555553</c:v>
                </c:pt>
                <c:pt idx="1373">
                  <c:v>42793.243472222217</c:v>
                </c:pt>
                <c:pt idx="1374">
                  <c:v>42793.285138888888</c:v>
                </c:pt>
                <c:pt idx="1375">
                  <c:v>42793.326805555553</c:v>
                </c:pt>
                <c:pt idx="1376">
                  <c:v>42793.368472222217</c:v>
                </c:pt>
                <c:pt idx="1377">
                  <c:v>42793.410138888888</c:v>
                </c:pt>
                <c:pt idx="1378">
                  <c:v>42793.451805555553</c:v>
                </c:pt>
                <c:pt idx="1379">
                  <c:v>42793.493472222217</c:v>
                </c:pt>
                <c:pt idx="1380">
                  <c:v>42793.535138888888</c:v>
                </c:pt>
                <c:pt idx="1381">
                  <c:v>42793.576828703714</c:v>
                </c:pt>
                <c:pt idx="1382">
                  <c:v>42793.618495370371</c:v>
                </c:pt>
                <c:pt idx="1383">
                  <c:v>42793.660162037027</c:v>
                </c:pt>
                <c:pt idx="1384">
                  <c:v>42793.701909722222</c:v>
                </c:pt>
                <c:pt idx="1385">
                  <c:v>42793.743576388893</c:v>
                </c:pt>
                <c:pt idx="1386">
                  <c:v>42793.785243055558</c:v>
                </c:pt>
                <c:pt idx="1387">
                  <c:v>42793.826909722222</c:v>
                </c:pt>
                <c:pt idx="1388">
                  <c:v>42793.868622685193</c:v>
                </c:pt>
                <c:pt idx="1389">
                  <c:v>42793.910254629627</c:v>
                </c:pt>
                <c:pt idx="1390">
                  <c:v>42793.951921296299</c:v>
                </c:pt>
                <c:pt idx="1391">
                  <c:v>42793.993587962963</c:v>
                </c:pt>
                <c:pt idx="1392">
                  <c:v>42794.035254629627</c:v>
                </c:pt>
                <c:pt idx="1393">
                  <c:v>42794.076921296299</c:v>
                </c:pt>
                <c:pt idx="1394">
                  <c:v>42794.118587962963</c:v>
                </c:pt>
                <c:pt idx="1395">
                  <c:v>42794.160254629627</c:v>
                </c:pt>
                <c:pt idx="1396">
                  <c:v>42794.201921296299</c:v>
                </c:pt>
                <c:pt idx="1397">
                  <c:v>42794.243587962963</c:v>
                </c:pt>
                <c:pt idx="1398">
                  <c:v>42794.285254629627</c:v>
                </c:pt>
                <c:pt idx="1399">
                  <c:v>42794.326921296299</c:v>
                </c:pt>
                <c:pt idx="1400">
                  <c:v>42794.368587962963</c:v>
                </c:pt>
                <c:pt idx="1401">
                  <c:v>42794.410254629627</c:v>
                </c:pt>
                <c:pt idx="1402">
                  <c:v>42794.451921296299</c:v>
                </c:pt>
                <c:pt idx="1403">
                  <c:v>42794.493587962963</c:v>
                </c:pt>
                <c:pt idx="1404">
                  <c:v>42794.535254629627</c:v>
                </c:pt>
                <c:pt idx="1405">
                  <c:v>42794.576944444438</c:v>
                </c:pt>
                <c:pt idx="1406">
                  <c:v>42794.618611111109</c:v>
                </c:pt>
                <c:pt idx="1407">
                  <c:v>42794.660277777781</c:v>
                </c:pt>
                <c:pt idx="1408">
                  <c:v>42794.702013888891</c:v>
                </c:pt>
                <c:pt idx="1409">
                  <c:v>42794.743680555563</c:v>
                </c:pt>
                <c:pt idx="1410">
                  <c:v>42794.78534722222</c:v>
                </c:pt>
                <c:pt idx="1411">
                  <c:v>42794.827013888891</c:v>
                </c:pt>
                <c:pt idx="1412">
                  <c:v>42794.868680555563</c:v>
                </c:pt>
                <c:pt idx="1413">
                  <c:v>42794.91034722222</c:v>
                </c:pt>
                <c:pt idx="1414">
                  <c:v>42794.952013888891</c:v>
                </c:pt>
                <c:pt idx="1415">
                  <c:v>42794.993680555563</c:v>
                </c:pt>
                <c:pt idx="1416">
                  <c:v>42795.03534722222</c:v>
                </c:pt>
                <c:pt idx="1417">
                  <c:v>42795.077013888891</c:v>
                </c:pt>
                <c:pt idx="1418">
                  <c:v>42795.118680555563</c:v>
                </c:pt>
                <c:pt idx="1419">
                  <c:v>42795.16034722222</c:v>
                </c:pt>
                <c:pt idx="1420">
                  <c:v>42795.202013888891</c:v>
                </c:pt>
                <c:pt idx="1421">
                  <c:v>42795.243680555563</c:v>
                </c:pt>
                <c:pt idx="1422">
                  <c:v>42795.28534722222</c:v>
                </c:pt>
                <c:pt idx="1423">
                  <c:v>42795.327013888891</c:v>
                </c:pt>
                <c:pt idx="1424">
                  <c:v>42795.368680555563</c:v>
                </c:pt>
                <c:pt idx="1425">
                  <c:v>42795.41034722222</c:v>
                </c:pt>
                <c:pt idx="1426">
                  <c:v>42795.452013888891</c:v>
                </c:pt>
                <c:pt idx="1427">
                  <c:v>42795.493680555563</c:v>
                </c:pt>
                <c:pt idx="1428">
                  <c:v>42795.53534722222</c:v>
                </c:pt>
                <c:pt idx="1429">
                  <c:v>42795.577037037037</c:v>
                </c:pt>
                <c:pt idx="1430">
                  <c:v>42795.618703703702</c:v>
                </c:pt>
                <c:pt idx="1431">
                  <c:v>42795.660370370373</c:v>
                </c:pt>
                <c:pt idx="1432">
                  <c:v>42795.702094907407</c:v>
                </c:pt>
                <c:pt idx="1433">
                  <c:v>42795.743761574071</c:v>
                </c:pt>
                <c:pt idx="1434">
                  <c:v>42795.785428240742</c:v>
                </c:pt>
                <c:pt idx="1435">
                  <c:v>42795.827094907407</c:v>
                </c:pt>
                <c:pt idx="1436">
                  <c:v>42795.868761574071</c:v>
                </c:pt>
                <c:pt idx="1437">
                  <c:v>42795.910428240742</c:v>
                </c:pt>
                <c:pt idx="1438">
                  <c:v>42795.952094907407</c:v>
                </c:pt>
                <c:pt idx="1439">
                  <c:v>42795.993761574071</c:v>
                </c:pt>
                <c:pt idx="1440">
                  <c:v>42796.035428240742</c:v>
                </c:pt>
                <c:pt idx="1441">
                  <c:v>42796.077094907407</c:v>
                </c:pt>
                <c:pt idx="1442">
                  <c:v>42796.118761574071</c:v>
                </c:pt>
                <c:pt idx="1443">
                  <c:v>42796.160428240742</c:v>
                </c:pt>
                <c:pt idx="1444">
                  <c:v>42796.202094907407</c:v>
                </c:pt>
                <c:pt idx="1445">
                  <c:v>42796.243761574071</c:v>
                </c:pt>
                <c:pt idx="1446">
                  <c:v>42796.285428240742</c:v>
                </c:pt>
                <c:pt idx="1447">
                  <c:v>42796.327094907407</c:v>
                </c:pt>
                <c:pt idx="1448">
                  <c:v>42796.368761574071</c:v>
                </c:pt>
                <c:pt idx="1449">
                  <c:v>42796.410428240742</c:v>
                </c:pt>
                <c:pt idx="1450">
                  <c:v>42796.452094907407</c:v>
                </c:pt>
                <c:pt idx="1451">
                  <c:v>42796.493761574071</c:v>
                </c:pt>
                <c:pt idx="1452">
                  <c:v>42796.535428240742</c:v>
                </c:pt>
                <c:pt idx="1453">
                  <c:v>42796.577118055553</c:v>
                </c:pt>
                <c:pt idx="1454">
                  <c:v>42796.618784722217</c:v>
                </c:pt>
                <c:pt idx="1455">
                  <c:v>42796.660451388889</c:v>
                </c:pt>
                <c:pt idx="1456">
                  <c:v>42796.702222222222</c:v>
                </c:pt>
                <c:pt idx="1457">
                  <c:v>42796.743888888886</c:v>
                </c:pt>
                <c:pt idx="1458">
                  <c:v>42796.785555555558</c:v>
                </c:pt>
                <c:pt idx="1459">
                  <c:v>42796.827222222222</c:v>
                </c:pt>
                <c:pt idx="1460">
                  <c:v>42796.868888888886</c:v>
                </c:pt>
                <c:pt idx="1461">
                  <c:v>42796.910555555558</c:v>
                </c:pt>
                <c:pt idx="1462">
                  <c:v>42796.952222222222</c:v>
                </c:pt>
                <c:pt idx="1463">
                  <c:v>42796.993888888886</c:v>
                </c:pt>
                <c:pt idx="1464">
                  <c:v>42797.035555555558</c:v>
                </c:pt>
                <c:pt idx="1465">
                  <c:v>42797.077222222222</c:v>
                </c:pt>
                <c:pt idx="1466">
                  <c:v>42797.118888888886</c:v>
                </c:pt>
                <c:pt idx="1467">
                  <c:v>42797.160555555558</c:v>
                </c:pt>
                <c:pt idx="1468">
                  <c:v>42797.202222222222</c:v>
                </c:pt>
                <c:pt idx="1469">
                  <c:v>42797.243888888886</c:v>
                </c:pt>
                <c:pt idx="1470">
                  <c:v>42797.285555555558</c:v>
                </c:pt>
                <c:pt idx="1471">
                  <c:v>42797.327222222222</c:v>
                </c:pt>
                <c:pt idx="1472">
                  <c:v>42797.368888888886</c:v>
                </c:pt>
                <c:pt idx="1473">
                  <c:v>42797.410555555558</c:v>
                </c:pt>
                <c:pt idx="1474">
                  <c:v>42797.452222222222</c:v>
                </c:pt>
                <c:pt idx="1475">
                  <c:v>42797.493888888886</c:v>
                </c:pt>
                <c:pt idx="1476">
                  <c:v>42797.535555555558</c:v>
                </c:pt>
                <c:pt idx="1477">
                  <c:v>42797.577245370368</c:v>
                </c:pt>
                <c:pt idx="1478">
                  <c:v>42797.61891203704</c:v>
                </c:pt>
                <c:pt idx="1479">
                  <c:v>42797.660578703697</c:v>
                </c:pt>
                <c:pt idx="1480">
                  <c:v>42797.702326388891</c:v>
                </c:pt>
                <c:pt idx="1481">
                  <c:v>42797.743993055563</c:v>
                </c:pt>
                <c:pt idx="1482">
                  <c:v>42797.78565972222</c:v>
                </c:pt>
                <c:pt idx="1483">
                  <c:v>42797.827326388891</c:v>
                </c:pt>
                <c:pt idx="1484">
                  <c:v>42797.868993055563</c:v>
                </c:pt>
                <c:pt idx="1485">
                  <c:v>42797.91065972222</c:v>
                </c:pt>
                <c:pt idx="1486">
                  <c:v>42797.952326388891</c:v>
                </c:pt>
                <c:pt idx="1487">
                  <c:v>42797.993993055563</c:v>
                </c:pt>
                <c:pt idx="1488">
                  <c:v>42798.03565972222</c:v>
                </c:pt>
                <c:pt idx="1489">
                  <c:v>42798.077326388891</c:v>
                </c:pt>
                <c:pt idx="1490">
                  <c:v>42798.118993055563</c:v>
                </c:pt>
                <c:pt idx="1491">
                  <c:v>42798.16065972222</c:v>
                </c:pt>
                <c:pt idx="1492">
                  <c:v>42798.202326388891</c:v>
                </c:pt>
                <c:pt idx="1493">
                  <c:v>42798.243993055563</c:v>
                </c:pt>
                <c:pt idx="1494">
                  <c:v>42798.28565972222</c:v>
                </c:pt>
                <c:pt idx="1495">
                  <c:v>42798.327326388891</c:v>
                </c:pt>
                <c:pt idx="1496">
                  <c:v>42798.368993055563</c:v>
                </c:pt>
                <c:pt idx="1497">
                  <c:v>42798.41065972222</c:v>
                </c:pt>
                <c:pt idx="1498">
                  <c:v>42798.452326388891</c:v>
                </c:pt>
                <c:pt idx="1499">
                  <c:v>42798.493993055563</c:v>
                </c:pt>
                <c:pt idx="1500">
                  <c:v>42798.53565972222</c:v>
                </c:pt>
                <c:pt idx="1501">
                  <c:v>42798.577349537038</c:v>
                </c:pt>
                <c:pt idx="1502">
                  <c:v>42798.619016203702</c:v>
                </c:pt>
                <c:pt idx="1503">
                  <c:v>42798.660682870373</c:v>
                </c:pt>
                <c:pt idx="1504">
                  <c:v>42798.702430555553</c:v>
                </c:pt>
                <c:pt idx="1505">
                  <c:v>42798.744097222218</c:v>
                </c:pt>
                <c:pt idx="1506">
                  <c:v>42798.785763888889</c:v>
                </c:pt>
                <c:pt idx="1507">
                  <c:v>42798.827430555553</c:v>
                </c:pt>
                <c:pt idx="1508">
                  <c:v>42798.869097222218</c:v>
                </c:pt>
                <c:pt idx="1509">
                  <c:v>42798.910763888889</c:v>
                </c:pt>
                <c:pt idx="1510">
                  <c:v>42798.952430555553</c:v>
                </c:pt>
                <c:pt idx="1511">
                  <c:v>42798.994097222218</c:v>
                </c:pt>
                <c:pt idx="1512">
                  <c:v>42799.035763888889</c:v>
                </c:pt>
                <c:pt idx="1513">
                  <c:v>42799.077430555553</c:v>
                </c:pt>
                <c:pt idx="1514">
                  <c:v>42799.119097222218</c:v>
                </c:pt>
                <c:pt idx="1515">
                  <c:v>42799.160763888889</c:v>
                </c:pt>
                <c:pt idx="1516">
                  <c:v>42799.202430555553</c:v>
                </c:pt>
                <c:pt idx="1517">
                  <c:v>42799.244097222218</c:v>
                </c:pt>
                <c:pt idx="1518">
                  <c:v>42799.285763888889</c:v>
                </c:pt>
                <c:pt idx="1519">
                  <c:v>42799.327430555553</c:v>
                </c:pt>
                <c:pt idx="1520">
                  <c:v>42799.369097222218</c:v>
                </c:pt>
                <c:pt idx="1521">
                  <c:v>42799.410763888889</c:v>
                </c:pt>
                <c:pt idx="1522">
                  <c:v>42799.452430555553</c:v>
                </c:pt>
                <c:pt idx="1523">
                  <c:v>42799.494097222218</c:v>
                </c:pt>
                <c:pt idx="1524">
                  <c:v>42799.535763888889</c:v>
                </c:pt>
                <c:pt idx="1525">
                  <c:v>42799.577453703707</c:v>
                </c:pt>
                <c:pt idx="1526">
                  <c:v>42799.619120370371</c:v>
                </c:pt>
                <c:pt idx="1527">
                  <c:v>42799.660787037043</c:v>
                </c:pt>
                <c:pt idx="1528">
                  <c:v>42799.702523148153</c:v>
                </c:pt>
                <c:pt idx="1529">
                  <c:v>42799.744189814817</c:v>
                </c:pt>
                <c:pt idx="1530">
                  <c:v>42799.785856481481</c:v>
                </c:pt>
                <c:pt idx="1531">
                  <c:v>42799.827523148153</c:v>
                </c:pt>
                <c:pt idx="1532">
                  <c:v>42799.869189814817</c:v>
                </c:pt>
                <c:pt idx="1533">
                  <c:v>42799.910856481481</c:v>
                </c:pt>
                <c:pt idx="1534">
                  <c:v>42799.952523148153</c:v>
                </c:pt>
                <c:pt idx="1535">
                  <c:v>42799.994189814817</c:v>
                </c:pt>
                <c:pt idx="1536">
                  <c:v>42800.035856481481</c:v>
                </c:pt>
                <c:pt idx="1537">
                  <c:v>42800.077523148153</c:v>
                </c:pt>
                <c:pt idx="1538">
                  <c:v>42800.119189814817</c:v>
                </c:pt>
                <c:pt idx="1539">
                  <c:v>42800.160856481481</c:v>
                </c:pt>
                <c:pt idx="1540">
                  <c:v>42800.202523148153</c:v>
                </c:pt>
                <c:pt idx="1541">
                  <c:v>42800.244189814817</c:v>
                </c:pt>
                <c:pt idx="1542">
                  <c:v>42800.285856481481</c:v>
                </c:pt>
                <c:pt idx="1543">
                  <c:v>42800.327523148153</c:v>
                </c:pt>
                <c:pt idx="1544">
                  <c:v>42800.369189814817</c:v>
                </c:pt>
                <c:pt idx="1545">
                  <c:v>42800.410856481481</c:v>
                </c:pt>
                <c:pt idx="1546">
                  <c:v>42800.452523148153</c:v>
                </c:pt>
                <c:pt idx="1547">
                  <c:v>42800.494189814817</c:v>
                </c:pt>
                <c:pt idx="1548">
                  <c:v>42800.535856481481</c:v>
                </c:pt>
                <c:pt idx="1549">
                  <c:v>42800.577546296299</c:v>
                </c:pt>
                <c:pt idx="1550">
                  <c:v>42800.619212962964</c:v>
                </c:pt>
                <c:pt idx="1551">
                  <c:v>42800.660879629628</c:v>
                </c:pt>
                <c:pt idx="1552">
                  <c:v>42800.702627314808</c:v>
                </c:pt>
                <c:pt idx="1553">
                  <c:v>42800.744293981479</c:v>
                </c:pt>
                <c:pt idx="1554">
                  <c:v>42800.785960648151</c:v>
                </c:pt>
                <c:pt idx="1555">
                  <c:v>42800.827627314808</c:v>
                </c:pt>
                <c:pt idx="1556">
                  <c:v>42800.869293981479</c:v>
                </c:pt>
                <c:pt idx="1557">
                  <c:v>42800.910960648151</c:v>
                </c:pt>
                <c:pt idx="1558">
                  <c:v>42800.952627314808</c:v>
                </c:pt>
                <c:pt idx="1559">
                  <c:v>42800.994293981479</c:v>
                </c:pt>
                <c:pt idx="1560">
                  <c:v>42801.035960648151</c:v>
                </c:pt>
                <c:pt idx="1561">
                  <c:v>42801.077627314808</c:v>
                </c:pt>
                <c:pt idx="1562">
                  <c:v>42801.119293981479</c:v>
                </c:pt>
                <c:pt idx="1563">
                  <c:v>42801.160960648151</c:v>
                </c:pt>
                <c:pt idx="1564">
                  <c:v>42801.202627314808</c:v>
                </c:pt>
                <c:pt idx="1565">
                  <c:v>42801.244293981479</c:v>
                </c:pt>
                <c:pt idx="1566">
                  <c:v>42801.285960648151</c:v>
                </c:pt>
                <c:pt idx="1567">
                  <c:v>42801.327627314808</c:v>
                </c:pt>
                <c:pt idx="1568">
                  <c:v>42801.369293981479</c:v>
                </c:pt>
                <c:pt idx="1569">
                  <c:v>42801.410960648151</c:v>
                </c:pt>
                <c:pt idx="1570">
                  <c:v>42801.452627314808</c:v>
                </c:pt>
                <c:pt idx="1571">
                  <c:v>42801.494293981479</c:v>
                </c:pt>
                <c:pt idx="1572">
                  <c:v>42801.535960648151</c:v>
                </c:pt>
                <c:pt idx="1573">
                  <c:v>42801.577638888892</c:v>
                </c:pt>
                <c:pt idx="1574">
                  <c:v>42801.619305555563</c:v>
                </c:pt>
                <c:pt idx="1575">
                  <c:v>42801.66097222222</c:v>
                </c:pt>
                <c:pt idx="1576">
                  <c:v>42801.70275462963</c:v>
                </c:pt>
                <c:pt idx="1577">
                  <c:v>42801.744421296287</c:v>
                </c:pt>
                <c:pt idx="1578">
                  <c:v>42801.786087962973</c:v>
                </c:pt>
                <c:pt idx="1579">
                  <c:v>42801.82775462963</c:v>
                </c:pt>
                <c:pt idx="1580">
                  <c:v>42801.869421296287</c:v>
                </c:pt>
                <c:pt idx="1581">
                  <c:v>42801.911087962973</c:v>
                </c:pt>
                <c:pt idx="1582">
                  <c:v>42801.95275462963</c:v>
                </c:pt>
                <c:pt idx="1583">
                  <c:v>42801.994421296287</c:v>
                </c:pt>
                <c:pt idx="1584">
                  <c:v>42802.036087962973</c:v>
                </c:pt>
                <c:pt idx="1585">
                  <c:v>42802.07775462963</c:v>
                </c:pt>
                <c:pt idx="1586">
                  <c:v>42802.119421296287</c:v>
                </c:pt>
                <c:pt idx="1587">
                  <c:v>42802.161087962973</c:v>
                </c:pt>
                <c:pt idx="1588">
                  <c:v>42802.20275462963</c:v>
                </c:pt>
                <c:pt idx="1589">
                  <c:v>42802.244421296287</c:v>
                </c:pt>
                <c:pt idx="1590">
                  <c:v>42802.286087962973</c:v>
                </c:pt>
                <c:pt idx="1591">
                  <c:v>42802.32775462963</c:v>
                </c:pt>
                <c:pt idx="1592">
                  <c:v>42802.369421296287</c:v>
                </c:pt>
                <c:pt idx="1593">
                  <c:v>42802.411087962973</c:v>
                </c:pt>
                <c:pt idx="1594">
                  <c:v>42802.45275462963</c:v>
                </c:pt>
                <c:pt idx="1595">
                  <c:v>42802.494421296287</c:v>
                </c:pt>
                <c:pt idx="1596">
                  <c:v>42802.536087962973</c:v>
                </c:pt>
                <c:pt idx="1597">
                  <c:v>42802.577766203707</c:v>
                </c:pt>
                <c:pt idx="1598">
                  <c:v>42802.619432870371</c:v>
                </c:pt>
                <c:pt idx="1599">
                  <c:v>42802.661099537043</c:v>
                </c:pt>
                <c:pt idx="1600">
                  <c:v>42802.702777777777</c:v>
                </c:pt>
                <c:pt idx="1601">
                  <c:v>42802.744444444441</c:v>
                </c:pt>
                <c:pt idx="1602">
                  <c:v>42802.786111111112</c:v>
                </c:pt>
                <c:pt idx="1603">
                  <c:v>42802.827777777777</c:v>
                </c:pt>
                <c:pt idx="1604">
                  <c:v>42802.869444444441</c:v>
                </c:pt>
                <c:pt idx="1605">
                  <c:v>42802.911111111112</c:v>
                </c:pt>
                <c:pt idx="1606">
                  <c:v>42802.952777777777</c:v>
                </c:pt>
                <c:pt idx="1607">
                  <c:v>42802.994444444441</c:v>
                </c:pt>
                <c:pt idx="1608">
                  <c:v>42803.036111111112</c:v>
                </c:pt>
                <c:pt idx="1609">
                  <c:v>42803.077777777777</c:v>
                </c:pt>
                <c:pt idx="1610">
                  <c:v>42803.119444444441</c:v>
                </c:pt>
                <c:pt idx="1611">
                  <c:v>42803.161111111112</c:v>
                </c:pt>
                <c:pt idx="1612">
                  <c:v>42803.202777777777</c:v>
                </c:pt>
                <c:pt idx="1613">
                  <c:v>42803.244444444441</c:v>
                </c:pt>
                <c:pt idx="1614">
                  <c:v>42803.286111111112</c:v>
                </c:pt>
                <c:pt idx="1615">
                  <c:v>42803.327777777777</c:v>
                </c:pt>
                <c:pt idx="1616">
                  <c:v>42803.369444444441</c:v>
                </c:pt>
                <c:pt idx="1617">
                  <c:v>42803.411111111112</c:v>
                </c:pt>
                <c:pt idx="1618">
                  <c:v>42803.452777777777</c:v>
                </c:pt>
                <c:pt idx="1619">
                  <c:v>42803.494444444441</c:v>
                </c:pt>
                <c:pt idx="1620">
                  <c:v>42803.536111111112</c:v>
                </c:pt>
                <c:pt idx="1621">
                  <c:v>42803.577789351853</c:v>
                </c:pt>
                <c:pt idx="1622">
                  <c:v>42803.619456018518</c:v>
                </c:pt>
                <c:pt idx="1623">
                  <c:v>42803.661122685182</c:v>
                </c:pt>
                <c:pt idx="1624">
                  <c:v>42803.702800925923</c:v>
                </c:pt>
                <c:pt idx="1625">
                  <c:v>42803.744467592587</c:v>
                </c:pt>
                <c:pt idx="1626">
                  <c:v>42803.786134259259</c:v>
                </c:pt>
                <c:pt idx="1627">
                  <c:v>42803.827800925923</c:v>
                </c:pt>
                <c:pt idx="1628">
                  <c:v>42803.869467592587</c:v>
                </c:pt>
                <c:pt idx="1629">
                  <c:v>42803.911134259259</c:v>
                </c:pt>
                <c:pt idx="1630">
                  <c:v>42803.952800925923</c:v>
                </c:pt>
                <c:pt idx="1631">
                  <c:v>42803.994467592587</c:v>
                </c:pt>
                <c:pt idx="1632">
                  <c:v>42804.036134259259</c:v>
                </c:pt>
                <c:pt idx="1633">
                  <c:v>42804.077800925923</c:v>
                </c:pt>
                <c:pt idx="1634">
                  <c:v>42804.119467592587</c:v>
                </c:pt>
                <c:pt idx="1635">
                  <c:v>42804.161134259259</c:v>
                </c:pt>
                <c:pt idx="1636">
                  <c:v>42804.202800925923</c:v>
                </c:pt>
                <c:pt idx="1637">
                  <c:v>42804.244467592587</c:v>
                </c:pt>
                <c:pt idx="1638">
                  <c:v>42804.286134259259</c:v>
                </c:pt>
                <c:pt idx="1639">
                  <c:v>42804.327800925923</c:v>
                </c:pt>
                <c:pt idx="1640">
                  <c:v>42804.369467592587</c:v>
                </c:pt>
                <c:pt idx="1641">
                  <c:v>42804.411134259259</c:v>
                </c:pt>
                <c:pt idx="1642">
                  <c:v>42804.452800925923</c:v>
                </c:pt>
                <c:pt idx="1643">
                  <c:v>42804.494467592587</c:v>
                </c:pt>
                <c:pt idx="1644">
                  <c:v>42804.536134259259</c:v>
                </c:pt>
                <c:pt idx="1645">
                  <c:v>42804.577824074076</c:v>
                </c:pt>
                <c:pt idx="1646">
                  <c:v>42804.619490740741</c:v>
                </c:pt>
                <c:pt idx="1647">
                  <c:v>42804.661157407398</c:v>
                </c:pt>
                <c:pt idx="1648">
                  <c:v>42804.702835648153</c:v>
                </c:pt>
                <c:pt idx="1649">
                  <c:v>42804.744502314818</c:v>
                </c:pt>
                <c:pt idx="1650">
                  <c:v>42804.786168981482</c:v>
                </c:pt>
                <c:pt idx="1651">
                  <c:v>42804.827835648153</c:v>
                </c:pt>
                <c:pt idx="1652">
                  <c:v>42804.869502314818</c:v>
                </c:pt>
                <c:pt idx="1653">
                  <c:v>42804.911168981482</c:v>
                </c:pt>
                <c:pt idx="1654">
                  <c:v>42804.952835648153</c:v>
                </c:pt>
                <c:pt idx="1655">
                  <c:v>42804.994502314818</c:v>
                </c:pt>
                <c:pt idx="1656">
                  <c:v>42805.036168981482</c:v>
                </c:pt>
                <c:pt idx="1657">
                  <c:v>42805.077835648153</c:v>
                </c:pt>
                <c:pt idx="1658">
                  <c:v>42805.119502314818</c:v>
                </c:pt>
                <c:pt idx="1659">
                  <c:v>42805.161168981482</c:v>
                </c:pt>
                <c:pt idx="1660">
                  <c:v>42805.202835648153</c:v>
                </c:pt>
                <c:pt idx="1661">
                  <c:v>42805.244502314818</c:v>
                </c:pt>
                <c:pt idx="1662">
                  <c:v>42805.286168981482</c:v>
                </c:pt>
                <c:pt idx="1663">
                  <c:v>42805.327835648153</c:v>
                </c:pt>
                <c:pt idx="1664">
                  <c:v>42805.369502314818</c:v>
                </c:pt>
                <c:pt idx="1665">
                  <c:v>42805.411168981482</c:v>
                </c:pt>
                <c:pt idx="1666">
                  <c:v>42805.452835648153</c:v>
                </c:pt>
                <c:pt idx="1667">
                  <c:v>42805.494502314818</c:v>
                </c:pt>
                <c:pt idx="1668">
                  <c:v>42805.536168981482</c:v>
                </c:pt>
                <c:pt idx="1669">
                  <c:v>42805.577847222223</c:v>
                </c:pt>
                <c:pt idx="1670">
                  <c:v>42805.619513888887</c:v>
                </c:pt>
                <c:pt idx="1671">
                  <c:v>42805.661180555559</c:v>
                </c:pt>
                <c:pt idx="1672">
                  <c:v>42805.7028587963</c:v>
                </c:pt>
                <c:pt idx="1673">
                  <c:v>42805.744525462957</c:v>
                </c:pt>
                <c:pt idx="1674">
                  <c:v>42805.786192129628</c:v>
                </c:pt>
                <c:pt idx="1675">
                  <c:v>42805.8278587963</c:v>
                </c:pt>
                <c:pt idx="1676">
                  <c:v>42805.869525462957</c:v>
                </c:pt>
                <c:pt idx="1677">
                  <c:v>42805.911192129628</c:v>
                </c:pt>
                <c:pt idx="1678">
                  <c:v>42805.9528587963</c:v>
                </c:pt>
                <c:pt idx="1679">
                  <c:v>42805.994525462957</c:v>
                </c:pt>
                <c:pt idx="1680">
                  <c:v>42806.036192129628</c:v>
                </c:pt>
                <c:pt idx="1681">
                  <c:v>42806.0778587963</c:v>
                </c:pt>
                <c:pt idx="1682">
                  <c:v>42806.119525462957</c:v>
                </c:pt>
                <c:pt idx="1683">
                  <c:v>42806.161192129628</c:v>
                </c:pt>
                <c:pt idx="1684">
                  <c:v>42806.2028587963</c:v>
                </c:pt>
                <c:pt idx="1685">
                  <c:v>42806.244525462957</c:v>
                </c:pt>
                <c:pt idx="1686">
                  <c:v>42806.286192129628</c:v>
                </c:pt>
                <c:pt idx="1687">
                  <c:v>42806.3278587963</c:v>
                </c:pt>
                <c:pt idx="1688">
                  <c:v>42806.369525462957</c:v>
                </c:pt>
                <c:pt idx="1689">
                  <c:v>42806.411192129628</c:v>
                </c:pt>
                <c:pt idx="1690">
                  <c:v>42806.4528587963</c:v>
                </c:pt>
                <c:pt idx="1691">
                  <c:v>42806.494525462957</c:v>
                </c:pt>
                <c:pt idx="1692">
                  <c:v>42806.536192129628</c:v>
                </c:pt>
                <c:pt idx="1693">
                  <c:v>42806.577870370369</c:v>
                </c:pt>
                <c:pt idx="1694">
                  <c:v>42806.619537037041</c:v>
                </c:pt>
                <c:pt idx="1695">
                  <c:v>42806.661203703698</c:v>
                </c:pt>
                <c:pt idx="1696">
                  <c:v>42806.702881944453</c:v>
                </c:pt>
                <c:pt idx="1697">
                  <c:v>42806.74454861111</c:v>
                </c:pt>
                <c:pt idx="1698">
                  <c:v>42806.786215277767</c:v>
                </c:pt>
                <c:pt idx="1699">
                  <c:v>42806.827881944453</c:v>
                </c:pt>
                <c:pt idx="1700">
                  <c:v>42806.86954861111</c:v>
                </c:pt>
                <c:pt idx="1701">
                  <c:v>42806.911215277767</c:v>
                </c:pt>
                <c:pt idx="1702">
                  <c:v>42806.952881944453</c:v>
                </c:pt>
                <c:pt idx="1703">
                  <c:v>42806.99454861111</c:v>
                </c:pt>
                <c:pt idx="1704">
                  <c:v>42807.036215277767</c:v>
                </c:pt>
                <c:pt idx="1705">
                  <c:v>42807.077881944453</c:v>
                </c:pt>
                <c:pt idx="1706">
                  <c:v>42807.11954861111</c:v>
                </c:pt>
                <c:pt idx="1707">
                  <c:v>42807.161215277767</c:v>
                </c:pt>
                <c:pt idx="1708">
                  <c:v>42807.202881944453</c:v>
                </c:pt>
                <c:pt idx="1709">
                  <c:v>42807.24454861111</c:v>
                </c:pt>
                <c:pt idx="1710">
                  <c:v>42807.286215277767</c:v>
                </c:pt>
                <c:pt idx="1711">
                  <c:v>42807.327881944453</c:v>
                </c:pt>
                <c:pt idx="1712">
                  <c:v>42807.36954861111</c:v>
                </c:pt>
                <c:pt idx="1713">
                  <c:v>42807.411215277767</c:v>
                </c:pt>
                <c:pt idx="1714">
                  <c:v>42807.452881944453</c:v>
                </c:pt>
                <c:pt idx="1715">
                  <c:v>42807.49454861111</c:v>
                </c:pt>
                <c:pt idx="1716">
                  <c:v>42807.536215277767</c:v>
                </c:pt>
                <c:pt idx="1717">
                  <c:v>42807.577881944453</c:v>
                </c:pt>
                <c:pt idx="1718">
                  <c:v>42807.61954861111</c:v>
                </c:pt>
                <c:pt idx="1719">
                  <c:v>42807.661215277767</c:v>
                </c:pt>
                <c:pt idx="1720">
                  <c:v>42807.702870370369</c:v>
                </c:pt>
                <c:pt idx="1721">
                  <c:v>42807.744537037041</c:v>
                </c:pt>
                <c:pt idx="1722">
                  <c:v>42807.786203703698</c:v>
                </c:pt>
                <c:pt idx="1723">
                  <c:v>42807.827870370369</c:v>
                </c:pt>
                <c:pt idx="1724">
                  <c:v>42807.869583333333</c:v>
                </c:pt>
                <c:pt idx="1725">
                  <c:v>42807.911215277767</c:v>
                </c:pt>
                <c:pt idx="1726">
                  <c:v>42807.952881944453</c:v>
                </c:pt>
                <c:pt idx="1727">
                  <c:v>42807.99454861111</c:v>
                </c:pt>
                <c:pt idx="1728">
                  <c:v>42808.036215277767</c:v>
                </c:pt>
                <c:pt idx="1729">
                  <c:v>42808.077881944453</c:v>
                </c:pt>
                <c:pt idx="1730">
                  <c:v>42808.11954861111</c:v>
                </c:pt>
                <c:pt idx="1731">
                  <c:v>42808.161215277767</c:v>
                </c:pt>
                <c:pt idx="1732">
                  <c:v>42808.202881944453</c:v>
                </c:pt>
                <c:pt idx="1733">
                  <c:v>42808.24454861111</c:v>
                </c:pt>
                <c:pt idx="1734">
                  <c:v>42808.286215277767</c:v>
                </c:pt>
                <c:pt idx="1735">
                  <c:v>42808.327881944453</c:v>
                </c:pt>
                <c:pt idx="1736">
                  <c:v>42808.36954861111</c:v>
                </c:pt>
                <c:pt idx="1737">
                  <c:v>42808.411215277767</c:v>
                </c:pt>
                <c:pt idx="1738">
                  <c:v>42808.452881944453</c:v>
                </c:pt>
                <c:pt idx="1739">
                  <c:v>42808.49454861111</c:v>
                </c:pt>
                <c:pt idx="1740">
                  <c:v>42808.536215277767</c:v>
                </c:pt>
                <c:pt idx="1741">
                  <c:v>42808.577881944453</c:v>
                </c:pt>
                <c:pt idx="1742">
                  <c:v>42808.61954861111</c:v>
                </c:pt>
                <c:pt idx="1743">
                  <c:v>42808.661215277767</c:v>
                </c:pt>
                <c:pt idx="1744">
                  <c:v>42808.702893518523</c:v>
                </c:pt>
                <c:pt idx="1745">
                  <c:v>42808.744560185187</c:v>
                </c:pt>
                <c:pt idx="1746">
                  <c:v>42808.786226851851</c:v>
                </c:pt>
                <c:pt idx="1747">
                  <c:v>42808.827893518523</c:v>
                </c:pt>
                <c:pt idx="1748">
                  <c:v>42808.869560185187</c:v>
                </c:pt>
                <c:pt idx="1749">
                  <c:v>42808.911226851851</c:v>
                </c:pt>
                <c:pt idx="1750">
                  <c:v>42808.952893518523</c:v>
                </c:pt>
                <c:pt idx="1751">
                  <c:v>42808.994560185187</c:v>
                </c:pt>
                <c:pt idx="1752">
                  <c:v>42809.036226851851</c:v>
                </c:pt>
                <c:pt idx="1753">
                  <c:v>42809.077893518523</c:v>
                </c:pt>
                <c:pt idx="1754">
                  <c:v>42809.119560185187</c:v>
                </c:pt>
                <c:pt idx="1755">
                  <c:v>42809.161226851851</c:v>
                </c:pt>
                <c:pt idx="1756">
                  <c:v>42809.202893518523</c:v>
                </c:pt>
                <c:pt idx="1757">
                  <c:v>42809.244560185187</c:v>
                </c:pt>
                <c:pt idx="1758">
                  <c:v>42809.286226851851</c:v>
                </c:pt>
                <c:pt idx="1759">
                  <c:v>42809.327893518523</c:v>
                </c:pt>
                <c:pt idx="1760">
                  <c:v>42809.369560185187</c:v>
                </c:pt>
                <c:pt idx="1761">
                  <c:v>42809.411226851851</c:v>
                </c:pt>
                <c:pt idx="1762">
                  <c:v>42809.452893518523</c:v>
                </c:pt>
                <c:pt idx="1763">
                  <c:v>42809.494560185187</c:v>
                </c:pt>
                <c:pt idx="1764">
                  <c:v>42809.536226851851</c:v>
                </c:pt>
                <c:pt idx="1765">
                  <c:v>42809.577893518523</c:v>
                </c:pt>
                <c:pt idx="1766">
                  <c:v>42809.619560185187</c:v>
                </c:pt>
                <c:pt idx="1767">
                  <c:v>42809.661226851851</c:v>
                </c:pt>
                <c:pt idx="1768">
                  <c:v>42809.702881944453</c:v>
                </c:pt>
                <c:pt idx="1769">
                  <c:v>42809.74454861111</c:v>
                </c:pt>
                <c:pt idx="1770">
                  <c:v>42809.786215277767</c:v>
                </c:pt>
                <c:pt idx="1771">
                  <c:v>42809.827881944453</c:v>
                </c:pt>
                <c:pt idx="1772">
                  <c:v>42809.86959490741</c:v>
                </c:pt>
                <c:pt idx="1773">
                  <c:v>42809.911226851851</c:v>
                </c:pt>
                <c:pt idx="1774">
                  <c:v>42809.952893518523</c:v>
                </c:pt>
                <c:pt idx="1775">
                  <c:v>42809.994560185187</c:v>
                </c:pt>
                <c:pt idx="1776">
                  <c:v>42810.036226851851</c:v>
                </c:pt>
                <c:pt idx="1777">
                  <c:v>42810.077893518523</c:v>
                </c:pt>
                <c:pt idx="1778">
                  <c:v>42810.119560185187</c:v>
                </c:pt>
                <c:pt idx="1779">
                  <c:v>42810.161226851851</c:v>
                </c:pt>
                <c:pt idx="1780">
                  <c:v>42810.202893518523</c:v>
                </c:pt>
                <c:pt idx="1781">
                  <c:v>42810.244560185187</c:v>
                </c:pt>
                <c:pt idx="1782">
                  <c:v>42810.286226851851</c:v>
                </c:pt>
                <c:pt idx="1783">
                  <c:v>42810.327893518523</c:v>
                </c:pt>
                <c:pt idx="1784">
                  <c:v>42810.369560185187</c:v>
                </c:pt>
                <c:pt idx="1785">
                  <c:v>42810.411226851851</c:v>
                </c:pt>
                <c:pt idx="1786">
                  <c:v>42810.452893518523</c:v>
                </c:pt>
                <c:pt idx="1787">
                  <c:v>42810.494560185187</c:v>
                </c:pt>
                <c:pt idx="1788">
                  <c:v>42810.536226851851</c:v>
                </c:pt>
                <c:pt idx="1789">
                  <c:v>42810.577916666669</c:v>
                </c:pt>
                <c:pt idx="1790">
                  <c:v>42810.619583333333</c:v>
                </c:pt>
                <c:pt idx="1791">
                  <c:v>42810.661249999997</c:v>
                </c:pt>
                <c:pt idx="1792">
                  <c:v>42810.702916666669</c:v>
                </c:pt>
                <c:pt idx="1793">
                  <c:v>42810.744583333333</c:v>
                </c:pt>
                <c:pt idx="1794">
                  <c:v>42810.786249999997</c:v>
                </c:pt>
                <c:pt idx="1795">
                  <c:v>42810.827916666669</c:v>
                </c:pt>
                <c:pt idx="1796">
                  <c:v>42810.869583333333</c:v>
                </c:pt>
                <c:pt idx="1797">
                  <c:v>42810.911249999997</c:v>
                </c:pt>
                <c:pt idx="1798">
                  <c:v>42810.952916666669</c:v>
                </c:pt>
                <c:pt idx="1799">
                  <c:v>42810.994583333333</c:v>
                </c:pt>
                <c:pt idx="1800">
                  <c:v>42811.036249999997</c:v>
                </c:pt>
                <c:pt idx="1801">
                  <c:v>42811.077916666669</c:v>
                </c:pt>
                <c:pt idx="1802">
                  <c:v>42811.119583333333</c:v>
                </c:pt>
                <c:pt idx="1803">
                  <c:v>42811.161249999997</c:v>
                </c:pt>
                <c:pt idx="1804">
                  <c:v>42811.202916666669</c:v>
                </c:pt>
                <c:pt idx="1805">
                  <c:v>42811.244583333333</c:v>
                </c:pt>
                <c:pt idx="1806">
                  <c:v>42811.286249999997</c:v>
                </c:pt>
                <c:pt idx="1807">
                  <c:v>42811.327916666669</c:v>
                </c:pt>
                <c:pt idx="1808">
                  <c:v>42811.369583333333</c:v>
                </c:pt>
                <c:pt idx="1809">
                  <c:v>42811.411249999997</c:v>
                </c:pt>
                <c:pt idx="1810">
                  <c:v>42811.452916666669</c:v>
                </c:pt>
                <c:pt idx="1811">
                  <c:v>42811.494583333333</c:v>
                </c:pt>
                <c:pt idx="1812">
                  <c:v>42811.536249999997</c:v>
                </c:pt>
                <c:pt idx="1813">
                  <c:v>42811.577928240738</c:v>
                </c:pt>
                <c:pt idx="1814">
                  <c:v>42811.61959490741</c:v>
                </c:pt>
                <c:pt idx="1815">
                  <c:v>42811.661261574067</c:v>
                </c:pt>
                <c:pt idx="1816">
                  <c:v>42811.702939814822</c:v>
                </c:pt>
                <c:pt idx="1817">
                  <c:v>42811.744606481479</c:v>
                </c:pt>
                <c:pt idx="1818">
                  <c:v>42811.786273148151</c:v>
                </c:pt>
                <c:pt idx="1819">
                  <c:v>42811.827939814822</c:v>
                </c:pt>
                <c:pt idx="1820">
                  <c:v>42811.869606481479</c:v>
                </c:pt>
                <c:pt idx="1821">
                  <c:v>42811.911273148151</c:v>
                </c:pt>
                <c:pt idx="1822">
                  <c:v>42811.952939814822</c:v>
                </c:pt>
                <c:pt idx="1823">
                  <c:v>42811.994606481479</c:v>
                </c:pt>
                <c:pt idx="1824">
                  <c:v>42812.036273148151</c:v>
                </c:pt>
                <c:pt idx="1825">
                  <c:v>42812.077939814822</c:v>
                </c:pt>
                <c:pt idx="1826">
                  <c:v>42812.119606481479</c:v>
                </c:pt>
                <c:pt idx="1827">
                  <c:v>42812.161273148151</c:v>
                </c:pt>
                <c:pt idx="1828">
                  <c:v>42812.202939814822</c:v>
                </c:pt>
                <c:pt idx="1829">
                  <c:v>42812.244606481479</c:v>
                </c:pt>
                <c:pt idx="1830">
                  <c:v>42812.286273148151</c:v>
                </c:pt>
                <c:pt idx="1831">
                  <c:v>42812.327939814822</c:v>
                </c:pt>
                <c:pt idx="1832">
                  <c:v>42812.369606481479</c:v>
                </c:pt>
                <c:pt idx="1833">
                  <c:v>42812.411273148151</c:v>
                </c:pt>
                <c:pt idx="1834">
                  <c:v>42812.452939814822</c:v>
                </c:pt>
                <c:pt idx="1835">
                  <c:v>42812.494606481479</c:v>
                </c:pt>
                <c:pt idx="1836">
                  <c:v>42812.536273148151</c:v>
                </c:pt>
                <c:pt idx="1837">
                  <c:v>42812.577951388892</c:v>
                </c:pt>
                <c:pt idx="1838">
                  <c:v>42812.619618055563</c:v>
                </c:pt>
                <c:pt idx="1839">
                  <c:v>42812.66128472222</c:v>
                </c:pt>
                <c:pt idx="1840">
                  <c:v>42812.702962962961</c:v>
                </c:pt>
                <c:pt idx="1841">
                  <c:v>42812.744629629633</c:v>
                </c:pt>
                <c:pt idx="1842">
                  <c:v>42812.786296296297</c:v>
                </c:pt>
                <c:pt idx="1843">
                  <c:v>42812.827962962961</c:v>
                </c:pt>
                <c:pt idx="1844">
                  <c:v>42812.869629629633</c:v>
                </c:pt>
                <c:pt idx="1845">
                  <c:v>42812.911296296297</c:v>
                </c:pt>
                <c:pt idx="1846">
                  <c:v>42812.952962962961</c:v>
                </c:pt>
                <c:pt idx="1847">
                  <c:v>42812.994629629633</c:v>
                </c:pt>
                <c:pt idx="1848">
                  <c:v>42813.036296296297</c:v>
                </c:pt>
                <c:pt idx="1849">
                  <c:v>42813.077962962961</c:v>
                </c:pt>
                <c:pt idx="1850">
                  <c:v>42813.119629629633</c:v>
                </c:pt>
                <c:pt idx="1851">
                  <c:v>42813.161296296297</c:v>
                </c:pt>
                <c:pt idx="1852">
                  <c:v>42813.202962962961</c:v>
                </c:pt>
                <c:pt idx="1853">
                  <c:v>42813.244629629633</c:v>
                </c:pt>
                <c:pt idx="1854">
                  <c:v>42813.286296296297</c:v>
                </c:pt>
                <c:pt idx="1855">
                  <c:v>42813.327962962961</c:v>
                </c:pt>
                <c:pt idx="1856">
                  <c:v>42813.369629629633</c:v>
                </c:pt>
                <c:pt idx="1857">
                  <c:v>42813.411296296297</c:v>
                </c:pt>
                <c:pt idx="1858">
                  <c:v>42813.452962962961</c:v>
                </c:pt>
                <c:pt idx="1859">
                  <c:v>42813.494629629633</c:v>
                </c:pt>
                <c:pt idx="1860">
                  <c:v>42813.536296296297</c:v>
                </c:pt>
                <c:pt idx="1861">
                  <c:v>42813.577974537038</c:v>
                </c:pt>
                <c:pt idx="1862">
                  <c:v>42813.619641203702</c:v>
                </c:pt>
                <c:pt idx="1863">
                  <c:v>42813.661307870367</c:v>
                </c:pt>
                <c:pt idx="1864">
                  <c:v>42813.702986111108</c:v>
                </c:pt>
                <c:pt idx="1865">
                  <c:v>42813.744652777779</c:v>
                </c:pt>
                <c:pt idx="1866">
                  <c:v>42813.786319444444</c:v>
                </c:pt>
                <c:pt idx="1867">
                  <c:v>42813.827986111108</c:v>
                </c:pt>
                <c:pt idx="1868">
                  <c:v>42813.869652777779</c:v>
                </c:pt>
                <c:pt idx="1869">
                  <c:v>42813.911319444444</c:v>
                </c:pt>
                <c:pt idx="1870">
                  <c:v>42813.952986111108</c:v>
                </c:pt>
                <c:pt idx="1871">
                  <c:v>42813.994652777779</c:v>
                </c:pt>
                <c:pt idx="1872">
                  <c:v>42814.036319444444</c:v>
                </c:pt>
                <c:pt idx="1873">
                  <c:v>42814.077986111108</c:v>
                </c:pt>
                <c:pt idx="1874">
                  <c:v>42814.119652777779</c:v>
                </c:pt>
                <c:pt idx="1875">
                  <c:v>42814.161319444444</c:v>
                </c:pt>
                <c:pt idx="1876">
                  <c:v>42814.202986111108</c:v>
                </c:pt>
                <c:pt idx="1877">
                  <c:v>42814.244652777779</c:v>
                </c:pt>
                <c:pt idx="1878">
                  <c:v>42814.286319444444</c:v>
                </c:pt>
                <c:pt idx="1879">
                  <c:v>42814.327986111108</c:v>
                </c:pt>
                <c:pt idx="1880">
                  <c:v>42814.369652777779</c:v>
                </c:pt>
                <c:pt idx="1881">
                  <c:v>42814.411319444444</c:v>
                </c:pt>
                <c:pt idx="1882">
                  <c:v>42814.452986111108</c:v>
                </c:pt>
                <c:pt idx="1883">
                  <c:v>42814.494652777779</c:v>
                </c:pt>
                <c:pt idx="1884">
                  <c:v>42814.536319444444</c:v>
                </c:pt>
                <c:pt idx="1885">
                  <c:v>42814.577997685177</c:v>
                </c:pt>
                <c:pt idx="1886">
                  <c:v>42814.619664351849</c:v>
                </c:pt>
                <c:pt idx="1887">
                  <c:v>42814.66133101852</c:v>
                </c:pt>
                <c:pt idx="1888">
                  <c:v>42814.703009259261</c:v>
                </c:pt>
                <c:pt idx="1889">
                  <c:v>42814.744675925933</c:v>
                </c:pt>
                <c:pt idx="1890">
                  <c:v>42814.78634259259</c:v>
                </c:pt>
                <c:pt idx="1891">
                  <c:v>42814.828009259261</c:v>
                </c:pt>
                <c:pt idx="1892">
                  <c:v>42814.869675925933</c:v>
                </c:pt>
                <c:pt idx="1893">
                  <c:v>42814.91134259259</c:v>
                </c:pt>
                <c:pt idx="1894">
                  <c:v>42814.953009259261</c:v>
                </c:pt>
                <c:pt idx="1895">
                  <c:v>42814.994675925933</c:v>
                </c:pt>
                <c:pt idx="1896">
                  <c:v>42815.03634259259</c:v>
                </c:pt>
                <c:pt idx="1897">
                  <c:v>42815.078009259261</c:v>
                </c:pt>
                <c:pt idx="1898">
                  <c:v>42815.119675925933</c:v>
                </c:pt>
                <c:pt idx="1899">
                  <c:v>42815.16134259259</c:v>
                </c:pt>
                <c:pt idx="1900">
                  <c:v>42815.203009259261</c:v>
                </c:pt>
                <c:pt idx="1901">
                  <c:v>42815.244675925933</c:v>
                </c:pt>
                <c:pt idx="1902">
                  <c:v>42815.28634259259</c:v>
                </c:pt>
                <c:pt idx="1903">
                  <c:v>42815.328009259261</c:v>
                </c:pt>
                <c:pt idx="1904">
                  <c:v>42815.369675925933</c:v>
                </c:pt>
                <c:pt idx="1905">
                  <c:v>42815.41134259259</c:v>
                </c:pt>
                <c:pt idx="1906">
                  <c:v>42815.453009259261</c:v>
                </c:pt>
                <c:pt idx="1907">
                  <c:v>42815.494675925933</c:v>
                </c:pt>
                <c:pt idx="1908">
                  <c:v>42815.53634259259</c:v>
                </c:pt>
                <c:pt idx="1909">
                  <c:v>42815.578020833331</c:v>
                </c:pt>
                <c:pt idx="1910">
                  <c:v>42815.619687500002</c:v>
                </c:pt>
                <c:pt idx="1911">
                  <c:v>42815.661354166667</c:v>
                </c:pt>
                <c:pt idx="1912">
                  <c:v>42815.703032407408</c:v>
                </c:pt>
                <c:pt idx="1913">
                  <c:v>42815.744699074072</c:v>
                </c:pt>
                <c:pt idx="1914">
                  <c:v>42815.786365740743</c:v>
                </c:pt>
                <c:pt idx="1915">
                  <c:v>42815.828032407408</c:v>
                </c:pt>
                <c:pt idx="1916">
                  <c:v>42815.869699074072</c:v>
                </c:pt>
                <c:pt idx="1917">
                  <c:v>42815.911365740743</c:v>
                </c:pt>
                <c:pt idx="1918">
                  <c:v>42815.953032407408</c:v>
                </c:pt>
                <c:pt idx="1919">
                  <c:v>42815.994699074072</c:v>
                </c:pt>
                <c:pt idx="1920">
                  <c:v>42816.036365740743</c:v>
                </c:pt>
                <c:pt idx="1921">
                  <c:v>42816.078032407408</c:v>
                </c:pt>
                <c:pt idx="1922">
                  <c:v>42816.119699074072</c:v>
                </c:pt>
                <c:pt idx="1923">
                  <c:v>42816.161365740743</c:v>
                </c:pt>
                <c:pt idx="1924">
                  <c:v>42816.203032407408</c:v>
                </c:pt>
                <c:pt idx="1925">
                  <c:v>42816.244699074072</c:v>
                </c:pt>
                <c:pt idx="1926">
                  <c:v>42816.286365740743</c:v>
                </c:pt>
                <c:pt idx="1927">
                  <c:v>42816.328032407408</c:v>
                </c:pt>
                <c:pt idx="1928">
                  <c:v>42816.369699074072</c:v>
                </c:pt>
                <c:pt idx="1929">
                  <c:v>42816.411365740743</c:v>
                </c:pt>
                <c:pt idx="1930">
                  <c:v>42816.453032407408</c:v>
                </c:pt>
                <c:pt idx="1931">
                  <c:v>42816.494699074072</c:v>
                </c:pt>
                <c:pt idx="1932">
                  <c:v>42816.536365740743</c:v>
                </c:pt>
                <c:pt idx="1933">
                  <c:v>42816.578055555547</c:v>
                </c:pt>
                <c:pt idx="1934">
                  <c:v>42816.619722222233</c:v>
                </c:pt>
                <c:pt idx="1935">
                  <c:v>42816.66138888889</c:v>
                </c:pt>
                <c:pt idx="1936">
                  <c:v>42816.703067129631</c:v>
                </c:pt>
                <c:pt idx="1937">
                  <c:v>42816.744733796288</c:v>
                </c:pt>
                <c:pt idx="1938">
                  <c:v>42816.786400462966</c:v>
                </c:pt>
                <c:pt idx="1939">
                  <c:v>42816.828067129631</c:v>
                </c:pt>
                <c:pt idx="1940">
                  <c:v>42816.869733796288</c:v>
                </c:pt>
                <c:pt idx="1941">
                  <c:v>42816.911400462966</c:v>
                </c:pt>
                <c:pt idx="1942">
                  <c:v>42816.953067129631</c:v>
                </c:pt>
                <c:pt idx="1943">
                  <c:v>42816.994733796288</c:v>
                </c:pt>
                <c:pt idx="1944">
                  <c:v>42817.036400462966</c:v>
                </c:pt>
                <c:pt idx="1945">
                  <c:v>42817.078067129631</c:v>
                </c:pt>
                <c:pt idx="1946">
                  <c:v>42817.119722222233</c:v>
                </c:pt>
                <c:pt idx="1947">
                  <c:v>42817.16138888889</c:v>
                </c:pt>
                <c:pt idx="1948">
                  <c:v>42817.203055555547</c:v>
                </c:pt>
                <c:pt idx="1949">
                  <c:v>42817.244768518518</c:v>
                </c:pt>
                <c:pt idx="1950">
                  <c:v>42817.286400462966</c:v>
                </c:pt>
                <c:pt idx="1951">
                  <c:v>42817.328067129631</c:v>
                </c:pt>
                <c:pt idx="1952">
                  <c:v>42817.369733796288</c:v>
                </c:pt>
                <c:pt idx="1953">
                  <c:v>42817.411400462966</c:v>
                </c:pt>
                <c:pt idx="1954">
                  <c:v>42817.453067129631</c:v>
                </c:pt>
                <c:pt idx="1955">
                  <c:v>42817.494733796288</c:v>
                </c:pt>
                <c:pt idx="1956">
                  <c:v>42817.536400462966</c:v>
                </c:pt>
                <c:pt idx="1957">
                  <c:v>42817.578090277777</c:v>
                </c:pt>
                <c:pt idx="1958">
                  <c:v>42817.619756944441</c:v>
                </c:pt>
                <c:pt idx="1959">
                  <c:v>42817.661423611113</c:v>
                </c:pt>
                <c:pt idx="1960">
                  <c:v>42817.704201388893</c:v>
                </c:pt>
                <c:pt idx="1961">
                  <c:v>42817.745868055557</c:v>
                </c:pt>
                <c:pt idx="1962">
                  <c:v>42817.787534722222</c:v>
                </c:pt>
                <c:pt idx="1963">
                  <c:v>42817.829201388893</c:v>
                </c:pt>
                <c:pt idx="1964">
                  <c:v>42817.870868055557</c:v>
                </c:pt>
                <c:pt idx="1965">
                  <c:v>42817.912534722222</c:v>
                </c:pt>
                <c:pt idx="1966">
                  <c:v>42817.954201388893</c:v>
                </c:pt>
                <c:pt idx="1967">
                  <c:v>42817.995868055557</c:v>
                </c:pt>
                <c:pt idx="1968">
                  <c:v>42818.037534722222</c:v>
                </c:pt>
                <c:pt idx="1969">
                  <c:v>42818.079201388893</c:v>
                </c:pt>
                <c:pt idx="1970">
                  <c:v>42818.120868055557</c:v>
                </c:pt>
                <c:pt idx="1971">
                  <c:v>42818.162534722222</c:v>
                </c:pt>
                <c:pt idx="1972">
                  <c:v>42818.204201388893</c:v>
                </c:pt>
                <c:pt idx="1973">
                  <c:v>42818.245868055557</c:v>
                </c:pt>
                <c:pt idx="1974">
                  <c:v>42818.287534722222</c:v>
                </c:pt>
                <c:pt idx="1975">
                  <c:v>42818.329201388893</c:v>
                </c:pt>
                <c:pt idx="1976">
                  <c:v>42818.370868055557</c:v>
                </c:pt>
                <c:pt idx="1977">
                  <c:v>42818.412534722222</c:v>
                </c:pt>
                <c:pt idx="1978">
                  <c:v>42818.454201388893</c:v>
                </c:pt>
                <c:pt idx="1979">
                  <c:v>42818.495868055557</c:v>
                </c:pt>
                <c:pt idx="1980">
                  <c:v>42818.537534722222</c:v>
                </c:pt>
                <c:pt idx="1981">
                  <c:v>42818.579212962963</c:v>
                </c:pt>
                <c:pt idx="1982">
                  <c:v>42818.620879629627</c:v>
                </c:pt>
                <c:pt idx="1983">
                  <c:v>42818.662546296298</c:v>
                </c:pt>
                <c:pt idx="1984">
                  <c:v>42818.704282407409</c:v>
                </c:pt>
                <c:pt idx="1985">
                  <c:v>42818.745949074073</c:v>
                </c:pt>
                <c:pt idx="1986">
                  <c:v>42818.787615740737</c:v>
                </c:pt>
                <c:pt idx="1987">
                  <c:v>42818.829282407409</c:v>
                </c:pt>
                <c:pt idx="1988">
                  <c:v>42818.870949074073</c:v>
                </c:pt>
                <c:pt idx="1989">
                  <c:v>42818.912615740737</c:v>
                </c:pt>
                <c:pt idx="1990">
                  <c:v>42818.954282407409</c:v>
                </c:pt>
                <c:pt idx="1991">
                  <c:v>42818.995949074073</c:v>
                </c:pt>
                <c:pt idx="1992">
                  <c:v>42819.037615740737</c:v>
                </c:pt>
                <c:pt idx="1993">
                  <c:v>42819.079282407409</c:v>
                </c:pt>
                <c:pt idx="1994">
                  <c:v>42819.120949074073</c:v>
                </c:pt>
                <c:pt idx="1995">
                  <c:v>42819.162615740737</c:v>
                </c:pt>
                <c:pt idx="1996">
                  <c:v>42819.204282407409</c:v>
                </c:pt>
                <c:pt idx="1997">
                  <c:v>42819.245949074073</c:v>
                </c:pt>
                <c:pt idx="1998">
                  <c:v>42819.287615740737</c:v>
                </c:pt>
                <c:pt idx="1999">
                  <c:v>42819.329282407409</c:v>
                </c:pt>
                <c:pt idx="2000">
                  <c:v>42819.370949074073</c:v>
                </c:pt>
                <c:pt idx="2001">
                  <c:v>42819.412615740737</c:v>
                </c:pt>
                <c:pt idx="2002">
                  <c:v>42819.454282407409</c:v>
                </c:pt>
                <c:pt idx="2003">
                  <c:v>42819.495949074073</c:v>
                </c:pt>
                <c:pt idx="2004">
                  <c:v>42819.537615740737</c:v>
                </c:pt>
                <c:pt idx="2005">
                  <c:v>42819.579305555562</c:v>
                </c:pt>
                <c:pt idx="2006">
                  <c:v>42819.620972222219</c:v>
                </c:pt>
                <c:pt idx="2007">
                  <c:v>42819.662638888891</c:v>
                </c:pt>
                <c:pt idx="2008">
                  <c:v>42819.704398148147</c:v>
                </c:pt>
                <c:pt idx="2009">
                  <c:v>42819.746064814812</c:v>
                </c:pt>
                <c:pt idx="2010">
                  <c:v>42819.787731481483</c:v>
                </c:pt>
                <c:pt idx="2011">
                  <c:v>42819.829398148147</c:v>
                </c:pt>
                <c:pt idx="2012">
                  <c:v>42819.871111111112</c:v>
                </c:pt>
                <c:pt idx="2013">
                  <c:v>42819.912743055553</c:v>
                </c:pt>
                <c:pt idx="2014">
                  <c:v>42819.954409722217</c:v>
                </c:pt>
                <c:pt idx="2015">
                  <c:v>42819.996076388888</c:v>
                </c:pt>
                <c:pt idx="2016">
                  <c:v>42820.037743055553</c:v>
                </c:pt>
                <c:pt idx="2017">
                  <c:v>42820.079409722217</c:v>
                </c:pt>
                <c:pt idx="2018">
                  <c:v>42820.121076388888</c:v>
                </c:pt>
                <c:pt idx="2019">
                  <c:v>42820.204409722217</c:v>
                </c:pt>
                <c:pt idx="2020">
                  <c:v>42820.246076388888</c:v>
                </c:pt>
                <c:pt idx="2021">
                  <c:v>42820.287743055553</c:v>
                </c:pt>
                <c:pt idx="2022">
                  <c:v>42820.329409722217</c:v>
                </c:pt>
                <c:pt idx="2023">
                  <c:v>42820.371076388888</c:v>
                </c:pt>
                <c:pt idx="2024">
                  <c:v>42820.412743055553</c:v>
                </c:pt>
                <c:pt idx="2025">
                  <c:v>42820.454409722217</c:v>
                </c:pt>
                <c:pt idx="2026">
                  <c:v>42820.496076388888</c:v>
                </c:pt>
                <c:pt idx="2027">
                  <c:v>42820.537743055553</c:v>
                </c:pt>
                <c:pt idx="2028">
                  <c:v>42820.579409722217</c:v>
                </c:pt>
                <c:pt idx="2029">
                  <c:v>42820.621099537027</c:v>
                </c:pt>
                <c:pt idx="2030">
                  <c:v>42820.662766203714</c:v>
                </c:pt>
                <c:pt idx="2031">
                  <c:v>42820.704432870371</c:v>
                </c:pt>
                <c:pt idx="2032">
                  <c:v>42820.746180555558</c:v>
                </c:pt>
                <c:pt idx="2033">
                  <c:v>42820.787847222222</c:v>
                </c:pt>
                <c:pt idx="2034">
                  <c:v>42820.829513888893</c:v>
                </c:pt>
                <c:pt idx="2035">
                  <c:v>42820.871180555558</c:v>
                </c:pt>
                <c:pt idx="2036">
                  <c:v>42820.912847222222</c:v>
                </c:pt>
                <c:pt idx="2037">
                  <c:v>42820.954513888893</c:v>
                </c:pt>
                <c:pt idx="2038">
                  <c:v>42820.996180555558</c:v>
                </c:pt>
                <c:pt idx="2039">
                  <c:v>42821.037847222222</c:v>
                </c:pt>
                <c:pt idx="2040">
                  <c:v>42821.079513888893</c:v>
                </c:pt>
                <c:pt idx="2041">
                  <c:v>42821.121180555558</c:v>
                </c:pt>
                <c:pt idx="2042">
                  <c:v>42821.162847222222</c:v>
                </c:pt>
                <c:pt idx="2043">
                  <c:v>42821.204513888893</c:v>
                </c:pt>
                <c:pt idx="2044">
                  <c:v>42821.246180555558</c:v>
                </c:pt>
                <c:pt idx="2045">
                  <c:v>42821.287847222222</c:v>
                </c:pt>
                <c:pt idx="2046">
                  <c:v>42821.329513888893</c:v>
                </c:pt>
                <c:pt idx="2047">
                  <c:v>42821.371180555558</c:v>
                </c:pt>
                <c:pt idx="2048">
                  <c:v>42821.412847222222</c:v>
                </c:pt>
                <c:pt idx="2049">
                  <c:v>42821.454513888893</c:v>
                </c:pt>
                <c:pt idx="2050">
                  <c:v>42821.496180555558</c:v>
                </c:pt>
                <c:pt idx="2051">
                  <c:v>42821.537847222222</c:v>
                </c:pt>
                <c:pt idx="2052">
                  <c:v>42821.579513888893</c:v>
                </c:pt>
                <c:pt idx="2053">
                  <c:v>42821.621203703697</c:v>
                </c:pt>
                <c:pt idx="2054">
                  <c:v>42821.662870370368</c:v>
                </c:pt>
                <c:pt idx="2055">
                  <c:v>42821.70453703704</c:v>
                </c:pt>
                <c:pt idx="2056">
                  <c:v>42821.746296296304</c:v>
                </c:pt>
                <c:pt idx="2057">
                  <c:v>42821.787962962961</c:v>
                </c:pt>
                <c:pt idx="2058">
                  <c:v>42821.829629629632</c:v>
                </c:pt>
                <c:pt idx="2059">
                  <c:v>42821.871296296304</c:v>
                </c:pt>
                <c:pt idx="2060">
                  <c:v>42821.912962962961</c:v>
                </c:pt>
                <c:pt idx="2061">
                  <c:v>42821.954629629632</c:v>
                </c:pt>
                <c:pt idx="2062">
                  <c:v>42821.996296296304</c:v>
                </c:pt>
                <c:pt idx="2063">
                  <c:v>42822.037962962961</c:v>
                </c:pt>
                <c:pt idx="2064">
                  <c:v>42822.079629629632</c:v>
                </c:pt>
                <c:pt idx="2065">
                  <c:v>42822.121296296304</c:v>
                </c:pt>
                <c:pt idx="2066">
                  <c:v>42822.162962962961</c:v>
                </c:pt>
                <c:pt idx="2067">
                  <c:v>42822.204629629632</c:v>
                </c:pt>
                <c:pt idx="2068">
                  <c:v>42822.246296296304</c:v>
                </c:pt>
                <c:pt idx="2069">
                  <c:v>42822.287962962961</c:v>
                </c:pt>
                <c:pt idx="2070">
                  <c:v>42822.329629629632</c:v>
                </c:pt>
                <c:pt idx="2071">
                  <c:v>42822.371296296304</c:v>
                </c:pt>
                <c:pt idx="2072">
                  <c:v>42822.412962962961</c:v>
                </c:pt>
                <c:pt idx="2073">
                  <c:v>42822.454629629632</c:v>
                </c:pt>
                <c:pt idx="2074">
                  <c:v>42822.496296296304</c:v>
                </c:pt>
                <c:pt idx="2075">
                  <c:v>42822.537962962961</c:v>
                </c:pt>
                <c:pt idx="2076">
                  <c:v>42822.579629629632</c:v>
                </c:pt>
                <c:pt idx="2077">
                  <c:v>42822.621319444443</c:v>
                </c:pt>
                <c:pt idx="2078">
                  <c:v>42822.662986111107</c:v>
                </c:pt>
                <c:pt idx="2079">
                  <c:v>42822.704652777778</c:v>
                </c:pt>
                <c:pt idx="2080">
                  <c:v>42822.746412037042</c:v>
                </c:pt>
                <c:pt idx="2081">
                  <c:v>42822.788078703707</c:v>
                </c:pt>
                <c:pt idx="2082">
                  <c:v>42822.829745370371</c:v>
                </c:pt>
                <c:pt idx="2083">
                  <c:v>42822.871412037042</c:v>
                </c:pt>
                <c:pt idx="2084">
                  <c:v>42822.913078703707</c:v>
                </c:pt>
                <c:pt idx="2085">
                  <c:v>42822.954745370371</c:v>
                </c:pt>
                <c:pt idx="2086">
                  <c:v>42822.996412037042</c:v>
                </c:pt>
                <c:pt idx="2087">
                  <c:v>42823.038078703707</c:v>
                </c:pt>
                <c:pt idx="2088">
                  <c:v>42823.079745370371</c:v>
                </c:pt>
                <c:pt idx="2089">
                  <c:v>42823.121412037042</c:v>
                </c:pt>
                <c:pt idx="2090">
                  <c:v>42823.163078703707</c:v>
                </c:pt>
                <c:pt idx="2091">
                  <c:v>42823.204745370371</c:v>
                </c:pt>
                <c:pt idx="2092">
                  <c:v>42823.246412037042</c:v>
                </c:pt>
                <c:pt idx="2093">
                  <c:v>42823.288078703707</c:v>
                </c:pt>
                <c:pt idx="2094">
                  <c:v>42823.329745370371</c:v>
                </c:pt>
                <c:pt idx="2095">
                  <c:v>42823.371412037042</c:v>
                </c:pt>
                <c:pt idx="2096">
                  <c:v>42823.413078703707</c:v>
                </c:pt>
                <c:pt idx="2097">
                  <c:v>42823.454745370371</c:v>
                </c:pt>
                <c:pt idx="2098">
                  <c:v>42823.496412037042</c:v>
                </c:pt>
                <c:pt idx="2099">
                  <c:v>42823.538078703707</c:v>
                </c:pt>
                <c:pt idx="2100">
                  <c:v>42823.579745370371</c:v>
                </c:pt>
                <c:pt idx="2101">
                  <c:v>42823.621423611112</c:v>
                </c:pt>
                <c:pt idx="2102">
                  <c:v>42823.663090277783</c:v>
                </c:pt>
                <c:pt idx="2103">
                  <c:v>42823.704756944448</c:v>
                </c:pt>
                <c:pt idx="2104">
                  <c:v>42823.746493055558</c:v>
                </c:pt>
                <c:pt idx="2105">
                  <c:v>42823.788159722222</c:v>
                </c:pt>
                <c:pt idx="2106">
                  <c:v>42823.829826388886</c:v>
                </c:pt>
                <c:pt idx="2107">
                  <c:v>42823.871493055558</c:v>
                </c:pt>
                <c:pt idx="2108">
                  <c:v>42823.913159722222</c:v>
                </c:pt>
                <c:pt idx="2109">
                  <c:v>42823.954826388886</c:v>
                </c:pt>
                <c:pt idx="2110">
                  <c:v>42823.996493055558</c:v>
                </c:pt>
                <c:pt idx="2111">
                  <c:v>42824.038159722222</c:v>
                </c:pt>
                <c:pt idx="2112">
                  <c:v>42824.079826388886</c:v>
                </c:pt>
                <c:pt idx="2113">
                  <c:v>42824.121493055558</c:v>
                </c:pt>
                <c:pt idx="2114">
                  <c:v>42824.163159722222</c:v>
                </c:pt>
                <c:pt idx="2115">
                  <c:v>42824.204826388886</c:v>
                </c:pt>
                <c:pt idx="2116">
                  <c:v>42824.246493055558</c:v>
                </c:pt>
                <c:pt idx="2117">
                  <c:v>42824.288159722222</c:v>
                </c:pt>
                <c:pt idx="2118">
                  <c:v>42824.329826388886</c:v>
                </c:pt>
                <c:pt idx="2119">
                  <c:v>42824.371493055558</c:v>
                </c:pt>
                <c:pt idx="2120">
                  <c:v>42824.413159722222</c:v>
                </c:pt>
                <c:pt idx="2121">
                  <c:v>42824.454826388886</c:v>
                </c:pt>
                <c:pt idx="2122">
                  <c:v>42824.496493055558</c:v>
                </c:pt>
                <c:pt idx="2123">
                  <c:v>42824.538159722222</c:v>
                </c:pt>
                <c:pt idx="2124">
                  <c:v>42824.579826388886</c:v>
                </c:pt>
                <c:pt idx="2125">
                  <c:v>42824.621504629627</c:v>
                </c:pt>
                <c:pt idx="2126">
                  <c:v>42824.663171296299</c:v>
                </c:pt>
                <c:pt idx="2127">
                  <c:v>42824.704837962963</c:v>
                </c:pt>
                <c:pt idx="2128">
                  <c:v>42824.746608796297</c:v>
                </c:pt>
                <c:pt idx="2129">
                  <c:v>42824.788275462961</c:v>
                </c:pt>
                <c:pt idx="2130">
                  <c:v>42824.829942129632</c:v>
                </c:pt>
                <c:pt idx="2131">
                  <c:v>42824.871608796297</c:v>
                </c:pt>
                <c:pt idx="2132">
                  <c:v>42824.913275462961</c:v>
                </c:pt>
                <c:pt idx="2133">
                  <c:v>42824.954942129632</c:v>
                </c:pt>
                <c:pt idx="2134">
                  <c:v>42824.996608796297</c:v>
                </c:pt>
                <c:pt idx="2135">
                  <c:v>42825.038275462961</c:v>
                </c:pt>
                <c:pt idx="2136">
                  <c:v>42825.079942129632</c:v>
                </c:pt>
                <c:pt idx="2137">
                  <c:v>42825.121608796297</c:v>
                </c:pt>
                <c:pt idx="2138">
                  <c:v>42825.163275462961</c:v>
                </c:pt>
                <c:pt idx="2139">
                  <c:v>42825.204942129632</c:v>
                </c:pt>
                <c:pt idx="2140">
                  <c:v>42825.246608796297</c:v>
                </c:pt>
                <c:pt idx="2141">
                  <c:v>42825.288275462961</c:v>
                </c:pt>
                <c:pt idx="2142">
                  <c:v>42825.329942129632</c:v>
                </c:pt>
                <c:pt idx="2143">
                  <c:v>42825.371608796297</c:v>
                </c:pt>
                <c:pt idx="2144">
                  <c:v>42825.413275462961</c:v>
                </c:pt>
                <c:pt idx="2145">
                  <c:v>42825.454942129632</c:v>
                </c:pt>
                <c:pt idx="2146">
                  <c:v>42825.496608796297</c:v>
                </c:pt>
                <c:pt idx="2147">
                  <c:v>42825.538275462961</c:v>
                </c:pt>
                <c:pt idx="2148">
                  <c:v>42825.579942129632</c:v>
                </c:pt>
                <c:pt idx="2149">
                  <c:v>42825.621620370373</c:v>
                </c:pt>
                <c:pt idx="2150">
                  <c:v>42825.663287037038</c:v>
                </c:pt>
                <c:pt idx="2151">
                  <c:v>42825.704953703702</c:v>
                </c:pt>
                <c:pt idx="2152">
                  <c:v>42825.746689814812</c:v>
                </c:pt>
                <c:pt idx="2153">
                  <c:v>42825.788356481477</c:v>
                </c:pt>
                <c:pt idx="2154">
                  <c:v>42825.830023148148</c:v>
                </c:pt>
                <c:pt idx="2155">
                  <c:v>42825.871689814812</c:v>
                </c:pt>
                <c:pt idx="2156">
                  <c:v>42825.913356481477</c:v>
                </c:pt>
                <c:pt idx="2157">
                  <c:v>42825.955023148148</c:v>
                </c:pt>
                <c:pt idx="2158">
                  <c:v>42825.996689814812</c:v>
                </c:pt>
                <c:pt idx="2159">
                  <c:v>42826.038356481477</c:v>
                </c:pt>
                <c:pt idx="2160">
                  <c:v>42826.080023148148</c:v>
                </c:pt>
                <c:pt idx="2161">
                  <c:v>42826.121689814812</c:v>
                </c:pt>
                <c:pt idx="2162">
                  <c:v>42826.163356481477</c:v>
                </c:pt>
                <c:pt idx="2163">
                  <c:v>42826.205023148148</c:v>
                </c:pt>
                <c:pt idx="2164">
                  <c:v>42826.246689814812</c:v>
                </c:pt>
                <c:pt idx="2165">
                  <c:v>42826.288356481477</c:v>
                </c:pt>
                <c:pt idx="2166">
                  <c:v>42826.330023148148</c:v>
                </c:pt>
                <c:pt idx="2167">
                  <c:v>42826.371689814812</c:v>
                </c:pt>
                <c:pt idx="2168">
                  <c:v>42826.413356481477</c:v>
                </c:pt>
                <c:pt idx="2169">
                  <c:v>42826.455023148148</c:v>
                </c:pt>
                <c:pt idx="2170">
                  <c:v>42826.496689814812</c:v>
                </c:pt>
                <c:pt idx="2171">
                  <c:v>42826.538356481477</c:v>
                </c:pt>
                <c:pt idx="2172">
                  <c:v>42826.580023148148</c:v>
                </c:pt>
                <c:pt idx="2173">
                  <c:v>42826.621689814812</c:v>
                </c:pt>
                <c:pt idx="2174">
                  <c:v>42826.663356481477</c:v>
                </c:pt>
                <c:pt idx="2175">
                  <c:v>42826.705023148148</c:v>
                </c:pt>
                <c:pt idx="2176">
                  <c:v>42826.746759259258</c:v>
                </c:pt>
                <c:pt idx="2177">
                  <c:v>42826.788425925923</c:v>
                </c:pt>
                <c:pt idx="2178">
                  <c:v>42826.830092592587</c:v>
                </c:pt>
                <c:pt idx="2179">
                  <c:v>42826.871759259258</c:v>
                </c:pt>
                <c:pt idx="2180">
                  <c:v>42826.913472222222</c:v>
                </c:pt>
                <c:pt idx="2181">
                  <c:v>42826.955104166656</c:v>
                </c:pt>
                <c:pt idx="2182">
                  <c:v>42826.996770833342</c:v>
                </c:pt>
                <c:pt idx="2183">
                  <c:v>42827.038437499999</c:v>
                </c:pt>
                <c:pt idx="2184">
                  <c:v>42827.080104166656</c:v>
                </c:pt>
                <c:pt idx="2185">
                  <c:v>42827.121770833342</c:v>
                </c:pt>
                <c:pt idx="2186">
                  <c:v>42827.163437499999</c:v>
                </c:pt>
                <c:pt idx="2187">
                  <c:v>42827.205104166656</c:v>
                </c:pt>
                <c:pt idx="2188">
                  <c:v>42827.246770833342</c:v>
                </c:pt>
                <c:pt idx="2189">
                  <c:v>42827.288437499999</c:v>
                </c:pt>
                <c:pt idx="2190">
                  <c:v>42827.330104166656</c:v>
                </c:pt>
                <c:pt idx="2191">
                  <c:v>42827.371770833342</c:v>
                </c:pt>
                <c:pt idx="2192">
                  <c:v>42827.413437499999</c:v>
                </c:pt>
                <c:pt idx="2193">
                  <c:v>42827.455104166656</c:v>
                </c:pt>
                <c:pt idx="2194">
                  <c:v>42827.496770833342</c:v>
                </c:pt>
                <c:pt idx="2195">
                  <c:v>42827.538437499999</c:v>
                </c:pt>
                <c:pt idx="2196">
                  <c:v>42827.580104166656</c:v>
                </c:pt>
                <c:pt idx="2197">
                  <c:v>42827.621782407397</c:v>
                </c:pt>
                <c:pt idx="2198">
                  <c:v>42827.663449074083</c:v>
                </c:pt>
                <c:pt idx="2199">
                  <c:v>42827.70511574074</c:v>
                </c:pt>
                <c:pt idx="2200">
                  <c:v>42827.746863425928</c:v>
                </c:pt>
                <c:pt idx="2201">
                  <c:v>42827.788530092592</c:v>
                </c:pt>
                <c:pt idx="2202">
                  <c:v>42827.830196759263</c:v>
                </c:pt>
                <c:pt idx="2203">
                  <c:v>42827.871863425928</c:v>
                </c:pt>
                <c:pt idx="2204">
                  <c:v>42827.913530092592</c:v>
                </c:pt>
                <c:pt idx="2205">
                  <c:v>42827.955196759263</c:v>
                </c:pt>
                <c:pt idx="2206">
                  <c:v>42827.996863425928</c:v>
                </c:pt>
                <c:pt idx="2207">
                  <c:v>42828.038530092592</c:v>
                </c:pt>
                <c:pt idx="2208">
                  <c:v>42828.080196759263</c:v>
                </c:pt>
                <c:pt idx="2209">
                  <c:v>42828.121863425928</c:v>
                </c:pt>
                <c:pt idx="2210">
                  <c:v>42828.163530092592</c:v>
                </c:pt>
                <c:pt idx="2211">
                  <c:v>42828.205196759263</c:v>
                </c:pt>
                <c:pt idx="2212">
                  <c:v>42828.246863425928</c:v>
                </c:pt>
                <c:pt idx="2213">
                  <c:v>42828.288530092592</c:v>
                </c:pt>
                <c:pt idx="2214">
                  <c:v>42828.330196759263</c:v>
                </c:pt>
                <c:pt idx="2215">
                  <c:v>42828.371863425928</c:v>
                </c:pt>
                <c:pt idx="2216">
                  <c:v>42828.413530092592</c:v>
                </c:pt>
                <c:pt idx="2217">
                  <c:v>42828.455196759263</c:v>
                </c:pt>
                <c:pt idx="2218">
                  <c:v>42828.496863425928</c:v>
                </c:pt>
                <c:pt idx="2219">
                  <c:v>42828.538530092592</c:v>
                </c:pt>
                <c:pt idx="2220">
                  <c:v>42828.580196759263</c:v>
                </c:pt>
                <c:pt idx="2221">
                  <c:v>42828.621874999997</c:v>
                </c:pt>
                <c:pt idx="2222">
                  <c:v>42828.663541666669</c:v>
                </c:pt>
                <c:pt idx="2223">
                  <c:v>42828.705208333333</c:v>
                </c:pt>
                <c:pt idx="2224">
                  <c:v>42828.746932870366</c:v>
                </c:pt>
                <c:pt idx="2225">
                  <c:v>42828.788599537038</c:v>
                </c:pt>
                <c:pt idx="2226">
                  <c:v>42828.830266203702</c:v>
                </c:pt>
                <c:pt idx="2227">
                  <c:v>42828.871932870366</c:v>
                </c:pt>
                <c:pt idx="2228">
                  <c:v>42828.913599537038</c:v>
                </c:pt>
                <c:pt idx="2229">
                  <c:v>42828.955266203702</c:v>
                </c:pt>
                <c:pt idx="2230">
                  <c:v>42828.996932870366</c:v>
                </c:pt>
                <c:pt idx="2231">
                  <c:v>42829.038599537038</c:v>
                </c:pt>
                <c:pt idx="2232">
                  <c:v>42829.080266203702</c:v>
                </c:pt>
                <c:pt idx="2233">
                  <c:v>42829.121932870366</c:v>
                </c:pt>
                <c:pt idx="2234">
                  <c:v>42829.163599537038</c:v>
                </c:pt>
                <c:pt idx="2235">
                  <c:v>42829.205266203702</c:v>
                </c:pt>
                <c:pt idx="2236">
                  <c:v>42829.246932870366</c:v>
                </c:pt>
                <c:pt idx="2237">
                  <c:v>42829.288599537038</c:v>
                </c:pt>
                <c:pt idx="2238">
                  <c:v>42829.330266203702</c:v>
                </c:pt>
                <c:pt idx="2239">
                  <c:v>42829.371932870366</c:v>
                </c:pt>
                <c:pt idx="2240">
                  <c:v>42829.413599537038</c:v>
                </c:pt>
                <c:pt idx="2241">
                  <c:v>42829.455266203702</c:v>
                </c:pt>
                <c:pt idx="2242">
                  <c:v>42829.496932870366</c:v>
                </c:pt>
                <c:pt idx="2243">
                  <c:v>42829.538599537038</c:v>
                </c:pt>
                <c:pt idx="2244">
                  <c:v>42829.580266203702</c:v>
                </c:pt>
                <c:pt idx="2245">
                  <c:v>42829.621932870366</c:v>
                </c:pt>
                <c:pt idx="2246">
                  <c:v>42829.663599537038</c:v>
                </c:pt>
                <c:pt idx="2247">
                  <c:v>42829.705266203702</c:v>
                </c:pt>
                <c:pt idx="2248">
                  <c:v>42829.747002314813</c:v>
                </c:pt>
                <c:pt idx="2249">
                  <c:v>42829.788668981477</c:v>
                </c:pt>
                <c:pt idx="2250">
                  <c:v>42829.830335648148</c:v>
                </c:pt>
                <c:pt idx="2251">
                  <c:v>42829.872002314813</c:v>
                </c:pt>
                <c:pt idx="2252">
                  <c:v>42829.913668981477</c:v>
                </c:pt>
                <c:pt idx="2253">
                  <c:v>42829.955335648148</c:v>
                </c:pt>
                <c:pt idx="2254">
                  <c:v>42829.997002314813</c:v>
                </c:pt>
                <c:pt idx="2255">
                  <c:v>42830.038668981477</c:v>
                </c:pt>
                <c:pt idx="2256">
                  <c:v>42830.080335648148</c:v>
                </c:pt>
                <c:pt idx="2257">
                  <c:v>42830.122002314813</c:v>
                </c:pt>
                <c:pt idx="2258">
                  <c:v>42830.163668981477</c:v>
                </c:pt>
                <c:pt idx="2259">
                  <c:v>42830.205335648148</c:v>
                </c:pt>
                <c:pt idx="2260">
                  <c:v>42830.247002314813</c:v>
                </c:pt>
                <c:pt idx="2261">
                  <c:v>42830.288668981477</c:v>
                </c:pt>
                <c:pt idx="2262">
                  <c:v>42830.330335648148</c:v>
                </c:pt>
                <c:pt idx="2263">
                  <c:v>42830.372002314813</c:v>
                </c:pt>
                <c:pt idx="2264">
                  <c:v>42830.413668981477</c:v>
                </c:pt>
                <c:pt idx="2265">
                  <c:v>42830.455335648148</c:v>
                </c:pt>
                <c:pt idx="2266">
                  <c:v>42830.497002314813</c:v>
                </c:pt>
                <c:pt idx="2267">
                  <c:v>42830.538668981477</c:v>
                </c:pt>
                <c:pt idx="2268">
                  <c:v>42830.580335648148</c:v>
                </c:pt>
                <c:pt idx="2269">
                  <c:v>42830.621990740743</c:v>
                </c:pt>
                <c:pt idx="2270">
                  <c:v>42830.663657407407</c:v>
                </c:pt>
                <c:pt idx="2271">
                  <c:v>42830.705324074072</c:v>
                </c:pt>
                <c:pt idx="2272">
                  <c:v>42830.747118055559</c:v>
                </c:pt>
                <c:pt idx="2273">
                  <c:v>42830.78875</c:v>
                </c:pt>
                <c:pt idx="2274">
                  <c:v>42830.830416666657</c:v>
                </c:pt>
                <c:pt idx="2275">
                  <c:v>42830.872083333343</c:v>
                </c:pt>
                <c:pt idx="2276">
                  <c:v>42830.91375</c:v>
                </c:pt>
                <c:pt idx="2277">
                  <c:v>42830.955416666657</c:v>
                </c:pt>
                <c:pt idx="2278">
                  <c:v>42830.997083333343</c:v>
                </c:pt>
                <c:pt idx="2279">
                  <c:v>42831.03875</c:v>
                </c:pt>
                <c:pt idx="2280">
                  <c:v>42831.080416666657</c:v>
                </c:pt>
                <c:pt idx="2281">
                  <c:v>42831.122083333343</c:v>
                </c:pt>
                <c:pt idx="2282">
                  <c:v>42831.16375</c:v>
                </c:pt>
                <c:pt idx="2283">
                  <c:v>42831.205416666657</c:v>
                </c:pt>
                <c:pt idx="2284">
                  <c:v>42831.247083333343</c:v>
                </c:pt>
                <c:pt idx="2285">
                  <c:v>42831.28875</c:v>
                </c:pt>
                <c:pt idx="2286">
                  <c:v>42831.330416666657</c:v>
                </c:pt>
                <c:pt idx="2287">
                  <c:v>42831.372083333343</c:v>
                </c:pt>
                <c:pt idx="2288">
                  <c:v>42831.41375</c:v>
                </c:pt>
                <c:pt idx="2289">
                  <c:v>42831.455416666657</c:v>
                </c:pt>
                <c:pt idx="2290">
                  <c:v>42831.497083333343</c:v>
                </c:pt>
                <c:pt idx="2291">
                  <c:v>42831.53875</c:v>
                </c:pt>
                <c:pt idx="2292">
                  <c:v>42831.580416666657</c:v>
                </c:pt>
                <c:pt idx="2293">
                  <c:v>42831.622106481482</c:v>
                </c:pt>
                <c:pt idx="2294">
                  <c:v>42831.663773148153</c:v>
                </c:pt>
                <c:pt idx="2295">
                  <c:v>42831.705439814818</c:v>
                </c:pt>
                <c:pt idx="2296">
                  <c:v>42831.747187499997</c:v>
                </c:pt>
                <c:pt idx="2297">
                  <c:v>42831.788854166669</c:v>
                </c:pt>
                <c:pt idx="2298">
                  <c:v>42831.830520833333</c:v>
                </c:pt>
                <c:pt idx="2299">
                  <c:v>42831.872187499997</c:v>
                </c:pt>
                <c:pt idx="2300">
                  <c:v>42831.913854166669</c:v>
                </c:pt>
                <c:pt idx="2301">
                  <c:v>42831.955520833333</c:v>
                </c:pt>
                <c:pt idx="2302">
                  <c:v>42831.997187499997</c:v>
                </c:pt>
                <c:pt idx="2303">
                  <c:v>42832.038854166669</c:v>
                </c:pt>
                <c:pt idx="2304">
                  <c:v>42832.080520833333</c:v>
                </c:pt>
                <c:pt idx="2305">
                  <c:v>42832.122187499997</c:v>
                </c:pt>
                <c:pt idx="2306">
                  <c:v>42832.163854166669</c:v>
                </c:pt>
                <c:pt idx="2307">
                  <c:v>42832.205520833333</c:v>
                </c:pt>
                <c:pt idx="2308">
                  <c:v>42832.247187499997</c:v>
                </c:pt>
                <c:pt idx="2309">
                  <c:v>42832.288854166669</c:v>
                </c:pt>
                <c:pt idx="2310">
                  <c:v>42832.330520833333</c:v>
                </c:pt>
                <c:pt idx="2311">
                  <c:v>42832.372187499997</c:v>
                </c:pt>
                <c:pt idx="2312">
                  <c:v>42832.413854166669</c:v>
                </c:pt>
                <c:pt idx="2313">
                  <c:v>42832.455520833333</c:v>
                </c:pt>
                <c:pt idx="2314">
                  <c:v>42832.497187499997</c:v>
                </c:pt>
                <c:pt idx="2315">
                  <c:v>42832.538854166669</c:v>
                </c:pt>
                <c:pt idx="2316">
                  <c:v>42832.580520833333</c:v>
                </c:pt>
                <c:pt idx="2317">
                  <c:v>42832.622210648151</c:v>
                </c:pt>
                <c:pt idx="2318">
                  <c:v>42832.663877314822</c:v>
                </c:pt>
                <c:pt idx="2319">
                  <c:v>42832.705543981479</c:v>
                </c:pt>
                <c:pt idx="2320">
                  <c:v>42832.74726851852</c:v>
                </c:pt>
                <c:pt idx="2321">
                  <c:v>42832.788935185177</c:v>
                </c:pt>
                <c:pt idx="2322">
                  <c:v>42832.830601851849</c:v>
                </c:pt>
                <c:pt idx="2323">
                  <c:v>42832.87226851852</c:v>
                </c:pt>
                <c:pt idx="2324">
                  <c:v>42832.913935185177</c:v>
                </c:pt>
                <c:pt idx="2325">
                  <c:v>42832.955601851849</c:v>
                </c:pt>
                <c:pt idx="2326">
                  <c:v>42832.99726851852</c:v>
                </c:pt>
                <c:pt idx="2327">
                  <c:v>42833.038935185177</c:v>
                </c:pt>
                <c:pt idx="2328">
                  <c:v>42833.080601851849</c:v>
                </c:pt>
                <c:pt idx="2329">
                  <c:v>42833.12226851852</c:v>
                </c:pt>
                <c:pt idx="2330">
                  <c:v>42833.163935185177</c:v>
                </c:pt>
                <c:pt idx="2331">
                  <c:v>42833.205601851849</c:v>
                </c:pt>
                <c:pt idx="2332">
                  <c:v>42833.24726851852</c:v>
                </c:pt>
                <c:pt idx="2333">
                  <c:v>42833.288935185177</c:v>
                </c:pt>
                <c:pt idx="2334">
                  <c:v>42833.330601851849</c:v>
                </c:pt>
                <c:pt idx="2335">
                  <c:v>42833.37226851852</c:v>
                </c:pt>
                <c:pt idx="2336">
                  <c:v>42833.413935185177</c:v>
                </c:pt>
                <c:pt idx="2337">
                  <c:v>42833.455601851849</c:v>
                </c:pt>
                <c:pt idx="2338">
                  <c:v>42833.49726851852</c:v>
                </c:pt>
                <c:pt idx="2339">
                  <c:v>42833.538935185177</c:v>
                </c:pt>
                <c:pt idx="2340">
                  <c:v>42833.580601851849</c:v>
                </c:pt>
                <c:pt idx="2341">
                  <c:v>42833.622291666667</c:v>
                </c:pt>
                <c:pt idx="2342">
                  <c:v>42833.663958333331</c:v>
                </c:pt>
                <c:pt idx="2343">
                  <c:v>42833.705625000002</c:v>
                </c:pt>
                <c:pt idx="2344">
                  <c:v>42833.747384259259</c:v>
                </c:pt>
                <c:pt idx="2345">
                  <c:v>42833.789050925923</c:v>
                </c:pt>
                <c:pt idx="2346">
                  <c:v>42833.830717592587</c:v>
                </c:pt>
                <c:pt idx="2347">
                  <c:v>42833.872384259259</c:v>
                </c:pt>
                <c:pt idx="2348">
                  <c:v>42833.914050925923</c:v>
                </c:pt>
                <c:pt idx="2349">
                  <c:v>42833.955717592587</c:v>
                </c:pt>
                <c:pt idx="2350">
                  <c:v>42833.997384259259</c:v>
                </c:pt>
                <c:pt idx="2351">
                  <c:v>42834.039050925923</c:v>
                </c:pt>
                <c:pt idx="2352">
                  <c:v>42834.080717592587</c:v>
                </c:pt>
                <c:pt idx="2353">
                  <c:v>42834.122384259259</c:v>
                </c:pt>
                <c:pt idx="2354">
                  <c:v>42834.164050925923</c:v>
                </c:pt>
                <c:pt idx="2355">
                  <c:v>42834.205717592587</c:v>
                </c:pt>
                <c:pt idx="2356">
                  <c:v>42834.247384259259</c:v>
                </c:pt>
                <c:pt idx="2357">
                  <c:v>42834.289050925923</c:v>
                </c:pt>
                <c:pt idx="2358">
                  <c:v>42834.330717592587</c:v>
                </c:pt>
                <c:pt idx="2359">
                  <c:v>42834.372384259259</c:v>
                </c:pt>
                <c:pt idx="2360">
                  <c:v>42834.414050925923</c:v>
                </c:pt>
                <c:pt idx="2361">
                  <c:v>42834.455717592587</c:v>
                </c:pt>
                <c:pt idx="2362">
                  <c:v>42834.497384259259</c:v>
                </c:pt>
                <c:pt idx="2363">
                  <c:v>42834.539050925923</c:v>
                </c:pt>
                <c:pt idx="2364">
                  <c:v>42834.580717592587</c:v>
                </c:pt>
                <c:pt idx="2365">
                  <c:v>42834.622407407413</c:v>
                </c:pt>
                <c:pt idx="2366">
                  <c:v>42834.664074074077</c:v>
                </c:pt>
                <c:pt idx="2367">
                  <c:v>42834.705740740741</c:v>
                </c:pt>
                <c:pt idx="2368">
                  <c:v>42834.747476851851</c:v>
                </c:pt>
                <c:pt idx="2369">
                  <c:v>42834.789143518523</c:v>
                </c:pt>
                <c:pt idx="2370">
                  <c:v>42834.830810185187</c:v>
                </c:pt>
                <c:pt idx="2371">
                  <c:v>42834.872476851851</c:v>
                </c:pt>
                <c:pt idx="2372">
                  <c:v>42834.914143518523</c:v>
                </c:pt>
                <c:pt idx="2373">
                  <c:v>42834.955810185187</c:v>
                </c:pt>
                <c:pt idx="2374">
                  <c:v>42834.997476851851</c:v>
                </c:pt>
                <c:pt idx="2375">
                  <c:v>42835.039143518523</c:v>
                </c:pt>
                <c:pt idx="2376">
                  <c:v>42835.080810185187</c:v>
                </c:pt>
                <c:pt idx="2377">
                  <c:v>42835.122476851851</c:v>
                </c:pt>
                <c:pt idx="2378">
                  <c:v>42835.164143518523</c:v>
                </c:pt>
                <c:pt idx="2379">
                  <c:v>42835.205810185187</c:v>
                </c:pt>
                <c:pt idx="2380">
                  <c:v>42835.247476851851</c:v>
                </c:pt>
                <c:pt idx="2381">
                  <c:v>42835.289143518523</c:v>
                </c:pt>
                <c:pt idx="2382">
                  <c:v>42835.330810185187</c:v>
                </c:pt>
                <c:pt idx="2383">
                  <c:v>42835.372476851851</c:v>
                </c:pt>
                <c:pt idx="2384">
                  <c:v>42835.414143518523</c:v>
                </c:pt>
                <c:pt idx="2385">
                  <c:v>42835.455810185187</c:v>
                </c:pt>
                <c:pt idx="2386">
                  <c:v>42835.497476851851</c:v>
                </c:pt>
                <c:pt idx="2387">
                  <c:v>42835.539143518523</c:v>
                </c:pt>
                <c:pt idx="2388">
                  <c:v>42835.580810185187</c:v>
                </c:pt>
                <c:pt idx="2389">
                  <c:v>42835.622488425928</c:v>
                </c:pt>
                <c:pt idx="2390">
                  <c:v>42835.664155092592</c:v>
                </c:pt>
                <c:pt idx="2391">
                  <c:v>42835.705821759257</c:v>
                </c:pt>
                <c:pt idx="2392">
                  <c:v>42835.747546296298</c:v>
                </c:pt>
                <c:pt idx="2393">
                  <c:v>42835.789212962962</c:v>
                </c:pt>
                <c:pt idx="2394">
                  <c:v>42835.830879629633</c:v>
                </c:pt>
                <c:pt idx="2395">
                  <c:v>42835.872546296298</c:v>
                </c:pt>
                <c:pt idx="2396">
                  <c:v>42835.914212962962</c:v>
                </c:pt>
                <c:pt idx="2397">
                  <c:v>42835.955879629633</c:v>
                </c:pt>
                <c:pt idx="2398">
                  <c:v>42835.997546296298</c:v>
                </c:pt>
                <c:pt idx="2399">
                  <c:v>42836.039212962962</c:v>
                </c:pt>
                <c:pt idx="2400">
                  <c:v>42836.080879629633</c:v>
                </c:pt>
                <c:pt idx="2401">
                  <c:v>42836.122546296298</c:v>
                </c:pt>
                <c:pt idx="2402">
                  <c:v>42836.164212962962</c:v>
                </c:pt>
                <c:pt idx="2403">
                  <c:v>42836.205879629633</c:v>
                </c:pt>
                <c:pt idx="2404">
                  <c:v>42836.247546296298</c:v>
                </c:pt>
                <c:pt idx="2405">
                  <c:v>42836.289212962962</c:v>
                </c:pt>
                <c:pt idx="2406">
                  <c:v>42836.330879629633</c:v>
                </c:pt>
                <c:pt idx="2407">
                  <c:v>42836.372546296298</c:v>
                </c:pt>
                <c:pt idx="2408">
                  <c:v>42836.414212962962</c:v>
                </c:pt>
                <c:pt idx="2409">
                  <c:v>42836.455879629633</c:v>
                </c:pt>
                <c:pt idx="2410">
                  <c:v>42836.497546296298</c:v>
                </c:pt>
                <c:pt idx="2411">
                  <c:v>42836.539212962962</c:v>
                </c:pt>
                <c:pt idx="2412">
                  <c:v>42836.580879629633</c:v>
                </c:pt>
                <c:pt idx="2413">
                  <c:v>42836.622546296298</c:v>
                </c:pt>
                <c:pt idx="2414">
                  <c:v>42836.664212962962</c:v>
                </c:pt>
                <c:pt idx="2415">
                  <c:v>42836.705879629633</c:v>
                </c:pt>
                <c:pt idx="2416">
                  <c:v>42836.747627314813</c:v>
                </c:pt>
                <c:pt idx="2417">
                  <c:v>42836.789293981477</c:v>
                </c:pt>
                <c:pt idx="2418">
                  <c:v>42836.830960648149</c:v>
                </c:pt>
                <c:pt idx="2419">
                  <c:v>42836.872627314813</c:v>
                </c:pt>
                <c:pt idx="2420">
                  <c:v>42836.914293981477</c:v>
                </c:pt>
                <c:pt idx="2421">
                  <c:v>42836.955960648149</c:v>
                </c:pt>
                <c:pt idx="2422">
                  <c:v>42836.997627314813</c:v>
                </c:pt>
                <c:pt idx="2423">
                  <c:v>42837.039293981477</c:v>
                </c:pt>
                <c:pt idx="2424">
                  <c:v>42837.080960648149</c:v>
                </c:pt>
                <c:pt idx="2425">
                  <c:v>42837.122627314813</c:v>
                </c:pt>
                <c:pt idx="2426">
                  <c:v>42837.164293981477</c:v>
                </c:pt>
                <c:pt idx="2427">
                  <c:v>42837.205960648149</c:v>
                </c:pt>
                <c:pt idx="2428">
                  <c:v>42837.247627314813</c:v>
                </c:pt>
                <c:pt idx="2429">
                  <c:v>42837.289293981477</c:v>
                </c:pt>
                <c:pt idx="2430">
                  <c:v>42837.330960648149</c:v>
                </c:pt>
                <c:pt idx="2431">
                  <c:v>42837.372627314813</c:v>
                </c:pt>
                <c:pt idx="2432">
                  <c:v>42837.414293981477</c:v>
                </c:pt>
                <c:pt idx="2433">
                  <c:v>42837.455960648149</c:v>
                </c:pt>
                <c:pt idx="2434">
                  <c:v>42837.497627314813</c:v>
                </c:pt>
                <c:pt idx="2435">
                  <c:v>42837.539293981477</c:v>
                </c:pt>
                <c:pt idx="2436">
                  <c:v>42837.580960648149</c:v>
                </c:pt>
                <c:pt idx="2437">
                  <c:v>42837.622650462959</c:v>
                </c:pt>
                <c:pt idx="2438">
                  <c:v>42837.664317129631</c:v>
                </c:pt>
                <c:pt idx="2439">
                  <c:v>42837.705983796302</c:v>
                </c:pt>
                <c:pt idx="2440">
                  <c:v>42837.747719907413</c:v>
                </c:pt>
                <c:pt idx="2441">
                  <c:v>42837.789386574077</c:v>
                </c:pt>
                <c:pt idx="2442">
                  <c:v>42837.831053240741</c:v>
                </c:pt>
                <c:pt idx="2443">
                  <c:v>42837.872719907413</c:v>
                </c:pt>
                <c:pt idx="2444">
                  <c:v>42837.914386574077</c:v>
                </c:pt>
                <c:pt idx="2445">
                  <c:v>42837.956053240741</c:v>
                </c:pt>
                <c:pt idx="2446">
                  <c:v>42837.997719907413</c:v>
                </c:pt>
                <c:pt idx="2447">
                  <c:v>42838.039386574077</c:v>
                </c:pt>
                <c:pt idx="2448">
                  <c:v>42838.081053240741</c:v>
                </c:pt>
                <c:pt idx="2449">
                  <c:v>42838.122719907413</c:v>
                </c:pt>
                <c:pt idx="2450">
                  <c:v>42838.164386574077</c:v>
                </c:pt>
                <c:pt idx="2451">
                  <c:v>42838.206053240741</c:v>
                </c:pt>
                <c:pt idx="2452">
                  <c:v>42838.247719907413</c:v>
                </c:pt>
                <c:pt idx="2453">
                  <c:v>42838.289386574077</c:v>
                </c:pt>
                <c:pt idx="2454">
                  <c:v>42838.331053240741</c:v>
                </c:pt>
                <c:pt idx="2455">
                  <c:v>42838.372719907413</c:v>
                </c:pt>
                <c:pt idx="2456">
                  <c:v>42838.414386574077</c:v>
                </c:pt>
                <c:pt idx="2457">
                  <c:v>42838.456053240741</c:v>
                </c:pt>
                <c:pt idx="2458">
                  <c:v>42838.497719907413</c:v>
                </c:pt>
                <c:pt idx="2459">
                  <c:v>42838.539386574077</c:v>
                </c:pt>
                <c:pt idx="2460">
                  <c:v>42838.581053240741</c:v>
                </c:pt>
                <c:pt idx="2461">
                  <c:v>42838.622743055559</c:v>
                </c:pt>
                <c:pt idx="2462">
                  <c:v>42838.664409722223</c:v>
                </c:pt>
                <c:pt idx="2463">
                  <c:v>42838.706076388888</c:v>
                </c:pt>
                <c:pt idx="2464">
                  <c:v>42838.747812499998</c:v>
                </c:pt>
                <c:pt idx="2465">
                  <c:v>42838.789479166669</c:v>
                </c:pt>
                <c:pt idx="2466">
                  <c:v>42838.831145833326</c:v>
                </c:pt>
                <c:pt idx="2467">
                  <c:v>42838.872812499998</c:v>
                </c:pt>
                <c:pt idx="2468">
                  <c:v>42838.914479166669</c:v>
                </c:pt>
                <c:pt idx="2469">
                  <c:v>42838.956145833326</c:v>
                </c:pt>
                <c:pt idx="2470">
                  <c:v>42838.997812499998</c:v>
                </c:pt>
                <c:pt idx="2471">
                  <c:v>42839.039479166669</c:v>
                </c:pt>
                <c:pt idx="2472">
                  <c:v>42839.081145833326</c:v>
                </c:pt>
                <c:pt idx="2473">
                  <c:v>42839.122812499998</c:v>
                </c:pt>
                <c:pt idx="2474">
                  <c:v>42839.164479166669</c:v>
                </c:pt>
                <c:pt idx="2475">
                  <c:v>42839.206145833326</c:v>
                </c:pt>
                <c:pt idx="2476">
                  <c:v>42839.247812499998</c:v>
                </c:pt>
                <c:pt idx="2477">
                  <c:v>42839.289479166669</c:v>
                </c:pt>
                <c:pt idx="2478">
                  <c:v>42839.331145833326</c:v>
                </c:pt>
                <c:pt idx="2479">
                  <c:v>42839.372812499998</c:v>
                </c:pt>
                <c:pt idx="2480">
                  <c:v>42839.414479166669</c:v>
                </c:pt>
                <c:pt idx="2481">
                  <c:v>42839.456145833326</c:v>
                </c:pt>
                <c:pt idx="2482">
                  <c:v>42839.497812499998</c:v>
                </c:pt>
                <c:pt idx="2483">
                  <c:v>42839.539479166669</c:v>
                </c:pt>
                <c:pt idx="2484">
                  <c:v>42839.581145833326</c:v>
                </c:pt>
                <c:pt idx="2485">
                  <c:v>42839.622835648152</c:v>
                </c:pt>
                <c:pt idx="2486">
                  <c:v>42839.664502314823</c:v>
                </c:pt>
                <c:pt idx="2487">
                  <c:v>42839.70616898148</c:v>
                </c:pt>
                <c:pt idx="2488">
                  <c:v>42839.74790509259</c:v>
                </c:pt>
                <c:pt idx="2489">
                  <c:v>42839.789571759262</c:v>
                </c:pt>
                <c:pt idx="2490">
                  <c:v>42839.831238425933</c:v>
                </c:pt>
                <c:pt idx="2491">
                  <c:v>42839.87290509259</c:v>
                </c:pt>
                <c:pt idx="2492">
                  <c:v>42839.914571759262</c:v>
                </c:pt>
                <c:pt idx="2493">
                  <c:v>42839.956238425933</c:v>
                </c:pt>
                <c:pt idx="2494">
                  <c:v>42839.99790509259</c:v>
                </c:pt>
                <c:pt idx="2495">
                  <c:v>42840.039571759262</c:v>
                </c:pt>
                <c:pt idx="2496">
                  <c:v>42840.081238425933</c:v>
                </c:pt>
                <c:pt idx="2497">
                  <c:v>42840.12290509259</c:v>
                </c:pt>
                <c:pt idx="2498">
                  <c:v>42840.164571759262</c:v>
                </c:pt>
                <c:pt idx="2499">
                  <c:v>42840.206238425933</c:v>
                </c:pt>
                <c:pt idx="2500">
                  <c:v>42840.24790509259</c:v>
                </c:pt>
                <c:pt idx="2501">
                  <c:v>42840.289571759262</c:v>
                </c:pt>
                <c:pt idx="2502">
                  <c:v>42840.331238425933</c:v>
                </c:pt>
                <c:pt idx="2503">
                  <c:v>42840.37290509259</c:v>
                </c:pt>
                <c:pt idx="2504">
                  <c:v>42840.414571759262</c:v>
                </c:pt>
                <c:pt idx="2505">
                  <c:v>42840.456238425933</c:v>
                </c:pt>
                <c:pt idx="2506">
                  <c:v>42840.49790509259</c:v>
                </c:pt>
                <c:pt idx="2507">
                  <c:v>42840.539571759262</c:v>
                </c:pt>
                <c:pt idx="2508">
                  <c:v>42840.581238425933</c:v>
                </c:pt>
                <c:pt idx="2509">
                  <c:v>42840.622893518521</c:v>
                </c:pt>
                <c:pt idx="2510">
                  <c:v>42840.664560185192</c:v>
                </c:pt>
                <c:pt idx="2511">
                  <c:v>42840.706273148149</c:v>
                </c:pt>
                <c:pt idx="2512">
                  <c:v>42840.747974537036</c:v>
                </c:pt>
                <c:pt idx="2513">
                  <c:v>42840.789641203701</c:v>
                </c:pt>
                <c:pt idx="2514">
                  <c:v>42840.831307870372</c:v>
                </c:pt>
                <c:pt idx="2515">
                  <c:v>42840.872974537036</c:v>
                </c:pt>
                <c:pt idx="2516">
                  <c:v>42840.914641203701</c:v>
                </c:pt>
                <c:pt idx="2517">
                  <c:v>42840.956307870372</c:v>
                </c:pt>
                <c:pt idx="2518">
                  <c:v>42840.997974537036</c:v>
                </c:pt>
                <c:pt idx="2519">
                  <c:v>42841.039641203701</c:v>
                </c:pt>
                <c:pt idx="2520">
                  <c:v>42841.081307870372</c:v>
                </c:pt>
                <c:pt idx="2521">
                  <c:v>42841.122974537036</c:v>
                </c:pt>
                <c:pt idx="2522">
                  <c:v>42841.164641203701</c:v>
                </c:pt>
                <c:pt idx="2523">
                  <c:v>42841.206307870372</c:v>
                </c:pt>
                <c:pt idx="2524">
                  <c:v>42841.247974537036</c:v>
                </c:pt>
                <c:pt idx="2525">
                  <c:v>42841.289641203701</c:v>
                </c:pt>
                <c:pt idx="2526">
                  <c:v>42841.331307870372</c:v>
                </c:pt>
                <c:pt idx="2527">
                  <c:v>42841.372974537036</c:v>
                </c:pt>
                <c:pt idx="2528">
                  <c:v>42841.414641203701</c:v>
                </c:pt>
                <c:pt idx="2529">
                  <c:v>42841.456307870372</c:v>
                </c:pt>
                <c:pt idx="2530">
                  <c:v>42841.497974537036</c:v>
                </c:pt>
                <c:pt idx="2531">
                  <c:v>42841.539641203701</c:v>
                </c:pt>
                <c:pt idx="2532">
                  <c:v>42841.581307870372</c:v>
                </c:pt>
                <c:pt idx="2533">
                  <c:v>42841.622974537036</c:v>
                </c:pt>
                <c:pt idx="2534">
                  <c:v>42841.664641203701</c:v>
                </c:pt>
                <c:pt idx="2535">
                  <c:v>42841.706307870372</c:v>
                </c:pt>
                <c:pt idx="2536">
                  <c:v>42841.748101851852</c:v>
                </c:pt>
                <c:pt idx="2537">
                  <c:v>42841.78974537037</c:v>
                </c:pt>
                <c:pt idx="2538">
                  <c:v>42841.831412037027</c:v>
                </c:pt>
                <c:pt idx="2539">
                  <c:v>42841.873078703713</c:v>
                </c:pt>
                <c:pt idx="2540">
                  <c:v>42841.91474537037</c:v>
                </c:pt>
                <c:pt idx="2541">
                  <c:v>42841.956412037027</c:v>
                </c:pt>
                <c:pt idx="2542">
                  <c:v>42841.998078703713</c:v>
                </c:pt>
                <c:pt idx="2543">
                  <c:v>42842.03974537037</c:v>
                </c:pt>
                <c:pt idx="2544">
                  <c:v>42842.081412037027</c:v>
                </c:pt>
                <c:pt idx="2545">
                  <c:v>42842.123078703713</c:v>
                </c:pt>
                <c:pt idx="2546">
                  <c:v>42842.16474537037</c:v>
                </c:pt>
                <c:pt idx="2547">
                  <c:v>42842.206412037027</c:v>
                </c:pt>
                <c:pt idx="2548">
                  <c:v>42842.248078703713</c:v>
                </c:pt>
                <c:pt idx="2549">
                  <c:v>42842.28974537037</c:v>
                </c:pt>
                <c:pt idx="2550">
                  <c:v>42842.331412037027</c:v>
                </c:pt>
                <c:pt idx="2551">
                  <c:v>42842.373078703713</c:v>
                </c:pt>
                <c:pt idx="2552">
                  <c:v>42842.41474537037</c:v>
                </c:pt>
                <c:pt idx="2553">
                  <c:v>42842.456412037027</c:v>
                </c:pt>
                <c:pt idx="2554">
                  <c:v>42842.498078703713</c:v>
                </c:pt>
                <c:pt idx="2555">
                  <c:v>42842.53974537037</c:v>
                </c:pt>
                <c:pt idx="2556">
                  <c:v>42842.581412037027</c:v>
                </c:pt>
                <c:pt idx="2557">
                  <c:v>42842.623090277782</c:v>
                </c:pt>
                <c:pt idx="2558">
                  <c:v>42842.664756944447</c:v>
                </c:pt>
                <c:pt idx="2559">
                  <c:v>42842.706423611111</c:v>
                </c:pt>
                <c:pt idx="2560">
                  <c:v>42842.748217592591</c:v>
                </c:pt>
                <c:pt idx="2561">
                  <c:v>42842.789861111109</c:v>
                </c:pt>
                <c:pt idx="2562">
                  <c:v>42842.83152777778</c:v>
                </c:pt>
                <c:pt idx="2563">
                  <c:v>42842.873194444437</c:v>
                </c:pt>
                <c:pt idx="2564">
                  <c:v>42842.914861111109</c:v>
                </c:pt>
                <c:pt idx="2565">
                  <c:v>42842.95652777778</c:v>
                </c:pt>
                <c:pt idx="2566">
                  <c:v>42842.998194444437</c:v>
                </c:pt>
                <c:pt idx="2567">
                  <c:v>42843.039861111109</c:v>
                </c:pt>
                <c:pt idx="2568">
                  <c:v>42843.08152777778</c:v>
                </c:pt>
                <c:pt idx="2569">
                  <c:v>42843.123194444437</c:v>
                </c:pt>
                <c:pt idx="2570">
                  <c:v>42843.164861111109</c:v>
                </c:pt>
                <c:pt idx="2571">
                  <c:v>42843.20652777778</c:v>
                </c:pt>
                <c:pt idx="2572">
                  <c:v>42843.248194444437</c:v>
                </c:pt>
                <c:pt idx="2573">
                  <c:v>42843.289861111109</c:v>
                </c:pt>
                <c:pt idx="2574">
                  <c:v>42843.33152777778</c:v>
                </c:pt>
                <c:pt idx="2575">
                  <c:v>42843.373194444437</c:v>
                </c:pt>
                <c:pt idx="2576">
                  <c:v>42843.414861111109</c:v>
                </c:pt>
                <c:pt idx="2577">
                  <c:v>42843.45652777778</c:v>
                </c:pt>
                <c:pt idx="2578">
                  <c:v>42843.498194444437</c:v>
                </c:pt>
                <c:pt idx="2579">
                  <c:v>42843.539861111109</c:v>
                </c:pt>
                <c:pt idx="2580">
                  <c:v>42843.58152777778</c:v>
                </c:pt>
                <c:pt idx="2581">
                  <c:v>42843.623206018521</c:v>
                </c:pt>
                <c:pt idx="2582">
                  <c:v>42843.664872685193</c:v>
                </c:pt>
                <c:pt idx="2583">
                  <c:v>42843.70653935185</c:v>
                </c:pt>
                <c:pt idx="2584">
                  <c:v>42843.748310185183</c:v>
                </c:pt>
                <c:pt idx="2585">
                  <c:v>42843.789953703701</c:v>
                </c:pt>
                <c:pt idx="2586">
                  <c:v>42843.831620370373</c:v>
                </c:pt>
                <c:pt idx="2587">
                  <c:v>42843.873287037037</c:v>
                </c:pt>
                <c:pt idx="2588">
                  <c:v>42843.914953703701</c:v>
                </c:pt>
                <c:pt idx="2589">
                  <c:v>42843.956620370373</c:v>
                </c:pt>
                <c:pt idx="2590">
                  <c:v>42843.998287037037</c:v>
                </c:pt>
                <c:pt idx="2591">
                  <c:v>42844.039953703701</c:v>
                </c:pt>
                <c:pt idx="2592">
                  <c:v>42844.081620370373</c:v>
                </c:pt>
                <c:pt idx="2593">
                  <c:v>42844.123287037037</c:v>
                </c:pt>
                <c:pt idx="2594">
                  <c:v>42844.164953703701</c:v>
                </c:pt>
                <c:pt idx="2595">
                  <c:v>42844.206620370373</c:v>
                </c:pt>
                <c:pt idx="2596">
                  <c:v>42844.248287037037</c:v>
                </c:pt>
                <c:pt idx="2597">
                  <c:v>42844.289953703701</c:v>
                </c:pt>
                <c:pt idx="2598">
                  <c:v>42844.331620370373</c:v>
                </c:pt>
                <c:pt idx="2599">
                  <c:v>42844.373287037037</c:v>
                </c:pt>
                <c:pt idx="2600">
                  <c:v>42844.414953703701</c:v>
                </c:pt>
                <c:pt idx="2601">
                  <c:v>42844.456620370373</c:v>
                </c:pt>
                <c:pt idx="2602">
                  <c:v>42844.498287037037</c:v>
                </c:pt>
                <c:pt idx="2603">
                  <c:v>42844.539953703701</c:v>
                </c:pt>
                <c:pt idx="2604">
                  <c:v>42844.581620370373</c:v>
                </c:pt>
                <c:pt idx="2605">
                  <c:v>42844.623298611114</c:v>
                </c:pt>
                <c:pt idx="2606">
                  <c:v>42844.664965277778</c:v>
                </c:pt>
                <c:pt idx="2607">
                  <c:v>42844.706631944442</c:v>
                </c:pt>
                <c:pt idx="2608">
                  <c:v>42844.748449074083</c:v>
                </c:pt>
                <c:pt idx="2609">
                  <c:v>42844.790092592593</c:v>
                </c:pt>
                <c:pt idx="2610">
                  <c:v>42844.831759259258</c:v>
                </c:pt>
                <c:pt idx="2611">
                  <c:v>42844.873425925929</c:v>
                </c:pt>
                <c:pt idx="2612">
                  <c:v>42844.915092592593</c:v>
                </c:pt>
                <c:pt idx="2613">
                  <c:v>42844.956759259258</c:v>
                </c:pt>
                <c:pt idx="2614">
                  <c:v>42844.998425925929</c:v>
                </c:pt>
                <c:pt idx="2615">
                  <c:v>42845.040092592593</c:v>
                </c:pt>
                <c:pt idx="2616">
                  <c:v>42845.081759259258</c:v>
                </c:pt>
                <c:pt idx="2617">
                  <c:v>42845.123425925929</c:v>
                </c:pt>
                <c:pt idx="2618">
                  <c:v>42845.165092592593</c:v>
                </c:pt>
                <c:pt idx="2619">
                  <c:v>42845.206759259258</c:v>
                </c:pt>
                <c:pt idx="2620">
                  <c:v>42845.248425925929</c:v>
                </c:pt>
                <c:pt idx="2621">
                  <c:v>42845.290092592593</c:v>
                </c:pt>
                <c:pt idx="2622">
                  <c:v>42845.331759259258</c:v>
                </c:pt>
                <c:pt idx="2623">
                  <c:v>42845.373425925929</c:v>
                </c:pt>
                <c:pt idx="2624">
                  <c:v>42845.415092592593</c:v>
                </c:pt>
                <c:pt idx="2625">
                  <c:v>42845.456759259258</c:v>
                </c:pt>
                <c:pt idx="2626">
                  <c:v>42845.498425925929</c:v>
                </c:pt>
                <c:pt idx="2627">
                  <c:v>42845.540092592593</c:v>
                </c:pt>
                <c:pt idx="2628">
                  <c:v>42845.581759259258</c:v>
                </c:pt>
                <c:pt idx="2629">
                  <c:v>42845.623437499999</c:v>
                </c:pt>
                <c:pt idx="2630">
                  <c:v>42845.66510416667</c:v>
                </c:pt>
                <c:pt idx="2631">
                  <c:v>42845.706770833327</c:v>
                </c:pt>
                <c:pt idx="2632">
                  <c:v>42845.748541666668</c:v>
                </c:pt>
                <c:pt idx="2633">
                  <c:v>42845.790185185193</c:v>
                </c:pt>
                <c:pt idx="2634">
                  <c:v>42845.83185185185</c:v>
                </c:pt>
                <c:pt idx="2635">
                  <c:v>42845.873518518521</c:v>
                </c:pt>
                <c:pt idx="2636">
                  <c:v>42845.915185185193</c:v>
                </c:pt>
                <c:pt idx="2637">
                  <c:v>42845.95685185185</c:v>
                </c:pt>
                <c:pt idx="2638">
                  <c:v>42845.998518518521</c:v>
                </c:pt>
                <c:pt idx="2639">
                  <c:v>42846.040185185193</c:v>
                </c:pt>
                <c:pt idx="2640">
                  <c:v>42846.08185185185</c:v>
                </c:pt>
                <c:pt idx="2641">
                  <c:v>42846.123518518521</c:v>
                </c:pt>
                <c:pt idx="2642">
                  <c:v>42846.165185185193</c:v>
                </c:pt>
                <c:pt idx="2643">
                  <c:v>42846.20685185185</c:v>
                </c:pt>
                <c:pt idx="2644">
                  <c:v>42846.248518518521</c:v>
                </c:pt>
                <c:pt idx="2645">
                  <c:v>42846.290185185193</c:v>
                </c:pt>
                <c:pt idx="2646">
                  <c:v>42846.33185185185</c:v>
                </c:pt>
                <c:pt idx="2647">
                  <c:v>42846.373518518521</c:v>
                </c:pt>
                <c:pt idx="2648">
                  <c:v>42846.415185185193</c:v>
                </c:pt>
                <c:pt idx="2649">
                  <c:v>42846.45685185185</c:v>
                </c:pt>
                <c:pt idx="2650">
                  <c:v>42846.498518518521</c:v>
                </c:pt>
                <c:pt idx="2651">
                  <c:v>42846.540185185193</c:v>
                </c:pt>
                <c:pt idx="2652">
                  <c:v>42846.58185185185</c:v>
                </c:pt>
                <c:pt idx="2653">
                  <c:v>42846.623530092591</c:v>
                </c:pt>
                <c:pt idx="2654">
                  <c:v>42846.665196759262</c:v>
                </c:pt>
                <c:pt idx="2655">
                  <c:v>42846.706863425927</c:v>
                </c:pt>
                <c:pt idx="2656">
                  <c:v>42846.74863425926</c:v>
                </c:pt>
                <c:pt idx="2657">
                  <c:v>42846.790277777778</c:v>
                </c:pt>
                <c:pt idx="2658">
                  <c:v>42846.831944444442</c:v>
                </c:pt>
                <c:pt idx="2659">
                  <c:v>42846.873611111107</c:v>
                </c:pt>
                <c:pt idx="2660">
                  <c:v>42846.915277777778</c:v>
                </c:pt>
                <c:pt idx="2661">
                  <c:v>42846.956944444442</c:v>
                </c:pt>
                <c:pt idx="2662">
                  <c:v>42846.998611111107</c:v>
                </c:pt>
                <c:pt idx="2663">
                  <c:v>42847.040277777778</c:v>
                </c:pt>
                <c:pt idx="2664">
                  <c:v>42847.081944444442</c:v>
                </c:pt>
                <c:pt idx="2665">
                  <c:v>42847.123611111107</c:v>
                </c:pt>
                <c:pt idx="2666">
                  <c:v>42847.165277777778</c:v>
                </c:pt>
                <c:pt idx="2667">
                  <c:v>42847.206944444442</c:v>
                </c:pt>
                <c:pt idx="2668">
                  <c:v>42847.248611111107</c:v>
                </c:pt>
                <c:pt idx="2669">
                  <c:v>42847.290277777778</c:v>
                </c:pt>
                <c:pt idx="2670">
                  <c:v>42847.331944444442</c:v>
                </c:pt>
                <c:pt idx="2671">
                  <c:v>42847.373611111107</c:v>
                </c:pt>
                <c:pt idx="2672">
                  <c:v>42847.415277777778</c:v>
                </c:pt>
                <c:pt idx="2673">
                  <c:v>42847.456944444442</c:v>
                </c:pt>
                <c:pt idx="2674">
                  <c:v>42847.498611111107</c:v>
                </c:pt>
                <c:pt idx="2675">
                  <c:v>42847.540277777778</c:v>
                </c:pt>
                <c:pt idx="2676">
                  <c:v>42847.581944444442</c:v>
                </c:pt>
                <c:pt idx="2677">
                  <c:v>42847.623611111107</c:v>
                </c:pt>
                <c:pt idx="2678">
                  <c:v>42847.665277777778</c:v>
                </c:pt>
                <c:pt idx="2679">
                  <c:v>42847.706944444442</c:v>
                </c:pt>
                <c:pt idx="2680">
                  <c:v>42847.748715277783</c:v>
                </c:pt>
                <c:pt idx="2681">
                  <c:v>42847.790381944447</c:v>
                </c:pt>
                <c:pt idx="2682">
                  <c:v>42847.832048611112</c:v>
                </c:pt>
                <c:pt idx="2683">
                  <c:v>42847.873715277783</c:v>
                </c:pt>
                <c:pt idx="2684">
                  <c:v>42847.915381944447</c:v>
                </c:pt>
                <c:pt idx="2685">
                  <c:v>42847.957048611112</c:v>
                </c:pt>
                <c:pt idx="2686">
                  <c:v>42847.998715277783</c:v>
                </c:pt>
                <c:pt idx="2687">
                  <c:v>42848.040381944447</c:v>
                </c:pt>
                <c:pt idx="2688">
                  <c:v>42848.082048611112</c:v>
                </c:pt>
                <c:pt idx="2689">
                  <c:v>42848.123715277783</c:v>
                </c:pt>
                <c:pt idx="2690">
                  <c:v>42848.165381944447</c:v>
                </c:pt>
                <c:pt idx="2691">
                  <c:v>42848.207048611112</c:v>
                </c:pt>
                <c:pt idx="2692">
                  <c:v>42848.248715277783</c:v>
                </c:pt>
                <c:pt idx="2693">
                  <c:v>42848.290381944447</c:v>
                </c:pt>
                <c:pt idx="2694">
                  <c:v>42848.332048611112</c:v>
                </c:pt>
                <c:pt idx="2695">
                  <c:v>42848.373715277783</c:v>
                </c:pt>
                <c:pt idx="2696">
                  <c:v>42848.415381944447</c:v>
                </c:pt>
                <c:pt idx="2697">
                  <c:v>42848.457048611112</c:v>
                </c:pt>
                <c:pt idx="2698">
                  <c:v>42848.498715277783</c:v>
                </c:pt>
                <c:pt idx="2699">
                  <c:v>42848.540381944447</c:v>
                </c:pt>
                <c:pt idx="2700">
                  <c:v>42848.582048611112</c:v>
                </c:pt>
                <c:pt idx="2701">
                  <c:v>42848.623703703714</c:v>
                </c:pt>
                <c:pt idx="2702">
                  <c:v>42848.665370370371</c:v>
                </c:pt>
                <c:pt idx="2703">
                  <c:v>42848.707037037027</c:v>
                </c:pt>
                <c:pt idx="2704">
                  <c:v>42848.748773148152</c:v>
                </c:pt>
                <c:pt idx="2705">
                  <c:v>42848.790439814817</c:v>
                </c:pt>
                <c:pt idx="2706">
                  <c:v>42848.832106481481</c:v>
                </c:pt>
                <c:pt idx="2707">
                  <c:v>42848.873773148152</c:v>
                </c:pt>
                <c:pt idx="2708">
                  <c:v>42848.915486111109</c:v>
                </c:pt>
                <c:pt idx="2709">
                  <c:v>42848.957118055558</c:v>
                </c:pt>
                <c:pt idx="2710">
                  <c:v>42848.998784722222</c:v>
                </c:pt>
                <c:pt idx="2711">
                  <c:v>42849.040451388893</c:v>
                </c:pt>
                <c:pt idx="2712">
                  <c:v>42849.082118055558</c:v>
                </c:pt>
                <c:pt idx="2713">
                  <c:v>42849.123784722222</c:v>
                </c:pt>
                <c:pt idx="2714">
                  <c:v>42849.165451388893</c:v>
                </c:pt>
                <c:pt idx="2715">
                  <c:v>42849.207118055558</c:v>
                </c:pt>
                <c:pt idx="2716">
                  <c:v>42849.248784722222</c:v>
                </c:pt>
                <c:pt idx="2717">
                  <c:v>42849.290451388893</c:v>
                </c:pt>
                <c:pt idx="2718">
                  <c:v>42849.332118055558</c:v>
                </c:pt>
                <c:pt idx="2719">
                  <c:v>42849.373784722222</c:v>
                </c:pt>
                <c:pt idx="2720">
                  <c:v>42849.415451388893</c:v>
                </c:pt>
                <c:pt idx="2721">
                  <c:v>42849.457118055558</c:v>
                </c:pt>
                <c:pt idx="2722">
                  <c:v>42849.498784722222</c:v>
                </c:pt>
                <c:pt idx="2723">
                  <c:v>42849.540451388893</c:v>
                </c:pt>
                <c:pt idx="2724">
                  <c:v>42849.582118055558</c:v>
                </c:pt>
                <c:pt idx="2725">
                  <c:v>42849.623807870368</c:v>
                </c:pt>
                <c:pt idx="2726">
                  <c:v>42849.66547453704</c:v>
                </c:pt>
                <c:pt idx="2727">
                  <c:v>42849.707141203697</c:v>
                </c:pt>
                <c:pt idx="2728">
                  <c:v>42849.748888888891</c:v>
                </c:pt>
                <c:pt idx="2729">
                  <c:v>42849.790555555563</c:v>
                </c:pt>
                <c:pt idx="2730">
                  <c:v>42849.83222222222</c:v>
                </c:pt>
                <c:pt idx="2731">
                  <c:v>42849.873888888891</c:v>
                </c:pt>
                <c:pt idx="2732">
                  <c:v>42849.915555555563</c:v>
                </c:pt>
                <c:pt idx="2733">
                  <c:v>42849.95722222222</c:v>
                </c:pt>
                <c:pt idx="2734">
                  <c:v>42849.998888888891</c:v>
                </c:pt>
                <c:pt idx="2735">
                  <c:v>42850.040555555563</c:v>
                </c:pt>
                <c:pt idx="2736">
                  <c:v>42850.08222222222</c:v>
                </c:pt>
                <c:pt idx="2737">
                  <c:v>42850.123888888891</c:v>
                </c:pt>
                <c:pt idx="2738">
                  <c:v>42850.165555555563</c:v>
                </c:pt>
                <c:pt idx="2739">
                  <c:v>42850.20722222222</c:v>
                </c:pt>
                <c:pt idx="2740">
                  <c:v>42850.248888888891</c:v>
                </c:pt>
                <c:pt idx="2741">
                  <c:v>42850.290555555563</c:v>
                </c:pt>
                <c:pt idx="2742">
                  <c:v>42850.33222222222</c:v>
                </c:pt>
                <c:pt idx="2743">
                  <c:v>42850.373888888891</c:v>
                </c:pt>
                <c:pt idx="2744">
                  <c:v>42850.415555555563</c:v>
                </c:pt>
                <c:pt idx="2745">
                  <c:v>42850.45722222222</c:v>
                </c:pt>
                <c:pt idx="2746">
                  <c:v>42850.498888888891</c:v>
                </c:pt>
                <c:pt idx="2747">
                  <c:v>42850.540555555563</c:v>
                </c:pt>
                <c:pt idx="2748">
                  <c:v>42850.58222222222</c:v>
                </c:pt>
                <c:pt idx="2749">
                  <c:v>42850.623912037037</c:v>
                </c:pt>
                <c:pt idx="2750">
                  <c:v>42850.665578703702</c:v>
                </c:pt>
                <c:pt idx="2751">
                  <c:v>42850.707245370373</c:v>
                </c:pt>
                <c:pt idx="2752">
                  <c:v>42850.748993055553</c:v>
                </c:pt>
                <c:pt idx="2753">
                  <c:v>42850.790659722217</c:v>
                </c:pt>
                <c:pt idx="2754">
                  <c:v>42850.832326388889</c:v>
                </c:pt>
                <c:pt idx="2755">
                  <c:v>42850.873993055553</c:v>
                </c:pt>
                <c:pt idx="2756">
                  <c:v>42850.915659722217</c:v>
                </c:pt>
                <c:pt idx="2757">
                  <c:v>42850.957326388889</c:v>
                </c:pt>
                <c:pt idx="2758">
                  <c:v>42850.998993055553</c:v>
                </c:pt>
                <c:pt idx="2759">
                  <c:v>42851.040659722217</c:v>
                </c:pt>
                <c:pt idx="2760">
                  <c:v>42851.082326388889</c:v>
                </c:pt>
                <c:pt idx="2761">
                  <c:v>42851.123993055553</c:v>
                </c:pt>
                <c:pt idx="2762">
                  <c:v>42851.165659722217</c:v>
                </c:pt>
                <c:pt idx="2763">
                  <c:v>42851.207326388889</c:v>
                </c:pt>
                <c:pt idx="2764">
                  <c:v>42851.248993055553</c:v>
                </c:pt>
                <c:pt idx="2765">
                  <c:v>42851.290659722217</c:v>
                </c:pt>
                <c:pt idx="2766">
                  <c:v>42851.332326388889</c:v>
                </c:pt>
                <c:pt idx="2767">
                  <c:v>42851.373993055553</c:v>
                </c:pt>
                <c:pt idx="2768">
                  <c:v>42851.415659722217</c:v>
                </c:pt>
                <c:pt idx="2769">
                  <c:v>42851.457326388889</c:v>
                </c:pt>
                <c:pt idx="2770">
                  <c:v>42851.498993055553</c:v>
                </c:pt>
                <c:pt idx="2771">
                  <c:v>42851.540659722217</c:v>
                </c:pt>
                <c:pt idx="2772">
                  <c:v>42851.582326388889</c:v>
                </c:pt>
                <c:pt idx="2773">
                  <c:v>42851.624016203707</c:v>
                </c:pt>
                <c:pt idx="2774">
                  <c:v>42851.665682870371</c:v>
                </c:pt>
                <c:pt idx="2775">
                  <c:v>42851.707349537042</c:v>
                </c:pt>
                <c:pt idx="2776">
                  <c:v>42851.749097222222</c:v>
                </c:pt>
                <c:pt idx="2777">
                  <c:v>42851.790763888886</c:v>
                </c:pt>
                <c:pt idx="2778">
                  <c:v>42851.832430555558</c:v>
                </c:pt>
                <c:pt idx="2779">
                  <c:v>42851.874097222222</c:v>
                </c:pt>
                <c:pt idx="2780">
                  <c:v>42851.915763888886</c:v>
                </c:pt>
                <c:pt idx="2781">
                  <c:v>42851.957430555558</c:v>
                </c:pt>
                <c:pt idx="2782">
                  <c:v>42851.999097222222</c:v>
                </c:pt>
                <c:pt idx="2783">
                  <c:v>42852.040763888886</c:v>
                </c:pt>
                <c:pt idx="2784">
                  <c:v>42852.082430555558</c:v>
                </c:pt>
                <c:pt idx="2785">
                  <c:v>42852.124097222222</c:v>
                </c:pt>
                <c:pt idx="2786">
                  <c:v>42852.165763888886</c:v>
                </c:pt>
                <c:pt idx="2787">
                  <c:v>42852.207430555558</c:v>
                </c:pt>
                <c:pt idx="2788">
                  <c:v>42852.249097222222</c:v>
                </c:pt>
                <c:pt idx="2789">
                  <c:v>42852.290763888886</c:v>
                </c:pt>
                <c:pt idx="2790">
                  <c:v>42852.332430555558</c:v>
                </c:pt>
                <c:pt idx="2791">
                  <c:v>42852.374097222222</c:v>
                </c:pt>
                <c:pt idx="2792">
                  <c:v>42852.415763888886</c:v>
                </c:pt>
                <c:pt idx="2793">
                  <c:v>42852.457430555558</c:v>
                </c:pt>
                <c:pt idx="2794">
                  <c:v>42852.499097222222</c:v>
                </c:pt>
                <c:pt idx="2795">
                  <c:v>42852.540763888886</c:v>
                </c:pt>
                <c:pt idx="2796">
                  <c:v>42852.582430555558</c:v>
                </c:pt>
                <c:pt idx="2797">
                  <c:v>42852.624120370368</c:v>
                </c:pt>
                <c:pt idx="2798">
                  <c:v>42852.66578703704</c:v>
                </c:pt>
                <c:pt idx="2799">
                  <c:v>42852.707453703697</c:v>
                </c:pt>
                <c:pt idx="2800">
                  <c:v>42852.749189814807</c:v>
                </c:pt>
                <c:pt idx="2801">
                  <c:v>42852.790856481479</c:v>
                </c:pt>
                <c:pt idx="2802">
                  <c:v>42852.83252314815</c:v>
                </c:pt>
                <c:pt idx="2803">
                  <c:v>42852.874189814807</c:v>
                </c:pt>
                <c:pt idx="2804">
                  <c:v>42852.915856481479</c:v>
                </c:pt>
                <c:pt idx="2805">
                  <c:v>42852.95752314815</c:v>
                </c:pt>
                <c:pt idx="2806">
                  <c:v>42852.999189814807</c:v>
                </c:pt>
                <c:pt idx="2807">
                  <c:v>42853.040856481479</c:v>
                </c:pt>
                <c:pt idx="2808">
                  <c:v>42853.08252314815</c:v>
                </c:pt>
                <c:pt idx="2809">
                  <c:v>42853.124189814807</c:v>
                </c:pt>
                <c:pt idx="2810">
                  <c:v>42853.165856481479</c:v>
                </c:pt>
                <c:pt idx="2811">
                  <c:v>42853.20752314815</c:v>
                </c:pt>
                <c:pt idx="2812">
                  <c:v>42853.249189814807</c:v>
                </c:pt>
                <c:pt idx="2813">
                  <c:v>42853.290856481479</c:v>
                </c:pt>
                <c:pt idx="2814">
                  <c:v>42853.33252314815</c:v>
                </c:pt>
                <c:pt idx="2815">
                  <c:v>42853.374189814807</c:v>
                </c:pt>
                <c:pt idx="2816">
                  <c:v>42853.415856481479</c:v>
                </c:pt>
                <c:pt idx="2817">
                  <c:v>42853.45752314815</c:v>
                </c:pt>
                <c:pt idx="2818">
                  <c:v>42853.499189814807</c:v>
                </c:pt>
                <c:pt idx="2819">
                  <c:v>42853.540856481479</c:v>
                </c:pt>
                <c:pt idx="2820">
                  <c:v>42853.58252314815</c:v>
                </c:pt>
                <c:pt idx="2821">
                  <c:v>42853.624189814807</c:v>
                </c:pt>
                <c:pt idx="2822">
                  <c:v>42853.665856481479</c:v>
                </c:pt>
                <c:pt idx="2823">
                  <c:v>42853.70752314815</c:v>
                </c:pt>
                <c:pt idx="2824">
                  <c:v>42853.749293981477</c:v>
                </c:pt>
                <c:pt idx="2825">
                  <c:v>42853.790960648148</c:v>
                </c:pt>
                <c:pt idx="2826">
                  <c:v>42853.832627314812</c:v>
                </c:pt>
                <c:pt idx="2827">
                  <c:v>42853.874293981477</c:v>
                </c:pt>
                <c:pt idx="2828">
                  <c:v>42853.915960648148</c:v>
                </c:pt>
                <c:pt idx="2829">
                  <c:v>42853.957627314812</c:v>
                </c:pt>
                <c:pt idx="2830">
                  <c:v>42853.999293981477</c:v>
                </c:pt>
                <c:pt idx="2831">
                  <c:v>42854.040960648148</c:v>
                </c:pt>
                <c:pt idx="2832">
                  <c:v>42854.082627314812</c:v>
                </c:pt>
                <c:pt idx="2833">
                  <c:v>42854.124293981477</c:v>
                </c:pt>
                <c:pt idx="2834">
                  <c:v>42854.165960648148</c:v>
                </c:pt>
                <c:pt idx="2835">
                  <c:v>42854.207627314812</c:v>
                </c:pt>
                <c:pt idx="2836">
                  <c:v>42854.249293981477</c:v>
                </c:pt>
                <c:pt idx="2837">
                  <c:v>42854.290960648148</c:v>
                </c:pt>
                <c:pt idx="2838">
                  <c:v>42854.332627314812</c:v>
                </c:pt>
                <c:pt idx="2839">
                  <c:v>42854.374293981477</c:v>
                </c:pt>
                <c:pt idx="2840">
                  <c:v>42854.415960648148</c:v>
                </c:pt>
                <c:pt idx="2841">
                  <c:v>42854.457627314812</c:v>
                </c:pt>
                <c:pt idx="2842">
                  <c:v>42854.499293981477</c:v>
                </c:pt>
                <c:pt idx="2843">
                  <c:v>42854.540960648148</c:v>
                </c:pt>
                <c:pt idx="2844">
                  <c:v>42854.582627314812</c:v>
                </c:pt>
                <c:pt idx="2845">
                  <c:v>42854.624305555553</c:v>
                </c:pt>
                <c:pt idx="2846">
                  <c:v>42854.665972222218</c:v>
                </c:pt>
                <c:pt idx="2847">
                  <c:v>42854.707638888889</c:v>
                </c:pt>
                <c:pt idx="2848">
                  <c:v>42854.749374999999</c:v>
                </c:pt>
                <c:pt idx="2849">
                  <c:v>42854.791041666656</c:v>
                </c:pt>
                <c:pt idx="2850">
                  <c:v>42854.832708333342</c:v>
                </c:pt>
                <c:pt idx="2851">
                  <c:v>42854.874374999999</c:v>
                </c:pt>
                <c:pt idx="2852">
                  <c:v>42854.916041666656</c:v>
                </c:pt>
                <c:pt idx="2853">
                  <c:v>42854.957708333342</c:v>
                </c:pt>
                <c:pt idx="2854">
                  <c:v>42854.999374999999</c:v>
                </c:pt>
                <c:pt idx="2855">
                  <c:v>42855.041041666656</c:v>
                </c:pt>
                <c:pt idx="2856">
                  <c:v>42855.082708333342</c:v>
                </c:pt>
                <c:pt idx="2857">
                  <c:v>42855.124374999999</c:v>
                </c:pt>
                <c:pt idx="2858">
                  <c:v>42855.166041666656</c:v>
                </c:pt>
                <c:pt idx="2859">
                  <c:v>42855.207708333342</c:v>
                </c:pt>
                <c:pt idx="2860">
                  <c:v>42855.249374999999</c:v>
                </c:pt>
                <c:pt idx="2861">
                  <c:v>42855.291041666656</c:v>
                </c:pt>
                <c:pt idx="2862">
                  <c:v>42855.332708333342</c:v>
                </c:pt>
                <c:pt idx="2863">
                  <c:v>42855.374374999999</c:v>
                </c:pt>
                <c:pt idx="2864">
                  <c:v>42855.416041666656</c:v>
                </c:pt>
                <c:pt idx="2865">
                  <c:v>42855.457708333342</c:v>
                </c:pt>
                <c:pt idx="2866">
                  <c:v>42855.499374999999</c:v>
                </c:pt>
                <c:pt idx="2867">
                  <c:v>42855.541041666656</c:v>
                </c:pt>
                <c:pt idx="2868">
                  <c:v>42855.582708333342</c:v>
                </c:pt>
                <c:pt idx="2869">
                  <c:v>42855.624398148153</c:v>
                </c:pt>
                <c:pt idx="2870">
                  <c:v>42855.666064814817</c:v>
                </c:pt>
                <c:pt idx="2871">
                  <c:v>42855.707731481481</c:v>
                </c:pt>
                <c:pt idx="2872">
                  <c:v>42855.749490740738</c:v>
                </c:pt>
                <c:pt idx="2873">
                  <c:v>42855.79115740741</c:v>
                </c:pt>
                <c:pt idx="2874">
                  <c:v>42855.832824074067</c:v>
                </c:pt>
                <c:pt idx="2875">
                  <c:v>42855.874490740738</c:v>
                </c:pt>
                <c:pt idx="2876">
                  <c:v>42855.91615740741</c:v>
                </c:pt>
                <c:pt idx="2877">
                  <c:v>42855.957824074067</c:v>
                </c:pt>
                <c:pt idx="2878">
                  <c:v>42855.999490740738</c:v>
                </c:pt>
                <c:pt idx="2879">
                  <c:v>42856.04115740741</c:v>
                </c:pt>
                <c:pt idx="2880">
                  <c:v>42856.082824074067</c:v>
                </c:pt>
                <c:pt idx="2881">
                  <c:v>42856.124490740738</c:v>
                </c:pt>
                <c:pt idx="2882">
                  <c:v>42856.16615740741</c:v>
                </c:pt>
                <c:pt idx="2883">
                  <c:v>42856.207824074067</c:v>
                </c:pt>
                <c:pt idx="2884">
                  <c:v>42856.249490740738</c:v>
                </c:pt>
                <c:pt idx="2885">
                  <c:v>42856.29115740741</c:v>
                </c:pt>
                <c:pt idx="2886">
                  <c:v>42856.332824074067</c:v>
                </c:pt>
                <c:pt idx="2887">
                  <c:v>42856.374490740738</c:v>
                </c:pt>
                <c:pt idx="2888">
                  <c:v>42856.41615740741</c:v>
                </c:pt>
                <c:pt idx="2889">
                  <c:v>42856.457824074067</c:v>
                </c:pt>
                <c:pt idx="2890">
                  <c:v>42856.499490740738</c:v>
                </c:pt>
                <c:pt idx="2891">
                  <c:v>42856.54115740741</c:v>
                </c:pt>
                <c:pt idx="2892">
                  <c:v>42856.582824074067</c:v>
                </c:pt>
                <c:pt idx="2893">
                  <c:v>42856.624513888892</c:v>
                </c:pt>
                <c:pt idx="2894">
                  <c:v>42856.666180555563</c:v>
                </c:pt>
                <c:pt idx="2895">
                  <c:v>42856.70784722222</c:v>
                </c:pt>
                <c:pt idx="2896">
                  <c:v>42856.749594907407</c:v>
                </c:pt>
                <c:pt idx="2897">
                  <c:v>42856.791261574072</c:v>
                </c:pt>
                <c:pt idx="2898">
                  <c:v>42856.832928240743</c:v>
                </c:pt>
                <c:pt idx="2899">
                  <c:v>42856.874594907407</c:v>
                </c:pt>
                <c:pt idx="2900">
                  <c:v>42856.916261574072</c:v>
                </c:pt>
                <c:pt idx="2901">
                  <c:v>42856.957928240743</c:v>
                </c:pt>
                <c:pt idx="2902">
                  <c:v>42856.999594907407</c:v>
                </c:pt>
                <c:pt idx="2903">
                  <c:v>42857.041261574072</c:v>
                </c:pt>
                <c:pt idx="2904">
                  <c:v>42857.082928240743</c:v>
                </c:pt>
                <c:pt idx="2905">
                  <c:v>42857.124594907407</c:v>
                </c:pt>
                <c:pt idx="2906">
                  <c:v>42857.166261574072</c:v>
                </c:pt>
                <c:pt idx="2907">
                  <c:v>42857.207928240743</c:v>
                </c:pt>
                <c:pt idx="2908">
                  <c:v>42857.249594907407</c:v>
                </c:pt>
                <c:pt idx="2909">
                  <c:v>42857.291261574072</c:v>
                </c:pt>
                <c:pt idx="2910">
                  <c:v>42857.332928240743</c:v>
                </c:pt>
                <c:pt idx="2911">
                  <c:v>42857.374594907407</c:v>
                </c:pt>
                <c:pt idx="2912">
                  <c:v>42857.416261574072</c:v>
                </c:pt>
                <c:pt idx="2913">
                  <c:v>42857.457928240743</c:v>
                </c:pt>
                <c:pt idx="2914">
                  <c:v>42857.499594907407</c:v>
                </c:pt>
                <c:pt idx="2915">
                  <c:v>42857.541261574072</c:v>
                </c:pt>
                <c:pt idx="2916">
                  <c:v>42857.582928240743</c:v>
                </c:pt>
                <c:pt idx="2917">
                  <c:v>42857.624618055554</c:v>
                </c:pt>
                <c:pt idx="2918">
                  <c:v>42857.666284722232</c:v>
                </c:pt>
                <c:pt idx="2919">
                  <c:v>42857.707951388889</c:v>
                </c:pt>
                <c:pt idx="2920">
                  <c:v>42857.749699074076</c:v>
                </c:pt>
                <c:pt idx="2921">
                  <c:v>42857.791365740741</c:v>
                </c:pt>
                <c:pt idx="2922">
                  <c:v>42857.833032407398</c:v>
                </c:pt>
                <c:pt idx="2923">
                  <c:v>42857.874699074076</c:v>
                </c:pt>
                <c:pt idx="2924">
                  <c:v>42857.916365740741</c:v>
                </c:pt>
                <c:pt idx="2925">
                  <c:v>42857.958032407398</c:v>
                </c:pt>
                <c:pt idx="2926">
                  <c:v>42857.999699074076</c:v>
                </c:pt>
                <c:pt idx="2927">
                  <c:v>42858.041365740741</c:v>
                </c:pt>
                <c:pt idx="2928">
                  <c:v>42858.083032407398</c:v>
                </c:pt>
                <c:pt idx="2929">
                  <c:v>42858.124699074076</c:v>
                </c:pt>
                <c:pt idx="2930">
                  <c:v>42858.166365740741</c:v>
                </c:pt>
                <c:pt idx="2931">
                  <c:v>42858.208032407398</c:v>
                </c:pt>
                <c:pt idx="2932">
                  <c:v>42858.249699074076</c:v>
                </c:pt>
                <c:pt idx="2933">
                  <c:v>42858.291365740741</c:v>
                </c:pt>
                <c:pt idx="2934">
                  <c:v>42858.333032407398</c:v>
                </c:pt>
                <c:pt idx="2935">
                  <c:v>42858.374699074076</c:v>
                </c:pt>
                <c:pt idx="2936">
                  <c:v>42858.416365740741</c:v>
                </c:pt>
                <c:pt idx="2937">
                  <c:v>42858.458032407398</c:v>
                </c:pt>
                <c:pt idx="2938">
                  <c:v>42858.499699074076</c:v>
                </c:pt>
                <c:pt idx="2939">
                  <c:v>42858.541365740741</c:v>
                </c:pt>
                <c:pt idx="2940">
                  <c:v>42858.583032407398</c:v>
                </c:pt>
                <c:pt idx="2941">
                  <c:v>42858.624722222223</c:v>
                </c:pt>
                <c:pt idx="2942">
                  <c:v>42858.666388888887</c:v>
                </c:pt>
                <c:pt idx="2943">
                  <c:v>42858.708055555559</c:v>
                </c:pt>
                <c:pt idx="2944">
                  <c:v>42858.749803240738</c:v>
                </c:pt>
                <c:pt idx="2945">
                  <c:v>42858.79146990741</c:v>
                </c:pt>
                <c:pt idx="2946">
                  <c:v>42858.833136574067</c:v>
                </c:pt>
                <c:pt idx="2947">
                  <c:v>42858.874803240738</c:v>
                </c:pt>
                <c:pt idx="2948">
                  <c:v>42858.91646990741</c:v>
                </c:pt>
                <c:pt idx="2949">
                  <c:v>42858.958136574067</c:v>
                </c:pt>
                <c:pt idx="2950">
                  <c:v>42858.999803240738</c:v>
                </c:pt>
                <c:pt idx="2951">
                  <c:v>42859.04146990741</c:v>
                </c:pt>
                <c:pt idx="2952">
                  <c:v>42859.083136574067</c:v>
                </c:pt>
                <c:pt idx="2953">
                  <c:v>42859.124803240738</c:v>
                </c:pt>
                <c:pt idx="2954">
                  <c:v>42859.16646990741</c:v>
                </c:pt>
                <c:pt idx="2955">
                  <c:v>42859.208136574067</c:v>
                </c:pt>
                <c:pt idx="2956">
                  <c:v>42859.249803240738</c:v>
                </c:pt>
                <c:pt idx="2957">
                  <c:v>42859.29146990741</c:v>
                </c:pt>
                <c:pt idx="2958">
                  <c:v>42859.333136574067</c:v>
                </c:pt>
                <c:pt idx="2959">
                  <c:v>42859.374803240738</c:v>
                </c:pt>
                <c:pt idx="2960">
                  <c:v>42859.41646990741</c:v>
                </c:pt>
                <c:pt idx="2961">
                  <c:v>42859.458136574067</c:v>
                </c:pt>
                <c:pt idx="2962">
                  <c:v>42859.499803240738</c:v>
                </c:pt>
                <c:pt idx="2963">
                  <c:v>42859.54146990741</c:v>
                </c:pt>
                <c:pt idx="2964">
                  <c:v>42859.583136574067</c:v>
                </c:pt>
                <c:pt idx="2965">
                  <c:v>42859.624826388892</c:v>
                </c:pt>
                <c:pt idx="2966">
                  <c:v>42859.666493055563</c:v>
                </c:pt>
                <c:pt idx="2967">
                  <c:v>42859.70815972222</c:v>
                </c:pt>
                <c:pt idx="2968">
                  <c:v>42859.749907407408</c:v>
                </c:pt>
                <c:pt idx="2969">
                  <c:v>42859.791574074072</c:v>
                </c:pt>
                <c:pt idx="2970">
                  <c:v>42859.833240740743</c:v>
                </c:pt>
                <c:pt idx="2971">
                  <c:v>42859.874907407408</c:v>
                </c:pt>
                <c:pt idx="2972">
                  <c:v>42859.916574074072</c:v>
                </c:pt>
                <c:pt idx="2973">
                  <c:v>42859.958240740743</c:v>
                </c:pt>
                <c:pt idx="2974">
                  <c:v>42859.999907407408</c:v>
                </c:pt>
                <c:pt idx="2975">
                  <c:v>42860.041574074072</c:v>
                </c:pt>
                <c:pt idx="2976">
                  <c:v>42860.083240740743</c:v>
                </c:pt>
                <c:pt idx="2977">
                  <c:v>42860.124907407408</c:v>
                </c:pt>
                <c:pt idx="2978">
                  <c:v>42860.166574074072</c:v>
                </c:pt>
                <c:pt idx="2979">
                  <c:v>42860.208240740743</c:v>
                </c:pt>
                <c:pt idx="2980">
                  <c:v>42860.249907407408</c:v>
                </c:pt>
                <c:pt idx="2981">
                  <c:v>42860.291574074072</c:v>
                </c:pt>
                <c:pt idx="2982">
                  <c:v>42860.333240740743</c:v>
                </c:pt>
                <c:pt idx="2983">
                  <c:v>42860.374907407408</c:v>
                </c:pt>
                <c:pt idx="2984">
                  <c:v>42860.416574074072</c:v>
                </c:pt>
                <c:pt idx="2985">
                  <c:v>42860.458240740743</c:v>
                </c:pt>
                <c:pt idx="2986">
                  <c:v>42860.499907407408</c:v>
                </c:pt>
                <c:pt idx="2987">
                  <c:v>42860.541574074072</c:v>
                </c:pt>
                <c:pt idx="2988">
                  <c:v>42860.583240740743</c:v>
                </c:pt>
                <c:pt idx="2989">
                  <c:v>42860.624930555547</c:v>
                </c:pt>
                <c:pt idx="2990">
                  <c:v>42860.666597222233</c:v>
                </c:pt>
                <c:pt idx="2991">
                  <c:v>42860.70826388889</c:v>
                </c:pt>
                <c:pt idx="2992">
                  <c:v>42860.750023148154</c:v>
                </c:pt>
                <c:pt idx="2993">
                  <c:v>42860.791689814818</c:v>
                </c:pt>
                <c:pt idx="2994">
                  <c:v>42860.833356481482</c:v>
                </c:pt>
                <c:pt idx="2995">
                  <c:v>42860.875023148154</c:v>
                </c:pt>
                <c:pt idx="2996">
                  <c:v>42860.916689814818</c:v>
                </c:pt>
                <c:pt idx="2997">
                  <c:v>42860.958356481482</c:v>
                </c:pt>
                <c:pt idx="2998">
                  <c:v>42861.000023148154</c:v>
                </c:pt>
                <c:pt idx="2999">
                  <c:v>42861.041689814818</c:v>
                </c:pt>
                <c:pt idx="3000">
                  <c:v>42861.083356481482</c:v>
                </c:pt>
                <c:pt idx="3001">
                  <c:v>42861.125023148154</c:v>
                </c:pt>
                <c:pt idx="3002">
                  <c:v>42861.166689814818</c:v>
                </c:pt>
                <c:pt idx="3003">
                  <c:v>42861.208356481482</c:v>
                </c:pt>
                <c:pt idx="3004">
                  <c:v>42861.250023148154</c:v>
                </c:pt>
                <c:pt idx="3005">
                  <c:v>42861.291689814818</c:v>
                </c:pt>
                <c:pt idx="3006">
                  <c:v>42861.333356481482</c:v>
                </c:pt>
                <c:pt idx="3007">
                  <c:v>42861.375023148154</c:v>
                </c:pt>
                <c:pt idx="3008">
                  <c:v>42861.416689814818</c:v>
                </c:pt>
                <c:pt idx="3009">
                  <c:v>42861.458356481482</c:v>
                </c:pt>
                <c:pt idx="3010">
                  <c:v>42861.500023148154</c:v>
                </c:pt>
                <c:pt idx="3011">
                  <c:v>42861.541689814818</c:v>
                </c:pt>
                <c:pt idx="3012">
                  <c:v>42861.583356481482</c:v>
                </c:pt>
                <c:pt idx="3013">
                  <c:v>42861.625034722223</c:v>
                </c:pt>
                <c:pt idx="3014">
                  <c:v>42861.666701388887</c:v>
                </c:pt>
                <c:pt idx="3015">
                  <c:v>42861.708368055559</c:v>
                </c:pt>
                <c:pt idx="3016">
                  <c:v>42861.750092592592</c:v>
                </c:pt>
                <c:pt idx="3017">
                  <c:v>42861.791759259257</c:v>
                </c:pt>
                <c:pt idx="3018">
                  <c:v>42861.833425925928</c:v>
                </c:pt>
                <c:pt idx="3019">
                  <c:v>42861.875092592592</c:v>
                </c:pt>
                <c:pt idx="3020">
                  <c:v>42861.916759259257</c:v>
                </c:pt>
                <c:pt idx="3021">
                  <c:v>42861.958425925928</c:v>
                </c:pt>
                <c:pt idx="3022">
                  <c:v>42862.000092592592</c:v>
                </c:pt>
                <c:pt idx="3023">
                  <c:v>42862.041759259257</c:v>
                </c:pt>
                <c:pt idx="3024">
                  <c:v>42862.083425925928</c:v>
                </c:pt>
                <c:pt idx="3025">
                  <c:v>42862.125092592592</c:v>
                </c:pt>
                <c:pt idx="3026">
                  <c:v>42862.166759259257</c:v>
                </c:pt>
                <c:pt idx="3027">
                  <c:v>42862.208425925928</c:v>
                </c:pt>
                <c:pt idx="3028">
                  <c:v>42862.250092592592</c:v>
                </c:pt>
                <c:pt idx="3029">
                  <c:v>42862.291759259257</c:v>
                </c:pt>
                <c:pt idx="3030">
                  <c:v>42862.333425925928</c:v>
                </c:pt>
                <c:pt idx="3031">
                  <c:v>42862.375092592592</c:v>
                </c:pt>
                <c:pt idx="3032">
                  <c:v>42862.416759259257</c:v>
                </c:pt>
                <c:pt idx="3033">
                  <c:v>42862.458425925928</c:v>
                </c:pt>
                <c:pt idx="3034">
                  <c:v>42862.500092592592</c:v>
                </c:pt>
                <c:pt idx="3035">
                  <c:v>42862.541759259257</c:v>
                </c:pt>
                <c:pt idx="3036">
                  <c:v>42862.583402777767</c:v>
                </c:pt>
                <c:pt idx="3037">
                  <c:v>42862.625115740739</c:v>
                </c:pt>
                <c:pt idx="3038">
                  <c:v>42862.66678240741</c:v>
                </c:pt>
                <c:pt idx="3039">
                  <c:v>42862.708449074067</c:v>
                </c:pt>
                <c:pt idx="3040">
                  <c:v>42862.750173611108</c:v>
                </c:pt>
                <c:pt idx="3041">
                  <c:v>42862.79184027778</c:v>
                </c:pt>
                <c:pt idx="3042">
                  <c:v>42862.833506944437</c:v>
                </c:pt>
                <c:pt idx="3043">
                  <c:v>42862.875173611108</c:v>
                </c:pt>
                <c:pt idx="3044">
                  <c:v>42862.91684027778</c:v>
                </c:pt>
                <c:pt idx="3045">
                  <c:v>42862.958506944437</c:v>
                </c:pt>
                <c:pt idx="3046">
                  <c:v>42863.000173611108</c:v>
                </c:pt>
                <c:pt idx="3047">
                  <c:v>42863.04184027778</c:v>
                </c:pt>
                <c:pt idx="3048">
                  <c:v>42863.083506944437</c:v>
                </c:pt>
                <c:pt idx="3049">
                  <c:v>42863.125173611108</c:v>
                </c:pt>
                <c:pt idx="3050">
                  <c:v>42863.16684027778</c:v>
                </c:pt>
                <c:pt idx="3051">
                  <c:v>42863.208506944437</c:v>
                </c:pt>
                <c:pt idx="3052">
                  <c:v>42863.250173611108</c:v>
                </c:pt>
                <c:pt idx="3053">
                  <c:v>42863.29184027778</c:v>
                </c:pt>
                <c:pt idx="3054">
                  <c:v>42863.333506944437</c:v>
                </c:pt>
                <c:pt idx="3055">
                  <c:v>42863.375173611108</c:v>
                </c:pt>
                <c:pt idx="3056">
                  <c:v>42863.41684027778</c:v>
                </c:pt>
                <c:pt idx="3057">
                  <c:v>42863.458506944437</c:v>
                </c:pt>
                <c:pt idx="3058">
                  <c:v>42863.500173611108</c:v>
                </c:pt>
                <c:pt idx="3059">
                  <c:v>42863.54184027778</c:v>
                </c:pt>
                <c:pt idx="3060">
                  <c:v>42863.583506944437</c:v>
                </c:pt>
                <c:pt idx="3061">
                  <c:v>42863.625162037039</c:v>
                </c:pt>
                <c:pt idx="3062">
                  <c:v>42863.666828703703</c:v>
                </c:pt>
                <c:pt idx="3063">
                  <c:v>42863.70853009259</c:v>
                </c:pt>
                <c:pt idx="3064">
                  <c:v>42863.750254629631</c:v>
                </c:pt>
                <c:pt idx="3065">
                  <c:v>42863.791921296302</c:v>
                </c:pt>
                <c:pt idx="3066">
                  <c:v>42863.833587962959</c:v>
                </c:pt>
                <c:pt idx="3067">
                  <c:v>42863.875254629631</c:v>
                </c:pt>
                <c:pt idx="3068">
                  <c:v>42863.916921296302</c:v>
                </c:pt>
                <c:pt idx="3069">
                  <c:v>42863.958587962959</c:v>
                </c:pt>
                <c:pt idx="3070">
                  <c:v>42864.000254629631</c:v>
                </c:pt>
                <c:pt idx="3071">
                  <c:v>42864.041921296302</c:v>
                </c:pt>
                <c:pt idx="3072">
                  <c:v>42864.083587962959</c:v>
                </c:pt>
                <c:pt idx="3073">
                  <c:v>42864.125254629631</c:v>
                </c:pt>
                <c:pt idx="3074">
                  <c:v>42864.166921296302</c:v>
                </c:pt>
                <c:pt idx="3075">
                  <c:v>42864.208587962959</c:v>
                </c:pt>
                <c:pt idx="3076">
                  <c:v>42864.250254629631</c:v>
                </c:pt>
                <c:pt idx="3077">
                  <c:v>42864.291921296302</c:v>
                </c:pt>
                <c:pt idx="3078">
                  <c:v>42864.333587962959</c:v>
                </c:pt>
                <c:pt idx="3079">
                  <c:v>42864.375254629631</c:v>
                </c:pt>
                <c:pt idx="3080">
                  <c:v>42864.416921296302</c:v>
                </c:pt>
                <c:pt idx="3081">
                  <c:v>42864.458587962959</c:v>
                </c:pt>
                <c:pt idx="3082">
                  <c:v>42864.500254629631</c:v>
                </c:pt>
                <c:pt idx="3083">
                  <c:v>42864.541921296302</c:v>
                </c:pt>
                <c:pt idx="3084">
                  <c:v>42864.583587962959</c:v>
                </c:pt>
                <c:pt idx="3085">
                  <c:v>42864.625254629631</c:v>
                </c:pt>
                <c:pt idx="3086">
                  <c:v>42864.666921296302</c:v>
                </c:pt>
                <c:pt idx="3087">
                  <c:v>42864.708587962959</c:v>
                </c:pt>
                <c:pt idx="3088">
                  <c:v>42864.750335648147</c:v>
                </c:pt>
                <c:pt idx="3089">
                  <c:v>42864.792002314818</c:v>
                </c:pt>
                <c:pt idx="3090">
                  <c:v>42864.833668981482</c:v>
                </c:pt>
                <c:pt idx="3091">
                  <c:v>42864.875335648147</c:v>
                </c:pt>
                <c:pt idx="3092">
                  <c:v>42864.917002314818</c:v>
                </c:pt>
                <c:pt idx="3093">
                  <c:v>42864.958668981482</c:v>
                </c:pt>
                <c:pt idx="3094">
                  <c:v>42865.000335648147</c:v>
                </c:pt>
                <c:pt idx="3095">
                  <c:v>42865.042002314818</c:v>
                </c:pt>
                <c:pt idx="3096">
                  <c:v>42865.083668981482</c:v>
                </c:pt>
                <c:pt idx="3097">
                  <c:v>42865.125335648147</c:v>
                </c:pt>
                <c:pt idx="3098">
                  <c:v>42865.167002314818</c:v>
                </c:pt>
                <c:pt idx="3099">
                  <c:v>42865.208668981482</c:v>
                </c:pt>
                <c:pt idx="3100">
                  <c:v>42865.250335648147</c:v>
                </c:pt>
                <c:pt idx="3101">
                  <c:v>42865.292002314818</c:v>
                </c:pt>
                <c:pt idx="3102">
                  <c:v>42865.333668981482</c:v>
                </c:pt>
                <c:pt idx="3103">
                  <c:v>42865.375335648147</c:v>
                </c:pt>
                <c:pt idx="3104">
                  <c:v>42865.417002314818</c:v>
                </c:pt>
                <c:pt idx="3105">
                  <c:v>42865.458668981482</c:v>
                </c:pt>
                <c:pt idx="3106">
                  <c:v>42865.500335648147</c:v>
                </c:pt>
                <c:pt idx="3107">
                  <c:v>42865.542002314818</c:v>
                </c:pt>
                <c:pt idx="3108">
                  <c:v>42865.584236111114</c:v>
                </c:pt>
                <c:pt idx="3109">
                  <c:v>42865.625914351847</c:v>
                </c:pt>
                <c:pt idx="3110">
                  <c:v>42865.667581018519</c:v>
                </c:pt>
                <c:pt idx="3111">
                  <c:v>42865.709282407413</c:v>
                </c:pt>
                <c:pt idx="3112">
                  <c:v>42865.75099537037</c:v>
                </c:pt>
                <c:pt idx="3113">
                  <c:v>42865.792662037027</c:v>
                </c:pt>
                <c:pt idx="3114">
                  <c:v>42865.834328703713</c:v>
                </c:pt>
                <c:pt idx="3115">
                  <c:v>42865.87599537037</c:v>
                </c:pt>
                <c:pt idx="3116">
                  <c:v>42865.917662037027</c:v>
                </c:pt>
                <c:pt idx="3117">
                  <c:v>42865.959328703713</c:v>
                </c:pt>
                <c:pt idx="3118">
                  <c:v>42866.00099537037</c:v>
                </c:pt>
                <c:pt idx="3119">
                  <c:v>42866.042662037027</c:v>
                </c:pt>
                <c:pt idx="3120">
                  <c:v>42866.084328703713</c:v>
                </c:pt>
                <c:pt idx="3121">
                  <c:v>42866.12599537037</c:v>
                </c:pt>
                <c:pt idx="3122">
                  <c:v>42866.167662037027</c:v>
                </c:pt>
                <c:pt idx="3123">
                  <c:v>42866.209328703713</c:v>
                </c:pt>
                <c:pt idx="3124">
                  <c:v>42866.25099537037</c:v>
                </c:pt>
                <c:pt idx="3125">
                  <c:v>42866.292662037027</c:v>
                </c:pt>
                <c:pt idx="3126">
                  <c:v>42866.334328703713</c:v>
                </c:pt>
                <c:pt idx="3127">
                  <c:v>42866.37599537037</c:v>
                </c:pt>
                <c:pt idx="3128">
                  <c:v>42866.417662037027</c:v>
                </c:pt>
                <c:pt idx="3129">
                  <c:v>42866.459328703713</c:v>
                </c:pt>
                <c:pt idx="3130">
                  <c:v>42866.50099537037</c:v>
                </c:pt>
                <c:pt idx="3131">
                  <c:v>42866.542662037027</c:v>
                </c:pt>
                <c:pt idx="3132">
                  <c:v>42866.584340277783</c:v>
                </c:pt>
                <c:pt idx="3133">
                  <c:v>42866.626018518517</c:v>
                </c:pt>
                <c:pt idx="3134">
                  <c:v>42866.667685185188</c:v>
                </c:pt>
                <c:pt idx="3135">
                  <c:v>42866.709351851852</c:v>
                </c:pt>
                <c:pt idx="3136">
                  <c:v>42866.751111111109</c:v>
                </c:pt>
                <c:pt idx="3137">
                  <c:v>42866.79277777778</c:v>
                </c:pt>
                <c:pt idx="3138">
                  <c:v>42866.834444444437</c:v>
                </c:pt>
                <c:pt idx="3139">
                  <c:v>42866.876111111109</c:v>
                </c:pt>
                <c:pt idx="3140">
                  <c:v>42866.91777777778</c:v>
                </c:pt>
                <c:pt idx="3141">
                  <c:v>42866.959444444437</c:v>
                </c:pt>
                <c:pt idx="3142">
                  <c:v>42867.001111111109</c:v>
                </c:pt>
                <c:pt idx="3143">
                  <c:v>42867.04277777778</c:v>
                </c:pt>
                <c:pt idx="3144">
                  <c:v>42867.084444444437</c:v>
                </c:pt>
                <c:pt idx="3145">
                  <c:v>42867.126111111109</c:v>
                </c:pt>
                <c:pt idx="3146">
                  <c:v>42867.16777777778</c:v>
                </c:pt>
                <c:pt idx="3147">
                  <c:v>42867.209444444437</c:v>
                </c:pt>
                <c:pt idx="3148">
                  <c:v>42867.251111111109</c:v>
                </c:pt>
                <c:pt idx="3149">
                  <c:v>42867.29277777778</c:v>
                </c:pt>
                <c:pt idx="3150">
                  <c:v>42867.334444444437</c:v>
                </c:pt>
                <c:pt idx="3151">
                  <c:v>42867.376111111109</c:v>
                </c:pt>
                <c:pt idx="3152">
                  <c:v>42867.41777777778</c:v>
                </c:pt>
                <c:pt idx="3153">
                  <c:v>42867.459444444437</c:v>
                </c:pt>
                <c:pt idx="3154">
                  <c:v>42867.501111111109</c:v>
                </c:pt>
                <c:pt idx="3155">
                  <c:v>42867.54277777778</c:v>
                </c:pt>
                <c:pt idx="3156">
                  <c:v>42867.584456018521</c:v>
                </c:pt>
                <c:pt idx="3157">
                  <c:v>42867.626168981478</c:v>
                </c:pt>
                <c:pt idx="3158">
                  <c:v>42867.667800925927</c:v>
                </c:pt>
                <c:pt idx="3159">
                  <c:v>42867.709490740737</c:v>
                </c:pt>
                <c:pt idx="3160">
                  <c:v>42867.751180555562</c:v>
                </c:pt>
                <c:pt idx="3161">
                  <c:v>42867.792847222219</c:v>
                </c:pt>
                <c:pt idx="3162">
                  <c:v>42867.834513888891</c:v>
                </c:pt>
                <c:pt idx="3163">
                  <c:v>42867.876180555562</c:v>
                </c:pt>
                <c:pt idx="3164">
                  <c:v>42867.917847222219</c:v>
                </c:pt>
                <c:pt idx="3165">
                  <c:v>42867.959513888891</c:v>
                </c:pt>
                <c:pt idx="3166">
                  <c:v>42868.001180555562</c:v>
                </c:pt>
                <c:pt idx="3167">
                  <c:v>42868.042847222219</c:v>
                </c:pt>
                <c:pt idx="3168">
                  <c:v>42868.084513888891</c:v>
                </c:pt>
                <c:pt idx="3169">
                  <c:v>42868.126180555562</c:v>
                </c:pt>
                <c:pt idx="3170">
                  <c:v>42868.167847222219</c:v>
                </c:pt>
                <c:pt idx="3171">
                  <c:v>42868.209513888891</c:v>
                </c:pt>
                <c:pt idx="3172">
                  <c:v>42868.251180555562</c:v>
                </c:pt>
                <c:pt idx="3173">
                  <c:v>42868.292847222219</c:v>
                </c:pt>
                <c:pt idx="3174">
                  <c:v>42868.334513888891</c:v>
                </c:pt>
                <c:pt idx="3175">
                  <c:v>42868.376180555562</c:v>
                </c:pt>
                <c:pt idx="3176">
                  <c:v>42868.417847222219</c:v>
                </c:pt>
                <c:pt idx="3177">
                  <c:v>42868.459513888891</c:v>
                </c:pt>
                <c:pt idx="3178">
                  <c:v>42868.501180555562</c:v>
                </c:pt>
                <c:pt idx="3179">
                  <c:v>42868.542847222219</c:v>
                </c:pt>
                <c:pt idx="3180">
                  <c:v>42868.584513888891</c:v>
                </c:pt>
                <c:pt idx="3181">
                  <c:v>42868.626203703701</c:v>
                </c:pt>
                <c:pt idx="3182">
                  <c:v>42868.667858796303</c:v>
                </c:pt>
                <c:pt idx="3183">
                  <c:v>42868.709548611107</c:v>
                </c:pt>
                <c:pt idx="3184">
                  <c:v>42868.751261574071</c:v>
                </c:pt>
                <c:pt idx="3185">
                  <c:v>42868.792928240742</c:v>
                </c:pt>
                <c:pt idx="3186">
                  <c:v>42868.834594907406</c:v>
                </c:pt>
                <c:pt idx="3187">
                  <c:v>42868.876261574071</c:v>
                </c:pt>
                <c:pt idx="3188">
                  <c:v>42868.917928240742</c:v>
                </c:pt>
                <c:pt idx="3189">
                  <c:v>42868.959594907406</c:v>
                </c:pt>
                <c:pt idx="3190">
                  <c:v>42869.001261574071</c:v>
                </c:pt>
                <c:pt idx="3191">
                  <c:v>42869.042928240742</c:v>
                </c:pt>
                <c:pt idx="3192">
                  <c:v>42869.084594907406</c:v>
                </c:pt>
                <c:pt idx="3193">
                  <c:v>42869.126261574071</c:v>
                </c:pt>
                <c:pt idx="3194">
                  <c:v>42869.167928240742</c:v>
                </c:pt>
                <c:pt idx="3195">
                  <c:v>42869.209594907406</c:v>
                </c:pt>
                <c:pt idx="3196">
                  <c:v>42869.251261574071</c:v>
                </c:pt>
                <c:pt idx="3197">
                  <c:v>42869.292928240742</c:v>
                </c:pt>
                <c:pt idx="3198">
                  <c:v>42869.334594907406</c:v>
                </c:pt>
                <c:pt idx="3199">
                  <c:v>42869.376261574071</c:v>
                </c:pt>
                <c:pt idx="3200">
                  <c:v>42869.417928240742</c:v>
                </c:pt>
                <c:pt idx="3201">
                  <c:v>42869.459594907406</c:v>
                </c:pt>
                <c:pt idx="3202">
                  <c:v>42869.501261574071</c:v>
                </c:pt>
                <c:pt idx="3203">
                  <c:v>42869.542928240742</c:v>
                </c:pt>
                <c:pt idx="3204">
                  <c:v>42869.584594907406</c:v>
                </c:pt>
                <c:pt idx="3205">
                  <c:v>42869.626307870371</c:v>
                </c:pt>
                <c:pt idx="3206">
                  <c:v>42869.667951388888</c:v>
                </c:pt>
                <c:pt idx="3207">
                  <c:v>42869.709652777783</c:v>
                </c:pt>
                <c:pt idx="3208">
                  <c:v>42869.75136574074</c:v>
                </c:pt>
                <c:pt idx="3209">
                  <c:v>42869.793032407397</c:v>
                </c:pt>
                <c:pt idx="3210">
                  <c:v>42869.834699074083</c:v>
                </c:pt>
                <c:pt idx="3211">
                  <c:v>42869.87636574074</c:v>
                </c:pt>
                <c:pt idx="3212">
                  <c:v>42869.918032407397</c:v>
                </c:pt>
                <c:pt idx="3213">
                  <c:v>42869.959699074083</c:v>
                </c:pt>
                <c:pt idx="3214">
                  <c:v>42870.00136574074</c:v>
                </c:pt>
                <c:pt idx="3215">
                  <c:v>42870.043032407397</c:v>
                </c:pt>
                <c:pt idx="3216">
                  <c:v>42870.084699074083</c:v>
                </c:pt>
                <c:pt idx="3217">
                  <c:v>42870.12636574074</c:v>
                </c:pt>
                <c:pt idx="3218">
                  <c:v>42870.168032407397</c:v>
                </c:pt>
                <c:pt idx="3219">
                  <c:v>42870.209699074083</c:v>
                </c:pt>
                <c:pt idx="3220">
                  <c:v>42870.25136574074</c:v>
                </c:pt>
                <c:pt idx="3221">
                  <c:v>42870.293032407397</c:v>
                </c:pt>
                <c:pt idx="3222">
                  <c:v>42870.334699074083</c:v>
                </c:pt>
                <c:pt idx="3223">
                  <c:v>42870.37636574074</c:v>
                </c:pt>
                <c:pt idx="3224">
                  <c:v>42870.418032407397</c:v>
                </c:pt>
                <c:pt idx="3225">
                  <c:v>42870.459699074083</c:v>
                </c:pt>
                <c:pt idx="3226">
                  <c:v>42870.50136574074</c:v>
                </c:pt>
                <c:pt idx="3227">
                  <c:v>42870.543032407397</c:v>
                </c:pt>
                <c:pt idx="3228">
                  <c:v>42870.584687499999</c:v>
                </c:pt>
                <c:pt idx="3229">
                  <c:v>42870.626400462963</c:v>
                </c:pt>
                <c:pt idx="3230">
                  <c:v>42870.668032407397</c:v>
                </c:pt>
                <c:pt idx="3231">
                  <c:v>42870.709745370368</c:v>
                </c:pt>
                <c:pt idx="3232">
                  <c:v>42870.751446759263</c:v>
                </c:pt>
                <c:pt idx="3233">
                  <c:v>42870.793113425927</c:v>
                </c:pt>
                <c:pt idx="3234">
                  <c:v>42870.834780092591</c:v>
                </c:pt>
                <c:pt idx="3235">
                  <c:v>42870.876493055563</c:v>
                </c:pt>
                <c:pt idx="3236">
                  <c:v>42870.918124999997</c:v>
                </c:pt>
                <c:pt idx="3237">
                  <c:v>42870.959791666668</c:v>
                </c:pt>
                <c:pt idx="3238">
                  <c:v>42871.001458333332</c:v>
                </c:pt>
                <c:pt idx="3239">
                  <c:v>42871.043124999997</c:v>
                </c:pt>
                <c:pt idx="3240">
                  <c:v>42871.084791666668</c:v>
                </c:pt>
                <c:pt idx="3241">
                  <c:v>42871.126458333332</c:v>
                </c:pt>
                <c:pt idx="3242">
                  <c:v>42871.168124999997</c:v>
                </c:pt>
                <c:pt idx="3243">
                  <c:v>42871.209791666668</c:v>
                </c:pt>
                <c:pt idx="3244">
                  <c:v>42871.251458333332</c:v>
                </c:pt>
                <c:pt idx="3245">
                  <c:v>42871.293124999997</c:v>
                </c:pt>
                <c:pt idx="3246">
                  <c:v>42871.334791666668</c:v>
                </c:pt>
                <c:pt idx="3247">
                  <c:v>42871.376458333332</c:v>
                </c:pt>
                <c:pt idx="3248">
                  <c:v>42871.418124999997</c:v>
                </c:pt>
                <c:pt idx="3249">
                  <c:v>42871.459791666668</c:v>
                </c:pt>
                <c:pt idx="3250">
                  <c:v>42871.501458333332</c:v>
                </c:pt>
                <c:pt idx="3251">
                  <c:v>42871.543124999997</c:v>
                </c:pt>
                <c:pt idx="3252">
                  <c:v>42871.584791666668</c:v>
                </c:pt>
                <c:pt idx="3253">
                  <c:v>42871.626469907409</c:v>
                </c:pt>
                <c:pt idx="3254">
                  <c:v>42871.668136574073</c:v>
                </c:pt>
                <c:pt idx="3255">
                  <c:v>42871.709837962961</c:v>
                </c:pt>
                <c:pt idx="3256">
                  <c:v>42871.751550925917</c:v>
                </c:pt>
                <c:pt idx="3257">
                  <c:v>42871.793217592603</c:v>
                </c:pt>
                <c:pt idx="3258">
                  <c:v>42871.83488425926</c:v>
                </c:pt>
                <c:pt idx="3259">
                  <c:v>42871.876550925917</c:v>
                </c:pt>
                <c:pt idx="3260">
                  <c:v>42871.918217592603</c:v>
                </c:pt>
                <c:pt idx="3261">
                  <c:v>42871.95988425926</c:v>
                </c:pt>
                <c:pt idx="3262">
                  <c:v>42872.001550925917</c:v>
                </c:pt>
                <c:pt idx="3263">
                  <c:v>42872.043217592603</c:v>
                </c:pt>
                <c:pt idx="3264">
                  <c:v>42872.08488425926</c:v>
                </c:pt>
                <c:pt idx="3265">
                  <c:v>42872.126550925917</c:v>
                </c:pt>
                <c:pt idx="3266">
                  <c:v>42872.168217592603</c:v>
                </c:pt>
                <c:pt idx="3267">
                  <c:v>42872.20988425926</c:v>
                </c:pt>
                <c:pt idx="3268">
                  <c:v>42872.251550925917</c:v>
                </c:pt>
                <c:pt idx="3269">
                  <c:v>42872.293217592603</c:v>
                </c:pt>
                <c:pt idx="3270">
                  <c:v>42872.33488425926</c:v>
                </c:pt>
                <c:pt idx="3271">
                  <c:v>42872.376550925917</c:v>
                </c:pt>
                <c:pt idx="3272">
                  <c:v>42872.418217592603</c:v>
                </c:pt>
                <c:pt idx="3273">
                  <c:v>42872.45988425926</c:v>
                </c:pt>
                <c:pt idx="3274">
                  <c:v>42872.501550925917</c:v>
                </c:pt>
                <c:pt idx="3275">
                  <c:v>42872.543217592603</c:v>
                </c:pt>
                <c:pt idx="3276">
                  <c:v>42872.58489583333</c:v>
                </c:pt>
                <c:pt idx="3277">
                  <c:v>42872.626574074071</c:v>
                </c:pt>
                <c:pt idx="3278">
                  <c:v>42872.668240740742</c:v>
                </c:pt>
                <c:pt idx="3279">
                  <c:v>42872.709918981483</c:v>
                </c:pt>
                <c:pt idx="3280">
                  <c:v>42872.751643518517</c:v>
                </c:pt>
                <c:pt idx="3281">
                  <c:v>42872.793310185189</c:v>
                </c:pt>
                <c:pt idx="3282">
                  <c:v>42872.834976851853</c:v>
                </c:pt>
                <c:pt idx="3283">
                  <c:v>42872.876643518517</c:v>
                </c:pt>
                <c:pt idx="3284">
                  <c:v>42872.918310185189</c:v>
                </c:pt>
                <c:pt idx="3285">
                  <c:v>42872.959976851853</c:v>
                </c:pt>
                <c:pt idx="3286">
                  <c:v>42873.001643518517</c:v>
                </c:pt>
                <c:pt idx="3287">
                  <c:v>42873.043310185189</c:v>
                </c:pt>
                <c:pt idx="3288">
                  <c:v>42873.084976851853</c:v>
                </c:pt>
                <c:pt idx="3289">
                  <c:v>42873.126643518517</c:v>
                </c:pt>
                <c:pt idx="3290">
                  <c:v>42873.168310185189</c:v>
                </c:pt>
                <c:pt idx="3291">
                  <c:v>42873.209976851853</c:v>
                </c:pt>
                <c:pt idx="3292">
                  <c:v>42873.251643518517</c:v>
                </c:pt>
                <c:pt idx="3293">
                  <c:v>42873.293310185189</c:v>
                </c:pt>
                <c:pt idx="3294">
                  <c:v>42873.334976851853</c:v>
                </c:pt>
                <c:pt idx="3295">
                  <c:v>42873.376643518517</c:v>
                </c:pt>
                <c:pt idx="3296">
                  <c:v>42873.418310185189</c:v>
                </c:pt>
                <c:pt idx="3297">
                  <c:v>42873.459976851853</c:v>
                </c:pt>
                <c:pt idx="3298">
                  <c:v>42873.501643518517</c:v>
                </c:pt>
                <c:pt idx="3299">
                  <c:v>42873.543310185189</c:v>
                </c:pt>
                <c:pt idx="3300">
                  <c:v>42873.584976851853</c:v>
                </c:pt>
                <c:pt idx="3301">
                  <c:v>42873.626655092587</c:v>
                </c:pt>
                <c:pt idx="3302">
                  <c:v>42873.668321759258</c:v>
                </c:pt>
                <c:pt idx="3303">
                  <c:v>42873.710011574083</c:v>
                </c:pt>
                <c:pt idx="3304">
                  <c:v>42873.751701388886</c:v>
                </c:pt>
                <c:pt idx="3305">
                  <c:v>42873.793368055558</c:v>
                </c:pt>
                <c:pt idx="3306">
                  <c:v>42873.835034722222</c:v>
                </c:pt>
                <c:pt idx="3307">
                  <c:v>42873.876701388886</c:v>
                </c:pt>
                <c:pt idx="3308">
                  <c:v>42873.918368055558</c:v>
                </c:pt>
                <c:pt idx="3309">
                  <c:v>42873.960034722222</c:v>
                </c:pt>
                <c:pt idx="3310">
                  <c:v>42874.001701388886</c:v>
                </c:pt>
                <c:pt idx="3311">
                  <c:v>42874.043368055558</c:v>
                </c:pt>
                <c:pt idx="3312">
                  <c:v>42874.085034722222</c:v>
                </c:pt>
                <c:pt idx="3313">
                  <c:v>42874.126701388886</c:v>
                </c:pt>
                <c:pt idx="3314">
                  <c:v>42874.168368055558</c:v>
                </c:pt>
                <c:pt idx="3315">
                  <c:v>42874.210034722222</c:v>
                </c:pt>
                <c:pt idx="3316">
                  <c:v>42874.251701388886</c:v>
                </c:pt>
                <c:pt idx="3317">
                  <c:v>42874.293368055558</c:v>
                </c:pt>
                <c:pt idx="3318">
                  <c:v>42874.335034722222</c:v>
                </c:pt>
                <c:pt idx="3319">
                  <c:v>42874.376701388886</c:v>
                </c:pt>
                <c:pt idx="3320">
                  <c:v>42874.418368055558</c:v>
                </c:pt>
                <c:pt idx="3321">
                  <c:v>42874.460034722222</c:v>
                </c:pt>
                <c:pt idx="3322">
                  <c:v>42874.501701388886</c:v>
                </c:pt>
                <c:pt idx="3323">
                  <c:v>42874.543368055558</c:v>
                </c:pt>
                <c:pt idx="3324">
                  <c:v>42874.585046296299</c:v>
                </c:pt>
                <c:pt idx="3325">
                  <c:v>42874.62672453704</c:v>
                </c:pt>
                <c:pt idx="3326">
                  <c:v>42874.668391203697</c:v>
                </c:pt>
                <c:pt idx="3327">
                  <c:v>42874.710092592592</c:v>
                </c:pt>
                <c:pt idx="3328">
                  <c:v>42874.751793981479</c:v>
                </c:pt>
                <c:pt idx="3329">
                  <c:v>42874.79346064815</c:v>
                </c:pt>
                <c:pt idx="3330">
                  <c:v>42874.835127314807</c:v>
                </c:pt>
                <c:pt idx="3331">
                  <c:v>42874.876793981479</c:v>
                </c:pt>
                <c:pt idx="3332">
                  <c:v>42874.91846064815</c:v>
                </c:pt>
                <c:pt idx="3333">
                  <c:v>42874.960127314807</c:v>
                </c:pt>
                <c:pt idx="3334">
                  <c:v>42875.001793981479</c:v>
                </c:pt>
                <c:pt idx="3335">
                  <c:v>42875.04346064815</c:v>
                </c:pt>
                <c:pt idx="3336">
                  <c:v>42875.085127314807</c:v>
                </c:pt>
                <c:pt idx="3337">
                  <c:v>42875.126793981479</c:v>
                </c:pt>
                <c:pt idx="3338">
                  <c:v>42875.16846064815</c:v>
                </c:pt>
                <c:pt idx="3339">
                  <c:v>42875.210127314807</c:v>
                </c:pt>
                <c:pt idx="3340">
                  <c:v>42875.251793981479</c:v>
                </c:pt>
                <c:pt idx="3341">
                  <c:v>42875.29346064815</c:v>
                </c:pt>
                <c:pt idx="3342">
                  <c:v>42875.335127314807</c:v>
                </c:pt>
                <c:pt idx="3343">
                  <c:v>42875.376793981479</c:v>
                </c:pt>
                <c:pt idx="3344">
                  <c:v>42875.41846064815</c:v>
                </c:pt>
                <c:pt idx="3345">
                  <c:v>42875.460127314807</c:v>
                </c:pt>
                <c:pt idx="3346">
                  <c:v>42875.501793981479</c:v>
                </c:pt>
                <c:pt idx="3347">
                  <c:v>42875.54346064815</c:v>
                </c:pt>
                <c:pt idx="3348">
                  <c:v>42875.585127314807</c:v>
                </c:pt>
                <c:pt idx="3349">
                  <c:v>42875.626805555563</c:v>
                </c:pt>
                <c:pt idx="3350">
                  <c:v>42875.66847222222</c:v>
                </c:pt>
                <c:pt idx="3351">
                  <c:v>42875.710185185177</c:v>
                </c:pt>
                <c:pt idx="3352">
                  <c:v>42875.751886574071</c:v>
                </c:pt>
                <c:pt idx="3353">
                  <c:v>42875.793553240743</c:v>
                </c:pt>
                <c:pt idx="3354">
                  <c:v>42875.835219907407</c:v>
                </c:pt>
                <c:pt idx="3355">
                  <c:v>42875.876886574071</c:v>
                </c:pt>
                <c:pt idx="3356">
                  <c:v>42875.918553240743</c:v>
                </c:pt>
                <c:pt idx="3357">
                  <c:v>42875.960219907407</c:v>
                </c:pt>
                <c:pt idx="3358">
                  <c:v>42876.001886574071</c:v>
                </c:pt>
                <c:pt idx="3359">
                  <c:v>42876.043553240743</c:v>
                </c:pt>
                <c:pt idx="3360">
                  <c:v>42876.085219907407</c:v>
                </c:pt>
                <c:pt idx="3361">
                  <c:v>42876.126886574071</c:v>
                </c:pt>
                <c:pt idx="3362">
                  <c:v>42876.168553240743</c:v>
                </c:pt>
                <c:pt idx="3363">
                  <c:v>42876.210219907407</c:v>
                </c:pt>
                <c:pt idx="3364">
                  <c:v>42876.251886574071</c:v>
                </c:pt>
                <c:pt idx="3365">
                  <c:v>42876.293553240743</c:v>
                </c:pt>
                <c:pt idx="3366">
                  <c:v>42876.335219907407</c:v>
                </c:pt>
                <c:pt idx="3367">
                  <c:v>42876.376886574071</c:v>
                </c:pt>
                <c:pt idx="3368">
                  <c:v>42876.418553240743</c:v>
                </c:pt>
                <c:pt idx="3369">
                  <c:v>42876.460219907407</c:v>
                </c:pt>
                <c:pt idx="3370">
                  <c:v>42876.501886574071</c:v>
                </c:pt>
                <c:pt idx="3371">
                  <c:v>42876.543553240743</c:v>
                </c:pt>
                <c:pt idx="3372">
                  <c:v>42876.585231481477</c:v>
                </c:pt>
                <c:pt idx="3373">
                  <c:v>42876.626909722218</c:v>
                </c:pt>
                <c:pt idx="3374">
                  <c:v>42876.668576388889</c:v>
                </c:pt>
                <c:pt idx="3375">
                  <c:v>42876.710300925923</c:v>
                </c:pt>
                <c:pt idx="3376">
                  <c:v>42876.75199074074</c:v>
                </c:pt>
                <c:pt idx="3377">
                  <c:v>42876.793657407397</c:v>
                </c:pt>
                <c:pt idx="3378">
                  <c:v>42876.835324074083</c:v>
                </c:pt>
                <c:pt idx="3379">
                  <c:v>42876.87699074074</c:v>
                </c:pt>
                <c:pt idx="3380">
                  <c:v>42876.918657407397</c:v>
                </c:pt>
                <c:pt idx="3381">
                  <c:v>42876.960324074083</c:v>
                </c:pt>
                <c:pt idx="3382">
                  <c:v>42877.00199074074</c:v>
                </c:pt>
                <c:pt idx="3383">
                  <c:v>42877.043657407397</c:v>
                </c:pt>
                <c:pt idx="3384">
                  <c:v>42877.085324074083</c:v>
                </c:pt>
                <c:pt idx="3385">
                  <c:v>42877.12699074074</c:v>
                </c:pt>
                <c:pt idx="3386">
                  <c:v>42877.168657407397</c:v>
                </c:pt>
                <c:pt idx="3387">
                  <c:v>42877.210324074083</c:v>
                </c:pt>
                <c:pt idx="3388">
                  <c:v>42877.25199074074</c:v>
                </c:pt>
                <c:pt idx="3389">
                  <c:v>42877.293657407397</c:v>
                </c:pt>
                <c:pt idx="3390">
                  <c:v>42877.335324074083</c:v>
                </c:pt>
                <c:pt idx="3391">
                  <c:v>42877.37699074074</c:v>
                </c:pt>
                <c:pt idx="3392">
                  <c:v>42877.418657407397</c:v>
                </c:pt>
                <c:pt idx="3393">
                  <c:v>42877.460324074083</c:v>
                </c:pt>
                <c:pt idx="3394">
                  <c:v>42877.50199074074</c:v>
                </c:pt>
                <c:pt idx="3395">
                  <c:v>42877.543657407397</c:v>
                </c:pt>
                <c:pt idx="3396">
                  <c:v>42877.585335648153</c:v>
                </c:pt>
                <c:pt idx="3397">
                  <c:v>42877.627013888887</c:v>
                </c:pt>
                <c:pt idx="3398">
                  <c:v>42877.668680555558</c:v>
                </c:pt>
                <c:pt idx="3399">
                  <c:v>42877.710370370369</c:v>
                </c:pt>
                <c:pt idx="3400">
                  <c:v>42877.752083333333</c:v>
                </c:pt>
                <c:pt idx="3401">
                  <c:v>42877.793749999997</c:v>
                </c:pt>
                <c:pt idx="3402">
                  <c:v>42877.835416666669</c:v>
                </c:pt>
                <c:pt idx="3403">
                  <c:v>42877.877083333333</c:v>
                </c:pt>
                <c:pt idx="3404">
                  <c:v>42877.918749999997</c:v>
                </c:pt>
                <c:pt idx="3405">
                  <c:v>42877.960416666669</c:v>
                </c:pt>
                <c:pt idx="3406">
                  <c:v>42878.002083333333</c:v>
                </c:pt>
                <c:pt idx="3407">
                  <c:v>42878.043749999997</c:v>
                </c:pt>
                <c:pt idx="3408">
                  <c:v>42878.085416666669</c:v>
                </c:pt>
                <c:pt idx="3409">
                  <c:v>42878.127083333333</c:v>
                </c:pt>
                <c:pt idx="3410">
                  <c:v>42878.168749999997</c:v>
                </c:pt>
                <c:pt idx="3411">
                  <c:v>42878.210416666669</c:v>
                </c:pt>
                <c:pt idx="3412">
                  <c:v>42878.252083333333</c:v>
                </c:pt>
                <c:pt idx="3413">
                  <c:v>42878.293749999997</c:v>
                </c:pt>
                <c:pt idx="3414">
                  <c:v>42878.335416666669</c:v>
                </c:pt>
                <c:pt idx="3415">
                  <c:v>42878.377083333333</c:v>
                </c:pt>
                <c:pt idx="3416">
                  <c:v>42878.418749999997</c:v>
                </c:pt>
                <c:pt idx="3417">
                  <c:v>42878.460416666669</c:v>
                </c:pt>
                <c:pt idx="3418">
                  <c:v>42878.502083333333</c:v>
                </c:pt>
                <c:pt idx="3419">
                  <c:v>42878.543749999997</c:v>
                </c:pt>
                <c:pt idx="3420">
                  <c:v>42878.585428240738</c:v>
                </c:pt>
                <c:pt idx="3421">
                  <c:v>42878.627106481479</c:v>
                </c:pt>
                <c:pt idx="3422">
                  <c:v>42878.668773148151</c:v>
                </c:pt>
                <c:pt idx="3423">
                  <c:v>42878.710497685177</c:v>
                </c:pt>
                <c:pt idx="3424">
                  <c:v>42878.752199074072</c:v>
                </c:pt>
                <c:pt idx="3425">
                  <c:v>42878.793865740743</c:v>
                </c:pt>
                <c:pt idx="3426">
                  <c:v>42878.835532407407</c:v>
                </c:pt>
                <c:pt idx="3427">
                  <c:v>42878.877199074072</c:v>
                </c:pt>
                <c:pt idx="3428">
                  <c:v>42878.918865740743</c:v>
                </c:pt>
                <c:pt idx="3429">
                  <c:v>42878.960532407407</c:v>
                </c:pt>
                <c:pt idx="3430">
                  <c:v>42879.002199074072</c:v>
                </c:pt>
                <c:pt idx="3431">
                  <c:v>42879.043865740743</c:v>
                </c:pt>
                <c:pt idx="3432">
                  <c:v>42879.085532407407</c:v>
                </c:pt>
                <c:pt idx="3433">
                  <c:v>42879.127199074072</c:v>
                </c:pt>
                <c:pt idx="3434">
                  <c:v>42879.168865740743</c:v>
                </c:pt>
                <c:pt idx="3435">
                  <c:v>42879.210532407407</c:v>
                </c:pt>
                <c:pt idx="3436">
                  <c:v>42879.252199074072</c:v>
                </c:pt>
                <c:pt idx="3437">
                  <c:v>42879.293865740743</c:v>
                </c:pt>
                <c:pt idx="3438">
                  <c:v>42879.335532407407</c:v>
                </c:pt>
                <c:pt idx="3439">
                  <c:v>42879.377199074072</c:v>
                </c:pt>
                <c:pt idx="3440">
                  <c:v>42879.418865740743</c:v>
                </c:pt>
                <c:pt idx="3441">
                  <c:v>42879.460532407407</c:v>
                </c:pt>
                <c:pt idx="3442">
                  <c:v>42879.502199074072</c:v>
                </c:pt>
                <c:pt idx="3443">
                  <c:v>42879.543865740743</c:v>
                </c:pt>
                <c:pt idx="3444">
                  <c:v>42879.58556712963</c:v>
                </c:pt>
                <c:pt idx="3445">
                  <c:v>42879.627233796287</c:v>
                </c:pt>
                <c:pt idx="3446">
                  <c:v>42879.668900462973</c:v>
                </c:pt>
                <c:pt idx="3447">
                  <c:v>42879.71056712963</c:v>
                </c:pt>
                <c:pt idx="3448">
                  <c:v>42879.752245370371</c:v>
                </c:pt>
                <c:pt idx="3449">
                  <c:v>42879.793912037043</c:v>
                </c:pt>
                <c:pt idx="3450">
                  <c:v>42879.835578703707</c:v>
                </c:pt>
                <c:pt idx="3451">
                  <c:v>42879.877245370371</c:v>
                </c:pt>
                <c:pt idx="3452">
                  <c:v>42879.918912037043</c:v>
                </c:pt>
                <c:pt idx="3453">
                  <c:v>42879.960578703707</c:v>
                </c:pt>
                <c:pt idx="3454">
                  <c:v>42880.002245370371</c:v>
                </c:pt>
                <c:pt idx="3455">
                  <c:v>42880.043912037043</c:v>
                </c:pt>
                <c:pt idx="3456">
                  <c:v>42880.085578703707</c:v>
                </c:pt>
                <c:pt idx="3457">
                  <c:v>42880.127245370371</c:v>
                </c:pt>
                <c:pt idx="3458">
                  <c:v>42880.168912037043</c:v>
                </c:pt>
                <c:pt idx="3459">
                  <c:v>42880.210578703707</c:v>
                </c:pt>
                <c:pt idx="3460">
                  <c:v>42880.252245370371</c:v>
                </c:pt>
                <c:pt idx="3461">
                  <c:v>42880.293912037043</c:v>
                </c:pt>
                <c:pt idx="3462">
                  <c:v>42880.335578703707</c:v>
                </c:pt>
                <c:pt idx="3463">
                  <c:v>42880.377245370371</c:v>
                </c:pt>
                <c:pt idx="3464">
                  <c:v>42880.418912037043</c:v>
                </c:pt>
                <c:pt idx="3465">
                  <c:v>42880.460578703707</c:v>
                </c:pt>
                <c:pt idx="3466">
                  <c:v>42880.502245370371</c:v>
                </c:pt>
                <c:pt idx="3467">
                  <c:v>42880.543912037043</c:v>
                </c:pt>
                <c:pt idx="3468">
                  <c:v>42880.585601851853</c:v>
                </c:pt>
                <c:pt idx="3469">
                  <c:v>42880.627268518518</c:v>
                </c:pt>
                <c:pt idx="3470">
                  <c:v>42880.668935185182</c:v>
                </c:pt>
                <c:pt idx="3471">
                  <c:v>42880.710613425923</c:v>
                </c:pt>
                <c:pt idx="3472">
                  <c:v>42880.752280092587</c:v>
                </c:pt>
                <c:pt idx="3473">
                  <c:v>42880.793946759259</c:v>
                </c:pt>
                <c:pt idx="3474">
                  <c:v>42880.835613425923</c:v>
                </c:pt>
                <c:pt idx="3475">
                  <c:v>42880.877280092587</c:v>
                </c:pt>
                <c:pt idx="3476">
                  <c:v>42880.918946759259</c:v>
                </c:pt>
                <c:pt idx="3477">
                  <c:v>42880.960613425923</c:v>
                </c:pt>
                <c:pt idx="3478">
                  <c:v>42881.002280092587</c:v>
                </c:pt>
                <c:pt idx="3479">
                  <c:v>42881.043946759259</c:v>
                </c:pt>
                <c:pt idx="3480">
                  <c:v>42881.085613425923</c:v>
                </c:pt>
                <c:pt idx="3481">
                  <c:v>42881.127280092587</c:v>
                </c:pt>
                <c:pt idx="3482">
                  <c:v>42881.168946759259</c:v>
                </c:pt>
                <c:pt idx="3483">
                  <c:v>42881.210613425923</c:v>
                </c:pt>
                <c:pt idx="3484">
                  <c:v>42881.252280092587</c:v>
                </c:pt>
                <c:pt idx="3485">
                  <c:v>42881.293946759259</c:v>
                </c:pt>
                <c:pt idx="3486">
                  <c:v>42881.335613425923</c:v>
                </c:pt>
                <c:pt idx="3487">
                  <c:v>42881.377280092587</c:v>
                </c:pt>
                <c:pt idx="3488">
                  <c:v>42881.418946759259</c:v>
                </c:pt>
                <c:pt idx="3489">
                  <c:v>42881.460613425923</c:v>
                </c:pt>
                <c:pt idx="3490">
                  <c:v>42881.502280092587</c:v>
                </c:pt>
                <c:pt idx="3491">
                  <c:v>42881.543946759259</c:v>
                </c:pt>
                <c:pt idx="3492">
                  <c:v>42881.585613425923</c:v>
                </c:pt>
                <c:pt idx="3493">
                  <c:v>42881.627291666657</c:v>
                </c:pt>
                <c:pt idx="3494">
                  <c:v>42881.668958333343</c:v>
                </c:pt>
                <c:pt idx="3495">
                  <c:v>42881.710636574076</c:v>
                </c:pt>
                <c:pt idx="3496">
                  <c:v>42881.752523148149</c:v>
                </c:pt>
                <c:pt idx="3497">
                  <c:v>42881.794189814813</c:v>
                </c:pt>
                <c:pt idx="3498">
                  <c:v>42881.835856481477</c:v>
                </c:pt>
                <c:pt idx="3499">
                  <c:v>42881.877523148149</c:v>
                </c:pt>
                <c:pt idx="3500">
                  <c:v>42881.919189814813</c:v>
                </c:pt>
                <c:pt idx="3501">
                  <c:v>42881.960856481477</c:v>
                </c:pt>
                <c:pt idx="3502">
                  <c:v>42882.002523148149</c:v>
                </c:pt>
                <c:pt idx="3503">
                  <c:v>42882.044189814813</c:v>
                </c:pt>
                <c:pt idx="3504">
                  <c:v>42882.085856481477</c:v>
                </c:pt>
                <c:pt idx="3505">
                  <c:v>42882.127523148149</c:v>
                </c:pt>
                <c:pt idx="3506">
                  <c:v>42882.169189814813</c:v>
                </c:pt>
                <c:pt idx="3507">
                  <c:v>42882.210856481477</c:v>
                </c:pt>
                <c:pt idx="3508">
                  <c:v>42882.252523148149</c:v>
                </c:pt>
                <c:pt idx="3509">
                  <c:v>42882.294189814813</c:v>
                </c:pt>
                <c:pt idx="3510">
                  <c:v>42882.335856481477</c:v>
                </c:pt>
                <c:pt idx="3511">
                  <c:v>42882.377523148149</c:v>
                </c:pt>
                <c:pt idx="3512">
                  <c:v>42882.419189814813</c:v>
                </c:pt>
                <c:pt idx="3513">
                  <c:v>42882.460856481477</c:v>
                </c:pt>
                <c:pt idx="3514">
                  <c:v>42882.502523148149</c:v>
                </c:pt>
                <c:pt idx="3515">
                  <c:v>42882.544189814813</c:v>
                </c:pt>
                <c:pt idx="3516">
                  <c:v>42882.585879629631</c:v>
                </c:pt>
                <c:pt idx="3517">
                  <c:v>42882.627546296288</c:v>
                </c:pt>
                <c:pt idx="3518">
                  <c:v>42882.669212962966</c:v>
                </c:pt>
                <c:pt idx="3519">
                  <c:v>42882.7109375</c:v>
                </c:pt>
                <c:pt idx="3520">
                  <c:v>42882.752638888887</c:v>
                </c:pt>
                <c:pt idx="3521">
                  <c:v>42882.794305555559</c:v>
                </c:pt>
                <c:pt idx="3522">
                  <c:v>42882.835972222223</c:v>
                </c:pt>
                <c:pt idx="3523">
                  <c:v>42882.877638888887</c:v>
                </c:pt>
                <c:pt idx="3524">
                  <c:v>42882.919305555559</c:v>
                </c:pt>
                <c:pt idx="3525">
                  <c:v>42882.960972222223</c:v>
                </c:pt>
                <c:pt idx="3526">
                  <c:v>42883.002638888887</c:v>
                </c:pt>
                <c:pt idx="3527">
                  <c:v>42883.044305555559</c:v>
                </c:pt>
                <c:pt idx="3528">
                  <c:v>42883.085972222223</c:v>
                </c:pt>
                <c:pt idx="3529">
                  <c:v>42883.127638888887</c:v>
                </c:pt>
                <c:pt idx="3530">
                  <c:v>42883.169305555559</c:v>
                </c:pt>
                <c:pt idx="3531">
                  <c:v>42883.210972222223</c:v>
                </c:pt>
                <c:pt idx="3532">
                  <c:v>42883.252638888887</c:v>
                </c:pt>
                <c:pt idx="3533">
                  <c:v>42883.294305555559</c:v>
                </c:pt>
                <c:pt idx="3534">
                  <c:v>42883.335972222223</c:v>
                </c:pt>
                <c:pt idx="3535">
                  <c:v>42883.377638888887</c:v>
                </c:pt>
                <c:pt idx="3536">
                  <c:v>42883.419305555559</c:v>
                </c:pt>
                <c:pt idx="3537">
                  <c:v>42883.460972222223</c:v>
                </c:pt>
                <c:pt idx="3538">
                  <c:v>42883.502638888887</c:v>
                </c:pt>
                <c:pt idx="3539">
                  <c:v>42883.544305555559</c:v>
                </c:pt>
                <c:pt idx="3540">
                  <c:v>42883.585995370369</c:v>
                </c:pt>
                <c:pt idx="3541">
                  <c:v>42883.627662037034</c:v>
                </c:pt>
                <c:pt idx="3542">
                  <c:v>42883.669328703712</c:v>
                </c:pt>
                <c:pt idx="3543">
                  <c:v>42883.711053240739</c:v>
                </c:pt>
                <c:pt idx="3544">
                  <c:v>42883.752743055556</c:v>
                </c:pt>
                <c:pt idx="3545">
                  <c:v>42883.794409722221</c:v>
                </c:pt>
                <c:pt idx="3546">
                  <c:v>42883.836076388892</c:v>
                </c:pt>
                <c:pt idx="3547">
                  <c:v>42883.877743055556</c:v>
                </c:pt>
                <c:pt idx="3548">
                  <c:v>42883.919409722221</c:v>
                </c:pt>
                <c:pt idx="3549">
                  <c:v>42883.961076388892</c:v>
                </c:pt>
                <c:pt idx="3550">
                  <c:v>42884.002743055556</c:v>
                </c:pt>
                <c:pt idx="3551">
                  <c:v>42884.044409722221</c:v>
                </c:pt>
                <c:pt idx="3552">
                  <c:v>42884.086076388892</c:v>
                </c:pt>
                <c:pt idx="3553">
                  <c:v>42884.127743055556</c:v>
                </c:pt>
                <c:pt idx="3554">
                  <c:v>42884.169409722221</c:v>
                </c:pt>
                <c:pt idx="3555">
                  <c:v>42884.211076388892</c:v>
                </c:pt>
                <c:pt idx="3556">
                  <c:v>42884.252743055556</c:v>
                </c:pt>
                <c:pt idx="3557">
                  <c:v>42884.294409722221</c:v>
                </c:pt>
                <c:pt idx="3558">
                  <c:v>42884.336076388892</c:v>
                </c:pt>
                <c:pt idx="3559">
                  <c:v>42884.377743055556</c:v>
                </c:pt>
                <c:pt idx="3560">
                  <c:v>42884.419409722221</c:v>
                </c:pt>
                <c:pt idx="3561">
                  <c:v>42884.461076388892</c:v>
                </c:pt>
                <c:pt idx="3562">
                  <c:v>42884.502743055556</c:v>
                </c:pt>
                <c:pt idx="3563">
                  <c:v>42884.544409722221</c:v>
                </c:pt>
                <c:pt idx="3564">
                  <c:v>42884.586099537039</c:v>
                </c:pt>
                <c:pt idx="3565">
                  <c:v>42884.627766203703</c:v>
                </c:pt>
                <c:pt idx="3566">
                  <c:v>42884.669432870367</c:v>
                </c:pt>
                <c:pt idx="3567">
                  <c:v>42884.711134259262</c:v>
                </c:pt>
                <c:pt idx="3568">
                  <c:v>42884.752847222233</c:v>
                </c:pt>
                <c:pt idx="3569">
                  <c:v>42884.79451388889</c:v>
                </c:pt>
                <c:pt idx="3570">
                  <c:v>42884.836180555547</c:v>
                </c:pt>
                <c:pt idx="3571">
                  <c:v>42884.877847222233</c:v>
                </c:pt>
                <c:pt idx="3572">
                  <c:v>42884.91951388889</c:v>
                </c:pt>
                <c:pt idx="3573">
                  <c:v>42884.961180555547</c:v>
                </c:pt>
                <c:pt idx="3574">
                  <c:v>42885.002847222233</c:v>
                </c:pt>
                <c:pt idx="3575">
                  <c:v>42885.04451388889</c:v>
                </c:pt>
                <c:pt idx="3576">
                  <c:v>42885.086180555547</c:v>
                </c:pt>
                <c:pt idx="3577">
                  <c:v>42885.127847222233</c:v>
                </c:pt>
                <c:pt idx="3578">
                  <c:v>42885.16951388889</c:v>
                </c:pt>
                <c:pt idx="3579">
                  <c:v>42885.211180555547</c:v>
                </c:pt>
                <c:pt idx="3580">
                  <c:v>42885.252847222233</c:v>
                </c:pt>
                <c:pt idx="3581">
                  <c:v>42885.29451388889</c:v>
                </c:pt>
                <c:pt idx="3582">
                  <c:v>42885.336180555547</c:v>
                </c:pt>
                <c:pt idx="3583">
                  <c:v>42885.377847222233</c:v>
                </c:pt>
                <c:pt idx="3584">
                  <c:v>42885.41951388889</c:v>
                </c:pt>
                <c:pt idx="3585">
                  <c:v>42885.461180555547</c:v>
                </c:pt>
                <c:pt idx="3586">
                  <c:v>42885.502847222233</c:v>
                </c:pt>
                <c:pt idx="3587">
                  <c:v>42885.54451388889</c:v>
                </c:pt>
                <c:pt idx="3588">
                  <c:v>42885.586180555547</c:v>
                </c:pt>
                <c:pt idx="3589">
                  <c:v>42885.627870370372</c:v>
                </c:pt>
                <c:pt idx="3590">
                  <c:v>42885.669525462959</c:v>
                </c:pt>
                <c:pt idx="3591">
                  <c:v>42885.711238425924</c:v>
                </c:pt>
                <c:pt idx="3592">
                  <c:v>42885.752939814818</c:v>
                </c:pt>
                <c:pt idx="3593">
                  <c:v>42885.794606481482</c:v>
                </c:pt>
                <c:pt idx="3594">
                  <c:v>42885.836273148147</c:v>
                </c:pt>
                <c:pt idx="3595">
                  <c:v>42885.877939814818</c:v>
                </c:pt>
                <c:pt idx="3596">
                  <c:v>42885.919606481482</c:v>
                </c:pt>
                <c:pt idx="3597">
                  <c:v>42885.961273148147</c:v>
                </c:pt>
                <c:pt idx="3598">
                  <c:v>42886.002939814818</c:v>
                </c:pt>
                <c:pt idx="3599">
                  <c:v>42886.044606481482</c:v>
                </c:pt>
                <c:pt idx="3600">
                  <c:v>42886.086273148147</c:v>
                </c:pt>
                <c:pt idx="3601">
                  <c:v>42886.127939814818</c:v>
                </c:pt>
                <c:pt idx="3602">
                  <c:v>42886.169606481482</c:v>
                </c:pt>
                <c:pt idx="3603">
                  <c:v>42886.211273148147</c:v>
                </c:pt>
                <c:pt idx="3604">
                  <c:v>42886.252939814818</c:v>
                </c:pt>
                <c:pt idx="3605">
                  <c:v>42886.294606481482</c:v>
                </c:pt>
                <c:pt idx="3606">
                  <c:v>42886.336273148147</c:v>
                </c:pt>
                <c:pt idx="3607">
                  <c:v>42886.377939814818</c:v>
                </c:pt>
                <c:pt idx="3608">
                  <c:v>42886.419606481482</c:v>
                </c:pt>
                <c:pt idx="3609">
                  <c:v>42886.461273148147</c:v>
                </c:pt>
                <c:pt idx="3610">
                  <c:v>42886.502939814818</c:v>
                </c:pt>
                <c:pt idx="3611">
                  <c:v>42886.544606481482</c:v>
                </c:pt>
                <c:pt idx="3612">
                  <c:v>42886.586296296293</c:v>
                </c:pt>
                <c:pt idx="3613">
                  <c:v>42886.627962962957</c:v>
                </c:pt>
                <c:pt idx="3614">
                  <c:v>42886.669629629629</c:v>
                </c:pt>
                <c:pt idx="3615">
                  <c:v>42886.711342592593</c:v>
                </c:pt>
                <c:pt idx="3616">
                  <c:v>42886.753032407411</c:v>
                </c:pt>
                <c:pt idx="3617">
                  <c:v>42886.794699074067</c:v>
                </c:pt>
                <c:pt idx="3618">
                  <c:v>42886.836365740739</c:v>
                </c:pt>
                <c:pt idx="3619">
                  <c:v>42886.878032407411</c:v>
                </c:pt>
                <c:pt idx="3620">
                  <c:v>42886.919699074067</c:v>
                </c:pt>
                <c:pt idx="3621">
                  <c:v>42886.961365740739</c:v>
                </c:pt>
                <c:pt idx="3622">
                  <c:v>42887.003032407411</c:v>
                </c:pt>
                <c:pt idx="3623">
                  <c:v>42887.044699074067</c:v>
                </c:pt>
                <c:pt idx="3624">
                  <c:v>42887.086365740739</c:v>
                </c:pt>
                <c:pt idx="3625">
                  <c:v>42887.128032407411</c:v>
                </c:pt>
                <c:pt idx="3626">
                  <c:v>42887.169699074067</c:v>
                </c:pt>
                <c:pt idx="3627">
                  <c:v>42887.211365740739</c:v>
                </c:pt>
                <c:pt idx="3628">
                  <c:v>42887.253032407411</c:v>
                </c:pt>
                <c:pt idx="3629">
                  <c:v>42887.294699074067</c:v>
                </c:pt>
                <c:pt idx="3630">
                  <c:v>42887.336365740739</c:v>
                </c:pt>
                <c:pt idx="3631">
                  <c:v>42887.378032407411</c:v>
                </c:pt>
                <c:pt idx="3632">
                  <c:v>42887.419699074067</c:v>
                </c:pt>
                <c:pt idx="3633">
                  <c:v>42887.461365740739</c:v>
                </c:pt>
                <c:pt idx="3634">
                  <c:v>42887.503032407411</c:v>
                </c:pt>
                <c:pt idx="3635">
                  <c:v>42887.544699074067</c:v>
                </c:pt>
                <c:pt idx="3636">
                  <c:v>42887.586388888893</c:v>
                </c:pt>
                <c:pt idx="3637">
                  <c:v>42887.628055555557</c:v>
                </c:pt>
                <c:pt idx="3638">
                  <c:v>42887.669722222221</c:v>
                </c:pt>
                <c:pt idx="3639">
                  <c:v>42887.711412037039</c:v>
                </c:pt>
                <c:pt idx="3640">
                  <c:v>42887.753148148149</c:v>
                </c:pt>
                <c:pt idx="3641">
                  <c:v>42887.794814814813</c:v>
                </c:pt>
                <c:pt idx="3642">
                  <c:v>42887.836481481478</c:v>
                </c:pt>
                <c:pt idx="3643">
                  <c:v>42887.878148148149</c:v>
                </c:pt>
                <c:pt idx="3644">
                  <c:v>42887.919814814813</c:v>
                </c:pt>
                <c:pt idx="3645">
                  <c:v>42887.961481481478</c:v>
                </c:pt>
                <c:pt idx="3646">
                  <c:v>42888.003148148149</c:v>
                </c:pt>
                <c:pt idx="3647">
                  <c:v>42888.044814814813</c:v>
                </c:pt>
                <c:pt idx="3648">
                  <c:v>42888.086481481478</c:v>
                </c:pt>
                <c:pt idx="3649">
                  <c:v>42888.128148148149</c:v>
                </c:pt>
                <c:pt idx="3650">
                  <c:v>42888.169814814813</c:v>
                </c:pt>
                <c:pt idx="3651">
                  <c:v>42888.211481481478</c:v>
                </c:pt>
                <c:pt idx="3652">
                  <c:v>42888.253148148149</c:v>
                </c:pt>
                <c:pt idx="3653">
                  <c:v>42888.294814814813</c:v>
                </c:pt>
                <c:pt idx="3654">
                  <c:v>42888.336481481478</c:v>
                </c:pt>
                <c:pt idx="3655">
                  <c:v>42888.378148148149</c:v>
                </c:pt>
                <c:pt idx="3656">
                  <c:v>42888.419814814813</c:v>
                </c:pt>
                <c:pt idx="3657">
                  <c:v>42888.461481481478</c:v>
                </c:pt>
                <c:pt idx="3658">
                  <c:v>42888.503148148149</c:v>
                </c:pt>
                <c:pt idx="3659">
                  <c:v>42888.544814814813</c:v>
                </c:pt>
                <c:pt idx="3660">
                  <c:v>42888.586504629631</c:v>
                </c:pt>
                <c:pt idx="3661">
                  <c:v>42888.628171296303</c:v>
                </c:pt>
                <c:pt idx="3662">
                  <c:v>42888.66983796296</c:v>
                </c:pt>
                <c:pt idx="3663">
                  <c:v>42888.711539351847</c:v>
                </c:pt>
                <c:pt idx="3664">
                  <c:v>42888.753240740742</c:v>
                </c:pt>
                <c:pt idx="3665">
                  <c:v>42888.794907407413</c:v>
                </c:pt>
                <c:pt idx="3666">
                  <c:v>42888.836574074077</c:v>
                </c:pt>
                <c:pt idx="3667">
                  <c:v>42888.878240740742</c:v>
                </c:pt>
                <c:pt idx="3668">
                  <c:v>42888.919907407413</c:v>
                </c:pt>
                <c:pt idx="3669">
                  <c:v>42888.961574074077</c:v>
                </c:pt>
                <c:pt idx="3670">
                  <c:v>42889.003240740742</c:v>
                </c:pt>
                <c:pt idx="3671">
                  <c:v>42889.044907407413</c:v>
                </c:pt>
                <c:pt idx="3672">
                  <c:v>42889.086574074077</c:v>
                </c:pt>
                <c:pt idx="3673">
                  <c:v>42889.128240740742</c:v>
                </c:pt>
                <c:pt idx="3674">
                  <c:v>42889.169907407413</c:v>
                </c:pt>
                <c:pt idx="3675">
                  <c:v>42889.211574074077</c:v>
                </c:pt>
                <c:pt idx="3676">
                  <c:v>42889.253240740742</c:v>
                </c:pt>
                <c:pt idx="3677">
                  <c:v>42889.294907407413</c:v>
                </c:pt>
                <c:pt idx="3678">
                  <c:v>42889.336574074077</c:v>
                </c:pt>
                <c:pt idx="3679">
                  <c:v>42889.378240740742</c:v>
                </c:pt>
                <c:pt idx="3680">
                  <c:v>42889.419907407413</c:v>
                </c:pt>
                <c:pt idx="3681">
                  <c:v>42889.461574074077</c:v>
                </c:pt>
                <c:pt idx="3682">
                  <c:v>42889.503240740742</c:v>
                </c:pt>
                <c:pt idx="3683">
                  <c:v>42889.544907407413</c:v>
                </c:pt>
                <c:pt idx="3684">
                  <c:v>42889.586597222216</c:v>
                </c:pt>
                <c:pt idx="3685">
                  <c:v>42889.628263888888</c:v>
                </c:pt>
                <c:pt idx="3686">
                  <c:v>42889.669930555552</c:v>
                </c:pt>
                <c:pt idx="3687">
                  <c:v>42889.711631944447</c:v>
                </c:pt>
                <c:pt idx="3688">
                  <c:v>42889.753333333327</c:v>
                </c:pt>
                <c:pt idx="3689">
                  <c:v>42889.794999999998</c:v>
                </c:pt>
                <c:pt idx="3690">
                  <c:v>42889.83666666667</c:v>
                </c:pt>
                <c:pt idx="3691">
                  <c:v>42889.878333333327</c:v>
                </c:pt>
                <c:pt idx="3692">
                  <c:v>42889.919999999998</c:v>
                </c:pt>
                <c:pt idx="3693">
                  <c:v>42889.96166666667</c:v>
                </c:pt>
                <c:pt idx="3694">
                  <c:v>42890.003333333327</c:v>
                </c:pt>
                <c:pt idx="3695">
                  <c:v>42890.044999999998</c:v>
                </c:pt>
                <c:pt idx="3696">
                  <c:v>42890.08666666667</c:v>
                </c:pt>
                <c:pt idx="3697">
                  <c:v>42890.128333333327</c:v>
                </c:pt>
                <c:pt idx="3698">
                  <c:v>42890.17</c:v>
                </c:pt>
                <c:pt idx="3699">
                  <c:v>42890.21166666667</c:v>
                </c:pt>
                <c:pt idx="3700">
                  <c:v>42890.253333333327</c:v>
                </c:pt>
                <c:pt idx="3701">
                  <c:v>42890.294999999998</c:v>
                </c:pt>
                <c:pt idx="3702">
                  <c:v>42890.33666666667</c:v>
                </c:pt>
                <c:pt idx="3703">
                  <c:v>42890.378333333327</c:v>
                </c:pt>
                <c:pt idx="3704">
                  <c:v>42890.42</c:v>
                </c:pt>
                <c:pt idx="3705">
                  <c:v>42890.46166666667</c:v>
                </c:pt>
                <c:pt idx="3706">
                  <c:v>42890.503333333327</c:v>
                </c:pt>
                <c:pt idx="3707">
                  <c:v>42890.544999999998</c:v>
                </c:pt>
                <c:pt idx="3708">
                  <c:v>42890.586678240739</c:v>
                </c:pt>
                <c:pt idx="3709">
                  <c:v>42890.628344907411</c:v>
                </c:pt>
                <c:pt idx="3710">
                  <c:v>42890.670011574082</c:v>
                </c:pt>
                <c:pt idx="3711">
                  <c:v>42890.711724537039</c:v>
                </c:pt>
                <c:pt idx="3712">
                  <c:v>42890.753437500003</c:v>
                </c:pt>
                <c:pt idx="3713">
                  <c:v>42890.795104166667</c:v>
                </c:pt>
                <c:pt idx="3714">
                  <c:v>42890.836770833332</c:v>
                </c:pt>
                <c:pt idx="3715">
                  <c:v>42890.878437500003</c:v>
                </c:pt>
                <c:pt idx="3716">
                  <c:v>42890.920104166667</c:v>
                </c:pt>
                <c:pt idx="3717">
                  <c:v>42890.961770833332</c:v>
                </c:pt>
                <c:pt idx="3718">
                  <c:v>42891.003437500003</c:v>
                </c:pt>
                <c:pt idx="3719">
                  <c:v>42891.045104166667</c:v>
                </c:pt>
                <c:pt idx="3720">
                  <c:v>42891.086770833332</c:v>
                </c:pt>
                <c:pt idx="3721">
                  <c:v>42891.128437500003</c:v>
                </c:pt>
                <c:pt idx="3722">
                  <c:v>42891.170104166667</c:v>
                </c:pt>
                <c:pt idx="3723">
                  <c:v>42891.211770833332</c:v>
                </c:pt>
                <c:pt idx="3724">
                  <c:v>42891.253437500003</c:v>
                </c:pt>
                <c:pt idx="3725">
                  <c:v>42891.295104166667</c:v>
                </c:pt>
                <c:pt idx="3726">
                  <c:v>42891.336770833332</c:v>
                </c:pt>
                <c:pt idx="3727">
                  <c:v>42891.378437500003</c:v>
                </c:pt>
                <c:pt idx="3728">
                  <c:v>42891.420104166667</c:v>
                </c:pt>
                <c:pt idx="3729">
                  <c:v>42891.461770833332</c:v>
                </c:pt>
                <c:pt idx="3730">
                  <c:v>42891.503437500003</c:v>
                </c:pt>
                <c:pt idx="3731">
                  <c:v>42891.545104166667</c:v>
                </c:pt>
                <c:pt idx="3732">
                  <c:v>42891.586782407408</c:v>
                </c:pt>
                <c:pt idx="3733">
                  <c:v>42891.628449074073</c:v>
                </c:pt>
                <c:pt idx="3734">
                  <c:v>42891.670115740737</c:v>
                </c:pt>
                <c:pt idx="3735">
                  <c:v>42891.711828703701</c:v>
                </c:pt>
                <c:pt idx="3736">
                  <c:v>42891.753518518519</c:v>
                </c:pt>
                <c:pt idx="3737">
                  <c:v>42891.795185185183</c:v>
                </c:pt>
                <c:pt idx="3738">
                  <c:v>42891.836851851847</c:v>
                </c:pt>
                <c:pt idx="3739">
                  <c:v>42891.878518518519</c:v>
                </c:pt>
                <c:pt idx="3740">
                  <c:v>42891.920185185183</c:v>
                </c:pt>
                <c:pt idx="3741">
                  <c:v>42891.961851851847</c:v>
                </c:pt>
                <c:pt idx="3742">
                  <c:v>42892.003518518519</c:v>
                </c:pt>
                <c:pt idx="3743">
                  <c:v>42892.045185185183</c:v>
                </c:pt>
                <c:pt idx="3744">
                  <c:v>42892.086851851847</c:v>
                </c:pt>
                <c:pt idx="3745">
                  <c:v>42892.128518518519</c:v>
                </c:pt>
                <c:pt idx="3746">
                  <c:v>42892.170185185183</c:v>
                </c:pt>
                <c:pt idx="3747">
                  <c:v>42892.211851851847</c:v>
                </c:pt>
                <c:pt idx="3748">
                  <c:v>42892.253518518519</c:v>
                </c:pt>
                <c:pt idx="3749">
                  <c:v>42892.295185185183</c:v>
                </c:pt>
                <c:pt idx="3750">
                  <c:v>42892.336851851847</c:v>
                </c:pt>
                <c:pt idx="3751">
                  <c:v>42892.378518518519</c:v>
                </c:pt>
                <c:pt idx="3752">
                  <c:v>42892.420185185183</c:v>
                </c:pt>
                <c:pt idx="3753">
                  <c:v>42892.461851851847</c:v>
                </c:pt>
                <c:pt idx="3754">
                  <c:v>42892.503518518519</c:v>
                </c:pt>
                <c:pt idx="3755">
                  <c:v>42892.545185185183</c:v>
                </c:pt>
                <c:pt idx="3756">
                  <c:v>42892.586875000001</c:v>
                </c:pt>
                <c:pt idx="3757">
                  <c:v>42892.628541666672</c:v>
                </c:pt>
                <c:pt idx="3758">
                  <c:v>42892.670208333337</c:v>
                </c:pt>
                <c:pt idx="3759">
                  <c:v>42892.711921296293</c:v>
                </c:pt>
                <c:pt idx="3760">
                  <c:v>42892.753634259258</c:v>
                </c:pt>
                <c:pt idx="3761">
                  <c:v>42892.795300925929</c:v>
                </c:pt>
                <c:pt idx="3762">
                  <c:v>42892.836967592593</c:v>
                </c:pt>
                <c:pt idx="3763">
                  <c:v>42892.878634259258</c:v>
                </c:pt>
                <c:pt idx="3764">
                  <c:v>42892.920300925929</c:v>
                </c:pt>
                <c:pt idx="3765">
                  <c:v>42892.961967592593</c:v>
                </c:pt>
                <c:pt idx="3766">
                  <c:v>42893.003634259258</c:v>
                </c:pt>
                <c:pt idx="3767">
                  <c:v>42893.045300925929</c:v>
                </c:pt>
                <c:pt idx="3768">
                  <c:v>42893.086967592593</c:v>
                </c:pt>
                <c:pt idx="3769">
                  <c:v>42893.128634259258</c:v>
                </c:pt>
                <c:pt idx="3770">
                  <c:v>42893.170300925929</c:v>
                </c:pt>
                <c:pt idx="3771">
                  <c:v>42893.211967592593</c:v>
                </c:pt>
                <c:pt idx="3772">
                  <c:v>42893.253634259258</c:v>
                </c:pt>
                <c:pt idx="3773">
                  <c:v>42893.295300925929</c:v>
                </c:pt>
                <c:pt idx="3774">
                  <c:v>42893.336967592593</c:v>
                </c:pt>
                <c:pt idx="3775">
                  <c:v>42893.378634259258</c:v>
                </c:pt>
                <c:pt idx="3776">
                  <c:v>42893.420300925929</c:v>
                </c:pt>
                <c:pt idx="3777">
                  <c:v>42893.461967592593</c:v>
                </c:pt>
                <c:pt idx="3778">
                  <c:v>42893.503634259258</c:v>
                </c:pt>
                <c:pt idx="3779">
                  <c:v>42893.545300925929</c:v>
                </c:pt>
                <c:pt idx="3780">
                  <c:v>42893.58699074074</c:v>
                </c:pt>
                <c:pt idx="3781">
                  <c:v>42893.628657407397</c:v>
                </c:pt>
                <c:pt idx="3782">
                  <c:v>42893.670324074083</c:v>
                </c:pt>
                <c:pt idx="3783">
                  <c:v>42893.712071759262</c:v>
                </c:pt>
                <c:pt idx="3784">
                  <c:v>42893.753761574073</c:v>
                </c:pt>
                <c:pt idx="3785">
                  <c:v>42893.795428240737</c:v>
                </c:pt>
                <c:pt idx="3786">
                  <c:v>42893.837094907409</c:v>
                </c:pt>
                <c:pt idx="3787">
                  <c:v>42893.878761574073</c:v>
                </c:pt>
                <c:pt idx="3788">
                  <c:v>42893.920428240737</c:v>
                </c:pt>
                <c:pt idx="3789">
                  <c:v>42893.962094907409</c:v>
                </c:pt>
                <c:pt idx="3790">
                  <c:v>42894.003761574073</c:v>
                </c:pt>
                <c:pt idx="3791">
                  <c:v>42894.045428240737</c:v>
                </c:pt>
                <c:pt idx="3792">
                  <c:v>42894.087094907409</c:v>
                </c:pt>
                <c:pt idx="3793">
                  <c:v>42894.128761574073</c:v>
                </c:pt>
                <c:pt idx="3794">
                  <c:v>42894.170428240737</c:v>
                </c:pt>
                <c:pt idx="3795">
                  <c:v>42894.212094907409</c:v>
                </c:pt>
                <c:pt idx="3796">
                  <c:v>42894.253761574073</c:v>
                </c:pt>
                <c:pt idx="3797">
                  <c:v>42894.295428240737</c:v>
                </c:pt>
                <c:pt idx="3798">
                  <c:v>42894.337094907409</c:v>
                </c:pt>
                <c:pt idx="3799">
                  <c:v>42894.378761574073</c:v>
                </c:pt>
                <c:pt idx="3800">
                  <c:v>42894.420428240737</c:v>
                </c:pt>
                <c:pt idx="3801">
                  <c:v>42894.462094907409</c:v>
                </c:pt>
                <c:pt idx="3802">
                  <c:v>42894.503761574073</c:v>
                </c:pt>
                <c:pt idx="3803">
                  <c:v>42894.545428240737</c:v>
                </c:pt>
                <c:pt idx="3804">
                  <c:v>42894.587118055562</c:v>
                </c:pt>
                <c:pt idx="3805">
                  <c:v>42894.628784722219</c:v>
                </c:pt>
                <c:pt idx="3806">
                  <c:v>42894.670451388891</c:v>
                </c:pt>
                <c:pt idx="3807">
                  <c:v>42894.712152777778</c:v>
                </c:pt>
                <c:pt idx="3808">
                  <c:v>42894.753854166673</c:v>
                </c:pt>
                <c:pt idx="3809">
                  <c:v>42894.795520833337</c:v>
                </c:pt>
                <c:pt idx="3810">
                  <c:v>42894.837187500001</c:v>
                </c:pt>
                <c:pt idx="3811">
                  <c:v>42894.878854166673</c:v>
                </c:pt>
                <c:pt idx="3812">
                  <c:v>42894.920520833337</c:v>
                </c:pt>
                <c:pt idx="3813">
                  <c:v>42894.962187500001</c:v>
                </c:pt>
                <c:pt idx="3814">
                  <c:v>42895.003854166673</c:v>
                </c:pt>
                <c:pt idx="3815">
                  <c:v>42895.045520833337</c:v>
                </c:pt>
                <c:pt idx="3816">
                  <c:v>42895.087187500001</c:v>
                </c:pt>
                <c:pt idx="3817">
                  <c:v>42895.128854166673</c:v>
                </c:pt>
                <c:pt idx="3818">
                  <c:v>42895.170520833337</c:v>
                </c:pt>
                <c:pt idx="3819">
                  <c:v>42895.212187500001</c:v>
                </c:pt>
                <c:pt idx="3820">
                  <c:v>42895.253854166673</c:v>
                </c:pt>
                <c:pt idx="3821">
                  <c:v>42895.295520833337</c:v>
                </c:pt>
                <c:pt idx="3822">
                  <c:v>42895.337187500001</c:v>
                </c:pt>
                <c:pt idx="3823">
                  <c:v>42895.378854166673</c:v>
                </c:pt>
                <c:pt idx="3824">
                  <c:v>42895.420520833337</c:v>
                </c:pt>
                <c:pt idx="3825">
                  <c:v>42895.462187500001</c:v>
                </c:pt>
                <c:pt idx="3826">
                  <c:v>42895.503854166673</c:v>
                </c:pt>
                <c:pt idx="3827">
                  <c:v>42895.545520833337</c:v>
                </c:pt>
                <c:pt idx="3828">
                  <c:v>42895.587210648147</c:v>
                </c:pt>
                <c:pt idx="3829">
                  <c:v>42895.628877314812</c:v>
                </c:pt>
                <c:pt idx="3830">
                  <c:v>42895.670543981483</c:v>
                </c:pt>
                <c:pt idx="3831">
                  <c:v>42895.712268518517</c:v>
                </c:pt>
                <c:pt idx="3832">
                  <c:v>42895.753946759258</c:v>
                </c:pt>
                <c:pt idx="3833">
                  <c:v>42895.795613425929</c:v>
                </c:pt>
                <c:pt idx="3834">
                  <c:v>42895.837280092594</c:v>
                </c:pt>
                <c:pt idx="3835">
                  <c:v>42895.878946759258</c:v>
                </c:pt>
                <c:pt idx="3836">
                  <c:v>42895.920613425929</c:v>
                </c:pt>
                <c:pt idx="3837">
                  <c:v>42895.962280092594</c:v>
                </c:pt>
                <c:pt idx="3838">
                  <c:v>42896.003946759258</c:v>
                </c:pt>
                <c:pt idx="3839">
                  <c:v>42896.045613425929</c:v>
                </c:pt>
                <c:pt idx="3840">
                  <c:v>42896.087280092594</c:v>
                </c:pt>
                <c:pt idx="3841">
                  <c:v>42896.128946759258</c:v>
                </c:pt>
                <c:pt idx="3842">
                  <c:v>42896.170613425929</c:v>
                </c:pt>
                <c:pt idx="3843">
                  <c:v>42896.212280092594</c:v>
                </c:pt>
                <c:pt idx="3844">
                  <c:v>42896.253946759258</c:v>
                </c:pt>
                <c:pt idx="3845">
                  <c:v>42896.295613425929</c:v>
                </c:pt>
                <c:pt idx="3846">
                  <c:v>42896.337280092594</c:v>
                </c:pt>
                <c:pt idx="3847">
                  <c:v>42896.378946759258</c:v>
                </c:pt>
                <c:pt idx="3848">
                  <c:v>42896.420613425929</c:v>
                </c:pt>
                <c:pt idx="3849">
                  <c:v>42896.462280092594</c:v>
                </c:pt>
                <c:pt idx="3850">
                  <c:v>42896.503946759258</c:v>
                </c:pt>
                <c:pt idx="3851">
                  <c:v>42896.545613425929</c:v>
                </c:pt>
                <c:pt idx="3852">
                  <c:v>42896.58730324074</c:v>
                </c:pt>
                <c:pt idx="3853">
                  <c:v>42896.628969907397</c:v>
                </c:pt>
                <c:pt idx="3854">
                  <c:v>42896.670636574083</c:v>
                </c:pt>
                <c:pt idx="3855">
                  <c:v>42896.71234953704</c:v>
                </c:pt>
                <c:pt idx="3856">
                  <c:v>42896.754050925927</c:v>
                </c:pt>
                <c:pt idx="3857">
                  <c:v>42896.795717592591</c:v>
                </c:pt>
                <c:pt idx="3858">
                  <c:v>42896.837384259263</c:v>
                </c:pt>
                <c:pt idx="3859">
                  <c:v>42896.879050925927</c:v>
                </c:pt>
                <c:pt idx="3860">
                  <c:v>42896.920717592591</c:v>
                </c:pt>
                <c:pt idx="3861">
                  <c:v>42896.962384259263</c:v>
                </c:pt>
                <c:pt idx="3862">
                  <c:v>42897.004050925927</c:v>
                </c:pt>
                <c:pt idx="3863">
                  <c:v>42897.045717592591</c:v>
                </c:pt>
                <c:pt idx="3864">
                  <c:v>42897.087384259263</c:v>
                </c:pt>
                <c:pt idx="3865">
                  <c:v>42897.129050925927</c:v>
                </c:pt>
                <c:pt idx="3866">
                  <c:v>42897.170717592591</c:v>
                </c:pt>
                <c:pt idx="3867">
                  <c:v>42897.212384259263</c:v>
                </c:pt>
                <c:pt idx="3868">
                  <c:v>42897.254050925927</c:v>
                </c:pt>
                <c:pt idx="3869">
                  <c:v>42897.295717592591</c:v>
                </c:pt>
                <c:pt idx="3870">
                  <c:v>42897.337384259263</c:v>
                </c:pt>
                <c:pt idx="3871">
                  <c:v>42897.379050925927</c:v>
                </c:pt>
                <c:pt idx="3872">
                  <c:v>42897.420717592591</c:v>
                </c:pt>
                <c:pt idx="3873">
                  <c:v>42897.462384259263</c:v>
                </c:pt>
                <c:pt idx="3874">
                  <c:v>42897.504050925927</c:v>
                </c:pt>
                <c:pt idx="3875">
                  <c:v>42897.545717592591</c:v>
                </c:pt>
                <c:pt idx="3876">
                  <c:v>42897.587395833332</c:v>
                </c:pt>
                <c:pt idx="3877">
                  <c:v>42897.629062499997</c:v>
                </c:pt>
                <c:pt idx="3878">
                  <c:v>42897.670729166668</c:v>
                </c:pt>
                <c:pt idx="3879">
                  <c:v>42897.712453703702</c:v>
                </c:pt>
                <c:pt idx="3880">
                  <c:v>42897.754155092603</c:v>
                </c:pt>
                <c:pt idx="3881">
                  <c:v>42897.79582175926</c:v>
                </c:pt>
                <c:pt idx="3882">
                  <c:v>42897.837488425917</c:v>
                </c:pt>
                <c:pt idx="3883">
                  <c:v>42897.879155092603</c:v>
                </c:pt>
                <c:pt idx="3884">
                  <c:v>42897.92082175926</c:v>
                </c:pt>
                <c:pt idx="3885">
                  <c:v>42897.962488425917</c:v>
                </c:pt>
                <c:pt idx="3886">
                  <c:v>42898.004155092603</c:v>
                </c:pt>
                <c:pt idx="3887">
                  <c:v>42898.04582175926</c:v>
                </c:pt>
                <c:pt idx="3888">
                  <c:v>42898.087488425917</c:v>
                </c:pt>
                <c:pt idx="3889">
                  <c:v>42898.129155092603</c:v>
                </c:pt>
                <c:pt idx="3890">
                  <c:v>42898.17082175926</c:v>
                </c:pt>
                <c:pt idx="3891">
                  <c:v>42898.212488425917</c:v>
                </c:pt>
                <c:pt idx="3892">
                  <c:v>42898.254155092603</c:v>
                </c:pt>
                <c:pt idx="3893">
                  <c:v>42898.29582175926</c:v>
                </c:pt>
                <c:pt idx="3894">
                  <c:v>42898.337488425917</c:v>
                </c:pt>
                <c:pt idx="3895">
                  <c:v>42898.379155092603</c:v>
                </c:pt>
                <c:pt idx="3896">
                  <c:v>42898.42082175926</c:v>
                </c:pt>
                <c:pt idx="3897">
                  <c:v>42898.462488425917</c:v>
                </c:pt>
                <c:pt idx="3898">
                  <c:v>42898.504155092603</c:v>
                </c:pt>
                <c:pt idx="3899">
                  <c:v>42898.54582175926</c:v>
                </c:pt>
                <c:pt idx="3900">
                  <c:v>42898.587511574071</c:v>
                </c:pt>
                <c:pt idx="3901">
                  <c:v>42898.629178240742</c:v>
                </c:pt>
                <c:pt idx="3902">
                  <c:v>42898.670844907407</c:v>
                </c:pt>
                <c:pt idx="3903">
                  <c:v>42898.712569444448</c:v>
                </c:pt>
                <c:pt idx="3904">
                  <c:v>42898.754259259258</c:v>
                </c:pt>
                <c:pt idx="3905">
                  <c:v>42898.795925925922</c:v>
                </c:pt>
                <c:pt idx="3906">
                  <c:v>42898.837592592587</c:v>
                </c:pt>
                <c:pt idx="3907">
                  <c:v>42898.879259259258</c:v>
                </c:pt>
                <c:pt idx="3908">
                  <c:v>42898.920925925922</c:v>
                </c:pt>
                <c:pt idx="3909">
                  <c:v>42898.962592592587</c:v>
                </c:pt>
                <c:pt idx="3910">
                  <c:v>42899.004259259258</c:v>
                </c:pt>
                <c:pt idx="3911">
                  <c:v>42899.045925925922</c:v>
                </c:pt>
                <c:pt idx="3912">
                  <c:v>42899.087592592587</c:v>
                </c:pt>
                <c:pt idx="3913">
                  <c:v>42899.129259259258</c:v>
                </c:pt>
                <c:pt idx="3914">
                  <c:v>42899.170925925922</c:v>
                </c:pt>
                <c:pt idx="3915">
                  <c:v>42899.212592592587</c:v>
                </c:pt>
                <c:pt idx="3916">
                  <c:v>42899.254259259258</c:v>
                </c:pt>
                <c:pt idx="3917">
                  <c:v>42899.295925925922</c:v>
                </c:pt>
                <c:pt idx="3918">
                  <c:v>42899.337592592587</c:v>
                </c:pt>
                <c:pt idx="3919">
                  <c:v>42899.379259259258</c:v>
                </c:pt>
                <c:pt idx="3920">
                  <c:v>42899.420925925922</c:v>
                </c:pt>
                <c:pt idx="3921">
                  <c:v>42899.462592592587</c:v>
                </c:pt>
                <c:pt idx="3922">
                  <c:v>42899.504259259258</c:v>
                </c:pt>
                <c:pt idx="3923">
                  <c:v>42899.545925925922</c:v>
                </c:pt>
                <c:pt idx="3924">
                  <c:v>42899.58761574074</c:v>
                </c:pt>
                <c:pt idx="3925">
                  <c:v>42899.629282407397</c:v>
                </c:pt>
                <c:pt idx="3926">
                  <c:v>42899.670949074083</c:v>
                </c:pt>
                <c:pt idx="3927">
                  <c:v>42899.71266203704</c:v>
                </c:pt>
                <c:pt idx="3928">
                  <c:v>42899.754363425927</c:v>
                </c:pt>
                <c:pt idx="3929">
                  <c:v>42899.796030092592</c:v>
                </c:pt>
                <c:pt idx="3930">
                  <c:v>42899.837696759263</c:v>
                </c:pt>
                <c:pt idx="3931">
                  <c:v>42899.879363425927</c:v>
                </c:pt>
                <c:pt idx="3932">
                  <c:v>42899.921030092592</c:v>
                </c:pt>
                <c:pt idx="3933">
                  <c:v>42899.962696759263</c:v>
                </c:pt>
                <c:pt idx="3934">
                  <c:v>42900.004363425927</c:v>
                </c:pt>
                <c:pt idx="3935">
                  <c:v>42900.046030092592</c:v>
                </c:pt>
                <c:pt idx="3936">
                  <c:v>42900.087696759263</c:v>
                </c:pt>
                <c:pt idx="3937">
                  <c:v>42900.129363425927</c:v>
                </c:pt>
                <c:pt idx="3938">
                  <c:v>42900.171030092592</c:v>
                </c:pt>
                <c:pt idx="3939">
                  <c:v>42900.212696759263</c:v>
                </c:pt>
                <c:pt idx="3940">
                  <c:v>42900.254363425927</c:v>
                </c:pt>
                <c:pt idx="3941">
                  <c:v>42900.296030092592</c:v>
                </c:pt>
                <c:pt idx="3942">
                  <c:v>42900.337696759263</c:v>
                </c:pt>
                <c:pt idx="3943">
                  <c:v>42900.379363425927</c:v>
                </c:pt>
                <c:pt idx="3944">
                  <c:v>42900.421030092592</c:v>
                </c:pt>
                <c:pt idx="3945">
                  <c:v>42900.462696759263</c:v>
                </c:pt>
                <c:pt idx="3946">
                  <c:v>42900.504363425927</c:v>
                </c:pt>
                <c:pt idx="3947">
                  <c:v>42900.546030092592</c:v>
                </c:pt>
                <c:pt idx="3948">
                  <c:v>42900.587708333333</c:v>
                </c:pt>
                <c:pt idx="3949">
                  <c:v>42900.629374999997</c:v>
                </c:pt>
                <c:pt idx="3950">
                  <c:v>42900.671041666668</c:v>
                </c:pt>
                <c:pt idx="3951">
                  <c:v>42900.712731481479</c:v>
                </c:pt>
                <c:pt idx="3952">
                  <c:v>42900.754444444443</c:v>
                </c:pt>
                <c:pt idx="3953">
                  <c:v>42900.796111111107</c:v>
                </c:pt>
                <c:pt idx="3954">
                  <c:v>42900.837777777779</c:v>
                </c:pt>
                <c:pt idx="3955">
                  <c:v>42900.879444444443</c:v>
                </c:pt>
                <c:pt idx="3956">
                  <c:v>42900.921111111107</c:v>
                </c:pt>
                <c:pt idx="3957">
                  <c:v>42900.962777777779</c:v>
                </c:pt>
                <c:pt idx="3958">
                  <c:v>42901.004444444443</c:v>
                </c:pt>
                <c:pt idx="3959">
                  <c:v>42901.046111111107</c:v>
                </c:pt>
                <c:pt idx="3960">
                  <c:v>42901.087777777779</c:v>
                </c:pt>
                <c:pt idx="3961">
                  <c:v>42901.129444444443</c:v>
                </c:pt>
                <c:pt idx="3962">
                  <c:v>42901.171111111107</c:v>
                </c:pt>
                <c:pt idx="3963">
                  <c:v>42901.212777777779</c:v>
                </c:pt>
                <c:pt idx="3964">
                  <c:v>42901.254444444443</c:v>
                </c:pt>
                <c:pt idx="3965">
                  <c:v>42901.296111111107</c:v>
                </c:pt>
                <c:pt idx="3966">
                  <c:v>42901.337777777779</c:v>
                </c:pt>
                <c:pt idx="3967">
                  <c:v>42901.379444444443</c:v>
                </c:pt>
                <c:pt idx="3968">
                  <c:v>42901.421111111107</c:v>
                </c:pt>
                <c:pt idx="3969">
                  <c:v>42901.462777777779</c:v>
                </c:pt>
                <c:pt idx="3970">
                  <c:v>42901.504444444443</c:v>
                </c:pt>
                <c:pt idx="3971">
                  <c:v>42901.546111111107</c:v>
                </c:pt>
                <c:pt idx="3972">
                  <c:v>42901.587789351863</c:v>
                </c:pt>
                <c:pt idx="3973">
                  <c:v>42901.62945601852</c:v>
                </c:pt>
                <c:pt idx="3974">
                  <c:v>42901.671122685177</c:v>
                </c:pt>
                <c:pt idx="3975">
                  <c:v>42901.712835648148</c:v>
                </c:pt>
                <c:pt idx="3976">
                  <c:v>42901.754537037043</c:v>
                </c:pt>
                <c:pt idx="3977">
                  <c:v>42901.796203703707</c:v>
                </c:pt>
                <c:pt idx="3978">
                  <c:v>42901.837870370371</c:v>
                </c:pt>
                <c:pt idx="3979">
                  <c:v>42901.879537037043</c:v>
                </c:pt>
                <c:pt idx="3980">
                  <c:v>42901.921203703707</c:v>
                </c:pt>
                <c:pt idx="3981">
                  <c:v>42901.962870370371</c:v>
                </c:pt>
                <c:pt idx="3982">
                  <c:v>42902.004537037043</c:v>
                </c:pt>
                <c:pt idx="3983">
                  <c:v>42902.046203703707</c:v>
                </c:pt>
                <c:pt idx="3984">
                  <c:v>42902.087870370371</c:v>
                </c:pt>
                <c:pt idx="3985">
                  <c:v>42902.129537037043</c:v>
                </c:pt>
                <c:pt idx="3986">
                  <c:v>42902.171203703707</c:v>
                </c:pt>
                <c:pt idx="3987">
                  <c:v>42902.212870370371</c:v>
                </c:pt>
                <c:pt idx="3988">
                  <c:v>42902.254537037043</c:v>
                </c:pt>
                <c:pt idx="3989">
                  <c:v>42902.296203703707</c:v>
                </c:pt>
                <c:pt idx="3990">
                  <c:v>42902.337870370371</c:v>
                </c:pt>
                <c:pt idx="3991">
                  <c:v>42902.379537037043</c:v>
                </c:pt>
                <c:pt idx="3992">
                  <c:v>42902.421203703707</c:v>
                </c:pt>
                <c:pt idx="3993">
                  <c:v>42902.462870370371</c:v>
                </c:pt>
                <c:pt idx="3994">
                  <c:v>42902.504537037043</c:v>
                </c:pt>
                <c:pt idx="3995">
                  <c:v>42902.546203703707</c:v>
                </c:pt>
                <c:pt idx="3996">
                  <c:v>42902.587881944448</c:v>
                </c:pt>
                <c:pt idx="3997">
                  <c:v>42902.629548611112</c:v>
                </c:pt>
                <c:pt idx="3998">
                  <c:v>42902.671215277784</c:v>
                </c:pt>
                <c:pt idx="3999">
                  <c:v>42902.712893518517</c:v>
                </c:pt>
                <c:pt idx="4000">
                  <c:v>42902.754606481481</c:v>
                </c:pt>
                <c:pt idx="4001">
                  <c:v>42902.796273148153</c:v>
                </c:pt>
                <c:pt idx="4002">
                  <c:v>42902.837939814817</c:v>
                </c:pt>
                <c:pt idx="4003">
                  <c:v>42902.879606481481</c:v>
                </c:pt>
                <c:pt idx="4004">
                  <c:v>42902.921273148153</c:v>
                </c:pt>
                <c:pt idx="4005">
                  <c:v>42902.962939814817</c:v>
                </c:pt>
                <c:pt idx="4006">
                  <c:v>42903.004606481481</c:v>
                </c:pt>
                <c:pt idx="4007">
                  <c:v>42903.046273148153</c:v>
                </c:pt>
                <c:pt idx="4008">
                  <c:v>42903.087939814817</c:v>
                </c:pt>
                <c:pt idx="4009">
                  <c:v>42903.129606481481</c:v>
                </c:pt>
                <c:pt idx="4010">
                  <c:v>42903.171273148153</c:v>
                </c:pt>
                <c:pt idx="4011">
                  <c:v>42903.212939814817</c:v>
                </c:pt>
                <c:pt idx="4012">
                  <c:v>42903.254606481481</c:v>
                </c:pt>
                <c:pt idx="4013">
                  <c:v>42903.296273148153</c:v>
                </c:pt>
                <c:pt idx="4014">
                  <c:v>42903.337939814817</c:v>
                </c:pt>
                <c:pt idx="4015">
                  <c:v>42903.379606481481</c:v>
                </c:pt>
                <c:pt idx="4016">
                  <c:v>42903.421273148153</c:v>
                </c:pt>
                <c:pt idx="4017">
                  <c:v>42903.462939814817</c:v>
                </c:pt>
                <c:pt idx="4018">
                  <c:v>42903.504606481481</c:v>
                </c:pt>
                <c:pt idx="4019">
                  <c:v>42903.546273148153</c:v>
                </c:pt>
                <c:pt idx="4020">
                  <c:v>42903.587951388887</c:v>
                </c:pt>
                <c:pt idx="4021">
                  <c:v>42903.629618055558</c:v>
                </c:pt>
                <c:pt idx="4022">
                  <c:v>42903.671284722222</c:v>
                </c:pt>
                <c:pt idx="4023">
                  <c:v>42903.71298611111</c:v>
                </c:pt>
                <c:pt idx="4024">
                  <c:v>42903.754699074067</c:v>
                </c:pt>
                <c:pt idx="4025">
                  <c:v>42903.796365740738</c:v>
                </c:pt>
                <c:pt idx="4026">
                  <c:v>42903.83803240741</c:v>
                </c:pt>
                <c:pt idx="4027">
                  <c:v>42903.879699074067</c:v>
                </c:pt>
                <c:pt idx="4028">
                  <c:v>42903.921365740738</c:v>
                </c:pt>
                <c:pt idx="4029">
                  <c:v>42903.96303240741</c:v>
                </c:pt>
                <c:pt idx="4030">
                  <c:v>42904.004699074067</c:v>
                </c:pt>
                <c:pt idx="4031">
                  <c:v>42904.046365740738</c:v>
                </c:pt>
                <c:pt idx="4032">
                  <c:v>42904.08803240741</c:v>
                </c:pt>
                <c:pt idx="4033">
                  <c:v>42904.129699074067</c:v>
                </c:pt>
                <c:pt idx="4034">
                  <c:v>42904.171365740738</c:v>
                </c:pt>
                <c:pt idx="4035">
                  <c:v>42904.21303240741</c:v>
                </c:pt>
                <c:pt idx="4036">
                  <c:v>42904.254699074067</c:v>
                </c:pt>
                <c:pt idx="4037">
                  <c:v>42904.296365740738</c:v>
                </c:pt>
                <c:pt idx="4038">
                  <c:v>42904.33803240741</c:v>
                </c:pt>
                <c:pt idx="4039">
                  <c:v>42904.379699074067</c:v>
                </c:pt>
                <c:pt idx="4040">
                  <c:v>42904.421365740738</c:v>
                </c:pt>
                <c:pt idx="4041">
                  <c:v>42904.46303240741</c:v>
                </c:pt>
                <c:pt idx="4042">
                  <c:v>42904.504699074067</c:v>
                </c:pt>
                <c:pt idx="4043">
                  <c:v>42904.546365740738</c:v>
                </c:pt>
                <c:pt idx="4044">
                  <c:v>42904.588043981479</c:v>
                </c:pt>
                <c:pt idx="4045">
                  <c:v>42904.629710648151</c:v>
                </c:pt>
                <c:pt idx="4046">
                  <c:v>42904.671249999999</c:v>
                </c:pt>
                <c:pt idx="4047">
                  <c:v>42904.713090277779</c:v>
                </c:pt>
                <c:pt idx="4048">
                  <c:v>42904.754780092589</c:v>
                </c:pt>
                <c:pt idx="4049">
                  <c:v>42904.796319444453</c:v>
                </c:pt>
                <c:pt idx="4050">
                  <c:v>42904.838101851848</c:v>
                </c:pt>
                <c:pt idx="4051">
                  <c:v>42904.87976851852</c:v>
                </c:pt>
                <c:pt idx="4052">
                  <c:v>42904.921435185177</c:v>
                </c:pt>
                <c:pt idx="4053">
                  <c:v>42904.963101851848</c:v>
                </c:pt>
                <c:pt idx="4054">
                  <c:v>42905.004814814813</c:v>
                </c:pt>
                <c:pt idx="4055">
                  <c:v>42905.046446759261</c:v>
                </c:pt>
                <c:pt idx="4056">
                  <c:v>42905.088113425933</c:v>
                </c:pt>
                <c:pt idx="4057">
                  <c:v>42905.129780092589</c:v>
                </c:pt>
                <c:pt idx="4058">
                  <c:v>42905.171446759261</c:v>
                </c:pt>
                <c:pt idx="4059">
                  <c:v>42905.213113425933</c:v>
                </c:pt>
                <c:pt idx="4060">
                  <c:v>42905.254780092589</c:v>
                </c:pt>
                <c:pt idx="4061">
                  <c:v>42905.296446759261</c:v>
                </c:pt>
                <c:pt idx="4062">
                  <c:v>42905.338113425933</c:v>
                </c:pt>
                <c:pt idx="4063">
                  <c:v>42905.379780092589</c:v>
                </c:pt>
                <c:pt idx="4064">
                  <c:v>42905.421446759261</c:v>
                </c:pt>
                <c:pt idx="4065">
                  <c:v>42905.463113425933</c:v>
                </c:pt>
                <c:pt idx="4066">
                  <c:v>42905.504780092589</c:v>
                </c:pt>
                <c:pt idx="4067">
                  <c:v>42905.546446759261</c:v>
                </c:pt>
                <c:pt idx="4068">
                  <c:v>42905.588009259263</c:v>
                </c:pt>
                <c:pt idx="4069">
                  <c:v>42905.629791666674</c:v>
                </c:pt>
                <c:pt idx="4070">
                  <c:v>42905.671342592592</c:v>
                </c:pt>
                <c:pt idx="4071">
                  <c:v>42905.713125000002</c:v>
                </c:pt>
                <c:pt idx="4072">
                  <c:v>42905.754803240743</c:v>
                </c:pt>
                <c:pt idx="4073">
                  <c:v>42905.796550925923</c:v>
                </c:pt>
                <c:pt idx="4074">
                  <c:v>42905.838101851848</c:v>
                </c:pt>
                <c:pt idx="4075">
                  <c:v>42905.879895833343</c:v>
                </c:pt>
                <c:pt idx="4076">
                  <c:v>42905.921435185177</c:v>
                </c:pt>
                <c:pt idx="4077">
                  <c:v>42905.963229166657</c:v>
                </c:pt>
                <c:pt idx="4078">
                  <c:v>42906.00476851852</c:v>
                </c:pt>
                <c:pt idx="4079">
                  <c:v>42906.046550925923</c:v>
                </c:pt>
                <c:pt idx="4080">
                  <c:v>42906.088101851848</c:v>
                </c:pt>
                <c:pt idx="4081">
                  <c:v>42906.129884259259</c:v>
                </c:pt>
                <c:pt idx="4082">
                  <c:v>42906.171550925923</c:v>
                </c:pt>
                <c:pt idx="4083">
                  <c:v>42906.213263888887</c:v>
                </c:pt>
                <c:pt idx="4084">
                  <c:v>42906.254895833343</c:v>
                </c:pt>
                <c:pt idx="4085">
                  <c:v>42906.2965625</c:v>
                </c:pt>
                <c:pt idx="4086">
                  <c:v>42906.338229166657</c:v>
                </c:pt>
                <c:pt idx="4087">
                  <c:v>42906.379895833343</c:v>
                </c:pt>
                <c:pt idx="4088">
                  <c:v>42906.4215625</c:v>
                </c:pt>
                <c:pt idx="4089">
                  <c:v>42906.463229166657</c:v>
                </c:pt>
                <c:pt idx="4090">
                  <c:v>42906.504895833343</c:v>
                </c:pt>
                <c:pt idx="4091">
                  <c:v>42906.5465625</c:v>
                </c:pt>
                <c:pt idx="4092">
                  <c:v>42906.588252314818</c:v>
                </c:pt>
                <c:pt idx="4093">
                  <c:v>42906.629918981482</c:v>
                </c:pt>
                <c:pt idx="4094">
                  <c:v>42906.671585648153</c:v>
                </c:pt>
                <c:pt idx="4095">
                  <c:v>42906.71329861111</c:v>
                </c:pt>
                <c:pt idx="4096">
                  <c:v>42906.755023148151</c:v>
                </c:pt>
                <c:pt idx="4097">
                  <c:v>42906.796689814822</c:v>
                </c:pt>
                <c:pt idx="4098">
                  <c:v>42906.838356481479</c:v>
                </c:pt>
                <c:pt idx="4099">
                  <c:v>42906.880023148151</c:v>
                </c:pt>
                <c:pt idx="4100">
                  <c:v>42906.921689814822</c:v>
                </c:pt>
                <c:pt idx="4101">
                  <c:v>42906.963356481479</c:v>
                </c:pt>
                <c:pt idx="4102">
                  <c:v>42907.005023148151</c:v>
                </c:pt>
                <c:pt idx="4103">
                  <c:v>42907.046689814822</c:v>
                </c:pt>
                <c:pt idx="4104">
                  <c:v>42907.088356481479</c:v>
                </c:pt>
                <c:pt idx="4105">
                  <c:v>42907.130023148151</c:v>
                </c:pt>
                <c:pt idx="4106">
                  <c:v>42907.171689814822</c:v>
                </c:pt>
                <c:pt idx="4107">
                  <c:v>42907.213356481479</c:v>
                </c:pt>
                <c:pt idx="4108">
                  <c:v>42907.255023148151</c:v>
                </c:pt>
                <c:pt idx="4109">
                  <c:v>42907.296689814822</c:v>
                </c:pt>
                <c:pt idx="4110">
                  <c:v>42907.338356481479</c:v>
                </c:pt>
                <c:pt idx="4111">
                  <c:v>42907.380023148151</c:v>
                </c:pt>
                <c:pt idx="4112">
                  <c:v>42907.421689814822</c:v>
                </c:pt>
                <c:pt idx="4113">
                  <c:v>42907.463356481479</c:v>
                </c:pt>
                <c:pt idx="4114">
                  <c:v>42907.505023148151</c:v>
                </c:pt>
                <c:pt idx="4115">
                  <c:v>42907.546689814822</c:v>
                </c:pt>
                <c:pt idx="4116">
                  <c:v>42907.588379629633</c:v>
                </c:pt>
                <c:pt idx="4117">
                  <c:v>42907.630046296297</c:v>
                </c:pt>
                <c:pt idx="4118">
                  <c:v>42907.671597222223</c:v>
                </c:pt>
                <c:pt idx="4119">
                  <c:v>42907.713402777779</c:v>
                </c:pt>
                <c:pt idx="4120">
                  <c:v>42907.754988425928</c:v>
                </c:pt>
                <c:pt idx="4121">
                  <c:v>42907.796782407408</c:v>
                </c:pt>
                <c:pt idx="4122">
                  <c:v>42907.838321759264</c:v>
                </c:pt>
                <c:pt idx="4123">
                  <c:v>42907.880104166667</c:v>
                </c:pt>
                <c:pt idx="4124">
                  <c:v>42907.921655092592</c:v>
                </c:pt>
                <c:pt idx="4125">
                  <c:v>42907.963437500002</c:v>
                </c:pt>
                <c:pt idx="4126">
                  <c:v>42908.004988425928</c:v>
                </c:pt>
                <c:pt idx="4127">
                  <c:v>42908.046817129631</c:v>
                </c:pt>
                <c:pt idx="4128">
                  <c:v>42908.088333333333</c:v>
                </c:pt>
                <c:pt idx="4129">
                  <c:v>42908.130115740743</c:v>
                </c:pt>
                <c:pt idx="4130">
                  <c:v>42908.171666666669</c:v>
                </c:pt>
                <c:pt idx="4131">
                  <c:v>42908.213449074072</c:v>
                </c:pt>
                <c:pt idx="4132">
                  <c:v>42908.255115740743</c:v>
                </c:pt>
                <c:pt idx="4133">
                  <c:v>42908.296782407408</c:v>
                </c:pt>
                <c:pt idx="4134">
                  <c:v>42908.338449074072</c:v>
                </c:pt>
                <c:pt idx="4135">
                  <c:v>42908.380115740743</c:v>
                </c:pt>
                <c:pt idx="4136">
                  <c:v>42908.421782407408</c:v>
                </c:pt>
                <c:pt idx="4137">
                  <c:v>42908.463449074072</c:v>
                </c:pt>
                <c:pt idx="4138">
                  <c:v>42908.505115740743</c:v>
                </c:pt>
                <c:pt idx="4139">
                  <c:v>42908.546782407408</c:v>
                </c:pt>
                <c:pt idx="4140">
                  <c:v>42908.58834490741</c:v>
                </c:pt>
                <c:pt idx="4141">
                  <c:v>42908.630127314813</c:v>
                </c:pt>
                <c:pt idx="4142">
                  <c:v>42908.671678240738</c:v>
                </c:pt>
                <c:pt idx="4143">
                  <c:v>42908.713506944441</c:v>
                </c:pt>
                <c:pt idx="4144">
                  <c:v>42908.75509259259</c:v>
                </c:pt>
                <c:pt idx="4145">
                  <c:v>42908.796875</c:v>
                </c:pt>
                <c:pt idx="4146">
                  <c:v>42908.838425925933</c:v>
                </c:pt>
                <c:pt idx="4147">
                  <c:v>42908.880219907413</c:v>
                </c:pt>
                <c:pt idx="4148">
                  <c:v>42908.921759259261</c:v>
                </c:pt>
                <c:pt idx="4149">
                  <c:v>42908.963553240741</c:v>
                </c:pt>
                <c:pt idx="4150">
                  <c:v>42909.00509259259</c:v>
                </c:pt>
                <c:pt idx="4151">
                  <c:v>42909.046875</c:v>
                </c:pt>
                <c:pt idx="4152">
                  <c:v>42909.088425925933</c:v>
                </c:pt>
                <c:pt idx="4153">
                  <c:v>42909.130208333343</c:v>
                </c:pt>
                <c:pt idx="4154">
                  <c:v>42909.171875</c:v>
                </c:pt>
                <c:pt idx="4155">
                  <c:v>42909.213587962957</c:v>
                </c:pt>
                <c:pt idx="4156">
                  <c:v>42909.255219907413</c:v>
                </c:pt>
                <c:pt idx="4157">
                  <c:v>42909.296886574077</c:v>
                </c:pt>
                <c:pt idx="4158">
                  <c:v>42909.338553240741</c:v>
                </c:pt>
                <c:pt idx="4159">
                  <c:v>42909.380219907413</c:v>
                </c:pt>
                <c:pt idx="4160">
                  <c:v>42909.421886574077</c:v>
                </c:pt>
                <c:pt idx="4161">
                  <c:v>42909.463553240741</c:v>
                </c:pt>
                <c:pt idx="4162">
                  <c:v>42909.505219907413</c:v>
                </c:pt>
                <c:pt idx="4163">
                  <c:v>42909.546770833331</c:v>
                </c:pt>
                <c:pt idx="4164">
                  <c:v>42909.588576388887</c:v>
                </c:pt>
                <c:pt idx="4165">
                  <c:v>42909.630127314813</c:v>
                </c:pt>
                <c:pt idx="4166">
                  <c:v>42909.671909722223</c:v>
                </c:pt>
                <c:pt idx="4167">
                  <c:v>42909.713460648149</c:v>
                </c:pt>
                <c:pt idx="4168">
                  <c:v>42909.755335648151</c:v>
                </c:pt>
                <c:pt idx="4169">
                  <c:v>42909.796851851846</c:v>
                </c:pt>
                <c:pt idx="4170">
                  <c:v>42909.838634259257</c:v>
                </c:pt>
                <c:pt idx="4171">
                  <c:v>42909.880185185182</c:v>
                </c:pt>
                <c:pt idx="4172">
                  <c:v>42909.921979166669</c:v>
                </c:pt>
                <c:pt idx="4173">
                  <c:v>42909.963518518518</c:v>
                </c:pt>
                <c:pt idx="4174">
                  <c:v>42910.005312499998</c:v>
                </c:pt>
                <c:pt idx="4175">
                  <c:v>42910.046851851846</c:v>
                </c:pt>
                <c:pt idx="4176">
                  <c:v>42910.088634259257</c:v>
                </c:pt>
                <c:pt idx="4177">
                  <c:v>42910.130185185182</c:v>
                </c:pt>
                <c:pt idx="4178">
                  <c:v>42910.171967592592</c:v>
                </c:pt>
                <c:pt idx="4179">
                  <c:v>42910.213518518518</c:v>
                </c:pt>
                <c:pt idx="4180">
                  <c:v>42910.255347222221</c:v>
                </c:pt>
                <c:pt idx="4181">
                  <c:v>42910.296863425923</c:v>
                </c:pt>
                <c:pt idx="4182">
                  <c:v>42910.338645833333</c:v>
                </c:pt>
                <c:pt idx="4183">
                  <c:v>42910.380312499998</c:v>
                </c:pt>
                <c:pt idx="4184">
                  <c:v>42910.421979166669</c:v>
                </c:pt>
                <c:pt idx="4185">
                  <c:v>42910.463645833333</c:v>
                </c:pt>
                <c:pt idx="4186">
                  <c:v>42910.505312499998</c:v>
                </c:pt>
                <c:pt idx="4187">
                  <c:v>42910.546979166669</c:v>
                </c:pt>
                <c:pt idx="4188">
                  <c:v>42910.588645833333</c:v>
                </c:pt>
                <c:pt idx="4189">
                  <c:v>42910.630312499998</c:v>
                </c:pt>
                <c:pt idx="4190">
                  <c:v>42910.671979166669</c:v>
                </c:pt>
                <c:pt idx="4191">
                  <c:v>42910.713703703703</c:v>
                </c:pt>
                <c:pt idx="4192">
                  <c:v>42910.755416666667</c:v>
                </c:pt>
                <c:pt idx="4193">
                  <c:v>42910.797083333331</c:v>
                </c:pt>
                <c:pt idx="4194">
                  <c:v>42910.838750000003</c:v>
                </c:pt>
                <c:pt idx="4195">
                  <c:v>42910.880416666667</c:v>
                </c:pt>
                <c:pt idx="4196">
                  <c:v>42910.922083333331</c:v>
                </c:pt>
                <c:pt idx="4197">
                  <c:v>42910.963750000003</c:v>
                </c:pt>
                <c:pt idx="4198">
                  <c:v>42911.005416666667</c:v>
                </c:pt>
                <c:pt idx="4199">
                  <c:v>42911.047083333331</c:v>
                </c:pt>
                <c:pt idx="4200">
                  <c:v>42911.088750000003</c:v>
                </c:pt>
                <c:pt idx="4201">
                  <c:v>42911.130416666667</c:v>
                </c:pt>
                <c:pt idx="4202">
                  <c:v>42911.172083333331</c:v>
                </c:pt>
                <c:pt idx="4203">
                  <c:v>42911.213750000003</c:v>
                </c:pt>
                <c:pt idx="4204">
                  <c:v>42911.255416666667</c:v>
                </c:pt>
                <c:pt idx="4205">
                  <c:v>42911.297083333331</c:v>
                </c:pt>
                <c:pt idx="4206">
                  <c:v>42911.338750000003</c:v>
                </c:pt>
                <c:pt idx="4207">
                  <c:v>42911.380416666667</c:v>
                </c:pt>
                <c:pt idx="4208">
                  <c:v>42911.422083333331</c:v>
                </c:pt>
                <c:pt idx="4209">
                  <c:v>42911.463750000003</c:v>
                </c:pt>
                <c:pt idx="4210">
                  <c:v>42911.505416666667</c:v>
                </c:pt>
                <c:pt idx="4211">
                  <c:v>42911.547083333331</c:v>
                </c:pt>
                <c:pt idx="4212">
                  <c:v>42911.588761574072</c:v>
                </c:pt>
                <c:pt idx="4213">
                  <c:v>42911.630300925928</c:v>
                </c:pt>
                <c:pt idx="4214">
                  <c:v>42911.672094907408</c:v>
                </c:pt>
                <c:pt idx="4215">
                  <c:v>42911.71365740741</c:v>
                </c:pt>
                <c:pt idx="4216">
                  <c:v>42911.755497685182</c:v>
                </c:pt>
                <c:pt idx="4217">
                  <c:v>42911.797037037039</c:v>
                </c:pt>
                <c:pt idx="4218">
                  <c:v>42911.838819444441</c:v>
                </c:pt>
                <c:pt idx="4219">
                  <c:v>42911.880370370367</c:v>
                </c:pt>
                <c:pt idx="4220">
                  <c:v>42911.922152777777</c:v>
                </c:pt>
                <c:pt idx="4221">
                  <c:v>42911.963703703703</c:v>
                </c:pt>
                <c:pt idx="4222">
                  <c:v>42912.005532407413</c:v>
                </c:pt>
                <c:pt idx="4223">
                  <c:v>42912.047048611108</c:v>
                </c:pt>
                <c:pt idx="4224">
                  <c:v>42912.088831018518</c:v>
                </c:pt>
                <c:pt idx="4225">
                  <c:v>42912.130497685182</c:v>
                </c:pt>
                <c:pt idx="4226">
                  <c:v>42912.172164351847</c:v>
                </c:pt>
                <c:pt idx="4227">
                  <c:v>42912.213831018518</c:v>
                </c:pt>
                <c:pt idx="4228">
                  <c:v>42912.255497685182</c:v>
                </c:pt>
                <c:pt idx="4229">
                  <c:v>42912.297164351847</c:v>
                </c:pt>
                <c:pt idx="4230">
                  <c:v>42912.338831018518</c:v>
                </c:pt>
                <c:pt idx="4231">
                  <c:v>42912.380497685182</c:v>
                </c:pt>
                <c:pt idx="4232">
                  <c:v>42912.422164351847</c:v>
                </c:pt>
                <c:pt idx="4233">
                  <c:v>42912.463831018518</c:v>
                </c:pt>
                <c:pt idx="4234">
                  <c:v>42912.505497685182</c:v>
                </c:pt>
                <c:pt idx="4235">
                  <c:v>42912.547164351847</c:v>
                </c:pt>
                <c:pt idx="4236">
                  <c:v>42912.588854166657</c:v>
                </c:pt>
                <c:pt idx="4237">
                  <c:v>42912.630520833343</c:v>
                </c:pt>
                <c:pt idx="4238">
                  <c:v>42912.672071759262</c:v>
                </c:pt>
                <c:pt idx="4239">
                  <c:v>42912.713854166657</c:v>
                </c:pt>
                <c:pt idx="4240">
                  <c:v>42912.755474537043</c:v>
                </c:pt>
                <c:pt idx="4241">
                  <c:v>42912.797256944446</c:v>
                </c:pt>
                <c:pt idx="4242">
                  <c:v>42912.838807870372</c:v>
                </c:pt>
                <c:pt idx="4243">
                  <c:v>42912.880601851852</c:v>
                </c:pt>
                <c:pt idx="4244">
                  <c:v>42912.9221412037</c:v>
                </c:pt>
                <c:pt idx="4245">
                  <c:v>42912.963935185187</c:v>
                </c:pt>
                <c:pt idx="4246">
                  <c:v>42913.005474537043</c:v>
                </c:pt>
                <c:pt idx="4247">
                  <c:v>42913.047256944446</c:v>
                </c:pt>
                <c:pt idx="4248">
                  <c:v>42913.088807870372</c:v>
                </c:pt>
                <c:pt idx="4249">
                  <c:v>42913.130590277768</c:v>
                </c:pt>
                <c:pt idx="4250">
                  <c:v>42913.1721412037</c:v>
                </c:pt>
                <c:pt idx="4251">
                  <c:v>42913.213969907411</c:v>
                </c:pt>
                <c:pt idx="4252">
                  <c:v>42913.255486111113</c:v>
                </c:pt>
                <c:pt idx="4253">
                  <c:v>42913.297268518523</c:v>
                </c:pt>
                <c:pt idx="4254">
                  <c:v>42913.338935185187</c:v>
                </c:pt>
                <c:pt idx="4255">
                  <c:v>42913.380486111113</c:v>
                </c:pt>
                <c:pt idx="4256">
                  <c:v>42913.422268518523</c:v>
                </c:pt>
                <c:pt idx="4257">
                  <c:v>42913.463819444441</c:v>
                </c:pt>
                <c:pt idx="4258">
                  <c:v>42913.505601851852</c:v>
                </c:pt>
                <c:pt idx="4259">
                  <c:v>42913.547152777777</c:v>
                </c:pt>
                <c:pt idx="4260">
                  <c:v>42913.588958333326</c:v>
                </c:pt>
                <c:pt idx="4261">
                  <c:v>42913.630509259259</c:v>
                </c:pt>
                <c:pt idx="4262">
                  <c:v>42913.672291666669</c:v>
                </c:pt>
                <c:pt idx="4263">
                  <c:v>42913.713877314818</c:v>
                </c:pt>
                <c:pt idx="4264">
                  <c:v>42913.755694444437</c:v>
                </c:pt>
                <c:pt idx="4265">
                  <c:v>42913.79724537037</c:v>
                </c:pt>
                <c:pt idx="4266">
                  <c:v>42913.839039351849</c:v>
                </c:pt>
                <c:pt idx="4267">
                  <c:v>42913.880578703713</c:v>
                </c:pt>
                <c:pt idx="4268">
                  <c:v>42913.922372685192</c:v>
                </c:pt>
                <c:pt idx="4269">
                  <c:v>42913.963912037027</c:v>
                </c:pt>
                <c:pt idx="4270">
                  <c:v>42914.005694444437</c:v>
                </c:pt>
                <c:pt idx="4271">
                  <c:v>42914.04724537037</c:v>
                </c:pt>
                <c:pt idx="4272">
                  <c:v>42914.08902777778</c:v>
                </c:pt>
                <c:pt idx="4273">
                  <c:v>42914.130578703713</c:v>
                </c:pt>
                <c:pt idx="4274">
                  <c:v>42914.172407407408</c:v>
                </c:pt>
                <c:pt idx="4275">
                  <c:v>42914.213923611111</c:v>
                </c:pt>
                <c:pt idx="4276">
                  <c:v>42914.255706018521</c:v>
                </c:pt>
                <c:pt idx="4277">
                  <c:v>42914.297256944446</c:v>
                </c:pt>
                <c:pt idx="4278">
                  <c:v>42914.339039351849</c:v>
                </c:pt>
                <c:pt idx="4279">
                  <c:v>42914.380590277768</c:v>
                </c:pt>
                <c:pt idx="4280">
                  <c:v>42914.422372685192</c:v>
                </c:pt>
                <c:pt idx="4281">
                  <c:v>42914.463923611111</c:v>
                </c:pt>
                <c:pt idx="4282">
                  <c:v>42914.505706018521</c:v>
                </c:pt>
                <c:pt idx="4283">
                  <c:v>42914.547256944446</c:v>
                </c:pt>
                <c:pt idx="4284">
                  <c:v>42914.589062500003</c:v>
                </c:pt>
                <c:pt idx="4285">
                  <c:v>42914.630613425928</c:v>
                </c:pt>
                <c:pt idx="4286">
                  <c:v>42914.672395833331</c:v>
                </c:pt>
                <c:pt idx="4287">
                  <c:v>42914.71398148148</c:v>
                </c:pt>
                <c:pt idx="4288">
                  <c:v>42914.755810185183</c:v>
                </c:pt>
                <c:pt idx="4289">
                  <c:v>42914.797361111108</c:v>
                </c:pt>
                <c:pt idx="4290">
                  <c:v>42914.839155092603</c:v>
                </c:pt>
                <c:pt idx="4291">
                  <c:v>42914.880694444437</c:v>
                </c:pt>
                <c:pt idx="4292">
                  <c:v>42914.922488425917</c:v>
                </c:pt>
                <c:pt idx="4293">
                  <c:v>42914.96402777778</c:v>
                </c:pt>
                <c:pt idx="4294">
                  <c:v>42915.005810185183</c:v>
                </c:pt>
                <c:pt idx="4295">
                  <c:v>42915.047361111108</c:v>
                </c:pt>
                <c:pt idx="4296">
                  <c:v>42915.089143518519</c:v>
                </c:pt>
                <c:pt idx="4297">
                  <c:v>42915.130694444437</c:v>
                </c:pt>
                <c:pt idx="4298">
                  <c:v>42915.172523148147</c:v>
                </c:pt>
                <c:pt idx="4299">
                  <c:v>42915.214039351849</c:v>
                </c:pt>
                <c:pt idx="4300">
                  <c:v>42915.25582175926</c:v>
                </c:pt>
                <c:pt idx="4301">
                  <c:v>42915.297372685192</c:v>
                </c:pt>
                <c:pt idx="4302">
                  <c:v>42915.339155092603</c:v>
                </c:pt>
                <c:pt idx="4303">
                  <c:v>42915.380706018521</c:v>
                </c:pt>
                <c:pt idx="4304">
                  <c:v>42915.422488425917</c:v>
                </c:pt>
                <c:pt idx="4305">
                  <c:v>42915.464039351849</c:v>
                </c:pt>
                <c:pt idx="4306">
                  <c:v>42915.50582175926</c:v>
                </c:pt>
                <c:pt idx="4307">
                  <c:v>42915.547372685192</c:v>
                </c:pt>
                <c:pt idx="4308">
                  <c:v>42915.589178240742</c:v>
                </c:pt>
                <c:pt idx="4309">
                  <c:v>42915.630729166667</c:v>
                </c:pt>
                <c:pt idx="4310">
                  <c:v>42915.672511574077</c:v>
                </c:pt>
                <c:pt idx="4311">
                  <c:v>42915.714097222219</c:v>
                </c:pt>
                <c:pt idx="4312">
                  <c:v>42915.755925925929</c:v>
                </c:pt>
                <c:pt idx="4313">
                  <c:v>42915.797476851847</c:v>
                </c:pt>
                <c:pt idx="4314">
                  <c:v>42915.839270833327</c:v>
                </c:pt>
                <c:pt idx="4315">
                  <c:v>42915.880810185183</c:v>
                </c:pt>
                <c:pt idx="4316">
                  <c:v>42915.92260416667</c:v>
                </c:pt>
                <c:pt idx="4317">
                  <c:v>42915.964143518519</c:v>
                </c:pt>
                <c:pt idx="4318">
                  <c:v>42916.005925925929</c:v>
                </c:pt>
                <c:pt idx="4319">
                  <c:v>42916.047476851847</c:v>
                </c:pt>
                <c:pt idx="4320">
                  <c:v>42916.089259259257</c:v>
                </c:pt>
                <c:pt idx="4321">
                  <c:v>42916.130925925929</c:v>
                </c:pt>
                <c:pt idx="4322">
                  <c:v>42916.172638888893</c:v>
                </c:pt>
                <c:pt idx="4323">
                  <c:v>42916.214155092603</c:v>
                </c:pt>
                <c:pt idx="4324">
                  <c:v>42916.255937499998</c:v>
                </c:pt>
                <c:pt idx="4325">
                  <c:v>42916.297488425917</c:v>
                </c:pt>
                <c:pt idx="4326">
                  <c:v>42916.339270833327</c:v>
                </c:pt>
                <c:pt idx="4327">
                  <c:v>42916.380937499998</c:v>
                </c:pt>
                <c:pt idx="4328">
                  <c:v>42916.42260416667</c:v>
                </c:pt>
                <c:pt idx="4329">
                  <c:v>42916.464270833327</c:v>
                </c:pt>
                <c:pt idx="4330">
                  <c:v>42916.505937499998</c:v>
                </c:pt>
                <c:pt idx="4331">
                  <c:v>42916.54760416667</c:v>
                </c:pt>
                <c:pt idx="4332">
                  <c:v>42916.58929398148</c:v>
                </c:pt>
                <c:pt idx="4333">
                  <c:v>42916.630960648137</c:v>
                </c:pt>
                <c:pt idx="4334">
                  <c:v>42916.672627314823</c:v>
                </c:pt>
                <c:pt idx="4335">
                  <c:v>42916.714317129627</c:v>
                </c:pt>
                <c:pt idx="4336">
                  <c:v>42916.756018518521</c:v>
                </c:pt>
                <c:pt idx="4337">
                  <c:v>42916.797685185193</c:v>
                </c:pt>
                <c:pt idx="4338">
                  <c:v>42916.83935185185</c:v>
                </c:pt>
                <c:pt idx="4339">
                  <c:v>42916.881018518521</c:v>
                </c:pt>
                <c:pt idx="4340">
                  <c:v>42916.922685185193</c:v>
                </c:pt>
                <c:pt idx="4341">
                  <c:v>42916.96435185185</c:v>
                </c:pt>
                <c:pt idx="4342">
                  <c:v>42917.006018518521</c:v>
                </c:pt>
                <c:pt idx="4343">
                  <c:v>42917.047685185193</c:v>
                </c:pt>
                <c:pt idx="4344">
                  <c:v>42917.08935185185</c:v>
                </c:pt>
                <c:pt idx="4345">
                  <c:v>42917.131018518521</c:v>
                </c:pt>
                <c:pt idx="4346">
                  <c:v>42917.172685185193</c:v>
                </c:pt>
                <c:pt idx="4347">
                  <c:v>42917.21435185185</c:v>
                </c:pt>
                <c:pt idx="4348">
                  <c:v>42917.256018518521</c:v>
                </c:pt>
                <c:pt idx="4349">
                  <c:v>42917.297685185193</c:v>
                </c:pt>
                <c:pt idx="4350">
                  <c:v>42917.33935185185</c:v>
                </c:pt>
                <c:pt idx="4351">
                  <c:v>42917.381018518521</c:v>
                </c:pt>
                <c:pt idx="4352">
                  <c:v>42917.422685185193</c:v>
                </c:pt>
                <c:pt idx="4353">
                  <c:v>42917.46435185185</c:v>
                </c:pt>
                <c:pt idx="4354">
                  <c:v>42917.506018518521</c:v>
                </c:pt>
                <c:pt idx="4355">
                  <c:v>42917.547685185193</c:v>
                </c:pt>
                <c:pt idx="4356">
                  <c:v>42917.589375000003</c:v>
                </c:pt>
                <c:pt idx="4357">
                  <c:v>42917.631041666667</c:v>
                </c:pt>
                <c:pt idx="4358">
                  <c:v>42917.672708333332</c:v>
                </c:pt>
                <c:pt idx="4359">
                  <c:v>42917.714409722219</c:v>
                </c:pt>
                <c:pt idx="4360">
                  <c:v>42917.75613425926</c:v>
                </c:pt>
                <c:pt idx="4361">
                  <c:v>42917.797789351847</c:v>
                </c:pt>
                <c:pt idx="4362">
                  <c:v>42917.839456018519</c:v>
                </c:pt>
                <c:pt idx="4363">
                  <c:v>42917.881122685183</c:v>
                </c:pt>
                <c:pt idx="4364">
                  <c:v>42917.922789351847</c:v>
                </c:pt>
                <c:pt idx="4365">
                  <c:v>42917.964456018519</c:v>
                </c:pt>
                <c:pt idx="4366">
                  <c:v>42918.006122685183</c:v>
                </c:pt>
                <c:pt idx="4367">
                  <c:v>42918.047789351847</c:v>
                </c:pt>
                <c:pt idx="4368">
                  <c:v>42918.089456018519</c:v>
                </c:pt>
                <c:pt idx="4369">
                  <c:v>42918.131122685183</c:v>
                </c:pt>
                <c:pt idx="4370">
                  <c:v>42918.172789351847</c:v>
                </c:pt>
                <c:pt idx="4371">
                  <c:v>42918.214456018519</c:v>
                </c:pt>
                <c:pt idx="4372">
                  <c:v>42918.256122685183</c:v>
                </c:pt>
                <c:pt idx="4373">
                  <c:v>42918.297789351847</c:v>
                </c:pt>
                <c:pt idx="4374">
                  <c:v>42918.339456018519</c:v>
                </c:pt>
                <c:pt idx="4375">
                  <c:v>42918.381122685183</c:v>
                </c:pt>
                <c:pt idx="4376">
                  <c:v>42918.422789351847</c:v>
                </c:pt>
                <c:pt idx="4377">
                  <c:v>42918.464456018519</c:v>
                </c:pt>
                <c:pt idx="4378">
                  <c:v>42918.506122685183</c:v>
                </c:pt>
                <c:pt idx="4379">
                  <c:v>42918.547789351847</c:v>
                </c:pt>
                <c:pt idx="4380">
                  <c:v>42918.589479166672</c:v>
                </c:pt>
                <c:pt idx="4381">
                  <c:v>42918.631145833337</c:v>
                </c:pt>
                <c:pt idx="4382">
                  <c:v>42918.672812500001</c:v>
                </c:pt>
                <c:pt idx="4383">
                  <c:v>42918.714502314811</c:v>
                </c:pt>
                <c:pt idx="4384">
                  <c:v>42918.756249999999</c:v>
                </c:pt>
                <c:pt idx="4385">
                  <c:v>42918.797881944447</c:v>
                </c:pt>
                <c:pt idx="4386">
                  <c:v>42918.839548611111</c:v>
                </c:pt>
                <c:pt idx="4387">
                  <c:v>42918.881215277783</c:v>
                </c:pt>
                <c:pt idx="4388">
                  <c:v>42918.922881944447</c:v>
                </c:pt>
                <c:pt idx="4389">
                  <c:v>42918.964594907397</c:v>
                </c:pt>
                <c:pt idx="4390">
                  <c:v>42919.006226851852</c:v>
                </c:pt>
                <c:pt idx="4391">
                  <c:v>42919.047893518517</c:v>
                </c:pt>
                <c:pt idx="4392">
                  <c:v>42919.089560185188</c:v>
                </c:pt>
                <c:pt idx="4393">
                  <c:v>42919.131226851852</c:v>
                </c:pt>
                <c:pt idx="4394">
                  <c:v>42919.172893518517</c:v>
                </c:pt>
                <c:pt idx="4395">
                  <c:v>42919.214560185188</c:v>
                </c:pt>
                <c:pt idx="4396">
                  <c:v>42919.256226851852</c:v>
                </c:pt>
                <c:pt idx="4397">
                  <c:v>42919.297893518517</c:v>
                </c:pt>
                <c:pt idx="4398">
                  <c:v>42919.339560185188</c:v>
                </c:pt>
                <c:pt idx="4399">
                  <c:v>42919.381226851852</c:v>
                </c:pt>
                <c:pt idx="4400">
                  <c:v>42919.422893518517</c:v>
                </c:pt>
                <c:pt idx="4401">
                  <c:v>42919.464560185188</c:v>
                </c:pt>
                <c:pt idx="4402">
                  <c:v>42919.506226851852</c:v>
                </c:pt>
                <c:pt idx="4403">
                  <c:v>42919.547893518517</c:v>
                </c:pt>
                <c:pt idx="4404">
                  <c:v>42919.589560185188</c:v>
                </c:pt>
                <c:pt idx="4405">
                  <c:v>42919.631226851852</c:v>
                </c:pt>
                <c:pt idx="4406">
                  <c:v>42919.672893518517</c:v>
                </c:pt>
                <c:pt idx="4407">
                  <c:v>42919.714594907397</c:v>
                </c:pt>
                <c:pt idx="4408">
                  <c:v>42919.756296296298</c:v>
                </c:pt>
                <c:pt idx="4409">
                  <c:v>42919.797962962963</c:v>
                </c:pt>
                <c:pt idx="4410">
                  <c:v>42919.839513888888</c:v>
                </c:pt>
                <c:pt idx="4411">
                  <c:v>42919.881307870368</c:v>
                </c:pt>
                <c:pt idx="4412">
                  <c:v>42919.922974537039</c:v>
                </c:pt>
                <c:pt idx="4413">
                  <c:v>42919.964641203696</c:v>
                </c:pt>
                <c:pt idx="4414">
                  <c:v>42920.006307870368</c:v>
                </c:pt>
                <c:pt idx="4415">
                  <c:v>42920.047974537039</c:v>
                </c:pt>
                <c:pt idx="4416">
                  <c:v>42920.089641203696</c:v>
                </c:pt>
                <c:pt idx="4417">
                  <c:v>42920.131307870368</c:v>
                </c:pt>
                <c:pt idx="4418">
                  <c:v>42920.172974537039</c:v>
                </c:pt>
                <c:pt idx="4419">
                  <c:v>42920.214641203696</c:v>
                </c:pt>
                <c:pt idx="4420">
                  <c:v>42920.256307870368</c:v>
                </c:pt>
                <c:pt idx="4421">
                  <c:v>42920.297974537039</c:v>
                </c:pt>
                <c:pt idx="4422">
                  <c:v>42920.339641203696</c:v>
                </c:pt>
                <c:pt idx="4423">
                  <c:v>42920.381307870368</c:v>
                </c:pt>
                <c:pt idx="4424">
                  <c:v>42920.422974537039</c:v>
                </c:pt>
                <c:pt idx="4425">
                  <c:v>42920.464641203696</c:v>
                </c:pt>
                <c:pt idx="4426">
                  <c:v>42920.506307870368</c:v>
                </c:pt>
                <c:pt idx="4427">
                  <c:v>42920.547974537039</c:v>
                </c:pt>
                <c:pt idx="4428">
                  <c:v>42920.589641203696</c:v>
                </c:pt>
                <c:pt idx="4429">
                  <c:v>42920.631307870368</c:v>
                </c:pt>
                <c:pt idx="4430">
                  <c:v>42920.672974537039</c:v>
                </c:pt>
                <c:pt idx="4431">
                  <c:v>42920.71465277778</c:v>
                </c:pt>
                <c:pt idx="4432">
                  <c:v>42920.756412037037</c:v>
                </c:pt>
                <c:pt idx="4433">
                  <c:v>42920.798078703701</c:v>
                </c:pt>
                <c:pt idx="4434">
                  <c:v>42920.839745370373</c:v>
                </c:pt>
                <c:pt idx="4435">
                  <c:v>42920.881412037037</c:v>
                </c:pt>
                <c:pt idx="4436">
                  <c:v>42920.923078703701</c:v>
                </c:pt>
                <c:pt idx="4437">
                  <c:v>42920.964745370373</c:v>
                </c:pt>
                <c:pt idx="4438">
                  <c:v>42921.006412037037</c:v>
                </c:pt>
                <c:pt idx="4439">
                  <c:v>42921.048078703701</c:v>
                </c:pt>
                <c:pt idx="4440">
                  <c:v>42921.089745370373</c:v>
                </c:pt>
                <c:pt idx="4441">
                  <c:v>42921.131412037037</c:v>
                </c:pt>
                <c:pt idx="4442">
                  <c:v>42921.173078703701</c:v>
                </c:pt>
                <c:pt idx="4443">
                  <c:v>42921.214745370373</c:v>
                </c:pt>
                <c:pt idx="4444">
                  <c:v>42921.256412037037</c:v>
                </c:pt>
                <c:pt idx="4445">
                  <c:v>42921.298078703701</c:v>
                </c:pt>
                <c:pt idx="4446">
                  <c:v>42921.339745370373</c:v>
                </c:pt>
                <c:pt idx="4447">
                  <c:v>42921.381412037037</c:v>
                </c:pt>
                <c:pt idx="4448">
                  <c:v>42921.423078703701</c:v>
                </c:pt>
                <c:pt idx="4449">
                  <c:v>42921.464745370373</c:v>
                </c:pt>
                <c:pt idx="4450">
                  <c:v>42921.506412037037</c:v>
                </c:pt>
                <c:pt idx="4451">
                  <c:v>42921.548078703701</c:v>
                </c:pt>
                <c:pt idx="4452">
                  <c:v>42921.589733796303</c:v>
                </c:pt>
                <c:pt idx="4453">
                  <c:v>42921.63140046296</c:v>
                </c:pt>
                <c:pt idx="4454">
                  <c:v>42921.673067129632</c:v>
                </c:pt>
                <c:pt idx="4455">
                  <c:v>42921.714780092603</c:v>
                </c:pt>
                <c:pt idx="4456">
                  <c:v>42921.756539351853</c:v>
                </c:pt>
                <c:pt idx="4457">
                  <c:v>42921.798171296286</c:v>
                </c:pt>
                <c:pt idx="4458">
                  <c:v>42921.839837962973</c:v>
                </c:pt>
                <c:pt idx="4459">
                  <c:v>42921.881504629629</c:v>
                </c:pt>
                <c:pt idx="4460">
                  <c:v>42921.923171296286</c:v>
                </c:pt>
                <c:pt idx="4461">
                  <c:v>42921.964837962973</c:v>
                </c:pt>
                <c:pt idx="4462">
                  <c:v>42922.006388888891</c:v>
                </c:pt>
                <c:pt idx="4463">
                  <c:v>42922.048171296286</c:v>
                </c:pt>
                <c:pt idx="4464">
                  <c:v>42922.089722222219</c:v>
                </c:pt>
                <c:pt idx="4465">
                  <c:v>42922.131504629629</c:v>
                </c:pt>
                <c:pt idx="4466">
                  <c:v>42922.173171296286</c:v>
                </c:pt>
                <c:pt idx="4467">
                  <c:v>42922.214837962973</c:v>
                </c:pt>
                <c:pt idx="4468">
                  <c:v>42922.256504629629</c:v>
                </c:pt>
                <c:pt idx="4469">
                  <c:v>42922.298171296286</c:v>
                </c:pt>
                <c:pt idx="4470">
                  <c:v>42922.339837962973</c:v>
                </c:pt>
                <c:pt idx="4471">
                  <c:v>42922.381504629629</c:v>
                </c:pt>
                <c:pt idx="4472">
                  <c:v>42922.423171296286</c:v>
                </c:pt>
                <c:pt idx="4473">
                  <c:v>42922.464837962973</c:v>
                </c:pt>
                <c:pt idx="4474">
                  <c:v>42922.506504629629</c:v>
                </c:pt>
                <c:pt idx="4475">
                  <c:v>42922.548171296286</c:v>
                </c:pt>
                <c:pt idx="4476">
                  <c:v>42922.589861111112</c:v>
                </c:pt>
                <c:pt idx="4477">
                  <c:v>42922.631527777783</c:v>
                </c:pt>
                <c:pt idx="4478">
                  <c:v>42922.673194444447</c:v>
                </c:pt>
                <c:pt idx="4479">
                  <c:v>42922.714907407397</c:v>
                </c:pt>
                <c:pt idx="4480">
                  <c:v>42922.756608796299</c:v>
                </c:pt>
                <c:pt idx="4481">
                  <c:v>42922.798275462963</c:v>
                </c:pt>
                <c:pt idx="4482">
                  <c:v>42922.839942129627</c:v>
                </c:pt>
                <c:pt idx="4483">
                  <c:v>42922.881608796299</c:v>
                </c:pt>
                <c:pt idx="4484">
                  <c:v>42922.923275462963</c:v>
                </c:pt>
                <c:pt idx="4485">
                  <c:v>42922.964942129627</c:v>
                </c:pt>
                <c:pt idx="4486">
                  <c:v>42923.006608796299</c:v>
                </c:pt>
                <c:pt idx="4487">
                  <c:v>42923.048275462963</c:v>
                </c:pt>
                <c:pt idx="4488">
                  <c:v>42923.089942129627</c:v>
                </c:pt>
                <c:pt idx="4489">
                  <c:v>42923.131608796299</c:v>
                </c:pt>
                <c:pt idx="4490">
                  <c:v>42923.173275462963</c:v>
                </c:pt>
                <c:pt idx="4491">
                  <c:v>42923.214942129627</c:v>
                </c:pt>
                <c:pt idx="4492">
                  <c:v>42923.256608796299</c:v>
                </c:pt>
                <c:pt idx="4493">
                  <c:v>42923.298275462963</c:v>
                </c:pt>
                <c:pt idx="4494">
                  <c:v>42923.339942129627</c:v>
                </c:pt>
                <c:pt idx="4495">
                  <c:v>42923.381608796299</c:v>
                </c:pt>
                <c:pt idx="4496">
                  <c:v>42923.423275462963</c:v>
                </c:pt>
                <c:pt idx="4497">
                  <c:v>42923.464942129627</c:v>
                </c:pt>
                <c:pt idx="4498">
                  <c:v>42923.506608796299</c:v>
                </c:pt>
                <c:pt idx="4499">
                  <c:v>42923.548275462963</c:v>
                </c:pt>
                <c:pt idx="4500">
                  <c:v>42923.589826388888</c:v>
                </c:pt>
                <c:pt idx="4501">
                  <c:v>42923.631620370368</c:v>
                </c:pt>
                <c:pt idx="4502">
                  <c:v>42923.673159722217</c:v>
                </c:pt>
                <c:pt idx="4503">
                  <c:v>42923.71497685185</c:v>
                </c:pt>
                <c:pt idx="4504">
                  <c:v>42923.756574074083</c:v>
                </c:pt>
                <c:pt idx="4505">
                  <c:v>42923.798356481479</c:v>
                </c:pt>
                <c:pt idx="4506">
                  <c:v>42923.839907407397</c:v>
                </c:pt>
                <c:pt idx="4507">
                  <c:v>42923.881689814807</c:v>
                </c:pt>
                <c:pt idx="4508">
                  <c:v>42923.92328703704</c:v>
                </c:pt>
                <c:pt idx="4509">
                  <c:v>42923.96503472222</c:v>
                </c:pt>
                <c:pt idx="4510">
                  <c:v>42924.006585648152</c:v>
                </c:pt>
                <c:pt idx="4511">
                  <c:v>42924.048356481479</c:v>
                </c:pt>
                <c:pt idx="4512">
                  <c:v>42924.089918981481</c:v>
                </c:pt>
                <c:pt idx="4513">
                  <c:v>42924.131701388891</c:v>
                </c:pt>
                <c:pt idx="4514">
                  <c:v>42924.173252314817</c:v>
                </c:pt>
                <c:pt idx="4515">
                  <c:v>42924.21503472222</c:v>
                </c:pt>
                <c:pt idx="4516">
                  <c:v>42924.256585648152</c:v>
                </c:pt>
                <c:pt idx="4517">
                  <c:v>42924.298368055563</c:v>
                </c:pt>
                <c:pt idx="4518">
                  <c:v>42924.339918981481</c:v>
                </c:pt>
                <c:pt idx="4519">
                  <c:v>42924.381712962961</c:v>
                </c:pt>
                <c:pt idx="4520">
                  <c:v>42924.423252314817</c:v>
                </c:pt>
                <c:pt idx="4521">
                  <c:v>42924.465046296304</c:v>
                </c:pt>
                <c:pt idx="4522">
                  <c:v>42924.506585648152</c:v>
                </c:pt>
                <c:pt idx="4523">
                  <c:v>42924.548368055563</c:v>
                </c:pt>
                <c:pt idx="4524">
                  <c:v>42924.589942129627</c:v>
                </c:pt>
                <c:pt idx="4525">
                  <c:v>42924.631724537037</c:v>
                </c:pt>
                <c:pt idx="4526">
                  <c:v>42924.673275462963</c:v>
                </c:pt>
                <c:pt idx="4527">
                  <c:v>42924.715081018519</c:v>
                </c:pt>
                <c:pt idx="4528">
                  <c:v>42924.756689814807</c:v>
                </c:pt>
                <c:pt idx="4529">
                  <c:v>42924.798437500001</c:v>
                </c:pt>
                <c:pt idx="4530">
                  <c:v>42924.839988425927</c:v>
                </c:pt>
                <c:pt idx="4531">
                  <c:v>42924.88175925926</c:v>
                </c:pt>
                <c:pt idx="4532">
                  <c:v>42924.923437500001</c:v>
                </c:pt>
                <c:pt idx="4533">
                  <c:v>42924.965104166673</c:v>
                </c:pt>
                <c:pt idx="4534">
                  <c:v>42925.00677083333</c:v>
                </c:pt>
                <c:pt idx="4535">
                  <c:v>42925.048437500001</c:v>
                </c:pt>
                <c:pt idx="4536">
                  <c:v>42925.090104166673</c:v>
                </c:pt>
                <c:pt idx="4537">
                  <c:v>42925.13177083333</c:v>
                </c:pt>
                <c:pt idx="4538">
                  <c:v>42925.173437500001</c:v>
                </c:pt>
                <c:pt idx="4539">
                  <c:v>42925.215104166673</c:v>
                </c:pt>
                <c:pt idx="4540">
                  <c:v>42925.25677083333</c:v>
                </c:pt>
                <c:pt idx="4541">
                  <c:v>42925.298437500001</c:v>
                </c:pt>
                <c:pt idx="4542">
                  <c:v>42925.340104166673</c:v>
                </c:pt>
                <c:pt idx="4543">
                  <c:v>42925.38177083333</c:v>
                </c:pt>
                <c:pt idx="4544">
                  <c:v>42925.423437500001</c:v>
                </c:pt>
                <c:pt idx="4545">
                  <c:v>42925.465104166673</c:v>
                </c:pt>
                <c:pt idx="4546">
                  <c:v>42925.50677083333</c:v>
                </c:pt>
                <c:pt idx="4547">
                  <c:v>42925.548437500001</c:v>
                </c:pt>
                <c:pt idx="4548">
                  <c:v>42925.590127314812</c:v>
                </c:pt>
                <c:pt idx="4549">
                  <c:v>42925.631793981483</c:v>
                </c:pt>
                <c:pt idx="4550">
                  <c:v>42925.673460648148</c:v>
                </c:pt>
                <c:pt idx="4551">
                  <c:v>42925.715127314812</c:v>
                </c:pt>
                <c:pt idx="4552">
                  <c:v>42925.756851851853</c:v>
                </c:pt>
                <c:pt idx="4553">
                  <c:v>42925.798518518517</c:v>
                </c:pt>
                <c:pt idx="4554">
                  <c:v>42925.840185185189</c:v>
                </c:pt>
                <c:pt idx="4555">
                  <c:v>42925.881851851853</c:v>
                </c:pt>
                <c:pt idx="4556">
                  <c:v>42925.923518518517</c:v>
                </c:pt>
                <c:pt idx="4557">
                  <c:v>42925.965185185189</c:v>
                </c:pt>
                <c:pt idx="4558">
                  <c:v>42926.006851851853</c:v>
                </c:pt>
                <c:pt idx="4559">
                  <c:v>42926.048518518517</c:v>
                </c:pt>
                <c:pt idx="4560">
                  <c:v>42926.090185185189</c:v>
                </c:pt>
                <c:pt idx="4561">
                  <c:v>42926.131851851853</c:v>
                </c:pt>
                <c:pt idx="4562">
                  <c:v>42926.173518518517</c:v>
                </c:pt>
                <c:pt idx="4563">
                  <c:v>42926.215185185189</c:v>
                </c:pt>
                <c:pt idx="4564">
                  <c:v>42926.256851851853</c:v>
                </c:pt>
                <c:pt idx="4565">
                  <c:v>42926.298518518517</c:v>
                </c:pt>
                <c:pt idx="4566">
                  <c:v>42926.340185185189</c:v>
                </c:pt>
                <c:pt idx="4567">
                  <c:v>42926.381851851853</c:v>
                </c:pt>
                <c:pt idx="4568">
                  <c:v>42926.423518518517</c:v>
                </c:pt>
                <c:pt idx="4569">
                  <c:v>42926.465185185189</c:v>
                </c:pt>
                <c:pt idx="4570">
                  <c:v>42926.506851851853</c:v>
                </c:pt>
                <c:pt idx="4571">
                  <c:v>42926.548518518517</c:v>
                </c:pt>
                <c:pt idx="4572">
                  <c:v>42926.590208333328</c:v>
                </c:pt>
                <c:pt idx="4573">
                  <c:v>42926.631874999999</c:v>
                </c:pt>
                <c:pt idx="4574">
                  <c:v>42926.673541666663</c:v>
                </c:pt>
                <c:pt idx="4575">
                  <c:v>42926.715254629627</c:v>
                </c:pt>
                <c:pt idx="4576">
                  <c:v>42926.756944444453</c:v>
                </c:pt>
                <c:pt idx="4577">
                  <c:v>42926.798611111109</c:v>
                </c:pt>
                <c:pt idx="4578">
                  <c:v>42926.840277777781</c:v>
                </c:pt>
                <c:pt idx="4579">
                  <c:v>42926.881944444453</c:v>
                </c:pt>
                <c:pt idx="4580">
                  <c:v>42926.923611111109</c:v>
                </c:pt>
                <c:pt idx="4581">
                  <c:v>42926.965277777781</c:v>
                </c:pt>
                <c:pt idx="4582">
                  <c:v>42927.006944444453</c:v>
                </c:pt>
                <c:pt idx="4583">
                  <c:v>42927.048611111109</c:v>
                </c:pt>
                <c:pt idx="4584">
                  <c:v>42927.090277777781</c:v>
                </c:pt>
                <c:pt idx="4585">
                  <c:v>42927.131944444453</c:v>
                </c:pt>
                <c:pt idx="4586">
                  <c:v>42927.173611111109</c:v>
                </c:pt>
                <c:pt idx="4587">
                  <c:v>42927.215277777781</c:v>
                </c:pt>
                <c:pt idx="4588">
                  <c:v>42927.256944444453</c:v>
                </c:pt>
                <c:pt idx="4589">
                  <c:v>42927.298611111109</c:v>
                </c:pt>
                <c:pt idx="4590">
                  <c:v>42927.340277777781</c:v>
                </c:pt>
                <c:pt idx="4591">
                  <c:v>42927.381944444453</c:v>
                </c:pt>
                <c:pt idx="4592">
                  <c:v>42927.423611111109</c:v>
                </c:pt>
                <c:pt idx="4593">
                  <c:v>42927.465277777781</c:v>
                </c:pt>
                <c:pt idx="4594">
                  <c:v>42927.506944444453</c:v>
                </c:pt>
                <c:pt idx="4595">
                  <c:v>42927.548611111109</c:v>
                </c:pt>
                <c:pt idx="4596">
                  <c:v>42927.590300925927</c:v>
                </c:pt>
                <c:pt idx="4597">
                  <c:v>42927.631967592592</c:v>
                </c:pt>
                <c:pt idx="4598">
                  <c:v>42927.673634259263</c:v>
                </c:pt>
                <c:pt idx="4599">
                  <c:v>42927.71534722222</c:v>
                </c:pt>
                <c:pt idx="4600">
                  <c:v>42927.757048611107</c:v>
                </c:pt>
                <c:pt idx="4601">
                  <c:v>42927.798715277779</c:v>
                </c:pt>
                <c:pt idx="4602">
                  <c:v>42927.840381944443</c:v>
                </c:pt>
                <c:pt idx="4603">
                  <c:v>42927.882048611107</c:v>
                </c:pt>
                <c:pt idx="4604">
                  <c:v>42927.923715277779</c:v>
                </c:pt>
                <c:pt idx="4605">
                  <c:v>42927.965381944443</c:v>
                </c:pt>
                <c:pt idx="4606">
                  <c:v>42928.007048611107</c:v>
                </c:pt>
                <c:pt idx="4607">
                  <c:v>42928.048715277779</c:v>
                </c:pt>
                <c:pt idx="4608">
                  <c:v>42928.090381944443</c:v>
                </c:pt>
                <c:pt idx="4609">
                  <c:v>42928.132048611107</c:v>
                </c:pt>
                <c:pt idx="4610">
                  <c:v>42928.173715277779</c:v>
                </c:pt>
                <c:pt idx="4611">
                  <c:v>42928.215381944443</c:v>
                </c:pt>
                <c:pt idx="4612">
                  <c:v>42928.257048611107</c:v>
                </c:pt>
                <c:pt idx="4613">
                  <c:v>42928.298715277779</c:v>
                </c:pt>
                <c:pt idx="4614">
                  <c:v>42928.340381944443</c:v>
                </c:pt>
                <c:pt idx="4615">
                  <c:v>42928.382048611107</c:v>
                </c:pt>
                <c:pt idx="4616">
                  <c:v>42928.423715277779</c:v>
                </c:pt>
                <c:pt idx="4617">
                  <c:v>42928.465381944443</c:v>
                </c:pt>
                <c:pt idx="4618">
                  <c:v>42928.507048611107</c:v>
                </c:pt>
                <c:pt idx="4619">
                  <c:v>42928.548715277779</c:v>
                </c:pt>
                <c:pt idx="4620">
                  <c:v>42928.590289351851</c:v>
                </c:pt>
                <c:pt idx="4621">
                  <c:v>42928.632071759261</c:v>
                </c:pt>
                <c:pt idx="4622">
                  <c:v>42928.673622685194</c:v>
                </c:pt>
                <c:pt idx="4623">
                  <c:v>42928.715439814812</c:v>
                </c:pt>
                <c:pt idx="4624">
                  <c:v>42928.757037037038</c:v>
                </c:pt>
                <c:pt idx="4625">
                  <c:v>42928.798819444448</c:v>
                </c:pt>
                <c:pt idx="4626">
                  <c:v>42928.840370370373</c:v>
                </c:pt>
                <c:pt idx="4627">
                  <c:v>42928.882164351853</c:v>
                </c:pt>
                <c:pt idx="4628">
                  <c:v>42928.923703703702</c:v>
                </c:pt>
                <c:pt idx="4629">
                  <c:v>42928.965497685182</c:v>
                </c:pt>
                <c:pt idx="4630">
                  <c:v>42929.007037037038</c:v>
                </c:pt>
                <c:pt idx="4631">
                  <c:v>42929.048819444448</c:v>
                </c:pt>
                <c:pt idx="4632">
                  <c:v>42929.090370370373</c:v>
                </c:pt>
                <c:pt idx="4633">
                  <c:v>42929.132152777784</c:v>
                </c:pt>
                <c:pt idx="4634">
                  <c:v>42929.173703703702</c:v>
                </c:pt>
                <c:pt idx="4635">
                  <c:v>42929.215532407397</c:v>
                </c:pt>
                <c:pt idx="4636">
                  <c:v>42929.257048611107</c:v>
                </c:pt>
                <c:pt idx="4637">
                  <c:v>42929.298831018517</c:v>
                </c:pt>
                <c:pt idx="4638">
                  <c:v>42929.340497685182</c:v>
                </c:pt>
                <c:pt idx="4639">
                  <c:v>42929.382164351853</c:v>
                </c:pt>
                <c:pt idx="4640">
                  <c:v>42929.423831018517</c:v>
                </c:pt>
                <c:pt idx="4641">
                  <c:v>42929.465497685182</c:v>
                </c:pt>
                <c:pt idx="4642">
                  <c:v>42929.507164351853</c:v>
                </c:pt>
                <c:pt idx="4643">
                  <c:v>42929.548831018517</c:v>
                </c:pt>
                <c:pt idx="4644">
                  <c:v>42929.590543981481</c:v>
                </c:pt>
                <c:pt idx="4645">
                  <c:v>42929.632175925923</c:v>
                </c:pt>
                <c:pt idx="4646">
                  <c:v>42929.673842592587</c:v>
                </c:pt>
                <c:pt idx="4647">
                  <c:v>42929.715532407397</c:v>
                </c:pt>
                <c:pt idx="4648">
                  <c:v>42929.757222222222</c:v>
                </c:pt>
                <c:pt idx="4649">
                  <c:v>42929.798888888887</c:v>
                </c:pt>
                <c:pt idx="4650">
                  <c:v>42929.840555555558</c:v>
                </c:pt>
                <c:pt idx="4651">
                  <c:v>42929.882222222222</c:v>
                </c:pt>
                <c:pt idx="4652">
                  <c:v>42929.923888888887</c:v>
                </c:pt>
                <c:pt idx="4653">
                  <c:v>42929.965555555558</c:v>
                </c:pt>
                <c:pt idx="4654">
                  <c:v>42930.007222222222</c:v>
                </c:pt>
                <c:pt idx="4655">
                  <c:v>42930.048888888887</c:v>
                </c:pt>
                <c:pt idx="4656">
                  <c:v>42930.090555555558</c:v>
                </c:pt>
                <c:pt idx="4657">
                  <c:v>42930.132222222222</c:v>
                </c:pt>
                <c:pt idx="4658">
                  <c:v>42930.173888888887</c:v>
                </c:pt>
                <c:pt idx="4659">
                  <c:v>42930.215555555558</c:v>
                </c:pt>
                <c:pt idx="4660">
                  <c:v>42930.257222222222</c:v>
                </c:pt>
                <c:pt idx="4661">
                  <c:v>42930.298888888887</c:v>
                </c:pt>
                <c:pt idx="4662">
                  <c:v>42930.340555555558</c:v>
                </c:pt>
                <c:pt idx="4663">
                  <c:v>42930.382222222222</c:v>
                </c:pt>
                <c:pt idx="4664">
                  <c:v>42930.423888888887</c:v>
                </c:pt>
                <c:pt idx="4665">
                  <c:v>42930.465555555558</c:v>
                </c:pt>
                <c:pt idx="4666">
                  <c:v>42930.507222222222</c:v>
                </c:pt>
                <c:pt idx="4667">
                  <c:v>42930.548888888887</c:v>
                </c:pt>
                <c:pt idx="4668">
                  <c:v>42930.590601851851</c:v>
                </c:pt>
                <c:pt idx="4669">
                  <c:v>42930.632245370369</c:v>
                </c:pt>
                <c:pt idx="4670">
                  <c:v>42930.67391203704</c:v>
                </c:pt>
                <c:pt idx="4671">
                  <c:v>42930.715613425928</c:v>
                </c:pt>
                <c:pt idx="4672">
                  <c:v>42930.757326388892</c:v>
                </c:pt>
                <c:pt idx="4673">
                  <c:v>42930.79886574074</c:v>
                </c:pt>
                <c:pt idx="4674">
                  <c:v>42930.84065972222</c:v>
                </c:pt>
                <c:pt idx="4675">
                  <c:v>42930.882326388892</c:v>
                </c:pt>
                <c:pt idx="4676">
                  <c:v>42930.923993055563</c:v>
                </c:pt>
                <c:pt idx="4677">
                  <c:v>42930.96565972222</c:v>
                </c:pt>
                <c:pt idx="4678">
                  <c:v>42931.007326388892</c:v>
                </c:pt>
                <c:pt idx="4679">
                  <c:v>42931.048993055563</c:v>
                </c:pt>
                <c:pt idx="4680">
                  <c:v>42931.09065972222</c:v>
                </c:pt>
                <c:pt idx="4681">
                  <c:v>42931.132326388892</c:v>
                </c:pt>
                <c:pt idx="4682">
                  <c:v>42931.173993055563</c:v>
                </c:pt>
                <c:pt idx="4683">
                  <c:v>42931.21565972222</c:v>
                </c:pt>
                <c:pt idx="4684">
                  <c:v>42931.257326388892</c:v>
                </c:pt>
                <c:pt idx="4685">
                  <c:v>42931.298993055563</c:v>
                </c:pt>
                <c:pt idx="4686">
                  <c:v>42931.34065972222</c:v>
                </c:pt>
                <c:pt idx="4687">
                  <c:v>42931.382326388892</c:v>
                </c:pt>
                <c:pt idx="4688">
                  <c:v>42931.423993055563</c:v>
                </c:pt>
                <c:pt idx="4689">
                  <c:v>42931.46565972222</c:v>
                </c:pt>
                <c:pt idx="4690">
                  <c:v>42931.507326388892</c:v>
                </c:pt>
                <c:pt idx="4691">
                  <c:v>42931.548993055563</c:v>
                </c:pt>
                <c:pt idx="4692">
                  <c:v>42931.590694444443</c:v>
                </c:pt>
                <c:pt idx="4693">
                  <c:v>42931.632361111107</c:v>
                </c:pt>
                <c:pt idx="4694">
                  <c:v>42931.67391203704</c:v>
                </c:pt>
                <c:pt idx="4695">
                  <c:v>42931.715717592589</c:v>
                </c:pt>
                <c:pt idx="4696">
                  <c:v>42931.757303240738</c:v>
                </c:pt>
                <c:pt idx="4697">
                  <c:v>42931.799085648148</c:v>
                </c:pt>
                <c:pt idx="4698">
                  <c:v>42931.840636574067</c:v>
                </c:pt>
                <c:pt idx="4699">
                  <c:v>42931.882465277777</c:v>
                </c:pt>
                <c:pt idx="4700">
                  <c:v>42931.923981481479</c:v>
                </c:pt>
                <c:pt idx="4701">
                  <c:v>42931.965763888889</c:v>
                </c:pt>
                <c:pt idx="4702">
                  <c:v>42932.007314814808</c:v>
                </c:pt>
                <c:pt idx="4703">
                  <c:v>42932.049097222232</c:v>
                </c:pt>
                <c:pt idx="4704">
                  <c:v>42932.090648148151</c:v>
                </c:pt>
                <c:pt idx="4705">
                  <c:v>42932.132430555554</c:v>
                </c:pt>
                <c:pt idx="4706">
                  <c:v>42932.173981481479</c:v>
                </c:pt>
                <c:pt idx="4707">
                  <c:v>42932.215763888889</c:v>
                </c:pt>
                <c:pt idx="4708">
                  <c:v>42932.257314814808</c:v>
                </c:pt>
                <c:pt idx="4709">
                  <c:v>42932.299097222232</c:v>
                </c:pt>
                <c:pt idx="4710">
                  <c:v>42932.340648148151</c:v>
                </c:pt>
                <c:pt idx="4711">
                  <c:v>42932.38244212963</c:v>
                </c:pt>
                <c:pt idx="4712">
                  <c:v>42932.423981481479</c:v>
                </c:pt>
                <c:pt idx="4713">
                  <c:v>42932.465775462973</c:v>
                </c:pt>
                <c:pt idx="4714">
                  <c:v>42932.507314814808</c:v>
                </c:pt>
                <c:pt idx="4715">
                  <c:v>42932.549097222232</c:v>
                </c:pt>
                <c:pt idx="4716">
                  <c:v>42932.590671296297</c:v>
                </c:pt>
                <c:pt idx="4717">
                  <c:v>42932.632453703707</c:v>
                </c:pt>
                <c:pt idx="4718">
                  <c:v>42932.674004629633</c:v>
                </c:pt>
                <c:pt idx="4719">
                  <c:v>42932.715833333343</c:v>
                </c:pt>
                <c:pt idx="4720">
                  <c:v>42932.757430555554</c:v>
                </c:pt>
                <c:pt idx="4721">
                  <c:v>42932.799178240741</c:v>
                </c:pt>
                <c:pt idx="4722">
                  <c:v>42932.840729166674</c:v>
                </c:pt>
                <c:pt idx="4723">
                  <c:v>42932.8825</c:v>
                </c:pt>
                <c:pt idx="4724">
                  <c:v>42932.924062500002</c:v>
                </c:pt>
                <c:pt idx="4725">
                  <c:v>42932.965844907398</c:v>
                </c:pt>
                <c:pt idx="4726">
                  <c:v>42933.007395833331</c:v>
                </c:pt>
                <c:pt idx="4727">
                  <c:v>42933.049178240741</c:v>
                </c:pt>
                <c:pt idx="4728">
                  <c:v>42933.090729166674</c:v>
                </c:pt>
                <c:pt idx="4729">
                  <c:v>42933.132511574076</c:v>
                </c:pt>
                <c:pt idx="4730">
                  <c:v>42933.174062500002</c:v>
                </c:pt>
                <c:pt idx="4731">
                  <c:v>42933.215856481482</c:v>
                </c:pt>
                <c:pt idx="4732">
                  <c:v>42933.257395833331</c:v>
                </c:pt>
                <c:pt idx="4733">
                  <c:v>42933.299189814818</c:v>
                </c:pt>
                <c:pt idx="4734">
                  <c:v>42933.340729166674</c:v>
                </c:pt>
                <c:pt idx="4735">
                  <c:v>42933.382511574076</c:v>
                </c:pt>
                <c:pt idx="4736">
                  <c:v>42933.424062500002</c:v>
                </c:pt>
                <c:pt idx="4737">
                  <c:v>42933.465844907398</c:v>
                </c:pt>
                <c:pt idx="4738">
                  <c:v>42933.507395833331</c:v>
                </c:pt>
                <c:pt idx="4739">
                  <c:v>42933.549224537041</c:v>
                </c:pt>
                <c:pt idx="4740">
                  <c:v>42933.590752314813</c:v>
                </c:pt>
                <c:pt idx="4741">
                  <c:v>42933.632534722223</c:v>
                </c:pt>
                <c:pt idx="4742">
                  <c:v>42933.674085648148</c:v>
                </c:pt>
                <c:pt idx="4743">
                  <c:v>42933.715902777767</c:v>
                </c:pt>
                <c:pt idx="4744">
                  <c:v>42933.7575</c:v>
                </c:pt>
                <c:pt idx="4745">
                  <c:v>42933.79928240741</c:v>
                </c:pt>
                <c:pt idx="4746">
                  <c:v>42933.840833333343</c:v>
                </c:pt>
                <c:pt idx="4747">
                  <c:v>42933.882615740738</c:v>
                </c:pt>
                <c:pt idx="4748">
                  <c:v>42933.924166666657</c:v>
                </c:pt>
                <c:pt idx="4749">
                  <c:v>42933.965949074067</c:v>
                </c:pt>
                <c:pt idx="4750">
                  <c:v>42934.0075</c:v>
                </c:pt>
                <c:pt idx="4751">
                  <c:v>42934.049293981479</c:v>
                </c:pt>
                <c:pt idx="4752">
                  <c:v>42934.090833333343</c:v>
                </c:pt>
                <c:pt idx="4753">
                  <c:v>42934.132627314822</c:v>
                </c:pt>
                <c:pt idx="4754">
                  <c:v>42934.174166666657</c:v>
                </c:pt>
                <c:pt idx="4755">
                  <c:v>42934.215949074067</c:v>
                </c:pt>
                <c:pt idx="4756">
                  <c:v>42934.2575</c:v>
                </c:pt>
                <c:pt idx="4757">
                  <c:v>42934.29928240741</c:v>
                </c:pt>
                <c:pt idx="4758">
                  <c:v>42934.340833333343</c:v>
                </c:pt>
                <c:pt idx="4759">
                  <c:v>42934.382662037038</c:v>
                </c:pt>
                <c:pt idx="4760">
                  <c:v>42934.424178240741</c:v>
                </c:pt>
                <c:pt idx="4761">
                  <c:v>42934.465960648151</c:v>
                </c:pt>
                <c:pt idx="4762">
                  <c:v>42934.507511574076</c:v>
                </c:pt>
                <c:pt idx="4763">
                  <c:v>42934.549293981479</c:v>
                </c:pt>
                <c:pt idx="4764">
                  <c:v>42934.590868055559</c:v>
                </c:pt>
                <c:pt idx="4765">
                  <c:v>42934.632638888892</c:v>
                </c:pt>
                <c:pt idx="4766">
                  <c:v>42934.674189814818</c:v>
                </c:pt>
                <c:pt idx="4767">
                  <c:v>42934.71601851852</c:v>
                </c:pt>
                <c:pt idx="4768">
                  <c:v>42934.757604166669</c:v>
                </c:pt>
                <c:pt idx="4769">
                  <c:v>42934.799386574072</c:v>
                </c:pt>
                <c:pt idx="4770">
                  <c:v>42934.840937499997</c:v>
                </c:pt>
                <c:pt idx="4771">
                  <c:v>42934.882731481477</c:v>
                </c:pt>
                <c:pt idx="4772">
                  <c:v>42934.924270833333</c:v>
                </c:pt>
                <c:pt idx="4773">
                  <c:v>42934.966064814813</c:v>
                </c:pt>
                <c:pt idx="4774">
                  <c:v>42935.007604166669</c:v>
                </c:pt>
                <c:pt idx="4775">
                  <c:v>42935.049386574072</c:v>
                </c:pt>
                <c:pt idx="4776">
                  <c:v>42935.090937499997</c:v>
                </c:pt>
                <c:pt idx="4777">
                  <c:v>42935.132719907408</c:v>
                </c:pt>
                <c:pt idx="4778">
                  <c:v>42935.174270833333</c:v>
                </c:pt>
                <c:pt idx="4779">
                  <c:v>42935.216099537043</c:v>
                </c:pt>
                <c:pt idx="4780">
                  <c:v>42935.257615740738</c:v>
                </c:pt>
                <c:pt idx="4781">
                  <c:v>42935.299398148149</c:v>
                </c:pt>
                <c:pt idx="4782">
                  <c:v>42935.340949074067</c:v>
                </c:pt>
                <c:pt idx="4783">
                  <c:v>42935.382731481477</c:v>
                </c:pt>
                <c:pt idx="4784">
                  <c:v>42935.42428240741</c:v>
                </c:pt>
                <c:pt idx="4785">
                  <c:v>42935.466064814813</c:v>
                </c:pt>
                <c:pt idx="4786">
                  <c:v>42935.507615740738</c:v>
                </c:pt>
                <c:pt idx="4787">
                  <c:v>42935.549398148149</c:v>
                </c:pt>
                <c:pt idx="4788">
                  <c:v>42935.59097222222</c:v>
                </c:pt>
                <c:pt idx="4789">
                  <c:v>42935.632754629631</c:v>
                </c:pt>
                <c:pt idx="4790">
                  <c:v>42935.674421296288</c:v>
                </c:pt>
                <c:pt idx="4791">
                  <c:v>42935.716145833343</c:v>
                </c:pt>
                <c:pt idx="4792">
                  <c:v>42935.757835648154</c:v>
                </c:pt>
                <c:pt idx="4793">
                  <c:v>42935.799502314818</c:v>
                </c:pt>
                <c:pt idx="4794">
                  <c:v>42935.841168981482</c:v>
                </c:pt>
                <c:pt idx="4795">
                  <c:v>42935.882835648154</c:v>
                </c:pt>
                <c:pt idx="4796">
                  <c:v>42935.924502314818</c:v>
                </c:pt>
                <c:pt idx="4797">
                  <c:v>42935.966168981482</c:v>
                </c:pt>
                <c:pt idx="4798">
                  <c:v>42936.007835648154</c:v>
                </c:pt>
                <c:pt idx="4799">
                  <c:v>42936.049502314818</c:v>
                </c:pt>
                <c:pt idx="4800">
                  <c:v>42936.091168981482</c:v>
                </c:pt>
                <c:pt idx="4801">
                  <c:v>42936.132835648154</c:v>
                </c:pt>
                <c:pt idx="4802">
                  <c:v>42936.174502314818</c:v>
                </c:pt>
                <c:pt idx="4803">
                  <c:v>42936.216168981482</c:v>
                </c:pt>
                <c:pt idx="4804">
                  <c:v>42936.257835648154</c:v>
                </c:pt>
                <c:pt idx="4805">
                  <c:v>42936.299502314818</c:v>
                </c:pt>
                <c:pt idx="4806">
                  <c:v>42936.341168981482</c:v>
                </c:pt>
                <c:pt idx="4807">
                  <c:v>42936.382835648154</c:v>
                </c:pt>
                <c:pt idx="4808">
                  <c:v>42936.424502314818</c:v>
                </c:pt>
                <c:pt idx="4809">
                  <c:v>42936.466168981482</c:v>
                </c:pt>
                <c:pt idx="4810">
                  <c:v>42936.507835648154</c:v>
                </c:pt>
                <c:pt idx="4811">
                  <c:v>42936.549502314818</c:v>
                </c:pt>
                <c:pt idx="4812">
                  <c:v>42936.591053240743</c:v>
                </c:pt>
                <c:pt idx="4813">
                  <c:v>42936.632847222223</c:v>
                </c:pt>
                <c:pt idx="4814">
                  <c:v>42936.674386574072</c:v>
                </c:pt>
                <c:pt idx="4815">
                  <c:v>42936.716249999998</c:v>
                </c:pt>
                <c:pt idx="4816">
                  <c:v>42936.7578125</c:v>
                </c:pt>
                <c:pt idx="4817">
                  <c:v>42936.79959490741</c:v>
                </c:pt>
                <c:pt idx="4818">
                  <c:v>42936.841145833343</c:v>
                </c:pt>
                <c:pt idx="4819">
                  <c:v>42936.882928240739</c:v>
                </c:pt>
                <c:pt idx="4820">
                  <c:v>42936.924525462957</c:v>
                </c:pt>
                <c:pt idx="4821">
                  <c:v>42936.966273148151</c:v>
                </c:pt>
                <c:pt idx="4822">
                  <c:v>42937.007824074077</c:v>
                </c:pt>
                <c:pt idx="4823">
                  <c:v>42937.04959490741</c:v>
                </c:pt>
                <c:pt idx="4824">
                  <c:v>42937.091157407413</c:v>
                </c:pt>
                <c:pt idx="4825">
                  <c:v>42937.132939814823</c:v>
                </c:pt>
                <c:pt idx="4826">
                  <c:v>42937.174490740741</c:v>
                </c:pt>
                <c:pt idx="4827">
                  <c:v>42937.216273148151</c:v>
                </c:pt>
                <c:pt idx="4828">
                  <c:v>42937.257824074077</c:v>
                </c:pt>
                <c:pt idx="4829">
                  <c:v>42937.29960648148</c:v>
                </c:pt>
                <c:pt idx="4830">
                  <c:v>42937.341157407413</c:v>
                </c:pt>
                <c:pt idx="4831">
                  <c:v>42937.382951388892</c:v>
                </c:pt>
                <c:pt idx="4832">
                  <c:v>42937.424490740741</c:v>
                </c:pt>
                <c:pt idx="4833">
                  <c:v>42937.466284722221</c:v>
                </c:pt>
                <c:pt idx="4834">
                  <c:v>42937.507824074077</c:v>
                </c:pt>
                <c:pt idx="4835">
                  <c:v>42937.54960648148</c:v>
                </c:pt>
                <c:pt idx="4836">
                  <c:v>42937.591180555559</c:v>
                </c:pt>
                <c:pt idx="4837">
                  <c:v>42937.632962962962</c:v>
                </c:pt>
                <c:pt idx="4838">
                  <c:v>42937.674513888887</c:v>
                </c:pt>
                <c:pt idx="4839">
                  <c:v>42937.716319444437</c:v>
                </c:pt>
                <c:pt idx="4840">
                  <c:v>42937.757951388892</c:v>
                </c:pt>
                <c:pt idx="4841">
                  <c:v>42937.799699074072</c:v>
                </c:pt>
                <c:pt idx="4842">
                  <c:v>42937.841249999998</c:v>
                </c:pt>
                <c:pt idx="4843">
                  <c:v>42937.883020833331</c:v>
                </c:pt>
                <c:pt idx="4844">
                  <c:v>42937.924583333333</c:v>
                </c:pt>
                <c:pt idx="4845">
                  <c:v>42937.966365740736</c:v>
                </c:pt>
                <c:pt idx="4846">
                  <c:v>42938.007916666669</c:v>
                </c:pt>
                <c:pt idx="4847">
                  <c:v>42938.049699074072</c:v>
                </c:pt>
                <c:pt idx="4848">
                  <c:v>42938.091249999998</c:v>
                </c:pt>
                <c:pt idx="4849">
                  <c:v>42938.133032407408</c:v>
                </c:pt>
                <c:pt idx="4850">
                  <c:v>42938.174583333333</c:v>
                </c:pt>
                <c:pt idx="4851">
                  <c:v>42938.216377314813</c:v>
                </c:pt>
                <c:pt idx="4852">
                  <c:v>42938.257916666669</c:v>
                </c:pt>
                <c:pt idx="4853">
                  <c:v>42938.299710648149</c:v>
                </c:pt>
                <c:pt idx="4854">
                  <c:v>42938.341249999998</c:v>
                </c:pt>
                <c:pt idx="4855">
                  <c:v>42938.383032407408</c:v>
                </c:pt>
                <c:pt idx="4856">
                  <c:v>42938.424583333333</c:v>
                </c:pt>
                <c:pt idx="4857">
                  <c:v>42938.466365740736</c:v>
                </c:pt>
                <c:pt idx="4858">
                  <c:v>42938.507916666669</c:v>
                </c:pt>
                <c:pt idx="4859">
                  <c:v>42938.549745370372</c:v>
                </c:pt>
                <c:pt idx="4860">
                  <c:v>42938.591319444437</c:v>
                </c:pt>
                <c:pt idx="4861">
                  <c:v>42938.633067129631</c:v>
                </c:pt>
                <c:pt idx="4862">
                  <c:v>42938.674618055556</c:v>
                </c:pt>
                <c:pt idx="4863">
                  <c:v>42938.716481481482</c:v>
                </c:pt>
                <c:pt idx="4864">
                  <c:v>42938.758043981477</c:v>
                </c:pt>
                <c:pt idx="4865">
                  <c:v>42938.799826388888</c:v>
                </c:pt>
                <c:pt idx="4866">
                  <c:v>42938.841377314813</c:v>
                </c:pt>
                <c:pt idx="4867">
                  <c:v>42938.883159722223</c:v>
                </c:pt>
                <c:pt idx="4868">
                  <c:v>42938.924710648149</c:v>
                </c:pt>
                <c:pt idx="4869">
                  <c:v>42938.966493055559</c:v>
                </c:pt>
                <c:pt idx="4870">
                  <c:v>42939.008043981477</c:v>
                </c:pt>
                <c:pt idx="4871">
                  <c:v>42939.049826388888</c:v>
                </c:pt>
                <c:pt idx="4872">
                  <c:v>42939.091377314813</c:v>
                </c:pt>
                <c:pt idx="4873">
                  <c:v>42939.133171296293</c:v>
                </c:pt>
                <c:pt idx="4874">
                  <c:v>42939.174710648149</c:v>
                </c:pt>
                <c:pt idx="4875">
                  <c:v>42939.216504629629</c:v>
                </c:pt>
                <c:pt idx="4876">
                  <c:v>42939.258043981477</c:v>
                </c:pt>
                <c:pt idx="4877">
                  <c:v>42939.299826388888</c:v>
                </c:pt>
                <c:pt idx="4878">
                  <c:v>42939.341377314813</c:v>
                </c:pt>
                <c:pt idx="4879">
                  <c:v>42939.383159722223</c:v>
                </c:pt>
                <c:pt idx="4880">
                  <c:v>42939.424710648149</c:v>
                </c:pt>
                <c:pt idx="4881">
                  <c:v>42939.466539351852</c:v>
                </c:pt>
                <c:pt idx="4882">
                  <c:v>42939.508055555547</c:v>
                </c:pt>
                <c:pt idx="4883">
                  <c:v>42939.549837962957</c:v>
                </c:pt>
                <c:pt idx="4884">
                  <c:v>42939.591412037043</c:v>
                </c:pt>
                <c:pt idx="4885">
                  <c:v>42939.633194444446</c:v>
                </c:pt>
                <c:pt idx="4886">
                  <c:v>42939.674745370372</c:v>
                </c:pt>
                <c:pt idx="4887">
                  <c:v>42939.716597222221</c:v>
                </c:pt>
                <c:pt idx="4888">
                  <c:v>42939.758159722223</c:v>
                </c:pt>
                <c:pt idx="4889">
                  <c:v>42939.799942129634</c:v>
                </c:pt>
                <c:pt idx="4890">
                  <c:v>42939.841493055559</c:v>
                </c:pt>
                <c:pt idx="4891">
                  <c:v>42939.883287037039</c:v>
                </c:pt>
                <c:pt idx="4892">
                  <c:v>42939.924826388888</c:v>
                </c:pt>
                <c:pt idx="4893">
                  <c:v>42939.966620370367</c:v>
                </c:pt>
                <c:pt idx="4894">
                  <c:v>42940.008159722223</c:v>
                </c:pt>
                <c:pt idx="4895">
                  <c:v>42940.049942129634</c:v>
                </c:pt>
                <c:pt idx="4896">
                  <c:v>42940.091493055559</c:v>
                </c:pt>
                <c:pt idx="4897">
                  <c:v>42940.133275462962</c:v>
                </c:pt>
                <c:pt idx="4898">
                  <c:v>42940.174826388888</c:v>
                </c:pt>
                <c:pt idx="4899">
                  <c:v>42940.21665509259</c:v>
                </c:pt>
                <c:pt idx="4900">
                  <c:v>42940.258171296293</c:v>
                </c:pt>
                <c:pt idx="4901">
                  <c:v>42940.299953703703</c:v>
                </c:pt>
                <c:pt idx="4902">
                  <c:v>42940.341504629629</c:v>
                </c:pt>
                <c:pt idx="4903">
                  <c:v>42940.383287037039</c:v>
                </c:pt>
                <c:pt idx="4904">
                  <c:v>42940.424837962957</c:v>
                </c:pt>
                <c:pt idx="4905">
                  <c:v>42940.466620370367</c:v>
                </c:pt>
                <c:pt idx="4906">
                  <c:v>42940.508171296293</c:v>
                </c:pt>
                <c:pt idx="4907">
                  <c:v>42940.549953703703</c:v>
                </c:pt>
                <c:pt idx="4908">
                  <c:v>42940.591527777768</c:v>
                </c:pt>
                <c:pt idx="4909">
                  <c:v>42940.633310185192</c:v>
                </c:pt>
                <c:pt idx="4910">
                  <c:v>42940.674861111111</c:v>
                </c:pt>
                <c:pt idx="4911">
                  <c:v>42940.71665509259</c:v>
                </c:pt>
                <c:pt idx="4912">
                  <c:v>42940.758263888893</c:v>
                </c:pt>
                <c:pt idx="4913">
                  <c:v>42940.799930555557</c:v>
                </c:pt>
                <c:pt idx="4914">
                  <c:v>42940.84171296296</c:v>
                </c:pt>
                <c:pt idx="4915">
                  <c:v>42940.883263888893</c:v>
                </c:pt>
                <c:pt idx="4916">
                  <c:v>42940.924930555557</c:v>
                </c:pt>
                <c:pt idx="4917">
                  <c:v>42940.96671296296</c:v>
                </c:pt>
                <c:pt idx="4918">
                  <c:v>42941.008310185192</c:v>
                </c:pt>
                <c:pt idx="4919">
                  <c:v>42941.050057870372</c:v>
                </c:pt>
                <c:pt idx="4920">
                  <c:v>42941.091608796298</c:v>
                </c:pt>
                <c:pt idx="4921">
                  <c:v>42941.133379629631</c:v>
                </c:pt>
                <c:pt idx="4922">
                  <c:v>42941.174942129634</c:v>
                </c:pt>
                <c:pt idx="4923">
                  <c:v>42941.216724537036</c:v>
                </c:pt>
                <c:pt idx="4924">
                  <c:v>42941.258275462962</c:v>
                </c:pt>
                <c:pt idx="4925">
                  <c:v>42941.300057870372</c:v>
                </c:pt>
                <c:pt idx="4926">
                  <c:v>42941.341608796298</c:v>
                </c:pt>
                <c:pt idx="4927">
                  <c:v>42941.383391203701</c:v>
                </c:pt>
                <c:pt idx="4928">
                  <c:v>42941.424942129634</c:v>
                </c:pt>
                <c:pt idx="4929">
                  <c:v>42941.466736111113</c:v>
                </c:pt>
                <c:pt idx="4930">
                  <c:v>42941.508275462962</c:v>
                </c:pt>
                <c:pt idx="4931">
                  <c:v>42941.550069444442</c:v>
                </c:pt>
                <c:pt idx="4932">
                  <c:v>42941.59165509259</c:v>
                </c:pt>
                <c:pt idx="4933">
                  <c:v>42941.633402777778</c:v>
                </c:pt>
                <c:pt idx="4934">
                  <c:v>42941.674953703703</c:v>
                </c:pt>
                <c:pt idx="4935">
                  <c:v>42941.716805555552</c:v>
                </c:pt>
                <c:pt idx="4936">
                  <c:v>42941.758368055547</c:v>
                </c:pt>
                <c:pt idx="4937">
                  <c:v>42941.800196759257</c:v>
                </c:pt>
                <c:pt idx="4938">
                  <c:v>42941.84171296296</c:v>
                </c:pt>
                <c:pt idx="4939">
                  <c:v>42941.88349537037</c:v>
                </c:pt>
                <c:pt idx="4940">
                  <c:v>42941.925046296303</c:v>
                </c:pt>
                <c:pt idx="4941">
                  <c:v>42941.966828703713</c:v>
                </c:pt>
                <c:pt idx="4942">
                  <c:v>42942.008379629631</c:v>
                </c:pt>
                <c:pt idx="4943">
                  <c:v>42942.050162037027</c:v>
                </c:pt>
                <c:pt idx="4944">
                  <c:v>42942.09171296296</c:v>
                </c:pt>
                <c:pt idx="4945">
                  <c:v>42942.13349537037</c:v>
                </c:pt>
                <c:pt idx="4946">
                  <c:v>42942.175046296303</c:v>
                </c:pt>
                <c:pt idx="4947">
                  <c:v>42942.216828703713</c:v>
                </c:pt>
                <c:pt idx="4948">
                  <c:v>42942.258379629631</c:v>
                </c:pt>
                <c:pt idx="4949">
                  <c:v>42942.300173611111</c:v>
                </c:pt>
                <c:pt idx="4950">
                  <c:v>42942.34171296296</c:v>
                </c:pt>
                <c:pt idx="4951">
                  <c:v>42942.383506944447</c:v>
                </c:pt>
                <c:pt idx="4952">
                  <c:v>42942.425046296303</c:v>
                </c:pt>
                <c:pt idx="4953">
                  <c:v>42942.466828703713</c:v>
                </c:pt>
                <c:pt idx="4954">
                  <c:v>42942.508379629631</c:v>
                </c:pt>
                <c:pt idx="4955">
                  <c:v>42942.550162037027</c:v>
                </c:pt>
                <c:pt idx="4956">
                  <c:v>42942.591747685183</c:v>
                </c:pt>
                <c:pt idx="4957">
                  <c:v>42942.633530092593</c:v>
                </c:pt>
                <c:pt idx="4958">
                  <c:v>42942.675081018519</c:v>
                </c:pt>
                <c:pt idx="4959">
                  <c:v>42942.716909722221</c:v>
                </c:pt>
                <c:pt idx="4960">
                  <c:v>42942.75849537037</c:v>
                </c:pt>
                <c:pt idx="4961">
                  <c:v>42942.80027777778</c:v>
                </c:pt>
                <c:pt idx="4962">
                  <c:v>42942.841944444437</c:v>
                </c:pt>
                <c:pt idx="4963">
                  <c:v>42942.883611111109</c:v>
                </c:pt>
                <c:pt idx="4964">
                  <c:v>42942.92527777778</c:v>
                </c:pt>
                <c:pt idx="4965">
                  <c:v>42942.966944444437</c:v>
                </c:pt>
                <c:pt idx="4966">
                  <c:v>42943.008611111109</c:v>
                </c:pt>
                <c:pt idx="4967">
                  <c:v>42943.05027777778</c:v>
                </c:pt>
                <c:pt idx="4968">
                  <c:v>42943.091944444437</c:v>
                </c:pt>
                <c:pt idx="4969">
                  <c:v>42943.133611111109</c:v>
                </c:pt>
                <c:pt idx="4970">
                  <c:v>42943.17527777778</c:v>
                </c:pt>
                <c:pt idx="4971">
                  <c:v>42943.216944444437</c:v>
                </c:pt>
                <c:pt idx="4972">
                  <c:v>42943.258611111109</c:v>
                </c:pt>
                <c:pt idx="4973">
                  <c:v>42943.30027777778</c:v>
                </c:pt>
                <c:pt idx="4974">
                  <c:v>42943.341944444437</c:v>
                </c:pt>
                <c:pt idx="4975">
                  <c:v>42943.383611111109</c:v>
                </c:pt>
                <c:pt idx="4976">
                  <c:v>42943.42527777778</c:v>
                </c:pt>
                <c:pt idx="4977">
                  <c:v>42943.466944444437</c:v>
                </c:pt>
                <c:pt idx="4978">
                  <c:v>42943.508611111109</c:v>
                </c:pt>
                <c:pt idx="4979">
                  <c:v>42943.55027777778</c:v>
                </c:pt>
                <c:pt idx="4980">
                  <c:v>42943.591967592591</c:v>
                </c:pt>
                <c:pt idx="4981">
                  <c:v>42943.633634259262</c:v>
                </c:pt>
                <c:pt idx="4982">
                  <c:v>42943.675300925926</c:v>
                </c:pt>
                <c:pt idx="4983">
                  <c:v>42943.717013888891</c:v>
                </c:pt>
                <c:pt idx="4984">
                  <c:v>42943.758692129632</c:v>
                </c:pt>
                <c:pt idx="4985">
                  <c:v>42943.800358796303</c:v>
                </c:pt>
                <c:pt idx="4986">
                  <c:v>42943.84202546296</c:v>
                </c:pt>
                <c:pt idx="4987">
                  <c:v>42943.883692129632</c:v>
                </c:pt>
                <c:pt idx="4988">
                  <c:v>42943.925358796303</c:v>
                </c:pt>
                <c:pt idx="4989">
                  <c:v>42943.96702546296</c:v>
                </c:pt>
                <c:pt idx="4990">
                  <c:v>42944.008692129632</c:v>
                </c:pt>
                <c:pt idx="4991">
                  <c:v>42944.050358796303</c:v>
                </c:pt>
                <c:pt idx="4992">
                  <c:v>42944.09202546296</c:v>
                </c:pt>
                <c:pt idx="4993">
                  <c:v>42944.133692129632</c:v>
                </c:pt>
                <c:pt idx="4994">
                  <c:v>42944.175358796303</c:v>
                </c:pt>
                <c:pt idx="4995">
                  <c:v>42944.21702546296</c:v>
                </c:pt>
                <c:pt idx="4996">
                  <c:v>42944.258692129632</c:v>
                </c:pt>
                <c:pt idx="4997">
                  <c:v>42944.300358796303</c:v>
                </c:pt>
                <c:pt idx="4998">
                  <c:v>42944.34202546296</c:v>
                </c:pt>
                <c:pt idx="4999">
                  <c:v>42944.383692129632</c:v>
                </c:pt>
                <c:pt idx="5000">
                  <c:v>42944.425358796303</c:v>
                </c:pt>
                <c:pt idx="5001">
                  <c:v>42944.46702546296</c:v>
                </c:pt>
                <c:pt idx="5002">
                  <c:v>42944.508692129632</c:v>
                </c:pt>
                <c:pt idx="5003">
                  <c:v>42944.550358796303</c:v>
                </c:pt>
                <c:pt idx="5004">
                  <c:v>42944.591932870368</c:v>
                </c:pt>
                <c:pt idx="5005">
                  <c:v>42944.633715277778</c:v>
                </c:pt>
                <c:pt idx="5006">
                  <c:v>42944.675266203703</c:v>
                </c:pt>
                <c:pt idx="5007">
                  <c:v>42944.717060185183</c:v>
                </c:pt>
                <c:pt idx="5008">
                  <c:v>42944.758611111109</c:v>
                </c:pt>
                <c:pt idx="5009">
                  <c:v>42944.800393518519</c:v>
                </c:pt>
                <c:pt idx="5010">
                  <c:v>42944.841944444437</c:v>
                </c:pt>
                <c:pt idx="5011">
                  <c:v>42944.883738425917</c:v>
                </c:pt>
                <c:pt idx="5012">
                  <c:v>42944.92527777778</c:v>
                </c:pt>
                <c:pt idx="5013">
                  <c:v>42944.96707175926</c:v>
                </c:pt>
                <c:pt idx="5014">
                  <c:v>42945.008611111109</c:v>
                </c:pt>
                <c:pt idx="5015">
                  <c:v>42945.050393518519</c:v>
                </c:pt>
                <c:pt idx="5016">
                  <c:v>42945.091944444437</c:v>
                </c:pt>
                <c:pt idx="5017">
                  <c:v>42945.133726851847</c:v>
                </c:pt>
                <c:pt idx="5018">
                  <c:v>42945.17527777778</c:v>
                </c:pt>
                <c:pt idx="5019">
                  <c:v>42945.217106481483</c:v>
                </c:pt>
                <c:pt idx="5020">
                  <c:v>42945.258622685193</c:v>
                </c:pt>
                <c:pt idx="5021">
                  <c:v>42945.300405092603</c:v>
                </c:pt>
                <c:pt idx="5022">
                  <c:v>42945.341956018521</c:v>
                </c:pt>
                <c:pt idx="5023">
                  <c:v>42945.383738425917</c:v>
                </c:pt>
                <c:pt idx="5024">
                  <c:v>42945.42528935185</c:v>
                </c:pt>
                <c:pt idx="5025">
                  <c:v>42945.46707175926</c:v>
                </c:pt>
                <c:pt idx="5026">
                  <c:v>42945.508622685193</c:v>
                </c:pt>
                <c:pt idx="5027">
                  <c:v>42945.550405092603</c:v>
                </c:pt>
                <c:pt idx="5028">
                  <c:v>42945.591979166667</c:v>
                </c:pt>
                <c:pt idx="5029">
                  <c:v>42945.633761574078</c:v>
                </c:pt>
                <c:pt idx="5030">
                  <c:v>42945.675312500003</c:v>
                </c:pt>
                <c:pt idx="5031">
                  <c:v>42945.717094907413</c:v>
                </c:pt>
                <c:pt idx="5032">
                  <c:v>42945.758657407408</c:v>
                </c:pt>
                <c:pt idx="5033">
                  <c:v>42945.800451388888</c:v>
                </c:pt>
                <c:pt idx="5034">
                  <c:v>42945.841990740737</c:v>
                </c:pt>
                <c:pt idx="5035">
                  <c:v>42945.883784722217</c:v>
                </c:pt>
                <c:pt idx="5036">
                  <c:v>42945.925324074073</c:v>
                </c:pt>
                <c:pt idx="5037">
                  <c:v>42945.967106481483</c:v>
                </c:pt>
                <c:pt idx="5038">
                  <c:v>42946.008657407408</c:v>
                </c:pt>
                <c:pt idx="5039">
                  <c:v>42946.050439814811</c:v>
                </c:pt>
                <c:pt idx="5040">
                  <c:v>42946.091990740737</c:v>
                </c:pt>
                <c:pt idx="5041">
                  <c:v>42946.133819444447</c:v>
                </c:pt>
                <c:pt idx="5042">
                  <c:v>42946.175335648149</c:v>
                </c:pt>
                <c:pt idx="5043">
                  <c:v>42946.217118055552</c:v>
                </c:pt>
                <c:pt idx="5044">
                  <c:v>42946.258668981478</c:v>
                </c:pt>
                <c:pt idx="5045">
                  <c:v>42946.300451388888</c:v>
                </c:pt>
                <c:pt idx="5046">
                  <c:v>42946.342002314806</c:v>
                </c:pt>
                <c:pt idx="5047">
                  <c:v>42946.383784722217</c:v>
                </c:pt>
                <c:pt idx="5048">
                  <c:v>42946.425335648149</c:v>
                </c:pt>
                <c:pt idx="5049">
                  <c:v>42946.467118055552</c:v>
                </c:pt>
                <c:pt idx="5050">
                  <c:v>42946.508668981478</c:v>
                </c:pt>
                <c:pt idx="5051">
                  <c:v>42946.550451388888</c:v>
                </c:pt>
                <c:pt idx="5052">
                  <c:v>42946.592048611114</c:v>
                </c:pt>
                <c:pt idx="5053">
                  <c:v>42946.63380787037</c:v>
                </c:pt>
                <c:pt idx="5054">
                  <c:v>42946.675347222219</c:v>
                </c:pt>
                <c:pt idx="5055">
                  <c:v>42946.717129629629</c:v>
                </c:pt>
                <c:pt idx="5056">
                  <c:v>42946.758692129632</c:v>
                </c:pt>
                <c:pt idx="5057">
                  <c:v>42946.800358796303</c:v>
                </c:pt>
                <c:pt idx="5058">
                  <c:v>42946.842141203713</c:v>
                </c:pt>
                <c:pt idx="5059">
                  <c:v>42946.883692129632</c:v>
                </c:pt>
                <c:pt idx="5060">
                  <c:v>42946.925358796303</c:v>
                </c:pt>
                <c:pt idx="5061">
                  <c:v>42946.967187499999</c:v>
                </c:pt>
                <c:pt idx="5062">
                  <c:v>42947.008703703701</c:v>
                </c:pt>
                <c:pt idx="5063">
                  <c:v>42947.050486111111</c:v>
                </c:pt>
                <c:pt idx="5064">
                  <c:v>42947.092037037037</c:v>
                </c:pt>
                <c:pt idx="5065">
                  <c:v>42947.133819444447</c:v>
                </c:pt>
                <c:pt idx="5066">
                  <c:v>42947.175370370373</c:v>
                </c:pt>
                <c:pt idx="5067">
                  <c:v>42947.217152777783</c:v>
                </c:pt>
                <c:pt idx="5068">
                  <c:v>42947.258703703701</c:v>
                </c:pt>
                <c:pt idx="5069">
                  <c:v>42947.300486111111</c:v>
                </c:pt>
                <c:pt idx="5070">
                  <c:v>42947.342037037037</c:v>
                </c:pt>
                <c:pt idx="5071">
                  <c:v>42947.383819444447</c:v>
                </c:pt>
                <c:pt idx="5072">
                  <c:v>42947.425370370373</c:v>
                </c:pt>
                <c:pt idx="5073">
                  <c:v>42947.467164351852</c:v>
                </c:pt>
                <c:pt idx="5074">
                  <c:v>42947.508703703701</c:v>
                </c:pt>
                <c:pt idx="5075">
                  <c:v>42947.550497685188</c:v>
                </c:pt>
                <c:pt idx="5076">
                  <c:v>42947.592048611114</c:v>
                </c:pt>
                <c:pt idx="5077">
                  <c:v>42947.633831018517</c:v>
                </c:pt>
                <c:pt idx="5078">
                  <c:v>42947.675381944442</c:v>
                </c:pt>
                <c:pt idx="5079">
                  <c:v>42947.717175925929</c:v>
                </c:pt>
                <c:pt idx="5080">
                  <c:v>42947.758726851847</c:v>
                </c:pt>
                <c:pt idx="5081">
                  <c:v>42947.800543981481</c:v>
                </c:pt>
                <c:pt idx="5082">
                  <c:v>42947.842060185183</c:v>
                </c:pt>
                <c:pt idx="5083">
                  <c:v>42947.883842592593</c:v>
                </c:pt>
                <c:pt idx="5084">
                  <c:v>42947.925393518519</c:v>
                </c:pt>
                <c:pt idx="5085">
                  <c:v>42947.967175925929</c:v>
                </c:pt>
                <c:pt idx="5086">
                  <c:v>42948.008726851847</c:v>
                </c:pt>
                <c:pt idx="5087">
                  <c:v>42948.050509259258</c:v>
                </c:pt>
                <c:pt idx="5088">
                  <c:v>42948.092060185183</c:v>
                </c:pt>
                <c:pt idx="5089">
                  <c:v>42948.133842592593</c:v>
                </c:pt>
                <c:pt idx="5090">
                  <c:v>42948.175393518519</c:v>
                </c:pt>
                <c:pt idx="5091">
                  <c:v>42948.217175925929</c:v>
                </c:pt>
                <c:pt idx="5092">
                  <c:v>42948.258726851847</c:v>
                </c:pt>
                <c:pt idx="5093">
                  <c:v>42948.300520833327</c:v>
                </c:pt>
                <c:pt idx="5094">
                  <c:v>42948.342060185183</c:v>
                </c:pt>
                <c:pt idx="5095">
                  <c:v>42948.38385416667</c:v>
                </c:pt>
                <c:pt idx="5096">
                  <c:v>42948.425393518519</c:v>
                </c:pt>
                <c:pt idx="5097">
                  <c:v>42948.467175925929</c:v>
                </c:pt>
                <c:pt idx="5098">
                  <c:v>42948.508726851847</c:v>
                </c:pt>
                <c:pt idx="5099">
                  <c:v>42948.550509259258</c:v>
                </c:pt>
                <c:pt idx="5100">
                  <c:v>42948.59207175926</c:v>
                </c:pt>
                <c:pt idx="5101">
                  <c:v>42948.633900462963</c:v>
                </c:pt>
                <c:pt idx="5102">
                  <c:v>42948.675416666672</c:v>
                </c:pt>
                <c:pt idx="5103">
                  <c:v>42948.717210648138</c:v>
                </c:pt>
                <c:pt idx="5104">
                  <c:v>42948.75886574074</c:v>
                </c:pt>
                <c:pt idx="5105">
                  <c:v>42948.800543981481</c:v>
                </c:pt>
                <c:pt idx="5106">
                  <c:v>42948.842210648138</c:v>
                </c:pt>
                <c:pt idx="5107">
                  <c:v>42948.883877314824</c:v>
                </c:pt>
                <c:pt idx="5108">
                  <c:v>42948.925543981481</c:v>
                </c:pt>
                <c:pt idx="5109">
                  <c:v>42948.967210648138</c:v>
                </c:pt>
                <c:pt idx="5110">
                  <c:v>42949.008877314824</c:v>
                </c:pt>
                <c:pt idx="5111">
                  <c:v>42949.050543981481</c:v>
                </c:pt>
                <c:pt idx="5112">
                  <c:v>42949.092210648138</c:v>
                </c:pt>
                <c:pt idx="5113">
                  <c:v>42949.133877314824</c:v>
                </c:pt>
                <c:pt idx="5114">
                  <c:v>42949.175543981481</c:v>
                </c:pt>
                <c:pt idx="5115">
                  <c:v>42949.217210648138</c:v>
                </c:pt>
                <c:pt idx="5116">
                  <c:v>42949.258877314824</c:v>
                </c:pt>
                <c:pt idx="5117">
                  <c:v>42949.300543981481</c:v>
                </c:pt>
                <c:pt idx="5118">
                  <c:v>42949.342210648138</c:v>
                </c:pt>
                <c:pt idx="5119">
                  <c:v>42949.383877314824</c:v>
                </c:pt>
                <c:pt idx="5120">
                  <c:v>42949.425543981481</c:v>
                </c:pt>
                <c:pt idx="5121">
                  <c:v>42949.467210648138</c:v>
                </c:pt>
                <c:pt idx="5122">
                  <c:v>42949.508877314824</c:v>
                </c:pt>
                <c:pt idx="5123">
                  <c:v>42949.550543981481</c:v>
                </c:pt>
                <c:pt idx="5124">
                  <c:v>42949.592222222222</c:v>
                </c:pt>
                <c:pt idx="5125">
                  <c:v>42949.633888888893</c:v>
                </c:pt>
                <c:pt idx="5126">
                  <c:v>42949.675555555557</c:v>
                </c:pt>
                <c:pt idx="5127">
                  <c:v>42949.717222222222</c:v>
                </c:pt>
                <c:pt idx="5128">
                  <c:v>42949.758900462963</c:v>
                </c:pt>
                <c:pt idx="5129">
                  <c:v>42949.800567129627</c:v>
                </c:pt>
                <c:pt idx="5130">
                  <c:v>42949.842233796298</c:v>
                </c:pt>
                <c:pt idx="5131">
                  <c:v>42949.883900462963</c:v>
                </c:pt>
                <c:pt idx="5132">
                  <c:v>42949.925567129627</c:v>
                </c:pt>
                <c:pt idx="5133">
                  <c:v>42949.967233796298</c:v>
                </c:pt>
                <c:pt idx="5134">
                  <c:v>42950.008900462963</c:v>
                </c:pt>
                <c:pt idx="5135">
                  <c:v>42950.050567129627</c:v>
                </c:pt>
                <c:pt idx="5136">
                  <c:v>42950.092233796298</c:v>
                </c:pt>
                <c:pt idx="5137">
                  <c:v>42950.133900462963</c:v>
                </c:pt>
                <c:pt idx="5138">
                  <c:v>42950.175567129627</c:v>
                </c:pt>
                <c:pt idx="5139">
                  <c:v>42950.217233796298</c:v>
                </c:pt>
                <c:pt idx="5140">
                  <c:v>42950.258900462963</c:v>
                </c:pt>
                <c:pt idx="5141">
                  <c:v>42950.300567129627</c:v>
                </c:pt>
                <c:pt idx="5142">
                  <c:v>42950.342233796298</c:v>
                </c:pt>
                <c:pt idx="5143">
                  <c:v>42950.383900462963</c:v>
                </c:pt>
                <c:pt idx="5144">
                  <c:v>42950.425567129627</c:v>
                </c:pt>
                <c:pt idx="5145">
                  <c:v>42950.467233796298</c:v>
                </c:pt>
                <c:pt idx="5146">
                  <c:v>42950.508900462963</c:v>
                </c:pt>
                <c:pt idx="5147">
                  <c:v>42950.550567129627</c:v>
                </c:pt>
                <c:pt idx="5148">
                  <c:v>42950.592256944437</c:v>
                </c:pt>
                <c:pt idx="5149">
                  <c:v>42950.633923611109</c:v>
                </c:pt>
                <c:pt idx="5150">
                  <c:v>42950.67559027778</c:v>
                </c:pt>
                <c:pt idx="5151">
                  <c:v>42950.717256944437</c:v>
                </c:pt>
                <c:pt idx="5152">
                  <c:v>42950.758831018517</c:v>
                </c:pt>
                <c:pt idx="5153">
                  <c:v>42950.80060185185</c:v>
                </c:pt>
                <c:pt idx="5154">
                  <c:v>42950.842152777783</c:v>
                </c:pt>
                <c:pt idx="5155">
                  <c:v>42950.883935185193</c:v>
                </c:pt>
                <c:pt idx="5156">
                  <c:v>42950.925486111111</c:v>
                </c:pt>
                <c:pt idx="5157">
                  <c:v>42950.967268518521</c:v>
                </c:pt>
                <c:pt idx="5158">
                  <c:v>42951.008935185193</c:v>
                </c:pt>
                <c:pt idx="5159">
                  <c:v>42951.05060185185</c:v>
                </c:pt>
                <c:pt idx="5160">
                  <c:v>42951.092268518521</c:v>
                </c:pt>
                <c:pt idx="5161">
                  <c:v>42951.133935185193</c:v>
                </c:pt>
                <c:pt idx="5162">
                  <c:v>42951.17560185185</c:v>
                </c:pt>
                <c:pt idx="5163">
                  <c:v>42951.217268518521</c:v>
                </c:pt>
                <c:pt idx="5164">
                  <c:v>42951.258935185193</c:v>
                </c:pt>
                <c:pt idx="5165">
                  <c:v>42951.30060185185</c:v>
                </c:pt>
                <c:pt idx="5166">
                  <c:v>42951.342268518521</c:v>
                </c:pt>
                <c:pt idx="5167">
                  <c:v>42951.383935185193</c:v>
                </c:pt>
                <c:pt idx="5168">
                  <c:v>42951.42560185185</c:v>
                </c:pt>
                <c:pt idx="5169">
                  <c:v>42951.467268518521</c:v>
                </c:pt>
                <c:pt idx="5170">
                  <c:v>42951.508935185193</c:v>
                </c:pt>
                <c:pt idx="5171">
                  <c:v>42951.55060185185</c:v>
                </c:pt>
                <c:pt idx="5172">
                  <c:v>42951.592291666668</c:v>
                </c:pt>
                <c:pt idx="5173">
                  <c:v>42951.633958333332</c:v>
                </c:pt>
                <c:pt idx="5174">
                  <c:v>42951.675509259258</c:v>
                </c:pt>
                <c:pt idx="5175">
                  <c:v>42951.717291666668</c:v>
                </c:pt>
                <c:pt idx="5176">
                  <c:v>42951.758969907409</c:v>
                </c:pt>
                <c:pt idx="5177">
                  <c:v>42951.800520833327</c:v>
                </c:pt>
                <c:pt idx="5178">
                  <c:v>42951.842314814807</c:v>
                </c:pt>
                <c:pt idx="5179">
                  <c:v>42951.88385416667</c:v>
                </c:pt>
                <c:pt idx="5180">
                  <c:v>42951.92564814815</c:v>
                </c:pt>
                <c:pt idx="5181">
                  <c:v>42951.967187499999</c:v>
                </c:pt>
                <c:pt idx="5182">
                  <c:v>42952.008969907409</c:v>
                </c:pt>
                <c:pt idx="5183">
                  <c:v>42952.050520833327</c:v>
                </c:pt>
                <c:pt idx="5184">
                  <c:v>42952.092303240737</c:v>
                </c:pt>
                <c:pt idx="5185">
                  <c:v>42952.13385416667</c:v>
                </c:pt>
                <c:pt idx="5186">
                  <c:v>42952.175682870373</c:v>
                </c:pt>
                <c:pt idx="5187">
                  <c:v>42952.217314814807</c:v>
                </c:pt>
                <c:pt idx="5188">
                  <c:v>42952.258981481478</c:v>
                </c:pt>
                <c:pt idx="5189">
                  <c:v>42952.30064814815</c:v>
                </c:pt>
                <c:pt idx="5190">
                  <c:v>42952.342314814807</c:v>
                </c:pt>
                <c:pt idx="5191">
                  <c:v>42952.383981481478</c:v>
                </c:pt>
                <c:pt idx="5192">
                  <c:v>42952.425532407397</c:v>
                </c:pt>
                <c:pt idx="5193">
                  <c:v>42952.467314814807</c:v>
                </c:pt>
                <c:pt idx="5194">
                  <c:v>42952.508981481478</c:v>
                </c:pt>
                <c:pt idx="5195">
                  <c:v>42952.55064814815</c:v>
                </c:pt>
                <c:pt idx="5196">
                  <c:v>42952.592326388891</c:v>
                </c:pt>
                <c:pt idx="5197">
                  <c:v>42952.633993055562</c:v>
                </c:pt>
                <c:pt idx="5198">
                  <c:v>42952.675659722219</c:v>
                </c:pt>
                <c:pt idx="5199">
                  <c:v>42952.717314814807</c:v>
                </c:pt>
                <c:pt idx="5200">
                  <c:v>42952.759004629632</c:v>
                </c:pt>
                <c:pt idx="5201">
                  <c:v>42952.800671296303</c:v>
                </c:pt>
                <c:pt idx="5202">
                  <c:v>42952.84233796296</c:v>
                </c:pt>
                <c:pt idx="5203">
                  <c:v>42952.884004629632</c:v>
                </c:pt>
                <c:pt idx="5204">
                  <c:v>42952.925671296303</c:v>
                </c:pt>
                <c:pt idx="5205">
                  <c:v>42952.96733796296</c:v>
                </c:pt>
                <c:pt idx="5206">
                  <c:v>42953.009004629632</c:v>
                </c:pt>
                <c:pt idx="5207">
                  <c:v>42953.050671296303</c:v>
                </c:pt>
                <c:pt idx="5208">
                  <c:v>42953.09233796296</c:v>
                </c:pt>
                <c:pt idx="5209">
                  <c:v>42953.134004629632</c:v>
                </c:pt>
                <c:pt idx="5210">
                  <c:v>42953.175671296303</c:v>
                </c:pt>
                <c:pt idx="5211">
                  <c:v>42953.21733796296</c:v>
                </c:pt>
                <c:pt idx="5212">
                  <c:v>42953.259004629632</c:v>
                </c:pt>
                <c:pt idx="5213">
                  <c:v>42953.300671296303</c:v>
                </c:pt>
                <c:pt idx="5214">
                  <c:v>42953.34233796296</c:v>
                </c:pt>
                <c:pt idx="5215">
                  <c:v>42953.384004629632</c:v>
                </c:pt>
                <c:pt idx="5216">
                  <c:v>42953.425671296303</c:v>
                </c:pt>
                <c:pt idx="5217">
                  <c:v>42953.467210648138</c:v>
                </c:pt>
                <c:pt idx="5218">
                  <c:v>42953.509004629632</c:v>
                </c:pt>
                <c:pt idx="5219">
                  <c:v>42953.550543981481</c:v>
                </c:pt>
                <c:pt idx="5220">
                  <c:v>42953.592361111107</c:v>
                </c:pt>
                <c:pt idx="5221">
                  <c:v>42953.633900462963</c:v>
                </c:pt>
                <c:pt idx="5222">
                  <c:v>42953.675682870373</c:v>
                </c:pt>
                <c:pt idx="5223">
                  <c:v>42953.717233796298</c:v>
                </c:pt>
                <c:pt idx="5224">
                  <c:v>42953.759027777778</c:v>
                </c:pt>
                <c:pt idx="5225">
                  <c:v>42953.800578703696</c:v>
                </c:pt>
                <c:pt idx="5226">
                  <c:v>42953.842361111107</c:v>
                </c:pt>
                <c:pt idx="5227">
                  <c:v>42953.883958333332</c:v>
                </c:pt>
                <c:pt idx="5228">
                  <c:v>42953.925706018519</c:v>
                </c:pt>
                <c:pt idx="5229">
                  <c:v>42953.967256944437</c:v>
                </c:pt>
                <c:pt idx="5230">
                  <c:v>42954.009027777778</c:v>
                </c:pt>
                <c:pt idx="5231">
                  <c:v>42954.05059027778</c:v>
                </c:pt>
                <c:pt idx="5232">
                  <c:v>42954.092372685183</c:v>
                </c:pt>
                <c:pt idx="5233">
                  <c:v>42954.133923611109</c:v>
                </c:pt>
                <c:pt idx="5234">
                  <c:v>42954.175706018519</c:v>
                </c:pt>
                <c:pt idx="5235">
                  <c:v>42954.217256944437</c:v>
                </c:pt>
                <c:pt idx="5236">
                  <c:v>42954.259039351848</c:v>
                </c:pt>
                <c:pt idx="5237">
                  <c:v>42954.30059027778</c:v>
                </c:pt>
                <c:pt idx="5238">
                  <c:v>42954.34238425926</c:v>
                </c:pt>
                <c:pt idx="5239">
                  <c:v>42954.383923611109</c:v>
                </c:pt>
                <c:pt idx="5240">
                  <c:v>42954.425717592603</c:v>
                </c:pt>
                <c:pt idx="5241">
                  <c:v>42954.467256944437</c:v>
                </c:pt>
                <c:pt idx="5242">
                  <c:v>42954.509039351848</c:v>
                </c:pt>
                <c:pt idx="5243">
                  <c:v>42954.55059027778</c:v>
                </c:pt>
                <c:pt idx="5244">
                  <c:v>42954.592395833337</c:v>
                </c:pt>
                <c:pt idx="5245">
                  <c:v>42954.633946759262</c:v>
                </c:pt>
                <c:pt idx="5246">
                  <c:v>42954.675729166673</c:v>
                </c:pt>
                <c:pt idx="5247">
                  <c:v>42954.717291666668</c:v>
                </c:pt>
                <c:pt idx="5248">
                  <c:v>42954.759074074071</c:v>
                </c:pt>
                <c:pt idx="5249">
                  <c:v>42954.800625000003</c:v>
                </c:pt>
                <c:pt idx="5250">
                  <c:v>42954.842291666668</c:v>
                </c:pt>
                <c:pt idx="5251">
                  <c:v>42954.884074074071</c:v>
                </c:pt>
                <c:pt idx="5252">
                  <c:v>42954.925625000003</c:v>
                </c:pt>
                <c:pt idx="5253">
                  <c:v>42954.967291666668</c:v>
                </c:pt>
                <c:pt idx="5254">
                  <c:v>42955.009074074071</c:v>
                </c:pt>
                <c:pt idx="5255">
                  <c:v>42955.050625000003</c:v>
                </c:pt>
                <c:pt idx="5256">
                  <c:v>42955.092418981483</c:v>
                </c:pt>
                <c:pt idx="5257">
                  <c:v>42955.133958333332</c:v>
                </c:pt>
                <c:pt idx="5258">
                  <c:v>42955.175752314812</c:v>
                </c:pt>
                <c:pt idx="5259">
                  <c:v>42955.217291666668</c:v>
                </c:pt>
                <c:pt idx="5260">
                  <c:v>42955.259074074071</c:v>
                </c:pt>
                <c:pt idx="5261">
                  <c:v>42955.300625000003</c:v>
                </c:pt>
                <c:pt idx="5262">
                  <c:v>42955.342407407406</c:v>
                </c:pt>
                <c:pt idx="5263">
                  <c:v>42955.383958333332</c:v>
                </c:pt>
                <c:pt idx="5264">
                  <c:v>42955.425787037027</c:v>
                </c:pt>
                <c:pt idx="5265">
                  <c:v>42955.467303240737</c:v>
                </c:pt>
                <c:pt idx="5266">
                  <c:v>42955.509085648147</c:v>
                </c:pt>
                <c:pt idx="5267">
                  <c:v>42955.550636574073</c:v>
                </c:pt>
                <c:pt idx="5268">
                  <c:v>42955.592442129629</c:v>
                </c:pt>
                <c:pt idx="5269">
                  <c:v>42955.633993055562</c:v>
                </c:pt>
                <c:pt idx="5270">
                  <c:v>42955.675775462973</c:v>
                </c:pt>
                <c:pt idx="5271">
                  <c:v>42955.717326388891</c:v>
                </c:pt>
                <c:pt idx="5272">
                  <c:v>42955.759120370371</c:v>
                </c:pt>
                <c:pt idx="5273">
                  <c:v>42955.800671296303</c:v>
                </c:pt>
                <c:pt idx="5274">
                  <c:v>42955.842465277783</c:v>
                </c:pt>
                <c:pt idx="5275">
                  <c:v>42955.884004629632</c:v>
                </c:pt>
                <c:pt idx="5276">
                  <c:v>42955.925798611112</c:v>
                </c:pt>
                <c:pt idx="5277">
                  <c:v>42955.96733796296</c:v>
                </c:pt>
                <c:pt idx="5278">
                  <c:v>42956.009120370371</c:v>
                </c:pt>
                <c:pt idx="5279">
                  <c:v>42956.050671296303</c:v>
                </c:pt>
                <c:pt idx="5280">
                  <c:v>42956.092453703714</c:v>
                </c:pt>
                <c:pt idx="5281">
                  <c:v>42956.134004629632</c:v>
                </c:pt>
                <c:pt idx="5282">
                  <c:v>42956.175833333327</c:v>
                </c:pt>
                <c:pt idx="5283">
                  <c:v>42956.217349537037</c:v>
                </c:pt>
                <c:pt idx="5284">
                  <c:v>42956.259131944447</c:v>
                </c:pt>
                <c:pt idx="5285">
                  <c:v>42956.300682870373</c:v>
                </c:pt>
                <c:pt idx="5286">
                  <c:v>42956.342465277783</c:v>
                </c:pt>
                <c:pt idx="5287">
                  <c:v>42956.384016203701</c:v>
                </c:pt>
                <c:pt idx="5288">
                  <c:v>42956.425798611112</c:v>
                </c:pt>
                <c:pt idx="5289">
                  <c:v>42956.467349537037</c:v>
                </c:pt>
                <c:pt idx="5290">
                  <c:v>42956.509131944447</c:v>
                </c:pt>
                <c:pt idx="5291">
                  <c:v>42956.550682870373</c:v>
                </c:pt>
                <c:pt idx="5292">
                  <c:v>42956.592511574083</c:v>
                </c:pt>
                <c:pt idx="5293">
                  <c:v>42956.634027777778</c:v>
                </c:pt>
                <c:pt idx="5294">
                  <c:v>42956.675810185188</c:v>
                </c:pt>
                <c:pt idx="5295">
                  <c:v>42956.717361111107</c:v>
                </c:pt>
                <c:pt idx="5296">
                  <c:v>42956.759027777778</c:v>
                </c:pt>
                <c:pt idx="5297">
                  <c:v>42956.800856481481</c:v>
                </c:pt>
                <c:pt idx="5298">
                  <c:v>42956.842372685183</c:v>
                </c:pt>
                <c:pt idx="5299">
                  <c:v>42956.884039351848</c:v>
                </c:pt>
                <c:pt idx="5300">
                  <c:v>42956.925810185188</c:v>
                </c:pt>
                <c:pt idx="5301">
                  <c:v>42956.967372685183</c:v>
                </c:pt>
                <c:pt idx="5302">
                  <c:v>42957.009039351848</c:v>
                </c:pt>
                <c:pt idx="5303">
                  <c:v>42957.050821759258</c:v>
                </c:pt>
                <c:pt idx="5304">
                  <c:v>42957.092372685183</c:v>
                </c:pt>
                <c:pt idx="5305">
                  <c:v>42957.134039351848</c:v>
                </c:pt>
                <c:pt idx="5306">
                  <c:v>42957.175833333327</c:v>
                </c:pt>
                <c:pt idx="5307">
                  <c:v>42957.217372685183</c:v>
                </c:pt>
                <c:pt idx="5308">
                  <c:v>42957.259039351848</c:v>
                </c:pt>
                <c:pt idx="5309">
                  <c:v>42957.300821759258</c:v>
                </c:pt>
                <c:pt idx="5310">
                  <c:v>42957.342372685183</c:v>
                </c:pt>
                <c:pt idx="5311">
                  <c:v>42957.384155092594</c:v>
                </c:pt>
                <c:pt idx="5312">
                  <c:v>42957.425752314812</c:v>
                </c:pt>
                <c:pt idx="5313">
                  <c:v>42957.467499999999</c:v>
                </c:pt>
                <c:pt idx="5314">
                  <c:v>42957.509050925917</c:v>
                </c:pt>
                <c:pt idx="5315">
                  <c:v>42957.550821759258</c:v>
                </c:pt>
                <c:pt idx="5316">
                  <c:v>42957.592407407406</c:v>
                </c:pt>
                <c:pt idx="5317">
                  <c:v>42957.634074074071</c:v>
                </c:pt>
                <c:pt idx="5318">
                  <c:v>42957.675856481481</c:v>
                </c:pt>
                <c:pt idx="5319">
                  <c:v>42957.717407407406</c:v>
                </c:pt>
                <c:pt idx="5320">
                  <c:v>42957.759120370371</c:v>
                </c:pt>
                <c:pt idx="5321">
                  <c:v>42957.800868055558</c:v>
                </c:pt>
                <c:pt idx="5322">
                  <c:v>42957.842418981483</c:v>
                </c:pt>
                <c:pt idx="5323">
                  <c:v>42957.884085648147</c:v>
                </c:pt>
                <c:pt idx="5324">
                  <c:v>42957.925879629627</c:v>
                </c:pt>
                <c:pt idx="5325">
                  <c:v>42957.967418981483</c:v>
                </c:pt>
                <c:pt idx="5326">
                  <c:v>42958.009201388893</c:v>
                </c:pt>
                <c:pt idx="5327">
                  <c:v>42958.050752314812</c:v>
                </c:pt>
                <c:pt idx="5328">
                  <c:v>42958.092534722222</c:v>
                </c:pt>
                <c:pt idx="5329">
                  <c:v>42958.134131944447</c:v>
                </c:pt>
                <c:pt idx="5330">
                  <c:v>42958.175879629627</c:v>
                </c:pt>
                <c:pt idx="5331">
                  <c:v>42958.217430555553</c:v>
                </c:pt>
                <c:pt idx="5332">
                  <c:v>42958.259201388893</c:v>
                </c:pt>
                <c:pt idx="5333">
                  <c:v>42958.300763888888</c:v>
                </c:pt>
                <c:pt idx="5334">
                  <c:v>42958.342546296299</c:v>
                </c:pt>
                <c:pt idx="5335">
                  <c:v>42958.384097222217</c:v>
                </c:pt>
                <c:pt idx="5336">
                  <c:v>42958.425879629627</c:v>
                </c:pt>
                <c:pt idx="5337">
                  <c:v>42958.467430555553</c:v>
                </c:pt>
                <c:pt idx="5338">
                  <c:v>42958.50922453704</c:v>
                </c:pt>
                <c:pt idx="5339">
                  <c:v>42958.550763888888</c:v>
                </c:pt>
                <c:pt idx="5340">
                  <c:v>42958.592581018522</c:v>
                </c:pt>
                <c:pt idx="5341">
                  <c:v>42958.634120370371</c:v>
                </c:pt>
                <c:pt idx="5342">
                  <c:v>42958.675902777781</c:v>
                </c:pt>
                <c:pt idx="5343">
                  <c:v>42958.717476851853</c:v>
                </c:pt>
                <c:pt idx="5344">
                  <c:v>42958.760254629633</c:v>
                </c:pt>
                <c:pt idx="5345">
                  <c:v>42958.801990740743</c:v>
                </c:pt>
                <c:pt idx="5346">
                  <c:v>42958.843587962961</c:v>
                </c:pt>
                <c:pt idx="5347">
                  <c:v>42958.88521990741</c:v>
                </c:pt>
                <c:pt idx="5348">
                  <c:v>42958.927002314813</c:v>
                </c:pt>
                <c:pt idx="5349">
                  <c:v>42958.968553240738</c:v>
                </c:pt>
                <c:pt idx="5350">
                  <c:v>42959.01021990741</c:v>
                </c:pt>
                <c:pt idx="5351">
                  <c:v>42959.052002314813</c:v>
                </c:pt>
                <c:pt idx="5352">
                  <c:v>42959.093553240738</c:v>
                </c:pt>
                <c:pt idx="5353">
                  <c:v>42959.135335648149</c:v>
                </c:pt>
                <c:pt idx="5354">
                  <c:v>42959.176886574067</c:v>
                </c:pt>
                <c:pt idx="5355">
                  <c:v>42959.218668981477</c:v>
                </c:pt>
                <c:pt idx="5356">
                  <c:v>42959.260335648149</c:v>
                </c:pt>
                <c:pt idx="5357">
                  <c:v>42959.302002314813</c:v>
                </c:pt>
                <c:pt idx="5358">
                  <c:v>42959.343668981477</c:v>
                </c:pt>
                <c:pt idx="5359">
                  <c:v>42959.385335648149</c:v>
                </c:pt>
                <c:pt idx="5360">
                  <c:v>42959.427002314813</c:v>
                </c:pt>
                <c:pt idx="5361">
                  <c:v>42959.468668981477</c:v>
                </c:pt>
                <c:pt idx="5362">
                  <c:v>42959.510335648149</c:v>
                </c:pt>
                <c:pt idx="5363">
                  <c:v>42959.552002314813</c:v>
                </c:pt>
                <c:pt idx="5364">
                  <c:v>42959.593680555547</c:v>
                </c:pt>
                <c:pt idx="5365">
                  <c:v>42959.635347222233</c:v>
                </c:pt>
                <c:pt idx="5366">
                  <c:v>42959.67701388889</c:v>
                </c:pt>
                <c:pt idx="5367">
                  <c:v>42959.718738425923</c:v>
                </c:pt>
                <c:pt idx="5368">
                  <c:v>42959.760462962957</c:v>
                </c:pt>
                <c:pt idx="5369">
                  <c:v>42959.802106481482</c:v>
                </c:pt>
                <c:pt idx="5370">
                  <c:v>42959.843773148154</c:v>
                </c:pt>
                <c:pt idx="5371">
                  <c:v>42959.885439814818</c:v>
                </c:pt>
                <c:pt idx="5372">
                  <c:v>42959.927106481482</c:v>
                </c:pt>
                <c:pt idx="5373">
                  <c:v>42959.968773148154</c:v>
                </c:pt>
                <c:pt idx="5374">
                  <c:v>42960.010439814818</c:v>
                </c:pt>
                <c:pt idx="5375">
                  <c:v>42960.051979166667</c:v>
                </c:pt>
                <c:pt idx="5376">
                  <c:v>42960.093773148154</c:v>
                </c:pt>
                <c:pt idx="5377">
                  <c:v>42960.135312500002</c:v>
                </c:pt>
                <c:pt idx="5378">
                  <c:v>42960.177094907413</c:v>
                </c:pt>
                <c:pt idx="5379">
                  <c:v>42960.218645833331</c:v>
                </c:pt>
                <c:pt idx="5380">
                  <c:v>42960.260428240741</c:v>
                </c:pt>
                <c:pt idx="5381">
                  <c:v>42960.301979166667</c:v>
                </c:pt>
                <c:pt idx="5382">
                  <c:v>42960.343807870369</c:v>
                </c:pt>
                <c:pt idx="5383">
                  <c:v>42960.385324074072</c:v>
                </c:pt>
                <c:pt idx="5384">
                  <c:v>42960.427106481482</c:v>
                </c:pt>
                <c:pt idx="5385">
                  <c:v>42960.468657407408</c:v>
                </c:pt>
                <c:pt idx="5386">
                  <c:v>42960.510439814818</c:v>
                </c:pt>
                <c:pt idx="5387">
                  <c:v>42960.551990740743</c:v>
                </c:pt>
                <c:pt idx="5388">
                  <c:v>42960.5937962963</c:v>
                </c:pt>
                <c:pt idx="5389">
                  <c:v>42960.635347222233</c:v>
                </c:pt>
                <c:pt idx="5390">
                  <c:v>42960.677129629628</c:v>
                </c:pt>
                <c:pt idx="5391">
                  <c:v>42960.718715277777</c:v>
                </c:pt>
                <c:pt idx="5392">
                  <c:v>42960.76053240741</c:v>
                </c:pt>
                <c:pt idx="5393">
                  <c:v>42960.802083333343</c:v>
                </c:pt>
                <c:pt idx="5394">
                  <c:v>42960.843877314823</c:v>
                </c:pt>
                <c:pt idx="5395">
                  <c:v>42960.885416666657</c:v>
                </c:pt>
                <c:pt idx="5396">
                  <c:v>42960.927210648151</c:v>
                </c:pt>
                <c:pt idx="5397">
                  <c:v>42960.96875</c:v>
                </c:pt>
                <c:pt idx="5398">
                  <c:v>42961.01053240741</c:v>
                </c:pt>
                <c:pt idx="5399">
                  <c:v>42961.052083333343</c:v>
                </c:pt>
                <c:pt idx="5400">
                  <c:v>42961.093865740739</c:v>
                </c:pt>
                <c:pt idx="5401">
                  <c:v>42961.135416666657</c:v>
                </c:pt>
                <c:pt idx="5402">
                  <c:v>42961.177245370367</c:v>
                </c:pt>
                <c:pt idx="5403">
                  <c:v>42961.218761574077</c:v>
                </c:pt>
                <c:pt idx="5404">
                  <c:v>42961.26054398148</c:v>
                </c:pt>
                <c:pt idx="5405">
                  <c:v>42961.302094907413</c:v>
                </c:pt>
                <c:pt idx="5406">
                  <c:v>42961.343877314823</c:v>
                </c:pt>
                <c:pt idx="5407">
                  <c:v>42961.385428240741</c:v>
                </c:pt>
                <c:pt idx="5408">
                  <c:v>42961.427210648151</c:v>
                </c:pt>
                <c:pt idx="5409">
                  <c:v>42961.468761574077</c:v>
                </c:pt>
                <c:pt idx="5410">
                  <c:v>42961.51054398148</c:v>
                </c:pt>
                <c:pt idx="5411">
                  <c:v>42961.552094907413</c:v>
                </c:pt>
                <c:pt idx="5412">
                  <c:v>42961.593784722223</c:v>
                </c:pt>
                <c:pt idx="5413">
                  <c:v>42961.635567129633</c:v>
                </c:pt>
                <c:pt idx="5414">
                  <c:v>42961.677118055559</c:v>
                </c:pt>
                <c:pt idx="5415">
                  <c:v>42961.718831018523</c:v>
                </c:pt>
                <c:pt idx="5416">
                  <c:v>42961.760671296302</c:v>
                </c:pt>
                <c:pt idx="5417">
                  <c:v>42961.802210648151</c:v>
                </c:pt>
                <c:pt idx="5418">
                  <c:v>42961.843877314823</c:v>
                </c:pt>
                <c:pt idx="5419">
                  <c:v>42961.885659722233</c:v>
                </c:pt>
                <c:pt idx="5420">
                  <c:v>42961.927210648151</c:v>
                </c:pt>
                <c:pt idx="5421">
                  <c:v>42961.968877314823</c:v>
                </c:pt>
                <c:pt idx="5422">
                  <c:v>42962.010659722233</c:v>
                </c:pt>
                <c:pt idx="5423">
                  <c:v>42962.052256944437</c:v>
                </c:pt>
                <c:pt idx="5424">
                  <c:v>42962.093888888892</c:v>
                </c:pt>
                <c:pt idx="5425">
                  <c:v>42962.135671296302</c:v>
                </c:pt>
                <c:pt idx="5426">
                  <c:v>42962.177222222221</c:v>
                </c:pt>
                <c:pt idx="5427">
                  <c:v>42962.218888888892</c:v>
                </c:pt>
                <c:pt idx="5428">
                  <c:v>42962.260671296302</c:v>
                </c:pt>
                <c:pt idx="5429">
                  <c:v>42962.302222222221</c:v>
                </c:pt>
                <c:pt idx="5430">
                  <c:v>42962.344004629631</c:v>
                </c:pt>
                <c:pt idx="5431">
                  <c:v>42962.385555555556</c:v>
                </c:pt>
                <c:pt idx="5432">
                  <c:v>42962.427337962959</c:v>
                </c:pt>
                <c:pt idx="5433">
                  <c:v>42962.468888888892</c:v>
                </c:pt>
                <c:pt idx="5434">
                  <c:v>42962.510682870372</c:v>
                </c:pt>
                <c:pt idx="5435">
                  <c:v>42962.552222222221</c:v>
                </c:pt>
                <c:pt idx="5436">
                  <c:v>42962.593912037039</c:v>
                </c:pt>
                <c:pt idx="5437">
                  <c:v>42962.635706018518</c:v>
                </c:pt>
                <c:pt idx="5438">
                  <c:v>42962.677245370367</c:v>
                </c:pt>
                <c:pt idx="5439">
                  <c:v>42962.718935185178</c:v>
                </c:pt>
                <c:pt idx="5440">
                  <c:v>42962.760798611111</c:v>
                </c:pt>
                <c:pt idx="5441">
                  <c:v>42962.802349537043</c:v>
                </c:pt>
                <c:pt idx="5442">
                  <c:v>42962.843981481477</c:v>
                </c:pt>
                <c:pt idx="5443">
                  <c:v>42962.885763888888</c:v>
                </c:pt>
                <c:pt idx="5444">
                  <c:v>42962.927314814813</c:v>
                </c:pt>
                <c:pt idx="5445">
                  <c:v>42962.969027777777</c:v>
                </c:pt>
                <c:pt idx="5446">
                  <c:v>42963.010775462957</c:v>
                </c:pt>
                <c:pt idx="5447">
                  <c:v>42963.05232638889</c:v>
                </c:pt>
                <c:pt idx="5448">
                  <c:v>42963.093993055547</c:v>
                </c:pt>
                <c:pt idx="5449">
                  <c:v>42963.135775462957</c:v>
                </c:pt>
                <c:pt idx="5450">
                  <c:v>42963.17732638889</c:v>
                </c:pt>
                <c:pt idx="5451">
                  <c:v>42963.218993055547</c:v>
                </c:pt>
                <c:pt idx="5452">
                  <c:v>42963.260775462957</c:v>
                </c:pt>
                <c:pt idx="5453">
                  <c:v>42963.30232638889</c:v>
                </c:pt>
                <c:pt idx="5454">
                  <c:v>42963.34412037037</c:v>
                </c:pt>
                <c:pt idx="5455">
                  <c:v>42963.385659722233</c:v>
                </c:pt>
                <c:pt idx="5456">
                  <c:v>42963.427453703713</c:v>
                </c:pt>
                <c:pt idx="5457">
                  <c:v>42963.468993055547</c:v>
                </c:pt>
                <c:pt idx="5458">
                  <c:v>42963.510775462957</c:v>
                </c:pt>
                <c:pt idx="5459">
                  <c:v>42963.55232638889</c:v>
                </c:pt>
                <c:pt idx="5460">
                  <c:v>42963.5940162037</c:v>
                </c:pt>
                <c:pt idx="5461">
                  <c:v>42963.635798611111</c:v>
                </c:pt>
                <c:pt idx="5462">
                  <c:v>42963.677349537043</c:v>
                </c:pt>
                <c:pt idx="5463">
                  <c:v>42963.719039351847</c:v>
                </c:pt>
                <c:pt idx="5464">
                  <c:v>42963.76085648148</c:v>
                </c:pt>
                <c:pt idx="5465">
                  <c:v>42963.802407407413</c:v>
                </c:pt>
                <c:pt idx="5466">
                  <c:v>42963.844074074077</c:v>
                </c:pt>
                <c:pt idx="5467">
                  <c:v>42963.88585648148</c:v>
                </c:pt>
                <c:pt idx="5468">
                  <c:v>42963.927407407413</c:v>
                </c:pt>
                <c:pt idx="5469">
                  <c:v>42963.969074074077</c:v>
                </c:pt>
                <c:pt idx="5470">
                  <c:v>42964.01085648148</c:v>
                </c:pt>
                <c:pt idx="5471">
                  <c:v>42964.052407407413</c:v>
                </c:pt>
                <c:pt idx="5472">
                  <c:v>42964.094074074077</c:v>
                </c:pt>
                <c:pt idx="5473">
                  <c:v>42964.135868055557</c:v>
                </c:pt>
                <c:pt idx="5474">
                  <c:v>42964.177407407413</c:v>
                </c:pt>
                <c:pt idx="5475">
                  <c:v>42964.219074074077</c:v>
                </c:pt>
                <c:pt idx="5476">
                  <c:v>42964.26085648148</c:v>
                </c:pt>
                <c:pt idx="5477">
                  <c:v>42964.302407407413</c:v>
                </c:pt>
                <c:pt idx="5478">
                  <c:v>42964.344189814823</c:v>
                </c:pt>
                <c:pt idx="5479">
                  <c:v>42964.385787037027</c:v>
                </c:pt>
                <c:pt idx="5480">
                  <c:v>42964.427534722221</c:v>
                </c:pt>
                <c:pt idx="5481">
                  <c:v>42964.469085648147</c:v>
                </c:pt>
                <c:pt idx="5482">
                  <c:v>42964.51085648148</c:v>
                </c:pt>
                <c:pt idx="5483">
                  <c:v>42964.552418981482</c:v>
                </c:pt>
                <c:pt idx="5484">
                  <c:v>42964.594224537039</c:v>
                </c:pt>
                <c:pt idx="5485">
                  <c:v>42964.635775462957</c:v>
                </c:pt>
                <c:pt idx="5486">
                  <c:v>42964.677557870367</c:v>
                </c:pt>
                <c:pt idx="5487">
                  <c:v>42964.719155092593</c:v>
                </c:pt>
                <c:pt idx="5488">
                  <c:v>42964.760960648149</c:v>
                </c:pt>
                <c:pt idx="5489">
                  <c:v>42964.802511574067</c:v>
                </c:pt>
                <c:pt idx="5490">
                  <c:v>42964.844305555547</c:v>
                </c:pt>
                <c:pt idx="5491">
                  <c:v>42964.885844907411</c:v>
                </c:pt>
                <c:pt idx="5492">
                  <c:v>42964.92763888889</c:v>
                </c:pt>
                <c:pt idx="5493">
                  <c:v>42964.969178240739</c:v>
                </c:pt>
                <c:pt idx="5494">
                  <c:v>42965.010960648149</c:v>
                </c:pt>
                <c:pt idx="5495">
                  <c:v>42965.052511574067</c:v>
                </c:pt>
                <c:pt idx="5496">
                  <c:v>42965.094293981478</c:v>
                </c:pt>
                <c:pt idx="5497">
                  <c:v>42965.135844907411</c:v>
                </c:pt>
                <c:pt idx="5498">
                  <c:v>42965.177673611113</c:v>
                </c:pt>
                <c:pt idx="5499">
                  <c:v>42965.219189814823</c:v>
                </c:pt>
                <c:pt idx="5500">
                  <c:v>42965.260972222219</c:v>
                </c:pt>
                <c:pt idx="5501">
                  <c:v>42965.302523148152</c:v>
                </c:pt>
                <c:pt idx="5502">
                  <c:v>42965.344305555547</c:v>
                </c:pt>
                <c:pt idx="5503">
                  <c:v>42965.38585648148</c:v>
                </c:pt>
                <c:pt idx="5504">
                  <c:v>42965.42763888889</c:v>
                </c:pt>
                <c:pt idx="5505">
                  <c:v>42965.469189814823</c:v>
                </c:pt>
                <c:pt idx="5506">
                  <c:v>42965.510972222219</c:v>
                </c:pt>
                <c:pt idx="5507">
                  <c:v>42965.552523148152</c:v>
                </c:pt>
                <c:pt idx="5508">
                  <c:v>42965.594328703701</c:v>
                </c:pt>
                <c:pt idx="5509">
                  <c:v>42965.635879629634</c:v>
                </c:pt>
                <c:pt idx="5510">
                  <c:v>42965.677662037036</c:v>
                </c:pt>
                <c:pt idx="5511">
                  <c:v>42965.719259259262</c:v>
                </c:pt>
                <c:pt idx="5512">
                  <c:v>42965.760972222219</c:v>
                </c:pt>
                <c:pt idx="5513">
                  <c:v>42965.802766203713</c:v>
                </c:pt>
                <c:pt idx="5514">
                  <c:v>42965.844305555547</c:v>
                </c:pt>
                <c:pt idx="5515">
                  <c:v>42965.885972222219</c:v>
                </c:pt>
                <c:pt idx="5516">
                  <c:v>42965.927754629629</c:v>
                </c:pt>
                <c:pt idx="5517">
                  <c:v>42965.969305555547</c:v>
                </c:pt>
                <c:pt idx="5518">
                  <c:v>42966.010972222219</c:v>
                </c:pt>
                <c:pt idx="5519">
                  <c:v>42966.052800925929</c:v>
                </c:pt>
                <c:pt idx="5520">
                  <c:v>42966.094317129631</c:v>
                </c:pt>
                <c:pt idx="5521">
                  <c:v>42966.135983796303</c:v>
                </c:pt>
                <c:pt idx="5522">
                  <c:v>42966.177754629629</c:v>
                </c:pt>
                <c:pt idx="5523">
                  <c:v>42966.219317129631</c:v>
                </c:pt>
                <c:pt idx="5524">
                  <c:v>42966.261099537027</c:v>
                </c:pt>
                <c:pt idx="5525">
                  <c:v>42966.30265046296</c:v>
                </c:pt>
                <c:pt idx="5526">
                  <c:v>42966.34443287037</c:v>
                </c:pt>
                <c:pt idx="5527">
                  <c:v>42966.385983796303</c:v>
                </c:pt>
                <c:pt idx="5528">
                  <c:v>42966.427766203713</c:v>
                </c:pt>
                <c:pt idx="5529">
                  <c:v>42966.469317129631</c:v>
                </c:pt>
                <c:pt idx="5530">
                  <c:v>42966.511111111111</c:v>
                </c:pt>
                <c:pt idx="5531">
                  <c:v>42966.55265046296</c:v>
                </c:pt>
                <c:pt idx="5532">
                  <c:v>42966.594340277778</c:v>
                </c:pt>
                <c:pt idx="5533">
                  <c:v>42966.636122685188</c:v>
                </c:pt>
                <c:pt idx="5534">
                  <c:v>42966.677673611113</c:v>
                </c:pt>
                <c:pt idx="5535">
                  <c:v>42966.719363425917</c:v>
                </c:pt>
                <c:pt idx="5536">
                  <c:v>42966.761157407411</c:v>
                </c:pt>
                <c:pt idx="5537">
                  <c:v>42966.802754629629</c:v>
                </c:pt>
                <c:pt idx="5538">
                  <c:v>42966.844386574077</c:v>
                </c:pt>
                <c:pt idx="5539">
                  <c:v>42966.88616898148</c:v>
                </c:pt>
                <c:pt idx="5540">
                  <c:v>42966.927719907413</c:v>
                </c:pt>
                <c:pt idx="5541">
                  <c:v>42966.969502314823</c:v>
                </c:pt>
                <c:pt idx="5542">
                  <c:v>42967.011053240742</c:v>
                </c:pt>
                <c:pt idx="5543">
                  <c:v>42967.052835648137</c:v>
                </c:pt>
                <c:pt idx="5544">
                  <c:v>42967.094386574077</c:v>
                </c:pt>
                <c:pt idx="5545">
                  <c:v>42967.13616898148</c:v>
                </c:pt>
                <c:pt idx="5546">
                  <c:v>42967.177719907413</c:v>
                </c:pt>
                <c:pt idx="5547">
                  <c:v>42967.219502314823</c:v>
                </c:pt>
                <c:pt idx="5548">
                  <c:v>42967.261053240742</c:v>
                </c:pt>
                <c:pt idx="5549">
                  <c:v>42967.302847222221</c:v>
                </c:pt>
                <c:pt idx="5550">
                  <c:v>42967.344386574077</c:v>
                </c:pt>
                <c:pt idx="5551">
                  <c:v>42967.386180555557</c:v>
                </c:pt>
                <c:pt idx="5552">
                  <c:v>42967.427719907413</c:v>
                </c:pt>
                <c:pt idx="5553">
                  <c:v>42967.469502314823</c:v>
                </c:pt>
                <c:pt idx="5554">
                  <c:v>42967.511053240742</c:v>
                </c:pt>
                <c:pt idx="5555">
                  <c:v>42967.552835648137</c:v>
                </c:pt>
                <c:pt idx="5556">
                  <c:v>42967.594409722216</c:v>
                </c:pt>
                <c:pt idx="5557">
                  <c:v>42967.63622685185</c:v>
                </c:pt>
                <c:pt idx="5558">
                  <c:v>42967.677743055552</c:v>
                </c:pt>
                <c:pt idx="5559">
                  <c:v>42967.719594907408</c:v>
                </c:pt>
                <c:pt idx="5560">
                  <c:v>42967.76116898148</c:v>
                </c:pt>
                <c:pt idx="5561">
                  <c:v>42967.802939814806</c:v>
                </c:pt>
                <c:pt idx="5562">
                  <c:v>42967.844502314823</c:v>
                </c:pt>
                <c:pt idx="5563">
                  <c:v>42967.886284722219</c:v>
                </c:pt>
                <c:pt idx="5564">
                  <c:v>42967.927835648137</c:v>
                </c:pt>
                <c:pt idx="5565">
                  <c:v>42967.969618055547</c:v>
                </c:pt>
                <c:pt idx="5566">
                  <c:v>42968.01116898148</c:v>
                </c:pt>
                <c:pt idx="5567">
                  <c:v>42968.052951388891</c:v>
                </c:pt>
                <c:pt idx="5568">
                  <c:v>42968.094502314823</c:v>
                </c:pt>
                <c:pt idx="5569">
                  <c:v>42968.136296296303</c:v>
                </c:pt>
                <c:pt idx="5570">
                  <c:v>42968.177835648137</c:v>
                </c:pt>
                <c:pt idx="5571">
                  <c:v>42968.219629629632</c:v>
                </c:pt>
                <c:pt idx="5572">
                  <c:v>42968.26116898148</c:v>
                </c:pt>
                <c:pt idx="5573">
                  <c:v>42968.302951388891</c:v>
                </c:pt>
                <c:pt idx="5574">
                  <c:v>42968.344502314823</c:v>
                </c:pt>
                <c:pt idx="5575">
                  <c:v>42968.386284722219</c:v>
                </c:pt>
                <c:pt idx="5576">
                  <c:v>42968.427835648137</c:v>
                </c:pt>
                <c:pt idx="5577">
                  <c:v>42968.469664351847</c:v>
                </c:pt>
                <c:pt idx="5578">
                  <c:v>42968.511180555557</c:v>
                </c:pt>
                <c:pt idx="5579">
                  <c:v>42968.55296296296</c:v>
                </c:pt>
                <c:pt idx="5580">
                  <c:v>42968.594537037039</c:v>
                </c:pt>
                <c:pt idx="5581">
                  <c:v>42968.636319444442</c:v>
                </c:pt>
                <c:pt idx="5582">
                  <c:v>42968.677870370368</c:v>
                </c:pt>
                <c:pt idx="5583">
                  <c:v>42968.719710648147</c:v>
                </c:pt>
                <c:pt idx="5584">
                  <c:v>42968.761273148149</c:v>
                </c:pt>
                <c:pt idx="5585">
                  <c:v>42968.803055555552</c:v>
                </c:pt>
                <c:pt idx="5586">
                  <c:v>42968.844606481478</c:v>
                </c:pt>
                <c:pt idx="5587">
                  <c:v>42968.886400462958</c:v>
                </c:pt>
                <c:pt idx="5588">
                  <c:v>42968.927939814806</c:v>
                </c:pt>
                <c:pt idx="5589">
                  <c:v>42968.969733796293</c:v>
                </c:pt>
                <c:pt idx="5590">
                  <c:v>42969.011273148149</c:v>
                </c:pt>
                <c:pt idx="5591">
                  <c:v>42969.053055555552</c:v>
                </c:pt>
                <c:pt idx="5592">
                  <c:v>42969.094606481478</c:v>
                </c:pt>
                <c:pt idx="5593">
                  <c:v>42969.136388888888</c:v>
                </c:pt>
                <c:pt idx="5594">
                  <c:v>42969.177939814806</c:v>
                </c:pt>
                <c:pt idx="5595">
                  <c:v>42969.219768518517</c:v>
                </c:pt>
                <c:pt idx="5596">
                  <c:v>42969.261284722219</c:v>
                </c:pt>
                <c:pt idx="5597">
                  <c:v>42969.303067129629</c:v>
                </c:pt>
                <c:pt idx="5598">
                  <c:v>42969.344618055547</c:v>
                </c:pt>
                <c:pt idx="5599">
                  <c:v>42969.386400462958</c:v>
                </c:pt>
                <c:pt idx="5600">
                  <c:v>42969.427951388891</c:v>
                </c:pt>
                <c:pt idx="5601">
                  <c:v>42969.469733796293</c:v>
                </c:pt>
                <c:pt idx="5602">
                  <c:v>42969.511284722219</c:v>
                </c:pt>
                <c:pt idx="5603">
                  <c:v>42969.553067129629</c:v>
                </c:pt>
                <c:pt idx="5604">
                  <c:v>42969.594641203701</c:v>
                </c:pt>
                <c:pt idx="5605">
                  <c:v>42969.636423611111</c:v>
                </c:pt>
                <c:pt idx="5606">
                  <c:v>42969.677974537037</c:v>
                </c:pt>
                <c:pt idx="5607">
                  <c:v>42969.719814814824</c:v>
                </c:pt>
                <c:pt idx="5608">
                  <c:v>42969.761377314811</c:v>
                </c:pt>
                <c:pt idx="5609">
                  <c:v>42969.803171296298</c:v>
                </c:pt>
                <c:pt idx="5610">
                  <c:v>42969.844710648147</c:v>
                </c:pt>
                <c:pt idx="5611">
                  <c:v>42969.886493055557</c:v>
                </c:pt>
                <c:pt idx="5612">
                  <c:v>42969.928043981483</c:v>
                </c:pt>
                <c:pt idx="5613">
                  <c:v>42969.969826388893</c:v>
                </c:pt>
                <c:pt idx="5614">
                  <c:v>42970.011377314811</c:v>
                </c:pt>
                <c:pt idx="5615">
                  <c:v>42970.053206018521</c:v>
                </c:pt>
                <c:pt idx="5616">
                  <c:v>42970.094722222217</c:v>
                </c:pt>
                <c:pt idx="5617">
                  <c:v>42970.136504629627</c:v>
                </c:pt>
                <c:pt idx="5618">
                  <c:v>42970.178055555552</c:v>
                </c:pt>
                <c:pt idx="5619">
                  <c:v>42970.219837962963</c:v>
                </c:pt>
                <c:pt idx="5620">
                  <c:v>42970.261388888888</c:v>
                </c:pt>
                <c:pt idx="5621">
                  <c:v>42970.303171296298</c:v>
                </c:pt>
                <c:pt idx="5622">
                  <c:v>42970.344722222217</c:v>
                </c:pt>
                <c:pt idx="5623">
                  <c:v>42970.386504629627</c:v>
                </c:pt>
                <c:pt idx="5624">
                  <c:v>42970.428055555552</c:v>
                </c:pt>
                <c:pt idx="5625">
                  <c:v>42970.469837962963</c:v>
                </c:pt>
                <c:pt idx="5626">
                  <c:v>42970.511388888888</c:v>
                </c:pt>
                <c:pt idx="5627">
                  <c:v>42970.553182870368</c:v>
                </c:pt>
                <c:pt idx="5628">
                  <c:v>42970.59474537037</c:v>
                </c:pt>
                <c:pt idx="5629">
                  <c:v>42970.63653935185</c:v>
                </c:pt>
                <c:pt idx="5630">
                  <c:v>42970.678078703713</c:v>
                </c:pt>
                <c:pt idx="5631">
                  <c:v>42970.719930555562</c:v>
                </c:pt>
                <c:pt idx="5632">
                  <c:v>42970.761504629627</c:v>
                </c:pt>
                <c:pt idx="5633">
                  <c:v>42970.803287037037</c:v>
                </c:pt>
                <c:pt idx="5634">
                  <c:v>42970.844837962963</c:v>
                </c:pt>
                <c:pt idx="5635">
                  <c:v>42970.886620370373</c:v>
                </c:pt>
                <c:pt idx="5636">
                  <c:v>42970.928171296298</c:v>
                </c:pt>
                <c:pt idx="5637">
                  <c:v>42970.97</c:v>
                </c:pt>
                <c:pt idx="5638">
                  <c:v>42971.011516203696</c:v>
                </c:pt>
                <c:pt idx="5639">
                  <c:v>42971.053298611107</c:v>
                </c:pt>
                <c:pt idx="5640">
                  <c:v>42971.094849537039</c:v>
                </c:pt>
                <c:pt idx="5641">
                  <c:v>42971.136631944442</c:v>
                </c:pt>
                <c:pt idx="5642">
                  <c:v>42971.178182870368</c:v>
                </c:pt>
                <c:pt idx="5643">
                  <c:v>42971.219965277778</c:v>
                </c:pt>
                <c:pt idx="5644">
                  <c:v>42971.261516203696</c:v>
                </c:pt>
                <c:pt idx="5645">
                  <c:v>42971.303298611107</c:v>
                </c:pt>
                <c:pt idx="5646">
                  <c:v>42971.344849537039</c:v>
                </c:pt>
                <c:pt idx="5647">
                  <c:v>42971.386631944442</c:v>
                </c:pt>
                <c:pt idx="5648">
                  <c:v>42971.428182870368</c:v>
                </c:pt>
                <c:pt idx="5649">
                  <c:v>42971.469976851848</c:v>
                </c:pt>
                <c:pt idx="5650">
                  <c:v>42971.511516203696</c:v>
                </c:pt>
                <c:pt idx="5651">
                  <c:v>42971.553310185183</c:v>
                </c:pt>
                <c:pt idx="5652">
                  <c:v>42971.594849537039</c:v>
                </c:pt>
                <c:pt idx="5653">
                  <c:v>42971.636631944442</c:v>
                </c:pt>
                <c:pt idx="5654">
                  <c:v>42971.678182870368</c:v>
                </c:pt>
                <c:pt idx="5655">
                  <c:v>42971.720023148147</c:v>
                </c:pt>
                <c:pt idx="5656">
                  <c:v>42971.76158564815</c:v>
                </c:pt>
                <c:pt idx="5657">
                  <c:v>42971.803252314807</c:v>
                </c:pt>
                <c:pt idx="5658">
                  <c:v>42971.845034722217</c:v>
                </c:pt>
                <c:pt idx="5659">
                  <c:v>42971.88658564815</c:v>
                </c:pt>
                <c:pt idx="5660">
                  <c:v>42971.928252314807</c:v>
                </c:pt>
                <c:pt idx="5661">
                  <c:v>42971.970034722217</c:v>
                </c:pt>
                <c:pt idx="5662">
                  <c:v>42972.01158564815</c:v>
                </c:pt>
                <c:pt idx="5663">
                  <c:v>42972.053252314807</c:v>
                </c:pt>
                <c:pt idx="5664">
                  <c:v>42972.095046296286</c:v>
                </c:pt>
                <c:pt idx="5665">
                  <c:v>42972.13658564815</c:v>
                </c:pt>
                <c:pt idx="5666">
                  <c:v>42972.178252314807</c:v>
                </c:pt>
                <c:pt idx="5667">
                  <c:v>42972.220034722217</c:v>
                </c:pt>
                <c:pt idx="5668">
                  <c:v>42972.26158564815</c:v>
                </c:pt>
                <c:pt idx="5669">
                  <c:v>42972.303252314807</c:v>
                </c:pt>
                <c:pt idx="5670">
                  <c:v>42972.345081018517</c:v>
                </c:pt>
                <c:pt idx="5671">
                  <c:v>42972.386597222219</c:v>
                </c:pt>
                <c:pt idx="5672">
                  <c:v>42972.428379629629</c:v>
                </c:pt>
                <c:pt idx="5673">
                  <c:v>42972.469930555562</c:v>
                </c:pt>
                <c:pt idx="5674">
                  <c:v>42972.511712962973</c:v>
                </c:pt>
                <c:pt idx="5675">
                  <c:v>42972.553263888891</c:v>
                </c:pt>
                <c:pt idx="5676">
                  <c:v>42972.595069444447</c:v>
                </c:pt>
                <c:pt idx="5677">
                  <c:v>42972.636620370373</c:v>
                </c:pt>
                <c:pt idx="5678">
                  <c:v>42972.678402777783</c:v>
                </c:pt>
                <c:pt idx="5679">
                  <c:v>42972.720023148147</c:v>
                </c:pt>
                <c:pt idx="5680">
                  <c:v>42972.761828703697</c:v>
                </c:pt>
                <c:pt idx="5681">
                  <c:v>42972.803379629629</c:v>
                </c:pt>
                <c:pt idx="5682">
                  <c:v>42972.845173611109</c:v>
                </c:pt>
                <c:pt idx="5683">
                  <c:v>42972.886712962973</c:v>
                </c:pt>
                <c:pt idx="5684">
                  <c:v>42972.928506944438</c:v>
                </c:pt>
                <c:pt idx="5685">
                  <c:v>42972.970046296286</c:v>
                </c:pt>
                <c:pt idx="5686">
                  <c:v>42973.011828703697</c:v>
                </c:pt>
                <c:pt idx="5687">
                  <c:v>42973.053379629629</c:v>
                </c:pt>
                <c:pt idx="5688">
                  <c:v>42973.09516203704</c:v>
                </c:pt>
                <c:pt idx="5689">
                  <c:v>42973.136712962973</c:v>
                </c:pt>
                <c:pt idx="5690">
                  <c:v>42973.178541666668</c:v>
                </c:pt>
                <c:pt idx="5691">
                  <c:v>42973.220057870371</c:v>
                </c:pt>
                <c:pt idx="5692">
                  <c:v>42973.261840277781</c:v>
                </c:pt>
                <c:pt idx="5693">
                  <c:v>42973.303391203714</c:v>
                </c:pt>
                <c:pt idx="5694">
                  <c:v>42973.345173611109</c:v>
                </c:pt>
                <c:pt idx="5695">
                  <c:v>42973.386724537027</c:v>
                </c:pt>
                <c:pt idx="5696">
                  <c:v>42973.428506944438</c:v>
                </c:pt>
                <c:pt idx="5697">
                  <c:v>42973.470057870371</c:v>
                </c:pt>
                <c:pt idx="5698">
                  <c:v>42973.511840277781</c:v>
                </c:pt>
                <c:pt idx="5699">
                  <c:v>42973.553391203714</c:v>
                </c:pt>
                <c:pt idx="5700">
                  <c:v>42973.595185185193</c:v>
                </c:pt>
                <c:pt idx="5701">
                  <c:v>42973.636724537027</c:v>
                </c:pt>
                <c:pt idx="5702">
                  <c:v>42973.678518518522</c:v>
                </c:pt>
                <c:pt idx="5703">
                  <c:v>42973.720104166663</c:v>
                </c:pt>
                <c:pt idx="5704">
                  <c:v>42973.761793981481</c:v>
                </c:pt>
                <c:pt idx="5705">
                  <c:v>42973.803576388891</c:v>
                </c:pt>
                <c:pt idx="5706">
                  <c:v>42973.845127314817</c:v>
                </c:pt>
                <c:pt idx="5707">
                  <c:v>42973.886793981481</c:v>
                </c:pt>
                <c:pt idx="5708">
                  <c:v>42973.928576388891</c:v>
                </c:pt>
                <c:pt idx="5709">
                  <c:v>42973.970173611109</c:v>
                </c:pt>
                <c:pt idx="5710">
                  <c:v>42974.011805555558</c:v>
                </c:pt>
                <c:pt idx="5711">
                  <c:v>42974.053587962961</c:v>
                </c:pt>
                <c:pt idx="5712">
                  <c:v>42974.095138888893</c:v>
                </c:pt>
                <c:pt idx="5713">
                  <c:v>42974.136805555558</c:v>
                </c:pt>
                <c:pt idx="5714">
                  <c:v>42974.178587962961</c:v>
                </c:pt>
                <c:pt idx="5715">
                  <c:v>42974.220138888893</c:v>
                </c:pt>
                <c:pt idx="5716">
                  <c:v>42974.261805555558</c:v>
                </c:pt>
                <c:pt idx="5717">
                  <c:v>42974.303587962961</c:v>
                </c:pt>
                <c:pt idx="5718">
                  <c:v>42974.345138888893</c:v>
                </c:pt>
                <c:pt idx="5719">
                  <c:v>42974.386805555558</c:v>
                </c:pt>
                <c:pt idx="5720">
                  <c:v>42974.428599537037</c:v>
                </c:pt>
                <c:pt idx="5721">
                  <c:v>42974.470138888893</c:v>
                </c:pt>
                <c:pt idx="5722">
                  <c:v>42974.511805555558</c:v>
                </c:pt>
                <c:pt idx="5723">
                  <c:v>42974.553587962961</c:v>
                </c:pt>
                <c:pt idx="5724">
                  <c:v>42974.59516203704</c:v>
                </c:pt>
                <c:pt idx="5725">
                  <c:v>42974.636967592603</c:v>
                </c:pt>
                <c:pt idx="5726">
                  <c:v>42974.678483796299</c:v>
                </c:pt>
                <c:pt idx="5727">
                  <c:v>42974.720277777778</c:v>
                </c:pt>
                <c:pt idx="5728">
                  <c:v>42974.76190972222</c:v>
                </c:pt>
                <c:pt idx="5729">
                  <c:v>42974.803680555553</c:v>
                </c:pt>
                <c:pt idx="5730">
                  <c:v>42974.845243055563</c:v>
                </c:pt>
                <c:pt idx="5731">
                  <c:v>42974.887025462973</c:v>
                </c:pt>
                <c:pt idx="5732">
                  <c:v>42974.928576388891</c:v>
                </c:pt>
                <c:pt idx="5733">
                  <c:v>42974.970358796287</c:v>
                </c:pt>
                <c:pt idx="5734">
                  <c:v>42975.01190972222</c:v>
                </c:pt>
                <c:pt idx="5735">
                  <c:v>42975.05369212963</c:v>
                </c:pt>
                <c:pt idx="5736">
                  <c:v>42975.095243055563</c:v>
                </c:pt>
                <c:pt idx="5737">
                  <c:v>42975.137037037042</c:v>
                </c:pt>
                <c:pt idx="5738">
                  <c:v>42975.178576388891</c:v>
                </c:pt>
                <c:pt idx="5739">
                  <c:v>42975.220370370371</c:v>
                </c:pt>
                <c:pt idx="5740">
                  <c:v>42975.26190972222</c:v>
                </c:pt>
                <c:pt idx="5741">
                  <c:v>42975.30369212963</c:v>
                </c:pt>
                <c:pt idx="5742">
                  <c:v>42975.345243055563</c:v>
                </c:pt>
                <c:pt idx="5743">
                  <c:v>42975.387025462973</c:v>
                </c:pt>
                <c:pt idx="5744">
                  <c:v>42975.428576388891</c:v>
                </c:pt>
                <c:pt idx="5745">
                  <c:v>42975.470405092587</c:v>
                </c:pt>
                <c:pt idx="5746">
                  <c:v>42975.511921296304</c:v>
                </c:pt>
                <c:pt idx="5747">
                  <c:v>42975.553703703707</c:v>
                </c:pt>
                <c:pt idx="5748">
                  <c:v>42975.595277777778</c:v>
                </c:pt>
                <c:pt idx="5749">
                  <c:v>42975.637060185189</c:v>
                </c:pt>
                <c:pt idx="5750">
                  <c:v>42975.678611111107</c:v>
                </c:pt>
                <c:pt idx="5751">
                  <c:v>42975.720451388886</c:v>
                </c:pt>
                <c:pt idx="5752">
                  <c:v>42975.762013888889</c:v>
                </c:pt>
                <c:pt idx="5753">
                  <c:v>42975.803796296299</c:v>
                </c:pt>
                <c:pt idx="5754">
                  <c:v>42975.845347222217</c:v>
                </c:pt>
                <c:pt idx="5755">
                  <c:v>42975.887141203697</c:v>
                </c:pt>
                <c:pt idx="5756">
                  <c:v>42975.928680555553</c:v>
                </c:pt>
                <c:pt idx="5757">
                  <c:v>42975.970347222217</c:v>
                </c:pt>
                <c:pt idx="5758">
                  <c:v>42976.012129629627</c:v>
                </c:pt>
                <c:pt idx="5759">
                  <c:v>42976.053680555553</c:v>
                </c:pt>
                <c:pt idx="5760">
                  <c:v>42976.095347222217</c:v>
                </c:pt>
                <c:pt idx="5761">
                  <c:v>42976.137129629627</c:v>
                </c:pt>
                <c:pt idx="5762">
                  <c:v>42976.178726851853</c:v>
                </c:pt>
                <c:pt idx="5763">
                  <c:v>42976.22047453704</c:v>
                </c:pt>
                <c:pt idx="5764">
                  <c:v>42976.262025462973</c:v>
                </c:pt>
                <c:pt idx="5765">
                  <c:v>42976.303796296299</c:v>
                </c:pt>
                <c:pt idx="5766">
                  <c:v>42976.345358796287</c:v>
                </c:pt>
                <c:pt idx="5767">
                  <c:v>42976.387141203697</c:v>
                </c:pt>
                <c:pt idx="5768">
                  <c:v>42976.42869212963</c:v>
                </c:pt>
                <c:pt idx="5769">
                  <c:v>42976.47047453704</c:v>
                </c:pt>
                <c:pt idx="5770">
                  <c:v>42976.512025462973</c:v>
                </c:pt>
                <c:pt idx="5771">
                  <c:v>42976.553807870368</c:v>
                </c:pt>
                <c:pt idx="5772">
                  <c:v>42976.595381944448</c:v>
                </c:pt>
                <c:pt idx="5773">
                  <c:v>42976.637048611112</c:v>
                </c:pt>
                <c:pt idx="5774">
                  <c:v>42976.678842592592</c:v>
                </c:pt>
                <c:pt idx="5775">
                  <c:v>42976.720416666663</c:v>
                </c:pt>
                <c:pt idx="5776">
                  <c:v>42976.762141203697</c:v>
                </c:pt>
                <c:pt idx="5777">
                  <c:v>42976.803923611107</c:v>
                </c:pt>
                <c:pt idx="5778">
                  <c:v>42976.84547453704</c:v>
                </c:pt>
                <c:pt idx="5779">
                  <c:v>42976.887141203697</c:v>
                </c:pt>
                <c:pt idx="5780">
                  <c:v>42976.928923611107</c:v>
                </c:pt>
                <c:pt idx="5781">
                  <c:v>42976.970520833333</c:v>
                </c:pt>
                <c:pt idx="5782">
                  <c:v>42977.012152777781</c:v>
                </c:pt>
                <c:pt idx="5783">
                  <c:v>42977.053935185177</c:v>
                </c:pt>
                <c:pt idx="5784">
                  <c:v>42977.095486111109</c:v>
                </c:pt>
                <c:pt idx="5785">
                  <c:v>42977.137152777781</c:v>
                </c:pt>
                <c:pt idx="5786">
                  <c:v>42977.178935185177</c:v>
                </c:pt>
                <c:pt idx="5787">
                  <c:v>42977.220486111109</c:v>
                </c:pt>
                <c:pt idx="5788">
                  <c:v>42977.262152777781</c:v>
                </c:pt>
                <c:pt idx="5789">
                  <c:v>42977.303935185177</c:v>
                </c:pt>
                <c:pt idx="5790">
                  <c:v>42977.345486111109</c:v>
                </c:pt>
                <c:pt idx="5791">
                  <c:v>42977.387152777781</c:v>
                </c:pt>
                <c:pt idx="5792">
                  <c:v>42977.428946759261</c:v>
                </c:pt>
                <c:pt idx="5793">
                  <c:v>42977.470486111109</c:v>
                </c:pt>
                <c:pt idx="5794">
                  <c:v>42977.512152777781</c:v>
                </c:pt>
                <c:pt idx="5795">
                  <c:v>42977.553935185177</c:v>
                </c:pt>
                <c:pt idx="5796">
                  <c:v>42977.595509259263</c:v>
                </c:pt>
                <c:pt idx="5797">
                  <c:v>42977.637199074074</c:v>
                </c:pt>
                <c:pt idx="5798">
                  <c:v>42977.678946759261</c:v>
                </c:pt>
                <c:pt idx="5799">
                  <c:v>42977.720543981479</c:v>
                </c:pt>
                <c:pt idx="5800">
                  <c:v>42977.762245370373</c:v>
                </c:pt>
                <c:pt idx="5801">
                  <c:v>42977.804027777784</c:v>
                </c:pt>
                <c:pt idx="5802">
                  <c:v>42977.845590277779</c:v>
                </c:pt>
                <c:pt idx="5803">
                  <c:v>42977.887256944443</c:v>
                </c:pt>
                <c:pt idx="5804">
                  <c:v>42977.929039351853</c:v>
                </c:pt>
                <c:pt idx="5805">
                  <c:v>42977.970590277779</c:v>
                </c:pt>
                <c:pt idx="5806">
                  <c:v>42978.012256944443</c:v>
                </c:pt>
                <c:pt idx="5807">
                  <c:v>42978.054050925923</c:v>
                </c:pt>
                <c:pt idx="5808">
                  <c:v>42978.095590277779</c:v>
                </c:pt>
                <c:pt idx="5809">
                  <c:v>42978.137256944443</c:v>
                </c:pt>
                <c:pt idx="5810">
                  <c:v>42978.179039351853</c:v>
                </c:pt>
                <c:pt idx="5811">
                  <c:v>42978.220590277779</c:v>
                </c:pt>
                <c:pt idx="5812">
                  <c:v>42978.262256944443</c:v>
                </c:pt>
                <c:pt idx="5813">
                  <c:v>42978.304085648153</c:v>
                </c:pt>
                <c:pt idx="5814">
                  <c:v>42978.345601851863</c:v>
                </c:pt>
                <c:pt idx="5815">
                  <c:v>42978.38726851852</c:v>
                </c:pt>
                <c:pt idx="5816">
                  <c:v>42978.429039351853</c:v>
                </c:pt>
                <c:pt idx="5817">
                  <c:v>42978.470601851863</c:v>
                </c:pt>
                <c:pt idx="5818">
                  <c:v>42978.51226851852</c:v>
                </c:pt>
                <c:pt idx="5819">
                  <c:v>42978.554050925923</c:v>
                </c:pt>
                <c:pt idx="5820">
                  <c:v>42978.595625000002</c:v>
                </c:pt>
                <c:pt idx="5821">
                  <c:v>42978.637291666673</c:v>
                </c:pt>
                <c:pt idx="5822">
                  <c:v>42978.679085648153</c:v>
                </c:pt>
                <c:pt idx="5823">
                  <c:v>42978.720659722218</c:v>
                </c:pt>
                <c:pt idx="5824">
                  <c:v>42978.762361111112</c:v>
                </c:pt>
                <c:pt idx="5825">
                  <c:v>42978.804027777784</c:v>
                </c:pt>
                <c:pt idx="5826">
                  <c:v>42978.845810185187</c:v>
                </c:pt>
                <c:pt idx="5827">
                  <c:v>42978.887361111112</c:v>
                </c:pt>
                <c:pt idx="5828">
                  <c:v>42978.929027777784</c:v>
                </c:pt>
                <c:pt idx="5829">
                  <c:v>42978.970694444448</c:v>
                </c:pt>
                <c:pt idx="5830">
                  <c:v>42979.012407407397</c:v>
                </c:pt>
                <c:pt idx="5831">
                  <c:v>42979.054155092592</c:v>
                </c:pt>
                <c:pt idx="5832">
                  <c:v>42979.095706018517</c:v>
                </c:pt>
                <c:pt idx="5833">
                  <c:v>42979.137372685182</c:v>
                </c:pt>
                <c:pt idx="5834">
                  <c:v>42979.179039351853</c:v>
                </c:pt>
                <c:pt idx="5835">
                  <c:v>42979.220821759263</c:v>
                </c:pt>
                <c:pt idx="5836">
                  <c:v>42979.262372685182</c:v>
                </c:pt>
                <c:pt idx="5837">
                  <c:v>42979.304039351853</c:v>
                </c:pt>
                <c:pt idx="5838">
                  <c:v>42979.345706018517</c:v>
                </c:pt>
                <c:pt idx="5839">
                  <c:v>42979.387488425928</c:v>
                </c:pt>
                <c:pt idx="5840">
                  <c:v>42979.429039351853</c:v>
                </c:pt>
                <c:pt idx="5841">
                  <c:v>42979.470706018517</c:v>
                </c:pt>
                <c:pt idx="5842">
                  <c:v>42979.512372685182</c:v>
                </c:pt>
                <c:pt idx="5843">
                  <c:v>42979.554166666669</c:v>
                </c:pt>
                <c:pt idx="5844">
                  <c:v>42979.595706018517</c:v>
                </c:pt>
                <c:pt idx="5845">
                  <c:v>42979.637372685182</c:v>
                </c:pt>
                <c:pt idx="5846">
                  <c:v>42979.679039351853</c:v>
                </c:pt>
                <c:pt idx="5847">
                  <c:v>42979.720868055563</c:v>
                </c:pt>
                <c:pt idx="5848">
                  <c:v>42979.762488425928</c:v>
                </c:pt>
                <c:pt idx="5849">
                  <c:v>42979.804120370369</c:v>
                </c:pt>
                <c:pt idx="5850">
                  <c:v>42979.84578703704</c:v>
                </c:pt>
                <c:pt idx="5851">
                  <c:v>42979.887557870366</c:v>
                </c:pt>
                <c:pt idx="5852">
                  <c:v>42979.929120370369</c:v>
                </c:pt>
                <c:pt idx="5853">
                  <c:v>42979.97078703704</c:v>
                </c:pt>
                <c:pt idx="5854">
                  <c:v>42980.012453703697</c:v>
                </c:pt>
                <c:pt idx="5855">
                  <c:v>42980.054236111107</c:v>
                </c:pt>
                <c:pt idx="5856">
                  <c:v>42980.09578703704</c:v>
                </c:pt>
                <c:pt idx="5857">
                  <c:v>42980.137453703697</c:v>
                </c:pt>
                <c:pt idx="5858">
                  <c:v>42980.179120370369</c:v>
                </c:pt>
                <c:pt idx="5859">
                  <c:v>42980.220914351848</c:v>
                </c:pt>
                <c:pt idx="5860">
                  <c:v>42980.262453703697</c:v>
                </c:pt>
                <c:pt idx="5861">
                  <c:v>42980.304120370369</c:v>
                </c:pt>
                <c:pt idx="5862">
                  <c:v>42980.345902777779</c:v>
                </c:pt>
                <c:pt idx="5863">
                  <c:v>42980.387569444443</c:v>
                </c:pt>
                <c:pt idx="5864">
                  <c:v>42980.429236111107</c:v>
                </c:pt>
                <c:pt idx="5865">
                  <c:v>42980.470949074072</c:v>
                </c:pt>
                <c:pt idx="5866">
                  <c:v>42980.51258101852</c:v>
                </c:pt>
                <c:pt idx="5867">
                  <c:v>42980.554247685177</c:v>
                </c:pt>
                <c:pt idx="5868">
                  <c:v>42980.595914351848</c:v>
                </c:pt>
                <c:pt idx="5869">
                  <c:v>42980.63758101852</c:v>
                </c:pt>
                <c:pt idx="5870">
                  <c:v>42980.679247685177</c:v>
                </c:pt>
                <c:pt idx="5871">
                  <c:v>42980.720960648148</c:v>
                </c:pt>
                <c:pt idx="5872">
                  <c:v>42980.762650462973</c:v>
                </c:pt>
                <c:pt idx="5873">
                  <c:v>42980.80431712963</c:v>
                </c:pt>
                <c:pt idx="5874">
                  <c:v>42980.845983796287</c:v>
                </c:pt>
                <c:pt idx="5875">
                  <c:v>42980.887650462973</c:v>
                </c:pt>
                <c:pt idx="5876">
                  <c:v>42980.92931712963</c:v>
                </c:pt>
                <c:pt idx="5877">
                  <c:v>42980.970983796287</c:v>
                </c:pt>
                <c:pt idx="5878">
                  <c:v>42981.012650462973</c:v>
                </c:pt>
                <c:pt idx="5879">
                  <c:v>42981.05431712963</c:v>
                </c:pt>
                <c:pt idx="5880">
                  <c:v>42981.095983796287</c:v>
                </c:pt>
                <c:pt idx="5881">
                  <c:v>42981.137650462973</c:v>
                </c:pt>
                <c:pt idx="5882">
                  <c:v>42981.17931712963</c:v>
                </c:pt>
                <c:pt idx="5883">
                  <c:v>42981.220983796287</c:v>
                </c:pt>
                <c:pt idx="5884">
                  <c:v>42981.262650462973</c:v>
                </c:pt>
                <c:pt idx="5885">
                  <c:v>42981.30431712963</c:v>
                </c:pt>
                <c:pt idx="5886">
                  <c:v>42981.345983796287</c:v>
                </c:pt>
                <c:pt idx="5887">
                  <c:v>42981.387650462973</c:v>
                </c:pt>
                <c:pt idx="5888">
                  <c:v>42981.42931712963</c:v>
                </c:pt>
                <c:pt idx="5889">
                  <c:v>42981.470983796287</c:v>
                </c:pt>
                <c:pt idx="5890">
                  <c:v>42981.512650462973</c:v>
                </c:pt>
                <c:pt idx="5891">
                  <c:v>42981.55431712963</c:v>
                </c:pt>
                <c:pt idx="5892">
                  <c:v>42981.596006944441</c:v>
                </c:pt>
                <c:pt idx="5893">
                  <c:v>42981.637673611112</c:v>
                </c:pt>
                <c:pt idx="5894">
                  <c:v>42981.679340277777</c:v>
                </c:pt>
                <c:pt idx="5895">
                  <c:v>42981.721030092587</c:v>
                </c:pt>
                <c:pt idx="5896">
                  <c:v>42981.762754629628</c:v>
                </c:pt>
                <c:pt idx="5897">
                  <c:v>42981.8044212963</c:v>
                </c:pt>
                <c:pt idx="5898">
                  <c:v>42981.846087962957</c:v>
                </c:pt>
                <c:pt idx="5899">
                  <c:v>42981.887754629628</c:v>
                </c:pt>
                <c:pt idx="5900">
                  <c:v>42981.9294212963</c:v>
                </c:pt>
                <c:pt idx="5901">
                  <c:v>42981.971087962957</c:v>
                </c:pt>
                <c:pt idx="5902">
                  <c:v>42982.012754629628</c:v>
                </c:pt>
                <c:pt idx="5903">
                  <c:v>42982.0544212963</c:v>
                </c:pt>
                <c:pt idx="5904">
                  <c:v>42982.096087962957</c:v>
                </c:pt>
                <c:pt idx="5905">
                  <c:v>42982.137754629628</c:v>
                </c:pt>
                <c:pt idx="5906">
                  <c:v>42982.1794212963</c:v>
                </c:pt>
                <c:pt idx="5907">
                  <c:v>42982.221087962957</c:v>
                </c:pt>
                <c:pt idx="5908">
                  <c:v>42982.262754629628</c:v>
                </c:pt>
                <c:pt idx="5909">
                  <c:v>42982.3044212963</c:v>
                </c:pt>
                <c:pt idx="5910">
                  <c:v>42982.346087962957</c:v>
                </c:pt>
                <c:pt idx="5911">
                  <c:v>42982.387754629628</c:v>
                </c:pt>
                <c:pt idx="5912">
                  <c:v>42982.4294212963</c:v>
                </c:pt>
                <c:pt idx="5913">
                  <c:v>42982.471087962957</c:v>
                </c:pt>
                <c:pt idx="5914">
                  <c:v>42982.512754629628</c:v>
                </c:pt>
                <c:pt idx="5915">
                  <c:v>42982.5544212963</c:v>
                </c:pt>
                <c:pt idx="5916">
                  <c:v>42982.59611111111</c:v>
                </c:pt>
                <c:pt idx="5917">
                  <c:v>42982.637777777767</c:v>
                </c:pt>
                <c:pt idx="5918">
                  <c:v>42982.679444444453</c:v>
                </c:pt>
                <c:pt idx="5919">
                  <c:v>42982.721168981479</c:v>
                </c:pt>
                <c:pt idx="5920">
                  <c:v>42982.76284722222</c:v>
                </c:pt>
                <c:pt idx="5921">
                  <c:v>42982.804513888892</c:v>
                </c:pt>
                <c:pt idx="5922">
                  <c:v>42982.846180555563</c:v>
                </c:pt>
                <c:pt idx="5923">
                  <c:v>42982.88784722222</c:v>
                </c:pt>
                <c:pt idx="5924">
                  <c:v>42982.929513888892</c:v>
                </c:pt>
                <c:pt idx="5925">
                  <c:v>42982.971180555563</c:v>
                </c:pt>
                <c:pt idx="5926">
                  <c:v>42983.01284722222</c:v>
                </c:pt>
                <c:pt idx="5927">
                  <c:v>42983.054513888892</c:v>
                </c:pt>
                <c:pt idx="5928">
                  <c:v>42983.096180555563</c:v>
                </c:pt>
                <c:pt idx="5929">
                  <c:v>42983.13784722222</c:v>
                </c:pt>
                <c:pt idx="5930">
                  <c:v>42983.179513888892</c:v>
                </c:pt>
                <c:pt idx="5931">
                  <c:v>42983.221180555563</c:v>
                </c:pt>
                <c:pt idx="5932">
                  <c:v>42983.26284722222</c:v>
                </c:pt>
                <c:pt idx="5933">
                  <c:v>42983.304513888892</c:v>
                </c:pt>
                <c:pt idx="5934">
                  <c:v>42983.346180555563</c:v>
                </c:pt>
                <c:pt idx="5935">
                  <c:v>42983.38784722222</c:v>
                </c:pt>
                <c:pt idx="5936">
                  <c:v>42983.429513888892</c:v>
                </c:pt>
                <c:pt idx="5937">
                  <c:v>42983.471180555563</c:v>
                </c:pt>
                <c:pt idx="5938">
                  <c:v>42983.51284722222</c:v>
                </c:pt>
                <c:pt idx="5939">
                  <c:v>42983.554513888892</c:v>
                </c:pt>
                <c:pt idx="5940">
                  <c:v>42983.596203703702</c:v>
                </c:pt>
                <c:pt idx="5941">
                  <c:v>42983.637870370367</c:v>
                </c:pt>
                <c:pt idx="5942">
                  <c:v>42983.679537037038</c:v>
                </c:pt>
                <c:pt idx="5943">
                  <c:v>42983.721203703702</c:v>
                </c:pt>
                <c:pt idx="5944">
                  <c:v>42983.762881944444</c:v>
                </c:pt>
                <c:pt idx="5945">
                  <c:v>42983.804548611108</c:v>
                </c:pt>
                <c:pt idx="5946">
                  <c:v>42983.846215277779</c:v>
                </c:pt>
                <c:pt idx="5947">
                  <c:v>42983.887881944444</c:v>
                </c:pt>
                <c:pt idx="5948">
                  <c:v>42983.929548611108</c:v>
                </c:pt>
                <c:pt idx="5949">
                  <c:v>42983.971215277779</c:v>
                </c:pt>
                <c:pt idx="5950">
                  <c:v>42984.012881944444</c:v>
                </c:pt>
                <c:pt idx="5951">
                  <c:v>42984.054548611108</c:v>
                </c:pt>
                <c:pt idx="5952">
                  <c:v>42984.096215277779</c:v>
                </c:pt>
                <c:pt idx="5953">
                  <c:v>42984.137766203698</c:v>
                </c:pt>
                <c:pt idx="5954">
                  <c:v>42984.179548611108</c:v>
                </c:pt>
                <c:pt idx="5955">
                  <c:v>42984.221099537041</c:v>
                </c:pt>
                <c:pt idx="5956">
                  <c:v>42984.262881944444</c:v>
                </c:pt>
                <c:pt idx="5957">
                  <c:v>42984.304432870369</c:v>
                </c:pt>
                <c:pt idx="5958">
                  <c:v>42984.346215277779</c:v>
                </c:pt>
                <c:pt idx="5959">
                  <c:v>42984.387766203698</c:v>
                </c:pt>
                <c:pt idx="5960">
                  <c:v>42984.429560185177</c:v>
                </c:pt>
                <c:pt idx="5961">
                  <c:v>42984.471099537041</c:v>
                </c:pt>
                <c:pt idx="5962">
                  <c:v>42984.51289351852</c:v>
                </c:pt>
                <c:pt idx="5963">
                  <c:v>42984.554432870369</c:v>
                </c:pt>
                <c:pt idx="5964">
                  <c:v>42984.596250000002</c:v>
                </c:pt>
                <c:pt idx="5965">
                  <c:v>42984.637789351851</c:v>
                </c:pt>
                <c:pt idx="5966">
                  <c:v>42984.679571759261</c:v>
                </c:pt>
                <c:pt idx="5967">
                  <c:v>42984.72115740741</c:v>
                </c:pt>
                <c:pt idx="5968">
                  <c:v>42984.763101851851</c:v>
                </c:pt>
                <c:pt idx="5969">
                  <c:v>42984.804652777777</c:v>
                </c:pt>
                <c:pt idx="5970">
                  <c:v>42984.846435185187</c:v>
                </c:pt>
                <c:pt idx="5971">
                  <c:v>42984.888032407413</c:v>
                </c:pt>
                <c:pt idx="5972">
                  <c:v>42984.929780092592</c:v>
                </c:pt>
                <c:pt idx="5973">
                  <c:v>42984.971331018518</c:v>
                </c:pt>
                <c:pt idx="5974">
                  <c:v>42985.013101851851</c:v>
                </c:pt>
                <c:pt idx="5975">
                  <c:v>42985.054664351846</c:v>
                </c:pt>
                <c:pt idx="5976">
                  <c:v>42985.096446759257</c:v>
                </c:pt>
                <c:pt idx="5977">
                  <c:v>42985.137997685182</c:v>
                </c:pt>
                <c:pt idx="5978">
                  <c:v>42985.179780092592</c:v>
                </c:pt>
                <c:pt idx="5979">
                  <c:v>42985.221331018518</c:v>
                </c:pt>
                <c:pt idx="5980">
                  <c:v>42985.263113425928</c:v>
                </c:pt>
                <c:pt idx="5981">
                  <c:v>42985.304664351846</c:v>
                </c:pt>
                <c:pt idx="5982">
                  <c:v>42985.346458333333</c:v>
                </c:pt>
                <c:pt idx="5983">
                  <c:v>42985.387997685182</c:v>
                </c:pt>
                <c:pt idx="5984">
                  <c:v>42985.429791666669</c:v>
                </c:pt>
                <c:pt idx="5985">
                  <c:v>42985.471331018518</c:v>
                </c:pt>
                <c:pt idx="5986">
                  <c:v>42985.513113425928</c:v>
                </c:pt>
                <c:pt idx="5987">
                  <c:v>42985.554664351846</c:v>
                </c:pt>
                <c:pt idx="5988">
                  <c:v>42985.596446759257</c:v>
                </c:pt>
                <c:pt idx="5989">
                  <c:v>42985.638043981482</c:v>
                </c:pt>
                <c:pt idx="5990">
                  <c:v>42985.679791666669</c:v>
                </c:pt>
                <c:pt idx="5991">
                  <c:v>42985.721400462957</c:v>
                </c:pt>
                <c:pt idx="5992">
                  <c:v>42985.763194444437</c:v>
                </c:pt>
                <c:pt idx="5993">
                  <c:v>42985.804745370369</c:v>
                </c:pt>
                <c:pt idx="5994">
                  <c:v>42985.84652777778</c:v>
                </c:pt>
                <c:pt idx="5995">
                  <c:v>42985.888078703712</c:v>
                </c:pt>
                <c:pt idx="5996">
                  <c:v>42985.929861111108</c:v>
                </c:pt>
                <c:pt idx="5997">
                  <c:v>42985.971412037034</c:v>
                </c:pt>
                <c:pt idx="5998">
                  <c:v>42986.013194444437</c:v>
                </c:pt>
                <c:pt idx="5999">
                  <c:v>42986.054745370369</c:v>
                </c:pt>
                <c:pt idx="6000">
                  <c:v>42986.09652777778</c:v>
                </c:pt>
                <c:pt idx="6001">
                  <c:v>42986.138078703712</c:v>
                </c:pt>
                <c:pt idx="6002">
                  <c:v>42986.179872685178</c:v>
                </c:pt>
                <c:pt idx="6003">
                  <c:v>42986.221412037034</c:v>
                </c:pt>
                <c:pt idx="6004">
                  <c:v>42986.263206018521</c:v>
                </c:pt>
                <c:pt idx="6005">
                  <c:v>42986.304745370369</c:v>
                </c:pt>
                <c:pt idx="6006">
                  <c:v>42986.34652777778</c:v>
                </c:pt>
                <c:pt idx="6007">
                  <c:v>42986.388078703712</c:v>
                </c:pt>
                <c:pt idx="6008">
                  <c:v>42986.429861111108</c:v>
                </c:pt>
                <c:pt idx="6009">
                  <c:v>42986.471412037034</c:v>
                </c:pt>
                <c:pt idx="6010">
                  <c:v>42986.513240740736</c:v>
                </c:pt>
                <c:pt idx="6011">
                  <c:v>42986.554756944453</c:v>
                </c:pt>
                <c:pt idx="6012">
                  <c:v>42986.59652777778</c:v>
                </c:pt>
                <c:pt idx="6013">
                  <c:v>42986.638101851851</c:v>
                </c:pt>
                <c:pt idx="6014">
                  <c:v>42986.679884259262</c:v>
                </c:pt>
                <c:pt idx="6015">
                  <c:v>42986.72148148148</c:v>
                </c:pt>
                <c:pt idx="6016">
                  <c:v>42986.763298611113</c:v>
                </c:pt>
                <c:pt idx="6017">
                  <c:v>42986.804837962962</c:v>
                </c:pt>
                <c:pt idx="6018">
                  <c:v>42986.846620370372</c:v>
                </c:pt>
                <c:pt idx="6019">
                  <c:v>42986.888171296298</c:v>
                </c:pt>
                <c:pt idx="6020">
                  <c:v>42986.929965277777</c:v>
                </c:pt>
                <c:pt idx="6021">
                  <c:v>42986.971504629633</c:v>
                </c:pt>
                <c:pt idx="6022">
                  <c:v>42987.013298611113</c:v>
                </c:pt>
                <c:pt idx="6023">
                  <c:v>42987.054837962962</c:v>
                </c:pt>
                <c:pt idx="6024">
                  <c:v>42987.096620370372</c:v>
                </c:pt>
                <c:pt idx="6025">
                  <c:v>42987.138171296298</c:v>
                </c:pt>
                <c:pt idx="6026">
                  <c:v>42987.1799537037</c:v>
                </c:pt>
                <c:pt idx="6027">
                  <c:v>42987.221504629633</c:v>
                </c:pt>
                <c:pt idx="6028">
                  <c:v>42987.263333333343</c:v>
                </c:pt>
                <c:pt idx="6029">
                  <c:v>42987.304849537039</c:v>
                </c:pt>
                <c:pt idx="6030">
                  <c:v>42987.346631944441</c:v>
                </c:pt>
                <c:pt idx="6031">
                  <c:v>42987.388182870367</c:v>
                </c:pt>
                <c:pt idx="6032">
                  <c:v>42987.429965277777</c:v>
                </c:pt>
                <c:pt idx="6033">
                  <c:v>42987.471516203703</c:v>
                </c:pt>
                <c:pt idx="6034">
                  <c:v>42987.513298611113</c:v>
                </c:pt>
                <c:pt idx="6035">
                  <c:v>42987.554849537039</c:v>
                </c:pt>
                <c:pt idx="6036">
                  <c:v>42987.596655092602</c:v>
                </c:pt>
                <c:pt idx="6037">
                  <c:v>42987.638206018521</c:v>
                </c:pt>
                <c:pt idx="6038">
                  <c:v>42987.68</c:v>
                </c:pt>
                <c:pt idx="6039">
                  <c:v>42987.721562500003</c:v>
                </c:pt>
                <c:pt idx="6040">
                  <c:v>42987.763425925928</c:v>
                </c:pt>
                <c:pt idx="6041">
                  <c:v>42987.804965277777</c:v>
                </c:pt>
                <c:pt idx="6042">
                  <c:v>42987.846759259257</c:v>
                </c:pt>
                <c:pt idx="6043">
                  <c:v>42987.888298611113</c:v>
                </c:pt>
                <c:pt idx="6044">
                  <c:v>42987.930081018523</c:v>
                </c:pt>
                <c:pt idx="6045">
                  <c:v>42987.971631944441</c:v>
                </c:pt>
                <c:pt idx="6046">
                  <c:v>42988.013414351852</c:v>
                </c:pt>
                <c:pt idx="6047">
                  <c:v>42988.054965277777</c:v>
                </c:pt>
                <c:pt idx="6048">
                  <c:v>42988.09679398148</c:v>
                </c:pt>
                <c:pt idx="6049">
                  <c:v>42988.138310185182</c:v>
                </c:pt>
                <c:pt idx="6050">
                  <c:v>42988.180092592593</c:v>
                </c:pt>
                <c:pt idx="6051">
                  <c:v>42988.221643518518</c:v>
                </c:pt>
                <c:pt idx="6052">
                  <c:v>42988.263425925928</c:v>
                </c:pt>
                <c:pt idx="6053">
                  <c:v>42988.304976851847</c:v>
                </c:pt>
                <c:pt idx="6054">
                  <c:v>42988.346759259257</c:v>
                </c:pt>
                <c:pt idx="6055">
                  <c:v>42988.388310185182</c:v>
                </c:pt>
                <c:pt idx="6056">
                  <c:v>42988.430092592593</c:v>
                </c:pt>
                <c:pt idx="6057">
                  <c:v>42988.471643518518</c:v>
                </c:pt>
                <c:pt idx="6058">
                  <c:v>42988.513425925928</c:v>
                </c:pt>
                <c:pt idx="6059">
                  <c:v>42988.554976851847</c:v>
                </c:pt>
                <c:pt idx="6060">
                  <c:v>42988.596782407411</c:v>
                </c:pt>
                <c:pt idx="6061">
                  <c:v>42988.638333333343</c:v>
                </c:pt>
                <c:pt idx="6062">
                  <c:v>42988.680127314823</c:v>
                </c:pt>
                <c:pt idx="6063">
                  <c:v>42988.721701388888</c:v>
                </c:pt>
                <c:pt idx="6064">
                  <c:v>42988.763541666667</c:v>
                </c:pt>
                <c:pt idx="6065">
                  <c:v>42988.805081018523</c:v>
                </c:pt>
                <c:pt idx="6066">
                  <c:v>42988.846875000003</c:v>
                </c:pt>
                <c:pt idx="6067">
                  <c:v>42988.888414351852</c:v>
                </c:pt>
                <c:pt idx="6068">
                  <c:v>42988.930196759262</c:v>
                </c:pt>
                <c:pt idx="6069">
                  <c:v>42988.971747685187</c:v>
                </c:pt>
                <c:pt idx="6070">
                  <c:v>42989.01353009259</c:v>
                </c:pt>
                <c:pt idx="6071">
                  <c:v>42989.055196759262</c:v>
                </c:pt>
                <c:pt idx="6072">
                  <c:v>42989.096909722219</c:v>
                </c:pt>
                <c:pt idx="6073">
                  <c:v>42989.138541666667</c:v>
                </c:pt>
                <c:pt idx="6074">
                  <c:v>42989.180208333331</c:v>
                </c:pt>
                <c:pt idx="6075">
                  <c:v>42989.221875000003</c:v>
                </c:pt>
                <c:pt idx="6076">
                  <c:v>42989.263541666667</c:v>
                </c:pt>
                <c:pt idx="6077">
                  <c:v>42989.305208333331</c:v>
                </c:pt>
                <c:pt idx="6078">
                  <c:v>42989.346875000003</c:v>
                </c:pt>
                <c:pt idx="6079">
                  <c:v>42989.388541666667</c:v>
                </c:pt>
                <c:pt idx="6080">
                  <c:v>42989.430208333331</c:v>
                </c:pt>
                <c:pt idx="6081">
                  <c:v>42989.471875000003</c:v>
                </c:pt>
                <c:pt idx="6082">
                  <c:v>42989.513541666667</c:v>
                </c:pt>
                <c:pt idx="6083">
                  <c:v>42989.555208333331</c:v>
                </c:pt>
                <c:pt idx="6084">
                  <c:v>42989.596875000003</c:v>
                </c:pt>
                <c:pt idx="6085">
                  <c:v>42989.638541666667</c:v>
                </c:pt>
                <c:pt idx="6086">
                  <c:v>42989.680208333331</c:v>
                </c:pt>
                <c:pt idx="6087">
                  <c:v>42989.721932870372</c:v>
                </c:pt>
                <c:pt idx="6088">
                  <c:v>42989.76363425926</c:v>
                </c:pt>
                <c:pt idx="6089">
                  <c:v>42989.805300925917</c:v>
                </c:pt>
                <c:pt idx="6090">
                  <c:v>42989.846967592603</c:v>
                </c:pt>
                <c:pt idx="6091">
                  <c:v>42989.88863425926</c:v>
                </c:pt>
                <c:pt idx="6092">
                  <c:v>42989.930300925917</c:v>
                </c:pt>
                <c:pt idx="6093">
                  <c:v>42989.971967592603</c:v>
                </c:pt>
                <c:pt idx="6094">
                  <c:v>42990.013506944437</c:v>
                </c:pt>
                <c:pt idx="6095">
                  <c:v>42990.055300925917</c:v>
                </c:pt>
                <c:pt idx="6096">
                  <c:v>42990.096967592603</c:v>
                </c:pt>
                <c:pt idx="6097">
                  <c:v>42990.13863425926</c:v>
                </c:pt>
                <c:pt idx="6098">
                  <c:v>42990.180300925917</c:v>
                </c:pt>
                <c:pt idx="6099">
                  <c:v>42990.221967592603</c:v>
                </c:pt>
                <c:pt idx="6100">
                  <c:v>42990.26363425926</c:v>
                </c:pt>
                <c:pt idx="6101">
                  <c:v>42990.305300925917</c:v>
                </c:pt>
                <c:pt idx="6102">
                  <c:v>42990.346967592603</c:v>
                </c:pt>
                <c:pt idx="6103">
                  <c:v>42990.38863425926</c:v>
                </c:pt>
                <c:pt idx="6104">
                  <c:v>42990.430300925917</c:v>
                </c:pt>
                <c:pt idx="6105">
                  <c:v>42990.471967592603</c:v>
                </c:pt>
                <c:pt idx="6106">
                  <c:v>42990.51363425926</c:v>
                </c:pt>
                <c:pt idx="6107">
                  <c:v>42990.555300925917</c:v>
                </c:pt>
                <c:pt idx="6108">
                  <c:v>42990.597002314818</c:v>
                </c:pt>
                <c:pt idx="6109">
                  <c:v>42990.638668981483</c:v>
                </c:pt>
                <c:pt idx="6110">
                  <c:v>42990.680335648147</c:v>
                </c:pt>
                <c:pt idx="6111">
                  <c:v>42990.721979166658</c:v>
                </c:pt>
                <c:pt idx="6112">
                  <c:v>42990.763692129629</c:v>
                </c:pt>
                <c:pt idx="6113">
                  <c:v>42990.805358796293</c:v>
                </c:pt>
                <c:pt idx="6114">
                  <c:v>42990.847025462957</c:v>
                </c:pt>
                <c:pt idx="6115">
                  <c:v>42990.888692129629</c:v>
                </c:pt>
                <c:pt idx="6116">
                  <c:v>42990.930405092593</c:v>
                </c:pt>
                <c:pt idx="6117">
                  <c:v>42990.972037037027</c:v>
                </c:pt>
                <c:pt idx="6118">
                  <c:v>42991.013703703713</c:v>
                </c:pt>
                <c:pt idx="6119">
                  <c:v>42991.05537037037</c:v>
                </c:pt>
                <c:pt idx="6120">
                  <c:v>42991.097037037027</c:v>
                </c:pt>
                <c:pt idx="6121">
                  <c:v>42991.138703703713</c:v>
                </c:pt>
                <c:pt idx="6122">
                  <c:v>42991.18037037037</c:v>
                </c:pt>
                <c:pt idx="6123">
                  <c:v>42991.222037037027</c:v>
                </c:pt>
                <c:pt idx="6124">
                  <c:v>42991.263703703713</c:v>
                </c:pt>
                <c:pt idx="6125">
                  <c:v>42991.30537037037</c:v>
                </c:pt>
                <c:pt idx="6126">
                  <c:v>42991.347037037027</c:v>
                </c:pt>
                <c:pt idx="6127">
                  <c:v>42991.388703703713</c:v>
                </c:pt>
                <c:pt idx="6128">
                  <c:v>42991.43037037037</c:v>
                </c:pt>
                <c:pt idx="6129">
                  <c:v>42991.472037037027</c:v>
                </c:pt>
                <c:pt idx="6130">
                  <c:v>42991.513703703713</c:v>
                </c:pt>
                <c:pt idx="6131">
                  <c:v>42991.55537037037</c:v>
                </c:pt>
                <c:pt idx="6132">
                  <c:v>42991.597060185188</c:v>
                </c:pt>
                <c:pt idx="6133">
                  <c:v>42991.638611111113</c:v>
                </c:pt>
                <c:pt idx="6134">
                  <c:v>42991.680393518523</c:v>
                </c:pt>
                <c:pt idx="6135">
                  <c:v>42991.721944444442</c:v>
                </c:pt>
                <c:pt idx="6136">
                  <c:v>42991.763796296298</c:v>
                </c:pt>
                <c:pt idx="6137">
                  <c:v>42991.805347222216</c:v>
                </c:pt>
                <c:pt idx="6138">
                  <c:v>42991.847141203703</c:v>
                </c:pt>
                <c:pt idx="6139">
                  <c:v>42991.888680555552</c:v>
                </c:pt>
                <c:pt idx="6140">
                  <c:v>42991.930462962962</c:v>
                </c:pt>
                <c:pt idx="6141">
                  <c:v>42991.972129629627</c:v>
                </c:pt>
                <c:pt idx="6142">
                  <c:v>42992.013796296298</c:v>
                </c:pt>
                <c:pt idx="6143">
                  <c:v>42992.055462962962</c:v>
                </c:pt>
                <c:pt idx="6144">
                  <c:v>42992.097175925926</c:v>
                </c:pt>
                <c:pt idx="6145">
                  <c:v>42992.138807870368</c:v>
                </c:pt>
                <c:pt idx="6146">
                  <c:v>42992.180474537039</c:v>
                </c:pt>
                <c:pt idx="6147">
                  <c:v>42992.222141203703</c:v>
                </c:pt>
                <c:pt idx="6148">
                  <c:v>42992.263807870368</c:v>
                </c:pt>
                <c:pt idx="6149">
                  <c:v>42992.305474537039</c:v>
                </c:pt>
                <c:pt idx="6150">
                  <c:v>42992.347141203703</c:v>
                </c:pt>
                <c:pt idx="6151">
                  <c:v>42992.388807870368</c:v>
                </c:pt>
                <c:pt idx="6152">
                  <c:v>42992.430474537039</c:v>
                </c:pt>
                <c:pt idx="6153">
                  <c:v>42992.472141203703</c:v>
                </c:pt>
                <c:pt idx="6154">
                  <c:v>42992.513807870368</c:v>
                </c:pt>
                <c:pt idx="6155">
                  <c:v>42992.555474537039</c:v>
                </c:pt>
                <c:pt idx="6156">
                  <c:v>42992.59715277778</c:v>
                </c:pt>
                <c:pt idx="6157">
                  <c:v>42992.638819444437</c:v>
                </c:pt>
                <c:pt idx="6158">
                  <c:v>42992.680486111109</c:v>
                </c:pt>
                <c:pt idx="6159">
                  <c:v>42992.722199074073</c:v>
                </c:pt>
                <c:pt idx="6160">
                  <c:v>42992.763877314806</c:v>
                </c:pt>
                <c:pt idx="6161">
                  <c:v>42992.805543981478</c:v>
                </c:pt>
                <c:pt idx="6162">
                  <c:v>42992.847210648149</c:v>
                </c:pt>
                <c:pt idx="6163">
                  <c:v>42992.888877314806</c:v>
                </c:pt>
                <c:pt idx="6164">
                  <c:v>42992.930543981478</c:v>
                </c:pt>
                <c:pt idx="6165">
                  <c:v>42992.972210648149</c:v>
                </c:pt>
                <c:pt idx="6166">
                  <c:v>42993.013877314806</c:v>
                </c:pt>
                <c:pt idx="6167">
                  <c:v>42993.055543981478</c:v>
                </c:pt>
                <c:pt idx="6168">
                  <c:v>42993.097210648149</c:v>
                </c:pt>
                <c:pt idx="6169">
                  <c:v>42993.138877314806</c:v>
                </c:pt>
                <c:pt idx="6170">
                  <c:v>42993.180543981478</c:v>
                </c:pt>
                <c:pt idx="6171">
                  <c:v>42993.222210648149</c:v>
                </c:pt>
                <c:pt idx="6172">
                  <c:v>42993.263877314806</c:v>
                </c:pt>
                <c:pt idx="6173">
                  <c:v>42993.305543981478</c:v>
                </c:pt>
                <c:pt idx="6174">
                  <c:v>42993.347210648149</c:v>
                </c:pt>
                <c:pt idx="6175">
                  <c:v>42993.388877314806</c:v>
                </c:pt>
                <c:pt idx="6176">
                  <c:v>42993.430543981478</c:v>
                </c:pt>
                <c:pt idx="6177">
                  <c:v>42993.472210648149</c:v>
                </c:pt>
                <c:pt idx="6178">
                  <c:v>42993.513877314806</c:v>
                </c:pt>
                <c:pt idx="6179">
                  <c:v>42993.555543981478</c:v>
                </c:pt>
                <c:pt idx="6180">
                  <c:v>42993.597233796303</c:v>
                </c:pt>
                <c:pt idx="6181">
                  <c:v>42993.63890046296</c:v>
                </c:pt>
                <c:pt idx="6182">
                  <c:v>42993.680567129632</c:v>
                </c:pt>
                <c:pt idx="6183">
                  <c:v>42993.722303240742</c:v>
                </c:pt>
                <c:pt idx="6184">
                  <c:v>42993.763981481483</c:v>
                </c:pt>
                <c:pt idx="6185">
                  <c:v>42993.805648148147</c:v>
                </c:pt>
                <c:pt idx="6186">
                  <c:v>42993.847314814811</c:v>
                </c:pt>
                <c:pt idx="6187">
                  <c:v>42993.888981481483</c:v>
                </c:pt>
                <c:pt idx="6188">
                  <c:v>42993.930648148147</c:v>
                </c:pt>
                <c:pt idx="6189">
                  <c:v>42993.972314814811</c:v>
                </c:pt>
                <c:pt idx="6190">
                  <c:v>42994.013981481483</c:v>
                </c:pt>
                <c:pt idx="6191">
                  <c:v>42994.055648148147</c:v>
                </c:pt>
                <c:pt idx="6192">
                  <c:v>42994.097314814811</c:v>
                </c:pt>
                <c:pt idx="6193">
                  <c:v>42994.138981481483</c:v>
                </c:pt>
                <c:pt idx="6194">
                  <c:v>42994.180648148147</c:v>
                </c:pt>
                <c:pt idx="6195">
                  <c:v>42994.222314814811</c:v>
                </c:pt>
                <c:pt idx="6196">
                  <c:v>42994.263981481483</c:v>
                </c:pt>
                <c:pt idx="6197">
                  <c:v>42994.305648148147</c:v>
                </c:pt>
                <c:pt idx="6198">
                  <c:v>42994.347314814811</c:v>
                </c:pt>
                <c:pt idx="6199">
                  <c:v>42994.388981481483</c:v>
                </c:pt>
                <c:pt idx="6200">
                  <c:v>42994.430648148147</c:v>
                </c:pt>
                <c:pt idx="6201">
                  <c:v>42994.472314814811</c:v>
                </c:pt>
                <c:pt idx="6202">
                  <c:v>42994.513981481483</c:v>
                </c:pt>
                <c:pt idx="6203">
                  <c:v>42994.555648148147</c:v>
                </c:pt>
                <c:pt idx="6204">
                  <c:v>42994.597326388888</c:v>
                </c:pt>
                <c:pt idx="6205">
                  <c:v>42994.638993055552</c:v>
                </c:pt>
                <c:pt idx="6206">
                  <c:v>42994.680659722217</c:v>
                </c:pt>
                <c:pt idx="6207">
                  <c:v>42994.722384259258</c:v>
                </c:pt>
                <c:pt idx="6208">
                  <c:v>42994.764062499999</c:v>
                </c:pt>
                <c:pt idx="6209">
                  <c:v>42994.80572916667</c:v>
                </c:pt>
                <c:pt idx="6210">
                  <c:v>42994.847395833327</c:v>
                </c:pt>
                <c:pt idx="6211">
                  <c:v>42994.889062499999</c:v>
                </c:pt>
                <c:pt idx="6212">
                  <c:v>42994.930613425917</c:v>
                </c:pt>
                <c:pt idx="6213">
                  <c:v>42994.972407407397</c:v>
                </c:pt>
                <c:pt idx="6214">
                  <c:v>42995.01394675926</c:v>
                </c:pt>
                <c:pt idx="6215">
                  <c:v>42995.05574074074</c:v>
                </c:pt>
                <c:pt idx="6216">
                  <c:v>42995.097280092603</c:v>
                </c:pt>
                <c:pt idx="6217">
                  <c:v>42995.139062499999</c:v>
                </c:pt>
                <c:pt idx="6218">
                  <c:v>42995.180613425917</c:v>
                </c:pt>
                <c:pt idx="6219">
                  <c:v>42995.222395833327</c:v>
                </c:pt>
                <c:pt idx="6220">
                  <c:v>42995.26394675926</c:v>
                </c:pt>
                <c:pt idx="6221">
                  <c:v>42995.305775462963</c:v>
                </c:pt>
                <c:pt idx="6222">
                  <c:v>42995.347291666672</c:v>
                </c:pt>
                <c:pt idx="6223">
                  <c:v>42995.389074074083</c:v>
                </c:pt>
                <c:pt idx="6224">
                  <c:v>42995.430625000001</c:v>
                </c:pt>
                <c:pt idx="6225">
                  <c:v>42995.472407407397</c:v>
                </c:pt>
                <c:pt idx="6226">
                  <c:v>42995.513958333337</c:v>
                </c:pt>
                <c:pt idx="6227">
                  <c:v>42995.55574074074</c:v>
                </c:pt>
                <c:pt idx="6228">
                  <c:v>42995.597314814811</c:v>
                </c:pt>
                <c:pt idx="6229">
                  <c:v>42995.639097222222</c:v>
                </c:pt>
                <c:pt idx="6230">
                  <c:v>42995.680648148147</c:v>
                </c:pt>
                <c:pt idx="6231">
                  <c:v>42995.722511574073</c:v>
                </c:pt>
                <c:pt idx="6232">
                  <c:v>42995.764062499999</c:v>
                </c:pt>
                <c:pt idx="6233">
                  <c:v>42995.805856481478</c:v>
                </c:pt>
                <c:pt idx="6234">
                  <c:v>42995.847395833327</c:v>
                </c:pt>
                <c:pt idx="6235">
                  <c:v>42995.889178240737</c:v>
                </c:pt>
                <c:pt idx="6236">
                  <c:v>42995.93072916667</c:v>
                </c:pt>
                <c:pt idx="6237">
                  <c:v>42995.972511574073</c:v>
                </c:pt>
                <c:pt idx="6238">
                  <c:v>42996.014062499999</c:v>
                </c:pt>
                <c:pt idx="6239">
                  <c:v>42996.055891203701</c:v>
                </c:pt>
                <c:pt idx="6240">
                  <c:v>42996.097407407397</c:v>
                </c:pt>
                <c:pt idx="6241">
                  <c:v>42996.139189814807</c:v>
                </c:pt>
                <c:pt idx="6242">
                  <c:v>42996.18074074074</c:v>
                </c:pt>
                <c:pt idx="6243">
                  <c:v>42996.22252314815</c:v>
                </c:pt>
                <c:pt idx="6244">
                  <c:v>42996.264189814807</c:v>
                </c:pt>
                <c:pt idx="6245">
                  <c:v>42996.305856481478</c:v>
                </c:pt>
                <c:pt idx="6246">
                  <c:v>42996.34752314815</c:v>
                </c:pt>
                <c:pt idx="6247">
                  <c:v>42996.389189814807</c:v>
                </c:pt>
                <c:pt idx="6248">
                  <c:v>42996.430856481478</c:v>
                </c:pt>
                <c:pt idx="6249">
                  <c:v>42996.47252314815</c:v>
                </c:pt>
                <c:pt idx="6250">
                  <c:v>42996.514189814807</c:v>
                </c:pt>
                <c:pt idx="6251">
                  <c:v>42996.555856481478</c:v>
                </c:pt>
                <c:pt idx="6252">
                  <c:v>42996.597546296303</c:v>
                </c:pt>
                <c:pt idx="6253">
                  <c:v>42996.63921296296</c:v>
                </c:pt>
                <c:pt idx="6254">
                  <c:v>42996.680879629632</c:v>
                </c:pt>
                <c:pt idx="6255">
                  <c:v>42996.722638888888</c:v>
                </c:pt>
                <c:pt idx="6256">
                  <c:v>42996.764305555553</c:v>
                </c:pt>
                <c:pt idx="6257">
                  <c:v>42996.805972222217</c:v>
                </c:pt>
                <c:pt idx="6258">
                  <c:v>42996.847638888888</c:v>
                </c:pt>
                <c:pt idx="6259">
                  <c:v>42996.889305555553</c:v>
                </c:pt>
                <c:pt idx="6260">
                  <c:v>42996.930972222217</c:v>
                </c:pt>
                <c:pt idx="6261">
                  <c:v>42996.972638888888</c:v>
                </c:pt>
                <c:pt idx="6262">
                  <c:v>42997.014305555553</c:v>
                </c:pt>
                <c:pt idx="6263">
                  <c:v>42997.055972222217</c:v>
                </c:pt>
                <c:pt idx="6264">
                  <c:v>42997.097638888888</c:v>
                </c:pt>
                <c:pt idx="6265">
                  <c:v>42997.139305555553</c:v>
                </c:pt>
                <c:pt idx="6266">
                  <c:v>42997.180972222217</c:v>
                </c:pt>
                <c:pt idx="6267">
                  <c:v>42997.222638888888</c:v>
                </c:pt>
                <c:pt idx="6268">
                  <c:v>42997.264305555553</c:v>
                </c:pt>
                <c:pt idx="6269">
                  <c:v>42997.305972222217</c:v>
                </c:pt>
                <c:pt idx="6270">
                  <c:v>42997.347638888888</c:v>
                </c:pt>
                <c:pt idx="6271">
                  <c:v>42997.389305555553</c:v>
                </c:pt>
                <c:pt idx="6272">
                  <c:v>42997.430972222217</c:v>
                </c:pt>
                <c:pt idx="6273">
                  <c:v>42997.472638888888</c:v>
                </c:pt>
                <c:pt idx="6274">
                  <c:v>42997.514305555553</c:v>
                </c:pt>
                <c:pt idx="6275">
                  <c:v>42997.555972222217</c:v>
                </c:pt>
                <c:pt idx="6276">
                  <c:v>42997.597638888888</c:v>
                </c:pt>
                <c:pt idx="6277">
                  <c:v>42997.639305555553</c:v>
                </c:pt>
                <c:pt idx="6278">
                  <c:v>42997.680972222217</c:v>
                </c:pt>
                <c:pt idx="6279">
                  <c:v>42997.722650462973</c:v>
                </c:pt>
                <c:pt idx="6280">
                  <c:v>42997.764340277783</c:v>
                </c:pt>
                <c:pt idx="6281">
                  <c:v>42997.806006944447</c:v>
                </c:pt>
                <c:pt idx="6282">
                  <c:v>42997.847673611112</c:v>
                </c:pt>
                <c:pt idx="6283">
                  <c:v>42997.889340277783</c:v>
                </c:pt>
                <c:pt idx="6284">
                  <c:v>42997.931006944447</c:v>
                </c:pt>
                <c:pt idx="6285">
                  <c:v>42997.972673611112</c:v>
                </c:pt>
                <c:pt idx="6286">
                  <c:v>42998.014340277783</c:v>
                </c:pt>
                <c:pt idx="6287">
                  <c:v>42998.056006944447</c:v>
                </c:pt>
                <c:pt idx="6288">
                  <c:v>42998.097673611112</c:v>
                </c:pt>
                <c:pt idx="6289">
                  <c:v>42998.139340277783</c:v>
                </c:pt>
                <c:pt idx="6290">
                  <c:v>42998.181006944447</c:v>
                </c:pt>
                <c:pt idx="6291">
                  <c:v>42998.222673611112</c:v>
                </c:pt>
                <c:pt idx="6292">
                  <c:v>42998.264340277783</c:v>
                </c:pt>
                <c:pt idx="6293">
                  <c:v>42998.306006944447</c:v>
                </c:pt>
                <c:pt idx="6294">
                  <c:v>42998.347673611112</c:v>
                </c:pt>
                <c:pt idx="6295">
                  <c:v>42998.389340277783</c:v>
                </c:pt>
                <c:pt idx="6296">
                  <c:v>42998.431006944447</c:v>
                </c:pt>
                <c:pt idx="6297">
                  <c:v>42998.472673611112</c:v>
                </c:pt>
                <c:pt idx="6298">
                  <c:v>42998.514340277783</c:v>
                </c:pt>
                <c:pt idx="6299">
                  <c:v>42998.556006944447</c:v>
                </c:pt>
                <c:pt idx="6300">
                  <c:v>42998.597696759258</c:v>
                </c:pt>
                <c:pt idx="6301">
                  <c:v>42998.639363425929</c:v>
                </c:pt>
                <c:pt idx="6302">
                  <c:v>42998.681030092594</c:v>
                </c:pt>
                <c:pt idx="6303">
                  <c:v>42998.722731481481</c:v>
                </c:pt>
                <c:pt idx="6304">
                  <c:v>42998.764456018522</c:v>
                </c:pt>
                <c:pt idx="6305">
                  <c:v>42998.806122685193</c:v>
                </c:pt>
                <c:pt idx="6306">
                  <c:v>42998.84778935185</c:v>
                </c:pt>
                <c:pt idx="6307">
                  <c:v>42998.889456018522</c:v>
                </c:pt>
                <c:pt idx="6308">
                  <c:v>42998.931122685193</c:v>
                </c:pt>
                <c:pt idx="6309">
                  <c:v>42998.97278935185</c:v>
                </c:pt>
                <c:pt idx="6310">
                  <c:v>42999.014456018522</c:v>
                </c:pt>
                <c:pt idx="6311">
                  <c:v>42999.056122685193</c:v>
                </c:pt>
                <c:pt idx="6312">
                  <c:v>42999.09778935185</c:v>
                </c:pt>
                <c:pt idx="6313">
                  <c:v>42999.139456018522</c:v>
                </c:pt>
                <c:pt idx="6314">
                  <c:v>42999.181122685193</c:v>
                </c:pt>
                <c:pt idx="6315">
                  <c:v>42999.22278935185</c:v>
                </c:pt>
                <c:pt idx="6316">
                  <c:v>42999.264456018522</c:v>
                </c:pt>
                <c:pt idx="6317">
                  <c:v>42999.306122685193</c:v>
                </c:pt>
                <c:pt idx="6318">
                  <c:v>42999.34778935185</c:v>
                </c:pt>
                <c:pt idx="6319">
                  <c:v>42999.389456018522</c:v>
                </c:pt>
                <c:pt idx="6320">
                  <c:v>42999.431122685193</c:v>
                </c:pt>
                <c:pt idx="6321">
                  <c:v>42999.47278935185</c:v>
                </c:pt>
                <c:pt idx="6322">
                  <c:v>42999.514456018522</c:v>
                </c:pt>
                <c:pt idx="6323">
                  <c:v>42999.556122685193</c:v>
                </c:pt>
                <c:pt idx="6324">
                  <c:v>42999.59778935185</c:v>
                </c:pt>
                <c:pt idx="6325">
                  <c:v>42999.639456018522</c:v>
                </c:pt>
                <c:pt idx="6326">
                  <c:v>42999.681122685193</c:v>
                </c:pt>
                <c:pt idx="6327">
                  <c:v>42999.72283564815</c:v>
                </c:pt>
                <c:pt idx="6328">
                  <c:v>42999.764525462961</c:v>
                </c:pt>
                <c:pt idx="6329">
                  <c:v>42999.806192129632</c:v>
                </c:pt>
                <c:pt idx="6330">
                  <c:v>42999.847858796304</c:v>
                </c:pt>
                <c:pt idx="6331">
                  <c:v>42999.889525462961</c:v>
                </c:pt>
                <c:pt idx="6332">
                  <c:v>42999.931192129632</c:v>
                </c:pt>
                <c:pt idx="6333">
                  <c:v>42999.972858796304</c:v>
                </c:pt>
                <c:pt idx="6334">
                  <c:v>43000.014525462961</c:v>
                </c:pt>
                <c:pt idx="6335">
                  <c:v>43000.056192129632</c:v>
                </c:pt>
                <c:pt idx="6336">
                  <c:v>43000.097858796304</c:v>
                </c:pt>
                <c:pt idx="6337">
                  <c:v>43000.139525462961</c:v>
                </c:pt>
                <c:pt idx="6338">
                  <c:v>43000.181192129632</c:v>
                </c:pt>
                <c:pt idx="6339">
                  <c:v>43000.222858796304</c:v>
                </c:pt>
                <c:pt idx="6340">
                  <c:v>43000.264525462961</c:v>
                </c:pt>
                <c:pt idx="6341">
                  <c:v>43000.306192129632</c:v>
                </c:pt>
                <c:pt idx="6342">
                  <c:v>43000.347858796304</c:v>
                </c:pt>
                <c:pt idx="6343">
                  <c:v>43000.389525462961</c:v>
                </c:pt>
                <c:pt idx="6344">
                  <c:v>43000.431192129632</c:v>
                </c:pt>
                <c:pt idx="6345">
                  <c:v>43000.472858796304</c:v>
                </c:pt>
                <c:pt idx="6346">
                  <c:v>43000.514525462961</c:v>
                </c:pt>
                <c:pt idx="6347">
                  <c:v>43000.556192129632</c:v>
                </c:pt>
                <c:pt idx="6348">
                  <c:v>43000.597881944443</c:v>
                </c:pt>
                <c:pt idx="6349">
                  <c:v>43000.639548611107</c:v>
                </c:pt>
                <c:pt idx="6350">
                  <c:v>43000.681215277778</c:v>
                </c:pt>
                <c:pt idx="6351">
                  <c:v>43000.722951388889</c:v>
                </c:pt>
                <c:pt idx="6352">
                  <c:v>43000.76462962963</c:v>
                </c:pt>
                <c:pt idx="6353">
                  <c:v>43000.806296296287</c:v>
                </c:pt>
                <c:pt idx="6354">
                  <c:v>43000.847962962973</c:v>
                </c:pt>
                <c:pt idx="6355">
                  <c:v>43000.88962962963</c:v>
                </c:pt>
                <c:pt idx="6356">
                  <c:v>43000.931296296287</c:v>
                </c:pt>
                <c:pt idx="6357">
                  <c:v>43000.972962962973</c:v>
                </c:pt>
                <c:pt idx="6358">
                  <c:v>43001.01462962963</c:v>
                </c:pt>
                <c:pt idx="6359">
                  <c:v>43001.056296296287</c:v>
                </c:pt>
                <c:pt idx="6360">
                  <c:v>43001.097962962973</c:v>
                </c:pt>
                <c:pt idx="6361">
                  <c:v>43001.13962962963</c:v>
                </c:pt>
                <c:pt idx="6362">
                  <c:v>43001.181296296287</c:v>
                </c:pt>
                <c:pt idx="6363">
                  <c:v>43001.222962962973</c:v>
                </c:pt>
                <c:pt idx="6364">
                  <c:v>43001.26462962963</c:v>
                </c:pt>
                <c:pt idx="6365">
                  <c:v>43001.306296296287</c:v>
                </c:pt>
                <c:pt idx="6366">
                  <c:v>43001.347962962973</c:v>
                </c:pt>
                <c:pt idx="6367">
                  <c:v>43001.38962962963</c:v>
                </c:pt>
                <c:pt idx="6368">
                  <c:v>43001.431296296287</c:v>
                </c:pt>
                <c:pt idx="6369">
                  <c:v>43001.472962962973</c:v>
                </c:pt>
                <c:pt idx="6370">
                  <c:v>43001.51462962963</c:v>
                </c:pt>
                <c:pt idx="6371">
                  <c:v>43001.556296296287</c:v>
                </c:pt>
                <c:pt idx="6372">
                  <c:v>43001.597986111112</c:v>
                </c:pt>
                <c:pt idx="6373">
                  <c:v>43001.639652777783</c:v>
                </c:pt>
                <c:pt idx="6374">
                  <c:v>43001.681319444448</c:v>
                </c:pt>
                <c:pt idx="6375">
                  <c:v>43001.723055555558</c:v>
                </c:pt>
                <c:pt idx="6376">
                  <c:v>43001.764733796299</c:v>
                </c:pt>
                <c:pt idx="6377">
                  <c:v>43001.806400462963</c:v>
                </c:pt>
                <c:pt idx="6378">
                  <c:v>43001.848067129627</c:v>
                </c:pt>
                <c:pt idx="6379">
                  <c:v>43001.889733796299</c:v>
                </c:pt>
                <c:pt idx="6380">
                  <c:v>43001.931400462963</c:v>
                </c:pt>
                <c:pt idx="6381">
                  <c:v>43001.973067129627</c:v>
                </c:pt>
                <c:pt idx="6382">
                  <c:v>43002.014733796299</c:v>
                </c:pt>
                <c:pt idx="6383">
                  <c:v>43002.056400462963</c:v>
                </c:pt>
                <c:pt idx="6384">
                  <c:v>43002.098067129627</c:v>
                </c:pt>
                <c:pt idx="6385">
                  <c:v>43002.139733796299</c:v>
                </c:pt>
                <c:pt idx="6386">
                  <c:v>43002.181400462963</c:v>
                </c:pt>
                <c:pt idx="6387">
                  <c:v>43002.223067129627</c:v>
                </c:pt>
                <c:pt idx="6388">
                  <c:v>43002.264733796299</c:v>
                </c:pt>
                <c:pt idx="6389">
                  <c:v>43002.306400462963</c:v>
                </c:pt>
                <c:pt idx="6390">
                  <c:v>43002.348067129627</c:v>
                </c:pt>
                <c:pt idx="6391">
                  <c:v>43002.389733796299</c:v>
                </c:pt>
                <c:pt idx="6392">
                  <c:v>43002.431400462963</c:v>
                </c:pt>
                <c:pt idx="6393">
                  <c:v>43002.473067129627</c:v>
                </c:pt>
                <c:pt idx="6394">
                  <c:v>43002.514733796299</c:v>
                </c:pt>
                <c:pt idx="6395">
                  <c:v>43002.556400462963</c:v>
                </c:pt>
                <c:pt idx="6396">
                  <c:v>43002.598090277781</c:v>
                </c:pt>
                <c:pt idx="6397">
                  <c:v>43002.639756944453</c:v>
                </c:pt>
                <c:pt idx="6398">
                  <c:v>43002.681423611109</c:v>
                </c:pt>
                <c:pt idx="6399">
                  <c:v>43002.72315972222</c:v>
                </c:pt>
                <c:pt idx="6400">
                  <c:v>43002.764837962961</c:v>
                </c:pt>
                <c:pt idx="6401">
                  <c:v>43002.806504629632</c:v>
                </c:pt>
                <c:pt idx="6402">
                  <c:v>43002.848171296297</c:v>
                </c:pt>
                <c:pt idx="6403">
                  <c:v>43002.889837962961</c:v>
                </c:pt>
                <c:pt idx="6404">
                  <c:v>43002.931504629632</c:v>
                </c:pt>
                <c:pt idx="6405">
                  <c:v>43002.973171296297</c:v>
                </c:pt>
                <c:pt idx="6406">
                  <c:v>43003.014837962961</c:v>
                </c:pt>
                <c:pt idx="6407">
                  <c:v>43003.056504629632</c:v>
                </c:pt>
                <c:pt idx="6408">
                  <c:v>43003.098171296297</c:v>
                </c:pt>
                <c:pt idx="6409">
                  <c:v>43003.139837962961</c:v>
                </c:pt>
                <c:pt idx="6410">
                  <c:v>43003.181504629632</c:v>
                </c:pt>
                <c:pt idx="6411">
                  <c:v>43003.223171296297</c:v>
                </c:pt>
                <c:pt idx="6412">
                  <c:v>43003.264837962961</c:v>
                </c:pt>
                <c:pt idx="6413">
                  <c:v>43003.306504629632</c:v>
                </c:pt>
                <c:pt idx="6414">
                  <c:v>43003.348171296297</c:v>
                </c:pt>
                <c:pt idx="6415">
                  <c:v>43003.389837962961</c:v>
                </c:pt>
                <c:pt idx="6416">
                  <c:v>43003.431504629632</c:v>
                </c:pt>
                <c:pt idx="6417">
                  <c:v>43003.473171296297</c:v>
                </c:pt>
                <c:pt idx="6418">
                  <c:v>43003.514837962961</c:v>
                </c:pt>
                <c:pt idx="6419">
                  <c:v>43003.556504629632</c:v>
                </c:pt>
                <c:pt idx="6420">
                  <c:v>43003.598194444443</c:v>
                </c:pt>
                <c:pt idx="6421">
                  <c:v>43003.639861111107</c:v>
                </c:pt>
                <c:pt idx="6422">
                  <c:v>43003.681527777779</c:v>
                </c:pt>
                <c:pt idx="6423">
                  <c:v>43003.723229166673</c:v>
                </c:pt>
                <c:pt idx="6424">
                  <c:v>43003.764907407407</c:v>
                </c:pt>
                <c:pt idx="6425">
                  <c:v>43003.806574074071</c:v>
                </c:pt>
                <c:pt idx="6426">
                  <c:v>43003.848240740743</c:v>
                </c:pt>
                <c:pt idx="6427">
                  <c:v>43003.889907407407</c:v>
                </c:pt>
                <c:pt idx="6428">
                  <c:v>43003.931574074071</c:v>
                </c:pt>
                <c:pt idx="6429">
                  <c:v>43003.973240740743</c:v>
                </c:pt>
                <c:pt idx="6430">
                  <c:v>43004.014907407407</c:v>
                </c:pt>
                <c:pt idx="6431">
                  <c:v>43004.056574074071</c:v>
                </c:pt>
                <c:pt idx="6432">
                  <c:v>43004.098240740743</c:v>
                </c:pt>
                <c:pt idx="6433">
                  <c:v>43004.139907407407</c:v>
                </c:pt>
                <c:pt idx="6434">
                  <c:v>43004.181574074071</c:v>
                </c:pt>
                <c:pt idx="6435">
                  <c:v>43004.223240740743</c:v>
                </c:pt>
                <c:pt idx="6436">
                  <c:v>43004.264907407407</c:v>
                </c:pt>
                <c:pt idx="6437">
                  <c:v>43004.306574074071</c:v>
                </c:pt>
                <c:pt idx="6438">
                  <c:v>43004.348240740743</c:v>
                </c:pt>
                <c:pt idx="6439">
                  <c:v>43004.389907407407</c:v>
                </c:pt>
                <c:pt idx="6440">
                  <c:v>43004.431574074071</c:v>
                </c:pt>
                <c:pt idx="6441">
                  <c:v>43004.473240740743</c:v>
                </c:pt>
                <c:pt idx="6442">
                  <c:v>43004.514907407407</c:v>
                </c:pt>
                <c:pt idx="6443">
                  <c:v>43004.556574074071</c:v>
                </c:pt>
                <c:pt idx="6444">
                  <c:v>43004.598252314812</c:v>
                </c:pt>
                <c:pt idx="6445">
                  <c:v>43004.639918981477</c:v>
                </c:pt>
                <c:pt idx="6446">
                  <c:v>43004.681585648148</c:v>
                </c:pt>
                <c:pt idx="6447">
                  <c:v>43004.723287037043</c:v>
                </c:pt>
                <c:pt idx="6448">
                  <c:v>43004.764988425923</c:v>
                </c:pt>
                <c:pt idx="6449">
                  <c:v>43004.806655092587</c:v>
                </c:pt>
                <c:pt idx="6450">
                  <c:v>43004.848321759258</c:v>
                </c:pt>
                <c:pt idx="6451">
                  <c:v>43004.889988425923</c:v>
                </c:pt>
                <c:pt idx="6452">
                  <c:v>43004.931655092587</c:v>
                </c:pt>
                <c:pt idx="6453">
                  <c:v>43004.973321759258</c:v>
                </c:pt>
                <c:pt idx="6454">
                  <c:v>43005.014988425923</c:v>
                </c:pt>
                <c:pt idx="6455">
                  <c:v>43005.056655092587</c:v>
                </c:pt>
                <c:pt idx="6456">
                  <c:v>43005.098321759258</c:v>
                </c:pt>
                <c:pt idx="6457">
                  <c:v>43005.139988425923</c:v>
                </c:pt>
                <c:pt idx="6458">
                  <c:v>43005.181655092587</c:v>
                </c:pt>
                <c:pt idx="6459">
                  <c:v>43005.223321759258</c:v>
                </c:pt>
                <c:pt idx="6460">
                  <c:v>43005.264988425923</c:v>
                </c:pt>
                <c:pt idx="6461">
                  <c:v>43005.306655092587</c:v>
                </c:pt>
                <c:pt idx="6462">
                  <c:v>43005.348321759258</c:v>
                </c:pt>
                <c:pt idx="6463">
                  <c:v>43005.389988425923</c:v>
                </c:pt>
                <c:pt idx="6464">
                  <c:v>43005.431655092587</c:v>
                </c:pt>
                <c:pt idx="6465">
                  <c:v>43005.473321759258</c:v>
                </c:pt>
                <c:pt idx="6466">
                  <c:v>43005.514988425923</c:v>
                </c:pt>
                <c:pt idx="6467">
                  <c:v>43005.556655092587</c:v>
                </c:pt>
                <c:pt idx="6468">
                  <c:v>43005.598333333342</c:v>
                </c:pt>
                <c:pt idx="6469">
                  <c:v>43005.64</c:v>
                </c:pt>
                <c:pt idx="6470">
                  <c:v>43005.681666666656</c:v>
                </c:pt>
                <c:pt idx="6471">
                  <c:v>43005.723379629628</c:v>
                </c:pt>
                <c:pt idx="6472">
                  <c:v>43005.765081018522</c:v>
                </c:pt>
                <c:pt idx="6473">
                  <c:v>43005.806747685187</c:v>
                </c:pt>
                <c:pt idx="6474">
                  <c:v>43005.848414351851</c:v>
                </c:pt>
                <c:pt idx="6475">
                  <c:v>43005.890081018522</c:v>
                </c:pt>
                <c:pt idx="6476">
                  <c:v>43005.931747685187</c:v>
                </c:pt>
                <c:pt idx="6477">
                  <c:v>43005.973414351851</c:v>
                </c:pt>
                <c:pt idx="6478">
                  <c:v>43006.015081018522</c:v>
                </c:pt>
                <c:pt idx="6479">
                  <c:v>43006.056747685187</c:v>
                </c:pt>
                <c:pt idx="6480">
                  <c:v>43006.098414351851</c:v>
                </c:pt>
                <c:pt idx="6481">
                  <c:v>43006.140081018522</c:v>
                </c:pt>
                <c:pt idx="6482">
                  <c:v>43006.181747685187</c:v>
                </c:pt>
                <c:pt idx="6483">
                  <c:v>43006.223414351851</c:v>
                </c:pt>
                <c:pt idx="6484">
                  <c:v>43006.265081018522</c:v>
                </c:pt>
                <c:pt idx="6485">
                  <c:v>43006.306747685187</c:v>
                </c:pt>
                <c:pt idx="6486">
                  <c:v>43006.348414351851</c:v>
                </c:pt>
                <c:pt idx="6487">
                  <c:v>43006.390081018522</c:v>
                </c:pt>
                <c:pt idx="6488">
                  <c:v>43006.431747685187</c:v>
                </c:pt>
                <c:pt idx="6489">
                  <c:v>43006.473414351851</c:v>
                </c:pt>
                <c:pt idx="6490">
                  <c:v>43006.515081018522</c:v>
                </c:pt>
                <c:pt idx="6491">
                  <c:v>43006.556747685187</c:v>
                </c:pt>
                <c:pt idx="6492">
                  <c:v>43006.598437499997</c:v>
                </c:pt>
                <c:pt idx="6493">
                  <c:v>43006.640104166669</c:v>
                </c:pt>
                <c:pt idx="6494">
                  <c:v>43006.681770833333</c:v>
                </c:pt>
                <c:pt idx="6495">
                  <c:v>43006.723506944443</c:v>
                </c:pt>
                <c:pt idx="6496">
                  <c:v>43006.765185185177</c:v>
                </c:pt>
                <c:pt idx="6497">
                  <c:v>43006.806851851848</c:v>
                </c:pt>
                <c:pt idx="6498">
                  <c:v>43006.84851851852</c:v>
                </c:pt>
                <c:pt idx="6499">
                  <c:v>43006.890185185177</c:v>
                </c:pt>
                <c:pt idx="6500">
                  <c:v>43006.931851851848</c:v>
                </c:pt>
                <c:pt idx="6501">
                  <c:v>43006.97351851852</c:v>
                </c:pt>
                <c:pt idx="6502">
                  <c:v>43007.015185185177</c:v>
                </c:pt>
                <c:pt idx="6503">
                  <c:v>43007.056851851848</c:v>
                </c:pt>
                <c:pt idx="6504">
                  <c:v>43007.09851851852</c:v>
                </c:pt>
                <c:pt idx="6505">
                  <c:v>43007.140185185177</c:v>
                </c:pt>
                <c:pt idx="6506">
                  <c:v>43007.181851851848</c:v>
                </c:pt>
                <c:pt idx="6507">
                  <c:v>43007.22351851852</c:v>
                </c:pt>
                <c:pt idx="6508">
                  <c:v>43007.265185185177</c:v>
                </c:pt>
                <c:pt idx="6509">
                  <c:v>43007.306851851848</c:v>
                </c:pt>
                <c:pt idx="6510">
                  <c:v>43007.34851851852</c:v>
                </c:pt>
                <c:pt idx="6511">
                  <c:v>43007.390185185177</c:v>
                </c:pt>
                <c:pt idx="6512">
                  <c:v>43007.431851851848</c:v>
                </c:pt>
                <c:pt idx="6513">
                  <c:v>43007.47351851852</c:v>
                </c:pt>
                <c:pt idx="6514">
                  <c:v>43007.515185185177</c:v>
                </c:pt>
                <c:pt idx="6515">
                  <c:v>43007.556851851848</c:v>
                </c:pt>
                <c:pt idx="6516">
                  <c:v>43007.598541666674</c:v>
                </c:pt>
                <c:pt idx="6517">
                  <c:v>43007.640208333331</c:v>
                </c:pt>
                <c:pt idx="6518">
                  <c:v>43007.681875000002</c:v>
                </c:pt>
                <c:pt idx="6519">
                  <c:v>43007.723576388889</c:v>
                </c:pt>
                <c:pt idx="6520">
                  <c:v>43007.765277777777</c:v>
                </c:pt>
                <c:pt idx="6521">
                  <c:v>43007.806944444441</c:v>
                </c:pt>
                <c:pt idx="6522">
                  <c:v>43007.848611111112</c:v>
                </c:pt>
                <c:pt idx="6523">
                  <c:v>43007.890277777777</c:v>
                </c:pt>
                <c:pt idx="6524">
                  <c:v>43007.931944444441</c:v>
                </c:pt>
                <c:pt idx="6525">
                  <c:v>43007.973611111112</c:v>
                </c:pt>
                <c:pt idx="6526">
                  <c:v>43008.015277777777</c:v>
                </c:pt>
                <c:pt idx="6527">
                  <c:v>43008.056944444441</c:v>
                </c:pt>
                <c:pt idx="6528">
                  <c:v>43008.098611111112</c:v>
                </c:pt>
                <c:pt idx="6529">
                  <c:v>43008.140277777777</c:v>
                </c:pt>
                <c:pt idx="6530">
                  <c:v>43008.181944444441</c:v>
                </c:pt>
                <c:pt idx="6531">
                  <c:v>43008.223611111112</c:v>
                </c:pt>
                <c:pt idx="6532">
                  <c:v>43008.265277777777</c:v>
                </c:pt>
                <c:pt idx="6533">
                  <c:v>43008.306944444441</c:v>
                </c:pt>
                <c:pt idx="6534">
                  <c:v>43008.348611111112</c:v>
                </c:pt>
                <c:pt idx="6535">
                  <c:v>43008.390277777777</c:v>
                </c:pt>
                <c:pt idx="6536">
                  <c:v>43008.431944444441</c:v>
                </c:pt>
                <c:pt idx="6537">
                  <c:v>43008.473611111112</c:v>
                </c:pt>
                <c:pt idx="6538">
                  <c:v>43008.515277777777</c:v>
                </c:pt>
                <c:pt idx="6539">
                  <c:v>43008.556944444441</c:v>
                </c:pt>
                <c:pt idx="6540">
                  <c:v>43008.598622685182</c:v>
                </c:pt>
                <c:pt idx="6541">
                  <c:v>43008.640289351853</c:v>
                </c:pt>
                <c:pt idx="6542">
                  <c:v>43008.681956018518</c:v>
                </c:pt>
                <c:pt idx="6543">
                  <c:v>43008.723668981482</c:v>
                </c:pt>
                <c:pt idx="6544">
                  <c:v>43008.7653587963</c:v>
                </c:pt>
                <c:pt idx="6545">
                  <c:v>43008.807025462957</c:v>
                </c:pt>
                <c:pt idx="6546">
                  <c:v>43008.848692129628</c:v>
                </c:pt>
                <c:pt idx="6547">
                  <c:v>43008.8903587963</c:v>
                </c:pt>
                <c:pt idx="6548">
                  <c:v>43008.932025462957</c:v>
                </c:pt>
                <c:pt idx="6549">
                  <c:v>43008.973692129628</c:v>
                </c:pt>
                <c:pt idx="6550">
                  <c:v>43009.0153587963</c:v>
                </c:pt>
                <c:pt idx="6551">
                  <c:v>43009.057025462957</c:v>
                </c:pt>
                <c:pt idx="6552">
                  <c:v>43009.098692129628</c:v>
                </c:pt>
                <c:pt idx="6553">
                  <c:v>43009.1403587963</c:v>
                </c:pt>
                <c:pt idx="6554">
                  <c:v>43009.182025462957</c:v>
                </c:pt>
                <c:pt idx="6555">
                  <c:v>43009.223692129628</c:v>
                </c:pt>
                <c:pt idx="6556">
                  <c:v>43009.2653587963</c:v>
                </c:pt>
                <c:pt idx="6557">
                  <c:v>43009.307025462957</c:v>
                </c:pt>
                <c:pt idx="6558">
                  <c:v>43009.348692129628</c:v>
                </c:pt>
                <c:pt idx="6559">
                  <c:v>43009.3903587963</c:v>
                </c:pt>
                <c:pt idx="6560">
                  <c:v>43009.432025462957</c:v>
                </c:pt>
                <c:pt idx="6561">
                  <c:v>43009.473692129628</c:v>
                </c:pt>
                <c:pt idx="6562">
                  <c:v>43009.5153587963</c:v>
                </c:pt>
                <c:pt idx="6563">
                  <c:v>43009.557025462957</c:v>
                </c:pt>
                <c:pt idx="6564">
                  <c:v>43009.598703703698</c:v>
                </c:pt>
                <c:pt idx="6565">
                  <c:v>43009.640370370369</c:v>
                </c:pt>
                <c:pt idx="6566">
                  <c:v>43009.682037037041</c:v>
                </c:pt>
                <c:pt idx="6567">
                  <c:v>43009.723773148151</c:v>
                </c:pt>
                <c:pt idx="6568">
                  <c:v>43009.765451388892</c:v>
                </c:pt>
                <c:pt idx="6569">
                  <c:v>43009.807118055563</c:v>
                </c:pt>
                <c:pt idx="6570">
                  <c:v>43009.84878472222</c:v>
                </c:pt>
                <c:pt idx="6571">
                  <c:v>43009.890451388892</c:v>
                </c:pt>
                <c:pt idx="6572">
                  <c:v>43009.932118055563</c:v>
                </c:pt>
                <c:pt idx="6573">
                  <c:v>43009.97378472222</c:v>
                </c:pt>
                <c:pt idx="6574">
                  <c:v>43010.015451388892</c:v>
                </c:pt>
                <c:pt idx="6575">
                  <c:v>43010.057118055563</c:v>
                </c:pt>
                <c:pt idx="6576">
                  <c:v>43010.09878472222</c:v>
                </c:pt>
                <c:pt idx="6577">
                  <c:v>43010.140451388892</c:v>
                </c:pt>
                <c:pt idx="6578">
                  <c:v>43010.182118055563</c:v>
                </c:pt>
                <c:pt idx="6579">
                  <c:v>43010.22378472222</c:v>
                </c:pt>
                <c:pt idx="6580">
                  <c:v>43010.265451388892</c:v>
                </c:pt>
                <c:pt idx="6581">
                  <c:v>43010.307118055563</c:v>
                </c:pt>
                <c:pt idx="6582">
                  <c:v>43010.34878472222</c:v>
                </c:pt>
                <c:pt idx="6583">
                  <c:v>43010.390451388892</c:v>
                </c:pt>
                <c:pt idx="6584">
                  <c:v>43010.432118055563</c:v>
                </c:pt>
                <c:pt idx="6585">
                  <c:v>43010.47378472222</c:v>
                </c:pt>
                <c:pt idx="6586">
                  <c:v>43010.515451388892</c:v>
                </c:pt>
                <c:pt idx="6587">
                  <c:v>43010.557118055563</c:v>
                </c:pt>
                <c:pt idx="6588">
                  <c:v>43010.598807870367</c:v>
                </c:pt>
                <c:pt idx="6589">
                  <c:v>43010.640474537038</c:v>
                </c:pt>
                <c:pt idx="6590">
                  <c:v>43010.682141203702</c:v>
                </c:pt>
                <c:pt idx="6591">
                  <c:v>43010.723900462966</c:v>
                </c:pt>
                <c:pt idx="6592">
                  <c:v>43010.765601851846</c:v>
                </c:pt>
                <c:pt idx="6593">
                  <c:v>43010.807268518518</c:v>
                </c:pt>
                <c:pt idx="6594">
                  <c:v>43010.848935185182</c:v>
                </c:pt>
                <c:pt idx="6595">
                  <c:v>43010.890601851846</c:v>
                </c:pt>
                <c:pt idx="6596">
                  <c:v>43010.932268518518</c:v>
                </c:pt>
                <c:pt idx="6597">
                  <c:v>43010.973935185182</c:v>
                </c:pt>
                <c:pt idx="6598">
                  <c:v>43011.015601851846</c:v>
                </c:pt>
                <c:pt idx="6599">
                  <c:v>43011.057268518518</c:v>
                </c:pt>
                <c:pt idx="6600">
                  <c:v>43011.098935185182</c:v>
                </c:pt>
                <c:pt idx="6601">
                  <c:v>43011.140601851846</c:v>
                </c:pt>
                <c:pt idx="6602">
                  <c:v>43011.182268518518</c:v>
                </c:pt>
                <c:pt idx="6603">
                  <c:v>43011.223935185182</c:v>
                </c:pt>
                <c:pt idx="6604">
                  <c:v>43011.265601851846</c:v>
                </c:pt>
                <c:pt idx="6605">
                  <c:v>43011.307268518518</c:v>
                </c:pt>
                <c:pt idx="6606">
                  <c:v>43011.348935185182</c:v>
                </c:pt>
                <c:pt idx="6607">
                  <c:v>43011.390601851846</c:v>
                </c:pt>
                <c:pt idx="6608">
                  <c:v>43011.432268518518</c:v>
                </c:pt>
                <c:pt idx="6609">
                  <c:v>43011.473935185182</c:v>
                </c:pt>
                <c:pt idx="6610">
                  <c:v>43011.515601851846</c:v>
                </c:pt>
                <c:pt idx="6611">
                  <c:v>43011.557268518518</c:v>
                </c:pt>
                <c:pt idx="6612">
                  <c:v>43011.598912037043</c:v>
                </c:pt>
                <c:pt idx="6613">
                  <c:v>43011.6405787037</c:v>
                </c:pt>
                <c:pt idx="6614">
                  <c:v>43011.682245370372</c:v>
                </c:pt>
                <c:pt idx="6615">
                  <c:v>43011.723981481482</c:v>
                </c:pt>
                <c:pt idx="6616">
                  <c:v>43011.765659722223</c:v>
                </c:pt>
                <c:pt idx="6617">
                  <c:v>43011.807326388887</c:v>
                </c:pt>
                <c:pt idx="6618">
                  <c:v>43011.848993055559</c:v>
                </c:pt>
                <c:pt idx="6619">
                  <c:v>43011.890659722223</c:v>
                </c:pt>
                <c:pt idx="6620">
                  <c:v>43011.932326388887</c:v>
                </c:pt>
                <c:pt idx="6621">
                  <c:v>43011.973993055559</c:v>
                </c:pt>
                <c:pt idx="6622">
                  <c:v>43012.015659722223</c:v>
                </c:pt>
                <c:pt idx="6623">
                  <c:v>43012.057326388887</c:v>
                </c:pt>
                <c:pt idx="6624">
                  <c:v>43012.098993055559</c:v>
                </c:pt>
                <c:pt idx="6625">
                  <c:v>43012.140659722223</c:v>
                </c:pt>
                <c:pt idx="6626">
                  <c:v>43012.182326388887</c:v>
                </c:pt>
                <c:pt idx="6627">
                  <c:v>43012.223993055559</c:v>
                </c:pt>
                <c:pt idx="6628">
                  <c:v>43012.265659722223</c:v>
                </c:pt>
                <c:pt idx="6629">
                  <c:v>43012.307326388887</c:v>
                </c:pt>
                <c:pt idx="6630">
                  <c:v>43012.348993055559</c:v>
                </c:pt>
                <c:pt idx="6631">
                  <c:v>43012.390659722223</c:v>
                </c:pt>
                <c:pt idx="6632">
                  <c:v>43012.432326388887</c:v>
                </c:pt>
                <c:pt idx="6633">
                  <c:v>43012.473993055559</c:v>
                </c:pt>
                <c:pt idx="6634">
                  <c:v>43012.515659722223</c:v>
                </c:pt>
                <c:pt idx="6635">
                  <c:v>43012.557326388887</c:v>
                </c:pt>
                <c:pt idx="6636">
                  <c:v>43012.598993055559</c:v>
                </c:pt>
                <c:pt idx="6637">
                  <c:v>43012.640659722223</c:v>
                </c:pt>
                <c:pt idx="6638">
                  <c:v>43012.682326388887</c:v>
                </c:pt>
                <c:pt idx="6639">
                  <c:v>43012.724074074067</c:v>
                </c:pt>
                <c:pt idx="6640">
                  <c:v>43012.765775462962</c:v>
                </c:pt>
                <c:pt idx="6641">
                  <c:v>43012.807442129633</c:v>
                </c:pt>
                <c:pt idx="6642">
                  <c:v>43012.849108796298</c:v>
                </c:pt>
                <c:pt idx="6643">
                  <c:v>43012.890775462962</c:v>
                </c:pt>
                <c:pt idx="6644">
                  <c:v>43012.932442129633</c:v>
                </c:pt>
                <c:pt idx="6645">
                  <c:v>43012.974108796298</c:v>
                </c:pt>
                <c:pt idx="6646">
                  <c:v>43013.015775462962</c:v>
                </c:pt>
                <c:pt idx="6647">
                  <c:v>43013.057442129633</c:v>
                </c:pt>
                <c:pt idx="6648">
                  <c:v>43013.099108796298</c:v>
                </c:pt>
                <c:pt idx="6649">
                  <c:v>43013.140775462962</c:v>
                </c:pt>
                <c:pt idx="6650">
                  <c:v>43013.182442129633</c:v>
                </c:pt>
                <c:pt idx="6651">
                  <c:v>43013.224108796298</c:v>
                </c:pt>
                <c:pt idx="6652">
                  <c:v>43013.265775462962</c:v>
                </c:pt>
                <c:pt idx="6653">
                  <c:v>43013.307442129633</c:v>
                </c:pt>
                <c:pt idx="6654">
                  <c:v>43013.349108796298</c:v>
                </c:pt>
                <c:pt idx="6655">
                  <c:v>43013.390775462962</c:v>
                </c:pt>
                <c:pt idx="6656">
                  <c:v>43013.432442129633</c:v>
                </c:pt>
                <c:pt idx="6657">
                  <c:v>43013.474108796298</c:v>
                </c:pt>
                <c:pt idx="6658">
                  <c:v>43013.515775462962</c:v>
                </c:pt>
                <c:pt idx="6659">
                  <c:v>43013.557442129633</c:v>
                </c:pt>
                <c:pt idx="6660">
                  <c:v>43013.584120370368</c:v>
                </c:pt>
                <c:pt idx="6661">
                  <c:v>43013.584814814807</c:v>
                </c:pt>
                <c:pt idx="6662">
                  <c:v>43013.585509259261</c:v>
                </c:pt>
                <c:pt idx="6663">
                  <c:v>43013.586284722223</c:v>
                </c:pt>
                <c:pt idx="6664">
                  <c:v>43013.587025462963</c:v>
                </c:pt>
                <c:pt idx="6665">
                  <c:v>43013.587719907409</c:v>
                </c:pt>
                <c:pt idx="6666">
                  <c:v>43013.588414351849</c:v>
                </c:pt>
                <c:pt idx="6667">
                  <c:v>43013.589108796303</c:v>
                </c:pt>
                <c:pt idx="6668">
                  <c:v>43013.589803240742</c:v>
                </c:pt>
                <c:pt idx="6669">
                  <c:v>43013.590497685182</c:v>
                </c:pt>
                <c:pt idx="6670">
                  <c:v>43013.591192129628</c:v>
                </c:pt>
                <c:pt idx="6671">
                  <c:v>43013.591909722221</c:v>
                </c:pt>
                <c:pt idx="6672">
                  <c:v>43013.592604166668</c:v>
                </c:pt>
                <c:pt idx="6673">
                  <c:v>43013.593298611107</c:v>
                </c:pt>
                <c:pt idx="6674">
                  <c:v>43013.593993055547</c:v>
                </c:pt>
                <c:pt idx="6675">
                  <c:v>43013.594687500001</c:v>
                </c:pt>
                <c:pt idx="6676">
                  <c:v>43013.595393518517</c:v>
                </c:pt>
                <c:pt idx="6677">
                  <c:v>43013.596087962957</c:v>
                </c:pt>
                <c:pt idx="6678">
                  <c:v>43013.596828703703</c:v>
                </c:pt>
                <c:pt idx="6679">
                  <c:v>43013.597488425927</c:v>
                </c:pt>
                <c:pt idx="6680">
                  <c:v>43013.598182870373</c:v>
                </c:pt>
                <c:pt idx="6681">
                  <c:v>43013.598912037043</c:v>
                </c:pt>
                <c:pt idx="6682">
                  <c:v>43013.599606481483</c:v>
                </c:pt>
                <c:pt idx="6683">
                  <c:v>43013.600300925929</c:v>
                </c:pt>
                <c:pt idx="6684">
                  <c:v>43013.600995370369</c:v>
                </c:pt>
                <c:pt idx="6685">
                  <c:v>43013.601689814823</c:v>
                </c:pt>
                <c:pt idx="6686">
                  <c:v>43013.602430555547</c:v>
                </c:pt>
                <c:pt idx="6687">
                  <c:v>43013.603113425917</c:v>
                </c:pt>
                <c:pt idx="6688">
                  <c:v>43013.603807870371</c:v>
                </c:pt>
                <c:pt idx="6689">
                  <c:v>43013.604502314818</c:v>
                </c:pt>
                <c:pt idx="6690">
                  <c:v>43013.605196759258</c:v>
                </c:pt>
                <c:pt idx="6691">
                  <c:v>43013.605902777781</c:v>
                </c:pt>
                <c:pt idx="6692">
                  <c:v>43013.606608796297</c:v>
                </c:pt>
                <c:pt idx="6693">
                  <c:v>43013.607303240737</c:v>
                </c:pt>
                <c:pt idx="6694">
                  <c:v>43013.607997685183</c:v>
                </c:pt>
                <c:pt idx="6695">
                  <c:v>43013.608807870369</c:v>
                </c:pt>
                <c:pt idx="6696">
                  <c:v>43013.609398148154</c:v>
                </c:pt>
                <c:pt idx="6697">
                  <c:v>43013.610138888893</c:v>
                </c:pt>
                <c:pt idx="6698">
                  <c:v>43013.610798611109</c:v>
                </c:pt>
                <c:pt idx="6699">
                  <c:v>43013.611493055563</c:v>
                </c:pt>
                <c:pt idx="6700">
                  <c:v>43013.612187500003</c:v>
                </c:pt>
                <c:pt idx="6701">
                  <c:v>43013.613020833327</c:v>
                </c:pt>
                <c:pt idx="6702">
                  <c:v>43013.613611111112</c:v>
                </c:pt>
                <c:pt idx="6703">
                  <c:v>43013.614305555559</c:v>
                </c:pt>
                <c:pt idx="6704">
                  <c:v>43013.614999999998</c:v>
                </c:pt>
                <c:pt idx="6705">
                  <c:v>43013.615694444437</c:v>
                </c:pt>
                <c:pt idx="6706">
                  <c:v>43013.616423611107</c:v>
                </c:pt>
                <c:pt idx="6707">
                  <c:v>43013.6172337963</c:v>
                </c:pt>
                <c:pt idx="6708">
                  <c:v>43013.617812500001</c:v>
                </c:pt>
                <c:pt idx="6709">
                  <c:v>43013.618506944447</c:v>
                </c:pt>
                <c:pt idx="6710">
                  <c:v>43013.619201388887</c:v>
                </c:pt>
                <c:pt idx="6711">
                  <c:v>43013.619953703703</c:v>
                </c:pt>
                <c:pt idx="6712">
                  <c:v>43013.620648148149</c:v>
                </c:pt>
                <c:pt idx="6713">
                  <c:v>43013.621469907397</c:v>
                </c:pt>
                <c:pt idx="6714">
                  <c:v>43013.622037037043</c:v>
                </c:pt>
                <c:pt idx="6715">
                  <c:v>43013.622731481482</c:v>
                </c:pt>
                <c:pt idx="6716">
                  <c:v>43013.623449074083</c:v>
                </c:pt>
                <c:pt idx="6717">
                  <c:v>43013.624155092592</c:v>
                </c:pt>
                <c:pt idx="6718">
                  <c:v>43013.624849537038</c:v>
                </c:pt>
                <c:pt idx="6719">
                  <c:v>43013.625659722216</c:v>
                </c:pt>
                <c:pt idx="6720">
                  <c:v>43013.626238425917</c:v>
                </c:pt>
                <c:pt idx="6721">
                  <c:v>43013.627002314817</c:v>
                </c:pt>
                <c:pt idx="6722">
                  <c:v>43013.627662037034</c:v>
                </c:pt>
                <c:pt idx="6723">
                  <c:v>43013.62835648148</c:v>
                </c:pt>
                <c:pt idx="6724">
                  <c:v>43013.629050925927</c:v>
                </c:pt>
                <c:pt idx="6725">
                  <c:v>43013.629861111112</c:v>
                </c:pt>
                <c:pt idx="6726">
                  <c:v>43013.630474537043</c:v>
                </c:pt>
                <c:pt idx="6727">
                  <c:v>43013.631168981483</c:v>
                </c:pt>
                <c:pt idx="6728">
                  <c:v>43013.631863425922</c:v>
                </c:pt>
                <c:pt idx="6729">
                  <c:v>43013.632557870369</c:v>
                </c:pt>
                <c:pt idx="6730">
                  <c:v>43013.633252314823</c:v>
                </c:pt>
                <c:pt idx="6731">
                  <c:v>43013.634108796286</c:v>
                </c:pt>
                <c:pt idx="6732">
                  <c:v>43013.634687500002</c:v>
                </c:pt>
                <c:pt idx="6733">
                  <c:v>43013.635381944441</c:v>
                </c:pt>
                <c:pt idx="6734">
                  <c:v>43013.636076388888</c:v>
                </c:pt>
                <c:pt idx="6735">
                  <c:v>43013.636770833327</c:v>
                </c:pt>
                <c:pt idx="6736">
                  <c:v>43013.637523148151</c:v>
                </c:pt>
                <c:pt idx="6737">
                  <c:v>43013.638333333343</c:v>
                </c:pt>
                <c:pt idx="6738">
                  <c:v>43013.638912037037</c:v>
                </c:pt>
                <c:pt idx="6739">
                  <c:v>43013.639606481483</c:v>
                </c:pt>
                <c:pt idx="6740">
                  <c:v>43013.640300925923</c:v>
                </c:pt>
                <c:pt idx="6741">
                  <c:v>43013.641030092593</c:v>
                </c:pt>
                <c:pt idx="6742">
                  <c:v>43013.641724537039</c:v>
                </c:pt>
                <c:pt idx="6743">
                  <c:v>43013.642546296287</c:v>
                </c:pt>
                <c:pt idx="6744">
                  <c:v>43013.643113425933</c:v>
                </c:pt>
                <c:pt idx="6745">
                  <c:v>43013.643807870372</c:v>
                </c:pt>
                <c:pt idx="6746">
                  <c:v>43013.644537037027</c:v>
                </c:pt>
                <c:pt idx="6747">
                  <c:v>43013.645231481481</c:v>
                </c:pt>
                <c:pt idx="6748">
                  <c:v>43013.645925925928</c:v>
                </c:pt>
                <c:pt idx="6749">
                  <c:v>43013.646736111114</c:v>
                </c:pt>
                <c:pt idx="6750">
                  <c:v>43013.647314814807</c:v>
                </c:pt>
                <c:pt idx="6751">
                  <c:v>43013.648032407407</c:v>
                </c:pt>
                <c:pt idx="6752">
                  <c:v>43013.648726851847</c:v>
                </c:pt>
                <c:pt idx="6753">
                  <c:v>43013.649421296293</c:v>
                </c:pt>
                <c:pt idx="6754">
                  <c:v>43013.65011574074</c:v>
                </c:pt>
                <c:pt idx="6755">
                  <c:v>43013.650925925933</c:v>
                </c:pt>
                <c:pt idx="6756">
                  <c:v>43013.651539351849</c:v>
                </c:pt>
                <c:pt idx="6757">
                  <c:v>43013.652233796303</c:v>
                </c:pt>
                <c:pt idx="6758">
                  <c:v>43013.652928240743</c:v>
                </c:pt>
                <c:pt idx="6759">
                  <c:v>43013.653622685182</c:v>
                </c:pt>
                <c:pt idx="6760">
                  <c:v>43013.654432870368</c:v>
                </c:pt>
                <c:pt idx="6761">
                  <c:v>43013.655034722222</c:v>
                </c:pt>
                <c:pt idx="6762">
                  <c:v>43013.655729166669</c:v>
                </c:pt>
                <c:pt idx="6763">
                  <c:v>43013.656423611108</c:v>
                </c:pt>
                <c:pt idx="6764">
                  <c:v>43013.657118055547</c:v>
                </c:pt>
                <c:pt idx="6765">
                  <c:v>43013.65792824074</c:v>
                </c:pt>
                <c:pt idx="6766">
                  <c:v>43013.658553240741</c:v>
                </c:pt>
                <c:pt idx="6767">
                  <c:v>43013.659247685187</c:v>
                </c:pt>
                <c:pt idx="6768">
                  <c:v>43013.659942129627</c:v>
                </c:pt>
                <c:pt idx="6769">
                  <c:v>43013.660682870373</c:v>
                </c:pt>
                <c:pt idx="6770">
                  <c:v>43013.661458333343</c:v>
                </c:pt>
                <c:pt idx="6771">
                  <c:v>43013.662164351852</c:v>
                </c:pt>
                <c:pt idx="6772">
                  <c:v>43013.70385416667</c:v>
                </c:pt>
                <c:pt idx="6773">
                  <c:v>43013.745520833327</c:v>
                </c:pt>
                <c:pt idx="6774">
                  <c:v>43013.787187499998</c:v>
                </c:pt>
                <c:pt idx="6775">
                  <c:v>43013.82885416667</c:v>
                </c:pt>
                <c:pt idx="6776">
                  <c:v>43013.870520833327</c:v>
                </c:pt>
                <c:pt idx="6777">
                  <c:v>43013.912187499998</c:v>
                </c:pt>
                <c:pt idx="6778">
                  <c:v>43013.95385416667</c:v>
                </c:pt>
                <c:pt idx="6779">
                  <c:v>43013.995520833327</c:v>
                </c:pt>
                <c:pt idx="6780">
                  <c:v>43014.037187499998</c:v>
                </c:pt>
                <c:pt idx="6781">
                  <c:v>43014.07885416667</c:v>
                </c:pt>
                <c:pt idx="6782">
                  <c:v>43014.120520833327</c:v>
                </c:pt>
                <c:pt idx="6783">
                  <c:v>43014.162187499998</c:v>
                </c:pt>
                <c:pt idx="6784">
                  <c:v>43014.203877314823</c:v>
                </c:pt>
                <c:pt idx="6785">
                  <c:v>43014.24554398148</c:v>
                </c:pt>
                <c:pt idx="6786">
                  <c:v>43014.287210648137</c:v>
                </c:pt>
                <c:pt idx="6787">
                  <c:v>43014.328877314823</c:v>
                </c:pt>
                <c:pt idx="6788">
                  <c:v>43014.37054398148</c:v>
                </c:pt>
                <c:pt idx="6789">
                  <c:v>43014.412210648137</c:v>
                </c:pt>
                <c:pt idx="6790">
                  <c:v>43014.453877314823</c:v>
                </c:pt>
                <c:pt idx="6791">
                  <c:v>43014.49554398148</c:v>
                </c:pt>
                <c:pt idx="6792">
                  <c:v>43014.537210648137</c:v>
                </c:pt>
                <c:pt idx="6793">
                  <c:v>43014.578877314823</c:v>
                </c:pt>
                <c:pt idx="6794">
                  <c:v>43014.620555555557</c:v>
                </c:pt>
                <c:pt idx="6795">
                  <c:v>43014.662222222221</c:v>
                </c:pt>
                <c:pt idx="6796">
                  <c:v>43014.703946759262</c:v>
                </c:pt>
                <c:pt idx="6797">
                  <c:v>43014.745613425926</c:v>
                </c:pt>
                <c:pt idx="6798">
                  <c:v>43014.787280092591</c:v>
                </c:pt>
                <c:pt idx="6799">
                  <c:v>43014.828946759262</c:v>
                </c:pt>
                <c:pt idx="6800">
                  <c:v>43014.870613425926</c:v>
                </c:pt>
                <c:pt idx="6801">
                  <c:v>43014.912280092591</c:v>
                </c:pt>
                <c:pt idx="6802">
                  <c:v>43014.953946759262</c:v>
                </c:pt>
                <c:pt idx="6803">
                  <c:v>43014.995613425926</c:v>
                </c:pt>
                <c:pt idx="6804">
                  <c:v>43015.037280092591</c:v>
                </c:pt>
                <c:pt idx="6805">
                  <c:v>43015.078946759262</c:v>
                </c:pt>
                <c:pt idx="6806">
                  <c:v>43015.120613425926</c:v>
                </c:pt>
                <c:pt idx="6807">
                  <c:v>43015.162280092591</c:v>
                </c:pt>
                <c:pt idx="6808">
                  <c:v>43015.203993055547</c:v>
                </c:pt>
                <c:pt idx="6809">
                  <c:v>43015.245659722219</c:v>
                </c:pt>
                <c:pt idx="6810">
                  <c:v>43015.287326388891</c:v>
                </c:pt>
                <c:pt idx="6811">
                  <c:v>43015.328993055547</c:v>
                </c:pt>
                <c:pt idx="6812">
                  <c:v>43015.370659722219</c:v>
                </c:pt>
                <c:pt idx="6813">
                  <c:v>43015.412326388891</c:v>
                </c:pt>
                <c:pt idx="6814">
                  <c:v>43015.453993055547</c:v>
                </c:pt>
                <c:pt idx="6815">
                  <c:v>43015.495659722219</c:v>
                </c:pt>
                <c:pt idx="6816">
                  <c:v>43015.537326388891</c:v>
                </c:pt>
                <c:pt idx="6817">
                  <c:v>43015.578993055547</c:v>
                </c:pt>
                <c:pt idx="6818">
                  <c:v>43015.620671296303</c:v>
                </c:pt>
                <c:pt idx="6819">
                  <c:v>43015.66233796296</c:v>
                </c:pt>
                <c:pt idx="6820">
                  <c:v>43015.704039351847</c:v>
                </c:pt>
                <c:pt idx="6821">
                  <c:v>43015.745706018519</c:v>
                </c:pt>
                <c:pt idx="6822">
                  <c:v>43015.787372685183</c:v>
                </c:pt>
                <c:pt idx="6823">
                  <c:v>43015.829039351847</c:v>
                </c:pt>
                <c:pt idx="6824">
                  <c:v>43015.870706018519</c:v>
                </c:pt>
                <c:pt idx="6825">
                  <c:v>43015.912372685183</c:v>
                </c:pt>
                <c:pt idx="6826">
                  <c:v>43015.954039351847</c:v>
                </c:pt>
                <c:pt idx="6827">
                  <c:v>43015.995706018519</c:v>
                </c:pt>
                <c:pt idx="6828">
                  <c:v>43016.037372685183</c:v>
                </c:pt>
                <c:pt idx="6829">
                  <c:v>43016.079039351847</c:v>
                </c:pt>
                <c:pt idx="6830">
                  <c:v>43016.120706018519</c:v>
                </c:pt>
                <c:pt idx="6831">
                  <c:v>43016.162372685183</c:v>
                </c:pt>
                <c:pt idx="6832">
                  <c:v>43016.204085648147</c:v>
                </c:pt>
                <c:pt idx="6833">
                  <c:v>43016.245752314811</c:v>
                </c:pt>
                <c:pt idx="6834">
                  <c:v>43016.287418981483</c:v>
                </c:pt>
                <c:pt idx="6835">
                  <c:v>43016.329085648147</c:v>
                </c:pt>
                <c:pt idx="6836">
                  <c:v>43016.370752314811</c:v>
                </c:pt>
                <c:pt idx="6837">
                  <c:v>43016.412418981483</c:v>
                </c:pt>
                <c:pt idx="6838">
                  <c:v>43016.454085648147</c:v>
                </c:pt>
                <c:pt idx="6839">
                  <c:v>43016.495752314811</c:v>
                </c:pt>
                <c:pt idx="6840">
                  <c:v>43016.537418981483</c:v>
                </c:pt>
                <c:pt idx="6841">
                  <c:v>43016.579085648147</c:v>
                </c:pt>
                <c:pt idx="6842">
                  <c:v>43016.620775462958</c:v>
                </c:pt>
                <c:pt idx="6843">
                  <c:v>43016.662442129629</c:v>
                </c:pt>
                <c:pt idx="6844">
                  <c:v>43016.704143518517</c:v>
                </c:pt>
                <c:pt idx="6845">
                  <c:v>43016.745810185188</c:v>
                </c:pt>
                <c:pt idx="6846">
                  <c:v>43016.787476851852</c:v>
                </c:pt>
                <c:pt idx="6847">
                  <c:v>43016.829143518517</c:v>
                </c:pt>
                <c:pt idx="6848">
                  <c:v>43016.870810185188</c:v>
                </c:pt>
                <c:pt idx="6849">
                  <c:v>43016.912476851852</c:v>
                </c:pt>
                <c:pt idx="6850">
                  <c:v>43016.954143518517</c:v>
                </c:pt>
                <c:pt idx="6851">
                  <c:v>43016.995810185188</c:v>
                </c:pt>
                <c:pt idx="6852">
                  <c:v>43017.037476851852</c:v>
                </c:pt>
                <c:pt idx="6853">
                  <c:v>43017.079143518517</c:v>
                </c:pt>
                <c:pt idx="6854">
                  <c:v>43017.120810185188</c:v>
                </c:pt>
                <c:pt idx="6855">
                  <c:v>43017.162476851852</c:v>
                </c:pt>
                <c:pt idx="6856">
                  <c:v>43017.20417824074</c:v>
                </c:pt>
                <c:pt idx="6857">
                  <c:v>43017.245844907397</c:v>
                </c:pt>
                <c:pt idx="6858">
                  <c:v>43017.287511574083</c:v>
                </c:pt>
                <c:pt idx="6859">
                  <c:v>43017.32917824074</c:v>
                </c:pt>
                <c:pt idx="6860">
                  <c:v>43017.370844907397</c:v>
                </c:pt>
                <c:pt idx="6861">
                  <c:v>43017.412511574083</c:v>
                </c:pt>
                <c:pt idx="6862">
                  <c:v>43017.45417824074</c:v>
                </c:pt>
                <c:pt idx="6863">
                  <c:v>43017.495844907397</c:v>
                </c:pt>
                <c:pt idx="6864">
                  <c:v>43017.537511574083</c:v>
                </c:pt>
                <c:pt idx="6865">
                  <c:v>43017.57917824074</c:v>
                </c:pt>
                <c:pt idx="6866">
                  <c:v>43017.620856481481</c:v>
                </c:pt>
                <c:pt idx="6867">
                  <c:v>43017.662523148138</c:v>
                </c:pt>
                <c:pt idx="6868">
                  <c:v>43017.668124999997</c:v>
                </c:pt>
                <c:pt idx="6869">
                  <c:v>43017.709814814807</c:v>
                </c:pt>
                <c:pt idx="6870">
                  <c:v>43017.751481481479</c:v>
                </c:pt>
                <c:pt idx="6871">
                  <c:v>43017.79314814815</c:v>
                </c:pt>
                <c:pt idx="6872">
                  <c:v>43017.834814814807</c:v>
                </c:pt>
                <c:pt idx="6873">
                  <c:v>43017.876481481479</c:v>
                </c:pt>
                <c:pt idx="6874">
                  <c:v>43017.91814814815</c:v>
                </c:pt>
                <c:pt idx="6875">
                  <c:v>43017.959849537037</c:v>
                </c:pt>
                <c:pt idx="6876">
                  <c:v>43018.001516203702</c:v>
                </c:pt>
                <c:pt idx="6877">
                  <c:v>43018.043182870373</c:v>
                </c:pt>
                <c:pt idx="6878">
                  <c:v>43018.084849537037</c:v>
                </c:pt>
                <c:pt idx="6879">
                  <c:v>43018.126516203702</c:v>
                </c:pt>
                <c:pt idx="6880">
                  <c:v>43018.168182870373</c:v>
                </c:pt>
                <c:pt idx="6881">
                  <c:v>43018.20989583333</c:v>
                </c:pt>
                <c:pt idx="6882">
                  <c:v>43018.251562500001</c:v>
                </c:pt>
                <c:pt idx="6883">
                  <c:v>43018.293229166673</c:v>
                </c:pt>
                <c:pt idx="6884">
                  <c:v>43018.33489583333</c:v>
                </c:pt>
                <c:pt idx="6885">
                  <c:v>43018.376562500001</c:v>
                </c:pt>
                <c:pt idx="6886">
                  <c:v>43018.418229166673</c:v>
                </c:pt>
                <c:pt idx="6887">
                  <c:v>43018.459907407407</c:v>
                </c:pt>
                <c:pt idx="6888">
                  <c:v>43018.501574074071</c:v>
                </c:pt>
                <c:pt idx="6889">
                  <c:v>43018.543240740742</c:v>
                </c:pt>
                <c:pt idx="6890">
                  <c:v>43018.584918981483</c:v>
                </c:pt>
                <c:pt idx="6891">
                  <c:v>43018.626597222217</c:v>
                </c:pt>
                <c:pt idx="6892">
                  <c:v>43018.668263888889</c:v>
                </c:pt>
                <c:pt idx="6893">
                  <c:v>43018.709953703707</c:v>
                </c:pt>
                <c:pt idx="6894">
                  <c:v>43018.751620370371</c:v>
                </c:pt>
                <c:pt idx="6895">
                  <c:v>43018.793287037042</c:v>
                </c:pt>
                <c:pt idx="6896">
                  <c:v>43018.834953703707</c:v>
                </c:pt>
                <c:pt idx="6897">
                  <c:v>43018.876620370371</c:v>
                </c:pt>
                <c:pt idx="6898">
                  <c:v>43018.918287037042</c:v>
                </c:pt>
                <c:pt idx="6899">
                  <c:v>43018.959988425922</c:v>
                </c:pt>
                <c:pt idx="6900">
                  <c:v>43019.001655092587</c:v>
                </c:pt>
                <c:pt idx="6901">
                  <c:v>43019.043321759258</c:v>
                </c:pt>
                <c:pt idx="6902">
                  <c:v>43019.084988425922</c:v>
                </c:pt>
                <c:pt idx="6903">
                  <c:v>43019.126655092587</c:v>
                </c:pt>
                <c:pt idx="6904">
                  <c:v>43019.168321759258</c:v>
                </c:pt>
                <c:pt idx="6905">
                  <c:v>43019.210023148153</c:v>
                </c:pt>
                <c:pt idx="6906">
                  <c:v>43019.251689814817</c:v>
                </c:pt>
                <c:pt idx="6907">
                  <c:v>43019.293356481481</c:v>
                </c:pt>
                <c:pt idx="6908">
                  <c:v>43019.335023148153</c:v>
                </c:pt>
                <c:pt idx="6909">
                  <c:v>43019.376689814817</c:v>
                </c:pt>
                <c:pt idx="6910">
                  <c:v>43019.418356481481</c:v>
                </c:pt>
                <c:pt idx="6911">
                  <c:v>43019.460057870368</c:v>
                </c:pt>
                <c:pt idx="6912">
                  <c:v>43019.50172453704</c:v>
                </c:pt>
                <c:pt idx="6913">
                  <c:v>43019.543391203697</c:v>
                </c:pt>
                <c:pt idx="6914">
                  <c:v>43019.585069444453</c:v>
                </c:pt>
                <c:pt idx="6915">
                  <c:v>43019.626736111109</c:v>
                </c:pt>
                <c:pt idx="6916">
                  <c:v>43019.668402777781</c:v>
                </c:pt>
                <c:pt idx="6917">
                  <c:v>43019.710104166668</c:v>
                </c:pt>
                <c:pt idx="6918">
                  <c:v>43019.751770833333</c:v>
                </c:pt>
                <c:pt idx="6919">
                  <c:v>43019.793437499997</c:v>
                </c:pt>
                <c:pt idx="6920">
                  <c:v>43019.835104166668</c:v>
                </c:pt>
                <c:pt idx="6921">
                  <c:v>43019.876770833333</c:v>
                </c:pt>
                <c:pt idx="6922">
                  <c:v>43019.918437499997</c:v>
                </c:pt>
                <c:pt idx="6923">
                  <c:v>43019.960127314807</c:v>
                </c:pt>
                <c:pt idx="6924">
                  <c:v>43020.001793981479</c:v>
                </c:pt>
                <c:pt idx="6925">
                  <c:v>43020.04346064815</c:v>
                </c:pt>
                <c:pt idx="6926">
                  <c:v>43020.085127314807</c:v>
                </c:pt>
                <c:pt idx="6927">
                  <c:v>43020.126793981479</c:v>
                </c:pt>
                <c:pt idx="6928">
                  <c:v>43020.16846064815</c:v>
                </c:pt>
                <c:pt idx="6929">
                  <c:v>43020.210138888891</c:v>
                </c:pt>
                <c:pt idx="6930">
                  <c:v>43020.251805555563</c:v>
                </c:pt>
                <c:pt idx="6931">
                  <c:v>43020.29347222222</c:v>
                </c:pt>
                <c:pt idx="6932">
                  <c:v>43020.335138888891</c:v>
                </c:pt>
                <c:pt idx="6933">
                  <c:v>43020.376805555563</c:v>
                </c:pt>
                <c:pt idx="6934">
                  <c:v>43020.41847222222</c:v>
                </c:pt>
                <c:pt idx="6935">
                  <c:v>43020.421284722222</c:v>
                </c:pt>
                <c:pt idx="6936">
                  <c:v>43020.46298611111</c:v>
                </c:pt>
                <c:pt idx="6937">
                  <c:v>43020.504652777781</c:v>
                </c:pt>
                <c:pt idx="6938">
                  <c:v>43020.546319444453</c:v>
                </c:pt>
                <c:pt idx="6939">
                  <c:v>43020.588009259263</c:v>
                </c:pt>
                <c:pt idx="6940">
                  <c:v>43020.629675925928</c:v>
                </c:pt>
                <c:pt idx="6941">
                  <c:v>43020.671342592592</c:v>
                </c:pt>
                <c:pt idx="6942">
                  <c:v>43020.713043981479</c:v>
                </c:pt>
                <c:pt idx="6943">
                  <c:v>43020.754710648151</c:v>
                </c:pt>
                <c:pt idx="6944">
                  <c:v>43020.796377314808</c:v>
                </c:pt>
                <c:pt idx="6945">
                  <c:v>43020.838043981479</c:v>
                </c:pt>
                <c:pt idx="6946">
                  <c:v>43020.879710648151</c:v>
                </c:pt>
                <c:pt idx="6947">
                  <c:v>43020.921377314808</c:v>
                </c:pt>
                <c:pt idx="6948">
                  <c:v>43020.963078703702</c:v>
                </c:pt>
                <c:pt idx="6949">
                  <c:v>43021.004745370366</c:v>
                </c:pt>
                <c:pt idx="6950">
                  <c:v>43021.046412037038</c:v>
                </c:pt>
                <c:pt idx="6951">
                  <c:v>43021.088078703702</c:v>
                </c:pt>
                <c:pt idx="6952">
                  <c:v>43021.129745370366</c:v>
                </c:pt>
                <c:pt idx="6953">
                  <c:v>43021.171412037038</c:v>
                </c:pt>
                <c:pt idx="6954">
                  <c:v>43021.213078703702</c:v>
                </c:pt>
                <c:pt idx="6955">
                  <c:v>43021.254745370366</c:v>
                </c:pt>
                <c:pt idx="6956">
                  <c:v>43021.296412037038</c:v>
                </c:pt>
                <c:pt idx="6957">
                  <c:v>43021.338078703702</c:v>
                </c:pt>
                <c:pt idx="6958">
                  <c:v>43021.379745370366</c:v>
                </c:pt>
                <c:pt idx="6959">
                  <c:v>43021.421412037038</c:v>
                </c:pt>
                <c:pt idx="6960">
                  <c:v>43021.463090277779</c:v>
                </c:pt>
                <c:pt idx="6961">
                  <c:v>43021.504756944443</c:v>
                </c:pt>
                <c:pt idx="6962">
                  <c:v>43021.546423611107</c:v>
                </c:pt>
                <c:pt idx="6963">
                  <c:v>43021.588101851848</c:v>
                </c:pt>
                <c:pt idx="6964">
                  <c:v>43021.62976851852</c:v>
                </c:pt>
                <c:pt idx="6965">
                  <c:v>43021.671435185177</c:v>
                </c:pt>
                <c:pt idx="6966">
                  <c:v>43021.713113425933</c:v>
                </c:pt>
                <c:pt idx="6967">
                  <c:v>43021.754780092589</c:v>
                </c:pt>
                <c:pt idx="6968">
                  <c:v>43021.796446759261</c:v>
                </c:pt>
                <c:pt idx="6969">
                  <c:v>43021.838113425933</c:v>
                </c:pt>
                <c:pt idx="6970">
                  <c:v>43021.879780092589</c:v>
                </c:pt>
                <c:pt idx="6971">
                  <c:v>43021.921446759261</c:v>
                </c:pt>
                <c:pt idx="6972">
                  <c:v>43021.963125000002</c:v>
                </c:pt>
                <c:pt idx="6973">
                  <c:v>43022.004791666674</c:v>
                </c:pt>
                <c:pt idx="6974">
                  <c:v>43022.046458333331</c:v>
                </c:pt>
                <c:pt idx="6975">
                  <c:v>43022.088125000002</c:v>
                </c:pt>
                <c:pt idx="6976">
                  <c:v>43022.129791666674</c:v>
                </c:pt>
                <c:pt idx="6977">
                  <c:v>43022.171458333331</c:v>
                </c:pt>
                <c:pt idx="6978">
                  <c:v>43022.213136574072</c:v>
                </c:pt>
                <c:pt idx="6979">
                  <c:v>43022.254803240743</c:v>
                </c:pt>
                <c:pt idx="6980">
                  <c:v>43022.296469907407</c:v>
                </c:pt>
                <c:pt idx="6981">
                  <c:v>43022.338136574072</c:v>
                </c:pt>
                <c:pt idx="6982">
                  <c:v>43022.379803240743</c:v>
                </c:pt>
                <c:pt idx="6983">
                  <c:v>43022.421469907407</c:v>
                </c:pt>
                <c:pt idx="6984">
                  <c:v>43022.463136574072</c:v>
                </c:pt>
                <c:pt idx="6985">
                  <c:v>43022.504803240743</c:v>
                </c:pt>
                <c:pt idx="6986">
                  <c:v>43022.546469907407</c:v>
                </c:pt>
                <c:pt idx="6987">
                  <c:v>43022.588125000002</c:v>
                </c:pt>
                <c:pt idx="6988">
                  <c:v>43022.629791666674</c:v>
                </c:pt>
                <c:pt idx="6989">
                  <c:v>43022.671458333331</c:v>
                </c:pt>
                <c:pt idx="6990">
                  <c:v>43022.713171296287</c:v>
                </c:pt>
                <c:pt idx="6991">
                  <c:v>43022.754803240743</c:v>
                </c:pt>
                <c:pt idx="6992">
                  <c:v>43022.796469907407</c:v>
                </c:pt>
                <c:pt idx="6993">
                  <c:v>43022.838136574072</c:v>
                </c:pt>
                <c:pt idx="6994">
                  <c:v>43022.879803240743</c:v>
                </c:pt>
                <c:pt idx="6995">
                  <c:v>43022.921469907407</c:v>
                </c:pt>
                <c:pt idx="6996">
                  <c:v>43022.963136574072</c:v>
                </c:pt>
                <c:pt idx="6997">
                  <c:v>43023.004803240743</c:v>
                </c:pt>
                <c:pt idx="6998">
                  <c:v>43023.046469907407</c:v>
                </c:pt>
                <c:pt idx="6999">
                  <c:v>43023.088136574072</c:v>
                </c:pt>
                <c:pt idx="7000">
                  <c:v>43023.129803240743</c:v>
                </c:pt>
                <c:pt idx="7001">
                  <c:v>43023.171469907407</c:v>
                </c:pt>
                <c:pt idx="7002">
                  <c:v>43023.213148148148</c:v>
                </c:pt>
                <c:pt idx="7003">
                  <c:v>43023.254814814813</c:v>
                </c:pt>
                <c:pt idx="7004">
                  <c:v>43023.296481481477</c:v>
                </c:pt>
                <c:pt idx="7005">
                  <c:v>43023.338148148148</c:v>
                </c:pt>
                <c:pt idx="7006">
                  <c:v>43023.379814814813</c:v>
                </c:pt>
                <c:pt idx="7007">
                  <c:v>43023.421481481477</c:v>
                </c:pt>
                <c:pt idx="7008">
                  <c:v>43023.463159722232</c:v>
                </c:pt>
                <c:pt idx="7009">
                  <c:v>43023.504826388889</c:v>
                </c:pt>
                <c:pt idx="7010">
                  <c:v>43023.546493055554</c:v>
                </c:pt>
                <c:pt idx="7011">
                  <c:v>43023.588159722232</c:v>
                </c:pt>
                <c:pt idx="7012">
                  <c:v>43023.629826388889</c:v>
                </c:pt>
                <c:pt idx="7013">
                  <c:v>43023.671493055554</c:v>
                </c:pt>
                <c:pt idx="7014">
                  <c:v>43023.713171296287</c:v>
                </c:pt>
                <c:pt idx="7015">
                  <c:v>43023.754837962973</c:v>
                </c:pt>
                <c:pt idx="7016">
                  <c:v>43023.79650462963</c:v>
                </c:pt>
                <c:pt idx="7017">
                  <c:v>43023.838171296287</c:v>
                </c:pt>
                <c:pt idx="7018">
                  <c:v>43023.879837962973</c:v>
                </c:pt>
                <c:pt idx="7019">
                  <c:v>43023.92150462963</c:v>
                </c:pt>
                <c:pt idx="7020">
                  <c:v>43023.963182870371</c:v>
                </c:pt>
                <c:pt idx="7021">
                  <c:v>43024.004849537043</c:v>
                </c:pt>
                <c:pt idx="7022">
                  <c:v>43024.046516203707</c:v>
                </c:pt>
                <c:pt idx="7023">
                  <c:v>43024.088182870371</c:v>
                </c:pt>
                <c:pt idx="7024">
                  <c:v>43024.129849537043</c:v>
                </c:pt>
                <c:pt idx="7025">
                  <c:v>43024.171516203707</c:v>
                </c:pt>
                <c:pt idx="7026">
                  <c:v>43024.213194444441</c:v>
                </c:pt>
                <c:pt idx="7027">
                  <c:v>43024.254861111112</c:v>
                </c:pt>
                <c:pt idx="7028">
                  <c:v>43024.296527777777</c:v>
                </c:pt>
                <c:pt idx="7029">
                  <c:v>43024.338194444441</c:v>
                </c:pt>
                <c:pt idx="7030">
                  <c:v>43024.379861111112</c:v>
                </c:pt>
                <c:pt idx="7031">
                  <c:v>43024.421527777777</c:v>
                </c:pt>
                <c:pt idx="7032">
                  <c:v>43024.463206018518</c:v>
                </c:pt>
                <c:pt idx="7033">
                  <c:v>43024.504872685182</c:v>
                </c:pt>
                <c:pt idx="7034">
                  <c:v>43024.546539351853</c:v>
                </c:pt>
                <c:pt idx="7035">
                  <c:v>43024.588229166657</c:v>
                </c:pt>
                <c:pt idx="7036">
                  <c:v>43024.629895833343</c:v>
                </c:pt>
                <c:pt idx="7037">
                  <c:v>43024.6715625</c:v>
                </c:pt>
                <c:pt idx="7038">
                  <c:v>43024.713240740741</c:v>
                </c:pt>
                <c:pt idx="7039">
                  <c:v>43024.754907407398</c:v>
                </c:pt>
                <c:pt idx="7040">
                  <c:v>43024.796574074076</c:v>
                </c:pt>
                <c:pt idx="7041">
                  <c:v>43024.838240740741</c:v>
                </c:pt>
                <c:pt idx="7042">
                  <c:v>43024.879907407398</c:v>
                </c:pt>
                <c:pt idx="7043">
                  <c:v>43024.921574074076</c:v>
                </c:pt>
                <c:pt idx="7044">
                  <c:v>43024.963252314818</c:v>
                </c:pt>
                <c:pt idx="7045">
                  <c:v>43025.004918981482</c:v>
                </c:pt>
                <c:pt idx="7046">
                  <c:v>43025.046585648153</c:v>
                </c:pt>
                <c:pt idx="7047">
                  <c:v>43025.088252314818</c:v>
                </c:pt>
                <c:pt idx="7048">
                  <c:v>43025.129918981482</c:v>
                </c:pt>
                <c:pt idx="7049">
                  <c:v>43025.171585648153</c:v>
                </c:pt>
                <c:pt idx="7050">
                  <c:v>43025.213252314818</c:v>
                </c:pt>
                <c:pt idx="7051">
                  <c:v>43025.254918981482</c:v>
                </c:pt>
                <c:pt idx="7052">
                  <c:v>43025.296585648153</c:v>
                </c:pt>
                <c:pt idx="7053">
                  <c:v>43025.338252314818</c:v>
                </c:pt>
                <c:pt idx="7054">
                  <c:v>43025.379918981482</c:v>
                </c:pt>
                <c:pt idx="7055">
                  <c:v>43025.421585648153</c:v>
                </c:pt>
                <c:pt idx="7056">
                  <c:v>43025.463240740741</c:v>
                </c:pt>
                <c:pt idx="7057">
                  <c:v>43025.504907407398</c:v>
                </c:pt>
                <c:pt idx="7058">
                  <c:v>43025.546574074076</c:v>
                </c:pt>
                <c:pt idx="7059">
                  <c:v>43025.588287037041</c:v>
                </c:pt>
                <c:pt idx="7060">
                  <c:v>43025.629953703698</c:v>
                </c:pt>
                <c:pt idx="7061">
                  <c:v>43025.671620370369</c:v>
                </c:pt>
                <c:pt idx="7062">
                  <c:v>43025.713333333333</c:v>
                </c:pt>
                <c:pt idx="7063">
                  <c:v>43025.754965277767</c:v>
                </c:pt>
                <c:pt idx="7064">
                  <c:v>43025.796631944453</c:v>
                </c:pt>
                <c:pt idx="7065">
                  <c:v>43025.83829861111</c:v>
                </c:pt>
                <c:pt idx="7066">
                  <c:v>43025.879965277767</c:v>
                </c:pt>
                <c:pt idx="7067">
                  <c:v>43025.921631944453</c:v>
                </c:pt>
                <c:pt idx="7068">
                  <c:v>43025.96329861111</c:v>
                </c:pt>
                <c:pt idx="7069">
                  <c:v>43026.004965277767</c:v>
                </c:pt>
                <c:pt idx="7070">
                  <c:v>43026.046631944453</c:v>
                </c:pt>
                <c:pt idx="7071">
                  <c:v>43026.08829861111</c:v>
                </c:pt>
                <c:pt idx="7072">
                  <c:v>43026.129965277767</c:v>
                </c:pt>
                <c:pt idx="7073">
                  <c:v>43026.171631944453</c:v>
                </c:pt>
                <c:pt idx="7074">
                  <c:v>43026.213310185187</c:v>
                </c:pt>
                <c:pt idx="7075">
                  <c:v>43026.254976851851</c:v>
                </c:pt>
                <c:pt idx="7076">
                  <c:v>43026.296643518523</c:v>
                </c:pt>
                <c:pt idx="7077">
                  <c:v>43026.338310185187</c:v>
                </c:pt>
                <c:pt idx="7078">
                  <c:v>43026.379976851851</c:v>
                </c:pt>
                <c:pt idx="7079">
                  <c:v>43026.421643518523</c:v>
                </c:pt>
                <c:pt idx="7080">
                  <c:v>43026.463321759264</c:v>
                </c:pt>
                <c:pt idx="7081">
                  <c:v>43026.504988425928</c:v>
                </c:pt>
                <c:pt idx="7082">
                  <c:v>43026.546655092592</c:v>
                </c:pt>
                <c:pt idx="7083">
                  <c:v>43026.588333333333</c:v>
                </c:pt>
                <c:pt idx="7084">
                  <c:v>43026.63</c:v>
                </c:pt>
                <c:pt idx="7085">
                  <c:v>43026.671666666669</c:v>
                </c:pt>
                <c:pt idx="7086">
                  <c:v>43026.71334490741</c:v>
                </c:pt>
                <c:pt idx="7087">
                  <c:v>43026.755011574067</c:v>
                </c:pt>
                <c:pt idx="7088">
                  <c:v>43026.796678240738</c:v>
                </c:pt>
                <c:pt idx="7089">
                  <c:v>43026.83834490741</c:v>
                </c:pt>
                <c:pt idx="7090">
                  <c:v>43026.880011574067</c:v>
                </c:pt>
                <c:pt idx="7091">
                  <c:v>43026.921678240738</c:v>
                </c:pt>
                <c:pt idx="7092">
                  <c:v>43026.963356481479</c:v>
                </c:pt>
                <c:pt idx="7093">
                  <c:v>43027.005023148151</c:v>
                </c:pt>
                <c:pt idx="7094">
                  <c:v>43027.046689814822</c:v>
                </c:pt>
                <c:pt idx="7095">
                  <c:v>43027.088356481479</c:v>
                </c:pt>
                <c:pt idx="7096">
                  <c:v>43027.130023148151</c:v>
                </c:pt>
                <c:pt idx="7097">
                  <c:v>43027.171689814822</c:v>
                </c:pt>
                <c:pt idx="7098">
                  <c:v>43027.213368055563</c:v>
                </c:pt>
                <c:pt idx="7099">
                  <c:v>43027.25503472222</c:v>
                </c:pt>
                <c:pt idx="7100">
                  <c:v>43027.296701388892</c:v>
                </c:pt>
                <c:pt idx="7101">
                  <c:v>43027.338368055563</c:v>
                </c:pt>
                <c:pt idx="7102">
                  <c:v>43027.38003472222</c:v>
                </c:pt>
                <c:pt idx="7103">
                  <c:v>43027.421701388892</c:v>
                </c:pt>
                <c:pt idx="7104">
                  <c:v>43027.463368055563</c:v>
                </c:pt>
                <c:pt idx="7105">
                  <c:v>43027.50503472222</c:v>
                </c:pt>
                <c:pt idx="7106">
                  <c:v>43027.546701388892</c:v>
                </c:pt>
                <c:pt idx="7107">
                  <c:v>43027.588391203702</c:v>
                </c:pt>
                <c:pt idx="7108">
                  <c:v>43027.630057870367</c:v>
                </c:pt>
                <c:pt idx="7109">
                  <c:v>43027.671724537038</c:v>
                </c:pt>
                <c:pt idx="7110">
                  <c:v>43027.713391203702</c:v>
                </c:pt>
                <c:pt idx="7111">
                  <c:v>43027.755057870367</c:v>
                </c:pt>
                <c:pt idx="7112">
                  <c:v>43027.796724537038</c:v>
                </c:pt>
                <c:pt idx="7113">
                  <c:v>43027.838391203702</c:v>
                </c:pt>
                <c:pt idx="7114">
                  <c:v>43027.880057870367</c:v>
                </c:pt>
                <c:pt idx="7115">
                  <c:v>43027.921724537038</c:v>
                </c:pt>
                <c:pt idx="7116">
                  <c:v>43027.963379629633</c:v>
                </c:pt>
                <c:pt idx="7117">
                  <c:v>43028.005046296297</c:v>
                </c:pt>
                <c:pt idx="7118">
                  <c:v>43028.046712962961</c:v>
                </c:pt>
                <c:pt idx="7119">
                  <c:v>43028.088379629633</c:v>
                </c:pt>
                <c:pt idx="7120">
                  <c:v>43028.13009259259</c:v>
                </c:pt>
                <c:pt idx="7121">
                  <c:v>43028.171724537038</c:v>
                </c:pt>
                <c:pt idx="7122">
                  <c:v>43028.213379629633</c:v>
                </c:pt>
                <c:pt idx="7123">
                  <c:v>43028.255057870367</c:v>
                </c:pt>
                <c:pt idx="7124">
                  <c:v>43028.296724537038</c:v>
                </c:pt>
                <c:pt idx="7125">
                  <c:v>43028.338391203702</c:v>
                </c:pt>
                <c:pt idx="7126">
                  <c:v>43028.380057870367</c:v>
                </c:pt>
                <c:pt idx="7127">
                  <c:v>43028.421724537038</c:v>
                </c:pt>
                <c:pt idx="7128">
                  <c:v>43028.463391203702</c:v>
                </c:pt>
                <c:pt idx="7129">
                  <c:v>43028.505057870367</c:v>
                </c:pt>
                <c:pt idx="7130">
                  <c:v>43028.546724537038</c:v>
                </c:pt>
                <c:pt idx="7131">
                  <c:v>43028.588402777779</c:v>
                </c:pt>
                <c:pt idx="7132">
                  <c:v>43028.630069444444</c:v>
                </c:pt>
                <c:pt idx="7133">
                  <c:v>43028.671736111108</c:v>
                </c:pt>
                <c:pt idx="7134">
                  <c:v>43028.713402777779</c:v>
                </c:pt>
                <c:pt idx="7135">
                  <c:v>43028.755069444444</c:v>
                </c:pt>
                <c:pt idx="7136">
                  <c:v>43028.796736111108</c:v>
                </c:pt>
                <c:pt idx="7137">
                  <c:v>43028.838402777779</c:v>
                </c:pt>
                <c:pt idx="7138">
                  <c:v>43028.880069444444</c:v>
                </c:pt>
                <c:pt idx="7139">
                  <c:v>43028.921736111108</c:v>
                </c:pt>
                <c:pt idx="7140">
                  <c:v>43028.963391203702</c:v>
                </c:pt>
                <c:pt idx="7141">
                  <c:v>43029.005057870367</c:v>
                </c:pt>
                <c:pt idx="7142">
                  <c:v>43029.046724537038</c:v>
                </c:pt>
                <c:pt idx="7143">
                  <c:v>43029.088391203702</c:v>
                </c:pt>
                <c:pt idx="7144">
                  <c:v>43029.130104166667</c:v>
                </c:pt>
                <c:pt idx="7145">
                  <c:v>43029.171736111108</c:v>
                </c:pt>
                <c:pt idx="7146">
                  <c:v>43029.213391203702</c:v>
                </c:pt>
                <c:pt idx="7147">
                  <c:v>43029.255069444444</c:v>
                </c:pt>
                <c:pt idx="7148">
                  <c:v>43029.296736111108</c:v>
                </c:pt>
                <c:pt idx="7149">
                  <c:v>43029.338402777779</c:v>
                </c:pt>
                <c:pt idx="7150">
                  <c:v>43029.380069444444</c:v>
                </c:pt>
                <c:pt idx="7151">
                  <c:v>43029.421736111108</c:v>
                </c:pt>
                <c:pt idx="7152">
                  <c:v>43029.463402777779</c:v>
                </c:pt>
                <c:pt idx="7153">
                  <c:v>43029.505069444444</c:v>
                </c:pt>
                <c:pt idx="7154">
                  <c:v>43029.546736111108</c:v>
                </c:pt>
                <c:pt idx="7155">
                  <c:v>43029.588425925933</c:v>
                </c:pt>
                <c:pt idx="7156">
                  <c:v>43029.63009259259</c:v>
                </c:pt>
                <c:pt idx="7157">
                  <c:v>43029.671759259261</c:v>
                </c:pt>
                <c:pt idx="7158">
                  <c:v>43029.713425925933</c:v>
                </c:pt>
                <c:pt idx="7159">
                  <c:v>43029.75509259259</c:v>
                </c:pt>
                <c:pt idx="7160">
                  <c:v>43029.796759259261</c:v>
                </c:pt>
                <c:pt idx="7161">
                  <c:v>43029.838425925933</c:v>
                </c:pt>
                <c:pt idx="7162">
                  <c:v>43029.88009259259</c:v>
                </c:pt>
                <c:pt idx="7163">
                  <c:v>43029.921759259261</c:v>
                </c:pt>
                <c:pt idx="7164">
                  <c:v>43029.963437500002</c:v>
                </c:pt>
                <c:pt idx="7165">
                  <c:v>43030.005104166667</c:v>
                </c:pt>
                <c:pt idx="7166">
                  <c:v>43030.046770833331</c:v>
                </c:pt>
                <c:pt idx="7167">
                  <c:v>43030.088437500002</c:v>
                </c:pt>
                <c:pt idx="7168">
                  <c:v>43030.213437500002</c:v>
                </c:pt>
                <c:pt idx="7169">
                  <c:v>43030.255104166667</c:v>
                </c:pt>
                <c:pt idx="7170">
                  <c:v>43030.296770833331</c:v>
                </c:pt>
                <c:pt idx="7171">
                  <c:v>43030.338437500002</c:v>
                </c:pt>
                <c:pt idx="7172">
                  <c:v>43030.380104166667</c:v>
                </c:pt>
                <c:pt idx="7173">
                  <c:v>43030.421770833331</c:v>
                </c:pt>
                <c:pt idx="7174">
                  <c:v>43030.463425925933</c:v>
                </c:pt>
                <c:pt idx="7175">
                  <c:v>43030.50509259259</c:v>
                </c:pt>
                <c:pt idx="7176">
                  <c:v>43030.546759259261</c:v>
                </c:pt>
                <c:pt idx="7177">
                  <c:v>43030.588437500002</c:v>
                </c:pt>
                <c:pt idx="7178">
                  <c:v>43030.630150462966</c:v>
                </c:pt>
                <c:pt idx="7179">
                  <c:v>43030.671782407408</c:v>
                </c:pt>
                <c:pt idx="7180">
                  <c:v>43030.713437500002</c:v>
                </c:pt>
                <c:pt idx="7181">
                  <c:v>43030.755115740743</c:v>
                </c:pt>
                <c:pt idx="7182">
                  <c:v>43030.796782407408</c:v>
                </c:pt>
                <c:pt idx="7183">
                  <c:v>43030.838449074072</c:v>
                </c:pt>
                <c:pt idx="7184">
                  <c:v>43030.880115740743</c:v>
                </c:pt>
                <c:pt idx="7185">
                  <c:v>43030.921782407408</c:v>
                </c:pt>
                <c:pt idx="7186">
                  <c:v>43030.963449074072</c:v>
                </c:pt>
                <c:pt idx="7187">
                  <c:v>43031.005115740743</c:v>
                </c:pt>
                <c:pt idx="7188">
                  <c:v>43031.046782407408</c:v>
                </c:pt>
                <c:pt idx="7189">
                  <c:v>43031.088449074072</c:v>
                </c:pt>
                <c:pt idx="7190">
                  <c:v>43031.130115740743</c:v>
                </c:pt>
                <c:pt idx="7191">
                  <c:v>43031.171782407408</c:v>
                </c:pt>
                <c:pt idx="7192">
                  <c:v>43031.213460648149</c:v>
                </c:pt>
                <c:pt idx="7193">
                  <c:v>43031.255127314813</c:v>
                </c:pt>
                <c:pt idx="7194">
                  <c:v>43031.296793981477</c:v>
                </c:pt>
                <c:pt idx="7195">
                  <c:v>43031.338460648149</c:v>
                </c:pt>
                <c:pt idx="7196">
                  <c:v>43031.380127314813</c:v>
                </c:pt>
                <c:pt idx="7197">
                  <c:v>43031.421793981477</c:v>
                </c:pt>
                <c:pt idx="7198">
                  <c:v>43031.463472222233</c:v>
                </c:pt>
                <c:pt idx="7199">
                  <c:v>43031.50513888889</c:v>
                </c:pt>
                <c:pt idx="7200">
                  <c:v>43031.546805555547</c:v>
                </c:pt>
                <c:pt idx="7201">
                  <c:v>43031.588483796288</c:v>
                </c:pt>
                <c:pt idx="7202">
                  <c:v>43031.630150462966</c:v>
                </c:pt>
                <c:pt idx="7203">
                  <c:v>43031.671817129631</c:v>
                </c:pt>
                <c:pt idx="7204">
                  <c:v>43031.714409722219</c:v>
                </c:pt>
                <c:pt idx="7205">
                  <c:v>43031.756076388891</c:v>
                </c:pt>
                <c:pt idx="7206">
                  <c:v>43031.797743055547</c:v>
                </c:pt>
                <c:pt idx="7207">
                  <c:v>43031.839409722219</c:v>
                </c:pt>
                <c:pt idx="7208">
                  <c:v>43031.881076388891</c:v>
                </c:pt>
                <c:pt idx="7209">
                  <c:v>43031.922743055547</c:v>
                </c:pt>
                <c:pt idx="7210">
                  <c:v>43031.964432870373</c:v>
                </c:pt>
                <c:pt idx="7211">
                  <c:v>43032.006099537037</c:v>
                </c:pt>
                <c:pt idx="7212">
                  <c:v>43032.047766203701</c:v>
                </c:pt>
                <c:pt idx="7213">
                  <c:v>43032.089432870373</c:v>
                </c:pt>
                <c:pt idx="7214">
                  <c:v>43032.131099537037</c:v>
                </c:pt>
                <c:pt idx="7215">
                  <c:v>43032.172766203701</c:v>
                </c:pt>
                <c:pt idx="7216">
                  <c:v>43032.214421296303</c:v>
                </c:pt>
                <c:pt idx="7217">
                  <c:v>43032.25608796296</c:v>
                </c:pt>
                <c:pt idx="7218">
                  <c:v>43032.297754629632</c:v>
                </c:pt>
                <c:pt idx="7219">
                  <c:v>43032.339467592603</c:v>
                </c:pt>
                <c:pt idx="7220">
                  <c:v>43032.381099537037</c:v>
                </c:pt>
                <c:pt idx="7221">
                  <c:v>43032.422766203701</c:v>
                </c:pt>
                <c:pt idx="7222">
                  <c:v>43032.464467592603</c:v>
                </c:pt>
                <c:pt idx="7223">
                  <c:v>43032.50613425926</c:v>
                </c:pt>
                <c:pt idx="7224">
                  <c:v>43032.547800925917</c:v>
                </c:pt>
                <c:pt idx="7225">
                  <c:v>43032.589479166672</c:v>
                </c:pt>
                <c:pt idx="7226">
                  <c:v>43032.631145833337</c:v>
                </c:pt>
                <c:pt idx="7227">
                  <c:v>43032.672812500001</c:v>
                </c:pt>
                <c:pt idx="7228">
                  <c:v>43032.714502314811</c:v>
                </c:pt>
                <c:pt idx="7229">
                  <c:v>43032.756168981483</c:v>
                </c:pt>
                <c:pt idx="7230">
                  <c:v>43032.797835648147</c:v>
                </c:pt>
                <c:pt idx="7231">
                  <c:v>43032.839502314811</c:v>
                </c:pt>
                <c:pt idx="7232">
                  <c:v>43032.881168981483</c:v>
                </c:pt>
                <c:pt idx="7233">
                  <c:v>43032.922835648147</c:v>
                </c:pt>
                <c:pt idx="7234">
                  <c:v>43032.964537037027</c:v>
                </c:pt>
                <c:pt idx="7235">
                  <c:v>43033.006203703713</c:v>
                </c:pt>
                <c:pt idx="7236">
                  <c:v>43033.04787037037</c:v>
                </c:pt>
                <c:pt idx="7237">
                  <c:v>43033.089537037027</c:v>
                </c:pt>
                <c:pt idx="7238">
                  <c:v>43033.131203703713</c:v>
                </c:pt>
                <c:pt idx="7239">
                  <c:v>43033.17287037037</c:v>
                </c:pt>
                <c:pt idx="7240">
                  <c:v>43033.214571759258</c:v>
                </c:pt>
                <c:pt idx="7241">
                  <c:v>43033.256238425929</c:v>
                </c:pt>
                <c:pt idx="7242">
                  <c:v>43033.297905092593</c:v>
                </c:pt>
                <c:pt idx="7243">
                  <c:v>43033.339571759258</c:v>
                </c:pt>
                <c:pt idx="7244">
                  <c:v>43033.381238425929</c:v>
                </c:pt>
                <c:pt idx="7245">
                  <c:v>43033.422905092593</c:v>
                </c:pt>
                <c:pt idx="7246">
                  <c:v>43033.464571759258</c:v>
                </c:pt>
                <c:pt idx="7247">
                  <c:v>43033.506238425929</c:v>
                </c:pt>
                <c:pt idx="7248">
                  <c:v>43033.547905092593</c:v>
                </c:pt>
                <c:pt idx="7249">
                  <c:v>43033.589629629627</c:v>
                </c:pt>
                <c:pt idx="7250">
                  <c:v>43033.631261574083</c:v>
                </c:pt>
                <c:pt idx="7251">
                  <c:v>43033.67292824074</c:v>
                </c:pt>
                <c:pt idx="7252">
                  <c:v>43033.714618055557</c:v>
                </c:pt>
                <c:pt idx="7253">
                  <c:v>43033.756284722222</c:v>
                </c:pt>
                <c:pt idx="7254">
                  <c:v>43033.797951388893</c:v>
                </c:pt>
                <c:pt idx="7255">
                  <c:v>43033.839618055557</c:v>
                </c:pt>
                <c:pt idx="7256">
                  <c:v>43033.881284722222</c:v>
                </c:pt>
                <c:pt idx="7257">
                  <c:v>43033.922951388893</c:v>
                </c:pt>
                <c:pt idx="7258">
                  <c:v>43033.96465277778</c:v>
                </c:pt>
                <c:pt idx="7259">
                  <c:v>43034.006319444437</c:v>
                </c:pt>
                <c:pt idx="7260">
                  <c:v>43034.047986111109</c:v>
                </c:pt>
                <c:pt idx="7261">
                  <c:v>43034.08965277778</c:v>
                </c:pt>
                <c:pt idx="7262">
                  <c:v>43034.131319444437</c:v>
                </c:pt>
                <c:pt idx="7263">
                  <c:v>43034.172986111109</c:v>
                </c:pt>
                <c:pt idx="7264">
                  <c:v>43034.214699074073</c:v>
                </c:pt>
                <c:pt idx="7265">
                  <c:v>43034.256365740737</c:v>
                </c:pt>
                <c:pt idx="7266">
                  <c:v>43034.298032407409</c:v>
                </c:pt>
                <c:pt idx="7267">
                  <c:v>43034.339699074073</c:v>
                </c:pt>
                <c:pt idx="7268">
                  <c:v>43034.381365740737</c:v>
                </c:pt>
                <c:pt idx="7269">
                  <c:v>43034.423032407409</c:v>
                </c:pt>
                <c:pt idx="7270">
                  <c:v>43034.46471064815</c:v>
                </c:pt>
                <c:pt idx="7271">
                  <c:v>43034.506377314807</c:v>
                </c:pt>
                <c:pt idx="7272">
                  <c:v>43034.548043981478</c:v>
                </c:pt>
                <c:pt idx="7273">
                  <c:v>43034.589733796303</c:v>
                </c:pt>
                <c:pt idx="7274">
                  <c:v>43034.63140046296</c:v>
                </c:pt>
                <c:pt idx="7275">
                  <c:v>43034.673067129632</c:v>
                </c:pt>
                <c:pt idx="7276">
                  <c:v>43034.714768518519</c:v>
                </c:pt>
                <c:pt idx="7277">
                  <c:v>43034.756435185183</c:v>
                </c:pt>
                <c:pt idx="7278">
                  <c:v>43034.798101851848</c:v>
                </c:pt>
                <c:pt idx="7279">
                  <c:v>43034.839768518519</c:v>
                </c:pt>
                <c:pt idx="7280">
                  <c:v>43034.881435185183</c:v>
                </c:pt>
                <c:pt idx="7281">
                  <c:v>43034.923101851848</c:v>
                </c:pt>
                <c:pt idx="7282">
                  <c:v>43034.964791666673</c:v>
                </c:pt>
                <c:pt idx="7283">
                  <c:v>43035.006458333337</c:v>
                </c:pt>
                <c:pt idx="7284">
                  <c:v>43035.048125000001</c:v>
                </c:pt>
                <c:pt idx="7285">
                  <c:v>43035.089791666673</c:v>
                </c:pt>
                <c:pt idx="7286">
                  <c:v>43035.131504629629</c:v>
                </c:pt>
                <c:pt idx="7287">
                  <c:v>43035.173136574071</c:v>
                </c:pt>
                <c:pt idx="7288">
                  <c:v>43035.214814814812</c:v>
                </c:pt>
                <c:pt idx="7289">
                  <c:v>43035.256493055553</c:v>
                </c:pt>
                <c:pt idx="7290">
                  <c:v>43035.298159722217</c:v>
                </c:pt>
                <c:pt idx="7291">
                  <c:v>43035.339826388888</c:v>
                </c:pt>
                <c:pt idx="7292">
                  <c:v>43035.381493055553</c:v>
                </c:pt>
                <c:pt idx="7293">
                  <c:v>43035.423159722217</c:v>
                </c:pt>
                <c:pt idx="7294">
                  <c:v>43035.464861111112</c:v>
                </c:pt>
                <c:pt idx="7295">
                  <c:v>43035.506527777783</c:v>
                </c:pt>
                <c:pt idx="7296">
                  <c:v>43035.548194444447</c:v>
                </c:pt>
                <c:pt idx="7297">
                  <c:v>43035.589884259258</c:v>
                </c:pt>
                <c:pt idx="7298">
                  <c:v>43035.631550925929</c:v>
                </c:pt>
                <c:pt idx="7299">
                  <c:v>43035.673217592594</c:v>
                </c:pt>
                <c:pt idx="7300">
                  <c:v>43035.714907407397</c:v>
                </c:pt>
                <c:pt idx="7301">
                  <c:v>43035.756574074083</c:v>
                </c:pt>
                <c:pt idx="7302">
                  <c:v>43035.79824074074</c:v>
                </c:pt>
                <c:pt idx="7303">
                  <c:v>43035.839907407397</c:v>
                </c:pt>
                <c:pt idx="7304">
                  <c:v>43035.881574074083</c:v>
                </c:pt>
                <c:pt idx="7305">
                  <c:v>43035.92324074074</c:v>
                </c:pt>
                <c:pt idx="7306">
                  <c:v>43035.964953703697</c:v>
                </c:pt>
                <c:pt idx="7307">
                  <c:v>43036.006620370368</c:v>
                </c:pt>
                <c:pt idx="7308">
                  <c:v>43036.04828703704</c:v>
                </c:pt>
                <c:pt idx="7309">
                  <c:v>43036.089953703697</c:v>
                </c:pt>
                <c:pt idx="7310">
                  <c:v>43036.131620370368</c:v>
                </c:pt>
                <c:pt idx="7311">
                  <c:v>43036.17328703704</c:v>
                </c:pt>
                <c:pt idx="7312">
                  <c:v>43036.21497685185</c:v>
                </c:pt>
                <c:pt idx="7313">
                  <c:v>43036.256643518522</c:v>
                </c:pt>
                <c:pt idx="7314">
                  <c:v>43036.298310185193</c:v>
                </c:pt>
                <c:pt idx="7315">
                  <c:v>43036.33997685185</c:v>
                </c:pt>
                <c:pt idx="7316">
                  <c:v>43036.381643518522</c:v>
                </c:pt>
                <c:pt idx="7317">
                  <c:v>43036.423310185193</c:v>
                </c:pt>
                <c:pt idx="7318">
                  <c:v>43036.464999999997</c:v>
                </c:pt>
                <c:pt idx="7319">
                  <c:v>43036.506666666668</c:v>
                </c:pt>
                <c:pt idx="7320">
                  <c:v>43036.548333333332</c:v>
                </c:pt>
                <c:pt idx="7321">
                  <c:v>43036.59002314815</c:v>
                </c:pt>
                <c:pt idx="7322">
                  <c:v>43036.631689814807</c:v>
                </c:pt>
                <c:pt idx="7323">
                  <c:v>43036.673356481479</c:v>
                </c:pt>
                <c:pt idx="7324">
                  <c:v>43036.715046296304</c:v>
                </c:pt>
                <c:pt idx="7325">
                  <c:v>43036.756712962961</c:v>
                </c:pt>
                <c:pt idx="7326">
                  <c:v>43036.798379629632</c:v>
                </c:pt>
                <c:pt idx="7327">
                  <c:v>43036.840046296304</c:v>
                </c:pt>
                <c:pt idx="7328">
                  <c:v>43036.881712962961</c:v>
                </c:pt>
                <c:pt idx="7329">
                  <c:v>43036.923379629632</c:v>
                </c:pt>
                <c:pt idx="7330">
                  <c:v>43036.965046296304</c:v>
                </c:pt>
                <c:pt idx="7331">
                  <c:v>43037.006712962961</c:v>
                </c:pt>
                <c:pt idx="7332">
                  <c:v>43037.048379629632</c:v>
                </c:pt>
                <c:pt idx="7333">
                  <c:v>43037.090046296304</c:v>
                </c:pt>
                <c:pt idx="7334">
                  <c:v>43037.13175925926</c:v>
                </c:pt>
                <c:pt idx="7335">
                  <c:v>43037.131724537037</c:v>
                </c:pt>
                <c:pt idx="7336">
                  <c:v>43037.173414351862</c:v>
                </c:pt>
                <c:pt idx="7337">
                  <c:v>43037.215092592603</c:v>
                </c:pt>
                <c:pt idx="7338">
                  <c:v>43037.25675925926</c:v>
                </c:pt>
                <c:pt idx="7339">
                  <c:v>43037.298425925917</c:v>
                </c:pt>
                <c:pt idx="7340">
                  <c:v>43037.340092592603</c:v>
                </c:pt>
                <c:pt idx="7341">
                  <c:v>43037.38175925926</c:v>
                </c:pt>
                <c:pt idx="7342">
                  <c:v>43037.423437500001</c:v>
                </c:pt>
                <c:pt idx="7343">
                  <c:v>43037.465104166673</c:v>
                </c:pt>
                <c:pt idx="7344">
                  <c:v>43037.50677083333</c:v>
                </c:pt>
                <c:pt idx="7345">
                  <c:v>43037.548460648148</c:v>
                </c:pt>
                <c:pt idx="7346">
                  <c:v>43037.590127314812</c:v>
                </c:pt>
                <c:pt idx="7347">
                  <c:v>43037.631793981483</c:v>
                </c:pt>
                <c:pt idx="7348">
                  <c:v>43037.673495370371</c:v>
                </c:pt>
                <c:pt idx="7349">
                  <c:v>43037.715162037042</c:v>
                </c:pt>
                <c:pt idx="7350">
                  <c:v>43037.756828703707</c:v>
                </c:pt>
                <c:pt idx="7351">
                  <c:v>43037.798495370371</c:v>
                </c:pt>
                <c:pt idx="7352">
                  <c:v>43037.840162037042</c:v>
                </c:pt>
                <c:pt idx="7353">
                  <c:v>43037.881828703707</c:v>
                </c:pt>
                <c:pt idx="7354">
                  <c:v>43037.923541666663</c:v>
                </c:pt>
                <c:pt idx="7355">
                  <c:v>43037.965208333328</c:v>
                </c:pt>
                <c:pt idx="7356">
                  <c:v>43038.006874999999</c:v>
                </c:pt>
                <c:pt idx="7357">
                  <c:v>43038.048541666663</c:v>
                </c:pt>
                <c:pt idx="7358">
                  <c:v>43038.090208333328</c:v>
                </c:pt>
                <c:pt idx="7359">
                  <c:v>43038.131874999999</c:v>
                </c:pt>
                <c:pt idx="7360">
                  <c:v>43038.173564814817</c:v>
                </c:pt>
                <c:pt idx="7361">
                  <c:v>43038.215231481481</c:v>
                </c:pt>
                <c:pt idx="7362">
                  <c:v>43038.256898148153</c:v>
                </c:pt>
                <c:pt idx="7363">
                  <c:v>43038.298564814817</c:v>
                </c:pt>
                <c:pt idx="7364">
                  <c:v>43038.340231481481</c:v>
                </c:pt>
                <c:pt idx="7365">
                  <c:v>43038.381898148153</c:v>
                </c:pt>
                <c:pt idx="7366">
                  <c:v>43038.42359953704</c:v>
                </c:pt>
                <c:pt idx="7367">
                  <c:v>43038.465266203697</c:v>
                </c:pt>
                <c:pt idx="7368">
                  <c:v>43038.506932870368</c:v>
                </c:pt>
                <c:pt idx="7369">
                  <c:v>43038.548622685194</c:v>
                </c:pt>
                <c:pt idx="7370">
                  <c:v>43038.590289351851</c:v>
                </c:pt>
                <c:pt idx="7371">
                  <c:v>43038.631956018522</c:v>
                </c:pt>
                <c:pt idx="7372">
                  <c:v>43038.673645833333</c:v>
                </c:pt>
                <c:pt idx="7373">
                  <c:v>43038.715312499997</c:v>
                </c:pt>
                <c:pt idx="7374">
                  <c:v>43038.756979166668</c:v>
                </c:pt>
                <c:pt idx="7375">
                  <c:v>43038.798645833333</c:v>
                </c:pt>
                <c:pt idx="7376">
                  <c:v>43038.840312499997</c:v>
                </c:pt>
                <c:pt idx="7377">
                  <c:v>43038.881979166668</c:v>
                </c:pt>
                <c:pt idx="7378">
                  <c:v>43038.923668981479</c:v>
                </c:pt>
                <c:pt idx="7379">
                  <c:v>43038.96533564815</c:v>
                </c:pt>
                <c:pt idx="7380">
                  <c:v>43039.007002314807</c:v>
                </c:pt>
                <c:pt idx="7381">
                  <c:v>43039.048668981479</c:v>
                </c:pt>
                <c:pt idx="7382">
                  <c:v>43039.090381944443</c:v>
                </c:pt>
                <c:pt idx="7383">
                  <c:v>43039.132013888891</c:v>
                </c:pt>
                <c:pt idx="7384">
                  <c:v>43039.173680555563</c:v>
                </c:pt>
                <c:pt idx="7385">
                  <c:v>43039.215358796297</c:v>
                </c:pt>
                <c:pt idx="7386">
                  <c:v>43039.257025462961</c:v>
                </c:pt>
                <c:pt idx="7387">
                  <c:v>43039.298692129632</c:v>
                </c:pt>
                <c:pt idx="7388">
                  <c:v>43039.340358796297</c:v>
                </c:pt>
                <c:pt idx="7389">
                  <c:v>43039.382025462961</c:v>
                </c:pt>
                <c:pt idx="7390">
                  <c:v>43039.423715277779</c:v>
                </c:pt>
                <c:pt idx="7391">
                  <c:v>43039.465381944443</c:v>
                </c:pt>
                <c:pt idx="7392">
                  <c:v>43039.507048611107</c:v>
                </c:pt>
                <c:pt idx="7393">
                  <c:v>43039.548738425918</c:v>
                </c:pt>
                <c:pt idx="7394">
                  <c:v>43039.590405092589</c:v>
                </c:pt>
                <c:pt idx="7395">
                  <c:v>43039.632071759261</c:v>
                </c:pt>
                <c:pt idx="7396">
                  <c:v>43039.673773148148</c:v>
                </c:pt>
                <c:pt idx="7397">
                  <c:v>43039.715439814812</c:v>
                </c:pt>
                <c:pt idx="7398">
                  <c:v>43039.757106481477</c:v>
                </c:pt>
                <c:pt idx="7399">
                  <c:v>43039.798773148148</c:v>
                </c:pt>
                <c:pt idx="7400">
                  <c:v>43039.840439814812</c:v>
                </c:pt>
                <c:pt idx="7401">
                  <c:v>43039.882106481477</c:v>
                </c:pt>
                <c:pt idx="7402">
                  <c:v>43039.923796296287</c:v>
                </c:pt>
                <c:pt idx="7403">
                  <c:v>43039.965462962973</c:v>
                </c:pt>
                <c:pt idx="7404">
                  <c:v>43040.00712962963</c:v>
                </c:pt>
                <c:pt idx="7405">
                  <c:v>43040.048796296287</c:v>
                </c:pt>
                <c:pt idx="7406">
                  <c:v>43040.090462962973</c:v>
                </c:pt>
                <c:pt idx="7407">
                  <c:v>43040.13212962963</c:v>
                </c:pt>
                <c:pt idx="7408">
                  <c:v>43040.173831018517</c:v>
                </c:pt>
                <c:pt idx="7409">
                  <c:v>43040.215497685182</c:v>
                </c:pt>
                <c:pt idx="7410">
                  <c:v>43040.257164351853</c:v>
                </c:pt>
                <c:pt idx="7411">
                  <c:v>43040.298831018517</c:v>
                </c:pt>
                <c:pt idx="7412">
                  <c:v>43040.340497685182</c:v>
                </c:pt>
                <c:pt idx="7413">
                  <c:v>43040.382164351853</c:v>
                </c:pt>
                <c:pt idx="7414">
                  <c:v>43040.423854166656</c:v>
                </c:pt>
                <c:pt idx="7415">
                  <c:v>43040.465520833342</c:v>
                </c:pt>
                <c:pt idx="7416">
                  <c:v>43040.507187499999</c:v>
                </c:pt>
                <c:pt idx="7417">
                  <c:v>43040.548877314817</c:v>
                </c:pt>
                <c:pt idx="7418">
                  <c:v>43040.590543981481</c:v>
                </c:pt>
                <c:pt idx="7419">
                  <c:v>43040.632210648153</c:v>
                </c:pt>
                <c:pt idx="7420">
                  <c:v>43040.67391203704</c:v>
                </c:pt>
                <c:pt idx="7421">
                  <c:v>43040.715578703697</c:v>
                </c:pt>
                <c:pt idx="7422">
                  <c:v>43040.757245370369</c:v>
                </c:pt>
                <c:pt idx="7423">
                  <c:v>43040.79891203704</c:v>
                </c:pt>
                <c:pt idx="7424">
                  <c:v>43040.840578703697</c:v>
                </c:pt>
                <c:pt idx="7425">
                  <c:v>43040.882245370369</c:v>
                </c:pt>
                <c:pt idx="7426">
                  <c:v>43040.92392361111</c:v>
                </c:pt>
                <c:pt idx="7427">
                  <c:v>43040.965590277781</c:v>
                </c:pt>
                <c:pt idx="7428">
                  <c:v>43041.007256944453</c:v>
                </c:pt>
                <c:pt idx="7429">
                  <c:v>43041.04892361111</c:v>
                </c:pt>
                <c:pt idx="7430">
                  <c:v>43041.090636574067</c:v>
                </c:pt>
                <c:pt idx="7431">
                  <c:v>43041.132268518522</c:v>
                </c:pt>
                <c:pt idx="7432">
                  <c:v>43041.173958333333</c:v>
                </c:pt>
                <c:pt idx="7433">
                  <c:v>43041.215636574067</c:v>
                </c:pt>
                <c:pt idx="7434">
                  <c:v>43041.257303240738</c:v>
                </c:pt>
                <c:pt idx="7435">
                  <c:v>43041.29896990741</c:v>
                </c:pt>
                <c:pt idx="7436">
                  <c:v>43041.340636574067</c:v>
                </c:pt>
                <c:pt idx="7437">
                  <c:v>43041.382303240738</c:v>
                </c:pt>
                <c:pt idx="7438">
                  <c:v>43041.423993055563</c:v>
                </c:pt>
                <c:pt idx="7439">
                  <c:v>43041.46565972222</c:v>
                </c:pt>
                <c:pt idx="7440">
                  <c:v>43041.507326388892</c:v>
                </c:pt>
                <c:pt idx="7441">
                  <c:v>43041.549039351848</c:v>
                </c:pt>
                <c:pt idx="7442">
                  <c:v>43041.590682870366</c:v>
                </c:pt>
                <c:pt idx="7443">
                  <c:v>43041.632349537038</c:v>
                </c:pt>
                <c:pt idx="7444">
                  <c:v>43041.674039351848</c:v>
                </c:pt>
                <c:pt idx="7445">
                  <c:v>43041.71570601852</c:v>
                </c:pt>
                <c:pt idx="7446">
                  <c:v>43041.757372685177</c:v>
                </c:pt>
                <c:pt idx="7447">
                  <c:v>43041.799039351848</c:v>
                </c:pt>
                <c:pt idx="7448">
                  <c:v>43041.84070601852</c:v>
                </c:pt>
                <c:pt idx="7449">
                  <c:v>43041.882372685177</c:v>
                </c:pt>
                <c:pt idx="7450">
                  <c:v>43041.924050925933</c:v>
                </c:pt>
                <c:pt idx="7451">
                  <c:v>43041.965717592589</c:v>
                </c:pt>
                <c:pt idx="7452">
                  <c:v>43042.007384259261</c:v>
                </c:pt>
                <c:pt idx="7453">
                  <c:v>43042.049050925933</c:v>
                </c:pt>
                <c:pt idx="7454">
                  <c:v>43042.090717592589</c:v>
                </c:pt>
                <c:pt idx="7455">
                  <c:v>43042.132384259261</c:v>
                </c:pt>
                <c:pt idx="7456">
                  <c:v>43042.174050925933</c:v>
                </c:pt>
                <c:pt idx="7457">
                  <c:v>43042.215717592589</c:v>
                </c:pt>
                <c:pt idx="7458">
                  <c:v>43042.257384259261</c:v>
                </c:pt>
                <c:pt idx="7459">
                  <c:v>43042.299050925933</c:v>
                </c:pt>
                <c:pt idx="7460">
                  <c:v>43042.340763888889</c:v>
                </c:pt>
                <c:pt idx="7461">
                  <c:v>43042.382395833331</c:v>
                </c:pt>
                <c:pt idx="7462">
                  <c:v>43042.424074074072</c:v>
                </c:pt>
                <c:pt idx="7463">
                  <c:v>43042.465752314813</c:v>
                </c:pt>
                <c:pt idx="7464">
                  <c:v>43042.507418981477</c:v>
                </c:pt>
                <c:pt idx="7465">
                  <c:v>43042.549108796287</c:v>
                </c:pt>
                <c:pt idx="7466">
                  <c:v>43042.590775462973</c:v>
                </c:pt>
                <c:pt idx="7467">
                  <c:v>43042.63244212963</c:v>
                </c:pt>
                <c:pt idx="7468">
                  <c:v>43042.674131944441</c:v>
                </c:pt>
                <c:pt idx="7469">
                  <c:v>43042.715798611112</c:v>
                </c:pt>
                <c:pt idx="7470">
                  <c:v>43042.757465277777</c:v>
                </c:pt>
                <c:pt idx="7471">
                  <c:v>43042.799131944441</c:v>
                </c:pt>
                <c:pt idx="7472">
                  <c:v>43042.840798611112</c:v>
                </c:pt>
                <c:pt idx="7473">
                  <c:v>43042.882465277777</c:v>
                </c:pt>
                <c:pt idx="7474">
                  <c:v>43042.924178240741</c:v>
                </c:pt>
                <c:pt idx="7475">
                  <c:v>43042.965844907398</c:v>
                </c:pt>
                <c:pt idx="7476">
                  <c:v>43043.007511574076</c:v>
                </c:pt>
                <c:pt idx="7477">
                  <c:v>43043.049178240741</c:v>
                </c:pt>
                <c:pt idx="7478">
                  <c:v>43043.090844907398</c:v>
                </c:pt>
                <c:pt idx="7479">
                  <c:v>43043.132511574076</c:v>
                </c:pt>
                <c:pt idx="7480">
                  <c:v>43043.174212962957</c:v>
                </c:pt>
                <c:pt idx="7481">
                  <c:v>43043.215879629628</c:v>
                </c:pt>
                <c:pt idx="7482">
                  <c:v>43043.2575462963</c:v>
                </c:pt>
                <c:pt idx="7483">
                  <c:v>43043.299212962957</c:v>
                </c:pt>
                <c:pt idx="7484">
                  <c:v>43043.340879629628</c:v>
                </c:pt>
                <c:pt idx="7485">
                  <c:v>43043.3825462963</c:v>
                </c:pt>
                <c:pt idx="7486">
                  <c:v>43043.424247685187</c:v>
                </c:pt>
                <c:pt idx="7487">
                  <c:v>43043.465914351851</c:v>
                </c:pt>
                <c:pt idx="7488">
                  <c:v>43043.507581018523</c:v>
                </c:pt>
                <c:pt idx="7489">
                  <c:v>43043.549270833333</c:v>
                </c:pt>
                <c:pt idx="7490">
                  <c:v>43043.590937499997</c:v>
                </c:pt>
                <c:pt idx="7491">
                  <c:v>43043.632604166669</c:v>
                </c:pt>
                <c:pt idx="7492">
                  <c:v>43043.67428240741</c:v>
                </c:pt>
                <c:pt idx="7493">
                  <c:v>43043.715949074067</c:v>
                </c:pt>
                <c:pt idx="7494">
                  <c:v>43043.757615740738</c:v>
                </c:pt>
                <c:pt idx="7495">
                  <c:v>43043.79928240741</c:v>
                </c:pt>
                <c:pt idx="7496">
                  <c:v>43043.840949074067</c:v>
                </c:pt>
                <c:pt idx="7497">
                  <c:v>43043.882615740738</c:v>
                </c:pt>
                <c:pt idx="7498">
                  <c:v>43043.92428240741</c:v>
                </c:pt>
                <c:pt idx="7499">
                  <c:v>43043.965949074067</c:v>
                </c:pt>
                <c:pt idx="7500">
                  <c:v>43044.007615740738</c:v>
                </c:pt>
                <c:pt idx="7501">
                  <c:v>43044.04928240741</c:v>
                </c:pt>
                <c:pt idx="7502">
                  <c:v>43044.090995370367</c:v>
                </c:pt>
                <c:pt idx="7503">
                  <c:v>43044.132627314822</c:v>
                </c:pt>
                <c:pt idx="7504">
                  <c:v>43044.174305555563</c:v>
                </c:pt>
                <c:pt idx="7505">
                  <c:v>43044.215983796297</c:v>
                </c:pt>
                <c:pt idx="7506">
                  <c:v>43044.257650462961</c:v>
                </c:pt>
                <c:pt idx="7507">
                  <c:v>43044.299317129633</c:v>
                </c:pt>
                <c:pt idx="7508">
                  <c:v>43044.340983796297</c:v>
                </c:pt>
                <c:pt idx="7509">
                  <c:v>43044.382650462961</c:v>
                </c:pt>
                <c:pt idx="7510">
                  <c:v>43044.424328703702</c:v>
                </c:pt>
                <c:pt idx="7511">
                  <c:v>43044.465995370367</c:v>
                </c:pt>
                <c:pt idx="7512">
                  <c:v>43044.507662037038</c:v>
                </c:pt>
                <c:pt idx="7513">
                  <c:v>43044.549351851849</c:v>
                </c:pt>
                <c:pt idx="7514">
                  <c:v>43044.59101851852</c:v>
                </c:pt>
                <c:pt idx="7515">
                  <c:v>43044.632685185177</c:v>
                </c:pt>
                <c:pt idx="7516">
                  <c:v>43044.674386574072</c:v>
                </c:pt>
                <c:pt idx="7517">
                  <c:v>43044.716053240743</c:v>
                </c:pt>
                <c:pt idx="7518">
                  <c:v>43044.757719907408</c:v>
                </c:pt>
                <c:pt idx="7519">
                  <c:v>43044.799386574072</c:v>
                </c:pt>
                <c:pt idx="7520">
                  <c:v>43044.841053240743</c:v>
                </c:pt>
                <c:pt idx="7521">
                  <c:v>43044.882719907408</c:v>
                </c:pt>
                <c:pt idx="7522">
                  <c:v>43044.924421296288</c:v>
                </c:pt>
                <c:pt idx="7523">
                  <c:v>43044.966087962966</c:v>
                </c:pt>
                <c:pt idx="7524">
                  <c:v>43045.007754629631</c:v>
                </c:pt>
                <c:pt idx="7525">
                  <c:v>43045.049421296288</c:v>
                </c:pt>
                <c:pt idx="7526">
                  <c:v>43045.091087962966</c:v>
                </c:pt>
                <c:pt idx="7527">
                  <c:v>43045.132754629631</c:v>
                </c:pt>
                <c:pt idx="7528">
                  <c:v>43045.174467592587</c:v>
                </c:pt>
                <c:pt idx="7529">
                  <c:v>43045.216134259259</c:v>
                </c:pt>
                <c:pt idx="7530">
                  <c:v>43045.257800925923</c:v>
                </c:pt>
                <c:pt idx="7531">
                  <c:v>43045.299467592587</c:v>
                </c:pt>
                <c:pt idx="7532">
                  <c:v>43045.341134259259</c:v>
                </c:pt>
                <c:pt idx="7533">
                  <c:v>43045.382800925923</c:v>
                </c:pt>
                <c:pt idx="7534">
                  <c:v>43045.424490740741</c:v>
                </c:pt>
                <c:pt idx="7535">
                  <c:v>43045.466157407413</c:v>
                </c:pt>
                <c:pt idx="7536">
                  <c:v>43045.507824074077</c:v>
                </c:pt>
                <c:pt idx="7537">
                  <c:v>43045.549513888887</c:v>
                </c:pt>
                <c:pt idx="7538">
                  <c:v>43045.591180555559</c:v>
                </c:pt>
                <c:pt idx="7539">
                  <c:v>43045.632847222223</c:v>
                </c:pt>
                <c:pt idx="7540">
                  <c:v>43045.674525462957</c:v>
                </c:pt>
                <c:pt idx="7541">
                  <c:v>43045.716192129628</c:v>
                </c:pt>
                <c:pt idx="7542">
                  <c:v>43045.7578587963</c:v>
                </c:pt>
                <c:pt idx="7543">
                  <c:v>43045.799525462957</c:v>
                </c:pt>
                <c:pt idx="7544">
                  <c:v>43045.841192129628</c:v>
                </c:pt>
                <c:pt idx="7545">
                  <c:v>43045.8828587963</c:v>
                </c:pt>
                <c:pt idx="7546">
                  <c:v>43045.924537037034</c:v>
                </c:pt>
                <c:pt idx="7547">
                  <c:v>43045.966203703712</c:v>
                </c:pt>
                <c:pt idx="7548">
                  <c:v>43046.007870370369</c:v>
                </c:pt>
                <c:pt idx="7549">
                  <c:v>43046.049537037034</c:v>
                </c:pt>
                <c:pt idx="7550">
                  <c:v>43046.091249999998</c:v>
                </c:pt>
                <c:pt idx="7551">
                  <c:v>43046.132881944453</c:v>
                </c:pt>
                <c:pt idx="7552">
                  <c:v>43046.174560185187</c:v>
                </c:pt>
                <c:pt idx="7553">
                  <c:v>43046.216238425928</c:v>
                </c:pt>
                <c:pt idx="7554">
                  <c:v>43046.257905092592</c:v>
                </c:pt>
                <c:pt idx="7555">
                  <c:v>43046.299571759257</c:v>
                </c:pt>
                <c:pt idx="7556">
                  <c:v>43046.341238425928</c:v>
                </c:pt>
                <c:pt idx="7557">
                  <c:v>43046.382905092592</c:v>
                </c:pt>
                <c:pt idx="7558">
                  <c:v>43046.42459490741</c:v>
                </c:pt>
                <c:pt idx="7559">
                  <c:v>43046.466261574067</c:v>
                </c:pt>
                <c:pt idx="7560">
                  <c:v>43046.507928240739</c:v>
                </c:pt>
                <c:pt idx="7561">
                  <c:v>43046.54960648148</c:v>
                </c:pt>
                <c:pt idx="7562">
                  <c:v>43046.591273148151</c:v>
                </c:pt>
                <c:pt idx="7563">
                  <c:v>43046.632939814823</c:v>
                </c:pt>
                <c:pt idx="7564">
                  <c:v>43046.674641203703</c:v>
                </c:pt>
                <c:pt idx="7565">
                  <c:v>43046.716307870367</c:v>
                </c:pt>
                <c:pt idx="7566">
                  <c:v>43046.757974537039</c:v>
                </c:pt>
                <c:pt idx="7567">
                  <c:v>43046.799641203703</c:v>
                </c:pt>
                <c:pt idx="7568">
                  <c:v>43046.841307870367</c:v>
                </c:pt>
                <c:pt idx="7569">
                  <c:v>43046.882974537039</c:v>
                </c:pt>
                <c:pt idx="7570">
                  <c:v>43046.92465277778</c:v>
                </c:pt>
                <c:pt idx="7571">
                  <c:v>43046.966319444437</c:v>
                </c:pt>
                <c:pt idx="7572">
                  <c:v>43047.007986111108</c:v>
                </c:pt>
                <c:pt idx="7573">
                  <c:v>43047.04965277778</c:v>
                </c:pt>
                <c:pt idx="7574">
                  <c:v>43047.091319444437</c:v>
                </c:pt>
                <c:pt idx="7575">
                  <c:v>43047.132986111108</c:v>
                </c:pt>
                <c:pt idx="7576">
                  <c:v>43047.174664351849</c:v>
                </c:pt>
                <c:pt idx="7577">
                  <c:v>43047.216331018521</c:v>
                </c:pt>
                <c:pt idx="7578">
                  <c:v>43047.257997685178</c:v>
                </c:pt>
                <c:pt idx="7579">
                  <c:v>43047.299664351849</c:v>
                </c:pt>
                <c:pt idx="7580">
                  <c:v>43047.341377314813</c:v>
                </c:pt>
                <c:pt idx="7581">
                  <c:v>43047.383009259262</c:v>
                </c:pt>
                <c:pt idx="7582">
                  <c:v>43047.424687500003</c:v>
                </c:pt>
                <c:pt idx="7583">
                  <c:v>43047.466365740736</c:v>
                </c:pt>
                <c:pt idx="7584">
                  <c:v>43047.508032407408</c:v>
                </c:pt>
                <c:pt idx="7585">
                  <c:v>43047.549722222233</c:v>
                </c:pt>
                <c:pt idx="7586">
                  <c:v>43047.59138888889</c:v>
                </c:pt>
                <c:pt idx="7587">
                  <c:v>43047.633055555547</c:v>
                </c:pt>
                <c:pt idx="7588">
                  <c:v>43047.674756944441</c:v>
                </c:pt>
                <c:pt idx="7589">
                  <c:v>43047.716423611113</c:v>
                </c:pt>
                <c:pt idx="7590">
                  <c:v>43047.758090277777</c:v>
                </c:pt>
                <c:pt idx="7591">
                  <c:v>43047.799756944441</c:v>
                </c:pt>
                <c:pt idx="7592">
                  <c:v>43047.841423611113</c:v>
                </c:pt>
                <c:pt idx="7593">
                  <c:v>43047.883090277777</c:v>
                </c:pt>
                <c:pt idx="7594">
                  <c:v>43047.924791666657</c:v>
                </c:pt>
                <c:pt idx="7595">
                  <c:v>43047.966458333343</c:v>
                </c:pt>
                <c:pt idx="7596">
                  <c:v>43048.008125</c:v>
                </c:pt>
                <c:pt idx="7597">
                  <c:v>43048.049791666657</c:v>
                </c:pt>
                <c:pt idx="7598">
                  <c:v>43048.091458333343</c:v>
                </c:pt>
                <c:pt idx="7599">
                  <c:v>43048.133125</c:v>
                </c:pt>
                <c:pt idx="7600">
                  <c:v>43048.174814814818</c:v>
                </c:pt>
                <c:pt idx="7601">
                  <c:v>43048.216481481482</c:v>
                </c:pt>
                <c:pt idx="7602">
                  <c:v>43048.258148148147</c:v>
                </c:pt>
                <c:pt idx="7603">
                  <c:v>43048.299814814818</c:v>
                </c:pt>
                <c:pt idx="7604">
                  <c:v>43048.341481481482</c:v>
                </c:pt>
                <c:pt idx="7605">
                  <c:v>43048.383148148147</c:v>
                </c:pt>
                <c:pt idx="7606">
                  <c:v>43048.424849537027</c:v>
                </c:pt>
                <c:pt idx="7607">
                  <c:v>43048.466516203713</c:v>
                </c:pt>
                <c:pt idx="7608">
                  <c:v>43048.50818287037</c:v>
                </c:pt>
                <c:pt idx="7609">
                  <c:v>43048.549872685187</c:v>
                </c:pt>
                <c:pt idx="7610">
                  <c:v>43048.591539351852</c:v>
                </c:pt>
                <c:pt idx="7611">
                  <c:v>43048.633206018523</c:v>
                </c:pt>
                <c:pt idx="7612">
                  <c:v>43048.674872685187</c:v>
                </c:pt>
                <c:pt idx="7613">
                  <c:v>43048.716539351852</c:v>
                </c:pt>
                <c:pt idx="7614">
                  <c:v>43048.758206018523</c:v>
                </c:pt>
                <c:pt idx="7615">
                  <c:v>43048.799872685187</c:v>
                </c:pt>
                <c:pt idx="7616">
                  <c:v>43048.841539351852</c:v>
                </c:pt>
                <c:pt idx="7617">
                  <c:v>43048.883206018523</c:v>
                </c:pt>
                <c:pt idx="7618">
                  <c:v>43048.924884259257</c:v>
                </c:pt>
                <c:pt idx="7619">
                  <c:v>43048.966550925928</c:v>
                </c:pt>
                <c:pt idx="7620">
                  <c:v>43049.008217592593</c:v>
                </c:pt>
                <c:pt idx="7621">
                  <c:v>43049.049884259257</c:v>
                </c:pt>
                <c:pt idx="7622">
                  <c:v>43049.091597222221</c:v>
                </c:pt>
                <c:pt idx="7623">
                  <c:v>43049.133229166669</c:v>
                </c:pt>
                <c:pt idx="7624">
                  <c:v>43049.174895833326</c:v>
                </c:pt>
                <c:pt idx="7625">
                  <c:v>43049.216574074067</c:v>
                </c:pt>
                <c:pt idx="7626">
                  <c:v>43049.258240740739</c:v>
                </c:pt>
                <c:pt idx="7627">
                  <c:v>43049.299907407411</c:v>
                </c:pt>
                <c:pt idx="7628">
                  <c:v>43049.341574074067</c:v>
                </c:pt>
                <c:pt idx="7629">
                  <c:v>43049.383240740739</c:v>
                </c:pt>
                <c:pt idx="7630">
                  <c:v>43049.424930555557</c:v>
                </c:pt>
                <c:pt idx="7631">
                  <c:v>43049.466597222221</c:v>
                </c:pt>
                <c:pt idx="7632">
                  <c:v>43049.508263888893</c:v>
                </c:pt>
                <c:pt idx="7633">
                  <c:v>43049.549953703703</c:v>
                </c:pt>
                <c:pt idx="7634">
                  <c:v>43049.591620370367</c:v>
                </c:pt>
                <c:pt idx="7635">
                  <c:v>43049.633287037039</c:v>
                </c:pt>
                <c:pt idx="7636">
                  <c:v>43049.674976851849</c:v>
                </c:pt>
                <c:pt idx="7637">
                  <c:v>43049.716643518521</c:v>
                </c:pt>
                <c:pt idx="7638">
                  <c:v>43049.758310185192</c:v>
                </c:pt>
                <c:pt idx="7639">
                  <c:v>43049.799976851849</c:v>
                </c:pt>
                <c:pt idx="7640">
                  <c:v>43049.841643518521</c:v>
                </c:pt>
                <c:pt idx="7641">
                  <c:v>43049.883310185192</c:v>
                </c:pt>
                <c:pt idx="7642">
                  <c:v>43049.925000000003</c:v>
                </c:pt>
                <c:pt idx="7643">
                  <c:v>43049.966666666667</c:v>
                </c:pt>
                <c:pt idx="7644">
                  <c:v>43050.008333333331</c:v>
                </c:pt>
                <c:pt idx="7645">
                  <c:v>43050.05</c:v>
                </c:pt>
                <c:pt idx="7646">
                  <c:v>43050.091666666667</c:v>
                </c:pt>
                <c:pt idx="7647">
                  <c:v>43050.133333333331</c:v>
                </c:pt>
                <c:pt idx="7648">
                  <c:v>43050.175057870372</c:v>
                </c:pt>
                <c:pt idx="7649">
                  <c:v>43050.216724537036</c:v>
                </c:pt>
                <c:pt idx="7650">
                  <c:v>43050.258391203701</c:v>
                </c:pt>
                <c:pt idx="7651">
                  <c:v>43050.300057870372</c:v>
                </c:pt>
                <c:pt idx="7652">
                  <c:v>43050.341724537036</c:v>
                </c:pt>
                <c:pt idx="7653">
                  <c:v>43050.383391203701</c:v>
                </c:pt>
                <c:pt idx="7654">
                  <c:v>43050.425081018519</c:v>
                </c:pt>
                <c:pt idx="7655">
                  <c:v>43050.466747685183</c:v>
                </c:pt>
                <c:pt idx="7656">
                  <c:v>43050.508414351847</c:v>
                </c:pt>
                <c:pt idx="7657">
                  <c:v>43050.550104166658</c:v>
                </c:pt>
                <c:pt idx="7658">
                  <c:v>43050.591770833344</c:v>
                </c:pt>
                <c:pt idx="7659">
                  <c:v>43050.633437500001</c:v>
                </c:pt>
                <c:pt idx="7660">
                  <c:v>43050.675138888888</c:v>
                </c:pt>
                <c:pt idx="7661">
                  <c:v>43050.716805555552</c:v>
                </c:pt>
                <c:pt idx="7662">
                  <c:v>43050.758472222216</c:v>
                </c:pt>
                <c:pt idx="7663">
                  <c:v>43050.800138888888</c:v>
                </c:pt>
                <c:pt idx="7664">
                  <c:v>43050.841805555552</c:v>
                </c:pt>
                <c:pt idx="7665">
                  <c:v>43050.883472222216</c:v>
                </c:pt>
                <c:pt idx="7666">
                  <c:v>43050.925138888888</c:v>
                </c:pt>
                <c:pt idx="7667">
                  <c:v>43050.966805555552</c:v>
                </c:pt>
                <c:pt idx="7668">
                  <c:v>43051.008472222216</c:v>
                </c:pt>
                <c:pt idx="7669">
                  <c:v>43051.050138888888</c:v>
                </c:pt>
                <c:pt idx="7670">
                  <c:v>43051.091851851852</c:v>
                </c:pt>
                <c:pt idx="7671">
                  <c:v>43051.133483796293</c:v>
                </c:pt>
                <c:pt idx="7672">
                  <c:v>43051.175185185188</c:v>
                </c:pt>
                <c:pt idx="7673">
                  <c:v>43051.216863425929</c:v>
                </c:pt>
                <c:pt idx="7674">
                  <c:v>43051.258530092593</c:v>
                </c:pt>
                <c:pt idx="7675">
                  <c:v>43051.300196759257</c:v>
                </c:pt>
                <c:pt idx="7676">
                  <c:v>43051.341863425929</c:v>
                </c:pt>
                <c:pt idx="7677">
                  <c:v>43051.383530092593</c:v>
                </c:pt>
                <c:pt idx="7678">
                  <c:v>43051.425208333327</c:v>
                </c:pt>
                <c:pt idx="7679">
                  <c:v>43051.466874999998</c:v>
                </c:pt>
                <c:pt idx="7680">
                  <c:v>43051.50854166667</c:v>
                </c:pt>
                <c:pt idx="7681">
                  <c:v>43051.55023148148</c:v>
                </c:pt>
                <c:pt idx="7682">
                  <c:v>43051.591898148137</c:v>
                </c:pt>
                <c:pt idx="7683">
                  <c:v>43051.633564814823</c:v>
                </c:pt>
                <c:pt idx="7684">
                  <c:v>43051.675254629627</c:v>
                </c:pt>
                <c:pt idx="7685">
                  <c:v>43051.716921296298</c:v>
                </c:pt>
                <c:pt idx="7686">
                  <c:v>43051.758587962962</c:v>
                </c:pt>
                <c:pt idx="7687">
                  <c:v>43051.800254629627</c:v>
                </c:pt>
                <c:pt idx="7688">
                  <c:v>43051.841921296298</c:v>
                </c:pt>
                <c:pt idx="7689">
                  <c:v>43051.883587962962</c:v>
                </c:pt>
                <c:pt idx="7690">
                  <c:v>43051.925300925926</c:v>
                </c:pt>
                <c:pt idx="7691">
                  <c:v>43051.966967592591</c:v>
                </c:pt>
                <c:pt idx="7692">
                  <c:v>43052.008634259262</c:v>
                </c:pt>
                <c:pt idx="7693">
                  <c:v>43052.050300925926</c:v>
                </c:pt>
                <c:pt idx="7694">
                  <c:v>43052.091967592591</c:v>
                </c:pt>
                <c:pt idx="7695">
                  <c:v>43052.133634259262</c:v>
                </c:pt>
                <c:pt idx="7696">
                  <c:v>43052.175324074073</c:v>
                </c:pt>
                <c:pt idx="7697">
                  <c:v>43052.216990740737</c:v>
                </c:pt>
                <c:pt idx="7698">
                  <c:v>43052.258657407408</c:v>
                </c:pt>
                <c:pt idx="7699">
                  <c:v>43052.300324074073</c:v>
                </c:pt>
                <c:pt idx="7700">
                  <c:v>43052.341990740737</c:v>
                </c:pt>
                <c:pt idx="7701">
                  <c:v>43052.383657407408</c:v>
                </c:pt>
                <c:pt idx="7702">
                  <c:v>43052.425335648149</c:v>
                </c:pt>
                <c:pt idx="7703">
                  <c:v>43052.467002314806</c:v>
                </c:pt>
                <c:pt idx="7704">
                  <c:v>43052.508668981478</c:v>
                </c:pt>
                <c:pt idx="7705">
                  <c:v>43052.550358796303</c:v>
                </c:pt>
                <c:pt idx="7706">
                  <c:v>43052.59202546296</c:v>
                </c:pt>
                <c:pt idx="7707">
                  <c:v>43052.633692129632</c:v>
                </c:pt>
                <c:pt idx="7708">
                  <c:v>43052.675370370373</c:v>
                </c:pt>
                <c:pt idx="7709">
                  <c:v>43052.717037037037</c:v>
                </c:pt>
                <c:pt idx="7710">
                  <c:v>43052.758703703701</c:v>
                </c:pt>
                <c:pt idx="7711">
                  <c:v>43052.800370370373</c:v>
                </c:pt>
                <c:pt idx="7712">
                  <c:v>43052.842083333337</c:v>
                </c:pt>
                <c:pt idx="7713">
                  <c:v>43052.883715277778</c:v>
                </c:pt>
                <c:pt idx="7714">
                  <c:v>43052.925381944442</c:v>
                </c:pt>
                <c:pt idx="7715">
                  <c:v>43052.967060185183</c:v>
                </c:pt>
                <c:pt idx="7716">
                  <c:v>43053.008726851847</c:v>
                </c:pt>
                <c:pt idx="7717">
                  <c:v>43053.050393518519</c:v>
                </c:pt>
                <c:pt idx="7718">
                  <c:v>43053.092060185183</c:v>
                </c:pt>
                <c:pt idx="7719">
                  <c:v>43053.133726851847</c:v>
                </c:pt>
                <c:pt idx="7720">
                  <c:v>43053.175439814811</c:v>
                </c:pt>
                <c:pt idx="7721">
                  <c:v>43053.217106481483</c:v>
                </c:pt>
                <c:pt idx="7722">
                  <c:v>43053.258773148147</c:v>
                </c:pt>
                <c:pt idx="7723">
                  <c:v>43053.300439814811</c:v>
                </c:pt>
                <c:pt idx="7724">
                  <c:v>43053.342106481483</c:v>
                </c:pt>
                <c:pt idx="7725">
                  <c:v>43053.383773148147</c:v>
                </c:pt>
                <c:pt idx="7726">
                  <c:v>43053.425462962958</c:v>
                </c:pt>
                <c:pt idx="7727">
                  <c:v>43053.467129629629</c:v>
                </c:pt>
                <c:pt idx="7728">
                  <c:v>43053.508796296293</c:v>
                </c:pt>
                <c:pt idx="7729">
                  <c:v>43053.550474537027</c:v>
                </c:pt>
                <c:pt idx="7730">
                  <c:v>43053.592141203713</c:v>
                </c:pt>
                <c:pt idx="7731">
                  <c:v>43053.63380787037</c:v>
                </c:pt>
                <c:pt idx="7732">
                  <c:v>43053.675509259258</c:v>
                </c:pt>
                <c:pt idx="7733">
                  <c:v>43053.717175925929</c:v>
                </c:pt>
                <c:pt idx="7734">
                  <c:v>43053.758842592593</c:v>
                </c:pt>
                <c:pt idx="7735">
                  <c:v>43053.800509259258</c:v>
                </c:pt>
                <c:pt idx="7736">
                  <c:v>43053.842175925929</c:v>
                </c:pt>
                <c:pt idx="7737">
                  <c:v>43053.883842592593</c:v>
                </c:pt>
                <c:pt idx="7738">
                  <c:v>43053.925555555557</c:v>
                </c:pt>
                <c:pt idx="7739">
                  <c:v>43053.967222222222</c:v>
                </c:pt>
                <c:pt idx="7740">
                  <c:v>43054.008888888893</c:v>
                </c:pt>
                <c:pt idx="7741">
                  <c:v>43054.050555555557</c:v>
                </c:pt>
                <c:pt idx="7742">
                  <c:v>43054.092222222222</c:v>
                </c:pt>
                <c:pt idx="7743">
                  <c:v>43054.133888888893</c:v>
                </c:pt>
                <c:pt idx="7744">
                  <c:v>43054.175578703696</c:v>
                </c:pt>
                <c:pt idx="7745">
                  <c:v>43054.217245370368</c:v>
                </c:pt>
                <c:pt idx="7746">
                  <c:v>43054.258912037039</c:v>
                </c:pt>
                <c:pt idx="7747">
                  <c:v>43054.300578703696</c:v>
                </c:pt>
                <c:pt idx="7748">
                  <c:v>43054.342245370368</c:v>
                </c:pt>
                <c:pt idx="7749">
                  <c:v>43054.383912037039</c:v>
                </c:pt>
                <c:pt idx="7750">
                  <c:v>43054.42559027778</c:v>
                </c:pt>
                <c:pt idx="7751">
                  <c:v>43054.467256944437</c:v>
                </c:pt>
                <c:pt idx="7752">
                  <c:v>43054.508923611109</c:v>
                </c:pt>
                <c:pt idx="7753">
                  <c:v>43054.550636574073</c:v>
                </c:pt>
                <c:pt idx="7754">
                  <c:v>43054.592268518521</c:v>
                </c:pt>
                <c:pt idx="7755">
                  <c:v>43054.633935185193</c:v>
                </c:pt>
                <c:pt idx="7756">
                  <c:v>43054.675625000003</c:v>
                </c:pt>
                <c:pt idx="7757">
                  <c:v>43054.717291666668</c:v>
                </c:pt>
                <c:pt idx="7758">
                  <c:v>43054.758958333332</c:v>
                </c:pt>
                <c:pt idx="7759">
                  <c:v>43054.800625000003</c:v>
                </c:pt>
                <c:pt idx="7760">
                  <c:v>43054.842291666668</c:v>
                </c:pt>
                <c:pt idx="7761">
                  <c:v>43054.883958333332</c:v>
                </c:pt>
                <c:pt idx="7762">
                  <c:v>43054.925659722219</c:v>
                </c:pt>
                <c:pt idx="7763">
                  <c:v>43054.967326388891</c:v>
                </c:pt>
                <c:pt idx="7764">
                  <c:v>43055.008993055562</c:v>
                </c:pt>
                <c:pt idx="7765">
                  <c:v>43055.050659722219</c:v>
                </c:pt>
                <c:pt idx="7766">
                  <c:v>43055.092326388891</c:v>
                </c:pt>
                <c:pt idx="7767">
                  <c:v>43055.133993055562</c:v>
                </c:pt>
                <c:pt idx="7768">
                  <c:v>43055.175694444442</c:v>
                </c:pt>
                <c:pt idx="7769">
                  <c:v>43055.217361111107</c:v>
                </c:pt>
                <c:pt idx="7770">
                  <c:v>43055.259027777778</c:v>
                </c:pt>
                <c:pt idx="7771">
                  <c:v>43055.300694444442</c:v>
                </c:pt>
                <c:pt idx="7772">
                  <c:v>43055.342361111107</c:v>
                </c:pt>
                <c:pt idx="7773">
                  <c:v>43055.384027777778</c:v>
                </c:pt>
                <c:pt idx="7774">
                  <c:v>43055.425706018519</c:v>
                </c:pt>
                <c:pt idx="7775">
                  <c:v>43055.467372685183</c:v>
                </c:pt>
                <c:pt idx="7776">
                  <c:v>43055.509039351848</c:v>
                </c:pt>
                <c:pt idx="7777">
                  <c:v>43055.550694444442</c:v>
                </c:pt>
                <c:pt idx="7778">
                  <c:v>43055.592361111107</c:v>
                </c:pt>
                <c:pt idx="7779">
                  <c:v>43055.634027777778</c:v>
                </c:pt>
                <c:pt idx="7780">
                  <c:v>43055.675763888888</c:v>
                </c:pt>
                <c:pt idx="7781">
                  <c:v>43055.717395833337</c:v>
                </c:pt>
                <c:pt idx="7782">
                  <c:v>43055.759062500001</c:v>
                </c:pt>
                <c:pt idx="7783">
                  <c:v>43055.800729166673</c:v>
                </c:pt>
                <c:pt idx="7784">
                  <c:v>43055.842395833337</c:v>
                </c:pt>
                <c:pt idx="7785">
                  <c:v>43055.884062500001</c:v>
                </c:pt>
                <c:pt idx="7786">
                  <c:v>43055.925752314812</c:v>
                </c:pt>
                <c:pt idx="7787">
                  <c:v>43055.967418981483</c:v>
                </c:pt>
                <c:pt idx="7788">
                  <c:v>43056.009085648147</c:v>
                </c:pt>
                <c:pt idx="7789">
                  <c:v>43056.050752314812</c:v>
                </c:pt>
                <c:pt idx="7790">
                  <c:v>43056.092418981483</c:v>
                </c:pt>
                <c:pt idx="7791">
                  <c:v>43056.134085648147</c:v>
                </c:pt>
                <c:pt idx="7792">
                  <c:v>43056.175787037027</c:v>
                </c:pt>
                <c:pt idx="7793">
                  <c:v>43056.217453703714</c:v>
                </c:pt>
                <c:pt idx="7794">
                  <c:v>43056.259120370371</c:v>
                </c:pt>
                <c:pt idx="7795">
                  <c:v>43056.300787037027</c:v>
                </c:pt>
                <c:pt idx="7796">
                  <c:v>43056.342453703714</c:v>
                </c:pt>
                <c:pt idx="7797">
                  <c:v>43056.384120370371</c:v>
                </c:pt>
                <c:pt idx="7798">
                  <c:v>43056.425787037027</c:v>
                </c:pt>
                <c:pt idx="7799">
                  <c:v>43056.467453703714</c:v>
                </c:pt>
                <c:pt idx="7800">
                  <c:v>43056.509120370371</c:v>
                </c:pt>
                <c:pt idx="7801">
                  <c:v>43056.550810185188</c:v>
                </c:pt>
                <c:pt idx="7802">
                  <c:v>43056.592476851853</c:v>
                </c:pt>
                <c:pt idx="7803">
                  <c:v>43056.634143518517</c:v>
                </c:pt>
                <c:pt idx="7804">
                  <c:v>43056.675833333327</c:v>
                </c:pt>
                <c:pt idx="7805">
                  <c:v>43056.717499999999</c:v>
                </c:pt>
                <c:pt idx="7806">
                  <c:v>43056.759166666663</c:v>
                </c:pt>
                <c:pt idx="7807">
                  <c:v>43056.800833333327</c:v>
                </c:pt>
                <c:pt idx="7808">
                  <c:v>43056.842499999999</c:v>
                </c:pt>
                <c:pt idx="7809">
                  <c:v>43056.884166666663</c:v>
                </c:pt>
                <c:pt idx="7810">
                  <c:v>43056.925844907397</c:v>
                </c:pt>
                <c:pt idx="7811">
                  <c:v>43056.967511574083</c:v>
                </c:pt>
                <c:pt idx="7812">
                  <c:v>43057.00917824074</c:v>
                </c:pt>
                <c:pt idx="7813">
                  <c:v>43057.050844907397</c:v>
                </c:pt>
                <c:pt idx="7814">
                  <c:v>43057.092557870368</c:v>
                </c:pt>
                <c:pt idx="7815">
                  <c:v>43057.134189814817</c:v>
                </c:pt>
                <c:pt idx="7816">
                  <c:v>43057.175868055558</c:v>
                </c:pt>
                <c:pt idx="7817">
                  <c:v>43057.217546296299</c:v>
                </c:pt>
                <c:pt idx="7818">
                  <c:v>43057.259212962963</c:v>
                </c:pt>
                <c:pt idx="7819">
                  <c:v>43057.300879629627</c:v>
                </c:pt>
                <c:pt idx="7820">
                  <c:v>43057.342546296299</c:v>
                </c:pt>
                <c:pt idx="7821">
                  <c:v>43057.384212962963</c:v>
                </c:pt>
                <c:pt idx="7822">
                  <c:v>43057.425891203697</c:v>
                </c:pt>
                <c:pt idx="7823">
                  <c:v>43057.467557870368</c:v>
                </c:pt>
                <c:pt idx="7824">
                  <c:v>43057.50922453704</c:v>
                </c:pt>
                <c:pt idx="7825">
                  <c:v>43057.550902777781</c:v>
                </c:pt>
                <c:pt idx="7826">
                  <c:v>43057.592569444438</c:v>
                </c:pt>
                <c:pt idx="7827">
                  <c:v>43057.634236111109</c:v>
                </c:pt>
                <c:pt idx="7828">
                  <c:v>43057.67591435185</c:v>
                </c:pt>
                <c:pt idx="7829">
                  <c:v>43057.717581018522</c:v>
                </c:pt>
                <c:pt idx="7830">
                  <c:v>43057.759247685193</c:v>
                </c:pt>
                <c:pt idx="7831">
                  <c:v>43057.80091435185</c:v>
                </c:pt>
                <c:pt idx="7832">
                  <c:v>43057.842581018522</c:v>
                </c:pt>
                <c:pt idx="7833">
                  <c:v>43057.884247685193</c:v>
                </c:pt>
                <c:pt idx="7834">
                  <c:v>43057.92597222222</c:v>
                </c:pt>
                <c:pt idx="7835">
                  <c:v>43057.967638888891</c:v>
                </c:pt>
                <c:pt idx="7836">
                  <c:v>43058.009305555563</c:v>
                </c:pt>
                <c:pt idx="7837">
                  <c:v>43058.05097222222</c:v>
                </c:pt>
                <c:pt idx="7838">
                  <c:v>43058.092638888891</c:v>
                </c:pt>
                <c:pt idx="7839">
                  <c:v>43058.134305555563</c:v>
                </c:pt>
                <c:pt idx="7840">
                  <c:v>43058.17597222222</c:v>
                </c:pt>
                <c:pt idx="7841">
                  <c:v>43058.217638888891</c:v>
                </c:pt>
                <c:pt idx="7842">
                  <c:v>43058.259305555563</c:v>
                </c:pt>
                <c:pt idx="7843">
                  <c:v>43058.30097222222</c:v>
                </c:pt>
                <c:pt idx="7844">
                  <c:v>43058.342685185176</c:v>
                </c:pt>
                <c:pt idx="7845">
                  <c:v>43058.384317129632</c:v>
                </c:pt>
                <c:pt idx="7846">
                  <c:v>43058.426018518519</c:v>
                </c:pt>
                <c:pt idx="7847">
                  <c:v>43058.46769675926</c:v>
                </c:pt>
                <c:pt idx="7848">
                  <c:v>43058.509363425917</c:v>
                </c:pt>
                <c:pt idx="7849">
                  <c:v>43058.551053240742</c:v>
                </c:pt>
                <c:pt idx="7850">
                  <c:v>43058.59270833333</c:v>
                </c:pt>
                <c:pt idx="7851">
                  <c:v>43058.634375000001</c:v>
                </c:pt>
                <c:pt idx="7852">
                  <c:v>43058.676041666673</c:v>
                </c:pt>
                <c:pt idx="7853">
                  <c:v>43058.71770833333</c:v>
                </c:pt>
                <c:pt idx="7854">
                  <c:v>43058.759375000001</c:v>
                </c:pt>
                <c:pt idx="7855">
                  <c:v>43058.801041666673</c:v>
                </c:pt>
                <c:pt idx="7856">
                  <c:v>43058.84270833333</c:v>
                </c:pt>
                <c:pt idx="7857">
                  <c:v>43058.884375000001</c:v>
                </c:pt>
                <c:pt idx="7858">
                  <c:v>43058.926076388889</c:v>
                </c:pt>
                <c:pt idx="7859">
                  <c:v>43058.967743055553</c:v>
                </c:pt>
                <c:pt idx="7860">
                  <c:v>43059.009409722217</c:v>
                </c:pt>
                <c:pt idx="7861">
                  <c:v>43059.051076388889</c:v>
                </c:pt>
                <c:pt idx="7862">
                  <c:v>43059.092743055553</c:v>
                </c:pt>
                <c:pt idx="7863">
                  <c:v>43059.134409722217</c:v>
                </c:pt>
                <c:pt idx="7864">
                  <c:v>43059.176122685189</c:v>
                </c:pt>
                <c:pt idx="7865">
                  <c:v>43059.217789351853</c:v>
                </c:pt>
                <c:pt idx="7866">
                  <c:v>43059.259456018517</c:v>
                </c:pt>
                <c:pt idx="7867">
                  <c:v>43059.301122685189</c:v>
                </c:pt>
                <c:pt idx="7868">
                  <c:v>43059.342789351853</c:v>
                </c:pt>
                <c:pt idx="7869">
                  <c:v>43059.384456018517</c:v>
                </c:pt>
                <c:pt idx="7870">
                  <c:v>43059.426134259258</c:v>
                </c:pt>
                <c:pt idx="7871">
                  <c:v>43059.467800925922</c:v>
                </c:pt>
                <c:pt idx="7872">
                  <c:v>43059.509467592587</c:v>
                </c:pt>
                <c:pt idx="7873">
                  <c:v>43059.551168981481</c:v>
                </c:pt>
                <c:pt idx="7874">
                  <c:v>43059.592835648153</c:v>
                </c:pt>
                <c:pt idx="7875">
                  <c:v>43059.63449074074</c:v>
                </c:pt>
                <c:pt idx="7876">
                  <c:v>43059.676180555558</c:v>
                </c:pt>
                <c:pt idx="7877">
                  <c:v>43059.717847222222</c:v>
                </c:pt>
                <c:pt idx="7878">
                  <c:v>43059.759513888886</c:v>
                </c:pt>
                <c:pt idx="7879">
                  <c:v>43059.801180555558</c:v>
                </c:pt>
                <c:pt idx="7880">
                  <c:v>43059.842847222222</c:v>
                </c:pt>
                <c:pt idx="7881">
                  <c:v>43059.884513888886</c:v>
                </c:pt>
                <c:pt idx="7882">
                  <c:v>43059.926226851851</c:v>
                </c:pt>
                <c:pt idx="7883">
                  <c:v>43059.967893518522</c:v>
                </c:pt>
                <c:pt idx="7884">
                  <c:v>43060.009560185194</c:v>
                </c:pt>
                <c:pt idx="7885">
                  <c:v>43060.051226851851</c:v>
                </c:pt>
                <c:pt idx="7886">
                  <c:v>43060.092893518522</c:v>
                </c:pt>
                <c:pt idx="7887">
                  <c:v>43060.134560185194</c:v>
                </c:pt>
                <c:pt idx="7888">
                  <c:v>43060.17627314815</c:v>
                </c:pt>
                <c:pt idx="7889">
                  <c:v>43060.217939814807</c:v>
                </c:pt>
                <c:pt idx="7890">
                  <c:v>43060.259606481479</c:v>
                </c:pt>
                <c:pt idx="7891">
                  <c:v>43060.30127314815</c:v>
                </c:pt>
                <c:pt idx="7892">
                  <c:v>43060.342939814807</c:v>
                </c:pt>
                <c:pt idx="7893">
                  <c:v>43060.384606481479</c:v>
                </c:pt>
                <c:pt idx="7894">
                  <c:v>43060.426307870373</c:v>
                </c:pt>
                <c:pt idx="7895">
                  <c:v>43060.467974537038</c:v>
                </c:pt>
                <c:pt idx="7896">
                  <c:v>43060.509641203702</c:v>
                </c:pt>
                <c:pt idx="7897">
                  <c:v>43060.551342592589</c:v>
                </c:pt>
                <c:pt idx="7898">
                  <c:v>43060.593009259261</c:v>
                </c:pt>
                <c:pt idx="7899">
                  <c:v>43060.634675925918</c:v>
                </c:pt>
                <c:pt idx="7900">
                  <c:v>43060.676354166673</c:v>
                </c:pt>
                <c:pt idx="7901">
                  <c:v>43060.71802083333</c:v>
                </c:pt>
                <c:pt idx="7902">
                  <c:v>43060.759687500002</c:v>
                </c:pt>
                <c:pt idx="7903">
                  <c:v>43060.801354166673</c:v>
                </c:pt>
                <c:pt idx="7904">
                  <c:v>43060.84302083333</c:v>
                </c:pt>
                <c:pt idx="7905">
                  <c:v>43060.884687500002</c:v>
                </c:pt>
                <c:pt idx="7906">
                  <c:v>43060.926412037043</c:v>
                </c:pt>
                <c:pt idx="7907">
                  <c:v>43060.968078703707</c:v>
                </c:pt>
                <c:pt idx="7908">
                  <c:v>43061.009745370371</c:v>
                </c:pt>
                <c:pt idx="7909">
                  <c:v>43061.051412037043</c:v>
                </c:pt>
                <c:pt idx="7910">
                  <c:v>43061.093078703707</c:v>
                </c:pt>
                <c:pt idx="7911">
                  <c:v>43061.134745370371</c:v>
                </c:pt>
                <c:pt idx="7912">
                  <c:v>43061.176446759258</c:v>
                </c:pt>
                <c:pt idx="7913">
                  <c:v>43061.218113425923</c:v>
                </c:pt>
                <c:pt idx="7914">
                  <c:v>43061.259780092587</c:v>
                </c:pt>
                <c:pt idx="7915">
                  <c:v>43061.301446759258</c:v>
                </c:pt>
                <c:pt idx="7916">
                  <c:v>43061.343113425923</c:v>
                </c:pt>
                <c:pt idx="7917">
                  <c:v>43061.384780092587</c:v>
                </c:pt>
                <c:pt idx="7918">
                  <c:v>43061.426435185182</c:v>
                </c:pt>
                <c:pt idx="7919">
                  <c:v>43061.468101851853</c:v>
                </c:pt>
                <c:pt idx="7920">
                  <c:v>43061.509768518517</c:v>
                </c:pt>
                <c:pt idx="7921">
                  <c:v>43061.551469907397</c:v>
                </c:pt>
                <c:pt idx="7922">
                  <c:v>43061.593136574083</c:v>
                </c:pt>
                <c:pt idx="7923">
                  <c:v>43061.63480324074</c:v>
                </c:pt>
                <c:pt idx="7924">
                  <c:v>43061.676516203697</c:v>
                </c:pt>
                <c:pt idx="7925">
                  <c:v>43061.718182870369</c:v>
                </c:pt>
                <c:pt idx="7926">
                  <c:v>43061.75984953704</c:v>
                </c:pt>
                <c:pt idx="7927">
                  <c:v>43061.801516203697</c:v>
                </c:pt>
                <c:pt idx="7928">
                  <c:v>43061.843182870369</c:v>
                </c:pt>
                <c:pt idx="7929">
                  <c:v>43061.88484953704</c:v>
                </c:pt>
                <c:pt idx="7930">
                  <c:v>43061.926562499997</c:v>
                </c:pt>
                <c:pt idx="7931">
                  <c:v>43061.968229166669</c:v>
                </c:pt>
                <c:pt idx="7932">
                  <c:v>43062.009895833333</c:v>
                </c:pt>
                <c:pt idx="7933">
                  <c:v>43062.051562499997</c:v>
                </c:pt>
                <c:pt idx="7934">
                  <c:v>43062.093229166669</c:v>
                </c:pt>
                <c:pt idx="7935">
                  <c:v>43062.134895833333</c:v>
                </c:pt>
                <c:pt idx="7936">
                  <c:v>43062.176585648151</c:v>
                </c:pt>
                <c:pt idx="7937">
                  <c:v>43062.218252314808</c:v>
                </c:pt>
                <c:pt idx="7938">
                  <c:v>43062.259918981479</c:v>
                </c:pt>
                <c:pt idx="7939">
                  <c:v>43062.301585648151</c:v>
                </c:pt>
                <c:pt idx="7940">
                  <c:v>43062.343252314808</c:v>
                </c:pt>
                <c:pt idx="7941">
                  <c:v>43062.384918981479</c:v>
                </c:pt>
                <c:pt idx="7942">
                  <c:v>43062.426620370366</c:v>
                </c:pt>
                <c:pt idx="7943">
                  <c:v>43062.468287037038</c:v>
                </c:pt>
                <c:pt idx="7944">
                  <c:v>43062.509953703702</c:v>
                </c:pt>
                <c:pt idx="7945">
                  <c:v>43062.55164351852</c:v>
                </c:pt>
                <c:pt idx="7946">
                  <c:v>43062.593310185177</c:v>
                </c:pt>
                <c:pt idx="7947">
                  <c:v>43062.634976851848</c:v>
                </c:pt>
                <c:pt idx="7948">
                  <c:v>43062.676678240743</c:v>
                </c:pt>
                <c:pt idx="7949">
                  <c:v>43062.718344907407</c:v>
                </c:pt>
                <c:pt idx="7950">
                  <c:v>43062.760011574072</c:v>
                </c:pt>
                <c:pt idx="7951">
                  <c:v>43062.801678240743</c:v>
                </c:pt>
                <c:pt idx="7952">
                  <c:v>43062.843344907407</c:v>
                </c:pt>
                <c:pt idx="7953">
                  <c:v>43062.885011574072</c:v>
                </c:pt>
                <c:pt idx="7954">
                  <c:v>43062.926724537043</c:v>
                </c:pt>
                <c:pt idx="7955">
                  <c:v>43062.968391203707</c:v>
                </c:pt>
                <c:pt idx="7956">
                  <c:v>43063.010057870371</c:v>
                </c:pt>
                <c:pt idx="7957">
                  <c:v>43063.051724537043</c:v>
                </c:pt>
                <c:pt idx="7958">
                  <c:v>43063.093391203707</c:v>
                </c:pt>
                <c:pt idx="7959">
                  <c:v>43063.135057870371</c:v>
                </c:pt>
                <c:pt idx="7960">
                  <c:v>43063.176747685182</c:v>
                </c:pt>
                <c:pt idx="7961">
                  <c:v>43063.218414351853</c:v>
                </c:pt>
                <c:pt idx="7962">
                  <c:v>43063.260081018518</c:v>
                </c:pt>
                <c:pt idx="7963">
                  <c:v>43063.301747685182</c:v>
                </c:pt>
                <c:pt idx="7964">
                  <c:v>43063.343414351853</c:v>
                </c:pt>
                <c:pt idx="7965">
                  <c:v>43063.385081018518</c:v>
                </c:pt>
                <c:pt idx="7966">
                  <c:v>43063.426782407398</c:v>
                </c:pt>
                <c:pt idx="7967">
                  <c:v>43063.468449074076</c:v>
                </c:pt>
                <c:pt idx="7968">
                  <c:v>43063.510115740741</c:v>
                </c:pt>
                <c:pt idx="7969">
                  <c:v>43063.551805555559</c:v>
                </c:pt>
                <c:pt idx="7970">
                  <c:v>43063.593472222223</c:v>
                </c:pt>
                <c:pt idx="7971">
                  <c:v>43063.635138888887</c:v>
                </c:pt>
                <c:pt idx="7972">
                  <c:v>43063.676840277767</c:v>
                </c:pt>
                <c:pt idx="7973">
                  <c:v>43063.718506944453</c:v>
                </c:pt>
                <c:pt idx="7974">
                  <c:v>43063.76017361111</c:v>
                </c:pt>
                <c:pt idx="7975">
                  <c:v>43063.801840277767</c:v>
                </c:pt>
                <c:pt idx="7976">
                  <c:v>43063.843506944453</c:v>
                </c:pt>
                <c:pt idx="7977">
                  <c:v>43063.88517361111</c:v>
                </c:pt>
                <c:pt idx="7978">
                  <c:v>43063.926886574067</c:v>
                </c:pt>
                <c:pt idx="7979">
                  <c:v>43063.968553240738</c:v>
                </c:pt>
                <c:pt idx="7980">
                  <c:v>43064.01021990741</c:v>
                </c:pt>
                <c:pt idx="7981">
                  <c:v>43064.051886574067</c:v>
                </c:pt>
                <c:pt idx="7982">
                  <c:v>43064.093553240738</c:v>
                </c:pt>
                <c:pt idx="7983">
                  <c:v>43064.13521990741</c:v>
                </c:pt>
                <c:pt idx="7984">
                  <c:v>43064.176921296297</c:v>
                </c:pt>
                <c:pt idx="7985">
                  <c:v>43064.218587962961</c:v>
                </c:pt>
                <c:pt idx="7986">
                  <c:v>43064.260254629633</c:v>
                </c:pt>
                <c:pt idx="7987">
                  <c:v>43064.301921296297</c:v>
                </c:pt>
                <c:pt idx="7988">
                  <c:v>43064.343587962961</c:v>
                </c:pt>
                <c:pt idx="7989">
                  <c:v>43064.385254629633</c:v>
                </c:pt>
                <c:pt idx="7990">
                  <c:v>43064.42695601852</c:v>
                </c:pt>
                <c:pt idx="7991">
                  <c:v>43064.468622685177</c:v>
                </c:pt>
                <c:pt idx="7992">
                  <c:v>43064.510289351849</c:v>
                </c:pt>
                <c:pt idx="7993">
                  <c:v>43064.551979166667</c:v>
                </c:pt>
                <c:pt idx="7994">
                  <c:v>43064.593645833331</c:v>
                </c:pt>
                <c:pt idx="7995">
                  <c:v>43064.635312500002</c:v>
                </c:pt>
                <c:pt idx="7996">
                  <c:v>43064.677002314813</c:v>
                </c:pt>
                <c:pt idx="7997">
                  <c:v>43064.718668981477</c:v>
                </c:pt>
                <c:pt idx="7998">
                  <c:v>43064.760335648149</c:v>
                </c:pt>
                <c:pt idx="7999">
                  <c:v>43064.802002314813</c:v>
                </c:pt>
                <c:pt idx="8000">
                  <c:v>43064.843668981477</c:v>
                </c:pt>
                <c:pt idx="8001">
                  <c:v>43064.885335648149</c:v>
                </c:pt>
                <c:pt idx="8002">
                  <c:v>43064.927048611113</c:v>
                </c:pt>
                <c:pt idx="8003">
                  <c:v>43064.968715277777</c:v>
                </c:pt>
                <c:pt idx="8004">
                  <c:v>43065.010381944441</c:v>
                </c:pt>
                <c:pt idx="8005">
                  <c:v>43065.052048611113</c:v>
                </c:pt>
                <c:pt idx="8006">
                  <c:v>43065.093715277777</c:v>
                </c:pt>
                <c:pt idx="8007">
                  <c:v>43065.135381944441</c:v>
                </c:pt>
                <c:pt idx="8008">
                  <c:v>43065.177071759259</c:v>
                </c:pt>
                <c:pt idx="8009">
                  <c:v>43065.218738425923</c:v>
                </c:pt>
                <c:pt idx="8010">
                  <c:v>43065.260405092587</c:v>
                </c:pt>
                <c:pt idx="8011">
                  <c:v>43065.302071759259</c:v>
                </c:pt>
                <c:pt idx="8012">
                  <c:v>43065.343738425923</c:v>
                </c:pt>
                <c:pt idx="8013">
                  <c:v>43065.385405092587</c:v>
                </c:pt>
                <c:pt idx="8014">
                  <c:v>43065.427118055559</c:v>
                </c:pt>
                <c:pt idx="8015">
                  <c:v>43065.468784722223</c:v>
                </c:pt>
                <c:pt idx="8016">
                  <c:v>43065.510451388887</c:v>
                </c:pt>
                <c:pt idx="8017">
                  <c:v>43065.552141203712</c:v>
                </c:pt>
                <c:pt idx="8018">
                  <c:v>43065.593807870369</c:v>
                </c:pt>
                <c:pt idx="8019">
                  <c:v>43065.635474537034</c:v>
                </c:pt>
                <c:pt idx="8020">
                  <c:v>43065.677175925928</c:v>
                </c:pt>
                <c:pt idx="8021">
                  <c:v>43065.718842592592</c:v>
                </c:pt>
                <c:pt idx="8022">
                  <c:v>43065.760509259257</c:v>
                </c:pt>
                <c:pt idx="8023">
                  <c:v>43065.802175925928</c:v>
                </c:pt>
                <c:pt idx="8024">
                  <c:v>43065.843842592592</c:v>
                </c:pt>
                <c:pt idx="8025">
                  <c:v>43065.885509259257</c:v>
                </c:pt>
                <c:pt idx="8026">
                  <c:v>43065.927233796298</c:v>
                </c:pt>
                <c:pt idx="8027">
                  <c:v>43065.968900462962</c:v>
                </c:pt>
                <c:pt idx="8028">
                  <c:v>43066.010567129633</c:v>
                </c:pt>
                <c:pt idx="8029">
                  <c:v>43066.052233796298</c:v>
                </c:pt>
                <c:pt idx="8030">
                  <c:v>43066.093900462962</c:v>
                </c:pt>
                <c:pt idx="8031">
                  <c:v>43066.135567129633</c:v>
                </c:pt>
                <c:pt idx="8032">
                  <c:v>43066.17728009259</c:v>
                </c:pt>
                <c:pt idx="8033">
                  <c:v>43066.218946759262</c:v>
                </c:pt>
                <c:pt idx="8034">
                  <c:v>43066.260613425933</c:v>
                </c:pt>
                <c:pt idx="8035">
                  <c:v>43066.30228009259</c:v>
                </c:pt>
                <c:pt idx="8036">
                  <c:v>43066.343946759262</c:v>
                </c:pt>
                <c:pt idx="8037">
                  <c:v>43066.385613425933</c:v>
                </c:pt>
                <c:pt idx="8038">
                  <c:v>43066.427314814813</c:v>
                </c:pt>
                <c:pt idx="8039">
                  <c:v>43066.468981481477</c:v>
                </c:pt>
                <c:pt idx="8040">
                  <c:v>43066.510648148149</c:v>
                </c:pt>
                <c:pt idx="8041">
                  <c:v>43066.552337962959</c:v>
                </c:pt>
                <c:pt idx="8042">
                  <c:v>43066.594004629631</c:v>
                </c:pt>
                <c:pt idx="8043">
                  <c:v>43066.635671296302</c:v>
                </c:pt>
                <c:pt idx="8044">
                  <c:v>43066.677395833343</c:v>
                </c:pt>
                <c:pt idx="8045">
                  <c:v>43066.7190625</c:v>
                </c:pt>
                <c:pt idx="8046">
                  <c:v>43066.760729166657</c:v>
                </c:pt>
                <c:pt idx="8047">
                  <c:v>43066.802395833343</c:v>
                </c:pt>
                <c:pt idx="8048">
                  <c:v>43066.8440625</c:v>
                </c:pt>
                <c:pt idx="8049">
                  <c:v>43066.885729166657</c:v>
                </c:pt>
                <c:pt idx="8050">
                  <c:v>43066.927418981482</c:v>
                </c:pt>
                <c:pt idx="8051">
                  <c:v>43066.969085648147</c:v>
                </c:pt>
                <c:pt idx="8052">
                  <c:v>43067.010752314818</c:v>
                </c:pt>
                <c:pt idx="8053">
                  <c:v>43067.052418981482</c:v>
                </c:pt>
                <c:pt idx="8054">
                  <c:v>43067.094085648147</c:v>
                </c:pt>
                <c:pt idx="8055">
                  <c:v>43067.135752314818</c:v>
                </c:pt>
                <c:pt idx="8056">
                  <c:v>43067.177442129629</c:v>
                </c:pt>
                <c:pt idx="8057">
                  <c:v>43067.219108796293</c:v>
                </c:pt>
                <c:pt idx="8058">
                  <c:v>43067.260775462957</c:v>
                </c:pt>
                <c:pt idx="8059">
                  <c:v>43067.302442129629</c:v>
                </c:pt>
                <c:pt idx="8060">
                  <c:v>43067.344108796293</c:v>
                </c:pt>
                <c:pt idx="8061">
                  <c:v>43067.385775462957</c:v>
                </c:pt>
                <c:pt idx="8062">
                  <c:v>43067.427476851852</c:v>
                </c:pt>
                <c:pt idx="8063">
                  <c:v>43067.469143518523</c:v>
                </c:pt>
                <c:pt idx="8064">
                  <c:v>43067.510810185187</c:v>
                </c:pt>
                <c:pt idx="8065">
                  <c:v>43067.552499999998</c:v>
                </c:pt>
                <c:pt idx="8066">
                  <c:v>43067.594166666669</c:v>
                </c:pt>
                <c:pt idx="8067">
                  <c:v>43067.635833333326</c:v>
                </c:pt>
                <c:pt idx="8068">
                  <c:v>43067.677534722221</c:v>
                </c:pt>
                <c:pt idx="8069">
                  <c:v>43067.719201388893</c:v>
                </c:pt>
                <c:pt idx="8070">
                  <c:v>43067.760868055557</c:v>
                </c:pt>
                <c:pt idx="8071">
                  <c:v>43067.802534722221</c:v>
                </c:pt>
                <c:pt idx="8072">
                  <c:v>43067.844201388893</c:v>
                </c:pt>
                <c:pt idx="8073">
                  <c:v>43067.885868055557</c:v>
                </c:pt>
                <c:pt idx="8074">
                  <c:v>43067.927569444437</c:v>
                </c:pt>
                <c:pt idx="8075">
                  <c:v>43067.969236111108</c:v>
                </c:pt>
                <c:pt idx="8076">
                  <c:v>43068.01090277778</c:v>
                </c:pt>
                <c:pt idx="8077">
                  <c:v>43068.052569444437</c:v>
                </c:pt>
                <c:pt idx="8078">
                  <c:v>43068.094236111108</c:v>
                </c:pt>
                <c:pt idx="8079">
                  <c:v>43068.13590277778</c:v>
                </c:pt>
                <c:pt idx="8080">
                  <c:v>43068.17759259259</c:v>
                </c:pt>
                <c:pt idx="8081">
                  <c:v>43068.219259259262</c:v>
                </c:pt>
                <c:pt idx="8082">
                  <c:v>43068.260925925933</c:v>
                </c:pt>
                <c:pt idx="8083">
                  <c:v>43068.30259259259</c:v>
                </c:pt>
                <c:pt idx="8084">
                  <c:v>43068.344259259262</c:v>
                </c:pt>
                <c:pt idx="8085">
                  <c:v>43068.385925925933</c:v>
                </c:pt>
                <c:pt idx="8086">
                  <c:v>43068.427615740737</c:v>
                </c:pt>
                <c:pt idx="8087">
                  <c:v>43068.469282407408</c:v>
                </c:pt>
                <c:pt idx="8088">
                  <c:v>43068.510949074072</c:v>
                </c:pt>
                <c:pt idx="8089">
                  <c:v>43068.55263888889</c:v>
                </c:pt>
                <c:pt idx="8090">
                  <c:v>43068.594305555547</c:v>
                </c:pt>
                <c:pt idx="8091">
                  <c:v>43068.635972222219</c:v>
                </c:pt>
                <c:pt idx="8092">
                  <c:v>43068.67769675926</c:v>
                </c:pt>
                <c:pt idx="8093">
                  <c:v>43068.719363425917</c:v>
                </c:pt>
                <c:pt idx="8094">
                  <c:v>43068.761030092603</c:v>
                </c:pt>
                <c:pt idx="8095">
                  <c:v>43068.80269675926</c:v>
                </c:pt>
                <c:pt idx="8096">
                  <c:v>43068.844363425917</c:v>
                </c:pt>
                <c:pt idx="8097">
                  <c:v>43068.886030092603</c:v>
                </c:pt>
                <c:pt idx="8098">
                  <c:v>43068.927743055552</c:v>
                </c:pt>
                <c:pt idx="8099">
                  <c:v>43068.969409722216</c:v>
                </c:pt>
                <c:pt idx="8100">
                  <c:v>43069.011076388888</c:v>
                </c:pt>
                <c:pt idx="8101">
                  <c:v>43069.052743055552</c:v>
                </c:pt>
                <c:pt idx="8102">
                  <c:v>43069.094409722216</c:v>
                </c:pt>
                <c:pt idx="8103">
                  <c:v>43069.136076388888</c:v>
                </c:pt>
                <c:pt idx="8104">
                  <c:v>43069.177789351852</c:v>
                </c:pt>
                <c:pt idx="8105">
                  <c:v>43069.219456018523</c:v>
                </c:pt>
                <c:pt idx="8106">
                  <c:v>43069.261122685188</c:v>
                </c:pt>
                <c:pt idx="8107">
                  <c:v>43069.302789351852</c:v>
                </c:pt>
                <c:pt idx="8108">
                  <c:v>43069.344456018523</c:v>
                </c:pt>
                <c:pt idx="8109">
                  <c:v>43069.386122685188</c:v>
                </c:pt>
                <c:pt idx="8110">
                  <c:v>43069.427800925929</c:v>
                </c:pt>
                <c:pt idx="8111">
                  <c:v>43069.469467592593</c:v>
                </c:pt>
                <c:pt idx="8112">
                  <c:v>43069.511134259257</c:v>
                </c:pt>
                <c:pt idx="8113">
                  <c:v>43069.552824074082</c:v>
                </c:pt>
                <c:pt idx="8114">
                  <c:v>43069.594490740739</c:v>
                </c:pt>
                <c:pt idx="8115">
                  <c:v>43069.636157407411</c:v>
                </c:pt>
                <c:pt idx="8116">
                  <c:v>43069.677847222221</c:v>
                </c:pt>
                <c:pt idx="8117">
                  <c:v>43069.719513888893</c:v>
                </c:pt>
                <c:pt idx="8118">
                  <c:v>43069.761180555557</c:v>
                </c:pt>
                <c:pt idx="8119">
                  <c:v>43069.802847222221</c:v>
                </c:pt>
                <c:pt idx="8120">
                  <c:v>43069.844513888893</c:v>
                </c:pt>
                <c:pt idx="8121">
                  <c:v>43069.886180555557</c:v>
                </c:pt>
                <c:pt idx="8122">
                  <c:v>43069.927881944437</c:v>
                </c:pt>
                <c:pt idx="8123">
                  <c:v>43069.969548611109</c:v>
                </c:pt>
                <c:pt idx="8124">
                  <c:v>43070.01121527778</c:v>
                </c:pt>
                <c:pt idx="8125">
                  <c:v>43070.052881944437</c:v>
                </c:pt>
                <c:pt idx="8126">
                  <c:v>43070.094548611109</c:v>
                </c:pt>
                <c:pt idx="8127">
                  <c:v>43070.13621527778</c:v>
                </c:pt>
                <c:pt idx="8128">
                  <c:v>43070.177928240737</c:v>
                </c:pt>
                <c:pt idx="8129">
                  <c:v>43070.219594907408</c:v>
                </c:pt>
                <c:pt idx="8130">
                  <c:v>43070.261261574073</c:v>
                </c:pt>
                <c:pt idx="8131">
                  <c:v>43070.302928240737</c:v>
                </c:pt>
                <c:pt idx="8132">
                  <c:v>43070.344594907408</c:v>
                </c:pt>
                <c:pt idx="8133">
                  <c:v>43070.386261574073</c:v>
                </c:pt>
                <c:pt idx="8134">
                  <c:v>43070.42796296296</c:v>
                </c:pt>
                <c:pt idx="8135">
                  <c:v>43070.469629629632</c:v>
                </c:pt>
                <c:pt idx="8136">
                  <c:v>43070.511296296303</c:v>
                </c:pt>
                <c:pt idx="8137">
                  <c:v>43070.552986111114</c:v>
                </c:pt>
                <c:pt idx="8138">
                  <c:v>43070.594652777778</c:v>
                </c:pt>
                <c:pt idx="8139">
                  <c:v>43070.636319444442</c:v>
                </c:pt>
                <c:pt idx="8140">
                  <c:v>43070.67800925926</c:v>
                </c:pt>
                <c:pt idx="8141">
                  <c:v>43070.719675925917</c:v>
                </c:pt>
                <c:pt idx="8142">
                  <c:v>43070.761342592603</c:v>
                </c:pt>
                <c:pt idx="8143">
                  <c:v>43070.80300925926</c:v>
                </c:pt>
                <c:pt idx="8144">
                  <c:v>43070.844675925917</c:v>
                </c:pt>
                <c:pt idx="8145">
                  <c:v>43070.886342592603</c:v>
                </c:pt>
                <c:pt idx="8146">
                  <c:v>43070.928043981483</c:v>
                </c:pt>
                <c:pt idx="8147">
                  <c:v>43070.969710648147</c:v>
                </c:pt>
                <c:pt idx="8148">
                  <c:v>43071.011377314811</c:v>
                </c:pt>
                <c:pt idx="8149">
                  <c:v>43071.053043981483</c:v>
                </c:pt>
                <c:pt idx="8150">
                  <c:v>43071.094710648147</c:v>
                </c:pt>
                <c:pt idx="8151">
                  <c:v>43071.136377314811</c:v>
                </c:pt>
                <c:pt idx="8152">
                  <c:v>43071.178090277783</c:v>
                </c:pt>
                <c:pt idx="8153">
                  <c:v>43071.219756944447</c:v>
                </c:pt>
                <c:pt idx="8154">
                  <c:v>43071.261423611111</c:v>
                </c:pt>
                <c:pt idx="8155">
                  <c:v>43071.303090277783</c:v>
                </c:pt>
                <c:pt idx="8156">
                  <c:v>43071.344756944447</c:v>
                </c:pt>
                <c:pt idx="8157">
                  <c:v>43071.386423611111</c:v>
                </c:pt>
                <c:pt idx="8158">
                  <c:v>43071.428124999999</c:v>
                </c:pt>
                <c:pt idx="8159">
                  <c:v>43071.46979166667</c:v>
                </c:pt>
                <c:pt idx="8160">
                  <c:v>43071.511458333327</c:v>
                </c:pt>
                <c:pt idx="8161">
                  <c:v>43071.553148148138</c:v>
                </c:pt>
                <c:pt idx="8162">
                  <c:v>43071.594814814824</c:v>
                </c:pt>
                <c:pt idx="8163">
                  <c:v>43071.636481481481</c:v>
                </c:pt>
                <c:pt idx="8164">
                  <c:v>43071.678182870368</c:v>
                </c:pt>
                <c:pt idx="8165">
                  <c:v>43071.719849537039</c:v>
                </c:pt>
                <c:pt idx="8166">
                  <c:v>43071.761516203696</c:v>
                </c:pt>
                <c:pt idx="8167">
                  <c:v>43071.803182870368</c:v>
                </c:pt>
                <c:pt idx="8168">
                  <c:v>43071.844849537039</c:v>
                </c:pt>
                <c:pt idx="8169">
                  <c:v>43071.886516203696</c:v>
                </c:pt>
                <c:pt idx="8170">
                  <c:v>43071.928229166668</c:v>
                </c:pt>
                <c:pt idx="8171">
                  <c:v>43071.969895833332</c:v>
                </c:pt>
                <c:pt idx="8172">
                  <c:v>43072.011562500003</c:v>
                </c:pt>
                <c:pt idx="8173">
                  <c:v>43072.053229166668</c:v>
                </c:pt>
                <c:pt idx="8174">
                  <c:v>43072.094895833332</c:v>
                </c:pt>
                <c:pt idx="8175">
                  <c:v>43072.136562500003</c:v>
                </c:pt>
                <c:pt idx="8176">
                  <c:v>43072.178263888891</c:v>
                </c:pt>
                <c:pt idx="8177">
                  <c:v>43072.219930555562</c:v>
                </c:pt>
                <c:pt idx="8178">
                  <c:v>43072.261597222219</c:v>
                </c:pt>
                <c:pt idx="8179">
                  <c:v>43072.303263888891</c:v>
                </c:pt>
                <c:pt idx="8180">
                  <c:v>43072.344930555562</c:v>
                </c:pt>
                <c:pt idx="8181">
                  <c:v>43072.386597222219</c:v>
                </c:pt>
                <c:pt idx="8182">
                  <c:v>43072.428287037037</c:v>
                </c:pt>
                <c:pt idx="8183">
                  <c:v>43072.469953703701</c:v>
                </c:pt>
                <c:pt idx="8184">
                  <c:v>43072.511620370373</c:v>
                </c:pt>
                <c:pt idx="8185">
                  <c:v>43072.553310185183</c:v>
                </c:pt>
                <c:pt idx="8186">
                  <c:v>43072.594976851848</c:v>
                </c:pt>
                <c:pt idx="8187">
                  <c:v>43072.636643518519</c:v>
                </c:pt>
                <c:pt idx="8188">
                  <c:v>43072.678344907406</c:v>
                </c:pt>
                <c:pt idx="8189">
                  <c:v>43072.720011574071</c:v>
                </c:pt>
                <c:pt idx="8190">
                  <c:v>43072.761678240742</c:v>
                </c:pt>
                <c:pt idx="8191">
                  <c:v>43072.803344907406</c:v>
                </c:pt>
                <c:pt idx="8192">
                  <c:v>43072.845011574071</c:v>
                </c:pt>
                <c:pt idx="8193">
                  <c:v>43072.886678240742</c:v>
                </c:pt>
                <c:pt idx="8194">
                  <c:v>43072.928379629629</c:v>
                </c:pt>
                <c:pt idx="8195">
                  <c:v>43072.970046296286</c:v>
                </c:pt>
                <c:pt idx="8196">
                  <c:v>43073.011712962973</c:v>
                </c:pt>
                <c:pt idx="8197">
                  <c:v>43073.053379629629</c:v>
                </c:pt>
                <c:pt idx="8198">
                  <c:v>43073.095046296286</c:v>
                </c:pt>
                <c:pt idx="8199">
                  <c:v>43073.136712962973</c:v>
                </c:pt>
                <c:pt idx="8200">
                  <c:v>43073.178414351853</c:v>
                </c:pt>
                <c:pt idx="8201">
                  <c:v>43073.220081018517</c:v>
                </c:pt>
                <c:pt idx="8202">
                  <c:v>43073.261747685188</c:v>
                </c:pt>
                <c:pt idx="8203">
                  <c:v>43073.303414351853</c:v>
                </c:pt>
                <c:pt idx="8204">
                  <c:v>43073.345081018517</c:v>
                </c:pt>
                <c:pt idx="8205">
                  <c:v>43073.386747685188</c:v>
                </c:pt>
                <c:pt idx="8206">
                  <c:v>43073.428437499999</c:v>
                </c:pt>
                <c:pt idx="8207">
                  <c:v>43073.470104166663</c:v>
                </c:pt>
                <c:pt idx="8208">
                  <c:v>43073.511770833327</c:v>
                </c:pt>
                <c:pt idx="8209">
                  <c:v>43073.553460648152</c:v>
                </c:pt>
                <c:pt idx="8210">
                  <c:v>43073.595127314817</c:v>
                </c:pt>
                <c:pt idx="8211">
                  <c:v>43073.636793981481</c:v>
                </c:pt>
                <c:pt idx="8212">
                  <c:v>43073.678483796299</c:v>
                </c:pt>
                <c:pt idx="8213">
                  <c:v>43073.720150462963</c:v>
                </c:pt>
                <c:pt idx="8214">
                  <c:v>43073.761817129627</c:v>
                </c:pt>
                <c:pt idx="8215">
                  <c:v>43073.803483796299</c:v>
                </c:pt>
                <c:pt idx="8216">
                  <c:v>43073.845150462963</c:v>
                </c:pt>
                <c:pt idx="8217">
                  <c:v>43073.886817129627</c:v>
                </c:pt>
                <c:pt idx="8218">
                  <c:v>43073.928518518522</c:v>
                </c:pt>
                <c:pt idx="8219">
                  <c:v>43073.970185185193</c:v>
                </c:pt>
                <c:pt idx="8220">
                  <c:v>43074.01185185185</c:v>
                </c:pt>
                <c:pt idx="8221">
                  <c:v>43074.053518518522</c:v>
                </c:pt>
                <c:pt idx="8222">
                  <c:v>43074.095185185193</c:v>
                </c:pt>
                <c:pt idx="8223">
                  <c:v>43074.13685185185</c:v>
                </c:pt>
                <c:pt idx="8224">
                  <c:v>43074.178541666668</c:v>
                </c:pt>
                <c:pt idx="8225">
                  <c:v>43074.220208333332</c:v>
                </c:pt>
                <c:pt idx="8226">
                  <c:v>43074.261874999997</c:v>
                </c:pt>
                <c:pt idx="8227">
                  <c:v>43074.303541666668</c:v>
                </c:pt>
                <c:pt idx="8228">
                  <c:v>43074.345208333332</c:v>
                </c:pt>
                <c:pt idx="8229">
                  <c:v>43074.386874999997</c:v>
                </c:pt>
                <c:pt idx="8230">
                  <c:v>43074.428576388891</c:v>
                </c:pt>
                <c:pt idx="8231">
                  <c:v>43074.470243055563</c:v>
                </c:pt>
                <c:pt idx="8232">
                  <c:v>43074.51190972222</c:v>
                </c:pt>
                <c:pt idx="8233">
                  <c:v>43074.553599537037</c:v>
                </c:pt>
                <c:pt idx="8234">
                  <c:v>43074.595266203702</c:v>
                </c:pt>
                <c:pt idx="8235">
                  <c:v>43074.636932870373</c:v>
                </c:pt>
                <c:pt idx="8236">
                  <c:v>43074.678622685176</c:v>
                </c:pt>
                <c:pt idx="8237">
                  <c:v>43074.720289351862</c:v>
                </c:pt>
                <c:pt idx="8238">
                  <c:v>43074.761956018519</c:v>
                </c:pt>
                <c:pt idx="8239">
                  <c:v>43074.803622685176</c:v>
                </c:pt>
                <c:pt idx="8240">
                  <c:v>43074.845289351862</c:v>
                </c:pt>
                <c:pt idx="8241">
                  <c:v>43074.886956018519</c:v>
                </c:pt>
                <c:pt idx="8242">
                  <c:v>43074.928657407407</c:v>
                </c:pt>
                <c:pt idx="8243">
                  <c:v>43074.970324074071</c:v>
                </c:pt>
                <c:pt idx="8244">
                  <c:v>43075.011990740742</c:v>
                </c:pt>
                <c:pt idx="8245">
                  <c:v>43075.053657407407</c:v>
                </c:pt>
                <c:pt idx="8246">
                  <c:v>43075.095324074071</c:v>
                </c:pt>
                <c:pt idx="8247">
                  <c:v>43075.136990740742</c:v>
                </c:pt>
                <c:pt idx="8248">
                  <c:v>43075.178703703707</c:v>
                </c:pt>
                <c:pt idx="8249">
                  <c:v>43075.220370370371</c:v>
                </c:pt>
                <c:pt idx="8250">
                  <c:v>43075.262037037042</c:v>
                </c:pt>
                <c:pt idx="8251">
                  <c:v>43075.303703703707</c:v>
                </c:pt>
                <c:pt idx="8252">
                  <c:v>43075.345370370371</c:v>
                </c:pt>
                <c:pt idx="8253">
                  <c:v>43075.387037037042</c:v>
                </c:pt>
                <c:pt idx="8254">
                  <c:v>43075.428749999999</c:v>
                </c:pt>
                <c:pt idx="8255">
                  <c:v>43075.470416666663</c:v>
                </c:pt>
                <c:pt idx="8256">
                  <c:v>43075.512083333328</c:v>
                </c:pt>
                <c:pt idx="8257">
                  <c:v>43075.553761574083</c:v>
                </c:pt>
                <c:pt idx="8258">
                  <c:v>43075.59542824074</c:v>
                </c:pt>
                <c:pt idx="8259">
                  <c:v>43075.637094907397</c:v>
                </c:pt>
                <c:pt idx="8260">
                  <c:v>43075.678796296299</c:v>
                </c:pt>
                <c:pt idx="8261">
                  <c:v>43075.720462962963</c:v>
                </c:pt>
                <c:pt idx="8262">
                  <c:v>43075.762129629627</c:v>
                </c:pt>
                <c:pt idx="8263">
                  <c:v>43075.803796296299</c:v>
                </c:pt>
                <c:pt idx="8264">
                  <c:v>43075.845462962963</c:v>
                </c:pt>
                <c:pt idx="8265">
                  <c:v>43075.887129629627</c:v>
                </c:pt>
                <c:pt idx="8266">
                  <c:v>43075.928842592592</c:v>
                </c:pt>
                <c:pt idx="8267">
                  <c:v>43075.970509259263</c:v>
                </c:pt>
                <c:pt idx="8268">
                  <c:v>43076.012175925927</c:v>
                </c:pt>
                <c:pt idx="8269">
                  <c:v>43076.053842592592</c:v>
                </c:pt>
                <c:pt idx="8270">
                  <c:v>43076.095509259263</c:v>
                </c:pt>
                <c:pt idx="8271">
                  <c:v>43076.137175925927</c:v>
                </c:pt>
                <c:pt idx="8272">
                  <c:v>43076.178877314807</c:v>
                </c:pt>
                <c:pt idx="8273">
                  <c:v>43076.220543981479</c:v>
                </c:pt>
                <c:pt idx="8274">
                  <c:v>43076.26221064815</c:v>
                </c:pt>
                <c:pt idx="8275">
                  <c:v>43076.303877314807</c:v>
                </c:pt>
                <c:pt idx="8276">
                  <c:v>43076.345543981479</c:v>
                </c:pt>
                <c:pt idx="8277">
                  <c:v>43076.38721064815</c:v>
                </c:pt>
                <c:pt idx="8278">
                  <c:v>43076.428900462961</c:v>
                </c:pt>
                <c:pt idx="8279">
                  <c:v>43076.470567129632</c:v>
                </c:pt>
                <c:pt idx="8280">
                  <c:v>43076.512233796297</c:v>
                </c:pt>
                <c:pt idx="8281">
                  <c:v>43076.553900462961</c:v>
                </c:pt>
                <c:pt idx="8282">
                  <c:v>43076.595567129632</c:v>
                </c:pt>
                <c:pt idx="8283">
                  <c:v>43076.637233796297</c:v>
                </c:pt>
                <c:pt idx="8284">
                  <c:v>43076.678935185177</c:v>
                </c:pt>
                <c:pt idx="8285">
                  <c:v>43076.720601851863</c:v>
                </c:pt>
                <c:pt idx="8286">
                  <c:v>43076.76226851852</c:v>
                </c:pt>
                <c:pt idx="8287">
                  <c:v>43076.803935185177</c:v>
                </c:pt>
                <c:pt idx="8288">
                  <c:v>43076.845601851863</c:v>
                </c:pt>
                <c:pt idx="8289">
                  <c:v>43076.88726851852</c:v>
                </c:pt>
                <c:pt idx="8290">
                  <c:v>43076.92895833333</c:v>
                </c:pt>
                <c:pt idx="8291">
                  <c:v>43076.970625000002</c:v>
                </c:pt>
                <c:pt idx="8292">
                  <c:v>43077.012291666673</c:v>
                </c:pt>
                <c:pt idx="8293">
                  <c:v>43077.05395833333</c:v>
                </c:pt>
                <c:pt idx="8294">
                  <c:v>43077.095625000002</c:v>
                </c:pt>
                <c:pt idx="8295">
                  <c:v>43077.137291666673</c:v>
                </c:pt>
                <c:pt idx="8296">
                  <c:v>43077.178993055553</c:v>
                </c:pt>
                <c:pt idx="8297">
                  <c:v>43077.220659722218</c:v>
                </c:pt>
                <c:pt idx="8298">
                  <c:v>43077.262326388889</c:v>
                </c:pt>
                <c:pt idx="8299">
                  <c:v>43077.303993055553</c:v>
                </c:pt>
                <c:pt idx="8300">
                  <c:v>43077.345659722218</c:v>
                </c:pt>
                <c:pt idx="8301">
                  <c:v>43077.387326388889</c:v>
                </c:pt>
                <c:pt idx="8302">
                  <c:v>43077.429039351853</c:v>
                </c:pt>
                <c:pt idx="8303">
                  <c:v>43077.470706018517</c:v>
                </c:pt>
                <c:pt idx="8304">
                  <c:v>43077.512372685182</c:v>
                </c:pt>
                <c:pt idx="8305">
                  <c:v>43077.554062499999</c:v>
                </c:pt>
                <c:pt idx="8306">
                  <c:v>43077.595729166656</c:v>
                </c:pt>
                <c:pt idx="8307">
                  <c:v>43077.637395833342</c:v>
                </c:pt>
                <c:pt idx="8308">
                  <c:v>43077.679097222222</c:v>
                </c:pt>
                <c:pt idx="8309">
                  <c:v>43077.720763888887</c:v>
                </c:pt>
                <c:pt idx="8310">
                  <c:v>43077.762430555558</c:v>
                </c:pt>
                <c:pt idx="8311">
                  <c:v>43077.804097222222</c:v>
                </c:pt>
                <c:pt idx="8312">
                  <c:v>43077.845763888887</c:v>
                </c:pt>
                <c:pt idx="8313">
                  <c:v>43077.887430555558</c:v>
                </c:pt>
                <c:pt idx="8314">
                  <c:v>43077.929131944453</c:v>
                </c:pt>
                <c:pt idx="8315">
                  <c:v>43077.97079861111</c:v>
                </c:pt>
                <c:pt idx="8316">
                  <c:v>43078.012465277781</c:v>
                </c:pt>
                <c:pt idx="8317">
                  <c:v>43078.054131944453</c:v>
                </c:pt>
                <c:pt idx="8318">
                  <c:v>43078.09579861111</c:v>
                </c:pt>
                <c:pt idx="8319">
                  <c:v>43078.137465277781</c:v>
                </c:pt>
                <c:pt idx="8320">
                  <c:v>43078.179178240738</c:v>
                </c:pt>
                <c:pt idx="8321">
                  <c:v>43078.22084490741</c:v>
                </c:pt>
                <c:pt idx="8322">
                  <c:v>43078.262511574067</c:v>
                </c:pt>
                <c:pt idx="8323">
                  <c:v>43078.304178240738</c:v>
                </c:pt>
                <c:pt idx="8324">
                  <c:v>43078.34584490741</c:v>
                </c:pt>
                <c:pt idx="8325">
                  <c:v>43078.387511574067</c:v>
                </c:pt>
                <c:pt idx="8326">
                  <c:v>43078.429212962961</c:v>
                </c:pt>
                <c:pt idx="8327">
                  <c:v>43078.470879629633</c:v>
                </c:pt>
                <c:pt idx="8328">
                  <c:v>43078.512546296297</c:v>
                </c:pt>
                <c:pt idx="8329">
                  <c:v>43078.554236111107</c:v>
                </c:pt>
                <c:pt idx="8330">
                  <c:v>43078.595902777779</c:v>
                </c:pt>
                <c:pt idx="8331">
                  <c:v>43078.637569444443</c:v>
                </c:pt>
                <c:pt idx="8332">
                  <c:v>43078.679270833331</c:v>
                </c:pt>
                <c:pt idx="8333">
                  <c:v>43078.720937500002</c:v>
                </c:pt>
                <c:pt idx="8334">
                  <c:v>43078.762604166674</c:v>
                </c:pt>
                <c:pt idx="8335">
                  <c:v>43078.804270833331</c:v>
                </c:pt>
                <c:pt idx="8336">
                  <c:v>43078.845937500002</c:v>
                </c:pt>
                <c:pt idx="8337">
                  <c:v>43078.887604166674</c:v>
                </c:pt>
                <c:pt idx="8338">
                  <c:v>43078.92931712963</c:v>
                </c:pt>
                <c:pt idx="8339">
                  <c:v>43078.970983796287</c:v>
                </c:pt>
                <c:pt idx="8340">
                  <c:v>43079.012650462973</c:v>
                </c:pt>
                <c:pt idx="8341">
                  <c:v>43079.05431712963</c:v>
                </c:pt>
                <c:pt idx="8342">
                  <c:v>43079.095983796287</c:v>
                </c:pt>
                <c:pt idx="8343">
                  <c:v>43079.137650462973</c:v>
                </c:pt>
                <c:pt idx="8344">
                  <c:v>43079.179363425923</c:v>
                </c:pt>
                <c:pt idx="8345">
                  <c:v>43079.221030092587</c:v>
                </c:pt>
                <c:pt idx="8346">
                  <c:v>43079.262696759259</c:v>
                </c:pt>
                <c:pt idx="8347">
                  <c:v>43079.304363425923</c:v>
                </c:pt>
                <c:pt idx="8348">
                  <c:v>43079.346030092587</c:v>
                </c:pt>
                <c:pt idx="8349">
                  <c:v>43079.387696759259</c:v>
                </c:pt>
                <c:pt idx="8350">
                  <c:v>43079.429409722223</c:v>
                </c:pt>
                <c:pt idx="8351">
                  <c:v>43079.471076388887</c:v>
                </c:pt>
                <c:pt idx="8352">
                  <c:v>43079.512743055559</c:v>
                </c:pt>
                <c:pt idx="8353">
                  <c:v>43079.5544212963</c:v>
                </c:pt>
                <c:pt idx="8354">
                  <c:v>43079.596087962957</c:v>
                </c:pt>
                <c:pt idx="8355">
                  <c:v>43079.637754629628</c:v>
                </c:pt>
                <c:pt idx="8356">
                  <c:v>43079.679456018523</c:v>
                </c:pt>
                <c:pt idx="8357">
                  <c:v>43079.721122685187</c:v>
                </c:pt>
                <c:pt idx="8358">
                  <c:v>43079.762789351851</c:v>
                </c:pt>
                <c:pt idx="8359">
                  <c:v>43079.804456018523</c:v>
                </c:pt>
                <c:pt idx="8360">
                  <c:v>43079.846122685187</c:v>
                </c:pt>
                <c:pt idx="8361">
                  <c:v>43079.887789351851</c:v>
                </c:pt>
                <c:pt idx="8362">
                  <c:v>43079.929479166669</c:v>
                </c:pt>
                <c:pt idx="8363">
                  <c:v>43079.971145833333</c:v>
                </c:pt>
                <c:pt idx="8364">
                  <c:v>43080.012812499997</c:v>
                </c:pt>
                <c:pt idx="8365">
                  <c:v>43080.054479166669</c:v>
                </c:pt>
                <c:pt idx="8366">
                  <c:v>43080.096145833333</c:v>
                </c:pt>
                <c:pt idx="8367">
                  <c:v>43080.137812499997</c:v>
                </c:pt>
                <c:pt idx="8368">
                  <c:v>43080.179513888892</c:v>
                </c:pt>
                <c:pt idx="8369">
                  <c:v>43080.221180555563</c:v>
                </c:pt>
                <c:pt idx="8370">
                  <c:v>43080.26284722222</c:v>
                </c:pt>
                <c:pt idx="8371">
                  <c:v>43080.304513888892</c:v>
                </c:pt>
                <c:pt idx="8372">
                  <c:v>43080.346180555563</c:v>
                </c:pt>
                <c:pt idx="8373">
                  <c:v>43080.38784722222</c:v>
                </c:pt>
                <c:pt idx="8374">
                  <c:v>43080.429548611108</c:v>
                </c:pt>
                <c:pt idx="8375">
                  <c:v>43080.471215277779</c:v>
                </c:pt>
                <c:pt idx="8376">
                  <c:v>43080.512881944444</c:v>
                </c:pt>
                <c:pt idx="8377">
                  <c:v>43080.554571759261</c:v>
                </c:pt>
                <c:pt idx="8378">
                  <c:v>43080.596238425933</c:v>
                </c:pt>
                <c:pt idx="8379">
                  <c:v>43080.63790509259</c:v>
                </c:pt>
                <c:pt idx="8380">
                  <c:v>43080.679594907408</c:v>
                </c:pt>
                <c:pt idx="8381">
                  <c:v>43080.721261574072</c:v>
                </c:pt>
                <c:pt idx="8382">
                  <c:v>43080.762928240743</c:v>
                </c:pt>
                <c:pt idx="8383">
                  <c:v>43080.804594907408</c:v>
                </c:pt>
                <c:pt idx="8384">
                  <c:v>43080.846261574072</c:v>
                </c:pt>
                <c:pt idx="8385">
                  <c:v>43080.887928240743</c:v>
                </c:pt>
                <c:pt idx="8386">
                  <c:v>43080.9296412037</c:v>
                </c:pt>
                <c:pt idx="8387">
                  <c:v>43080.971307870372</c:v>
                </c:pt>
                <c:pt idx="8388">
                  <c:v>43081.012974537043</c:v>
                </c:pt>
                <c:pt idx="8389">
                  <c:v>43081.0546412037</c:v>
                </c:pt>
                <c:pt idx="8390">
                  <c:v>43081.096307870372</c:v>
                </c:pt>
                <c:pt idx="8391">
                  <c:v>43081.137974537043</c:v>
                </c:pt>
                <c:pt idx="8392">
                  <c:v>43081.1796875</c:v>
                </c:pt>
                <c:pt idx="8393">
                  <c:v>43081.221354166657</c:v>
                </c:pt>
                <c:pt idx="8394">
                  <c:v>43081.263020833343</c:v>
                </c:pt>
                <c:pt idx="8395">
                  <c:v>43081.3046875</c:v>
                </c:pt>
                <c:pt idx="8396">
                  <c:v>43081.346354166657</c:v>
                </c:pt>
                <c:pt idx="8397">
                  <c:v>43081.388020833343</c:v>
                </c:pt>
                <c:pt idx="8398">
                  <c:v>43081.4297337963</c:v>
                </c:pt>
                <c:pt idx="8399">
                  <c:v>43081.471400462957</c:v>
                </c:pt>
                <c:pt idx="8400">
                  <c:v>43081.513067129628</c:v>
                </c:pt>
                <c:pt idx="8401">
                  <c:v>43081.554756944453</c:v>
                </c:pt>
                <c:pt idx="8402">
                  <c:v>43081.59642361111</c:v>
                </c:pt>
                <c:pt idx="8403">
                  <c:v>43081.638090277767</c:v>
                </c:pt>
                <c:pt idx="8404">
                  <c:v>43081.679780092592</c:v>
                </c:pt>
                <c:pt idx="8405">
                  <c:v>43081.721446759257</c:v>
                </c:pt>
                <c:pt idx="8406">
                  <c:v>43081.763113425928</c:v>
                </c:pt>
                <c:pt idx="8407">
                  <c:v>43081.804780092592</c:v>
                </c:pt>
                <c:pt idx="8408">
                  <c:v>43081.846446759257</c:v>
                </c:pt>
                <c:pt idx="8409">
                  <c:v>43081.888113425928</c:v>
                </c:pt>
                <c:pt idx="8410">
                  <c:v>43081.929814814823</c:v>
                </c:pt>
                <c:pt idx="8411">
                  <c:v>43081.97148148148</c:v>
                </c:pt>
                <c:pt idx="8412">
                  <c:v>43082.013148148151</c:v>
                </c:pt>
                <c:pt idx="8413">
                  <c:v>43082.054814814823</c:v>
                </c:pt>
                <c:pt idx="8414">
                  <c:v>43082.09648148148</c:v>
                </c:pt>
                <c:pt idx="8415">
                  <c:v>43082.138148148151</c:v>
                </c:pt>
                <c:pt idx="8416">
                  <c:v>43082.179861111108</c:v>
                </c:pt>
                <c:pt idx="8417">
                  <c:v>43082.22152777778</c:v>
                </c:pt>
                <c:pt idx="8418">
                  <c:v>43082.263194444437</c:v>
                </c:pt>
                <c:pt idx="8419">
                  <c:v>43082.304861111108</c:v>
                </c:pt>
                <c:pt idx="8420">
                  <c:v>43082.34652777778</c:v>
                </c:pt>
                <c:pt idx="8421">
                  <c:v>43082.388194444437</c:v>
                </c:pt>
                <c:pt idx="8422">
                  <c:v>43082.429895833331</c:v>
                </c:pt>
                <c:pt idx="8423">
                  <c:v>43082.471562500003</c:v>
                </c:pt>
                <c:pt idx="8424">
                  <c:v>43082.513229166667</c:v>
                </c:pt>
                <c:pt idx="8425">
                  <c:v>43082.554918981477</c:v>
                </c:pt>
                <c:pt idx="8426">
                  <c:v>43082.596585648149</c:v>
                </c:pt>
                <c:pt idx="8427">
                  <c:v>43082.638252314813</c:v>
                </c:pt>
                <c:pt idx="8428">
                  <c:v>43082.6799537037</c:v>
                </c:pt>
                <c:pt idx="8429">
                  <c:v>43082.721620370372</c:v>
                </c:pt>
                <c:pt idx="8430">
                  <c:v>43082.763287037043</c:v>
                </c:pt>
                <c:pt idx="8431">
                  <c:v>43082.8049537037</c:v>
                </c:pt>
                <c:pt idx="8432">
                  <c:v>43082.846620370372</c:v>
                </c:pt>
                <c:pt idx="8433">
                  <c:v>43082.888287037043</c:v>
                </c:pt>
                <c:pt idx="8434">
                  <c:v>43082.929976851847</c:v>
                </c:pt>
                <c:pt idx="8435">
                  <c:v>43082.971643518518</c:v>
                </c:pt>
                <c:pt idx="8436">
                  <c:v>43083.013310185182</c:v>
                </c:pt>
                <c:pt idx="8437">
                  <c:v>43083.054976851847</c:v>
                </c:pt>
                <c:pt idx="8438">
                  <c:v>43083.096643518518</c:v>
                </c:pt>
                <c:pt idx="8439">
                  <c:v>43083.138310185182</c:v>
                </c:pt>
                <c:pt idx="8440">
                  <c:v>43083.180011574077</c:v>
                </c:pt>
                <c:pt idx="8441">
                  <c:v>43083.221678240741</c:v>
                </c:pt>
                <c:pt idx="8442">
                  <c:v>43083.263344907413</c:v>
                </c:pt>
                <c:pt idx="8443">
                  <c:v>43083.305011574077</c:v>
                </c:pt>
                <c:pt idx="8444">
                  <c:v>43083.346678240741</c:v>
                </c:pt>
                <c:pt idx="8445">
                  <c:v>43083.388344907413</c:v>
                </c:pt>
                <c:pt idx="8446">
                  <c:v>43083.43005787037</c:v>
                </c:pt>
                <c:pt idx="8447">
                  <c:v>43083.471724537027</c:v>
                </c:pt>
                <c:pt idx="8448">
                  <c:v>43083.513391203713</c:v>
                </c:pt>
                <c:pt idx="8449">
                  <c:v>43083.555069444446</c:v>
                </c:pt>
                <c:pt idx="8450">
                  <c:v>43083.596736111111</c:v>
                </c:pt>
                <c:pt idx="8451">
                  <c:v>43083.638402777768</c:v>
                </c:pt>
                <c:pt idx="8452">
                  <c:v>43083.680127314823</c:v>
                </c:pt>
                <c:pt idx="8453">
                  <c:v>43083.72179398148</c:v>
                </c:pt>
                <c:pt idx="8454">
                  <c:v>43083.763460648152</c:v>
                </c:pt>
                <c:pt idx="8455">
                  <c:v>43083.805127314823</c:v>
                </c:pt>
                <c:pt idx="8456">
                  <c:v>43083.84679398148</c:v>
                </c:pt>
                <c:pt idx="8457">
                  <c:v>43083.888460648152</c:v>
                </c:pt>
                <c:pt idx="8458">
                  <c:v>43083.930162037039</c:v>
                </c:pt>
                <c:pt idx="8459">
                  <c:v>43083.971828703703</c:v>
                </c:pt>
                <c:pt idx="8460">
                  <c:v>43084.013495370367</c:v>
                </c:pt>
                <c:pt idx="8461">
                  <c:v>43084.055162037039</c:v>
                </c:pt>
                <c:pt idx="8462">
                  <c:v>43084.096828703703</c:v>
                </c:pt>
                <c:pt idx="8463">
                  <c:v>43084.138495370367</c:v>
                </c:pt>
                <c:pt idx="8464">
                  <c:v>43084.180185185192</c:v>
                </c:pt>
                <c:pt idx="8465">
                  <c:v>43084.221851851849</c:v>
                </c:pt>
                <c:pt idx="8466">
                  <c:v>43084.263518518521</c:v>
                </c:pt>
                <c:pt idx="8467">
                  <c:v>43084.305185185192</c:v>
                </c:pt>
                <c:pt idx="8468">
                  <c:v>43084.346851851849</c:v>
                </c:pt>
                <c:pt idx="8469">
                  <c:v>43084.388518518521</c:v>
                </c:pt>
                <c:pt idx="8470">
                  <c:v>43084.430231481478</c:v>
                </c:pt>
                <c:pt idx="8471">
                  <c:v>43084.471898148149</c:v>
                </c:pt>
                <c:pt idx="8472">
                  <c:v>43084.513564814813</c:v>
                </c:pt>
                <c:pt idx="8473">
                  <c:v>43084.555243055547</c:v>
                </c:pt>
                <c:pt idx="8474">
                  <c:v>43084.596909722219</c:v>
                </c:pt>
                <c:pt idx="8475">
                  <c:v>43084.63857638889</c:v>
                </c:pt>
                <c:pt idx="8476">
                  <c:v>43084.680266203701</c:v>
                </c:pt>
                <c:pt idx="8477">
                  <c:v>43084.721932870372</c:v>
                </c:pt>
                <c:pt idx="8478">
                  <c:v>43084.763599537036</c:v>
                </c:pt>
                <c:pt idx="8479">
                  <c:v>43084.805266203701</c:v>
                </c:pt>
                <c:pt idx="8480">
                  <c:v>43084.846932870372</c:v>
                </c:pt>
                <c:pt idx="8481">
                  <c:v>43084.888599537036</c:v>
                </c:pt>
                <c:pt idx="8482">
                  <c:v>43084.930312500001</c:v>
                </c:pt>
                <c:pt idx="8483">
                  <c:v>43084.971979166658</c:v>
                </c:pt>
                <c:pt idx="8484">
                  <c:v>43085.013645833344</c:v>
                </c:pt>
                <c:pt idx="8485">
                  <c:v>43085.055312500001</c:v>
                </c:pt>
                <c:pt idx="8486">
                  <c:v>43085.096979166658</c:v>
                </c:pt>
                <c:pt idx="8487">
                  <c:v>43085.138645833344</c:v>
                </c:pt>
                <c:pt idx="8488">
                  <c:v>43085.180347222216</c:v>
                </c:pt>
                <c:pt idx="8489">
                  <c:v>43085.222013888888</c:v>
                </c:pt>
                <c:pt idx="8490">
                  <c:v>43085.263680555552</c:v>
                </c:pt>
                <c:pt idx="8491">
                  <c:v>43085.305347222216</c:v>
                </c:pt>
                <c:pt idx="8492">
                  <c:v>43085.347013888888</c:v>
                </c:pt>
                <c:pt idx="8493">
                  <c:v>43085.388680555552</c:v>
                </c:pt>
                <c:pt idx="8494">
                  <c:v>43085.430381944447</c:v>
                </c:pt>
                <c:pt idx="8495">
                  <c:v>43085.472048611111</c:v>
                </c:pt>
                <c:pt idx="8496">
                  <c:v>43085.513715277782</c:v>
                </c:pt>
                <c:pt idx="8497">
                  <c:v>43085.555405092593</c:v>
                </c:pt>
                <c:pt idx="8498">
                  <c:v>43085.597071759257</c:v>
                </c:pt>
                <c:pt idx="8499">
                  <c:v>43085.638738425929</c:v>
                </c:pt>
                <c:pt idx="8500">
                  <c:v>43085.680451388893</c:v>
                </c:pt>
                <c:pt idx="8501">
                  <c:v>43085.722118055557</c:v>
                </c:pt>
                <c:pt idx="8502">
                  <c:v>43085.763784722221</c:v>
                </c:pt>
                <c:pt idx="8503">
                  <c:v>43085.805451388893</c:v>
                </c:pt>
                <c:pt idx="8504">
                  <c:v>43085.847118055557</c:v>
                </c:pt>
                <c:pt idx="8505">
                  <c:v>43085.888784722221</c:v>
                </c:pt>
                <c:pt idx="8506">
                  <c:v>43085.930474537039</c:v>
                </c:pt>
                <c:pt idx="8507">
                  <c:v>43085.972141203703</c:v>
                </c:pt>
                <c:pt idx="8508">
                  <c:v>43086.013807870368</c:v>
                </c:pt>
                <c:pt idx="8509">
                  <c:v>43086.055474537039</c:v>
                </c:pt>
                <c:pt idx="8510">
                  <c:v>43086.097141203703</c:v>
                </c:pt>
                <c:pt idx="8511">
                  <c:v>43086.138807870368</c:v>
                </c:pt>
                <c:pt idx="8512">
                  <c:v>43086.180520833332</c:v>
                </c:pt>
                <c:pt idx="8513">
                  <c:v>43086.222187500003</c:v>
                </c:pt>
                <c:pt idx="8514">
                  <c:v>43086.263854166667</c:v>
                </c:pt>
                <c:pt idx="8515">
                  <c:v>43086.305520833332</c:v>
                </c:pt>
                <c:pt idx="8516">
                  <c:v>43086.347187500003</c:v>
                </c:pt>
                <c:pt idx="8517">
                  <c:v>43086.388854166667</c:v>
                </c:pt>
                <c:pt idx="8518">
                  <c:v>43086.430543981478</c:v>
                </c:pt>
                <c:pt idx="8519">
                  <c:v>43086.472210648149</c:v>
                </c:pt>
                <c:pt idx="8520">
                  <c:v>43086.513877314806</c:v>
                </c:pt>
                <c:pt idx="8521">
                  <c:v>43086.555567129632</c:v>
                </c:pt>
                <c:pt idx="8522">
                  <c:v>43086.597233796303</c:v>
                </c:pt>
                <c:pt idx="8523">
                  <c:v>43086.63890046296</c:v>
                </c:pt>
                <c:pt idx="8524">
                  <c:v>43086.680601851847</c:v>
                </c:pt>
                <c:pt idx="8525">
                  <c:v>43086.722268518519</c:v>
                </c:pt>
                <c:pt idx="8526">
                  <c:v>43086.763935185183</c:v>
                </c:pt>
                <c:pt idx="8527">
                  <c:v>43086.805601851847</c:v>
                </c:pt>
                <c:pt idx="8528">
                  <c:v>43086.847268518519</c:v>
                </c:pt>
                <c:pt idx="8529">
                  <c:v>43086.888935185183</c:v>
                </c:pt>
                <c:pt idx="8530">
                  <c:v>43086.930648148147</c:v>
                </c:pt>
                <c:pt idx="8531">
                  <c:v>43086.972314814811</c:v>
                </c:pt>
                <c:pt idx="8532">
                  <c:v>43087.013981481483</c:v>
                </c:pt>
                <c:pt idx="8533">
                  <c:v>43087.055648148147</c:v>
                </c:pt>
                <c:pt idx="8534">
                  <c:v>43087.097314814811</c:v>
                </c:pt>
                <c:pt idx="8535">
                  <c:v>43087.138981481483</c:v>
                </c:pt>
                <c:pt idx="8536">
                  <c:v>43087.180671296293</c:v>
                </c:pt>
                <c:pt idx="8537">
                  <c:v>43087.222337962958</c:v>
                </c:pt>
                <c:pt idx="8538">
                  <c:v>43087.264004629629</c:v>
                </c:pt>
                <c:pt idx="8539">
                  <c:v>43087.305671296293</c:v>
                </c:pt>
                <c:pt idx="8540">
                  <c:v>43087.347337962958</c:v>
                </c:pt>
                <c:pt idx="8541">
                  <c:v>43087.389004629629</c:v>
                </c:pt>
                <c:pt idx="8542">
                  <c:v>43087.430717592593</c:v>
                </c:pt>
                <c:pt idx="8543">
                  <c:v>43087.472384259258</c:v>
                </c:pt>
                <c:pt idx="8544">
                  <c:v>43087.514050925929</c:v>
                </c:pt>
                <c:pt idx="8545">
                  <c:v>43087.55574074074</c:v>
                </c:pt>
                <c:pt idx="8546">
                  <c:v>43087.597407407397</c:v>
                </c:pt>
                <c:pt idx="8547">
                  <c:v>43087.639074074083</c:v>
                </c:pt>
                <c:pt idx="8548">
                  <c:v>43087.680763888893</c:v>
                </c:pt>
                <c:pt idx="8549">
                  <c:v>43087.722430555557</c:v>
                </c:pt>
                <c:pt idx="8550">
                  <c:v>43087.764097222222</c:v>
                </c:pt>
                <c:pt idx="8551">
                  <c:v>43087.805763888893</c:v>
                </c:pt>
                <c:pt idx="8552">
                  <c:v>43087.847430555557</c:v>
                </c:pt>
                <c:pt idx="8553">
                  <c:v>43087.889097222222</c:v>
                </c:pt>
                <c:pt idx="8554">
                  <c:v>43087.930798611109</c:v>
                </c:pt>
                <c:pt idx="8555">
                  <c:v>43087.97246527778</c:v>
                </c:pt>
                <c:pt idx="8556">
                  <c:v>43088.014131944437</c:v>
                </c:pt>
                <c:pt idx="8557">
                  <c:v>43088.055798611109</c:v>
                </c:pt>
                <c:pt idx="8558">
                  <c:v>43088.09746527778</c:v>
                </c:pt>
                <c:pt idx="8559">
                  <c:v>43088.139131944437</c:v>
                </c:pt>
                <c:pt idx="8560">
                  <c:v>43088.180844907409</c:v>
                </c:pt>
                <c:pt idx="8561">
                  <c:v>43088.222511574073</c:v>
                </c:pt>
                <c:pt idx="8562">
                  <c:v>43088.264178240737</c:v>
                </c:pt>
                <c:pt idx="8563">
                  <c:v>43088.305844907409</c:v>
                </c:pt>
                <c:pt idx="8564">
                  <c:v>43088.347511574073</c:v>
                </c:pt>
                <c:pt idx="8565">
                  <c:v>43088.389178240737</c:v>
                </c:pt>
                <c:pt idx="8566">
                  <c:v>43088.430868055562</c:v>
                </c:pt>
                <c:pt idx="8567">
                  <c:v>43088.472534722219</c:v>
                </c:pt>
                <c:pt idx="8568">
                  <c:v>43088.514201388891</c:v>
                </c:pt>
                <c:pt idx="8569">
                  <c:v>43088.555891203701</c:v>
                </c:pt>
                <c:pt idx="8570">
                  <c:v>43088.597557870373</c:v>
                </c:pt>
                <c:pt idx="8571">
                  <c:v>43088.639224537037</c:v>
                </c:pt>
                <c:pt idx="8572">
                  <c:v>43088.680914351848</c:v>
                </c:pt>
                <c:pt idx="8573">
                  <c:v>43088.722581018519</c:v>
                </c:pt>
                <c:pt idx="8574">
                  <c:v>43088.764247685183</c:v>
                </c:pt>
                <c:pt idx="8575">
                  <c:v>43088.805914351848</c:v>
                </c:pt>
                <c:pt idx="8576">
                  <c:v>43088.847581018519</c:v>
                </c:pt>
                <c:pt idx="8577">
                  <c:v>43088.889247685183</c:v>
                </c:pt>
                <c:pt idx="8578">
                  <c:v>43088.930960648147</c:v>
                </c:pt>
                <c:pt idx="8579">
                  <c:v>43088.972627314812</c:v>
                </c:pt>
                <c:pt idx="8580">
                  <c:v>43089.014293981483</c:v>
                </c:pt>
                <c:pt idx="8581">
                  <c:v>43089.055960648147</c:v>
                </c:pt>
                <c:pt idx="8582">
                  <c:v>43089.097627314812</c:v>
                </c:pt>
                <c:pt idx="8583">
                  <c:v>43089.139293981483</c:v>
                </c:pt>
                <c:pt idx="8584">
                  <c:v>43089.180995370371</c:v>
                </c:pt>
                <c:pt idx="8585">
                  <c:v>43089.222662037027</c:v>
                </c:pt>
                <c:pt idx="8586">
                  <c:v>43089.264328703714</c:v>
                </c:pt>
                <c:pt idx="8587">
                  <c:v>43089.305995370371</c:v>
                </c:pt>
                <c:pt idx="8588">
                  <c:v>43089.347662037027</c:v>
                </c:pt>
                <c:pt idx="8589">
                  <c:v>43089.389328703714</c:v>
                </c:pt>
                <c:pt idx="8590">
                  <c:v>43089.431041666663</c:v>
                </c:pt>
                <c:pt idx="8591">
                  <c:v>43089.472708333327</c:v>
                </c:pt>
                <c:pt idx="8592">
                  <c:v>43089.514374999999</c:v>
                </c:pt>
                <c:pt idx="8593">
                  <c:v>43089.556064814817</c:v>
                </c:pt>
                <c:pt idx="8594">
                  <c:v>43089.597731481481</c:v>
                </c:pt>
                <c:pt idx="8595">
                  <c:v>43089.639398148152</c:v>
                </c:pt>
                <c:pt idx="8596">
                  <c:v>43089.681076388893</c:v>
                </c:pt>
                <c:pt idx="8597">
                  <c:v>43089.722743055558</c:v>
                </c:pt>
                <c:pt idx="8598">
                  <c:v>43089.764409722222</c:v>
                </c:pt>
                <c:pt idx="8599">
                  <c:v>43089.806076388893</c:v>
                </c:pt>
                <c:pt idx="8600">
                  <c:v>43089.847743055558</c:v>
                </c:pt>
                <c:pt idx="8601">
                  <c:v>43089.889409722222</c:v>
                </c:pt>
                <c:pt idx="8602">
                  <c:v>43089.931111111109</c:v>
                </c:pt>
                <c:pt idx="8603">
                  <c:v>43089.972777777781</c:v>
                </c:pt>
                <c:pt idx="8604">
                  <c:v>43090.014444444438</c:v>
                </c:pt>
                <c:pt idx="8605">
                  <c:v>43090.056111111109</c:v>
                </c:pt>
                <c:pt idx="8606">
                  <c:v>43090.097777777781</c:v>
                </c:pt>
                <c:pt idx="8607">
                  <c:v>43090.139444444438</c:v>
                </c:pt>
                <c:pt idx="8608">
                  <c:v>43090.181157407409</c:v>
                </c:pt>
                <c:pt idx="8609">
                  <c:v>43090.222824074073</c:v>
                </c:pt>
                <c:pt idx="8610">
                  <c:v>43090.264490740738</c:v>
                </c:pt>
                <c:pt idx="8611">
                  <c:v>43090.306157407409</c:v>
                </c:pt>
                <c:pt idx="8612">
                  <c:v>43090.347824074073</c:v>
                </c:pt>
                <c:pt idx="8613">
                  <c:v>43090.389490740738</c:v>
                </c:pt>
                <c:pt idx="8614">
                  <c:v>43090.431192129632</c:v>
                </c:pt>
                <c:pt idx="8615">
                  <c:v>43090.472858796304</c:v>
                </c:pt>
                <c:pt idx="8616">
                  <c:v>43090.514525462961</c:v>
                </c:pt>
                <c:pt idx="8617">
                  <c:v>43090.556215277778</c:v>
                </c:pt>
                <c:pt idx="8618">
                  <c:v>43090.597881944443</c:v>
                </c:pt>
                <c:pt idx="8619">
                  <c:v>43090.639548611107</c:v>
                </c:pt>
                <c:pt idx="8620">
                  <c:v>43090.681250000001</c:v>
                </c:pt>
                <c:pt idx="8621">
                  <c:v>43090.722916666673</c:v>
                </c:pt>
                <c:pt idx="8622">
                  <c:v>43090.76458333333</c:v>
                </c:pt>
                <c:pt idx="8623">
                  <c:v>43090.806250000001</c:v>
                </c:pt>
                <c:pt idx="8624">
                  <c:v>43090.847916666673</c:v>
                </c:pt>
                <c:pt idx="8625">
                  <c:v>43090.88958333333</c:v>
                </c:pt>
                <c:pt idx="8626">
                  <c:v>43090.931296296287</c:v>
                </c:pt>
                <c:pt idx="8627">
                  <c:v>43090.972962962973</c:v>
                </c:pt>
                <c:pt idx="8628">
                  <c:v>43091.01462962963</c:v>
                </c:pt>
                <c:pt idx="8629">
                  <c:v>43091.056296296287</c:v>
                </c:pt>
                <c:pt idx="8630">
                  <c:v>43091.097962962973</c:v>
                </c:pt>
                <c:pt idx="8631">
                  <c:v>43091.13962962963</c:v>
                </c:pt>
                <c:pt idx="8632">
                  <c:v>43091.181331018517</c:v>
                </c:pt>
                <c:pt idx="8633">
                  <c:v>43091.222997685189</c:v>
                </c:pt>
                <c:pt idx="8634">
                  <c:v>43091.264664351853</c:v>
                </c:pt>
                <c:pt idx="8635">
                  <c:v>43091.306331018517</c:v>
                </c:pt>
                <c:pt idx="8636">
                  <c:v>43091.347997685189</c:v>
                </c:pt>
                <c:pt idx="8637">
                  <c:v>43091.389664351853</c:v>
                </c:pt>
                <c:pt idx="8638">
                  <c:v>43091.43136574074</c:v>
                </c:pt>
                <c:pt idx="8639">
                  <c:v>43091.473032407397</c:v>
                </c:pt>
                <c:pt idx="8640">
                  <c:v>43091.514699074083</c:v>
                </c:pt>
                <c:pt idx="8641">
                  <c:v>43091.556377314817</c:v>
                </c:pt>
                <c:pt idx="8642">
                  <c:v>43091.598043981481</c:v>
                </c:pt>
                <c:pt idx="8643">
                  <c:v>43091.639710648153</c:v>
                </c:pt>
                <c:pt idx="8644">
                  <c:v>43091.681400462963</c:v>
                </c:pt>
                <c:pt idx="8645">
                  <c:v>43091.723067129627</c:v>
                </c:pt>
                <c:pt idx="8646">
                  <c:v>43091.764733796299</c:v>
                </c:pt>
                <c:pt idx="8647">
                  <c:v>43091.806400462963</c:v>
                </c:pt>
                <c:pt idx="8648">
                  <c:v>43091.848067129627</c:v>
                </c:pt>
                <c:pt idx="8649">
                  <c:v>43091.889733796299</c:v>
                </c:pt>
                <c:pt idx="8650">
                  <c:v>43091.931446759263</c:v>
                </c:pt>
                <c:pt idx="8651">
                  <c:v>43091.973113425927</c:v>
                </c:pt>
                <c:pt idx="8652">
                  <c:v>43092.014780092592</c:v>
                </c:pt>
                <c:pt idx="8653">
                  <c:v>43092.056446759263</c:v>
                </c:pt>
                <c:pt idx="8654">
                  <c:v>43092.098113425927</c:v>
                </c:pt>
                <c:pt idx="8655">
                  <c:v>43092.139780092592</c:v>
                </c:pt>
                <c:pt idx="8656">
                  <c:v>43092.181469907409</c:v>
                </c:pt>
                <c:pt idx="8657">
                  <c:v>43092.223136574074</c:v>
                </c:pt>
                <c:pt idx="8658">
                  <c:v>43092.264803240738</c:v>
                </c:pt>
                <c:pt idx="8659">
                  <c:v>43092.306469907409</c:v>
                </c:pt>
                <c:pt idx="8660">
                  <c:v>43092.348136574074</c:v>
                </c:pt>
                <c:pt idx="8661">
                  <c:v>43092.389803240738</c:v>
                </c:pt>
                <c:pt idx="8662">
                  <c:v>43092.431504629632</c:v>
                </c:pt>
                <c:pt idx="8663">
                  <c:v>43092.473171296297</c:v>
                </c:pt>
                <c:pt idx="8664">
                  <c:v>43092.514837962961</c:v>
                </c:pt>
                <c:pt idx="8665">
                  <c:v>43092.556516203702</c:v>
                </c:pt>
                <c:pt idx="8666">
                  <c:v>43092.598182870373</c:v>
                </c:pt>
                <c:pt idx="8667">
                  <c:v>43092.639849537038</c:v>
                </c:pt>
                <c:pt idx="8668">
                  <c:v>43092.681550925918</c:v>
                </c:pt>
                <c:pt idx="8669">
                  <c:v>43092.723217592589</c:v>
                </c:pt>
                <c:pt idx="8670">
                  <c:v>43092.764884259261</c:v>
                </c:pt>
                <c:pt idx="8671">
                  <c:v>43092.806550925918</c:v>
                </c:pt>
                <c:pt idx="8672">
                  <c:v>43092.848217592589</c:v>
                </c:pt>
                <c:pt idx="8673">
                  <c:v>43092.889884259261</c:v>
                </c:pt>
                <c:pt idx="8674">
                  <c:v>43092.931597222218</c:v>
                </c:pt>
                <c:pt idx="8675">
                  <c:v>43092.973263888889</c:v>
                </c:pt>
                <c:pt idx="8676">
                  <c:v>43093.014930555553</c:v>
                </c:pt>
                <c:pt idx="8677">
                  <c:v>43093.056597222218</c:v>
                </c:pt>
                <c:pt idx="8678">
                  <c:v>43093.098263888889</c:v>
                </c:pt>
                <c:pt idx="8679">
                  <c:v>43093.139930555553</c:v>
                </c:pt>
                <c:pt idx="8680">
                  <c:v>43093.181631944448</c:v>
                </c:pt>
                <c:pt idx="8681">
                  <c:v>43093.223298611112</c:v>
                </c:pt>
                <c:pt idx="8682">
                  <c:v>43093.264965277784</c:v>
                </c:pt>
                <c:pt idx="8683">
                  <c:v>43093.306631944448</c:v>
                </c:pt>
                <c:pt idx="8684">
                  <c:v>43093.348298611112</c:v>
                </c:pt>
                <c:pt idx="8685">
                  <c:v>43093.389965277784</c:v>
                </c:pt>
                <c:pt idx="8686">
                  <c:v>43093.431666666656</c:v>
                </c:pt>
                <c:pt idx="8687">
                  <c:v>43093.473333333342</c:v>
                </c:pt>
                <c:pt idx="8688">
                  <c:v>43093.514999999999</c:v>
                </c:pt>
                <c:pt idx="8689">
                  <c:v>43093.556689814817</c:v>
                </c:pt>
                <c:pt idx="8690">
                  <c:v>43093.598356481481</c:v>
                </c:pt>
                <c:pt idx="8691">
                  <c:v>43093.640023148153</c:v>
                </c:pt>
                <c:pt idx="8692">
                  <c:v>43093.68172453704</c:v>
                </c:pt>
                <c:pt idx="8693">
                  <c:v>43093.723391203697</c:v>
                </c:pt>
                <c:pt idx="8694">
                  <c:v>43093.765057870369</c:v>
                </c:pt>
                <c:pt idx="8695">
                  <c:v>43093.80672453704</c:v>
                </c:pt>
                <c:pt idx="8696">
                  <c:v>43093.848391203697</c:v>
                </c:pt>
                <c:pt idx="8697">
                  <c:v>43093.890057870369</c:v>
                </c:pt>
                <c:pt idx="8698">
                  <c:v>43093.931759259263</c:v>
                </c:pt>
                <c:pt idx="8699">
                  <c:v>43093.973425925928</c:v>
                </c:pt>
                <c:pt idx="8700">
                  <c:v>43094.015092592592</c:v>
                </c:pt>
                <c:pt idx="8701">
                  <c:v>43094.056759259263</c:v>
                </c:pt>
                <c:pt idx="8702">
                  <c:v>43094.098425925928</c:v>
                </c:pt>
                <c:pt idx="8703">
                  <c:v>43094.140092592592</c:v>
                </c:pt>
                <c:pt idx="8704">
                  <c:v>43094.181770833333</c:v>
                </c:pt>
                <c:pt idx="8705">
                  <c:v>43094.223437499997</c:v>
                </c:pt>
                <c:pt idx="8706">
                  <c:v>43094.265104166669</c:v>
                </c:pt>
                <c:pt idx="8707">
                  <c:v>43094.306770833333</c:v>
                </c:pt>
                <c:pt idx="8708">
                  <c:v>43094.348437499997</c:v>
                </c:pt>
                <c:pt idx="8709">
                  <c:v>43094.390104166669</c:v>
                </c:pt>
                <c:pt idx="8710">
                  <c:v>43094.43178240741</c:v>
                </c:pt>
                <c:pt idx="8711">
                  <c:v>43094.473449074067</c:v>
                </c:pt>
                <c:pt idx="8712">
                  <c:v>43094.515115740738</c:v>
                </c:pt>
                <c:pt idx="8713">
                  <c:v>43094.556805555563</c:v>
                </c:pt>
                <c:pt idx="8714">
                  <c:v>43094.59847222222</c:v>
                </c:pt>
                <c:pt idx="8715">
                  <c:v>43094.640138888892</c:v>
                </c:pt>
                <c:pt idx="8716">
                  <c:v>43094.681805555563</c:v>
                </c:pt>
                <c:pt idx="8717">
                  <c:v>43094.72347222222</c:v>
                </c:pt>
                <c:pt idx="8718">
                  <c:v>43094.765138888892</c:v>
                </c:pt>
                <c:pt idx="8719">
                  <c:v>43094.806805555563</c:v>
                </c:pt>
                <c:pt idx="8720">
                  <c:v>43094.84847222222</c:v>
                </c:pt>
                <c:pt idx="8721">
                  <c:v>43094.890138888892</c:v>
                </c:pt>
                <c:pt idx="8722">
                  <c:v>43094.931817129633</c:v>
                </c:pt>
                <c:pt idx="8723">
                  <c:v>43094.973483796297</c:v>
                </c:pt>
                <c:pt idx="8724">
                  <c:v>43095.015150462961</c:v>
                </c:pt>
                <c:pt idx="8725">
                  <c:v>43095.056817129633</c:v>
                </c:pt>
                <c:pt idx="8726">
                  <c:v>43095.098483796297</c:v>
                </c:pt>
                <c:pt idx="8727">
                  <c:v>43095.140150462961</c:v>
                </c:pt>
                <c:pt idx="8728">
                  <c:v>43095.181828703702</c:v>
                </c:pt>
                <c:pt idx="8729">
                  <c:v>43095.223495370366</c:v>
                </c:pt>
                <c:pt idx="8730">
                  <c:v>43095.265162037038</c:v>
                </c:pt>
                <c:pt idx="8731">
                  <c:v>43095.306828703702</c:v>
                </c:pt>
                <c:pt idx="8732">
                  <c:v>43095.348495370366</c:v>
                </c:pt>
                <c:pt idx="8733">
                  <c:v>43095.390162037038</c:v>
                </c:pt>
                <c:pt idx="8734">
                  <c:v>43095.431840277779</c:v>
                </c:pt>
                <c:pt idx="8735">
                  <c:v>43095.473506944443</c:v>
                </c:pt>
                <c:pt idx="8736">
                  <c:v>43095.515173611107</c:v>
                </c:pt>
                <c:pt idx="8737">
                  <c:v>43095.556863425933</c:v>
                </c:pt>
                <c:pt idx="8738">
                  <c:v>43095.598530092589</c:v>
                </c:pt>
                <c:pt idx="8739">
                  <c:v>43095.640196759261</c:v>
                </c:pt>
                <c:pt idx="8740">
                  <c:v>43095.681863425933</c:v>
                </c:pt>
                <c:pt idx="8741">
                  <c:v>43095.723530092589</c:v>
                </c:pt>
                <c:pt idx="8742">
                  <c:v>43095.765196759261</c:v>
                </c:pt>
                <c:pt idx="8743">
                  <c:v>43095.806863425933</c:v>
                </c:pt>
                <c:pt idx="8744">
                  <c:v>43095.848530092589</c:v>
                </c:pt>
                <c:pt idx="8745">
                  <c:v>43095.890196759261</c:v>
                </c:pt>
                <c:pt idx="8746">
                  <c:v>43095.931875000002</c:v>
                </c:pt>
                <c:pt idx="8747">
                  <c:v>43095.973541666674</c:v>
                </c:pt>
                <c:pt idx="8748">
                  <c:v>43096.015208333331</c:v>
                </c:pt>
                <c:pt idx="8749">
                  <c:v>43096.056875000002</c:v>
                </c:pt>
                <c:pt idx="8750">
                  <c:v>43096.098541666674</c:v>
                </c:pt>
                <c:pt idx="8751">
                  <c:v>43096.140208333331</c:v>
                </c:pt>
                <c:pt idx="8752">
                  <c:v>43096.181886574072</c:v>
                </c:pt>
                <c:pt idx="8753">
                  <c:v>43096.223553240743</c:v>
                </c:pt>
                <c:pt idx="8754">
                  <c:v>43096.265219907407</c:v>
                </c:pt>
                <c:pt idx="8755">
                  <c:v>43096.306886574072</c:v>
                </c:pt>
                <c:pt idx="8756">
                  <c:v>43096.348553240743</c:v>
                </c:pt>
                <c:pt idx="8757">
                  <c:v>43096.390219907407</c:v>
                </c:pt>
                <c:pt idx="8758">
                  <c:v>43096.431909722232</c:v>
                </c:pt>
                <c:pt idx="8759">
                  <c:v>43096.473576388889</c:v>
                </c:pt>
                <c:pt idx="8760">
                  <c:v>43096.515243055554</c:v>
                </c:pt>
                <c:pt idx="8761">
                  <c:v>43096.556909722232</c:v>
                </c:pt>
                <c:pt idx="8762">
                  <c:v>43096.598576388889</c:v>
                </c:pt>
                <c:pt idx="8763">
                  <c:v>43096.640243055554</c:v>
                </c:pt>
                <c:pt idx="8764">
                  <c:v>43096.681932870371</c:v>
                </c:pt>
                <c:pt idx="8765">
                  <c:v>43096.723599537043</c:v>
                </c:pt>
                <c:pt idx="8766">
                  <c:v>43096.765266203707</c:v>
                </c:pt>
                <c:pt idx="8767">
                  <c:v>43096.806932870371</c:v>
                </c:pt>
                <c:pt idx="8768">
                  <c:v>43096.848599537043</c:v>
                </c:pt>
                <c:pt idx="8769">
                  <c:v>43096.890266203707</c:v>
                </c:pt>
                <c:pt idx="8770">
                  <c:v>43096.931944444441</c:v>
                </c:pt>
                <c:pt idx="8771">
                  <c:v>43096.973611111112</c:v>
                </c:pt>
                <c:pt idx="8772">
                  <c:v>43097.015277777777</c:v>
                </c:pt>
                <c:pt idx="8773">
                  <c:v>43097.056944444441</c:v>
                </c:pt>
                <c:pt idx="8774">
                  <c:v>43097.098611111112</c:v>
                </c:pt>
                <c:pt idx="8775">
                  <c:v>43097.140277777777</c:v>
                </c:pt>
                <c:pt idx="8776">
                  <c:v>43097.181956018518</c:v>
                </c:pt>
                <c:pt idx="8777">
                  <c:v>43097.223622685182</c:v>
                </c:pt>
                <c:pt idx="8778">
                  <c:v>43097.265289351853</c:v>
                </c:pt>
                <c:pt idx="8779">
                  <c:v>43097.306956018518</c:v>
                </c:pt>
                <c:pt idx="8780">
                  <c:v>43097.348622685182</c:v>
                </c:pt>
                <c:pt idx="8781">
                  <c:v>43097.390289351853</c:v>
                </c:pt>
                <c:pt idx="8782">
                  <c:v>43097.431967592587</c:v>
                </c:pt>
                <c:pt idx="8783">
                  <c:v>43097.473634259259</c:v>
                </c:pt>
                <c:pt idx="8784">
                  <c:v>43097.515300925923</c:v>
                </c:pt>
                <c:pt idx="8785">
                  <c:v>43097.556990740741</c:v>
                </c:pt>
                <c:pt idx="8786">
                  <c:v>43097.598657407398</c:v>
                </c:pt>
                <c:pt idx="8787">
                  <c:v>43097.640324074076</c:v>
                </c:pt>
                <c:pt idx="8788">
                  <c:v>43097.681990740741</c:v>
                </c:pt>
                <c:pt idx="8789">
                  <c:v>43097.723657407398</c:v>
                </c:pt>
                <c:pt idx="8790">
                  <c:v>43097.765324074076</c:v>
                </c:pt>
                <c:pt idx="8791">
                  <c:v>43097.806990740741</c:v>
                </c:pt>
                <c:pt idx="8792">
                  <c:v>43097.848657407398</c:v>
                </c:pt>
                <c:pt idx="8793">
                  <c:v>43097.890324074076</c:v>
                </c:pt>
                <c:pt idx="8794">
                  <c:v>43097.932002314818</c:v>
                </c:pt>
                <c:pt idx="8795">
                  <c:v>43097.973668981482</c:v>
                </c:pt>
                <c:pt idx="8796">
                  <c:v>43098.015335648153</c:v>
                </c:pt>
                <c:pt idx="8797">
                  <c:v>43098.057002314818</c:v>
                </c:pt>
                <c:pt idx="8798">
                  <c:v>43098.098668981482</c:v>
                </c:pt>
                <c:pt idx="8799">
                  <c:v>43098.140335648153</c:v>
                </c:pt>
                <c:pt idx="8800">
                  <c:v>43098.182013888887</c:v>
                </c:pt>
                <c:pt idx="8801">
                  <c:v>43098.223680555559</c:v>
                </c:pt>
                <c:pt idx="8802">
                  <c:v>43098.265347222223</c:v>
                </c:pt>
                <c:pt idx="8803">
                  <c:v>43098.307013888887</c:v>
                </c:pt>
                <c:pt idx="8804">
                  <c:v>43098.348680555559</c:v>
                </c:pt>
                <c:pt idx="8805">
                  <c:v>43098.390347222223</c:v>
                </c:pt>
                <c:pt idx="8806">
                  <c:v>43098.432025462957</c:v>
                </c:pt>
                <c:pt idx="8807">
                  <c:v>43098.473692129628</c:v>
                </c:pt>
                <c:pt idx="8808">
                  <c:v>43098.5153587963</c:v>
                </c:pt>
                <c:pt idx="8809">
                  <c:v>43098.557037037041</c:v>
                </c:pt>
                <c:pt idx="8810">
                  <c:v>43098.598703703698</c:v>
                </c:pt>
                <c:pt idx="8811">
                  <c:v>43098.640370370369</c:v>
                </c:pt>
                <c:pt idx="8812">
                  <c:v>43098.68204861111</c:v>
                </c:pt>
                <c:pt idx="8813">
                  <c:v>43098.723715277767</c:v>
                </c:pt>
                <c:pt idx="8814">
                  <c:v>43098.765381944453</c:v>
                </c:pt>
                <c:pt idx="8815">
                  <c:v>43098.80704861111</c:v>
                </c:pt>
                <c:pt idx="8816">
                  <c:v>43098.848715277767</c:v>
                </c:pt>
                <c:pt idx="8817">
                  <c:v>43098.890381944453</c:v>
                </c:pt>
                <c:pt idx="8818">
                  <c:v>43098.932060185187</c:v>
                </c:pt>
                <c:pt idx="8819">
                  <c:v>43098.973726851851</c:v>
                </c:pt>
                <c:pt idx="8820">
                  <c:v>43099.015393518523</c:v>
                </c:pt>
                <c:pt idx="8821">
                  <c:v>43099.057060185187</c:v>
                </c:pt>
                <c:pt idx="8822">
                  <c:v>43099.098726851851</c:v>
                </c:pt>
                <c:pt idx="8823">
                  <c:v>43099.140393518523</c:v>
                </c:pt>
                <c:pt idx="8824">
                  <c:v>43099.182071759264</c:v>
                </c:pt>
                <c:pt idx="8825">
                  <c:v>43099.223738425928</c:v>
                </c:pt>
                <c:pt idx="8826">
                  <c:v>43099.265405092592</c:v>
                </c:pt>
                <c:pt idx="8827">
                  <c:v>43099.307071759264</c:v>
                </c:pt>
                <c:pt idx="8828">
                  <c:v>43099.348738425928</c:v>
                </c:pt>
                <c:pt idx="8829">
                  <c:v>43099.390405092592</c:v>
                </c:pt>
                <c:pt idx="8830">
                  <c:v>43099.432083333333</c:v>
                </c:pt>
                <c:pt idx="8831">
                  <c:v>43099.473749999997</c:v>
                </c:pt>
                <c:pt idx="8832">
                  <c:v>43099.515416666669</c:v>
                </c:pt>
                <c:pt idx="8833">
                  <c:v>43099.557106481479</c:v>
                </c:pt>
                <c:pt idx="8834">
                  <c:v>43099.598773148151</c:v>
                </c:pt>
                <c:pt idx="8835">
                  <c:v>43099.640439814822</c:v>
                </c:pt>
                <c:pt idx="8836">
                  <c:v>43099.682106481479</c:v>
                </c:pt>
                <c:pt idx="8837">
                  <c:v>43099.723773148151</c:v>
                </c:pt>
                <c:pt idx="8838">
                  <c:v>43099.765439814822</c:v>
                </c:pt>
                <c:pt idx="8839">
                  <c:v>43099.807106481479</c:v>
                </c:pt>
                <c:pt idx="8840">
                  <c:v>43099.848773148151</c:v>
                </c:pt>
                <c:pt idx="8841">
                  <c:v>43099.890439814822</c:v>
                </c:pt>
                <c:pt idx="8842">
                  <c:v>43099.932118055563</c:v>
                </c:pt>
                <c:pt idx="8843">
                  <c:v>43099.97378472222</c:v>
                </c:pt>
                <c:pt idx="8844">
                  <c:v>43100.015451388892</c:v>
                </c:pt>
                <c:pt idx="8845">
                  <c:v>43100.057118055563</c:v>
                </c:pt>
                <c:pt idx="8846">
                  <c:v>43100.09878472222</c:v>
                </c:pt>
                <c:pt idx="8847">
                  <c:v>43100.140451388892</c:v>
                </c:pt>
                <c:pt idx="8848">
                  <c:v>43100.182129629633</c:v>
                </c:pt>
                <c:pt idx="8849">
                  <c:v>43100.223796296297</c:v>
                </c:pt>
                <c:pt idx="8850">
                  <c:v>43100.265462962961</c:v>
                </c:pt>
                <c:pt idx="8851">
                  <c:v>43100.307129629633</c:v>
                </c:pt>
                <c:pt idx="8852">
                  <c:v>43100.348796296297</c:v>
                </c:pt>
                <c:pt idx="8853">
                  <c:v>43100.390462962961</c:v>
                </c:pt>
                <c:pt idx="8854">
                  <c:v>43100.432141203702</c:v>
                </c:pt>
                <c:pt idx="8855">
                  <c:v>43100.473807870367</c:v>
                </c:pt>
                <c:pt idx="8856">
                  <c:v>43100.515474537038</c:v>
                </c:pt>
                <c:pt idx="8857">
                  <c:v>43100.557152777779</c:v>
                </c:pt>
                <c:pt idx="8858">
                  <c:v>43100.598819444444</c:v>
                </c:pt>
                <c:pt idx="8859">
                  <c:v>43100.640486111108</c:v>
                </c:pt>
                <c:pt idx="8860">
                  <c:v>43100.682164351849</c:v>
                </c:pt>
                <c:pt idx="8861">
                  <c:v>43100.72383101852</c:v>
                </c:pt>
                <c:pt idx="8862">
                  <c:v>43100.765497685177</c:v>
                </c:pt>
                <c:pt idx="8863">
                  <c:v>43100.807164351849</c:v>
                </c:pt>
                <c:pt idx="8864">
                  <c:v>43100.84883101852</c:v>
                </c:pt>
                <c:pt idx="8865">
                  <c:v>43100.890497685177</c:v>
                </c:pt>
                <c:pt idx="8866">
                  <c:v>43100.932175925933</c:v>
                </c:pt>
                <c:pt idx="8867">
                  <c:v>43100.97384259259</c:v>
                </c:pt>
              </c:numCache>
            </c:numRef>
          </c:cat>
          <c:val>
            <c:numRef>
              <c:f>'LUA Sampler'!$M$2:$M$8869</c:f>
              <c:numCache>
                <c:formatCode>General</c:formatCode>
                <c:ptCount val="8868"/>
                <c:pt idx="228" formatCode="0.000">
                  <c:v>1.0999999999999999E-2</c:v>
                </c:pt>
                <c:pt idx="540" formatCode="0.000">
                  <c:v>4.2999999999999997E-2</c:v>
                </c:pt>
                <c:pt idx="924" formatCode="0.000">
                  <c:v>1.2999999999999999E-2</c:v>
                </c:pt>
                <c:pt idx="1260" formatCode="0.000">
                  <c:v>0.04</c:v>
                </c:pt>
                <c:pt idx="1596" formatCode="0.000">
                  <c:v>1.7999999999999999E-2</c:v>
                </c:pt>
                <c:pt idx="1932" formatCode="0.000">
                  <c:v>1.4999999999999999E-2</c:v>
                </c:pt>
                <c:pt idx="2435" formatCode="0.000">
                  <c:v>1.4999999999999999E-2</c:v>
                </c:pt>
                <c:pt idx="2771" formatCode="0.000">
                  <c:v>7.0000000000000001E-3</c:v>
                </c:pt>
                <c:pt idx="3130" formatCode="0.000">
                  <c:v>1.0999999999999999E-2</c:v>
                </c:pt>
                <c:pt idx="3442" formatCode="0.000">
                  <c:v>0.02</c:v>
                </c:pt>
                <c:pt idx="3778" formatCode="0.000">
                  <c:v>2.9000000000000001E-2</c:v>
                </c:pt>
                <c:pt idx="4114" formatCode="0.000">
                  <c:v>5.8000000000000003E-2</c:v>
                </c:pt>
                <c:pt idx="4474">
                  <c:v>2.3E-2</c:v>
                </c:pt>
                <c:pt idx="4978">
                  <c:v>3.1E-2</c:v>
                </c:pt>
                <c:pt idx="5410" formatCode="0.000">
                  <c:v>5.2999999999999999E-2</c:v>
                </c:pt>
                <c:pt idx="5650" formatCode="0.000">
                  <c:v>2.3E-2</c:v>
                </c:pt>
                <c:pt idx="5914" formatCode="0.000">
                  <c:v>2.7E-2</c:v>
                </c:pt>
                <c:pt idx="6394" formatCode="0.000">
                  <c:v>1.7000000000000001E-2</c:v>
                </c:pt>
                <c:pt idx="6864" formatCode="0.000">
                  <c:v>0.01</c:v>
                </c:pt>
                <c:pt idx="7223" formatCode="0.000">
                  <c:v>1.2E-2</c:v>
                </c:pt>
                <c:pt idx="7608" formatCode="0.000">
                  <c:v>1.2999999999999999E-2</c:v>
                </c:pt>
                <c:pt idx="8280">
                  <c:v>0.02</c:v>
                </c:pt>
                <c:pt idx="8616">
                  <c:v>1.9E-2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8875648"/>
        <c:axId val="228882704"/>
      </c:lineChart>
      <c:dateAx>
        <c:axId val="2263984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lv-LV" sz="1400" b="1"/>
                  <a:t>Date</a:t>
                </a:r>
              </a:p>
            </c:rich>
          </c:tx>
          <c:layout>
            <c:manualLayout>
              <c:xMode val="edge"/>
              <c:yMode val="edge"/>
              <c:x val="0.47068299420254167"/>
              <c:y val="0.954298680176863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lv-LV"/>
            </a:p>
          </c:txPr>
        </c:title>
        <c:numFmt formatCode="yyyy\-mm\-dd\ hh:mm:ss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lv-LV"/>
          </a:p>
        </c:txPr>
        <c:crossAx val="228879960"/>
        <c:crosses val="autoZero"/>
        <c:auto val="1"/>
        <c:lblOffset val="100"/>
        <c:baseTimeUnit val="days"/>
      </c:dateAx>
      <c:valAx>
        <c:axId val="22887996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4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lv-LV" sz="1400" b="1" dirty="0" err="1"/>
                  <a:t>Discharge</a:t>
                </a:r>
                <a:r>
                  <a:rPr lang="lv-LV" sz="1400" b="1" dirty="0"/>
                  <a:t>, l </a:t>
                </a:r>
                <a:r>
                  <a:rPr lang="lv-LV" sz="1400" b="1" dirty="0" err="1"/>
                  <a:t>sek</a:t>
                </a:r>
                <a:r>
                  <a:rPr lang="lv-LV" sz="1400" b="1" baseline="30000" dirty="0" err="1"/>
                  <a:t>-1</a:t>
                </a:r>
                <a:endParaRPr lang="lv-LV" sz="1400" b="1" baseline="30000" dirty="0"/>
              </a:p>
            </c:rich>
          </c:tx>
          <c:layout>
            <c:manualLayout>
              <c:xMode val="edge"/>
              <c:yMode val="edge"/>
              <c:x val="4.2195162587197301E-4"/>
              <c:y val="0.235481737524489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400" b="1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lv-LV"/>
          </a:p>
        </c:txPr>
        <c:crossAx val="226398408"/>
        <c:crosses val="autoZero"/>
        <c:crossBetween val="between"/>
      </c:valAx>
      <c:valAx>
        <c:axId val="22888270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lv-LV" sz="1400" b="1" dirty="0"/>
                  <a:t>TP </a:t>
                </a:r>
                <a:r>
                  <a:rPr lang="lv-LV" sz="1400" b="1" dirty="0" err="1"/>
                  <a:t>concentration</a:t>
                </a:r>
                <a:r>
                  <a:rPr lang="lv-LV" sz="1400" b="1" dirty="0"/>
                  <a:t>, mg l</a:t>
                </a:r>
                <a:r>
                  <a:rPr lang="lv-LV" sz="1400" b="1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0.97286108555657769"/>
              <c:y val="0.152791053653950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lv-LV"/>
          </a:p>
        </c:txPr>
        <c:crossAx val="228875648"/>
        <c:crosses val="max"/>
        <c:crossBetween val="between"/>
      </c:valAx>
      <c:dateAx>
        <c:axId val="228875648"/>
        <c:scaling>
          <c:orientation val="minMax"/>
        </c:scaling>
        <c:delete val="1"/>
        <c:axPos val="b"/>
        <c:numFmt formatCode="yyyy\-mm\-dd\ hh:mm:ss" sourceLinked="1"/>
        <c:majorTickMark val="out"/>
        <c:minorTickMark val="none"/>
        <c:tickLblPos val="nextTo"/>
        <c:crossAx val="228882704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j-lt"/>
        </a:defRPr>
      </a:pPr>
      <a:endParaRPr lang="lv-LV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499299516908212E-2"/>
          <c:y val="7.8954903364352194E-2"/>
          <c:w val="0.88246835748792263"/>
          <c:h val="0.69417585470085474"/>
        </c:manualLayout>
      </c:layout>
      <c:lineChart>
        <c:grouping val="standard"/>
        <c:varyColors val="0"/>
        <c:ser>
          <c:idx val="5"/>
          <c:order val="0"/>
          <c:tx>
            <c:v>2017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strRef>
              <c:f>Sheet1!$D$2:$D$24</c:f>
              <c:strCache>
                <c:ptCount val="23"/>
                <c:pt idx="0">
                  <c:v>January</c:v>
                </c:pt>
                <c:pt idx="1">
                  <c:v>January</c:v>
                </c:pt>
                <c:pt idx="2">
                  <c:v>February</c:v>
                </c:pt>
                <c:pt idx="3">
                  <c:v>February</c:v>
                </c:pt>
                <c:pt idx="4">
                  <c:v>March</c:v>
                </c:pt>
                <c:pt idx="5">
                  <c:v>March</c:v>
                </c:pt>
                <c:pt idx="6">
                  <c:v>April</c:v>
                </c:pt>
                <c:pt idx="7">
                  <c:v>April</c:v>
                </c:pt>
                <c:pt idx="8">
                  <c:v>May</c:v>
                </c:pt>
                <c:pt idx="9">
                  <c:v>May</c:v>
                </c:pt>
                <c:pt idx="10">
                  <c:v>June</c:v>
                </c:pt>
                <c:pt idx="11">
                  <c:v>June</c:v>
                </c:pt>
                <c:pt idx="12">
                  <c:v>July</c:v>
                </c:pt>
                <c:pt idx="13">
                  <c:v>July</c:v>
                </c:pt>
                <c:pt idx="14">
                  <c:v>August</c:v>
                </c:pt>
                <c:pt idx="15">
                  <c:v>August</c:v>
                </c:pt>
                <c:pt idx="16">
                  <c:v>September</c:v>
                </c:pt>
                <c:pt idx="17">
                  <c:v>September</c:v>
                </c:pt>
                <c:pt idx="18">
                  <c:v>October</c:v>
                </c:pt>
                <c:pt idx="19">
                  <c:v>October</c:v>
                </c:pt>
                <c:pt idx="20">
                  <c:v>November</c:v>
                </c:pt>
                <c:pt idx="21">
                  <c:v>December</c:v>
                </c:pt>
                <c:pt idx="22">
                  <c:v>December</c:v>
                </c:pt>
              </c:strCache>
            </c:strRef>
          </c:cat>
          <c:val>
            <c:numRef>
              <c:f>Sheet1!$J$2:$J$24</c:f>
              <c:numCache>
                <c:formatCode>General</c:formatCode>
                <c:ptCount val="23"/>
                <c:pt idx="0">
                  <c:v>1.0999999999999999E-2</c:v>
                </c:pt>
                <c:pt idx="1">
                  <c:v>0.04</c:v>
                </c:pt>
                <c:pt idx="2">
                  <c:v>8.0000000000000002E-3</c:v>
                </c:pt>
                <c:pt idx="3">
                  <c:v>4.1000000000000002E-2</c:v>
                </c:pt>
                <c:pt idx="4">
                  <c:v>1.9E-2</c:v>
                </c:pt>
                <c:pt idx="5">
                  <c:v>1.4999999999999999E-2</c:v>
                </c:pt>
                <c:pt idx="6">
                  <c:v>0.01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1.2999999999999999E-2</c:v>
                </c:pt>
                <c:pt idx="10">
                  <c:v>2.9000000000000001E-2</c:v>
                </c:pt>
                <c:pt idx="11">
                  <c:v>2.5000000000000001E-2</c:v>
                </c:pt>
                <c:pt idx="12">
                  <c:v>1.7000000000000001E-2</c:v>
                </c:pt>
                <c:pt idx="13">
                  <c:v>2.4E-2</c:v>
                </c:pt>
                <c:pt idx="14">
                  <c:v>1.9E-2</c:v>
                </c:pt>
                <c:pt idx="15">
                  <c:v>1.6E-2</c:v>
                </c:pt>
                <c:pt idx="16">
                  <c:v>2.1999999999999999E-2</c:v>
                </c:pt>
                <c:pt idx="17">
                  <c:v>1.2E-2</c:v>
                </c:pt>
                <c:pt idx="18">
                  <c:v>1.9E-2</c:v>
                </c:pt>
                <c:pt idx="19">
                  <c:v>8.0000000000000002E-3</c:v>
                </c:pt>
                <c:pt idx="20">
                  <c:v>1.4E-2</c:v>
                </c:pt>
                <c:pt idx="21">
                  <c:v>0.02</c:v>
                </c:pt>
                <c:pt idx="22">
                  <c:v>2.1999999999999999E-2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BC7-4BE3-AA93-6698B73AD395}"/>
            </c:ext>
          </c:extLst>
        </c:ser>
        <c:ser>
          <c:idx val="0"/>
          <c:order val="1"/>
          <c:tx>
            <c:v>2018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effectLst/>
            </c:spPr>
          </c:marker>
          <c:cat>
            <c:strRef>
              <c:f>Sheet1!$D$2:$D$24</c:f>
              <c:strCache>
                <c:ptCount val="23"/>
                <c:pt idx="0">
                  <c:v>January</c:v>
                </c:pt>
                <c:pt idx="1">
                  <c:v>January</c:v>
                </c:pt>
                <c:pt idx="2">
                  <c:v>February</c:v>
                </c:pt>
                <c:pt idx="3">
                  <c:v>February</c:v>
                </c:pt>
                <c:pt idx="4">
                  <c:v>March</c:v>
                </c:pt>
                <c:pt idx="5">
                  <c:v>March</c:v>
                </c:pt>
                <c:pt idx="6">
                  <c:v>April</c:v>
                </c:pt>
                <c:pt idx="7">
                  <c:v>April</c:v>
                </c:pt>
                <c:pt idx="8">
                  <c:v>May</c:v>
                </c:pt>
                <c:pt idx="9">
                  <c:v>May</c:v>
                </c:pt>
                <c:pt idx="10">
                  <c:v>June</c:v>
                </c:pt>
                <c:pt idx="11">
                  <c:v>June</c:v>
                </c:pt>
                <c:pt idx="12">
                  <c:v>July</c:v>
                </c:pt>
                <c:pt idx="13">
                  <c:v>July</c:v>
                </c:pt>
                <c:pt idx="14">
                  <c:v>August</c:v>
                </c:pt>
                <c:pt idx="15">
                  <c:v>August</c:v>
                </c:pt>
                <c:pt idx="16">
                  <c:v>September</c:v>
                </c:pt>
                <c:pt idx="17">
                  <c:v>September</c:v>
                </c:pt>
                <c:pt idx="18">
                  <c:v>October</c:v>
                </c:pt>
                <c:pt idx="19">
                  <c:v>October</c:v>
                </c:pt>
                <c:pt idx="20">
                  <c:v>November</c:v>
                </c:pt>
                <c:pt idx="21">
                  <c:v>December</c:v>
                </c:pt>
                <c:pt idx="22">
                  <c:v>December</c:v>
                </c:pt>
              </c:strCache>
            </c:strRef>
          </c:cat>
          <c:val>
            <c:numRef>
              <c:f>Sheet1!$S$2:$S$24</c:f>
              <c:numCache>
                <c:formatCode>General</c:formatCode>
                <c:ptCount val="23"/>
                <c:pt idx="0">
                  <c:v>1.7000000000000001E-2</c:v>
                </c:pt>
                <c:pt idx="2">
                  <c:v>0.182</c:v>
                </c:pt>
                <c:pt idx="3">
                  <c:v>2.5999999999999999E-2</c:v>
                </c:pt>
                <c:pt idx="4">
                  <c:v>2.1999999999999999E-2</c:v>
                </c:pt>
                <c:pt idx="5">
                  <c:v>3.6999999999999998E-2</c:v>
                </c:pt>
                <c:pt idx="6">
                  <c:v>4.9000000000000002E-2</c:v>
                </c:pt>
                <c:pt idx="7">
                  <c:v>2.9000000000000001E-2</c:v>
                </c:pt>
                <c:pt idx="8">
                  <c:v>5.1999999999999998E-2</c:v>
                </c:pt>
                <c:pt idx="9">
                  <c:v>3.4000000000000002E-2</c:v>
                </c:pt>
                <c:pt idx="10">
                  <c:v>3.1E-2</c:v>
                </c:pt>
                <c:pt idx="11">
                  <c:v>0.19900000000000001</c:v>
                </c:pt>
                <c:pt idx="12">
                  <c:v>3.7999999999999999E-2</c:v>
                </c:pt>
                <c:pt idx="13">
                  <c:v>0.28000000000000003</c:v>
                </c:pt>
                <c:pt idx="14">
                  <c:v>3.1E-2</c:v>
                </c:pt>
                <c:pt idx="15">
                  <c:v>3.3000000000000002E-2</c:v>
                </c:pt>
                <c:pt idx="16">
                  <c:v>3.9E-2</c:v>
                </c:pt>
                <c:pt idx="17">
                  <c:v>2.9000000000000001E-2</c:v>
                </c:pt>
                <c:pt idx="18">
                  <c:v>3.7999999999999999E-2</c:v>
                </c:pt>
                <c:pt idx="19">
                  <c:v>1.2E-2</c:v>
                </c:pt>
                <c:pt idx="20">
                  <c:v>4.1000000000000002E-2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BC7-4BE3-AA93-6698B73AD3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8882312"/>
        <c:axId val="228883488"/>
      </c:lineChart>
      <c:catAx>
        <c:axId val="228882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lv-LV" b="1" dirty="0" err="1" smtClean="0"/>
                  <a:t>Month</a:t>
                </a:r>
                <a:endParaRPr lang="lv-LV" b="1" dirty="0"/>
              </a:p>
            </c:rich>
          </c:tx>
          <c:layout>
            <c:manualLayout>
              <c:xMode val="edge"/>
              <c:yMode val="edge"/>
              <c:x val="0.47068299420254167"/>
              <c:y val="0.954298680176863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lv-LV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28883488"/>
        <c:crosses val="autoZero"/>
        <c:auto val="1"/>
        <c:lblAlgn val="ctr"/>
        <c:lblOffset val="100"/>
        <c:noMultiLvlLbl val="1"/>
      </c:catAx>
      <c:valAx>
        <c:axId val="22888348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lv-LV" b="1" dirty="0" smtClean="0"/>
                  <a:t>TP</a:t>
                </a:r>
                <a:r>
                  <a:rPr lang="lv-LV" b="1" baseline="0" dirty="0" smtClean="0"/>
                  <a:t> </a:t>
                </a:r>
                <a:r>
                  <a:rPr lang="lv-LV" b="1" baseline="0" dirty="0" err="1" smtClean="0"/>
                  <a:t>concentration</a:t>
                </a:r>
                <a:r>
                  <a:rPr lang="lv-LV" b="1" dirty="0" smtClean="0"/>
                  <a:t>, </a:t>
                </a:r>
                <a:r>
                  <a:rPr lang="lv-LV" b="1" dirty="0"/>
                  <a:t>mg l</a:t>
                </a:r>
                <a:r>
                  <a:rPr lang="lv-LV" b="1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1.5338164251207729E-3"/>
              <c:y val="0.154809401709401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2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lv-LV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2888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lv-LV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235227272727253E-2"/>
          <c:y val="5.7170877432606265E-2"/>
          <c:w val="0.89754785353535349"/>
          <c:h val="0.663101473284409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Urbumi!$C$2</c:f>
              <c:strCache>
                <c:ptCount val="1"/>
                <c:pt idx="0">
                  <c:v>1995-2016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(Difūzais!$B$6,Difūzais!$B$13,Difūzais!$B$20,Difūzais!$B$27,Difūzais!$B$34,Difūzais!$B$41,Difūzais!$B$48,Difūzais!$B$55,Difūzais!$B$62,Difūzais!$B$66)</c:f>
              <c:strCache>
                <c:ptCount val="10"/>
                <c:pt idx="0">
                  <c:v>BerzeSC</c:v>
                </c:pt>
                <c:pt idx="1">
                  <c:v>BerzeDR</c:v>
                </c:pt>
                <c:pt idx="2">
                  <c:v>MellupiteSC</c:v>
                </c:pt>
                <c:pt idx="3">
                  <c:v>MellupiteDR</c:v>
                </c:pt>
                <c:pt idx="4">
                  <c:v>VienziemiteSC</c:v>
                </c:pt>
                <c:pt idx="5">
                  <c:v>VienziemiteDR</c:v>
                </c:pt>
                <c:pt idx="6">
                  <c:v>VecauceSC</c:v>
                </c:pt>
                <c:pt idx="7">
                  <c:v>BauskaSC</c:v>
                </c:pt>
                <c:pt idx="8">
                  <c:v>SkriveriSC</c:v>
                </c:pt>
                <c:pt idx="9">
                  <c:v>ZemgaleDR</c:v>
                </c:pt>
              </c:strCache>
            </c:strRef>
          </c:cat>
          <c:val>
            <c:numRef>
              <c:f>(Difūzais!$E$3,Difūzais!$E$10,Difūzais!$E$17,Difūzais!$E$24,Difūzais!$E$31,Difūzais!$E$38,Difūzais!$E$45,Difūzais!$E$52,Difūzais!$E$59)</c:f>
              <c:numCache>
                <c:formatCode>0.0</c:formatCode>
                <c:ptCount val="9"/>
                <c:pt idx="0">
                  <c:v>7.2247012448132795</c:v>
                </c:pt>
                <c:pt idx="1">
                  <c:v>10.32671111111112</c:v>
                </c:pt>
                <c:pt idx="2">
                  <c:v>2.7237500000000021</c:v>
                </c:pt>
                <c:pt idx="3">
                  <c:v>6.3579545454545459</c:v>
                </c:pt>
                <c:pt idx="4">
                  <c:v>0.85214285714285687</c:v>
                </c:pt>
                <c:pt idx="5">
                  <c:v>0.69263533834586377</c:v>
                </c:pt>
                <c:pt idx="6">
                  <c:v>4.1846753246753261</c:v>
                </c:pt>
                <c:pt idx="7">
                  <c:v>6.0609689922480632</c:v>
                </c:pt>
                <c:pt idx="8">
                  <c:v>2.7829787234042551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256-4B45-BA59-A0569F55CD84}"/>
            </c:ext>
          </c:extLst>
        </c:ser>
        <c:ser>
          <c:idx val="1"/>
          <c:order val="1"/>
          <c:tx>
            <c:strRef>
              <c:f>Urbumi!$C$4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F6860A"/>
            </a:solidFill>
          </c:spPr>
          <c:invertIfNegative val="0"/>
          <c:cat>
            <c:strRef>
              <c:f>(Difūzais!$B$6,Difūzais!$B$13,Difūzais!$B$20,Difūzais!$B$27,Difūzais!$B$34,Difūzais!$B$41,Difūzais!$B$48,Difūzais!$B$55,Difūzais!$B$62,Difūzais!$B$66)</c:f>
              <c:strCache>
                <c:ptCount val="10"/>
                <c:pt idx="0">
                  <c:v>BerzeSC</c:v>
                </c:pt>
                <c:pt idx="1">
                  <c:v>BerzeDR</c:v>
                </c:pt>
                <c:pt idx="2">
                  <c:v>MellupiteSC</c:v>
                </c:pt>
                <c:pt idx="3">
                  <c:v>MellupiteDR</c:v>
                </c:pt>
                <c:pt idx="4">
                  <c:v>VienziemiteSC</c:v>
                </c:pt>
                <c:pt idx="5">
                  <c:v>VienziemiteDR</c:v>
                </c:pt>
                <c:pt idx="6">
                  <c:v>VecauceSC</c:v>
                </c:pt>
                <c:pt idx="7">
                  <c:v>BauskaSC</c:v>
                </c:pt>
                <c:pt idx="8">
                  <c:v>SkriveriSC</c:v>
                </c:pt>
                <c:pt idx="9">
                  <c:v>ZemgaleDR</c:v>
                </c:pt>
              </c:strCache>
            </c:strRef>
          </c:cat>
          <c:val>
            <c:numRef>
              <c:f>(Difūzais!$E$4,Difūzais!$E$11,Difūzais!$E$18,Difūzais!$E$25,Difūzais!$E$32,Difūzais!$E$39,Difūzais!$E$46,Difūzais!$E$53,Difūzais!$E$60)</c:f>
              <c:numCache>
                <c:formatCode>0.0</c:formatCode>
                <c:ptCount val="9"/>
                <c:pt idx="0">
                  <c:v>6.7181818181818178</c:v>
                </c:pt>
                <c:pt idx="1">
                  <c:v>8.8333333333333339</c:v>
                </c:pt>
                <c:pt idx="2">
                  <c:v>5.3285714285714283</c:v>
                </c:pt>
                <c:pt idx="3">
                  <c:v>9.321428571428573</c:v>
                </c:pt>
                <c:pt idx="4">
                  <c:v>0.6</c:v>
                </c:pt>
                <c:pt idx="5">
                  <c:v>0.22999999999999998</c:v>
                </c:pt>
                <c:pt idx="6">
                  <c:v>11.658333333333333</c:v>
                </c:pt>
                <c:pt idx="7">
                  <c:v>7.5166666666666666</c:v>
                </c:pt>
                <c:pt idx="8">
                  <c:v>2.4333333333333331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256-4B45-BA59-A0569F55CD84}"/>
            </c:ext>
          </c:extLst>
        </c:ser>
        <c:ser>
          <c:idx val="2"/>
          <c:order val="2"/>
          <c:tx>
            <c:v>2018</c:v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(Difūzais!$B$6,Difūzais!$B$13,Difūzais!$B$20,Difūzais!$B$27,Difūzais!$B$34,Difūzais!$B$41,Difūzais!$B$48,Difūzais!$B$55,Difūzais!$B$62,Difūzais!$B$66)</c:f>
              <c:strCache>
                <c:ptCount val="10"/>
                <c:pt idx="0">
                  <c:v>BerzeSC</c:v>
                </c:pt>
                <c:pt idx="1">
                  <c:v>BerzeDR</c:v>
                </c:pt>
                <c:pt idx="2">
                  <c:v>MellupiteSC</c:v>
                </c:pt>
                <c:pt idx="3">
                  <c:v>MellupiteDR</c:v>
                </c:pt>
                <c:pt idx="4">
                  <c:v>VienziemiteSC</c:v>
                </c:pt>
                <c:pt idx="5">
                  <c:v>VienziemiteDR</c:v>
                </c:pt>
                <c:pt idx="6">
                  <c:v>VecauceSC</c:v>
                </c:pt>
                <c:pt idx="7">
                  <c:v>BauskaSC</c:v>
                </c:pt>
                <c:pt idx="8">
                  <c:v>SkriveriSC</c:v>
                </c:pt>
                <c:pt idx="9">
                  <c:v>ZemgaleDR</c:v>
                </c:pt>
              </c:strCache>
            </c:strRef>
          </c:cat>
          <c:val>
            <c:numRef>
              <c:f>(Difūzais!$E$5,Difūzais!$E$12,Difūzais!$E$19,Difūzais!$E$26,Difūzais!$E$33,Difūzais!$E$40,Difūzais!$E$47,Difūzais!$E$54,Difūzais!$E$61)</c:f>
              <c:numCache>
                <c:formatCode>0.0</c:formatCode>
                <c:ptCount val="9"/>
                <c:pt idx="0">
                  <c:v>5.9428571428571422</c:v>
                </c:pt>
                <c:pt idx="1">
                  <c:v>5.8857142857142861</c:v>
                </c:pt>
                <c:pt idx="2">
                  <c:v>1.8063636363636364</c:v>
                </c:pt>
                <c:pt idx="3">
                  <c:v>10.033333333333331</c:v>
                </c:pt>
                <c:pt idx="4">
                  <c:v>0.49499999999999994</c:v>
                </c:pt>
                <c:pt idx="5">
                  <c:v>0.33999999999999997</c:v>
                </c:pt>
                <c:pt idx="6">
                  <c:v>5.3000000000000016</c:v>
                </c:pt>
                <c:pt idx="7">
                  <c:v>3.2999999999999994</c:v>
                </c:pt>
                <c:pt idx="8">
                  <c:v>1.5555555555555554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522-4140-A196-FA4998E704B3}"/>
            </c:ext>
          </c:extLst>
        </c:ser>
        <c:ser>
          <c:idx val="3"/>
          <c:order val="3"/>
          <c:tx>
            <c:strRef>
              <c:f>Difūzais!$D$6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CCCC00"/>
            </a:solidFill>
          </c:spPr>
          <c:invertIfNegative val="0"/>
          <c:cat>
            <c:strRef>
              <c:f>(Difūzais!$B$6,Difūzais!$B$13,Difūzais!$B$20,Difūzais!$B$27,Difūzais!$B$34,Difūzais!$B$41,Difūzais!$B$48,Difūzais!$B$55,Difūzais!$B$62,Difūzais!$B$66)</c:f>
              <c:strCache>
                <c:ptCount val="10"/>
                <c:pt idx="0">
                  <c:v>BerzeSC</c:v>
                </c:pt>
                <c:pt idx="1">
                  <c:v>BerzeDR</c:v>
                </c:pt>
                <c:pt idx="2">
                  <c:v>MellupiteSC</c:v>
                </c:pt>
                <c:pt idx="3">
                  <c:v>MellupiteDR</c:v>
                </c:pt>
                <c:pt idx="4">
                  <c:v>VienziemiteSC</c:v>
                </c:pt>
                <c:pt idx="5">
                  <c:v>VienziemiteDR</c:v>
                </c:pt>
                <c:pt idx="6">
                  <c:v>VecauceSC</c:v>
                </c:pt>
                <c:pt idx="7">
                  <c:v>BauskaSC</c:v>
                </c:pt>
                <c:pt idx="8">
                  <c:v>SkriveriSC</c:v>
                </c:pt>
                <c:pt idx="9">
                  <c:v>ZemgaleDR</c:v>
                </c:pt>
              </c:strCache>
            </c:strRef>
          </c:cat>
          <c:val>
            <c:numRef>
              <c:f>(Difūzais!$E$6,Difūzais!$E$13,Difūzais!$E$20,Difūzais!$E$27,Difūzais!$E$34,Difūzais!$E$41,Difūzais!$E$48,Difūzais!$E$55,Difūzais!$E$62,Difūzais!$E$66)</c:f>
              <c:numCache>
                <c:formatCode>0.0</c:formatCode>
                <c:ptCount val="10"/>
                <c:pt idx="0">
                  <c:v>9.8714285714285719</c:v>
                </c:pt>
                <c:pt idx="1">
                  <c:v>8.9199999999999982</c:v>
                </c:pt>
                <c:pt idx="2">
                  <c:v>5.4666666666666668</c:v>
                </c:pt>
                <c:pt idx="3">
                  <c:v>11.959999999999999</c:v>
                </c:pt>
                <c:pt idx="4">
                  <c:v>0.64444444444444449</c:v>
                </c:pt>
                <c:pt idx="5">
                  <c:v>0.43777777777777782</c:v>
                </c:pt>
                <c:pt idx="6">
                  <c:v>6.655555555555555</c:v>
                </c:pt>
                <c:pt idx="7">
                  <c:v>6.8050000000000006</c:v>
                </c:pt>
                <c:pt idx="8">
                  <c:v>2.9</c:v>
                </c:pt>
                <c:pt idx="9">
                  <c:v>8.1875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8878392"/>
        <c:axId val="228880744"/>
      </c:barChart>
      <c:catAx>
        <c:axId val="2288783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lv-LV" sz="1200" b="1" dirty="0" err="1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Water</a:t>
                </a:r>
                <a:r>
                  <a:rPr lang="lv-LV" sz="1200" b="1" dirty="0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lv-LV" sz="1200" b="1" dirty="0" err="1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sampling</a:t>
                </a:r>
                <a:r>
                  <a:rPr lang="lv-LV" sz="1200" b="1" dirty="0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lv-LV" sz="1200" b="1" dirty="0" err="1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site</a:t>
                </a:r>
                <a:endParaRPr lang="lv-LV" sz="1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653206321593521"/>
              <c:y val="0.9538236178492566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28880744"/>
        <c:crosses val="autoZero"/>
        <c:auto val="0"/>
        <c:lblAlgn val="ctr"/>
        <c:lblOffset val="100"/>
        <c:tickMarkSkip val="1"/>
        <c:noMultiLvlLbl val="0"/>
      </c:catAx>
      <c:valAx>
        <c:axId val="22888074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50" b="1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1200" b="1" i="0" u="none" strike="noStrike" kern="1200" baseline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NO</a:t>
                </a:r>
                <a:r>
                  <a:rPr lang="lv-LV" sz="1200" b="1" i="0" u="none" strike="noStrike" kern="1200" baseline="-250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</a:t>
                </a:r>
                <a:r>
                  <a:rPr lang="lv-LV" sz="1200" b="1" i="0" u="none" strike="noStrike" kern="1200" baseline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-N </a:t>
                </a:r>
                <a:r>
                  <a:rPr lang="lv-LV" sz="1200" b="1" i="0" u="none" strike="noStrike" kern="1200" baseline="0" dirty="0" err="1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concentration</a:t>
                </a:r>
                <a:r>
                  <a:rPr lang="lv-LV" sz="1200" b="1" i="0" u="none" strike="noStrike" kern="1200" baseline="0" dirty="0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</a:t>
                </a:r>
                <a:r>
                  <a:rPr lang="lv-LV" sz="1200" b="1" i="0" u="none" strike="noStrike" kern="1200" baseline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mg l</a:t>
                </a:r>
                <a:r>
                  <a:rPr lang="lv-LV" sz="1200" b="1" i="0" u="none" strike="noStrike" kern="1200" baseline="300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-1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50" b="1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endParaRPr lang="lv-LV" sz="1200" b="1" i="0" u="none" strike="noStrike" kern="1200" baseline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3.2184343434343435E-3"/>
              <c:y val="0.145109401709401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28878392"/>
        <c:crossesAt val="1"/>
        <c:crossBetween val="between"/>
      </c:valAx>
    </c:plotArea>
    <c:legend>
      <c:legendPos val="t"/>
      <c:layout>
        <c:manualLayout>
          <c:xMode val="edge"/>
          <c:yMode val="edge"/>
          <c:x val="0.33466994949494949"/>
          <c:y val="1.3568376068376069E-2"/>
          <c:w val="0.40121565656565655"/>
          <c:h val="5.1986111111111108E-2"/>
        </c:manualLayout>
      </c:layout>
      <c:overlay val="0"/>
      <c:txPr>
        <a:bodyPr/>
        <a:lstStyle/>
        <a:p>
          <a:pPr>
            <a:defRPr sz="1200" baseline="0">
              <a:latin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50"/>
      </a:pPr>
      <a:endParaRPr lang="lv-LV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15881642512077"/>
          <c:y val="5.7170877432606265E-2"/>
          <c:w val="0.89262427536231881"/>
          <c:h val="0.7742360016908223"/>
        </c:manualLayout>
      </c:layout>
      <c:barChart>
        <c:barDir val="col"/>
        <c:grouping val="clustered"/>
        <c:varyColors val="0"/>
        <c:ser>
          <c:idx val="1"/>
          <c:order val="0"/>
          <c:tx>
            <c:v>2017</c:v>
          </c:tx>
          <c:spPr>
            <a:solidFill>
              <a:srgbClr val="F6860A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Mellupite!$A$27:$A$31</c:f>
              <c:numCache>
                <c:formatCode>General</c:formatCode>
                <c:ptCount val="5"/>
                <c:pt idx="0">
                  <c:v>0</c:v>
                </c:pt>
                <c:pt idx="1">
                  <c:v>60</c:v>
                </c:pt>
                <c:pt idx="2">
                  <c:v>120</c:v>
                </c:pt>
                <c:pt idx="3">
                  <c:v>180</c:v>
                </c:pt>
                <c:pt idx="4">
                  <c:v>240</c:v>
                </c:pt>
              </c:numCache>
            </c:numRef>
          </c:cat>
          <c:val>
            <c:numRef>
              <c:f>Mellupite!$D$13:$D$17</c:f>
              <c:numCache>
                <c:formatCode>0.0</c:formatCode>
                <c:ptCount val="5"/>
                <c:pt idx="0">
                  <c:v>7.375</c:v>
                </c:pt>
                <c:pt idx="1">
                  <c:v>8.4166666666666661</c:v>
                </c:pt>
                <c:pt idx="2">
                  <c:v>10.158333333333333</c:v>
                </c:pt>
                <c:pt idx="3">
                  <c:v>12.291666666666664</c:v>
                </c:pt>
                <c:pt idx="4">
                  <c:v>14.141666666666664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256-4B45-BA59-A0569F55CD84}"/>
            </c:ext>
          </c:extLst>
        </c:ser>
        <c:ser>
          <c:idx val="0"/>
          <c:order val="1"/>
          <c:tx>
            <c:v>2018</c:v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Mellupite!$A$27:$A$31</c:f>
              <c:numCache>
                <c:formatCode>General</c:formatCode>
                <c:ptCount val="5"/>
                <c:pt idx="0">
                  <c:v>0</c:v>
                </c:pt>
                <c:pt idx="1">
                  <c:v>60</c:v>
                </c:pt>
                <c:pt idx="2">
                  <c:v>120</c:v>
                </c:pt>
                <c:pt idx="3">
                  <c:v>180</c:v>
                </c:pt>
                <c:pt idx="4">
                  <c:v>240</c:v>
                </c:pt>
              </c:numCache>
            </c:numRef>
          </c:cat>
          <c:val>
            <c:numRef>
              <c:f>Mellupite!$D$20:$D$24</c:f>
              <c:numCache>
                <c:formatCode>0.0</c:formatCode>
                <c:ptCount val="5"/>
                <c:pt idx="0">
                  <c:v>7.85</c:v>
                </c:pt>
                <c:pt idx="1">
                  <c:v>7.7250000000000005</c:v>
                </c:pt>
                <c:pt idx="2">
                  <c:v>8.9499999999999993</c:v>
                </c:pt>
                <c:pt idx="3">
                  <c:v>9.8000000000000007</c:v>
                </c:pt>
                <c:pt idx="4">
                  <c:v>11.5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FD-4A7C-9994-7E516C6B3C27}"/>
            </c:ext>
          </c:extLst>
        </c:ser>
        <c:ser>
          <c:idx val="2"/>
          <c:order val="2"/>
          <c:tx>
            <c:v>2019</c:v>
          </c:tx>
          <c:spPr>
            <a:solidFill>
              <a:srgbClr val="CCCC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Mellupite!$A$27:$A$31</c:f>
              <c:numCache>
                <c:formatCode>General</c:formatCode>
                <c:ptCount val="5"/>
                <c:pt idx="0">
                  <c:v>0</c:v>
                </c:pt>
                <c:pt idx="1">
                  <c:v>60</c:v>
                </c:pt>
                <c:pt idx="2">
                  <c:v>120</c:v>
                </c:pt>
                <c:pt idx="3">
                  <c:v>180</c:v>
                </c:pt>
                <c:pt idx="4">
                  <c:v>240</c:v>
                </c:pt>
              </c:numCache>
            </c:numRef>
          </c:cat>
          <c:val>
            <c:numRef>
              <c:f>Mellupite!$D$27:$D$31</c:f>
              <c:numCache>
                <c:formatCode>0.0</c:formatCode>
                <c:ptCount val="5"/>
                <c:pt idx="0">
                  <c:v>3.9</c:v>
                </c:pt>
                <c:pt idx="1">
                  <c:v>5.85</c:v>
                </c:pt>
                <c:pt idx="2">
                  <c:v>8</c:v>
                </c:pt>
                <c:pt idx="3">
                  <c:v>9.1999999999999993</c:v>
                </c:pt>
                <c:pt idx="4">
                  <c:v>8.65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8881528"/>
        <c:axId val="228873296"/>
      </c:barChart>
      <c:catAx>
        <c:axId val="2288815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lv-LV" sz="1200" b="1" dirty="0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</a:t>
                </a:r>
                <a:r>
                  <a:rPr lang="lv-LV" sz="1200" b="1" dirty="0" err="1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application</a:t>
                </a:r>
                <a:r>
                  <a:rPr lang="lv-LV" sz="1200" b="1" baseline="0" dirty="0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lv-LV" sz="1200" b="1" baseline="0" dirty="0" err="1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rate</a:t>
                </a:r>
                <a:r>
                  <a:rPr lang="lv-LV" sz="1200" b="1" baseline="0" dirty="0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as </a:t>
                </a:r>
                <a:r>
                  <a:rPr lang="lv-LV" sz="1200" b="1" baseline="0" dirty="0" err="1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mineral</a:t>
                </a:r>
                <a:r>
                  <a:rPr lang="lv-LV" sz="1200" b="1" baseline="0" dirty="0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lv-LV" sz="1200" b="1" baseline="0" dirty="0" err="1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fertilizers</a:t>
                </a:r>
                <a:r>
                  <a:rPr lang="lv-LV" sz="1200" b="1" dirty="0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lv-LV" sz="1200" b="1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 ha</a:t>
                </a:r>
                <a:r>
                  <a:rPr lang="lv-LV" sz="1200" b="1" baseline="300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lv-LV" sz="1200" b="1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c:rich>
          </c:tx>
          <c:layout>
            <c:manualLayout>
              <c:xMode val="edge"/>
              <c:yMode val="edge"/>
              <c:x val="0.33834359903381644"/>
              <c:y val="0.9515850427350427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28873296"/>
        <c:crosses val="autoZero"/>
        <c:auto val="0"/>
        <c:lblAlgn val="ctr"/>
        <c:lblOffset val="100"/>
        <c:tickMarkSkip val="1"/>
        <c:noMultiLvlLbl val="0"/>
      </c:catAx>
      <c:valAx>
        <c:axId val="22887329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50" b="1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1200" b="1" i="0" u="none" strike="noStrike" kern="1200" baseline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NO</a:t>
                </a:r>
                <a:r>
                  <a:rPr lang="lv-LV" sz="1200" b="1" i="0" u="none" strike="noStrike" kern="1200" baseline="-250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</a:t>
                </a:r>
                <a:r>
                  <a:rPr lang="lv-LV" sz="1200" b="1" i="0" u="none" strike="noStrike" kern="1200" baseline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-N </a:t>
                </a:r>
                <a:r>
                  <a:rPr lang="lv-LV" sz="1200" b="1" i="0" u="none" strike="noStrike" kern="1200" baseline="0" dirty="0" err="1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concentration</a:t>
                </a:r>
                <a:r>
                  <a:rPr lang="lv-LV" sz="1200" b="1" i="0" u="none" strike="noStrike" kern="1200" baseline="0" dirty="0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</a:t>
                </a:r>
                <a:r>
                  <a:rPr lang="lv-LV" sz="1200" b="1" i="0" u="none" strike="noStrike" kern="1200" baseline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mg l</a:t>
                </a:r>
                <a:r>
                  <a:rPr lang="lv-LV" sz="1200" b="1" i="0" u="none" strike="noStrike" kern="1200" baseline="300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-1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50" b="1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endParaRPr lang="lv-LV" sz="1200" b="1" i="0" u="none" strike="noStrike" kern="1200" baseline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7.7501207729468594E-3"/>
              <c:y val="0.1865698717948718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28881528"/>
        <c:crossesAt val="1"/>
        <c:crossBetween val="between"/>
      </c:valAx>
    </c:plotArea>
    <c:legend>
      <c:legendPos val="t"/>
      <c:layout>
        <c:manualLayout>
          <c:xMode val="edge"/>
          <c:yMode val="edge"/>
          <c:x val="0.40071630434782607"/>
          <c:y val="1.628205128205128E-2"/>
          <c:w val="0.27832584541062799"/>
          <c:h val="5.1986111111111108E-2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50"/>
      </a:pPr>
      <a:endParaRPr lang="lv-LV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265700483091776E-2"/>
          <c:y val="3.6923290598290602E-2"/>
          <c:w val="0.8445631642512077"/>
          <c:h val="0.676298504273504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'IJT upes'!$D$3</c:f>
              <c:strCache>
                <c:ptCount val="1"/>
                <c:pt idx="0">
                  <c:v>2010-2016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('IJT upes'!$A$3,'IJT upes'!$A$10,'IJT upes'!$A$17,'IJT upes'!$A$24,'IJT upes'!$A$31,'IJT upes'!$A$38,'IJT upes'!$A$45,'IJT upes'!$A$52,'IJT upes'!$A$59)</c:f>
              <c:strCache>
                <c:ptCount val="9"/>
                <c:pt idx="0">
                  <c:v>VircavaĪJT</c:v>
                </c:pt>
                <c:pt idx="1">
                  <c:v>ĪslīceĪJTgrīva</c:v>
                </c:pt>
                <c:pt idx="2">
                  <c:v>DaumantuIJT</c:v>
                </c:pt>
                <c:pt idx="3">
                  <c:v>PlatoneĪJT</c:v>
                </c:pt>
                <c:pt idx="4">
                  <c:v>VilceĪJT robeža</c:v>
                </c:pt>
                <c:pt idx="5">
                  <c:v>VilceĪJTgrīva</c:v>
                </c:pt>
                <c:pt idx="6">
                  <c:v>MūrmuižaIJT</c:v>
                </c:pt>
                <c:pt idx="7">
                  <c:v>TērveteĪJT</c:v>
                </c:pt>
                <c:pt idx="8">
                  <c:v>SvēteĪJT</c:v>
                </c:pt>
              </c:strCache>
            </c:strRef>
          </c:cat>
          <c:val>
            <c:numRef>
              <c:f>('IJT upes'!$E$3,'IJT upes'!$E$10,'IJT upes'!$E$17,'IJT upes'!$E$24,'IJT upes'!$E$31,'IJT upes'!$E$38,'IJT upes'!$E$45,'IJT upes'!$E$52,'IJT upes'!$E$59)</c:f>
              <c:numCache>
                <c:formatCode>0.00</c:formatCode>
                <c:ptCount val="9"/>
                <c:pt idx="0">
                  <c:v>7.9419753086419762</c:v>
                </c:pt>
                <c:pt idx="1">
                  <c:v>7.0101234567901241</c:v>
                </c:pt>
                <c:pt idx="2">
                  <c:v>8.389062500000005</c:v>
                </c:pt>
                <c:pt idx="3">
                  <c:v>6.6604938271604928</c:v>
                </c:pt>
                <c:pt idx="4">
                  <c:v>5.2867822849304336</c:v>
                </c:pt>
                <c:pt idx="5">
                  <c:v>4.8456790123456814</c:v>
                </c:pt>
                <c:pt idx="6">
                  <c:v>7.1761904761904782</c:v>
                </c:pt>
                <c:pt idx="7">
                  <c:v>5.2135802469135806</c:v>
                </c:pt>
                <c:pt idx="8">
                  <c:v>4.358518518518518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BA1-4C47-B998-3C75DE2E0B0B}"/>
            </c:ext>
          </c:extLst>
        </c:ser>
        <c:ser>
          <c:idx val="1"/>
          <c:order val="1"/>
          <c:tx>
            <c:strRef>
              <c:f>'IJT upes'!$D$4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F6860A"/>
            </a:solidFill>
          </c:spPr>
          <c:invertIfNegative val="0"/>
          <c:cat>
            <c:strRef>
              <c:f>('IJT upes'!$A$3,'IJT upes'!$A$10,'IJT upes'!$A$17,'IJT upes'!$A$24,'IJT upes'!$A$31,'IJT upes'!$A$38,'IJT upes'!$A$45,'IJT upes'!$A$52,'IJT upes'!$A$59)</c:f>
              <c:strCache>
                <c:ptCount val="9"/>
                <c:pt idx="0">
                  <c:v>VircavaĪJT</c:v>
                </c:pt>
                <c:pt idx="1">
                  <c:v>ĪslīceĪJTgrīva</c:v>
                </c:pt>
                <c:pt idx="2">
                  <c:v>DaumantuIJT</c:v>
                </c:pt>
                <c:pt idx="3">
                  <c:v>PlatoneĪJT</c:v>
                </c:pt>
                <c:pt idx="4">
                  <c:v>VilceĪJT robeža</c:v>
                </c:pt>
                <c:pt idx="5">
                  <c:v>VilceĪJTgrīva</c:v>
                </c:pt>
                <c:pt idx="6">
                  <c:v>MūrmuižaIJT</c:v>
                </c:pt>
                <c:pt idx="7">
                  <c:v>TērveteĪJT</c:v>
                </c:pt>
                <c:pt idx="8">
                  <c:v>SvēteĪJT</c:v>
                </c:pt>
              </c:strCache>
            </c:strRef>
          </c:cat>
          <c:val>
            <c:numRef>
              <c:f>('IJT upes'!$E$4,'IJT upes'!$E$11,'IJT upes'!$E$18,'IJT upes'!$E$25,'IJT upes'!$E$32,'IJT upes'!$E$39,'IJT upes'!$E$46,'IJT upes'!$E$53,'IJT upes'!$E$60)</c:f>
              <c:numCache>
                <c:formatCode>0.00</c:formatCode>
                <c:ptCount val="9"/>
                <c:pt idx="0">
                  <c:v>8.966666666666665</c:v>
                </c:pt>
                <c:pt idx="1">
                  <c:v>9.1166666666666689</c:v>
                </c:pt>
                <c:pt idx="2">
                  <c:v>8.7166666666666668</c:v>
                </c:pt>
                <c:pt idx="3">
                  <c:v>7.3500000000000014</c:v>
                </c:pt>
                <c:pt idx="4">
                  <c:v>7.3500000000000005</c:v>
                </c:pt>
                <c:pt idx="5">
                  <c:v>6.45</c:v>
                </c:pt>
                <c:pt idx="6">
                  <c:v>4.6500000000000004</c:v>
                </c:pt>
                <c:pt idx="7">
                  <c:v>6.950000000000002</c:v>
                </c:pt>
                <c:pt idx="8">
                  <c:v>5.9666666666666659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BA1-4C47-B998-3C75DE2E0B0B}"/>
            </c:ext>
          </c:extLst>
        </c:ser>
        <c:ser>
          <c:idx val="2"/>
          <c:order val="2"/>
          <c:tx>
            <c:strRef>
              <c:f>'IJT upes'!$D$5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('IJT upes'!$A$3,'IJT upes'!$A$10,'IJT upes'!$A$17,'IJT upes'!$A$24,'IJT upes'!$A$31,'IJT upes'!$A$38,'IJT upes'!$A$45,'IJT upes'!$A$52,'IJT upes'!$A$59)</c:f>
              <c:strCache>
                <c:ptCount val="9"/>
                <c:pt idx="0">
                  <c:v>VircavaĪJT</c:v>
                </c:pt>
                <c:pt idx="1">
                  <c:v>ĪslīceĪJTgrīva</c:v>
                </c:pt>
                <c:pt idx="2">
                  <c:v>DaumantuIJT</c:v>
                </c:pt>
                <c:pt idx="3">
                  <c:v>PlatoneĪJT</c:v>
                </c:pt>
                <c:pt idx="4">
                  <c:v>VilceĪJT robeža</c:v>
                </c:pt>
                <c:pt idx="5">
                  <c:v>VilceĪJTgrīva</c:v>
                </c:pt>
                <c:pt idx="6">
                  <c:v>MūrmuižaIJT</c:v>
                </c:pt>
                <c:pt idx="7">
                  <c:v>TērveteĪJT</c:v>
                </c:pt>
                <c:pt idx="8">
                  <c:v>SvēteĪJT</c:v>
                </c:pt>
              </c:strCache>
            </c:strRef>
          </c:cat>
          <c:val>
            <c:numRef>
              <c:f>('IJT upes'!$E$5,'IJT upes'!$E$12,'IJT upes'!$E$19,'IJT upes'!$E$26,'IJT upes'!$E$33,'IJT upes'!$E$40,'IJT upes'!$E$47,'IJT upes'!$E$54,'IJT upes'!$E$61)</c:f>
              <c:numCache>
                <c:formatCode>0.00</c:formatCode>
                <c:ptCount val="9"/>
                <c:pt idx="0">
                  <c:v>3.9666666666666668</c:v>
                </c:pt>
                <c:pt idx="1">
                  <c:v>3.7500000000000004</c:v>
                </c:pt>
                <c:pt idx="2">
                  <c:v>5.1545454545454552</c:v>
                </c:pt>
                <c:pt idx="3">
                  <c:v>3.9416666666666678</c:v>
                </c:pt>
                <c:pt idx="4">
                  <c:v>3.3416666666666668</c:v>
                </c:pt>
                <c:pt idx="5">
                  <c:v>3.1166666666666671</c:v>
                </c:pt>
                <c:pt idx="6">
                  <c:v>3.5249999999999995</c:v>
                </c:pt>
                <c:pt idx="7">
                  <c:v>3.65</c:v>
                </c:pt>
                <c:pt idx="8">
                  <c:v>2.5758333333333336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96D-45B5-8A86-43107C18DF9A}"/>
            </c:ext>
          </c:extLst>
        </c:ser>
        <c:ser>
          <c:idx val="3"/>
          <c:order val="3"/>
          <c:tx>
            <c:strRef>
              <c:f>'IJT upes'!$D$6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CCCC00"/>
            </a:solidFill>
          </c:spPr>
          <c:invertIfNegative val="0"/>
          <c:cat>
            <c:strRef>
              <c:f>('IJT upes'!$A$3,'IJT upes'!$A$10,'IJT upes'!$A$17,'IJT upes'!$A$24,'IJT upes'!$A$31,'IJT upes'!$A$38,'IJT upes'!$A$45,'IJT upes'!$A$52,'IJT upes'!$A$59)</c:f>
              <c:strCache>
                <c:ptCount val="9"/>
                <c:pt idx="0">
                  <c:v>VircavaĪJT</c:v>
                </c:pt>
                <c:pt idx="1">
                  <c:v>ĪslīceĪJTgrīva</c:v>
                </c:pt>
                <c:pt idx="2">
                  <c:v>DaumantuIJT</c:v>
                </c:pt>
                <c:pt idx="3">
                  <c:v>PlatoneĪJT</c:v>
                </c:pt>
                <c:pt idx="4">
                  <c:v>VilceĪJT robeža</c:v>
                </c:pt>
                <c:pt idx="5">
                  <c:v>VilceĪJTgrīva</c:v>
                </c:pt>
                <c:pt idx="6">
                  <c:v>MūrmuižaIJT</c:v>
                </c:pt>
                <c:pt idx="7">
                  <c:v>TērveteĪJT</c:v>
                </c:pt>
                <c:pt idx="8">
                  <c:v>SvēteĪJT</c:v>
                </c:pt>
              </c:strCache>
            </c:strRef>
          </c:cat>
          <c:val>
            <c:numRef>
              <c:f>('IJT upes'!$E$6,'IJT upes'!$E$13,'IJT upes'!$E$20,'IJT upes'!$E$27,'IJT upes'!$E$34,'IJT upes'!$E$41,'IJT upes'!$E$48,'IJT upes'!$E$55,'IJT upes'!$E$62)</c:f>
              <c:numCache>
                <c:formatCode>0.00</c:formatCode>
                <c:ptCount val="9"/>
                <c:pt idx="0">
                  <c:v>5.2555555555555564</c:v>
                </c:pt>
                <c:pt idx="1">
                  <c:v>5.5355555555555549</c:v>
                </c:pt>
                <c:pt idx="2">
                  <c:v>6.3925000000000001</c:v>
                </c:pt>
                <c:pt idx="3">
                  <c:v>4.4888888888888889</c:v>
                </c:pt>
                <c:pt idx="4">
                  <c:v>5.28</c:v>
                </c:pt>
                <c:pt idx="5">
                  <c:v>3.8800000000000003</c:v>
                </c:pt>
                <c:pt idx="6">
                  <c:v>2.6</c:v>
                </c:pt>
                <c:pt idx="7">
                  <c:v>5.366666666666668</c:v>
                </c:pt>
                <c:pt idx="8">
                  <c:v>3.9266666666666672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8878000"/>
        <c:axId val="228872120"/>
      </c:barChart>
      <c:catAx>
        <c:axId val="2288780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lv-LV" sz="1200" b="1" dirty="0" err="1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Water</a:t>
                </a:r>
                <a:r>
                  <a:rPr lang="lv-LV" sz="1200" b="1" baseline="0" dirty="0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lv-LV" sz="1200" b="1" baseline="0" dirty="0" err="1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sampling</a:t>
                </a:r>
                <a:r>
                  <a:rPr lang="lv-LV" sz="1200" b="1" baseline="0" dirty="0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lv-LV" sz="1200" b="1" baseline="0" dirty="0" err="1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site</a:t>
                </a:r>
                <a:endParaRPr lang="lv-LV" sz="1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3786585179759502"/>
              <c:y val="0.9540112103096167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28872120"/>
        <c:crosses val="autoZero"/>
        <c:auto val="0"/>
        <c:lblAlgn val="ctr"/>
        <c:lblOffset val="100"/>
        <c:tickMarkSkip val="1"/>
        <c:noMultiLvlLbl val="0"/>
      </c:catAx>
      <c:valAx>
        <c:axId val="22887212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50" b="1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1200" b="1" i="0" u="none" strike="noStrike" kern="1200" baseline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NO</a:t>
                </a:r>
                <a:r>
                  <a:rPr lang="lv-LV" sz="1200" b="1" i="0" u="none" strike="noStrike" kern="1200" baseline="-250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</a:t>
                </a:r>
                <a:r>
                  <a:rPr lang="lv-LV" sz="1200" b="1" i="0" u="none" strike="noStrike" kern="1200" baseline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-N </a:t>
                </a:r>
                <a:r>
                  <a:rPr lang="lv-LV" sz="1200" b="1" i="0" u="none" strike="noStrike" kern="1200" baseline="0" dirty="0" err="1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concentration</a:t>
                </a:r>
                <a:r>
                  <a:rPr lang="lv-LV" sz="1200" b="1" i="0" u="none" strike="noStrike" kern="1200" baseline="0" dirty="0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</a:t>
                </a:r>
                <a:r>
                  <a:rPr lang="lv-LV" sz="1200" b="1" i="0" u="none" strike="noStrike" kern="1200" baseline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mg </a:t>
                </a:r>
                <a:r>
                  <a:rPr lang="lv-LV" sz="1200" b="1" i="0" u="none" strike="noStrike" kern="1200" baseline="0" dirty="0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</a:t>
                </a:r>
                <a:r>
                  <a:rPr lang="lv-LV" sz="1200" b="1" i="0" u="none" strike="noStrike" kern="1200" baseline="30000" dirty="0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-1</a:t>
                </a:r>
                <a:endParaRPr lang="lv-LV" sz="1200" b="1" i="0" u="none" strike="noStrike" kern="1200" baseline="30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1507803418803418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28878000"/>
        <c:crossesAt val="1"/>
        <c:crossBetween val="between"/>
      </c:valAx>
    </c:plotArea>
    <c:legend>
      <c:legendPos val="r"/>
      <c:layout>
        <c:manualLayout>
          <c:xMode val="edge"/>
          <c:yMode val="edge"/>
          <c:x val="0.51077693236714972"/>
          <c:y val="4.0908119658119657E-3"/>
          <c:w val="0.43523623188405797"/>
          <c:h val="7.6831196581196595E-2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50"/>
      </a:pPr>
      <a:endParaRPr lang="lv-LV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265700483091776E-2"/>
          <c:y val="2.6068589743589745E-2"/>
          <c:w val="0.91051727053140097"/>
          <c:h val="0.73032884615384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'Berzes upes dalbaseini'!$E$2</c:f>
              <c:strCache>
                <c:ptCount val="1"/>
                <c:pt idx="0">
                  <c:v>2010-2016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('Berzes upes dalbaseini'!$A$2,'Berzes upes dalbaseini'!$A$8,'Berzes upes dalbaseini'!$A$14,'Berzes upes dalbaseini'!$A$20,'Berzes upes dalbaseini'!$A$26,'Berzes upes dalbaseini'!$A$32,'Berzes upes dalbaseini'!$A$38,'Berzes upes dalbaseini'!$A$44,'Berzes upes dalbaseini'!$A$50,'Berzes upes dalbaseini'!$A$56,'Berzes upes dalbaseini'!$A$62,'Berzes upes dalbaseini'!$A$68,'Berzes upes dalbaseini'!$A$74,'Berzes upes dalbaseini'!$A$80,'Berzes upes dalbaseini'!$A$86)</c:f>
              <c:strCache>
                <c:ptCount val="15"/>
                <c:pt idx="0">
                  <c:v>BĀlave</c:v>
                </c:pt>
                <c:pt idx="1">
                  <c:v>BAAnnenieki</c:v>
                </c:pt>
                <c:pt idx="2">
                  <c:v>BLAnnenieki</c:v>
                </c:pt>
                <c:pt idx="3">
                  <c:v>BADobele</c:v>
                </c:pt>
                <c:pt idx="4">
                  <c:v>BLDobele</c:v>
                </c:pt>
                <c:pt idx="5">
                  <c:v>BLīvbērze</c:v>
                </c:pt>
                <c:pt idx="6">
                  <c:v>BBikstupe</c:v>
                </c:pt>
                <c:pt idx="7">
                  <c:v>BRūšu strauts </c:v>
                </c:pt>
                <c:pt idx="8">
                  <c:v>BGardene</c:v>
                </c:pt>
                <c:pt idx="9">
                  <c:v>BAGardene</c:v>
                </c:pt>
                <c:pt idx="10">
                  <c:v>BZebrene</c:v>
                </c:pt>
                <c:pt idx="11">
                  <c:v>BSesava</c:v>
                </c:pt>
                <c:pt idx="12">
                  <c:v>BBlīdene</c:v>
                </c:pt>
                <c:pt idx="13">
                  <c:v>BZušupīte</c:v>
                </c:pt>
                <c:pt idx="14">
                  <c:v>BLīčupe</c:v>
                </c:pt>
              </c:strCache>
            </c:strRef>
          </c:cat>
          <c:val>
            <c:numRef>
              <c:f>('Berzes upes dalbaseini'!$F$2,'Berzes upes dalbaseini'!$F$8,'Berzes upes dalbaseini'!$F$14,'Berzes upes dalbaseini'!$F$20,'Berzes upes dalbaseini'!$F$26,'Berzes upes dalbaseini'!$F$32,'Berzes upes dalbaseini'!$F$38,'Berzes upes dalbaseini'!$F$44,'Berzes upes dalbaseini'!$F$50,'Berzes upes dalbaseini'!$F$56,'Berzes upes dalbaseini'!$F$62,'Berzes upes dalbaseini'!$F$68,'Berzes upes dalbaseini'!$F$74,'Berzes upes dalbaseini'!$F$80,'Berzes upes dalbaseini'!$F$86)</c:f>
              <c:numCache>
                <c:formatCode>0.00</c:formatCode>
                <c:ptCount val="15"/>
                <c:pt idx="0">
                  <c:v>4.7297619047619053</c:v>
                </c:pt>
                <c:pt idx="1">
                  <c:v>1.1362686567164175</c:v>
                </c:pt>
                <c:pt idx="2">
                  <c:v>1.1245783132530121</c:v>
                </c:pt>
                <c:pt idx="3">
                  <c:v>1.4666666666666668</c:v>
                </c:pt>
                <c:pt idx="4">
                  <c:v>2.0059523809523814</c:v>
                </c:pt>
                <c:pt idx="5">
                  <c:v>2.0240476190476193</c:v>
                </c:pt>
                <c:pt idx="6">
                  <c:v>2.6120481927710841</c:v>
                </c:pt>
                <c:pt idx="7">
                  <c:v>2.8248437499999994</c:v>
                </c:pt>
                <c:pt idx="8">
                  <c:v>0.7214285714285712</c:v>
                </c:pt>
                <c:pt idx="9">
                  <c:v>0.47765432098765398</c:v>
                </c:pt>
                <c:pt idx="10">
                  <c:v>1.1554216867469875</c:v>
                </c:pt>
                <c:pt idx="11">
                  <c:v>1.8276923076923099</c:v>
                </c:pt>
                <c:pt idx="12">
                  <c:v>0.97234375000000006</c:v>
                </c:pt>
                <c:pt idx="13">
                  <c:v>0.54793650793650794</c:v>
                </c:pt>
                <c:pt idx="14">
                  <c:v>0.31625000000000014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7FC-4A8B-BD08-23DCEA23D80A}"/>
            </c:ext>
          </c:extLst>
        </c:ser>
        <c:ser>
          <c:idx val="1"/>
          <c:order val="1"/>
          <c:tx>
            <c:v>2017</c:v>
          </c:tx>
          <c:spPr>
            <a:solidFill>
              <a:srgbClr val="F6860A"/>
            </a:solidFill>
          </c:spPr>
          <c:invertIfNegative val="0"/>
          <c:cat>
            <c:strRef>
              <c:f>('Berzes upes dalbaseini'!$A$2,'Berzes upes dalbaseini'!$A$8,'Berzes upes dalbaseini'!$A$14,'Berzes upes dalbaseini'!$A$20,'Berzes upes dalbaseini'!$A$26,'Berzes upes dalbaseini'!$A$32,'Berzes upes dalbaseini'!$A$38,'Berzes upes dalbaseini'!$A$44,'Berzes upes dalbaseini'!$A$50,'Berzes upes dalbaseini'!$A$56,'Berzes upes dalbaseini'!$A$62,'Berzes upes dalbaseini'!$A$68,'Berzes upes dalbaseini'!$A$74,'Berzes upes dalbaseini'!$A$80,'Berzes upes dalbaseini'!$A$86)</c:f>
              <c:strCache>
                <c:ptCount val="15"/>
                <c:pt idx="0">
                  <c:v>BĀlave</c:v>
                </c:pt>
                <c:pt idx="1">
                  <c:v>BAAnnenieki</c:v>
                </c:pt>
                <c:pt idx="2">
                  <c:v>BLAnnenieki</c:v>
                </c:pt>
                <c:pt idx="3">
                  <c:v>BADobele</c:v>
                </c:pt>
                <c:pt idx="4">
                  <c:v>BLDobele</c:v>
                </c:pt>
                <c:pt idx="5">
                  <c:v>BLīvbērze</c:v>
                </c:pt>
                <c:pt idx="6">
                  <c:v>BBikstupe</c:v>
                </c:pt>
                <c:pt idx="7">
                  <c:v>BRūšu strauts </c:v>
                </c:pt>
                <c:pt idx="8">
                  <c:v>BGardene</c:v>
                </c:pt>
                <c:pt idx="9">
                  <c:v>BAGardene</c:v>
                </c:pt>
                <c:pt idx="10">
                  <c:v>BZebrene</c:v>
                </c:pt>
                <c:pt idx="11">
                  <c:v>BSesava</c:v>
                </c:pt>
                <c:pt idx="12">
                  <c:v>BBlīdene</c:v>
                </c:pt>
                <c:pt idx="13">
                  <c:v>BZušupīte</c:v>
                </c:pt>
                <c:pt idx="14">
                  <c:v>BLīčupe</c:v>
                </c:pt>
              </c:strCache>
            </c:strRef>
          </c:cat>
          <c:val>
            <c:numRef>
              <c:f>('Berzes upes dalbaseini'!$F$3,'Berzes upes dalbaseini'!$F$9,'Berzes upes dalbaseini'!$F$15,'Berzes upes dalbaseini'!$F$21,'Berzes upes dalbaseini'!$F$27,'Berzes upes dalbaseini'!$F$33,'Berzes upes dalbaseini'!$F$39,'Berzes upes dalbaseini'!$F$45,'Berzes upes dalbaseini'!$F$51,'Berzes upes dalbaseini'!$F$57,'Berzes upes dalbaseini'!$F$63,'Berzes upes dalbaseini'!$F$69,'Berzes upes dalbaseini'!$F$75,'Berzes upes dalbaseini'!$F$81,'Berzes upes dalbaseini'!$F$87)</c:f>
              <c:numCache>
                <c:formatCode>0.00</c:formatCode>
                <c:ptCount val="15"/>
                <c:pt idx="0">
                  <c:v>6.1166666666666663</c:v>
                </c:pt>
                <c:pt idx="1">
                  <c:v>1.6833333333333336</c:v>
                </c:pt>
                <c:pt idx="2">
                  <c:v>1.825</c:v>
                </c:pt>
                <c:pt idx="3">
                  <c:v>2.4583333333333335</c:v>
                </c:pt>
                <c:pt idx="4">
                  <c:v>2.7333333333333338</c:v>
                </c:pt>
                <c:pt idx="5">
                  <c:v>2.8250000000000006</c:v>
                </c:pt>
                <c:pt idx="6">
                  <c:v>4.4999999999999991</c:v>
                </c:pt>
                <c:pt idx="7">
                  <c:v>4.45</c:v>
                </c:pt>
                <c:pt idx="8">
                  <c:v>1.2083333333333335</c:v>
                </c:pt>
                <c:pt idx="9">
                  <c:v>0.52300000000000002</c:v>
                </c:pt>
                <c:pt idx="10">
                  <c:v>1.8333333333333333</c:v>
                </c:pt>
                <c:pt idx="11">
                  <c:v>2.3749999999999996</c:v>
                </c:pt>
                <c:pt idx="12">
                  <c:v>1.3750000000000002</c:v>
                </c:pt>
                <c:pt idx="13">
                  <c:v>0.95000000000000018</c:v>
                </c:pt>
                <c:pt idx="14">
                  <c:v>0.35166666666666663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7FC-4A8B-BD08-23DCEA23D80A}"/>
            </c:ext>
          </c:extLst>
        </c:ser>
        <c:ser>
          <c:idx val="2"/>
          <c:order val="2"/>
          <c:tx>
            <c:v>2018</c:v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('Berzes upes dalbaseini'!$A$2,'Berzes upes dalbaseini'!$A$8,'Berzes upes dalbaseini'!$A$14,'Berzes upes dalbaseini'!$A$20,'Berzes upes dalbaseini'!$A$26,'Berzes upes dalbaseini'!$A$32,'Berzes upes dalbaseini'!$A$38,'Berzes upes dalbaseini'!$A$44,'Berzes upes dalbaseini'!$A$50,'Berzes upes dalbaseini'!$A$56,'Berzes upes dalbaseini'!$A$62,'Berzes upes dalbaseini'!$A$68,'Berzes upes dalbaseini'!$A$74,'Berzes upes dalbaseini'!$A$80,'Berzes upes dalbaseini'!$A$86)</c:f>
              <c:strCache>
                <c:ptCount val="15"/>
                <c:pt idx="0">
                  <c:v>BĀlave</c:v>
                </c:pt>
                <c:pt idx="1">
                  <c:v>BAAnnenieki</c:v>
                </c:pt>
                <c:pt idx="2">
                  <c:v>BLAnnenieki</c:v>
                </c:pt>
                <c:pt idx="3">
                  <c:v>BADobele</c:v>
                </c:pt>
                <c:pt idx="4">
                  <c:v>BLDobele</c:v>
                </c:pt>
                <c:pt idx="5">
                  <c:v>BLīvbērze</c:v>
                </c:pt>
                <c:pt idx="6">
                  <c:v>BBikstupe</c:v>
                </c:pt>
                <c:pt idx="7">
                  <c:v>BRūšu strauts </c:v>
                </c:pt>
                <c:pt idx="8">
                  <c:v>BGardene</c:v>
                </c:pt>
                <c:pt idx="9">
                  <c:v>BAGardene</c:v>
                </c:pt>
                <c:pt idx="10">
                  <c:v>BZebrene</c:v>
                </c:pt>
                <c:pt idx="11">
                  <c:v>BSesava</c:v>
                </c:pt>
                <c:pt idx="12">
                  <c:v>BBlīdene</c:v>
                </c:pt>
                <c:pt idx="13">
                  <c:v>BZušupīte</c:v>
                </c:pt>
                <c:pt idx="14">
                  <c:v>BLīčupe</c:v>
                </c:pt>
              </c:strCache>
            </c:strRef>
          </c:cat>
          <c:val>
            <c:numRef>
              <c:f>('Berzes upes dalbaseini'!$F$4,'Berzes upes dalbaseini'!$F$10,'Berzes upes dalbaseini'!$F$16,'Berzes upes dalbaseini'!$F$22,'Berzes upes dalbaseini'!$F$28,'Berzes upes dalbaseini'!$F$34,'Berzes upes dalbaseini'!$F$40,'Berzes upes dalbaseini'!$F$46,'Berzes upes dalbaseini'!$F$52,'Berzes upes dalbaseini'!$F$58,'Berzes upes dalbaseini'!$F$64,'Berzes upes dalbaseini'!$F$70,'Berzes upes dalbaseini'!$F$76,'Berzes upes dalbaseini'!$F$82,'Berzes upes dalbaseini'!$F$88)</c:f>
              <c:numCache>
                <c:formatCode>0.00</c:formatCode>
                <c:ptCount val="15"/>
                <c:pt idx="0">
                  <c:v>2.9833333333333329</c:v>
                </c:pt>
                <c:pt idx="1">
                  <c:v>0.62499999999999989</c:v>
                </c:pt>
                <c:pt idx="2">
                  <c:v>0.73583333333333345</c:v>
                </c:pt>
                <c:pt idx="3">
                  <c:v>1.0750000000000002</c:v>
                </c:pt>
                <c:pt idx="4">
                  <c:v>1.5</c:v>
                </c:pt>
                <c:pt idx="5">
                  <c:v>1.3083333333333329</c:v>
                </c:pt>
                <c:pt idx="6">
                  <c:v>1.7833333333333332</c:v>
                </c:pt>
                <c:pt idx="7">
                  <c:v>1.5958333333333334</c:v>
                </c:pt>
                <c:pt idx="8">
                  <c:v>0.64999999999999991</c:v>
                </c:pt>
                <c:pt idx="9">
                  <c:v>0.45636363636363625</c:v>
                </c:pt>
                <c:pt idx="10">
                  <c:v>0.76916666666666689</c:v>
                </c:pt>
                <c:pt idx="11">
                  <c:v>1.0583333333333333</c:v>
                </c:pt>
                <c:pt idx="12">
                  <c:v>0.76666666666666661</c:v>
                </c:pt>
                <c:pt idx="13">
                  <c:v>0.54333333333333333</c:v>
                </c:pt>
                <c:pt idx="14">
                  <c:v>0.27454545454545448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04F-4D09-A6A2-E07DB89058E3}"/>
            </c:ext>
          </c:extLst>
        </c:ser>
        <c:ser>
          <c:idx val="3"/>
          <c:order val="3"/>
          <c:tx>
            <c:strRef>
              <c:f>'Berzes upes dalbaseini'!$E$5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CCCC00"/>
            </a:solidFill>
          </c:spPr>
          <c:invertIfNegative val="0"/>
          <c:cat>
            <c:strRef>
              <c:f>('Berzes upes dalbaseini'!$A$2,'Berzes upes dalbaseini'!$A$8,'Berzes upes dalbaseini'!$A$14,'Berzes upes dalbaseini'!$A$20,'Berzes upes dalbaseini'!$A$26,'Berzes upes dalbaseini'!$A$32,'Berzes upes dalbaseini'!$A$38,'Berzes upes dalbaseini'!$A$44,'Berzes upes dalbaseini'!$A$50,'Berzes upes dalbaseini'!$A$56,'Berzes upes dalbaseini'!$A$62,'Berzes upes dalbaseini'!$A$68,'Berzes upes dalbaseini'!$A$74,'Berzes upes dalbaseini'!$A$80,'Berzes upes dalbaseini'!$A$86)</c:f>
              <c:strCache>
                <c:ptCount val="15"/>
                <c:pt idx="0">
                  <c:v>BĀlave</c:v>
                </c:pt>
                <c:pt idx="1">
                  <c:v>BAAnnenieki</c:v>
                </c:pt>
                <c:pt idx="2">
                  <c:v>BLAnnenieki</c:v>
                </c:pt>
                <c:pt idx="3">
                  <c:v>BADobele</c:v>
                </c:pt>
                <c:pt idx="4">
                  <c:v>BLDobele</c:v>
                </c:pt>
                <c:pt idx="5">
                  <c:v>BLīvbērze</c:v>
                </c:pt>
                <c:pt idx="6">
                  <c:v>BBikstupe</c:v>
                </c:pt>
                <c:pt idx="7">
                  <c:v>BRūšu strauts </c:v>
                </c:pt>
                <c:pt idx="8">
                  <c:v>BGardene</c:v>
                </c:pt>
                <c:pt idx="9">
                  <c:v>BAGardene</c:v>
                </c:pt>
                <c:pt idx="10">
                  <c:v>BZebrene</c:v>
                </c:pt>
                <c:pt idx="11">
                  <c:v>BSesava</c:v>
                </c:pt>
                <c:pt idx="12">
                  <c:v>BBlīdene</c:v>
                </c:pt>
                <c:pt idx="13">
                  <c:v>BZušupīte</c:v>
                </c:pt>
                <c:pt idx="14">
                  <c:v>BLīčupe</c:v>
                </c:pt>
              </c:strCache>
            </c:strRef>
          </c:cat>
          <c:val>
            <c:numRef>
              <c:f>('Berzes upes dalbaseini'!$F$5,'Berzes upes dalbaseini'!$F$11,'Berzes upes dalbaseini'!$F$17,'Berzes upes dalbaseini'!$F$23,'Berzes upes dalbaseini'!$F$29,'Berzes upes dalbaseini'!$F$35,'Berzes upes dalbaseini'!$F$41,'Berzes upes dalbaseini'!$F$47,'Berzes upes dalbaseini'!$F$53,'Berzes upes dalbaseini'!$F$59,'Berzes upes dalbaseini'!$F$65,'Berzes upes dalbaseini'!$F$71,'Berzes upes dalbaseini'!$F$77,'Berzes upes dalbaseini'!$F$83,'Berzes upes dalbaseini'!$F$89)</c:f>
              <c:numCache>
                <c:formatCode>0.00</c:formatCode>
                <c:ptCount val="15"/>
                <c:pt idx="0">
                  <c:v>4.8366666666666669</c:v>
                </c:pt>
                <c:pt idx="1">
                  <c:v>2.16</c:v>
                </c:pt>
                <c:pt idx="2">
                  <c:v>2.2922222222222226</c:v>
                </c:pt>
                <c:pt idx="3">
                  <c:v>2.5222222222222226</c:v>
                </c:pt>
                <c:pt idx="4">
                  <c:v>3.2888888888888888</c:v>
                </c:pt>
                <c:pt idx="5">
                  <c:v>2.6477777777777778</c:v>
                </c:pt>
                <c:pt idx="6">
                  <c:v>3.7333333333333325</c:v>
                </c:pt>
                <c:pt idx="7">
                  <c:v>4.6800000000000006</c:v>
                </c:pt>
                <c:pt idx="8">
                  <c:v>1.8277777777777782</c:v>
                </c:pt>
                <c:pt idx="9">
                  <c:v>3.6033333333333335</c:v>
                </c:pt>
                <c:pt idx="10">
                  <c:v>1.9477777777777778</c:v>
                </c:pt>
                <c:pt idx="11">
                  <c:v>2.5777777777777779</c:v>
                </c:pt>
                <c:pt idx="12">
                  <c:v>1.362222222222222</c:v>
                </c:pt>
                <c:pt idx="13">
                  <c:v>0.948888888888889</c:v>
                </c:pt>
                <c:pt idx="14">
                  <c:v>0.51250000000000007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8871336"/>
        <c:axId val="228876432"/>
      </c:barChart>
      <c:catAx>
        <c:axId val="228871336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lv-LV" dirty="0" err="1" smtClean="0"/>
                  <a:t>Water</a:t>
                </a:r>
                <a:r>
                  <a:rPr lang="lv-LV" dirty="0" smtClean="0"/>
                  <a:t> </a:t>
                </a:r>
                <a:r>
                  <a:rPr lang="lv-LV" dirty="0" err="1" smtClean="0"/>
                  <a:t>sampling</a:t>
                </a:r>
                <a:r>
                  <a:rPr lang="lv-LV" dirty="0" smtClean="0"/>
                  <a:t> </a:t>
                </a:r>
                <a:r>
                  <a:rPr lang="lv-LV" dirty="0" err="1" smtClean="0"/>
                  <a:t>site</a:t>
                </a:r>
                <a:endParaRPr lang="lv-LV" dirty="0"/>
              </a:p>
            </c:rich>
          </c:tx>
          <c:layout>
            <c:manualLayout>
              <c:xMode val="edge"/>
              <c:yMode val="edge"/>
              <c:x val="0.44514826271716035"/>
              <c:y val="0.9526822920395430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lv-LV"/>
          </a:p>
        </c:txPr>
        <c:crossAx val="228876432"/>
        <c:crosses val="autoZero"/>
        <c:auto val="0"/>
        <c:lblAlgn val="ctr"/>
        <c:lblOffset val="100"/>
        <c:tickMarkSkip val="1"/>
        <c:noMultiLvlLbl val="0"/>
      </c:catAx>
      <c:valAx>
        <c:axId val="22887643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 algn="ctr" rtl="0">
                  <a:defRPr/>
                </a:pPr>
                <a:r>
                  <a:rPr lang="lv-LV" dirty="0"/>
                  <a:t>NO</a:t>
                </a:r>
                <a:r>
                  <a:rPr lang="lv-LV" baseline="-25000" dirty="0"/>
                  <a:t>3</a:t>
                </a:r>
                <a:r>
                  <a:rPr lang="lv-LV" dirty="0"/>
                  <a:t>-N </a:t>
                </a:r>
                <a:r>
                  <a:rPr lang="lv-LV" dirty="0" err="1" smtClean="0"/>
                  <a:t>concentration</a:t>
                </a:r>
                <a:r>
                  <a:rPr lang="lv-LV" dirty="0" smtClean="0"/>
                  <a:t>, </a:t>
                </a:r>
                <a:r>
                  <a:rPr lang="lv-LV" dirty="0"/>
                  <a:t>mg l</a:t>
                </a:r>
                <a:r>
                  <a:rPr lang="lv-LV" baseline="30000" dirty="0"/>
                  <a:t>-1</a:t>
                </a:r>
              </a:p>
              <a:p>
                <a:pPr algn="ctr" rtl="0">
                  <a:defRPr/>
                </a:pPr>
                <a:endParaRPr lang="lv-LV" dirty="0"/>
              </a:p>
            </c:rich>
          </c:tx>
          <c:layout>
            <c:manualLayout>
              <c:xMode val="edge"/>
              <c:yMode val="edge"/>
              <c:x val="4.4959657820550216E-4"/>
              <c:y val="0.1817572377170331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lv-LV"/>
          </a:p>
        </c:txPr>
        <c:crossAx val="228871336"/>
        <c:crossesAt val="1"/>
        <c:crossBetween val="between"/>
      </c:valAx>
    </c:plotArea>
    <c:legend>
      <c:legendPos val="r"/>
      <c:layout>
        <c:manualLayout>
          <c:xMode val="edge"/>
          <c:yMode val="edge"/>
          <c:x val="0.37818971250450556"/>
          <c:y val="6.8649228025668158E-3"/>
          <c:w val="0.50316297268397003"/>
          <c:h val="7.8448510746205055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lv-LV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429710144927543E-2"/>
          <c:y val="2.0641239316239318E-2"/>
          <c:w val="0.89501714975845426"/>
          <c:h val="0.772502991452991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Urbumi!$C$59</c:f>
              <c:strCache>
                <c:ptCount val="1"/>
                <c:pt idx="0">
                  <c:v>2005/2011-2016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(Urbumi!$B$4,Urbumi!$B$9,Urbumi!$B$14,Urbumi!$B$19,Urbumi!$B$26,Urbumi!$B$31,Urbumi!$B$38,Urbumi!$B$48,Urbumi!$B$53,Urbumi!$B$60,Urbumi!$B$65,Urbumi!$B$70,Urbumi!$B$82,Urbumi!$B$87,Urbumi!$B$92,Urbumi!$B$97,Urbumi!$B$104,Urbumi!$B$109,Urbumi!$B$114)</c:f>
              <c:strCache>
                <c:ptCount val="19"/>
                <c:pt idx="0">
                  <c:v>OG-1</c:v>
                </c:pt>
                <c:pt idx="1">
                  <c:v>OG-2</c:v>
                </c:pt>
                <c:pt idx="2">
                  <c:v>OG-3</c:v>
                </c:pt>
                <c:pt idx="3">
                  <c:v>OG-4</c:v>
                </c:pt>
                <c:pt idx="4">
                  <c:v>MTG-1</c:v>
                </c:pt>
                <c:pt idx="5">
                  <c:v>MTG-2</c:v>
                </c:pt>
                <c:pt idx="6">
                  <c:v>STG-1</c:v>
                </c:pt>
                <c:pt idx="7">
                  <c:v>STG-3</c:v>
                </c:pt>
                <c:pt idx="8">
                  <c:v>STG-4</c:v>
                </c:pt>
                <c:pt idx="9">
                  <c:v>BG-1</c:v>
                </c:pt>
                <c:pt idx="10">
                  <c:v>BG-2</c:v>
                </c:pt>
                <c:pt idx="11">
                  <c:v>BG-3</c:v>
                </c:pt>
                <c:pt idx="12">
                  <c:v>AG-1</c:v>
                </c:pt>
                <c:pt idx="13">
                  <c:v>AG-2</c:v>
                </c:pt>
                <c:pt idx="14">
                  <c:v>AG-3</c:v>
                </c:pt>
                <c:pt idx="15">
                  <c:v>AG-4</c:v>
                </c:pt>
                <c:pt idx="16">
                  <c:v>MG-1</c:v>
                </c:pt>
                <c:pt idx="17">
                  <c:v>MG-2</c:v>
                </c:pt>
                <c:pt idx="18">
                  <c:v>MG-3</c:v>
                </c:pt>
              </c:strCache>
            </c:strRef>
          </c:cat>
          <c:val>
            <c:numRef>
              <c:f>(Urbumi!$D$3,Urbumi!$D$8,Urbumi!$D$13,Urbumi!$D$18,Urbumi!$D$25,Urbumi!$D$30,Urbumi!$D$37,Urbumi!$D$47,Urbumi!$D$52,Urbumi!$D$59,Urbumi!$D$64,Urbumi!$D$69,Urbumi!$D$81,Urbumi!$D$86,Urbumi!$D$91,Urbumi!$D$96,Urbumi!$D$103,Urbumi!$D$108,Urbumi!$D$113)</c:f>
              <c:numCache>
                <c:formatCode>0.0</c:formatCode>
                <c:ptCount val="19"/>
                <c:pt idx="0">
                  <c:v>0.34782608695652173</c:v>
                </c:pt>
                <c:pt idx="1">
                  <c:v>8.3958333333333339</c:v>
                </c:pt>
                <c:pt idx="2">
                  <c:v>6.8333333333333343E-2</c:v>
                </c:pt>
                <c:pt idx="3">
                  <c:v>1.1250000000000001E-2</c:v>
                </c:pt>
                <c:pt idx="4">
                  <c:v>0.33636363636363636</c:v>
                </c:pt>
                <c:pt idx="5">
                  <c:v>0.20454545454545456</c:v>
                </c:pt>
                <c:pt idx="6">
                  <c:v>0.27199999999999996</c:v>
                </c:pt>
                <c:pt idx="7">
                  <c:v>5.3200000000000011E-2</c:v>
                </c:pt>
                <c:pt idx="8">
                  <c:v>9.3200000000000019E-2</c:v>
                </c:pt>
                <c:pt idx="9">
                  <c:v>2.3851063829787238E-2</c:v>
                </c:pt>
                <c:pt idx="10">
                  <c:v>0.27072727272727254</c:v>
                </c:pt>
                <c:pt idx="11">
                  <c:v>0.59311111111111126</c:v>
                </c:pt>
                <c:pt idx="12">
                  <c:v>0.23978260869565213</c:v>
                </c:pt>
                <c:pt idx="13">
                  <c:v>0.12047916666666664</c:v>
                </c:pt>
                <c:pt idx="14">
                  <c:v>6.2979166666666683E-2</c:v>
                </c:pt>
                <c:pt idx="15">
                  <c:v>1.166571428571429</c:v>
                </c:pt>
                <c:pt idx="16">
                  <c:v>0.21978723404255313</c:v>
                </c:pt>
                <c:pt idx="17">
                  <c:v>13.300851063829787</c:v>
                </c:pt>
                <c:pt idx="18">
                  <c:v>0.17630434782608698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4A1-4E38-8E2F-D4A52871BD1A}"/>
            </c:ext>
          </c:extLst>
        </c:ser>
        <c:ser>
          <c:idx val="1"/>
          <c:order val="1"/>
          <c:tx>
            <c:strRef>
              <c:f>Urbumi!$C$4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F6860A"/>
            </a:solidFill>
          </c:spPr>
          <c:invertIfNegative val="0"/>
          <c:cat>
            <c:strRef>
              <c:f>(Urbumi!$B$4,Urbumi!$B$9,Urbumi!$B$14,Urbumi!$B$19,Urbumi!$B$26,Urbumi!$B$31,Urbumi!$B$38,Urbumi!$B$48,Urbumi!$B$53,Urbumi!$B$60,Urbumi!$B$65,Urbumi!$B$70,Urbumi!$B$82,Urbumi!$B$87,Urbumi!$B$92,Urbumi!$B$97,Urbumi!$B$104,Urbumi!$B$109,Urbumi!$B$114)</c:f>
              <c:strCache>
                <c:ptCount val="19"/>
                <c:pt idx="0">
                  <c:v>OG-1</c:v>
                </c:pt>
                <c:pt idx="1">
                  <c:v>OG-2</c:v>
                </c:pt>
                <c:pt idx="2">
                  <c:v>OG-3</c:v>
                </c:pt>
                <c:pt idx="3">
                  <c:v>OG-4</c:v>
                </c:pt>
                <c:pt idx="4">
                  <c:v>MTG-1</c:v>
                </c:pt>
                <c:pt idx="5">
                  <c:v>MTG-2</c:v>
                </c:pt>
                <c:pt idx="6">
                  <c:v>STG-1</c:v>
                </c:pt>
                <c:pt idx="7">
                  <c:v>STG-3</c:v>
                </c:pt>
                <c:pt idx="8">
                  <c:v>STG-4</c:v>
                </c:pt>
                <c:pt idx="9">
                  <c:v>BG-1</c:v>
                </c:pt>
                <c:pt idx="10">
                  <c:v>BG-2</c:v>
                </c:pt>
                <c:pt idx="11">
                  <c:v>BG-3</c:v>
                </c:pt>
                <c:pt idx="12">
                  <c:v>AG-1</c:v>
                </c:pt>
                <c:pt idx="13">
                  <c:v>AG-2</c:v>
                </c:pt>
                <c:pt idx="14">
                  <c:v>AG-3</c:v>
                </c:pt>
                <c:pt idx="15">
                  <c:v>AG-4</c:v>
                </c:pt>
                <c:pt idx="16">
                  <c:v>MG-1</c:v>
                </c:pt>
                <c:pt idx="17">
                  <c:v>MG-2</c:v>
                </c:pt>
                <c:pt idx="18">
                  <c:v>MG-3</c:v>
                </c:pt>
              </c:strCache>
            </c:strRef>
          </c:cat>
          <c:val>
            <c:numRef>
              <c:f>(Urbumi!$D$4,Urbumi!$D$9,Urbumi!$D$14,Urbumi!$D$19,Urbumi!$D$26,Urbumi!$D$31,Urbumi!$D$38,Urbumi!$D$48,Urbumi!$D$53,Urbumi!$D$60,Urbumi!$D$65,Urbumi!$D$70,Urbumi!$D$82,Urbumi!$D$87,Urbumi!$D$92,Urbumi!$D$97,Urbumi!$D$104,Urbumi!$D$109,Urbumi!$D$114)</c:f>
              <c:numCache>
                <c:formatCode>0.0</c:formatCode>
                <c:ptCount val="19"/>
                <c:pt idx="0">
                  <c:v>0.25</c:v>
                </c:pt>
                <c:pt idx="1">
                  <c:v>8.4749999999999996</c:v>
                </c:pt>
                <c:pt idx="2">
                  <c:v>0.21000000000000002</c:v>
                </c:pt>
                <c:pt idx="3">
                  <c:v>5.0000000000000001E-3</c:v>
                </c:pt>
                <c:pt idx="4">
                  <c:v>0.3</c:v>
                </c:pt>
                <c:pt idx="5">
                  <c:v>0.2</c:v>
                </c:pt>
                <c:pt idx="6">
                  <c:v>0.1</c:v>
                </c:pt>
                <c:pt idx="7">
                  <c:v>1.2500000000000001E-2</c:v>
                </c:pt>
                <c:pt idx="8">
                  <c:v>7.4999999999999997E-3</c:v>
                </c:pt>
                <c:pt idx="9">
                  <c:v>7.4999999999999997E-3</c:v>
                </c:pt>
                <c:pt idx="10">
                  <c:v>0.192</c:v>
                </c:pt>
                <c:pt idx="11">
                  <c:v>0.57500000000000007</c:v>
                </c:pt>
                <c:pt idx="12">
                  <c:v>1.2999999999999998</c:v>
                </c:pt>
                <c:pt idx="13">
                  <c:v>7.5000000000000011E-2</c:v>
                </c:pt>
                <c:pt idx="14">
                  <c:v>8.5000000000000006E-2</c:v>
                </c:pt>
                <c:pt idx="15">
                  <c:v>6.6750000000000007</c:v>
                </c:pt>
                <c:pt idx="16">
                  <c:v>0.04</c:v>
                </c:pt>
                <c:pt idx="17">
                  <c:v>16.450000000000003</c:v>
                </c:pt>
                <c:pt idx="18">
                  <c:v>8.7499999999999994E-2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4A1-4E38-8E2F-D4A52871BD1A}"/>
            </c:ext>
          </c:extLst>
        </c:ser>
        <c:ser>
          <c:idx val="2"/>
          <c:order val="2"/>
          <c:tx>
            <c:v>2018</c:v>
          </c:tx>
          <c:spPr>
            <a:solidFill>
              <a:schemeClr val="bg1">
                <a:lumMod val="65000"/>
              </a:schemeClr>
            </a:solidFill>
          </c:spPr>
          <c:invertIfNegative val="0"/>
          <c:val>
            <c:numRef>
              <c:f>(Urbumi!$D$5,Urbumi!$D$10,Urbumi!$D$15,Urbumi!$D$20,Urbumi!$D$27,Urbumi!$D$32,Urbumi!$D$39,Urbumi!$D$49,Urbumi!$D$54,Urbumi!$D$61,Urbumi!$D$66,Urbumi!$D$71,Urbumi!$D$83,Urbumi!$D$88,Urbumi!$D$93,Urbumi!$D$98,Urbumi!$D$105,Urbumi!$D$110,Urbumi!$D$115)</c:f>
              <c:numCache>
                <c:formatCode>0.0</c:formatCode>
                <c:ptCount val="19"/>
                <c:pt idx="0">
                  <c:v>0.375</c:v>
                </c:pt>
                <c:pt idx="1">
                  <c:v>8.0666666666666682</c:v>
                </c:pt>
                <c:pt idx="2">
                  <c:v>3.0000000000000002E-2</c:v>
                </c:pt>
                <c:pt idx="3">
                  <c:v>5.0000000000000001E-3</c:v>
                </c:pt>
                <c:pt idx="4">
                  <c:v>0.23333333333333331</c:v>
                </c:pt>
                <c:pt idx="5">
                  <c:v>5.3333333333333337E-2</c:v>
                </c:pt>
                <c:pt idx="6">
                  <c:v>0.05</c:v>
                </c:pt>
                <c:pt idx="7">
                  <c:v>2.5000000000000001E-3</c:v>
                </c:pt>
                <c:pt idx="8">
                  <c:v>0</c:v>
                </c:pt>
                <c:pt idx="9">
                  <c:v>0</c:v>
                </c:pt>
                <c:pt idx="10">
                  <c:v>0.1</c:v>
                </c:pt>
                <c:pt idx="11">
                  <c:v>4.2500000000000003E-2</c:v>
                </c:pt>
                <c:pt idx="12">
                  <c:v>0.40500000000000003</c:v>
                </c:pt>
                <c:pt idx="13">
                  <c:v>0.04</c:v>
                </c:pt>
                <c:pt idx="14">
                  <c:v>0.02</c:v>
                </c:pt>
                <c:pt idx="15">
                  <c:v>3.6500000000000004</c:v>
                </c:pt>
                <c:pt idx="16">
                  <c:v>0.11</c:v>
                </c:pt>
                <c:pt idx="17">
                  <c:v>11.8</c:v>
                </c:pt>
                <c:pt idx="18">
                  <c:v>0.08</c:v>
                </c:pt>
              </c:numCache>
            </c:numRef>
          </c:val>
        </c:ser>
        <c:ser>
          <c:idx val="3"/>
          <c:order val="3"/>
          <c:tx>
            <c:strRef>
              <c:f>Urbumi!$C$6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CCCC00"/>
            </a:solidFill>
          </c:spPr>
          <c:invertIfNegative val="0"/>
          <c:val>
            <c:numRef>
              <c:f>(Urbumi!$D$6,Urbumi!$D$11,Urbumi!$D$16,Urbumi!$D$21,Urbumi!$D$28,Urbumi!$D$33,Urbumi!$D$40,Urbumi!$D$50,Urbumi!$D$55,Urbumi!$D$62,Urbumi!$D$67,Urbumi!$D$72,Urbumi!$D$84,Urbumi!$D$89,Urbumi!$D$94,Urbumi!$D$99,Urbumi!$D$106,Urbumi!$D$111,Urbumi!$D$116)</c:f>
              <c:numCache>
                <c:formatCode>0.0</c:formatCode>
                <c:ptCount val="19"/>
                <c:pt idx="0">
                  <c:v>0.3666666666666667</c:v>
                </c:pt>
                <c:pt idx="1">
                  <c:v>7.0666666666666673</c:v>
                </c:pt>
                <c:pt idx="2">
                  <c:v>7.3333333333333334E-2</c:v>
                </c:pt>
                <c:pt idx="3">
                  <c:v>0.02</c:v>
                </c:pt>
                <c:pt idx="4">
                  <c:v>0.23333333333333331</c:v>
                </c:pt>
                <c:pt idx="5">
                  <c:v>0.17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6.6666666666666671E-3</c:v>
                </c:pt>
                <c:pt idx="10">
                  <c:v>0.46666666666666673</c:v>
                </c:pt>
                <c:pt idx="11">
                  <c:v>0.40000000000000008</c:v>
                </c:pt>
                <c:pt idx="12">
                  <c:v>0.70000000000000007</c:v>
                </c:pt>
                <c:pt idx="13">
                  <c:v>0.11333333333333334</c:v>
                </c:pt>
                <c:pt idx="14">
                  <c:v>0.08</c:v>
                </c:pt>
                <c:pt idx="15">
                  <c:v>4.4666666666666668</c:v>
                </c:pt>
                <c:pt idx="16">
                  <c:v>5.3333333333333337E-2</c:v>
                </c:pt>
                <c:pt idx="17">
                  <c:v>11.266666666666666</c:v>
                </c:pt>
                <c:pt idx="18" formatCode="General">
                  <c:v>0.08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8871728"/>
        <c:axId val="228876824"/>
      </c:barChart>
      <c:catAx>
        <c:axId val="2288717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lv-LV" sz="1200" b="1" dirty="0" err="1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Water</a:t>
                </a:r>
                <a:r>
                  <a:rPr lang="lv-LV" sz="1200" b="1" dirty="0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lv-LV" sz="1200" b="1" dirty="0" err="1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sampling</a:t>
                </a:r>
                <a:r>
                  <a:rPr lang="lv-LV" sz="1200" b="1" dirty="0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lv-LV" sz="1200" b="1" dirty="0" err="1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site</a:t>
                </a:r>
                <a:endParaRPr lang="lv-LV" sz="1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3022537980249265"/>
              <c:y val="0.9543620083343048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28876824"/>
        <c:crosses val="autoZero"/>
        <c:auto val="0"/>
        <c:lblAlgn val="ctr"/>
        <c:lblOffset val="100"/>
        <c:tickMarkSkip val="1"/>
        <c:noMultiLvlLbl val="0"/>
      </c:catAx>
      <c:valAx>
        <c:axId val="22887682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50" b="1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1200" b="1" i="0" u="none" strike="noStrike" kern="1200" baseline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NO</a:t>
                </a:r>
                <a:r>
                  <a:rPr lang="lv-LV" sz="1200" b="1" i="0" u="none" strike="noStrike" kern="1200" baseline="-250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</a:t>
                </a:r>
                <a:r>
                  <a:rPr lang="lv-LV" sz="1200" b="1" i="0" u="none" strike="noStrike" kern="1200" baseline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-N </a:t>
                </a:r>
                <a:r>
                  <a:rPr lang="lv-LV" sz="1200" b="1" i="0" u="none" strike="noStrike" kern="1200" baseline="0" dirty="0" err="1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concentration</a:t>
                </a:r>
                <a:r>
                  <a:rPr lang="lv-LV" sz="1200" b="1" i="0" u="none" strike="noStrike" kern="1200" baseline="0" dirty="0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</a:t>
                </a:r>
                <a:r>
                  <a:rPr lang="lv-LV" sz="1200" b="1" i="0" u="none" strike="noStrike" kern="1200" baseline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mg l</a:t>
                </a:r>
                <a:r>
                  <a:rPr lang="lv-LV" sz="1200" b="1" i="0" u="none" strike="noStrike" kern="1200" baseline="300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-1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50" b="1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endParaRPr lang="lv-LV" sz="1200" b="1" i="0" u="none" strike="noStrike" kern="1200" baseline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2.3041062801932369E-3"/>
              <c:y val="0.1799647435897435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28871728"/>
        <c:crossesAt val="1"/>
        <c:crossBetween val="between"/>
      </c:valAx>
    </c:plotArea>
    <c:legend>
      <c:legendPos val="r"/>
      <c:layout>
        <c:manualLayout>
          <c:xMode val="edge"/>
          <c:yMode val="edge"/>
          <c:x val="0.27789649758454105"/>
          <c:y val="6.2961538461538472E-3"/>
          <c:w val="0.51770659634363037"/>
          <c:h val="6.3986350887744639E-2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50"/>
      </a:pPr>
      <a:endParaRPr lang="lv-LV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938628440669118E-2"/>
          <c:y val="8.7287182989942813E-2"/>
          <c:w val="0.84060654333968443"/>
          <c:h val="0.76894207706067963"/>
        </c:manualLayout>
      </c:layout>
      <c:barChart>
        <c:barDir val="col"/>
        <c:grouping val="clustered"/>
        <c:varyColors val="0"/>
        <c:ser>
          <c:idx val="0"/>
          <c:order val="0"/>
          <c:tx>
            <c:v>Precipitation</c:v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Sheet1!$B$3:$B$26</c:f>
              <c:numCache>
                <c:formatCode>General</c:formatCode>
                <c:ptCount val="24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</c:numCache>
            </c:numRef>
          </c:cat>
          <c:val>
            <c:numRef>
              <c:f>Sheet1!$C$3:$C$26</c:f>
              <c:numCache>
                <c:formatCode>0.0</c:formatCode>
                <c:ptCount val="24"/>
                <c:pt idx="0">
                  <c:v>658.1</c:v>
                </c:pt>
                <c:pt idx="1">
                  <c:v>523.70000000000005</c:v>
                </c:pt>
                <c:pt idx="2">
                  <c:v>588.29999999999995</c:v>
                </c:pt>
                <c:pt idx="3">
                  <c:v>703.2</c:v>
                </c:pt>
                <c:pt idx="4">
                  <c:v>543.70000000000005</c:v>
                </c:pt>
                <c:pt idx="5">
                  <c:v>507.19999999999993</c:v>
                </c:pt>
                <c:pt idx="6">
                  <c:v>713.39999999999986</c:v>
                </c:pt>
                <c:pt idx="7">
                  <c:v>677.25</c:v>
                </c:pt>
                <c:pt idx="8">
                  <c:v>469.40000000000003</c:v>
                </c:pt>
                <c:pt idx="9">
                  <c:v>616.40000000000009</c:v>
                </c:pt>
                <c:pt idx="10">
                  <c:v>514.59999999999991</c:v>
                </c:pt>
                <c:pt idx="11">
                  <c:v>486.69999999999993</c:v>
                </c:pt>
                <c:pt idx="12">
                  <c:v>564.80000000000007</c:v>
                </c:pt>
                <c:pt idx="13">
                  <c:v>531.09999999999991</c:v>
                </c:pt>
                <c:pt idx="14">
                  <c:v>574.09999999999991</c:v>
                </c:pt>
                <c:pt idx="15">
                  <c:v>827.1</c:v>
                </c:pt>
                <c:pt idx="16">
                  <c:v>642.70000000000005</c:v>
                </c:pt>
                <c:pt idx="17">
                  <c:v>700.19999999999982</c:v>
                </c:pt>
                <c:pt idx="18">
                  <c:v>606.20000000000005</c:v>
                </c:pt>
                <c:pt idx="19">
                  <c:v>672.9</c:v>
                </c:pt>
                <c:pt idx="20">
                  <c:v>485.90000000000003</c:v>
                </c:pt>
                <c:pt idx="21">
                  <c:v>637.89999999999986</c:v>
                </c:pt>
                <c:pt idx="22">
                  <c:v>639.10000000000014</c:v>
                </c:pt>
                <c:pt idx="23">
                  <c:v>396.5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143160"/>
        <c:axId val="132143552"/>
      </c:barChart>
      <c:lineChart>
        <c:grouping val="standard"/>
        <c:varyColors val="0"/>
        <c:ser>
          <c:idx val="1"/>
          <c:order val="2"/>
          <c:tx>
            <c:v>Drainage</c:v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marker>
          <c:val>
            <c:numRef>
              <c:f>Sheet1!$I$3:$I$26</c:f>
              <c:numCache>
                <c:formatCode>0.0</c:formatCode>
                <c:ptCount val="24"/>
                <c:pt idx="0">
                  <c:v>310.02260052219464</c:v>
                </c:pt>
                <c:pt idx="1">
                  <c:v>149.49004699738902</c:v>
                </c:pt>
                <c:pt idx="2">
                  <c:v>212.51805744125323</c:v>
                </c:pt>
                <c:pt idx="3">
                  <c:v>238.48486684073083</c:v>
                </c:pt>
                <c:pt idx="4">
                  <c:v>152.28641796344647</c:v>
                </c:pt>
                <c:pt idx="5">
                  <c:v>127.63174934725853</c:v>
                </c:pt>
                <c:pt idx="6">
                  <c:v>170.91747258485657</c:v>
                </c:pt>
                <c:pt idx="7">
                  <c:v>107.9864647519582</c:v>
                </c:pt>
                <c:pt idx="8">
                  <c:v>56.588616187989551</c:v>
                </c:pt>
                <c:pt idx="9">
                  <c:v>174.83705483028726</c:v>
                </c:pt>
                <c:pt idx="10">
                  <c:v>93.048062663185448</c:v>
                </c:pt>
                <c:pt idx="11">
                  <c:v>60.586590078328854</c:v>
                </c:pt>
                <c:pt idx="12">
                  <c:v>163.30337624020899</c:v>
                </c:pt>
                <c:pt idx="13">
                  <c:v>169.13573577023504</c:v>
                </c:pt>
                <c:pt idx="14">
                  <c:v>134.96531065165357</c:v>
                </c:pt>
                <c:pt idx="15">
                  <c:v>331.80642897662227</c:v>
                </c:pt>
                <c:pt idx="16">
                  <c:v>275.05420792680223</c:v>
                </c:pt>
                <c:pt idx="17">
                  <c:v>300.87062187955468</c:v>
                </c:pt>
                <c:pt idx="18">
                  <c:v>276.71885996099962</c:v>
                </c:pt>
                <c:pt idx="19">
                  <c:v>213.40387864303665</c:v>
                </c:pt>
                <c:pt idx="20">
                  <c:v>160.21710956394847</c:v>
                </c:pt>
                <c:pt idx="21">
                  <c:v>91.141946764802114</c:v>
                </c:pt>
                <c:pt idx="22">
                  <c:v>244.42179284741323</c:v>
                </c:pt>
                <c:pt idx="23">
                  <c:v>107.40395130533003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143160"/>
        <c:axId val="132143552"/>
      </c:lineChart>
      <c:lineChart>
        <c:grouping val="standard"/>
        <c:varyColors val="0"/>
        <c:ser>
          <c:idx val="2"/>
          <c:order val="1"/>
          <c:tx>
            <c:v>Temperature</c:v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numRef>
              <c:f>Sheet1!$B$3:$B$26</c:f>
              <c:numCache>
                <c:formatCode>General</c:formatCode>
                <c:ptCount val="24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</c:numCache>
            </c:numRef>
          </c:cat>
          <c:val>
            <c:numRef>
              <c:f>Sheet1!$F$3:$F$26</c:f>
              <c:numCache>
                <c:formatCode>0.0</c:formatCode>
                <c:ptCount val="24"/>
                <c:pt idx="0">
                  <c:v>6.8323921522088531</c:v>
                </c:pt>
                <c:pt idx="1">
                  <c:v>5.4340681415564625</c:v>
                </c:pt>
                <c:pt idx="2">
                  <c:v>7.2757965416453318</c:v>
                </c:pt>
                <c:pt idx="3">
                  <c:v>6.9747884984639024</c:v>
                </c:pt>
                <c:pt idx="4">
                  <c:v>9.8969134237924568</c:v>
                </c:pt>
                <c:pt idx="5">
                  <c:v>8.4753171540909644</c:v>
                </c:pt>
                <c:pt idx="6">
                  <c:v>7.6802306120925072</c:v>
                </c:pt>
                <c:pt idx="7">
                  <c:v>7.595510406779856</c:v>
                </c:pt>
                <c:pt idx="8">
                  <c:v>7.4339897220088771</c:v>
                </c:pt>
                <c:pt idx="9">
                  <c:v>7.1837497734107876</c:v>
                </c:pt>
                <c:pt idx="10">
                  <c:v>6.5992314708141331</c:v>
                </c:pt>
                <c:pt idx="11">
                  <c:v>8.3131379260037352</c:v>
                </c:pt>
                <c:pt idx="12">
                  <c:v>7.7682224729049318</c:v>
                </c:pt>
                <c:pt idx="13">
                  <c:v>8.1446106012853789</c:v>
                </c:pt>
                <c:pt idx="14">
                  <c:v>6.9879393081157204</c:v>
                </c:pt>
                <c:pt idx="15">
                  <c:v>5.735349835722821</c:v>
                </c:pt>
                <c:pt idx="16">
                  <c:v>7.465034562211982</c:v>
                </c:pt>
                <c:pt idx="17">
                  <c:v>6.3574512704445274</c:v>
                </c:pt>
                <c:pt idx="18">
                  <c:v>7.2351286579310772</c:v>
                </c:pt>
                <c:pt idx="19">
                  <c:v>7.7351185627395305</c:v>
                </c:pt>
                <c:pt idx="20">
                  <c:v>8.2414866818143029</c:v>
                </c:pt>
                <c:pt idx="21">
                  <c:v>7.6</c:v>
                </c:pt>
                <c:pt idx="22">
                  <c:v>7.1</c:v>
                </c:pt>
                <c:pt idx="23">
                  <c:v>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143944"/>
        <c:axId val="132144336"/>
      </c:lineChart>
      <c:catAx>
        <c:axId val="1321431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lv-LV"/>
                  <a:t>Year</a:t>
                </a:r>
              </a:p>
            </c:rich>
          </c:tx>
          <c:layout>
            <c:manualLayout>
              <c:xMode val="edge"/>
              <c:yMode val="edge"/>
              <c:x val="0.4634898916323984"/>
              <c:y val="0.9553528091597245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 rot="-540000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lv-LV"/>
          </a:p>
        </c:txPr>
        <c:crossAx val="132143552"/>
        <c:crosses val="autoZero"/>
        <c:auto val="1"/>
        <c:lblAlgn val="ctr"/>
        <c:lblOffset val="100"/>
        <c:noMultiLvlLbl val="0"/>
      </c:catAx>
      <c:valAx>
        <c:axId val="13214355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lv-LV"/>
                  <a:t>Precipitation and drainage (mm)</a:t>
                </a:r>
              </a:p>
            </c:rich>
          </c:tx>
          <c:layout>
            <c:manualLayout>
              <c:xMode val="edge"/>
              <c:yMode val="edge"/>
              <c:x val="5.3218757491379153E-4"/>
              <c:y val="0.24148522195595115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lv-LV"/>
          </a:p>
        </c:txPr>
        <c:crossAx val="132143160"/>
        <c:crosses val="autoZero"/>
        <c:crossBetween val="between"/>
      </c:valAx>
      <c:catAx>
        <c:axId val="1321439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2144336"/>
        <c:crosses val="autoZero"/>
        <c:auto val="1"/>
        <c:lblAlgn val="ctr"/>
        <c:lblOffset val="100"/>
        <c:noMultiLvlLbl val="0"/>
      </c:catAx>
      <c:valAx>
        <c:axId val="132144336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lv-LV" sz="1200" b="0" i="0" u="none" strike="noStrike" baseline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Temperature (</a:t>
                </a:r>
                <a:r>
                  <a:rPr lang="lv-LV" sz="1200" b="0" i="0" u="none" strike="noStrike" baseline="3000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o</a:t>
                </a:r>
                <a:r>
                  <a:rPr lang="lv-LV" sz="1200" b="0" i="0" u="none" strike="noStrike" baseline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C)</a:t>
                </a:r>
              </a:p>
            </c:rich>
          </c:tx>
          <c:layout>
            <c:manualLayout>
              <c:xMode val="edge"/>
              <c:yMode val="edge"/>
              <c:x val="0.97377049180327879"/>
              <c:y val="0.3704939328236144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lv-LV"/>
          </a:p>
        </c:txPr>
        <c:crossAx val="132143944"/>
        <c:crosses val="max"/>
        <c:crossBetween val="between"/>
        <c:majorUnit val="1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29976580796252927"/>
          <c:y val="2.0676708889649665E-2"/>
          <c:w val="0.42505854800936771"/>
          <c:h val="4.6992468332762757E-2"/>
        </c:manualLayout>
      </c:layout>
      <c:overlay val="0"/>
      <c:spPr>
        <a:solidFill>
          <a:schemeClr val="bg1"/>
        </a:solidFill>
        <a:ln w="6350"/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lv-LV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v-LV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9.0494816811112849E-2"/>
          <c:y val="9.7489502973522046E-2"/>
          <c:w val="0.8374903826062694"/>
          <c:h val="0.73833487581361479"/>
        </c:manualLayout>
      </c:layout>
      <c:barChart>
        <c:barDir val="col"/>
        <c:grouping val="clustered"/>
        <c:varyColors val="0"/>
        <c:ser>
          <c:idx val="0"/>
          <c:order val="0"/>
          <c:tx>
            <c:v>Precipitation</c:v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Sheet1!$B$3:$B$26</c:f>
              <c:numCache>
                <c:formatCode>General</c:formatCode>
                <c:ptCount val="24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</c:numCache>
            </c:numRef>
          </c:cat>
          <c:val>
            <c:numRef>
              <c:f>Sheet1!$D$3:$D$26</c:f>
              <c:numCache>
                <c:formatCode>0.0</c:formatCode>
                <c:ptCount val="24"/>
                <c:pt idx="0">
                  <c:v>762.93</c:v>
                </c:pt>
                <c:pt idx="1">
                  <c:v>587.1</c:v>
                </c:pt>
                <c:pt idx="2">
                  <c:v>635.4</c:v>
                </c:pt>
                <c:pt idx="3">
                  <c:v>740.4</c:v>
                </c:pt>
                <c:pt idx="4">
                  <c:v>638.60000000000014</c:v>
                </c:pt>
                <c:pt idx="5">
                  <c:v>596.9</c:v>
                </c:pt>
                <c:pt idx="6">
                  <c:v>773.2</c:v>
                </c:pt>
                <c:pt idx="7">
                  <c:v>594.6</c:v>
                </c:pt>
                <c:pt idx="8">
                  <c:v>585.80000000000007</c:v>
                </c:pt>
                <c:pt idx="9">
                  <c:v>604.1</c:v>
                </c:pt>
                <c:pt idx="10">
                  <c:v>472.8</c:v>
                </c:pt>
                <c:pt idx="11">
                  <c:v>579.10000000000014</c:v>
                </c:pt>
                <c:pt idx="12">
                  <c:v>756.6</c:v>
                </c:pt>
                <c:pt idx="13">
                  <c:v>650</c:v>
                </c:pt>
                <c:pt idx="14">
                  <c:v>862.29999999999984</c:v>
                </c:pt>
                <c:pt idx="15">
                  <c:v>855.40000000000009</c:v>
                </c:pt>
                <c:pt idx="16">
                  <c:v>1039.2</c:v>
                </c:pt>
                <c:pt idx="17">
                  <c:v>747.70000000000016</c:v>
                </c:pt>
                <c:pt idx="18">
                  <c:v>625.79999999999995</c:v>
                </c:pt>
                <c:pt idx="19">
                  <c:v>678.30000000000052</c:v>
                </c:pt>
                <c:pt idx="20">
                  <c:v>552.40000000000009</c:v>
                </c:pt>
                <c:pt idx="21">
                  <c:v>598.19999999999993</c:v>
                </c:pt>
                <c:pt idx="22">
                  <c:v>745.30000000000018</c:v>
                </c:pt>
                <c:pt idx="23">
                  <c:v>452.00000000000006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086888"/>
        <c:axId val="226089240"/>
      </c:barChart>
      <c:lineChart>
        <c:grouping val="standard"/>
        <c:varyColors val="0"/>
        <c:ser>
          <c:idx val="1"/>
          <c:order val="2"/>
          <c:tx>
            <c:v>Drainage</c:v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marker>
          <c:val>
            <c:numRef>
              <c:f>Sheet1!$J$3:$J$26</c:f>
              <c:numCache>
                <c:formatCode>0.0</c:formatCode>
                <c:ptCount val="24"/>
                <c:pt idx="0">
                  <c:v>350.17646877409419</c:v>
                </c:pt>
                <c:pt idx="1">
                  <c:v>198.24703161141102</c:v>
                </c:pt>
                <c:pt idx="2">
                  <c:v>280.26847956823445</c:v>
                </c:pt>
                <c:pt idx="3">
                  <c:v>348.64994960538911</c:v>
                </c:pt>
                <c:pt idx="4">
                  <c:v>222.85321202775631</c:v>
                </c:pt>
                <c:pt idx="5">
                  <c:v>173.59664919043956</c:v>
                </c:pt>
                <c:pt idx="6">
                  <c:v>246.07323978411713</c:v>
                </c:pt>
                <c:pt idx="7">
                  <c:v>269.61643222405132</c:v>
                </c:pt>
                <c:pt idx="8">
                  <c:v>136.54797224363938</c:v>
                </c:pt>
                <c:pt idx="9">
                  <c:v>180.08921356977635</c:v>
                </c:pt>
                <c:pt idx="10">
                  <c:v>146.82793854412893</c:v>
                </c:pt>
                <c:pt idx="11">
                  <c:v>197.70142470022503</c:v>
                </c:pt>
                <c:pt idx="12">
                  <c:v>302.63247519371311</c:v>
                </c:pt>
                <c:pt idx="13">
                  <c:v>217.56746268417106</c:v>
                </c:pt>
                <c:pt idx="14">
                  <c:v>285.29345477025726</c:v>
                </c:pt>
                <c:pt idx="15">
                  <c:v>371.70998137375472</c:v>
                </c:pt>
                <c:pt idx="16">
                  <c:v>375.85324223850773</c:v>
                </c:pt>
                <c:pt idx="17">
                  <c:v>310.0788003913492</c:v>
                </c:pt>
                <c:pt idx="18">
                  <c:v>219.21096233159278</c:v>
                </c:pt>
                <c:pt idx="19">
                  <c:v>169.18267879345993</c:v>
                </c:pt>
                <c:pt idx="20">
                  <c:v>145.73063968676024</c:v>
                </c:pt>
                <c:pt idx="21">
                  <c:v>239.62793469162315</c:v>
                </c:pt>
                <c:pt idx="22">
                  <c:v>449.79063149325555</c:v>
                </c:pt>
                <c:pt idx="23">
                  <c:v>97.490738009661769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086888"/>
        <c:axId val="226089240"/>
      </c:lineChart>
      <c:lineChart>
        <c:grouping val="standard"/>
        <c:varyColors val="0"/>
        <c:ser>
          <c:idx val="2"/>
          <c:order val="1"/>
          <c:tx>
            <c:v>Temperature</c:v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numRef>
              <c:f>Sheet1!$B$3:$B$26</c:f>
              <c:numCache>
                <c:formatCode>General</c:formatCode>
                <c:ptCount val="24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</c:numCache>
            </c:numRef>
          </c:cat>
          <c:val>
            <c:numRef>
              <c:f>Sheet1!$G$3:$G$26</c:f>
              <c:numCache>
                <c:formatCode>0.0</c:formatCode>
                <c:ptCount val="24"/>
                <c:pt idx="0">
                  <c:v>6.4359126984126993</c:v>
                </c:pt>
                <c:pt idx="1">
                  <c:v>4.950268817204301</c:v>
                </c:pt>
                <c:pt idx="2">
                  <c:v>6.509609575012802</c:v>
                </c:pt>
                <c:pt idx="3">
                  <c:v>5.459843271409369</c:v>
                </c:pt>
                <c:pt idx="4">
                  <c:v>6.7721256451079546</c:v>
                </c:pt>
                <c:pt idx="5">
                  <c:v>8.933055101100102</c:v>
                </c:pt>
                <c:pt idx="6">
                  <c:v>6.1960671915002559</c:v>
                </c:pt>
                <c:pt idx="7">
                  <c:v>6.5561344387374128</c:v>
                </c:pt>
                <c:pt idx="8">
                  <c:v>5.9123450455495812</c:v>
                </c:pt>
                <c:pt idx="9">
                  <c:v>5.7360096572065666</c:v>
                </c:pt>
                <c:pt idx="10">
                  <c:v>5.7029424075140822</c:v>
                </c:pt>
                <c:pt idx="11">
                  <c:v>6.6743890462322915</c:v>
                </c:pt>
                <c:pt idx="12">
                  <c:v>6.8399292480052045</c:v>
                </c:pt>
                <c:pt idx="13">
                  <c:v>7.2378530584036405</c:v>
                </c:pt>
                <c:pt idx="14">
                  <c:v>6.1445223793372774</c:v>
                </c:pt>
                <c:pt idx="15">
                  <c:v>4.8793573762054097</c:v>
                </c:pt>
                <c:pt idx="16">
                  <c:v>6.8006075360469964</c:v>
                </c:pt>
                <c:pt idx="17">
                  <c:v>6.206348410653999</c:v>
                </c:pt>
                <c:pt idx="18">
                  <c:v>7.0066844326521762</c:v>
                </c:pt>
                <c:pt idx="19">
                  <c:v>7.5565408452807636</c:v>
                </c:pt>
                <c:pt idx="20">
                  <c:v>7.8119197460521539</c:v>
                </c:pt>
                <c:pt idx="21">
                  <c:v>7.24</c:v>
                </c:pt>
                <c:pt idx="22">
                  <c:v>7.02</c:v>
                </c:pt>
                <c:pt idx="23">
                  <c:v>7.86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088848"/>
        <c:axId val="226086104"/>
      </c:lineChart>
      <c:catAx>
        <c:axId val="226086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lv-LV"/>
                  <a:t>Year</a:t>
                </a:r>
              </a:p>
            </c:rich>
          </c:tx>
          <c:layout>
            <c:manualLayout>
              <c:xMode val="edge"/>
              <c:yMode val="edge"/>
              <c:x val="0.46348992340869671"/>
              <c:y val="0.9477009514435695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 rot="-540000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lv-LV"/>
          </a:p>
        </c:txPr>
        <c:crossAx val="226089240"/>
        <c:crosses val="autoZero"/>
        <c:auto val="1"/>
        <c:lblAlgn val="ctr"/>
        <c:lblOffset val="100"/>
        <c:noMultiLvlLbl val="0"/>
      </c:catAx>
      <c:valAx>
        <c:axId val="226089240"/>
        <c:scaling>
          <c:orientation val="minMax"/>
          <c:max val="1100"/>
        </c:scaling>
        <c:delete val="0"/>
        <c:axPos val="l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lv-LV"/>
                  <a:t>Precipitation and drainage (mm)</a:t>
                </a:r>
              </a:p>
            </c:rich>
          </c:tx>
          <c:layout>
            <c:manualLayout>
              <c:xMode val="edge"/>
              <c:yMode val="edge"/>
              <c:x val="5.3217909164863164E-4"/>
              <c:y val="0.2567888779527559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lv-LV"/>
          </a:p>
        </c:txPr>
        <c:crossAx val="226086888"/>
        <c:crosses val="autoZero"/>
        <c:crossBetween val="between"/>
        <c:majorUnit val="100"/>
      </c:valAx>
      <c:catAx>
        <c:axId val="2260888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6086104"/>
        <c:crosses val="autoZero"/>
        <c:auto val="1"/>
        <c:lblAlgn val="ctr"/>
        <c:lblOffset val="100"/>
        <c:noMultiLvlLbl val="0"/>
      </c:catAx>
      <c:valAx>
        <c:axId val="22608610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lv-LV" sz="1200" b="0" i="0" u="none" strike="noStrike" baseline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Temperature (</a:t>
                </a:r>
                <a:r>
                  <a:rPr lang="lv-LV" sz="1200" b="0" i="0" u="none" strike="noStrike" baseline="3000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o</a:t>
                </a:r>
                <a:r>
                  <a:rPr lang="lv-LV" sz="1200" b="0" i="0" u="none" strike="noStrike" baseline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C)</a:t>
                </a:r>
              </a:p>
            </c:rich>
          </c:tx>
          <c:layout>
            <c:manualLayout>
              <c:xMode val="edge"/>
              <c:yMode val="edge"/>
              <c:x val="0.969343954812666"/>
              <c:y val="0.34498810695538057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lv-LV"/>
          </a:p>
        </c:txPr>
        <c:crossAx val="226088848"/>
        <c:crosses val="max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29356761983699403"/>
          <c:y val="3.125E-2"/>
          <c:w val="0.42456189467544619"/>
          <c:h val="4.6875E-2"/>
        </c:manualLayout>
      </c:layout>
      <c:overlay val="0"/>
      <c:spPr>
        <a:solidFill>
          <a:schemeClr val="bg1"/>
        </a:solidFill>
        <a:ln w="6350"/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lv-LV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v-LV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938628440669118E-2"/>
          <c:y val="8.7287182989942813E-2"/>
          <c:w val="0.84060654333968443"/>
          <c:h val="0.76894207706067963"/>
        </c:manualLayout>
      </c:layout>
      <c:barChart>
        <c:barDir val="col"/>
        <c:grouping val="clustered"/>
        <c:varyColors val="0"/>
        <c:ser>
          <c:idx val="0"/>
          <c:order val="0"/>
          <c:tx>
            <c:v>Precipitation</c:v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Sheet1!$B$3:$B$26</c:f>
              <c:numCache>
                <c:formatCode>General</c:formatCode>
                <c:ptCount val="24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</c:numCache>
            </c:numRef>
          </c:cat>
          <c:val>
            <c:numRef>
              <c:f>Sheet1!$E$3:$E$26</c:f>
              <c:numCache>
                <c:formatCode>0.0</c:formatCode>
                <c:ptCount val="24"/>
                <c:pt idx="0">
                  <c:v>768.70000000000027</c:v>
                </c:pt>
                <c:pt idx="1">
                  <c:v>581.20000000000005</c:v>
                </c:pt>
                <c:pt idx="2">
                  <c:v>803.89999999999986</c:v>
                </c:pt>
                <c:pt idx="3">
                  <c:v>926.19999999999982</c:v>
                </c:pt>
                <c:pt idx="4">
                  <c:v>717.00000000000068</c:v>
                </c:pt>
                <c:pt idx="5">
                  <c:v>670.19999999999959</c:v>
                </c:pt>
                <c:pt idx="6">
                  <c:v>786.29999999999973</c:v>
                </c:pt>
                <c:pt idx="7">
                  <c:v>614.59999999999991</c:v>
                </c:pt>
                <c:pt idx="8">
                  <c:v>620.59999999999991</c:v>
                </c:pt>
                <c:pt idx="9">
                  <c:v>725.20000000000027</c:v>
                </c:pt>
                <c:pt idx="10">
                  <c:v>680.00000000000011</c:v>
                </c:pt>
                <c:pt idx="11">
                  <c:v>451.60000000000008</c:v>
                </c:pt>
                <c:pt idx="12">
                  <c:v>785.10000000000014</c:v>
                </c:pt>
                <c:pt idx="13">
                  <c:v>826.20000000000039</c:v>
                </c:pt>
                <c:pt idx="14">
                  <c:v>802.3</c:v>
                </c:pt>
                <c:pt idx="15">
                  <c:v>907.89999999999986</c:v>
                </c:pt>
                <c:pt idx="16">
                  <c:v>664.8</c:v>
                </c:pt>
                <c:pt idx="17">
                  <c:v>860.90000000000032</c:v>
                </c:pt>
                <c:pt idx="18">
                  <c:v>563.6</c:v>
                </c:pt>
                <c:pt idx="19">
                  <c:v>804.29999999999973</c:v>
                </c:pt>
                <c:pt idx="20">
                  <c:v>653.10000000000036</c:v>
                </c:pt>
                <c:pt idx="21">
                  <c:v>866.60000000000014</c:v>
                </c:pt>
                <c:pt idx="22">
                  <c:v>934.49999999999989</c:v>
                </c:pt>
                <c:pt idx="23">
                  <c:v>434.19999999999987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083752"/>
        <c:axId val="226084144"/>
      </c:barChart>
      <c:lineChart>
        <c:grouping val="standard"/>
        <c:varyColors val="0"/>
        <c:ser>
          <c:idx val="1"/>
          <c:order val="2"/>
          <c:tx>
            <c:v>Drainage</c:v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marker>
          <c:val>
            <c:numRef>
              <c:f>Sheet1!$K$3:$K$26</c:f>
              <c:numCache>
                <c:formatCode>0.0</c:formatCode>
                <c:ptCount val="24"/>
                <c:pt idx="0">
                  <c:v>516.81127164178781</c:v>
                </c:pt>
                <c:pt idx="1">
                  <c:v>119.73234626865673</c:v>
                </c:pt>
                <c:pt idx="2">
                  <c:v>244.47976119402969</c:v>
                </c:pt>
                <c:pt idx="3">
                  <c:v>272.00267462686566</c:v>
                </c:pt>
                <c:pt idx="4">
                  <c:v>368.55148943283569</c:v>
                </c:pt>
                <c:pt idx="5">
                  <c:v>231.51589253731342</c:v>
                </c:pt>
                <c:pt idx="6">
                  <c:v>237.73669253731327</c:v>
                </c:pt>
                <c:pt idx="7">
                  <c:v>229.41134328358194</c:v>
                </c:pt>
                <c:pt idx="8">
                  <c:v>191.3744525373134</c:v>
                </c:pt>
                <c:pt idx="9">
                  <c:v>286.94084776119394</c:v>
                </c:pt>
                <c:pt idx="10">
                  <c:v>267.81936716417943</c:v>
                </c:pt>
                <c:pt idx="11">
                  <c:v>122.63641791044797</c:v>
                </c:pt>
                <c:pt idx="12">
                  <c:v>219.86736716417892</c:v>
                </c:pt>
                <c:pt idx="13">
                  <c:v>305.4742925373132</c:v>
                </c:pt>
                <c:pt idx="14">
                  <c:v>295.43311665671678</c:v>
                </c:pt>
                <c:pt idx="15">
                  <c:v>358.77158373632477</c:v>
                </c:pt>
                <c:pt idx="16">
                  <c:v>218.65067331221636</c:v>
                </c:pt>
                <c:pt idx="17">
                  <c:v>306.15913730709849</c:v>
                </c:pt>
                <c:pt idx="18">
                  <c:v>290.39862964070903</c:v>
                </c:pt>
                <c:pt idx="19">
                  <c:v>250.57088766125418</c:v>
                </c:pt>
                <c:pt idx="20">
                  <c:v>212.77653955744182</c:v>
                </c:pt>
                <c:pt idx="21">
                  <c:v>360.01958358274902</c:v>
                </c:pt>
                <c:pt idx="22">
                  <c:v>452.86780286993076</c:v>
                </c:pt>
                <c:pt idx="23">
                  <c:v>110.92086189619926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083752"/>
        <c:axId val="226084144"/>
      </c:lineChart>
      <c:lineChart>
        <c:grouping val="standard"/>
        <c:varyColors val="0"/>
        <c:ser>
          <c:idx val="2"/>
          <c:order val="1"/>
          <c:tx>
            <c:v>Temperature</c:v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numRef>
              <c:f>Sheet1!$B$3:$B$26</c:f>
              <c:numCache>
                <c:formatCode>General</c:formatCode>
                <c:ptCount val="24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</c:numCache>
            </c:numRef>
          </c:cat>
          <c:val>
            <c:numRef>
              <c:f>Sheet1!$H$3:$H$26</c:f>
              <c:numCache>
                <c:formatCode>0.0</c:formatCode>
                <c:ptCount val="24"/>
                <c:pt idx="0">
                  <c:v>5.720775089605735</c:v>
                </c:pt>
                <c:pt idx="1">
                  <c:v>4.057581572117166</c:v>
                </c:pt>
                <c:pt idx="2">
                  <c:v>5.5090161823690034</c:v>
                </c:pt>
                <c:pt idx="3">
                  <c:v>5.2181334565412181</c:v>
                </c:pt>
                <c:pt idx="4">
                  <c:v>6.18146953405018</c:v>
                </c:pt>
                <c:pt idx="5">
                  <c:v>6.6469450624150292</c:v>
                </c:pt>
                <c:pt idx="6">
                  <c:v>5.8324699127410824</c:v>
                </c:pt>
                <c:pt idx="7">
                  <c:v>5.8542743322239295</c:v>
                </c:pt>
                <c:pt idx="8">
                  <c:v>5.6228455234468342</c:v>
                </c:pt>
                <c:pt idx="9">
                  <c:v>5.6960187532615114</c:v>
                </c:pt>
                <c:pt idx="10">
                  <c:v>5.0598732718894004</c:v>
                </c:pt>
                <c:pt idx="11">
                  <c:v>5.3883488040377436</c:v>
                </c:pt>
                <c:pt idx="12">
                  <c:v>6.0163556067588324</c:v>
                </c:pt>
                <c:pt idx="13">
                  <c:v>6.4640503274508418</c:v>
                </c:pt>
                <c:pt idx="14">
                  <c:v>5.3205518753200201</c:v>
                </c:pt>
                <c:pt idx="15">
                  <c:v>4.7118330773169497</c:v>
                </c:pt>
                <c:pt idx="16">
                  <c:v>6.4152195340501796</c:v>
                </c:pt>
                <c:pt idx="17">
                  <c:v>4.9986531331108637</c:v>
                </c:pt>
                <c:pt idx="18">
                  <c:v>5.9767825140809023</c:v>
                </c:pt>
                <c:pt idx="19">
                  <c:v>6.3229907611056815</c:v>
                </c:pt>
                <c:pt idx="20">
                  <c:v>6.6267101393830439</c:v>
                </c:pt>
                <c:pt idx="21">
                  <c:v>5.8502271369610099</c:v>
                </c:pt>
                <c:pt idx="22">
                  <c:v>5.5847770210916687</c:v>
                </c:pt>
                <c:pt idx="23">
                  <c:v>6.5572895572761531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084536"/>
        <c:axId val="226085712"/>
      </c:lineChart>
      <c:catAx>
        <c:axId val="226083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lv-LV"/>
                  <a:t>Year</a:t>
                </a:r>
              </a:p>
            </c:rich>
          </c:tx>
          <c:layout>
            <c:manualLayout>
              <c:xMode val="edge"/>
              <c:yMode val="edge"/>
              <c:x val="0.4634898916323984"/>
              <c:y val="0.9553529993533417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 rot="-540000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lv-LV"/>
          </a:p>
        </c:txPr>
        <c:crossAx val="226084144"/>
        <c:crosses val="autoZero"/>
        <c:auto val="1"/>
        <c:lblAlgn val="ctr"/>
        <c:lblOffset val="100"/>
        <c:noMultiLvlLbl val="0"/>
      </c:catAx>
      <c:valAx>
        <c:axId val="22608414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lv-LV"/>
                  <a:t>Precipitation and drainage (mm)</a:t>
                </a:r>
              </a:p>
            </c:rich>
          </c:tx>
          <c:layout>
            <c:manualLayout>
              <c:xMode val="edge"/>
              <c:yMode val="edge"/>
              <c:x val="5.3218757491379153E-4"/>
              <c:y val="0.24148522195595115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lv-LV"/>
          </a:p>
        </c:txPr>
        <c:crossAx val="226083752"/>
        <c:crosses val="autoZero"/>
        <c:crossBetween val="between"/>
      </c:valAx>
      <c:catAx>
        <c:axId val="226084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6085712"/>
        <c:crosses val="autoZero"/>
        <c:auto val="1"/>
        <c:lblAlgn val="ctr"/>
        <c:lblOffset val="100"/>
        <c:noMultiLvlLbl val="0"/>
      </c:catAx>
      <c:valAx>
        <c:axId val="226085712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lv-LV" sz="1200" b="0" i="0" u="none" strike="noStrike" baseline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Temperature (</a:t>
                </a:r>
                <a:r>
                  <a:rPr lang="lv-LV" sz="1200" b="0" i="0" u="none" strike="noStrike" baseline="3000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o</a:t>
                </a:r>
                <a:r>
                  <a:rPr lang="lv-LV" sz="1200" b="0" i="0" u="none" strike="noStrike" baseline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C)</a:t>
                </a:r>
              </a:p>
            </c:rich>
          </c:tx>
          <c:layout>
            <c:manualLayout>
              <c:xMode val="edge"/>
              <c:yMode val="edge"/>
              <c:x val="0.97377049180327879"/>
              <c:y val="0.37049412301723156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lv-LV"/>
          </a:p>
        </c:txPr>
        <c:crossAx val="226084536"/>
        <c:crosses val="max"/>
        <c:crossBetween val="between"/>
        <c:majorUnit val="1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29976580796252927"/>
          <c:y val="2.0676708889649665E-2"/>
          <c:w val="0.42505854800936771"/>
          <c:h val="4.6992468332762757E-2"/>
        </c:manualLayout>
      </c:layout>
      <c:overlay val="0"/>
      <c:spPr>
        <a:solidFill>
          <a:schemeClr val="bg1"/>
        </a:solidFill>
        <a:ln w="6350"/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lv-LV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v-LV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437721307146065"/>
          <c:y val="7.8954903364352194E-2"/>
          <c:w val="0.80047828986778513"/>
          <c:h val="0.58826484343714214"/>
        </c:manualLayout>
      </c:layout>
      <c:lineChart>
        <c:grouping val="standard"/>
        <c:varyColors val="0"/>
        <c:ser>
          <c:idx val="0"/>
          <c:order val="0"/>
          <c:tx>
            <c:v>Discharge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'LUA Sampler'!$A$2:$A$8869</c:f>
              <c:numCache>
                <c:formatCode>yyyy\-mm\-dd\ hh:mm:ss</c:formatCode>
                <c:ptCount val="8868"/>
                <c:pt idx="0">
                  <c:v>42736.029236111113</c:v>
                </c:pt>
                <c:pt idx="1">
                  <c:v>42736.070902777778</c:v>
                </c:pt>
                <c:pt idx="2">
                  <c:v>42736.112569444442</c:v>
                </c:pt>
                <c:pt idx="3">
                  <c:v>42736.154236111113</c:v>
                </c:pt>
                <c:pt idx="4">
                  <c:v>42736.195902777778</c:v>
                </c:pt>
                <c:pt idx="5">
                  <c:v>42736.237569444442</c:v>
                </c:pt>
                <c:pt idx="6">
                  <c:v>42736.279236111113</c:v>
                </c:pt>
                <c:pt idx="7">
                  <c:v>42736.320902777778</c:v>
                </c:pt>
                <c:pt idx="8">
                  <c:v>42736.362569444442</c:v>
                </c:pt>
                <c:pt idx="9">
                  <c:v>42736.404236111113</c:v>
                </c:pt>
                <c:pt idx="10">
                  <c:v>42736.445902777778</c:v>
                </c:pt>
                <c:pt idx="11">
                  <c:v>42736.487569444442</c:v>
                </c:pt>
                <c:pt idx="12">
                  <c:v>42736.529236111113</c:v>
                </c:pt>
                <c:pt idx="13">
                  <c:v>42736.570925925917</c:v>
                </c:pt>
                <c:pt idx="14">
                  <c:v>42736.612592592603</c:v>
                </c:pt>
                <c:pt idx="15">
                  <c:v>42736.65425925926</c:v>
                </c:pt>
                <c:pt idx="16">
                  <c:v>42736.695983796293</c:v>
                </c:pt>
                <c:pt idx="17">
                  <c:v>42736.737650462957</c:v>
                </c:pt>
                <c:pt idx="18">
                  <c:v>42736.779317129629</c:v>
                </c:pt>
                <c:pt idx="19">
                  <c:v>42736.820983796293</c:v>
                </c:pt>
                <c:pt idx="20">
                  <c:v>42736.862650462957</c:v>
                </c:pt>
                <c:pt idx="21">
                  <c:v>42736.904317129629</c:v>
                </c:pt>
                <c:pt idx="22">
                  <c:v>42736.945983796293</c:v>
                </c:pt>
                <c:pt idx="23">
                  <c:v>42736.987650462957</c:v>
                </c:pt>
                <c:pt idx="24">
                  <c:v>42737.029317129629</c:v>
                </c:pt>
                <c:pt idx="25">
                  <c:v>42737.070983796293</c:v>
                </c:pt>
                <c:pt idx="26">
                  <c:v>42737.112650462957</c:v>
                </c:pt>
                <c:pt idx="27">
                  <c:v>42737.154317129629</c:v>
                </c:pt>
                <c:pt idx="28">
                  <c:v>42737.195983796293</c:v>
                </c:pt>
                <c:pt idx="29">
                  <c:v>42737.237650462957</c:v>
                </c:pt>
                <c:pt idx="30">
                  <c:v>42737.279317129629</c:v>
                </c:pt>
                <c:pt idx="31">
                  <c:v>42737.320983796293</c:v>
                </c:pt>
                <c:pt idx="32">
                  <c:v>42737.362650462957</c:v>
                </c:pt>
                <c:pt idx="33">
                  <c:v>42737.404317129629</c:v>
                </c:pt>
                <c:pt idx="34">
                  <c:v>42737.445983796293</c:v>
                </c:pt>
                <c:pt idx="35">
                  <c:v>42737.487650462957</c:v>
                </c:pt>
                <c:pt idx="36">
                  <c:v>42737.529317129629</c:v>
                </c:pt>
                <c:pt idx="37">
                  <c:v>42737.571006944447</c:v>
                </c:pt>
                <c:pt idx="38">
                  <c:v>42737.612673611111</c:v>
                </c:pt>
                <c:pt idx="39">
                  <c:v>42737.654340277782</c:v>
                </c:pt>
                <c:pt idx="40">
                  <c:v>42737.696099537039</c:v>
                </c:pt>
                <c:pt idx="41">
                  <c:v>42737.737766203703</c:v>
                </c:pt>
                <c:pt idx="42">
                  <c:v>42737.779432870368</c:v>
                </c:pt>
                <c:pt idx="43">
                  <c:v>42737.821099537039</c:v>
                </c:pt>
                <c:pt idx="44">
                  <c:v>42737.862766203703</c:v>
                </c:pt>
                <c:pt idx="45">
                  <c:v>42737.904432870368</c:v>
                </c:pt>
                <c:pt idx="46">
                  <c:v>42737.946099537039</c:v>
                </c:pt>
                <c:pt idx="47">
                  <c:v>42737.987766203703</c:v>
                </c:pt>
                <c:pt idx="48">
                  <c:v>42738.029432870368</c:v>
                </c:pt>
                <c:pt idx="49">
                  <c:v>42738.071099537039</c:v>
                </c:pt>
                <c:pt idx="50">
                  <c:v>42738.112766203703</c:v>
                </c:pt>
                <c:pt idx="51">
                  <c:v>42738.154432870368</c:v>
                </c:pt>
                <c:pt idx="52">
                  <c:v>42738.196099537039</c:v>
                </c:pt>
                <c:pt idx="53">
                  <c:v>42738.237766203703</c:v>
                </c:pt>
                <c:pt idx="54">
                  <c:v>42738.279432870368</c:v>
                </c:pt>
                <c:pt idx="55">
                  <c:v>42738.321099537039</c:v>
                </c:pt>
                <c:pt idx="56">
                  <c:v>42738.362766203703</c:v>
                </c:pt>
                <c:pt idx="57">
                  <c:v>42738.404432870368</c:v>
                </c:pt>
                <c:pt idx="58">
                  <c:v>42738.446099537039</c:v>
                </c:pt>
                <c:pt idx="59">
                  <c:v>42738.487766203703</c:v>
                </c:pt>
                <c:pt idx="60">
                  <c:v>42738.529432870368</c:v>
                </c:pt>
                <c:pt idx="61">
                  <c:v>42738.571122685193</c:v>
                </c:pt>
                <c:pt idx="62">
                  <c:v>42738.61278935185</c:v>
                </c:pt>
                <c:pt idx="63">
                  <c:v>42738.654456018521</c:v>
                </c:pt>
                <c:pt idx="64">
                  <c:v>42738.696203703701</c:v>
                </c:pt>
                <c:pt idx="65">
                  <c:v>42738.737870370373</c:v>
                </c:pt>
                <c:pt idx="66">
                  <c:v>42738.779537037037</c:v>
                </c:pt>
                <c:pt idx="67">
                  <c:v>42738.821203703701</c:v>
                </c:pt>
                <c:pt idx="68">
                  <c:v>42738.862870370373</c:v>
                </c:pt>
                <c:pt idx="69">
                  <c:v>42738.904537037037</c:v>
                </c:pt>
                <c:pt idx="70">
                  <c:v>42738.946203703701</c:v>
                </c:pt>
                <c:pt idx="71">
                  <c:v>42738.987870370373</c:v>
                </c:pt>
                <c:pt idx="72">
                  <c:v>42739.029537037037</c:v>
                </c:pt>
                <c:pt idx="73">
                  <c:v>42739.071203703701</c:v>
                </c:pt>
                <c:pt idx="74">
                  <c:v>42739.112870370373</c:v>
                </c:pt>
                <c:pt idx="75">
                  <c:v>42739.154537037037</c:v>
                </c:pt>
                <c:pt idx="76">
                  <c:v>42739.196203703701</c:v>
                </c:pt>
                <c:pt idx="77">
                  <c:v>42739.237870370373</c:v>
                </c:pt>
                <c:pt idx="78">
                  <c:v>42739.279537037037</c:v>
                </c:pt>
                <c:pt idx="79">
                  <c:v>42739.321203703701</c:v>
                </c:pt>
                <c:pt idx="80">
                  <c:v>42739.362870370373</c:v>
                </c:pt>
                <c:pt idx="81">
                  <c:v>42739.404537037037</c:v>
                </c:pt>
                <c:pt idx="82">
                  <c:v>42739.446203703701</c:v>
                </c:pt>
                <c:pt idx="83">
                  <c:v>42739.487870370373</c:v>
                </c:pt>
                <c:pt idx="84">
                  <c:v>42739.529537037037</c:v>
                </c:pt>
                <c:pt idx="85">
                  <c:v>42739.571215277778</c:v>
                </c:pt>
                <c:pt idx="86">
                  <c:v>42739.612881944442</c:v>
                </c:pt>
                <c:pt idx="87">
                  <c:v>42739.654548611114</c:v>
                </c:pt>
                <c:pt idx="88">
                  <c:v>42739.69630787037</c:v>
                </c:pt>
                <c:pt idx="89">
                  <c:v>42739.737974537027</c:v>
                </c:pt>
                <c:pt idx="90">
                  <c:v>42739.779641203713</c:v>
                </c:pt>
                <c:pt idx="91">
                  <c:v>42739.82130787037</c:v>
                </c:pt>
                <c:pt idx="92">
                  <c:v>42739.862974537027</c:v>
                </c:pt>
                <c:pt idx="93">
                  <c:v>42739.904641203713</c:v>
                </c:pt>
                <c:pt idx="94">
                  <c:v>42739.94630787037</c:v>
                </c:pt>
                <c:pt idx="95">
                  <c:v>42739.987974537027</c:v>
                </c:pt>
                <c:pt idx="96">
                  <c:v>42740.029641203713</c:v>
                </c:pt>
                <c:pt idx="97">
                  <c:v>42740.07130787037</c:v>
                </c:pt>
                <c:pt idx="98">
                  <c:v>42740.112974537027</c:v>
                </c:pt>
                <c:pt idx="99">
                  <c:v>42740.154641203713</c:v>
                </c:pt>
                <c:pt idx="100">
                  <c:v>42740.19630787037</c:v>
                </c:pt>
                <c:pt idx="101">
                  <c:v>42740.237974537027</c:v>
                </c:pt>
                <c:pt idx="102">
                  <c:v>42740.279641203713</c:v>
                </c:pt>
                <c:pt idx="103">
                  <c:v>42740.32130787037</c:v>
                </c:pt>
                <c:pt idx="104">
                  <c:v>42740.362974537027</c:v>
                </c:pt>
                <c:pt idx="105">
                  <c:v>42740.404641203713</c:v>
                </c:pt>
                <c:pt idx="106">
                  <c:v>42740.44630787037</c:v>
                </c:pt>
                <c:pt idx="107">
                  <c:v>42740.487974537027</c:v>
                </c:pt>
                <c:pt idx="108">
                  <c:v>42740.529641203713</c:v>
                </c:pt>
                <c:pt idx="109">
                  <c:v>42740.571319444447</c:v>
                </c:pt>
                <c:pt idx="110">
                  <c:v>42740.612986111111</c:v>
                </c:pt>
                <c:pt idx="111">
                  <c:v>42740.654652777783</c:v>
                </c:pt>
                <c:pt idx="112">
                  <c:v>42740.696412037039</c:v>
                </c:pt>
                <c:pt idx="113">
                  <c:v>42740.738078703696</c:v>
                </c:pt>
                <c:pt idx="114">
                  <c:v>42740.779745370368</c:v>
                </c:pt>
                <c:pt idx="115">
                  <c:v>42740.821412037039</c:v>
                </c:pt>
                <c:pt idx="116">
                  <c:v>42740.863078703696</c:v>
                </c:pt>
                <c:pt idx="117">
                  <c:v>42740.904745370368</c:v>
                </c:pt>
                <c:pt idx="118">
                  <c:v>42740.946412037039</c:v>
                </c:pt>
                <c:pt idx="119">
                  <c:v>42740.988078703696</c:v>
                </c:pt>
                <c:pt idx="120">
                  <c:v>42741.029745370368</c:v>
                </c:pt>
                <c:pt idx="121">
                  <c:v>42741.071412037039</c:v>
                </c:pt>
                <c:pt idx="122">
                  <c:v>42741.113078703696</c:v>
                </c:pt>
                <c:pt idx="123">
                  <c:v>42741.154745370368</c:v>
                </c:pt>
                <c:pt idx="124">
                  <c:v>42741.196412037039</c:v>
                </c:pt>
                <c:pt idx="125">
                  <c:v>42741.238078703696</c:v>
                </c:pt>
                <c:pt idx="126">
                  <c:v>42741.279745370368</c:v>
                </c:pt>
                <c:pt idx="127">
                  <c:v>42741.321412037039</c:v>
                </c:pt>
                <c:pt idx="128">
                  <c:v>42741.363078703696</c:v>
                </c:pt>
                <c:pt idx="129">
                  <c:v>42741.404745370368</c:v>
                </c:pt>
                <c:pt idx="130">
                  <c:v>42741.446412037039</c:v>
                </c:pt>
                <c:pt idx="131">
                  <c:v>42741.488078703696</c:v>
                </c:pt>
                <c:pt idx="132">
                  <c:v>42741.529745370368</c:v>
                </c:pt>
                <c:pt idx="133">
                  <c:v>42741.571423611109</c:v>
                </c:pt>
                <c:pt idx="134">
                  <c:v>42741.61309027778</c:v>
                </c:pt>
                <c:pt idx="135">
                  <c:v>42741.654756944437</c:v>
                </c:pt>
                <c:pt idx="136">
                  <c:v>42741.696527777778</c:v>
                </c:pt>
                <c:pt idx="137">
                  <c:v>42741.738194444442</c:v>
                </c:pt>
                <c:pt idx="138">
                  <c:v>42741.779861111107</c:v>
                </c:pt>
                <c:pt idx="139">
                  <c:v>42741.821527777778</c:v>
                </c:pt>
                <c:pt idx="140">
                  <c:v>42741.863194444442</c:v>
                </c:pt>
                <c:pt idx="141">
                  <c:v>42741.904861111107</c:v>
                </c:pt>
                <c:pt idx="142">
                  <c:v>42741.946527777778</c:v>
                </c:pt>
                <c:pt idx="143">
                  <c:v>42741.988194444442</c:v>
                </c:pt>
                <c:pt idx="144">
                  <c:v>42742.029861111107</c:v>
                </c:pt>
                <c:pt idx="145">
                  <c:v>42742.071527777778</c:v>
                </c:pt>
                <c:pt idx="146">
                  <c:v>42742.113194444442</c:v>
                </c:pt>
                <c:pt idx="147">
                  <c:v>42742.154861111107</c:v>
                </c:pt>
                <c:pt idx="148">
                  <c:v>42742.196527777778</c:v>
                </c:pt>
                <c:pt idx="149">
                  <c:v>42742.238194444442</c:v>
                </c:pt>
                <c:pt idx="150">
                  <c:v>42742.279861111107</c:v>
                </c:pt>
                <c:pt idx="151">
                  <c:v>42742.321527777778</c:v>
                </c:pt>
                <c:pt idx="152">
                  <c:v>42742.363194444442</c:v>
                </c:pt>
                <c:pt idx="153">
                  <c:v>42742.404861111107</c:v>
                </c:pt>
                <c:pt idx="154">
                  <c:v>42742.446527777778</c:v>
                </c:pt>
                <c:pt idx="155">
                  <c:v>42742.488194444442</c:v>
                </c:pt>
                <c:pt idx="156">
                  <c:v>42742.529861111107</c:v>
                </c:pt>
                <c:pt idx="157">
                  <c:v>42742.571539351848</c:v>
                </c:pt>
                <c:pt idx="158">
                  <c:v>42742.613206018519</c:v>
                </c:pt>
                <c:pt idx="159">
                  <c:v>42742.654872685183</c:v>
                </c:pt>
                <c:pt idx="160">
                  <c:v>42742.696643518517</c:v>
                </c:pt>
                <c:pt idx="161">
                  <c:v>42742.738310185188</c:v>
                </c:pt>
                <c:pt idx="162">
                  <c:v>42742.779976851853</c:v>
                </c:pt>
                <c:pt idx="163">
                  <c:v>42742.821643518517</c:v>
                </c:pt>
                <c:pt idx="164">
                  <c:v>42742.863310185188</c:v>
                </c:pt>
                <c:pt idx="165">
                  <c:v>42742.904976851853</c:v>
                </c:pt>
                <c:pt idx="166">
                  <c:v>42742.946643518517</c:v>
                </c:pt>
                <c:pt idx="167">
                  <c:v>42742.988310185188</c:v>
                </c:pt>
                <c:pt idx="168">
                  <c:v>42743.029976851853</c:v>
                </c:pt>
                <c:pt idx="169">
                  <c:v>42743.071643518517</c:v>
                </c:pt>
                <c:pt idx="170">
                  <c:v>42743.113310185188</c:v>
                </c:pt>
                <c:pt idx="171">
                  <c:v>42743.154976851853</c:v>
                </c:pt>
                <c:pt idx="172">
                  <c:v>42743.196643518517</c:v>
                </c:pt>
                <c:pt idx="173">
                  <c:v>42743.238310185188</c:v>
                </c:pt>
                <c:pt idx="174">
                  <c:v>42743.279976851853</c:v>
                </c:pt>
                <c:pt idx="175">
                  <c:v>42743.321643518517</c:v>
                </c:pt>
                <c:pt idx="176">
                  <c:v>42743.363310185188</c:v>
                </c:pt>
                <c:pt idx="177">
                  <c:v>42743.404976851853</c:v>
                </c:pt>
                <c:pt idx="178">
                  <c:v>42743.446643518517</c:v>
                </c:pt>
                <c:pt idx="179">
                  <c:v>42743.488310185188</c:v>
                </c:pt>
                <c:pt idx="180">
                  <c:v>42743.529976851853</c:v>
                </c:pt>
                <c:pt idx="181">
                  <c:v>42743.571655092594</c:v>
                </c:pt>
                <c:pt idx="182">
                  <c:v>42743.613321759258</c:v>
                </c:pt>
                <c:pt idx="183">
                  <c:v>42743.654988425929</c:v>
                </c:pt>
                <c:pt idx="184">
                  <c:v>42743.696747685193</c:v>
                </c:pt>
                <c:pt idx="185">
                  <c:v>42743.73841435185</c:v>
                </c:pt>
                <c:pt idx="186">
                  <c:v>42743.780081018522</c:v>
                </c:pt>
                <c:pt idx="187">
                  <c:v>42743.821747685193</c:v>
                </c:pt>
                <c:pt idx="188">
                  <c:v>42743.86341435185</c:v>
                </c:pt>
                <c:pt idx="189">
                  <c:v>42743.905081018522</c:v>
                </c:pt>
                <c:pt idx="190">
                  <c:v>42743.946747685193</c:v>
                </c:pt>
                <c:pt idx="191">
                  <c:v>42743.98841435185</c:v>
                </c:pt>
                <c:pt idx="192">
                  <c:v>42744.030081018522</c:v>
                </c:pt>
                <c:pt idx="193">
                  <c:v>42744.071747685193</c:v>
                </c:pt>
                <c:pt idx="194">
                  <c:v>42744.11341435185</c:v>
                </c:pt>
                <c:pt idx="195">
                  <c:v>42744.155081018522</c:v>
                </c:pt>
                <c:pt idx="196">
                  <c:v>42744.196747685193</c:v>
                </c:pt>
                <c:pt idx="197">
                  <c:v>42744.23841435185</c:v>
                </c:pt>
                <c:pt idx="198">
                  <c:v>42744.280081018522</c:v>
                </c:pt>
                <c:pt idx="199">
                  <c:v>42744.321747685193</c:v>
                </c:pt>
                <c:pt idx="200">
                  <c:v>42744.36341435185</c:v>
                </c:pt>
                <c:pt idx="201">
                  <c:v>42744.405081018522</c:v>
                </c:pt>
                <c:pt idx="202">
                  <c:v>42744.446747685193</c:v>
                </c:pt>
                <c:pt idx="203">
                  <c:v>42744.48841435185</c:v>
                </c:pt>
                <c:pt idx="204">
                  <c:v>42744.530081018522</c:v>
                </c:pt>
                <c:pt idx="205">
                  <c:v>42744.571759259263</c:v>
                </c:pt>
                <c:pt idx="206">
                  <c:v>42744.613425925927</c:v>
                </c:pt>
                <c:pt idx="207">
                  <c:v>42744.655092592591</c:v>
                </c:pt>
                <c:pt idx="208">
                  <c:v>42744.696840277778</c:v>
                </c:pt>
                <c:pt idx="209">
                  <c:v>42744.738506944443</c:v>
                </c:pt>
                <c:pt idx="210">
                  <c:v>42744.780173611107</c:v>
                </c:pt>
                <c:pt idx="211">
                  <c:v>42744.821840277778</c:v>
                </c:pt>
                <c:pt idx="212">
                  <c:v>42744.863506944443</c:v>
                </c:pt>
                <c:pt idx="213">
                  <c:v>42744.905173611107</c:v>
                </c:pt>
                <c:pt idx="214">
                  <c:v>42744.946840277778</c:v>
                </c:pt>
                <c:pt idx="215">
                  <c:v>42744.988506944443</c:v>
                </c:pt>
                <c:pt idx="216">
                  <c:v>42745.030173611107</c:v>
                </c:pt>
                <c:pt idx="217">
                  <c:v>42745.071840277778</c:v>
                </c:pt>
                <c:pt idx="218">
                  <c:v>42745.113506944443</c:v>
                </c:pt>
                <c:pt idx="219">
                  <c:v>42745.155173611107</c:v>
                </c:pt>
                <c:pt idx="220">
                  <c:v>42745.196840277778</c:v>
                </c:pt>
                <c:pt idx="221">
                  <c:v>42745.238506944443</c:v>
                </c:pt>
                <c:pt idx="222">
                  <c:v>42745.280173611107</c:v>
                </c:pt>
                <c:pt idx="223">
                  <c:v>42745.321840277778</c:v>
                </c:pt>
                <c:pt idx="224">
                  <c:v>42745.363506944443</c:v>
                </c:pt>
                <c:pt idx="225">
                  <c:v>42745.405173611107</c:v>
                </c:pt>
                <c:pt idx="226">
                  <c:v>42745.446840277778</c:v>
                </c:pt>
                <c:pt idx="227">
                  <c:v>42745.488506944443</c:v>
                </c:pt>
                <c:pt idx="228">
                  <c:v>42745.530173611107</c:v>
                </c:pt>
                <c:pt idx="229">
                  <c:v>42745.571863425917</c:v>
                </c:pt>
                <c:pt idx="230">
                  <c:v>42745.613530092603</c:v>
                </c:pt>
                <c:pt idx="231">
                  <c:v>42745.65519675926</c:v>
                </c:pt>
                <c:pt idx="232">
                  <c:v>42745.696944444448</c:v>
                </c:pt>
                <c:pt idx="233">
                  <c:v>42745.738611111112</c:v>
                </c:pt>
                <c:pt idx="234">
                  <c:v>42745.780277777783</c:v>
                </c:pt>
                <c:pt idx="235">
                  <c:v>42745.821944444448</c:v>
                </c:pt>
                <c:pt idx="236">
                  <c:v>42745.863611111112</c:v>
                </c:pt>
                <c:pt idx="237">
                  <c:v>42745.905277777783</c:v>
                </c:pt>
                <c:pt idx="238">
                  <c:v>42745.946944444448</c:v>
                </c:pt>
                <c:pt idx="239">
                  <c:v>42745.988611111112</c:v>
                </c:pt>
                <c:pt idx="240">
                  <c:v>42746.030277777783</c:v>
                </c:pt>
                <c:pt idx="241">
                  <c:v>42746.071944444448</c:v>
                </c:pt>
                <c:pt idx="242">
                  <c:v>42746.113611111112</c:v>
                </c:pt>
                <c:pt idx="243">
                  <c:v>42746.155277777783</c:v>
                </c:pt>
                <c:pt idx="244">
                  <c:v>42746.196944444448</c:v>
                </c:pt>
                <c:pt idx="245">
                  <c:v>42746.238611111112</c:v>
                </c:pt>
                <c:pt idx="246">
                  <c:v>42746.280277777783</c:v>
                </c:pt>
                <c:pt idx="247">
                  <c:v>42746.321944444448</c:v>
                </c:pt>
                <c:pt idx="248">
                  <c:v>42746.363611111112</c:v>
                </c:pt>
                <c:pt idx="249">
                  <c:v>42746.405277777783</c:v>
                </c:pt>
                <c:pt idx="250">
                  <c:v>42746.446944444448</c:v>
                </c:pt>
                <c:pt idx="251">
                  <c:v>42746.488611111112</c:v>
                </c:pt>
                <c:pt idx="252">
                  <c:v>42746.530277777783</c:v>
                </c:pt>
                <c:pt idx="253">
                  <c:v>42746.571967592587</c:v>
                </c:pt>
                <c:pt idx="254">
                  <c:v>42746.613634259258</c:v>
                </c:pt>
                <c:pt idx="255">
                  <c:v>42746.655300925922</c:v>
                </c:pt>
                <c:pt idx="256">
                  <c:v>42746.697060185194</c:v>
                </c:pt>
                <c:pt idx="257">
                  <c:v>42746.738726851851</c:v>
                </c:pt>
                <c:pt idx="258">
                  <c:v>42746.780393518522</c:v>
                </c:pt>
                <c:pt idx="259">
                  <c:v>42746.822060185194</c:v>
                </c:pt>
                <c:pt idx="260">
                  <c:v>42746.863726851851</c:v>
                </c:pt>
                <c:pt idx="261">
                  <c:v>42746.905393518522</c:v>
                </c:pt>
                <c:pt idx="262">
                  <c:v>42746.947060185194</c:v>
                </c:pt>
                <c:pt idx="263">
                  <c:v>42746.988726851851</c:v>
                </c:pt>
                <c:pt idx="264">
                  <c:v>42747.030393518522</c:v>
                </c:pt>
                <c:pt idx="265">
                  <c:v>42747.072060185194</c:v>
                </c:pt>
                <c:pt idx="266">
                  <c:v>42747.113726851851</c:v>
                </c:pt>
                <c:pt idx="267">
                  <c:v>42747.155393518522</c:v>
                </c:pt>
                <c:pt idx="268">
                  <c:v>42747.197060185194</c:v>
                </c:pt>
                <c:pt idx="269">
                  <c:v>42747.238726851851</c:v>
                </c:pt>
                <c:pt idx="270">
                  <c:v>42747.280393518522</c:v>
                </c:pt>
                <c:pt idx="271">
                  <c:v>42747.322060185194</c:v>
                </c:pt>
                <c:pt idx="272">
                  <c:v>42747.363726851851</c:v>
                </c:pt>
                <c:pt idx="273">
                  <c:v>42747.405393518522</c:v>
                </c:pt>
                <c:pt idx="274">
                  <c:v>42747.447060185194</c:v>
                </c:pt>
                <c:pt idx="275">
                  <c:v>42747.488726851851</c:v>
                </c:pt>
                <c:pt idx="276">
                  <c:v>42747.530393518522</c:v>
                </c:pt>
                <c:pt idx="277">
                  <c:v>42747.572048611109</c:v>
                </c:pt>
                <c:pt idx="278">
                  <c:v>42747.613715277781</c:v>
                </c:pt>
                <c:pt idx="279">
                  <c:v>42747.655381944453</c:v>
                </c:pt>
                <c:pt idx="280">
                  <c:v>42747.697164351863</c:v>
                </c:pt>
                <c:pt idx="281">
                  <c:v>42747.738796296297</c:v>
                </c:pt>
                <c:pt idx="282">
                  <c:v>42747.780462962961</c:v>
                </c:pt>
                <c:pt idx="283">
                  <c:v>42747.822129629632</c:v>
                </c:pt>
                <c:pt idx="284">
                  <c:v>42747.863796296297</c:v>
                </c:pt>
                <c:pt idx="285">
                  <c:v>42747.905462962961</c:v>
                </c:pt>
                <c:pt idx="286">
                  <c:v>42747.947129629632</c:v>
                </c:pt>
                <c:pt idx="287">
                  <c:v>42747.988796296297</c:v>
                </c:pt>
                <c:pt idx="288">
                  <c:v>42748.030462962961</c:v>
                </c:pt>
                <c:pt idx="289">
                  <c:v>42748.072129629632</c:v>
                </c:pt>
                <c:pt idx="290">
                  <c:v>42748.113796296297</c:v>
                </c:pt>
                <c:pt idx="291">
                  <c:v>42748.155462962961</c:v>
                </c:pt>
                <c:pt idx="292">
                  <c:v>42748.197129629632</c:v>
                </c:pt>
                <c:pt idx="293">
                  <c:v>42748.238796296297</c:v>
                </c:pt>
                <c:pt idx="294">
                  <c:v>42748.280462962961</c:v>
                </c:pt>
                <c:pt idx="295">
                  <c:v>42748.322129629632</c:v>
                </c:pt>
                <c:pt idx="296">
                  <c:v>42748.363796296297</c:v>
                </c:pt>
                <c:pt idx="297">
                  <c:v>42748.405462962961</c:v>
                </c:pt>
                <c:pt idx="298">
                  <c:v>42748.447129629632</c:v>
                </c:pt>
                <c:pt idx="299">
                  <c:v>42748.488796296297</c:v>
                </c:pt>
                <c:pt idx="300">
                  <c:v>42748.530462962961</c:v>
                </c:pt>
                <c:pt idx="301">
                  <c:v>42748.572152777779</c:v>
                </c:pt>
                <c:pt idx="302">
                  <c:v>42748.613819444443</c:v>
                </c:pt>
                <c:pt idx="303">
                  <c:v>42748.655486111107</c:v>
                </c:pt>
                <c:pt idx="304">
                  <c:v>42748.697245370371</c:v>
                </c:pt>
                <c:pt idx="305">
                  <c:v>42748.738912037043</c:v>
                </c:pt>
                <c:pt idx="306">
                  <c:v>42748.780578703707</c:v>
                </c:pt>
                <c:pt idx="307">
                  <c:v>42748.822245370371</c:v>
                </c:pt>
                <c:pt idx="308">
                  <c:v>42748.863912037043</c:v>
                </c:pt>
                <c:pt idx="309">
                  <c:v>42748.905578703707</c:v>
                </c:pt>
                <c:pt idx="310">
                  <c:v>42748.947245370371</c:v>
                </c:pt>
                <c:pt idx="311">
                  <c:v>42748.988912037043</c:v>
                </c:pt>
                <c:pt idx="312">
                  <c:v>42749.030578703707</c:v>
                </c:pt>
                <c:pt idx="313">
                  <c:v>42749.072245370371</c:v>
                </c:pt>
                <c:pt idx="314">
                  <c:v>42749.113912037043</c:v>
                </c:pt>
                <c:pt idx="315">
                  <c:v>42749.155578703707</c:v>
                </c:pt>
                <c:pt idx="316">
                  <c:v>42749.197245370371</c:v>
                </c:pt>
                <c:pt idx="317">
                  <c:v>42749.238912037043</c:v>
                </c:pt>
                <c:pt idx="318">
                  <c:v>42749.280578703707</c:v>
                </c:pt>
                <c:pt idx="319">
                  <c:v>42749.322245370371</c:v>
                </c:pt>
                <c:pt idx="320">
                  <c:v>42749.363912037043</c:v>
                </c:pt>
                <c:pt idx="321">
                  <c:v>42749.405578703707</c:v>
                </c:pt>
                <c:pt idx="322">
                  <c:v>42749.447245370371</c:v>
                </c:pt>
                <c:pt idx="323">
                  <c:v>42749.488912037043</c:v>
                </c:pt>
                <c:pt idx="324">
                  <c:v>42749.530578703707</c:v>
                </c:pt>
                <c:pt idx="325">
                  <c:v>42749.572256944448</c:v>
                </c:pt>
                <c:pt idx="326">
                  <c:v>42749.613923611112</c:v>
                </c:pt>
                <c:pt idx="327">
                  <c:v>42749.655590277784</c:v>
                </c:pt>
                <c:pt idx="328">
                  <c:v>42749.697337962964</c:v>
                </c:pt>
                <c:pt idx="329">
                  <c:v>42749.739004629628</c:v>
                </c:pt>
                <c:pt idx="330">
                  <c:v>42749.780671296299</c:v>
                </c:pt>
                <c:pt idx="331">
                  <c:v>42749.822337962964</c:v>
                </c:pt>
                <c:pt idx="332">
                  <c:v>42749.864004629628</c:v>
                </c:pt>
                <c:pt idx="333">
                  <c:v>42749.905671296299</c:v>
                </c:pt>
                <c:pt idx="334">
                  <c:v>42749.947337962964</c:v>
                </c:pt>
                <c:pt idx="335">
                  <c:v>42749.989004629628</c:v>
                </c:pt>
                <c:pt idx="336">
                  <c:v>42750.030671296299</c:v>
                </c:pt>
                <c:pt idx="337">
                  <c:v>42750.072337962964</c:v>
                </c:pt>
                <c:pt idx="338">
                  <c:v>42750.114004629628</c:v>
                </c:pt>
                <c:pt idx="339">
                  <c:v>42750.155671296299</c:v>
                </c:pt>
                <c:pt idx="340">
                  <c:v>42750.197337962964</c:v>
                </c:pt>
                <c:pt idx="341">
                  <c:v>42750.239004629628</c:v>
                </c:pt>
                <c:pt idx="342">
                  <c:v>42750.280671296299</c:v>
                </c:pt>
                <c:pt idx="343">
                  <c:v>42750.322337962964</c:v>
                </c:pt>
                <c:pt idx="344">
                  <c:v>42750.364004629628</c:v>
                </c:pt>
                <c:pt idx="345">
                  <c:v>42750.405671296299</c:v>
                </c:pt>
                <c:pt idx="346">
                  <c:v>42750.447337962964</c:v>
                </c:pt>
                <c:pt idx="347">
                  <c:v>42750.489004629628</c:v>
                </c:pt>
                <c:pt idx="348">
                  <c:v>42750.530671296299</c:v>
                </c:pt>
                <c:pt idx="349">
                  <c:v>42750.57234953704</c:v>
                </c:pt>
                <c:pt idx="350">
                  <c:v>42750.614016203697</c:v>
                </c:pt>
                <c:pt idx="351">
                  <c:v>42750.655682870369</c:v>
                </c:pt>
                <c:pt idx="352">
                  <c:v>42750.697442129633</c:v>
                </c:pt>
                <c:pt idx="353">
                  <c:v>42750.739108796297</c:v>
                </c:pt>
                <c:pt idx="354">
                  <c:v>42750.780775462961</c:v>
                </c:pt>
                <c:pt idx="355">
                  <c:v>42750.822442129633</c:v>
                </c:pt>
                <c:pt idx="356">
                  <c:v>42750.864108796297</c:v>
                </c:pt>
                <c:pt idx="357">
                  <c:v>42750.905775462961</c:v>
                </c:pt>
                <c:pt idx="358">
                  <c:v>42750.947442129633</c:v>
                </c:pt>
                <c:pt idx="359">
                  <c:v>42750.989108796297</c:v>
                </c:pt>
                <c:pt idx="360">
                  <c:v>42751.030775462961</c:v>
                </c:pt>
                <c:pt idx="361">
                  <c:v>42751.072442129633</c:v>
                </c:pt>
                <c:pt idx="362">
                  <c:v>42751.114108796297</c:v>
                </c:pt>
                <c:pt idx="363">
                  <c:v>42751.155775462961</c:v>
                </c:pt>
                <c:pt idx="364">
                  <c:v>42751.197442129633</c:v>
                </c:pt>
                <c:pt idx="365">
                  <c:v>42751.239108796297</c:v>
                </c:pt>
                <c:pt idx="366">
                  <c:v>42751.280775462961</c:v>
                </c:pt>
                <c:pt idx="367">
                  <c:v>42751.322442129633</c:v>
                </c:pt>
                <c:pt idx="368">
                  <c:v>42751.364108796297</c:v>
                </c:pt>
                <c:pt idx="369">
                  <c:v>42751.405775462961</c:v>
                </c:pt>
                <c:pt idx="370">
                  <c:v>42751.447442129633</c:v>
                </c:pt>
                <c:pt idx="371">
                  <c:v>42751.489108796297</c:v>
                </c:pt>
                <c:pt idx="372">
                  <c:v>42751.530775462961</c:v>
                </c:pt>
                <c:pt idx="373">
                  <c:v>42751.572453703702</c:v>
                </c:pt>
                <c:pt idx="374">
                  <c:v>42751.614120370366</c:v>
                </c:pt>
                <c:pt idx="375">
                  <c:v>42751.655787037038</c:v>
                </c:pt>
                <c:pt idx="376">
                  <c:v>42751.697534722232</c:v>
                </c:pt>
                <c:pt idx="377">
                  <c:v>42751.739201388889</c:v>
                </c:pt>
                <c:pt idx="378">
                  <c:v>42751.780868055554</c:v>
                </c:pt>
                <c:pt idx="379">
                  <c:v>42751.822534722232</c:v>
                </c:pt>
                <c:pt idx="380">
                  <c:v>42751.864201388889</c:v>
                </c:pt>
                <c:pt idx="381">
                  <c:v>42751.905868055554</c:v>
                </c:pt>
                <c:pt idx="382">
                  <c:v>42751.947534722232</c:v>
                </c:pt>
                <c:pt idx="383">
                  <c:v>42751.989201388889</c:v>
                </c:pt>
                <c:pt idx="384">
                  <c:v>42752.030868055554</c:v>
                </c:pt>
                <c:pt idx="385">
                  <c:v>42752.072534722232</c:v>
                </c:pt>
                <c:pt idx="386">
                  <c:v>42752.114201388889</c:v>
                </c:pt>
                <c:pt idx="387">
                  <c:v>42752.155868055554</c:v>
                </c:pt>
                <c:pt idx="388">
                  <c:v>42752.197534722232</c:v>
                </c:pt>
                <c:pt idx="389">
                  <c:v>42752.239201388889</c:v>
                </c:pt>
                <c:pt idx="390">
                  <c:v>42752.280868055554</c:v>
                </c:pt>
                <c:pt idx="391">
                  <c:v>42752.322534722232</c:v>
                </c:pt>
                <c:pt idx="392">
                  <c:v>42752.364201388889</c:v>
                </c:pt>
                <c:pt idx="393">
                  <c:v>42752.405868055554</c:v>
                </c:pt>
                <c:pt idx="394">
                  <c:v>42752.447534722232</c:v>
                </c:pt>
                <c:pt idx="395">
                  <c:v>42752.489201388889</c:v>
                </c:pt>
                <c:pt idx="396">
                  <c:v>42752.530868055554</c:v>
                </c:pt>
                <c:pt idx="397">
                  <c:v>42752.572546296287</c:v>
                </c:pt>
                <c:pt idx="398">
                  <c:v>42752.614212962973</c:v>
                </c:pt>
                <c:pt idx="399">
                  <c:v>42752.65587962963</c:v>
                </c:pt>
                <c:pt idx="400">
                  <c:v>42752.697615740741</c:v>
                </c:pt>
                <c:pt idx="401">
                  <c:v>42752.739282407398</c:v>
                </c:pt>
                <c:pt idx="402">
                  <c:v>42752.780949074076</c:v>
                </c:pt>
                <c:pt idx="403">
                  <c:v>42752.822615740741</c:v>
                </c:pt>
                <c:pt idx="404">
                  <c:v>42752.864282407398</c:v>
                </c:pt>
                <c:pt idx="405">
                  <c:v>42752.905949074076</c:v>
                </c:pt>
                <c:pt idx="406">
                  <c:v>42752.947615740741</c:v>
                </c:pt>
                <c:pt idx="407">
                  <c:v>42752.989282407398</c:v>
                </c:pt>
                <c:pt idx="408">
                  <c:v>42753.030949074076</c:v>
                </c:pt>
                <c:pt idx="409">
                  <c:v>42753.072615740741</c:v>
                </c:pt>
                <c:pt idx="410">
                  <c:v>42753.114282407398</c:v>
                </c:pt>
                <c:pt idx="411">
                  <c:v>42753.155949074076</c:v>
                </c:pt>
                <c:pt idx="412">
                  <c:v>42753.197615740741</c:v>
                </c:pt>
                <c:pt idx="413">
                  <c:v>42753.239282407398</c:v>
                </c:pt>
                <c:pt idx="414">
                  <c:v>42753.280949074076</c:v>
                </c:pt>
                <c:pt idx="415">
                  <c:v>42753.322615740741</c:v>
                </c:pt>
                <c:pt idx="416">
                  <c:v>42753.364282407398</c:v>
                </c:pt>
                <c:pt idx="417">
                  <c:v>42753.405949074076</c:v>
                </c:pt>
                <c:pt idx="418">
                  <c:v>42753.447615740741</c:v>
                </c:pt>
                <c:pt idx="419">
                  <c:v>42753.489282407398</c:v>
                </c:pt>
                <c:pt idx="420">
                  <c:v>42753.530949074076</c:v>
                </c:pt>
                <c:pt idx="421">
                  <c:v>42753.572627314818</c:v>
                </c:pt>
                <c:pt idx="422">
                  <c:v>42753.614293981482</c:v>
                </c:pt>
                <c:pt idx="423">
                  <c:v>42753.655960648153</c:v>
                </c:pt>
                <c:pt idx="424">
                  <c:v>42753.69771990741</c:v>
                </c:pt>
                <c:pt idx="425">
                  <c:v>42753.739386574067</c:v>
                </c:pt>
                <c:pt idx="426">
                  <c:v>42753.781053240738</c:v>
                </c:pt>
                <c:pt idx="427">
                  <c:v>42753.82271990741</c:v>
                </c:pt>
                <c:pt idx="428">
                  <c:v>42753.864386574067</c:v>
                </c:pt>
                <c:pt idx="429">
                  <c:v>42753.906053240738</c:v>
                </c:pt>
                <c:pt idx="430">
                  <c:v>42753.94771990741</c:v>
                </c:pt>
                <c:pt idx="431">
                  <c:v>42753.989386574067</c:v>
                </c:pt>
                <c:pt idx="432">
                  <c:v>42754.031053240738</c:v>
                </c:pt>
                <c:pt idx="433">
                  <c:v>42754.07271990741</c:v>
                </c:pt>
                <c:pt idx="434">
                  <c:v>42754.114386574067</c:v>
                </c:pt>
                <c:pt idx="435">
                  <c:v>42754.156053240738</c:v>
                </c:pt>
                <c:pt idx="436">
                  <c:v>42754.19771990741</c:v>
                </c:pt>
                <c:pt idx="437">
                  <c:v>42754.239386574067</c:v>
                </c:pt>
                <c:pt idx="438">
                  <c:v>42754.281053240738</c:v>
                </c:pt>
                <c:pt idx="439">
                  <c:v>42754.32271990741</c:v>
                </c:pt>
                <c:pt idx="440">
                  <c:v>42754.364386574067</c:v>
                </c:pt>
                <c:pt idx="441">
                  <c:v>42754.406053240738</c:v>
                </c:pt>
                <c:pt idx="442">
                  <c:v>42754.44771990741</c:v>
                </c:pt>
                <c:pt idx="443">
                  <c:v>42754.489386574067</c:v>
                </c:pt>
                <c:pt idx="444">
                  <c:v>42754.531053240738</c:v>
                </c:pt>
                <c:pt idx="445">
                  <c:v>42754.572731481479</c:v>
                </c:pt>
                <c:pt idx="446">
                  <c:v>42754.614398148151</c:v>
                </c:pt>
                <c:pt idx="447">
                  <c:v>42754.656064814822</c:v>
                </c:pt>
                <c:pt idx="448">
                  <c:v>42754.697812500002</c:v>
                </c:pt>
                <c:pt idx="449">
                  <c:v>42754.739479166667</c:v>
                </c:pt>
                <c:pt idx="450">
                  <c:v>42754.781145833331</c:v>
                </c:pt>
                <c:pt idx="451">
                  <c:v>42754.822812500002</c:v>
                </c:pt>
                <c:pt idx="452">
                  <c:v>42754.864479166667</c:v>
                </c:pt>
                <c:pt idx="453">
                  <c:v>42754.906145833331</c:v>
                </c:pt>
                <c:pt idx="454">
                  <c:v>42754.947812500002</c:v>
                </c:pt>
                <c:pt idx="455">
                  <c:v>42754.989479166667</c:v>
                </c:pt>
                <c:pt idx="456">
                  <c:v>42755.031145833331</c:v>
                </c:pt>
                <c:pt idx="457">
                  <c:v>42755.072812500002</c:v>
                </c:pt>
                <c:pt idx="458">
                  <c:v>42755.114479166667</c:v>
                </c:pt>
                <c:pt idx="459">
                  <c:v>42755.156145833331</c:v>
                </c:pt>
                <c:pt idx="460">
                  <c:v>42755.197812500002</c:v>
                </c:pt>
                <c:pt idx="461">
                  <c:v>42755.239479166667</c:v>
                </c:pt>
                <c:pt idx="462">
                  <c:v>42755.281145833331</c:v>
                </c:pt>
                <c:pt idx="463">
                  <c:v>42755.322812500002</c:v>
                </c:pt>
                <c:pt idx="464">
                  <c:v>42755.364479166667</c:v>
                </c:pt>
                <c:pt idx="465">
                  <c:v>42755.406145833331</c:v>
                </c:pt>
                <c:pt idx="466">
                  <c:v>42755.447812500002</c:v>
                </c:pt>
                <c:pt idx="467">
                  <c:v>42755.489479166667</c:v>
                </c:pt>
                <c:pt idx="468">
                  <c:v>42755.531145833331</c:v>
                </c:pt>
                <c:pt idx="469">
                  <c:v>42755.572824074072</c:v>
                </c:pt>
                <c:pt idx="470">
                  <c:v>42755.614490740743</c:v>
                </c:pt>
                <c:pt idx="471">
                  <c:v>42755.656157407408</c:v>
                </c:pt>
                <c:pt idx="472">
                  <c:v>42755.697881944441</c:v>
                </c:pt>
                <c:pt idx="473">
                  <c:v>42755.739548611113</c:v>
                </c:pt>
                <c:pt idx="474">
                  <c:v>42755.781215277777</c:v>
                </c:pt>
                <c:pt idx="475">
                  <c:v>42755.822881944441</c:v>
                </c:pt>
                <c:pt idx="476">
                  <c:v>42755.864548611113</c:v>
                </c:pt>
                <c:pt idx="477">
                  <c:v>42755.906215277777</c:v>
                </c:pt>
                <c:pt idx="478">
                  <c:v>42755.947881944441</c:v>
                </c:pt>
                <c:pt idx="479">
                  <c:v>42755.989548611113</c:v>
                </c:pt>
                <c:pt idx="480">
                  <c:v>42756.031215277777</c:v>
                </c:pt>
                <c:pt idx="481">
                  <c:v>42756.072881944441</c:v>
                </c:pt>
                <c:pt idx="482">
                  <c:v>42756.114548611113</c:v>
                </c:pt>
                <c:pt idx="483">
                  <c:v>42756.156215277777</c:v>
                </c:pt>
                <c:pt idx="484">
                  <c:v>42756.197881944441</c:v>
                </c:pt>
                <c:pt idx="485">
                  <c:v>42756.239548611113</c:v>
                </c:pt>
                <c:pt idx="486">
                  <c:v>42756.281215277777</c:v>
                </c:pt>
                <c:pt idx="487">
                  <c:v>42756.322881944441</c:v>
                </c:pt>
                <c:pt idx="488">
                  <c:v>42756.364548611113</c:v>
                </c:pt>
                <c:pt idx="489">
                  <c:v>42756.406215277777</c:v>
                </c:pt>
                <c:pt idx="490">
                  <c:v>42756.447881944441</c:v>
                </c:pt>
                <c:pt idx="491">
                  <c:v>42756.489548611113</c:v>
                </c:pt>
                <c:pt idx="492">
                  <c:v>42756.531215277777</c:v>
                </c:pt>
                <c:pt idx="493">
                  <c:v>42756.572905092587</c:v>
                </c:pt>
                <c:pt idx="494">
                  <c:v>42756.614571759259</c:v>
                </c:pt>
                <c:pt idx="495">
                  <c:v>42756.656238425923</c:v>
                </c:pt>
                <c:pt idx="496">
                  <c:v>42756.69798611111</c:v>
                </c:pt>
                <c:pt idx="497">
                  <c:v>42756.739652777767</c:v>
                </c:pt>
                <c:pt idx="498">
                  <c:v>42756.781319444453</c:v>
                </c:pt>
                <c:pt idx="499">
                  <c:v>42756.82298611111</c:v>
                </c:pt>
                <c:pt idx="500">
                  <c:v>42756.864652777767</c:v>
                </c:pt>
                <c:pt idx="501">
                  <c:v>42756.906319444453</c:v>
                </c:pt>
                <c:pt idx="502">
                  <c:v>42756.94798611111</c:v>
                </c:pt>
                <c:pt idx="503">
                  <c:v>42756.989652777767</c:v>
                </c:pt>
                <c:pt idx="504">
                  <c:v>42757.031319444453</c:v>
                </c:pt>
                <c:pt idx="505">
                  <c:v>42757.07298611111</c:v>
                </c:pt>
                <c:pt idx="506">
                  <c:v>42757.114652777767</c:v>
                </c:pt>
                <c:pt idx="507">
                  <c:v>42757.156319444453</c:v>
                </c:pt>
                <c:pt idx="508">
                  <c:v>42757.19798611111</c:v>
                </c:pt>
                <c:pt idx="509">
                  <c:v>42757.239652777767</c:v>
                </c:pt>
                <c:pt idx="510">
                  <c:v>42757.281319444453</c:v>
                </c:pt>
                <c:pt idx="511">
                  <c:v>42757.32298611111</c:v>
                </c:pt>
                <c:pt idx="512">
                  <c:v>42757.364652777767</c:v>
                </c:pt>
                <c:pt idx="513">
                  <c:v>42757.406319444453</c:v>
                </c:pt>
                <c:pt idx="514">
                  <c:v>42757.44798611111</c:v>
                </c:pt>
                <c:pt idx="515">
                  <c:v>42757.489652777767</c:v>
                </c:pt>
                <c:pt idx="516">
                  <c:v>42757.531319444453</c:v>
                </c:pt>
                <c:pt idx="517">
                  <c:v>42757.573009259257</c:v>
                </c:pt>
                <c:pt idx="518">
                  <c:v>42757.614675925928</c:v>
                </c:pt>
                <c:pt idx="519">
                  <c:v>42757.656342592592</c:v>
                </c:pt>
                <c:pt idx="520">
                  <c:v>42757.69809027778</c:v>
                </c:pt>
                <c:pt idx="521">
                  <c:v>42757.739756944437</c:v>
                </c:pt>
                <c:pt idx="522">
                  <c:v>42757.781423611108</c:v>
                </c:pt>
                <c:pt idx="523">
                  <c:v>42757.82309027778</c:v>
                </c:pt>
                <c:pt idx="524">
                  <c:v>42757.864756944437</c:v>
                </c:pt>
                <c:pt idx="525">
                  <c:v>42757.906423611108</c:v>
                </c:pt>
                <c:pt idx="526">
                  <c:v>42757.94809027778</c:v>
                </c:pt>
                <c:pt idx="527">
                  <c:v>42757.989756944437</c:v>
                </c:pt>
                <c:pt idx="528">
                  <c:v>42758.031423611108</c:v>
                </c:pt>
                <c:pt idx="529">
                  <c:v>42758.07309027778</c:v>
                </c:pt>
                <c:pt idx="530">
                  <c:v>42758.114756944437</c:v>
                </c:pt>
                <c:pt idx="531">
                  <c:v>42758.156423611108</c:v>
                </c:pt>
                <c:pt idx="532">
                  <c:v>42758.19809027778</c:v>
                </c:pt>
                <c:pt idx="533">
                  <c:v>42758.239756944437</c:v>
                </c:pt>
                <c:pt idx="534">
                  <c:v>42758.281423611108</c:v>
                </c:pt>
                <c:pt idx="535">
                  <c:v>42758.32309027778</c:v>
                </c:pt>
                <c:pt idx="536">
                  <c:v>42758.364756944437</c:v>
                </c:pt>
                <c:pt idx="537">
                  <c:v>42758.406423611108</c:v>
                </c:pt>
                <c:pt idx="538">
                  <c:v>42758.44809027778</c:v>
                </c:pt>
                <c:pt idx="539">
                  <c:v>42758.489756944437</c:v>
                </c:pt>
                <c:pt idx="540">
                  <c:v>42758.531423611108</c:v>
                </c:pt>
                <c:pt idx="541">
                  <c:v>42758.573078703703</c:v>
                </c:pt>
                <c:pt idx="542">
                  <c:v>42758.614745370367</c:v>
                </c:pt>
                <c:pt idx="543">
                  <c:v>42758.656412037039</c:v>
                </c:pt>
                <c:pt idx="544">
                  <c:v>42758.698217592602</c:v>
                </c:pt>
                <c:pt idx="545">
                  <c:v>42758.739849537043</c:v>
                </c:pt>
                <c:pt idx="546">
                  <c:v>42758.7815162037</c:v>
                </c:pt>
                <c:pt idx="547">
                  <c:v>42758.823182870372</c:v>
                </c:pt>
                <c:pt idx="548">
                  <c:v>42758.864849537043</c:v>
                </c:pt>
                <c:pt idx="549">
                  <c:v>42758.9065162037</c:v>
                </c:pt>
                <c:pt idx="550">
                  <c:v>42758.948182870372</c:v>
                </c:pt>
                <c:pt idx="551">
                  <c:v>42758.989849537043</c:v>
                </c:pt>
                <c:pt idx="552">
                  <c:v>42759.0315162037</c:v>
                </c:pt>
                <c:pt idx="553">
                  <c:v>42759.073182870372</c:v>
                </c:pt>
                <c:pt idx="554">
                  <c:v>42759.114849537043</c:v>
                </c:pt>
                <c:pt idx="555">
                  <c:v>42759.1565162037</c:v>
                </c:pt>
                <c:pt idx="556">
                  <c:v>42759.198182870372</c:v>
                </c:pt>
                <c:pt idx="557">
                  <c:v>42759.239849537043</c:v>
                </c:pt>
                <c:pt idx="558">
                  <c:v>42759.2815162037</c:v>
                </c:pt>
                <c:pt idx="559">
                  <c:v>42759.323182870372</c:v>
                </c:pt>
                <c:pt idx="560">
                  <c:v>42759.364849537043</c:v>
                </c:pt>
                <c:pt idx="561">
                  <c:v>42759.4065162037</c:v>
                </c:pt>
                <c:pt idx="562">
                  <c:v>42759.448182870372</c:v>
                </c:pt>
                <c:pt idx="563">
                  <c:v>42759.489849537043</c:v>
                </c:pt>
                <c:pt idx="564">
                  <c:v>42759.5315162037</c:v>
                </c:pt>
                <c:pt idx="565">
                  <c:v>42759.573182870372</c:v>
                </c:pt>
                <c:pt idx="566">
                  <c:v>42759.614849537043</c:v>
                </c:pt>
                <c:pt idx="567">
                  <c:v>42759.6565162037</c:v>
                </c:pt>
                <c:pt idx="568">
                  <c:v>42759.698263888888</c:v>
                </c:pt>
                <c:pt idx="569">
                  <c:v>42759.739930555559</c:v>
                </c:pt>
                <c:pt idx="570">
                  <c:v>42759.781597222223</c:v>
                </c:pt>
                <c:pt idx="571">
                  <c:v>42759.823263888888</c:v>
                </c:pt>
                <c:pt idx="572">
                  <c:v>42759.864930555559</c:v>
                </c:pt>
                <c:pt idx="573">
                  <c:v>42759.906597222223</c:v>
                </c:pt>
                <c:pt idx="574">
                  <c:v>42759.948263888888</c:v>
                </c:pt>
                <c:pt idx="575">
                  <c:v>42759.989930555559</c:v>
                </c:pt>
                <c:pt idx="576">
                  <c:v>42760.031597222223</c:v>
                </c:pt>
                <c:pt idx="577">
                  <c:v>42760.073263888888</c:v>
                </c:pt>
                <c:pt idx="578">
                  <c:v>42760.114930555559</c:v>
                </c:pt>
                <c:pt idx="579">
                  <c:v>42760.156597222223</c:v>
                </c:pt>
                <c:pt idx="580">
                  <c:v>42760.198263888888</c:v>
                </c:pt>
                <c:pt idx="581">
                  <c:v>42760.239930555559</c:v>
                </c:pt>
                <c:pt idx="582">
                  <c:v>42760.281597222223</c:v>
                </c:pt>
                <c:pt idx="583">
                  <c:v>42760.323263888888</c:v>
                </c:pt>
                <c:pt idx="584">
                  <c:v>42760.364930555559</c:v>
                </c:pt>
                <c:pt idx="585">
                  <c:v>42760.406597222223</c:v>
                </c:pt>
                <c:pt idx="586">
                  <c:v>42760.448263888888</c:v>
                </c:pt>
                <c:pt idx="587">
                  <c:v>42760.489930555559</c:v>
                </c:pt>
                <c:pt idx="588">
                  <c:v>42760.531597222223</c:v>
                </c:pt>
                <c:pt idx="589">
                  <c:v>42760.573263888888</c:v>
                </c:pt>
                <c:pt idx="590">
                  <c:v>42760.614930555559</c:v>
                </c:pt>
                <c:pt idx="591">
                  <c:v>42760.656597222223</c:v>
                </c:pt>
                <c:pt idx="592">
                  <c:v>42760.69835648148</c:v>
                </c:pt>
                <c:pt idx="593">
                  <c:v>42760.740023148152</c:v>
                </c:pt>
                <c:pt idx="594">
                  <c:v>42760.781689814823</c:v>
                </c:pt>
                <c:pt idx="595">
                  <c:v>42760.82335648148</c:v>
                </c:pt>
                <c:pt idx="596">
                  <c:v>42760.865023148152</c:v>
                </c:pt>
                <c:pt idx="597">
                  <c:v>42760.906689814823</c:v>
                </c:pt>
                <c:pt idx="598">
                  <c:v>42760.94835648148</c:v>
                </c:pt>
                <c:pt idx="599">
                  <c:v>42760.990023148152</c:v>
                </c:pt>
                <c:pt idx="600">
                  <c:v>42761.031689814823</c:v>
                </c:pt>
                <c:pt idx="601">
                  <c:v>42761.07335648148</c:v>
                </c:pt>
                <c:pt idx="602">
                  <c:v>42761.115023148152</c:v>
                </c:pt>
                <c:pt idx="603">
                  <c:v>42761.156689814823</c:v>
                </c:pt>
                <c:pt idx="604">
                  <c:v>42761.19835648148</c:v>
                </c:pt>
                <c:pt idx="605">
                  <c:v>42761.240023148152</c:v>
                </c:pt>
                <c:pt idx="606">
                  <c:v>42761.281689814823</c:v>
                </c:pt>
                <c:pt idx="607">
                  <c:v>42761.32335648148</c:v>
                </c:pt>
                <c:pt idx="608">
                  <c:v>42761.365023148152</c:v>
                </c:pt>
                <c:pt idx="609">
                  <c:v>42761.406689814823</c:v>
                </c:pt>
                <c:pt idx="610">
                  <c:v>42761.44835648148</c:v>
                </c:pt>
                <c:pt idx="611">
                  <c:v>42761.490023148152</c:v>
                </c:pt>
                <c:pt idx="612">
                  <c:v>42761.531689814823</c:v>
                </c:pt>
                <c:pt idx="613">
                  <c:v>42761.573379629634</c:v>
                </c:pt>
                <c:pt idx="614">
                  <c:v>42761.615046296298</c:v>
                </c:pt>
                <c:pt idx="615">
                  <c:v>42761.656712962962</c:v>
                </c:pt>
                <c:pt idx="616">
                  <c:v>42761.698449074072</c:v>
                </c:pt>
                <c:pt idx="617">
                  <c:v>42761.740115740737</c:v>
                </c:pt>
                <c:pt idx="618">
                  <c:v>42761.781782407408</c:v>
                </c:pt>
                <c:pt idx="619">
                  <c:v>42761.823449074072</c:v>
                </c:pt>
                <c:pt idx="620">
                  <c:v>42761.865115740737</c:v>
                </c:pt>
                <c:pt idx="621">
                  <c:v>42761.906782407408</c:v>
                </c:pt>
                <c:pt idx="622">
                  <c:v>42761.948449074072</c:v>
                </c:pt>
                <c:pt idx="623">
                  <c:v>42761.990115740737</c:v>
                </c:pt>
                <c:pt idx="624">
                  <c:v>42762.031782407408</c:v>
                </c:pt>
                <c:pt idx="625">
                  <c:v>42762.073449074072</c:v>
                </c:pt>
                <c:pt idx="626">
                  <c:v>42762.115115740737</c:v>
                </c:pt>
                <c:pt idx="627">
                  <c:v>42762.156782407408</c:v>
                </c:pt>
                <c:pt idx="628">
                  <c:v>42762.198449074072</c:v>
                </c:pt>
                <c:pt idx="629">
                  <c:v>42762.240115740737</c:v>
                </c:pt>
                <c:pt idx="630">
                  <c:v>42762.281782407408</c:v>
                </c:pt>
                <c:pt idx="631">
                  <c:v>42762.323449074072</c:v>
                </c:pt>
                <c:pt idx="632">
                  <c:v>42762.365115740737</c:v>
                </c:pt>
                <c:pt idx="633">
                  <c:v>42762.406782407408</c:v>
                </c:pt>
                <c:pt idx="634">
                  <c:v>42762.448449074072</c:v>
                </c:pt>
                <c:pt idx="635">
                  <c:v>42762.490115740737</c:v>
                </c:pt>
                <c:pt idx="636">
                  <c:v>42762.531782407408</c:v>
                </c:pt>
                <c:pt idx="637">
                  <c:v>42762.573472222219</c:v>
                </c:pt>
                <c:pt idx="638">
                  <c:v>42762.61513888889</c:v>
                </c:pt>
                <c:pt idx="639">
                  <c:v>42762.656805555547</c:v>
                </c:pt>
                <c:pt idx="640">
                  <c:v>42762.698530092603</c:v>
                </c:pt>
                <c:pt idx="641">
                  <c:v>42762.74019675926</c:v>
                </c:pt>
                <c:pt idx="642">
                  <c:v>42762.781863425917</c:v>
                </c:pt>
                <c:pt idx="643">
                  <c:v>42762.823530092603</c:v>
                </c:pt>
                <c:pt idx="644">
                  <c:v>42762.86519675926</c:v>
                </c:pt>
                <c:pt idx="645">
                  <c:v>42762.906863425917</c:v>
                </c:pt>
                <c:pt idx="646">
                  <c:v>42762.948530092603</c:v>
                </c:pt>
                <c:pt idx="647">
                  <c:v>42762.99019675926</c:v>
                </c:pt>
                <c:pt idx="648">
                  <c:v>42763.031863425917</c:v>
                </c:pt>
                <c:pt idx="649">
                  <c:v>42763.073530092603</c:v>
                </c:pt>
                <c:pt idx="650">
                  <c:v>42763.11519675926</c:v>
                </c:pt>
                <c:pt idx="651">
                  <c:v>42763.156863425917</c:v>
                </c:pt>
                <c:pt idx="652">
                  <c:v>42763.198530092603</c:v>
                </c:pt>
                <c:pt idx="653">
                  <c:v>42763.24019675926</c:v>
                </c:pt>
                <c:pt idx="654">
                  <c:v>42763.281863425917</c:v>
                </c:pt>
                <c:pt idx="655">
                  <c:v>42763.323530092603</c:v>
                </c:pt>
                <c:pt idx="656">
                  <c:v>42763.36519675926</c:v>
                </c:pt>
                <c:pt idx="657">
                  <c:v>42763.406863425917</c:v>
                </c:pt>
                <c:pt idx="658">
                  <c:v>42763.448530092603</c:v>
                </c:pt>
                <c:pt idx="659">
                  <c:v>42763.49019675926</c:v>
                </c:pt>
                <c:pt idx="660">
                  <c:v>42763.531863425917</c:v>
                </c:pt>
                <c:pt idx="661">
                  <c:v>42763.573553240742</c:v>
                </c:pt>
                <c:pt idx="662">
                  <c:v>42763.615219907413</c:v>
                </c:pt>
                <c:pt idx="663">
                  <c:v>42763.656886574077</c:v>
                </c:pt>
                <c:pt idx="664">
                  <c:v>42763.698622685188</c:v>
                </c:pt>
                <c:pt idx="665">
                  <c:v>42763.740289351852</c:v>
                </c:pt>
                <c:pt idx="666">
                  <c:v>42763.781956018523</c:v>
                </c:pt>
                <c:pt idx="667">
                  <c:v>42763.823622685188</c:v>
                </c:pt>
                <c:pt idx="668">
                  <c:v>42763.865335648137</c:v>
                </c:pt>
                <c:pt idx="669">
                  <c:v>42763.906967592593</c:v>
                </c:pt>
                <c:pt idx="670">
                  <c:v>42763.948634259257</c:v>
                </c:pt>
                <c:pt idx="671">
                  <c:v>42763.990300925929</c:v>
                </c:pt>
                <c:pt idx="672">
                  <c:v>42764.031967592593</c:v>
                </c:pt>
                <c:pt idx="673">
                  <c:v>42764.073634259257</c:v>
                </c:pt>
                <c:pt idx="674">
                  <c:v>42764.115300925929</c:v>
                </c:pt>
                <c:pt idx="675">
                  <c:v>42764.156967592593</c:v>
                </c:pt>
                <c:pt idx="676">
                  <c:v>42764.198634259257</c:v>
                </c:pt>
                <c:pt idx="677">
                  <c:v>42764.240300925929</c:v>
                </c:pt>
                <c:pt idx="678">
                  <c:v>42764.281967592593</c:v>
                </c:pt>
                <c:pt idx="679">
                  <c:v>42764.323634259257</c:v>
                </c:pt>
                <c:pt idx="680">
                  <c:v>42764.365300925929</c:v>
                </c:pt>
                <c:pt idx="681">
                  <c:v>42764.406967592593</c:v>
                </c:pt>
                <c:pt idx="682">
                  <c:v>42764.448634259257</c:v>
                </c:pt>
                <c:pt idx="683">
                  <c:v>42764.490300925929</c:v>
                </c:pt>
                <c:pt idx="684">
                  <c:v>42764.531967592593</c:v>
                </c:pt>
                <c:pt idx="685">
                  <c:v>42764.573657407411</c:v>
                </c:pt>
                <c:pt idx="686">
                  <c:v>42764.615324074082</c:v>
                </c:pt>
                <c:pt idx="687">
                  <c:v>42764.656990740739</c:v>
                </c:pt>
                <c:pt idx="688">
                  <c:v>42764.698750000003</c:v>
                </c:pt>
                <c:pt idx="689">
                  <c:v>42764.740416666667</c:v>
                </c:pt>
                <c:pt idx="690">
                  <c:v>42764.782083333332</c:v>
                </c:pt>
                <c:pt idx="691">
                  <c:v>42764.823750000003</c:v>
                </c:pt>
                <c:pt idx="692">
                  <c:v>42764.865416666667</c:v>
                </c:pt>
                <c:pt idx="693">
                  <c:v>42764.907083333332</c:v>
                </c:pt>
                <c:pt idx="694">
                  <c:v>42764.948750000003</c:v>
                </c:pt>
                <c:pt idx="695">
                  <c:v>42764.990416666667</c:v>
                </c:pt>
                <c:pt idx="696">
                  <c:v>42765.032083333332</c:v>
                </c:pt>
                <c:pt idx="697">
                  <c:v>42765.073750000003</c:v>
                </c:pt>
                <c:pt idx="698">
                  <c:v>42765.115416666667</c:v>
                </c:pt>
                <c:pt idx="699">
                  <c:v>42765.157083333332</c:v>
                </c:pt>
                <c:pt idx="700">
                  <c:v>42765.198750000003</c:v>
                </c:pt>
                <c:pt idx="701">
                  <c:v>42765.240416666667</c:v>
                </c:pt>
                <c:pt idx="702">
                  <c:v>42765.282083333332</c:v>
                </c:pt>
                <c:pt idx="703">
                  <c:v>42765.323750000003</c:v>
                </c:pt>
                <c:pt idx="704">
                  <c:v>42765.365416666667</c:v>
                </c:pt>
                <c:pt idx="705">
                  <c:v>42765.407083333332</c:v>
                </c:pt>
                <c:pt idx="706">
                  <c:v>42765.448750000003</c:v>
                </c:pt>
                <c:pt idx="707">
                  <c:v>42765.490416666667</c:v>
                </c:pt>
                <c:pt idx="708">
                  <c:v>42765.532083333332</c:v>
                </c:pt>
                <c:pt idx="709">
                  <c:v>42765.573773148149</c:v>
                </c:pt>
                <c:pt idx="710">
                  <c:v>42765.615439814806</c:v>
                </c:pt>
                <c:pt idx="711">
                  <c:v>42765.657106481478</c:v>
                </c:pt>
                <c:pt idx="712">
                  <c:v>42765.698854166672</c:v>
                </c:pt>
                <c:pt idx="713">
                  <c:v>42765.740520833337</c:v>
                </c:pt>
                <c:pt idx="714">
                  <c:v>42765.782187500001</c:v>
                </c:pt>
                <c:pt idx="715">
                  <c:v>42765.823854166672</c:v>
                </c:pt>
                <c:pt idx="716">
                  <c:v>42765.865520833337</c:v>
                </c:pt>
                <c:pt idx="717">
                  <c:v>42765.907187500001</c:v>
                </c:pt>
                <c:pt idx="718">
                  <c:v>42765.948854166672</c:v>
                </c:pt>
                <c:pt idx="719">
                  <c:v>42765.990520833337</c:v>
                </c:pt>
                <c:pt idx="720">
                  <c:v>42766.032187500001</c:v>
                </c:pt>
                <c:pt idx="721">
                  <c:v>42766.073854166672</c:v>
                </c:pt>
                <c:pt idx="722">
                  <c:v>42766.115520833337</c:v>
                </c:pt>
                <c:pt idx="723">
                  <c:v>42766.157187500001</c:v>
                </c:pt>
                <c:pt idx="724">
                  <c:v>42766.198854166672</c:v>
                </c:pt>
                <c:pt idx="725">
                  <c:v>42766.240520833337</c:v>
                </c:pt>
                <c:pt idx="726">
                  <c:v>42766.282187500001</c:v>
                </c:pt>
                <c:pt idx="727">
                  <c:v>42766.323854166672</c:v>
                </c:pt>
                <c:pt idx="728">
                  <c:v>42766.365520833337</c:v>
                </c:pt>
                <c:pt idx="729">
                  <c:v>42766.407187500001</c:v>
                </c:pt>
                <c:pt idx="730">
                  <c:v>42766.448854166672</c:v>
                </c:pt>
                <c:pt idx="731">
                  <c:v>42766.490520833337</c:v>
                </c:pt>
                <c:pt idx="732">
                  <c:v>42766.532187500001</c:v>
                </c:pt>
                <c:pt idx="733">
                  <c:v>42766.573877314811</c:v>
                </c:pt>
                <c:pt idx="734">
                  <c:v>42766.615543981483</c:v>
                </c:pt>
                <c:pt idx="735">
                  <c:v>42766.657210648147</c:v>
                </c:pt>
                <c:pt idx="736">
                  <c:v>42766.698969907397</c:v>
                </c:pt>
                <c:pt idx="737">
                  <c:v>42766.740636574083</c:v>
                </c:pt>
                <c:pt idx="738">
                  <c:v>42766.78230324074</c:v>
                </c:pt>
                <c:pt idx="739">
                  <c:v>42766.823969907397</c:v>
                </c:pt>
                <c:pt idx="740">
                  <c:v>42766.865636574083</c:v>
                </c:pt>
                <c:pt idx="741">
                  <c:v>42766.90730324074</c:v>
                </c:pt>
                <c:pt idx="742">
                  <c:v>42766.948969907397</c:v>
                </c:pt>
                <c:pt idx="743">
                  <c:v>42766.990636574083</c:v>
                </c:pt>
                <c:pt idx="744">
                  <c:v>42767.03230324074</c:v>
                </c:pt>
                <c:pt idx="745">
                  <c:v>42767.073969907397</c:v>
                </c:pt>
                <c:pt idx="746">
                  <c:v>42767.115636574083</c:v>
                </c:pt>
                <c:pt idx="747">
                  <c:v>42767.15730324074</c:v>
                </c:pt>
                <c:pt idx="748">
                  <c:v>42767.198969907397</c:v>
                </c:pt>
                <c:pt idx="749">
                  <c:v>42767.240636574083</c:v>
                </c:pt>
                <c:pt idx="750">
                  <c:v>42767.28230324074</c:v>
                </c:pt>
                <c:pt idx="751">
                  <c:v>42767.323969907397</c:v>
                </c:pt>
                <c:pt idx="752">
                  <c:v>42767.365636574083</c:v>
                </c:pt>
                <c:pt idx="753">
                  <c:v>42767.40730324074</c:v>
                </c:pt>
                <c:pt idx="754">
                  <c:v>42767.448969907397</c:v>
                </c:pt>
                <c:pt idx="755">
                  <c:v>42767.490636574083</c:v>
                </c:pt>
                <c:pt idx="756">
                  <c:v>42767.53230324074</c:v>
                </c:pt>
                <c:pt idx="757">
                  <c:v>42767.573993055557</c:v>
                </c:pt>
                <c:pt idx="758">
                  <c:v>42767.615659722222</c:v>
                </c:pt>
                <c:pt idx="759">
                  <c:v>42767.657326388893</c:v>
                </c:pt>
                <c:pt idx="760">
                  <c:v>42767.699097222219</c:v>
                </c:pt>
                <c:pt idx="761">
                  <c:v>42767.740763888891</c:v>
                </c:pt>
                <c:pt idx="762">
                  <c:v>42767.782430555562</c:v>
                </c:pt>
                <c:pt idx="763">
                  <c:v>42767.824097222219</c:v>
                </c:pt>
                <c:pt idx="764">
                  <c:v>42767.865763888891</c:v>
                </c:pt>
                <c:pt idx="765">
                  <c:v>42767.907430555562</c:v>
                </c:pt>
                <c:pt idx="766">
                  <c:v>42767.949097222219</c:v>
                </c:pt>
                <c:pt idx="767">
                  <c:v>42767.990763888891</c:v>
                </c:pt>
                <c:pt idx="768">
                  <c:v>42768.032430555562</c:v>
                </c:pt>
                <c:pt idx="769">
                  <c:v>42768.074097222219</c:v>
                </c:pt>
                <c:pt idx="770">
                  <c:v>42768.115763888891</c:v>
                </c:pt>
                <c:pt idx="771">
                  <c:v>42768.157430555562</c:v>
                </c:pt>
                <c:pt idx="772">
                  <c:v>42768.199097222219</c:v>
                </c:pt>
                <c:pt idx="773">
                  <c:v>42768.240763888891</c:v>
                </c:pt>
                <c:pt idx="774">
                  <c:v>42768.282430555562</c:v>
                </c:pt>
                <c:pt idx="775">
                  <c:v>42768.324097222219</c:v>
                </c:pt>
                <c:pt idx="776">
                  <c:v>42768.365763888891</c:v>
                </c:pt>
                <c:pt idx="777">
                  <c:v>42768.407430555562</c:v>
                </c:pt>
                <c:pt idx="778">
                  <c:v>42768.449097222219</c:v>
                </c:pt>
                <c:pt idx="779">
                  <c:v>42768.490763888891</c:v>
                </c:pt>
                <c:pt idx="780">
                  <c:v>42768.532430555562</c:v>
                </c:pt>
                <c:pt idx="781">
                  <c:v>42768.574120370373</c:v>
                </c:pt>
                <c:pt idx="782">
                  <c:v>42768.615787037037</c:v>
                </c:pt>
                <c:pt idx="783">
                  <c:v>42768.657453703701</c:v>
                </c:pt>
                <c:pt idx="784">
                  <c:v>42768.699212962973</c:v>
                </c:pt>
                <c:pt idx="785">
                  <c:v>42768.740879629629</c:v>
                </c:pt>
                <c:pt idx="786">
                  <c:v>42768.782546296286</c:v>
                </c:pt>
                <c:pt idx="787">
                  <c:v>42768.824212962973</c:v>
                </c:pt>
                <c:pt idx="788">
                  <c:v>42768.865879629629</c:v>
                </c:pt>
                <c:pt idx="789">
                  <c:v>42768.907546296286</c:v>
                </c:pt>
                <c:pt idx="790">
                  <c:v>42768.949212962973</c:v>
                </c:pt>
                <c:pt idx="791">
                  <c:v>42768.990879629629</c:v>
                </c:pt>
                <c:pt idx="792">
                  <c:v>42769.032546296286</c:v>
                </c:pt>
                <c:pt idx="793">
                  <c:v>42769.074212962973</c:v>
                </c:pt>
                <c:pt idx="794">
                  <c:v>42769.115879629629</c:v>
                </c:pt>
                <c:pt idx="795">
                  <c:v>42769.157546296286</c:v>
                </c:pt>
                <c:pt idx="796">
                  <c:v>42769.199212962973</c:v>
                </c:pt>
                <c:pt idx="797">
                  <c:v>42769.240879629629</c:v>
                </c:pt>
                <c:pt idx="798">
                  <c:v>42769.282546296286</c:v>
                </c:pt>
                <c:pt idx="799">
                  <c:v>42769.324212962973</c:v>
                </c:pt>
                <c:pt idx="800">
                  <c:v>42769.365879629629</c:v>
                </c:pt>
                <c:pt idx="801">
                  <c:v>42769.407546296286</c:v>
                </c:pt>
                <c:pt idx="802">
                  <c:v>42769.449212962973</c:v>
                </c:pt>
                <c:pt idx="803">
                  <c:v>42769.490879629629</c:v>
                </c:pt>
                <c:pt idx="804">
                  <c:v>42769.532546296286</c:v>
                </c:pt>
                <c:pt idx="805">
                  <c:v>42769.574236111112</c:v>
                </c:pt>
                <c:pt idx="806">
                  <c:v>42769.615902777783</c:v>
                </c:pt>
                <c:pt idx="807">
                  <c:v>42769.657569444447</c:v>
                </c:pt>
                <c:pt idx="808">
                  <c:v>42769.699328703697</c:v>
                </c:pt>
                <c:pt idx="809">
                  <c:v>42769.740995370368</c:v>
                </c:pt>
                <c:pt idx="810">
                  <c:v>42769.78266203704</c:v>
                </c:pt>
                <c:pt idx="811">
                  <c:v>42769.824328703697</c:v>
                </c:pt>
                <c:pt idx="812">
                  <c:v>42769.865995370368</c:v>
                </c:pt>
                <c:pt idx="813">
                  <c:v>42769.90766203704</c:v>
                </c:pt>
                <c:pt idx="814">
                  <c:v>42769.949328703697</c:v>
                </c:pt>
                <c:pt idx="815">
                  <c:v>42769.990995370368</c:v>
                </c:pt>
                <c:pt idx="816">
                  <c:v>42770.03266203704</c:v>
                </c:pt>
                <c:pt idx="817">
                  <c:v>42770.074328703697</c:v>
                </c:pt>
                <c:pt idx="818">
                  <c:v>42770.115995370368</c:v>
                </c:pt>
                <c:pt idx="819">
                  <c:v>42770.15766203704</c:v>
                </c:pt>
                <c:pt idx="820">
                  <c:v>42770.199328703697</c:v>
                </c:pt>
                <c:pt idx="821">
                  <c:v>42770.240995370368</c:v>
                </c:pt>
                <c:pt idx="822">
                  <c:v>42770.28266203704</c:v>
                </c:pt>
                <c:pt idx="823">
                  <c:v>42770.324328703697</c:v>
                </c:pt>
                <c:pt idx="824">
                  <c:v>42770.365995370368</c:v>
                </c:pt>
                <c:pt idx="825">
                  <c:v>42770.40766203704</c:v>
                </c:pt>
                <c:pt idx="826">
                  <c:v>42770.449328703697</c:v>
                </c:pt>
                <c:pt idx="827">
                  <c:v>42770.490995370368</c:v>
                </c:pt>
                <c:pt idx="828">
                  <c:v>42770.53266203704</c:v>
                </c:pt>
                <c:pt idx="829">
                  <c:v>42770.574340277781</c:v>
                </c:pt>
                <c:pt idx="830">
                  <c:v>42770.616006944438</c:v>
                </c:pt>
                <c:pt idx="831">
                  <c:v>42770.657673611109</c:v>
                </c:pt>
                <c:pt idx="832">
                  <c:v>42770.699432870373</c:v>
                </c:pt>
                <c:pt idx="833">
                  <c:v>42770.741099537037</c:v>
                </c:pt>
                <c:pt idx="834">
                  <c:v>42770.782766203702</c:v>
                </c:pt>
                <c:pt idx="835">
                  <c:v>42770.824432870373</c:v>
                </c:pt>
                <c:pt idx="836">
                  <c:v>42770.866099537037</c:v>
                </c:pt>
                <c:pt idx="837">
                  <c:v>42770.907766203702</c:v>
                </c:pt>
                <c:pt idx="838">
                  <c:v>42770.949432870373</c:v>
                </c:pt>
                <c:pt idx="839">
                  <c:v>42770.991099537037</c:v>
                </c:pt>
                <c:pt idx="840">
                  <c:v>42771.032766203702</c:v>
                </c:pt>
                <c:pt idx="841">
                  <c:v>42771.074432870373</c:v>
                </c:pt>
                <c:pt idx="842">
                  <c:v>42771.116099537037</c:v>
                </c:pt>
                <c:pt idx="843">
                  <c:v>42771.157766203702</c:v>
                </c:pt>
                <c:pt idx="844">
                  <c:v>42771.199432870373</c:v>
                </c:pt>
                <c:pt idx="845">
                  <c:v>42771.241099537037</c:v>
                </c:pt>
                <c:pt idx="846">
                  <c:v>42771.282766203702</c:v>
                </c:pt>
                <c:pt idx="847">
                  <c:v>42771.324432870373</c:v>
                </c:pt>
                <c:pt idx="848">
                  <c:v>42771.366099537037</c:v>
                </c:pt>
                <c:pt idx="849">
                  <c:v>42771.407766203702</c:v>
                </c:pt>
                <c:pt idx="850">
                  <c:v>42771.449432870373</c:v>
                </c:pt>
                <c:pt idx="851">
                  <c:v>42771.491099537037</c:v>
                </c:pt>
                <c:pt idx="852">
                  <c:v>42771.532766203702</c:v>
                </c:pt>
                <c:pt idx="853">
                  <c:v>42771.574432870373</c:v>
                </c:pt>
                <c:pt idx="854">
                  <c:v>42771.616099537037</c:v>
                </c:pt>
                <c:pt idx="855">
                  <c:v>42771.657766203702</c:v>
                </c:pt>
                <c:pt idx="856">
                  <c:v>42771.699537037042</c:v>
                </c:pt>
                <c:pt idx="857">
                  <c:v>42771.741203703707</c:v>
                </c:pt>
                <c:pt idx="858">
                  <c:v>42771.782870370371</c:v>
                </c:pt>
                <c:pt idx="859">
                  <c:v>42771.824537037042</c:v>
                </c:pt>
                <c:pt idx="860">
                  <c:v>42771.866203703707</c:v>
                </c:pt>
                <c:pt idx="861">
                  <c:v>42771.907870370371</c:v>
                </c:pt>
                <c:pt idx="862">
                  <c:v>42771.949537037042</c:v>
                </c:pt>
                <c:pt idx="863">
                  <c:v>42771.991203703707</c:v>
                </c:pt>
                <c:pt idx="864">
                  <c:v>42772.032870370371</c:v>
                </c:pt>
                <c:pt idx="865">
                  <c:v>42772.074537037042</c:v>
                </c:pt>
                <c:pt idx="866">
                  <c:v>42772.116203703707</c:v>
                </c:pt>
                <c:pt idx="867">
                  <c:v>42772.157870370371</c:v>
                </c:pt>
                <c:pt idx="868">
                  <c:v>42772.199537037042</c:v>
                </c:pt>
                <c:pt idx="869">
                  <c:v>42772.241203703707</c:v>
                </c:pt>
                <c:pt idx="870">
                  <c:v>42772.282870370371</c:v>
                </c:pt>
                <c:pt idx="871">
                  <c:v>42772.324537037042</c:v>
                </c:pt>
                <c:pt idx="872">
                  <c:v>42772.366203703707</c:v>
                </c:pt>
                <c:pt idx="873">
                  <c:v>42772.407870370371</c:v>
                </c:pt>
                <c:pt idx="874">
                  <c:v>42772.449537037042</c:v>
                </c:pt>
                <c:pt idx="875">
                  <c:v>42772.491203703707</c:v>
                </c:pt>
                <c:pt idx="876">
                  <c:v>42772.532870370371</c:v>
                </c:pt>
                <c:pt idx="877">
                  <c:v>42772.574525462973</c:v>
                </c:pt>
                <c:pt idx="878">
                  <c:v>42772.61619212963</c:v>
                </c:pt>
                <c:pt idx="879">
                  <c:v>42772.657858796287</c:v>
                </c:pt>
                <c:pt idx="880">
                  <c:v>42772.699675925927</c:v>
                </c:pt>
                <c:pt idx="881">
                  <c:v>42772.741307870368</c:v>
                </c:pt>
                <c:pt idx="882">
                  <c:v>42772.78297453704</c:v>
                </c:pt>
                <c:pt idx="883">
                  <c:v>42772.824641203697</c:v>
                </c:pt>
                <c:pt idx="884">
                  <c:v>42772.866307870368</c:v>
                </c:pt>
                <c:pt idx="885">
                  <c:v>42772.90797453704</c:v>
                </c:pt>
                <c:pt idx="886">
                  <c:v>42772.949641203697</c:v>
                </c:pt>
                <c:pt idx="887">
                  <c:v>42772.991307870368</c:v>
                </c:pt>
                <c:pt idx="888">
                  <c:v>42773.03297453704</c:v>
                </c:pt>
                <c:pt idx="889">
                  <c:v>42773.074641203697</c:v>
                </c:pt>
                <c:pt idx="890">
                  <c:v>42773.116307870368</c:v>
                </c:pt>
                <c:pt idx="891">
                  <c:v>42773.15797453704</c:v>
                </c:pt>
                <c:pt idx="892">
                  <c:v>42773.199641203697</c:v>
                </c:pt>
                <c:pt idx="893">
                  <c:v>42773.241307870368</c:v>
                </c:pt>
                <c:pt idx="894">
                  <c:v>42773.28297453704</c:v>
                </c:pt>
                <c:pt idx="895">
                  <c:v>42773.324641203697</c:v>
                </c:pt>
                <c:pt idx="896">
                  <c:v>42773.366307870368</c:v>
                </c:pt>
                <c:pt idx="897">
                  <c:v>42773.40797453704</c:v>
                </c:pt>
                <c:pt idx="898">
                  <c:v>42773.449641203697</c:v>
                </c:pt>
                <c:pt idx="899">
                  <c:v>42773.491307870368</c:v>
                </c:pt>
                <c:pt idx="900">
                  <c:v>42773.53297453704</c:v>
                </c:pt>
                <c:pt idx="901">
                  <c:v>42773.574664351851</c:v>
                </c:pt>
                <c:pt idx="902">
                  <c:v>42773.616331018522</c:v>
                </c:pt>
                <c:pt idx="903">
                  <c:v>42773.657997685194</c:v>
                </c:pt>
                <c:pt idx="904">
                  <c:v>42773.699756944443</c:v>
                </c:pt>
                <c:pt idx="905">
                  <c:v>42773.741423611107</c:v>
                </c:pt>
                <c:pt idx="906">
                  <c:v>42773.783090277779</c:v>
                </c:pt>
                <c:pt idx="907">
                  <c:v>42773.824756944443</c:v>
                </c:pt>
                <c:pt idx="908">
                  <c:v>42773.866423611107</c:v>
                </c:pt>
                <c:pt idx="909">
                  <c:v>42773.908090277779</c:v>
                </c:pt>
                <c:pt idx="910">
                  <c:v>42773.949756944443</c:v>
                </c:pt>
                <c:pt idx="911">
                  <c:v>42773.991423611107</c:v>
                </c:pt>
                <c:pt idx="912">
                  <c:v>42774.033090277779</c:v>
                </c:pt>
                <c:pt idx="913">
                  <c:v>42774.074756944443</c:v>
                </c:pt>
                <c:pt idx="914">
                  <c:v>42774.116423611107</c:v>
                </c:pt>
                <c:pt idx="915">
                  <c:v>42774.158090277779</c:v>
                </c:pt>
                <c:pt idx="916">
                  <c:v>42774.199756944443</c:v>
                </c:pt>
                <c:pt idx="917">
                  <c:v>42774.241423611107</c:v>
                </c:pt>
                <c:pt idx="918">
                  <c:v>42774.283090277779</c:v>
                </c:pt>
                <c:pt idx="919">
                  <c:v>42774.324756944443</c:v>
                </c:pt>
                <c:pt idx="920">
                  <c:v>42774.366423611107</c:v>
                </c:pt>
                <c:pt idx="921">
                  <c:v>42774.408090277779</c:v>
                </c:pt>
                <c:pt idx="922">
                  <c:v>42774.449756944443</c:v>
                </c:pt>
                <c:pt idx="923">
                  <c:v>42774.491423611107</c:v>
                </c:pt>
                <c:pt idx="924">
                  <c:v>42774.533090277779</c:v>
                </c:pt>
                <c:pt idx="925">
                  <c:v>42774.574780092589</c:v>
                </c:pt>
                <c:pt idx="926">
                  <c:v>42774.616446759261</c:v>
                </c:pt>
                <c:pt idx="927">
                  <c:v>42774.658113425918</c:v>
                </c:pt>
                <c:pt idx="928">
                  <c:v>42774.699872685182</c:v>
                </c:pt>
                <c:pt idx="929">
                  <c:v>42774.741539351853</c:v>
                </c:pt>
                <c:pt idx="930">
                  <c:v>42774.783206018517</c:v>
                </c:pt>
                <c:pt idx="931">
                  <c:v>42774.824872685182</c:v>
                </c:pt>
                <c:pt idx="932">
                  <c:v>42774.866539351853</c:v>
                </c:pt>
                <c:pt idx="933">
                  <c:v>42774.908206018517</c:v>
                </c:pt>
                <c:pt idx="934">
                  <c:v>42774.949872685182</c:v>
                </c:pt>
                <c:pt idx="935">
                  <c:v>42774.991539351853</c:v>
                </c:pt>
                <c:pt idx="936">
                  <c:v>42775.033206018517</c:v>
                </c:pt>
                <c:pt idx="937">
                  <c:v>42775.074872685182</c:v>
                </c:pt>
                <c:pt idx="938">
                  <c:v>42775.116539351853</c:v>
                </c:pt>
                <c:pt idx="939">
                  <c:v>42775.158206018517</c:v>
                </c:pt>
                <c:pt idx="940">
                  <c:v>42775.199872685182</c:v>
                </c:pt>
                <c:pt idx="941">
                  <c:v>42775.241539351853</c:v>
                </c:pt>
                <c:pt idx="942">
                  <c:v>42775.283206018517</c:v>
                </c:pt>
                <c:pt idx="943">
                  <c:v>42775.324872685182</c:v>
                </c:pt>
                <c:pt idx="944">
                  <c:v>42775.366539351853</c:v>
                </c:pt>
                <c:pt idx="945">
                  <c:v>42775.408206018517</c:v>
                </c:pt>
                <c:pt idx="946">
                  <c:v>42775.449872685182</c:v>
                </c:pt>
                <c:pt idx="947">
                  <c:v>42775.491539351853</c:v>
                </c:pt>
                <c:pt idx="948">
                  <c:v>42775.533206018517</c:v>
                </c:pt>
                <c:pt idx="949">
                  <c:v>42775.574884259258</c:v>
                </c:pt>
                <c:pt idx="950">
                  <c:v>42775.616550925923</c:v>
                </c:pt>
                <c:pt idx="951">
                  <c:v>42775.658217592587</c:v>
                </c:pt>
                <c:pt idx="952">
                  <c:v>42775.699965277781</c:v>
                </c:pt>
                <c:pt idx="953">
                  <c:v>42775.741631944453</c:v>
                </c:pt>
                <c:pt idx="954">
                  <c:v>42775.78329861111</c:v>
                </c:pt>
                <c:pt idx="955">
                  <c:v>42775.824965277781</c:v>
                </c:pt>
                <c:pt idx="956">
                  <c:v>42775.866631944453</c:v>
                </c:pt>
                <c:pt idx="957">
                  <c:v>42775.90829861111</c:v>
                </c:pt>
                <c:pt idx="958">
                  <c:v>42775.949965277781</c:v>
                </c:pt>
                <c:pt idx="959">
                  <c:v>42775.991631944453</c:v>
                </c:pt>
                <c:pt idx="960">
                  <c:v>42776.03329861111</c:v>
                </c:pt>
                <c:pt idx="961">
                  <c:v>42776.074965277781</c:v>
                </c:pt>
                <c:pt idx="962">
                  <c:v>42776.116631944453</c:v>
                </c:pt>
                <c:pt idx="963">
                  <c:v>42776.15829861111</c:v>
                </c:pt>
                <c:pt idx="964">
                  <c:v>42776.199965277781</c:v>
                </c:pt>
                <c:pt idx="965">
                  <c:v>42776.241631944453</c:v>
                </c:pt>
                <c:pt idx="966">
                  <c:v>42776.28329861111</c:v>
                </c:pt>
                <c:pt idx="967">
                  <c:v>42776.324965277781</c:v>
                </c:pt>
                <c:pt idx="968">
                  <c:v>42776.366631944453</c:v>
                </c:pt>
                <c:pt idx="969">
                  <c:v>42776.40829861111</c:v>
                </c:pt>
                <c:pt idx="970">
                  <c:v>42776.449965277781</c:v>
                </c:pt>
                <c:pt idx="971">
                  <c:v>42776.491631944453</c:v>
                </c:pt>
                <c:pt idx="972">
                  <c:v>42776.53329861111</c:v>
                </c:pt>
                <c:pt idx="973">
                  <c:v>42776.574988425928</c:v>
                </c:pt>
                <c:pt idx="974">
                  <c:v>42776.616655092592</c:v>
                </c:pt>
                <c:pt idx="975">
                  <c:v>42776.658321759263</c:v>
                </c:pt>
                <c:pt idx="976">
                  <c:v>42776.70008101852</c:v>
                </c:pt>
                <c:pt idx="977">
                  <c:v>42776.741747685177</c:v>
                </c:pt>
                <c:pt idx="978">
                  <c:v>42776.783414351848</c:v>
                </c:pt>
                <c:pt idx="979">
                  <c:v>42776.82508101852</c:v>
                </c:pt>
                <c:pt idx="980">
                  <c:v>42776.866747685177</c:v>
                </c:pt>
                <c:pt idx="981">
                  <c:v>42776.908414351848</c:v>
                </c:pt>
                <c:pt idx="982">
                  <c:v>42776.95008101852</c:v>
                </c:pt>
                <c:pt idx="983">
                  <c:v>42776.991747685177</c:v>
                </c:pt>
                <c:pt idx="984">
                  <c:v>42777.033414351848</c:v>
                </c:pt>
                <c:pt idx="985">
                  <c:v>42777.07508101852</c:v>
                </c:pt>
                <c:pt idx="986">
                  <c:v>42777.116747685177</c:v>
                </c:pt>
                <c:pt idx="987">
                  <c:v>42777.158414351848</c:v>
                </c:pt>
                <c:pt idx="988">
                  <c:v>42777.20008101852</c:v>
                </c:pt>
                <c:pt idx="989">
                  <c:v>42777.241747685177</c:v>
                </c:pt>
                <c:pt idx="990">
                  <c:v>42777.283414351848</c:v>
                </c:pt>
                <c:pt idx="991">
                  <c:v>42777.32508101852</c:v>
                </c:pt>
                <c:pt idx="992">
                  <c:v>42777.366747685177</c:v>
                </c:pt>
                <c:pt idx="993">
                  <c:v>42777.408414351848</c:v>
                </c:pt>
                <c:pt idx="994">
                  <c:v>42777.45008101852</c:v>
                </c:pt>
                <c:pt idx="995">
                  <c:v>42777.491747685177</c:v>
                </c:pt>
                <c:pt idx="996">
                  <c:v>42777.533414351848</c:v>
                </c:pt>
                <c:pt idx="997">
                  <c:v>42777.575104166674</c:v>
                </c:pt>
                <c:pt idx="998">
                  <c:v>42777.616770833331</c:v>
                </c:pt>
                <c:pt idx="999">
                  <c:v>42777.658437500002</c:v>
                </c:pt>
                <c:pt idx="1000">
                  <c:v>42777.700231481482</c:v>
                </c:pt>
                <c:pt idx="1001">
                  <c:v>42777.741898148153</c:v>
                </c:pt>
                <c:pt idx="1002">
                  <c:v>42777.783564814818</c:v>
                </c:pt>
                <c:pt idx="1003">
                  <c:v>42777.825231481482</c:v>
                </c:pt>
                <c:pt idx="1004">
                  <c:v>42777.866898148153</c:v>
                </c:pt>
                <c:pt idx="1005">
                  <c:v>42777.908564814818</c:v>
                </c:pt>
                <c:pt idx="1006">
                  <c:v>42777.950231481482</c:v>
                </c:pt>
                <c:pt idx="1007">
                  <c:v>42777.991898148153</c:v>
                </c:pt>
                <c:pt idx="1008">
                  <c:v>42778.033564814818</c:v>
                </c:pt>
                <c:pt idx="1009">
                  <c:v>42778.075231481482</c:v>
                </c:pt>
                <c:pt idx="1010">
                  <c:v>42778.116898148153</c:v>
                </c:pt>
                <c:pt idx="1011">
                  <c:v>42778.158564814818</c:v>
                </c:pt>
                <c:pt idx="1012">
                  <c:v>42778.200231481482</c:v>
                </c:pt>
                <c:pt idx="1013">
                  <c:v>42778.241898148153</c:v>
                </c:pt>
                <c:pt idx="1014">
                  <c:v>42778.283564814818</c:v>
                </c:pt>
                <c:pt idx="1015">
                  <c:v>42778.325231481482</c:v>
                </c:pt>
                <c:pt idx="1016">
                  <c:v>42778.366898148153</c:v>
                </c:pt>
                <c:pt idx="1017">
                  <c:v>42778.408564814818</c:v>
                </c:pt>
                <c:pt idx="1018">
                  <c:v>42778.450231481482</c:v>
                </c:pt>
                <c:pt idx="1019">
                  <c:v>42778.491898148153</c:v>
                </c:pt>
                <c:pt idx="1020">
                  <c:v>42778.533564814818</c:v>
                </c:pt>
                <c:pt idx="1021">
                  <c:v>42778.575219907398</c:v>
                </c:pt>
                <c:pt idx="1022">
                  <c:v>42778.616886574076</c:v>
                </c:pt>
                <c:pt idx="1023">
                  <c:v>42778.658553240741</c:v>
                </c:pt>
                <c:pt idx="1024">
                  <c:v>42778.700358796297</c:v>
                </c:pt>
                <c:pt idx="1025">
                  <c:v>42778.741990740738</c:v>
                </c:pt>
                <c:pt idx="1026">
                  <c:v>42778.78365740741</c:v>
                </c:pt>
                <c:pt idx="1027">
                  <c:v>42778.825324074067</c:v>
                </c:pt>
                <c:pt idx="1028">
                  <c:v>42778.866990740738</c:v>
                </c:pt>
                <c:pt idx="1029">
                  <c:v>42778.90865740741</c:v>
                </c:pt>
                <c:pt idx="1030">
                  <c:v>42778.950324074067</c:v>
                </c:pt>
                <c:pt idx="1031">
                  <c:v>42778.991990740738</c:v>
                </c:pt>
                <c:pt idx="1032">
                  <c:v>42779.03365740741</c:v>
                </c:pt>
                <c:pt idx="1033">
                  <c:v>42779.075324074067</c:v>
                </c:pt>
                <c:pt idx="1034">
                  <c:v>42779.116990740738</c:v>
                </c:pt>
                <c:pt idx="1035">
                  <c:v>42779.15865740741</c:v>
                </c:pt>
                <c:pt idx="1036">
                  <c:v>42779.200324074067</c:v>
                </c:pt>
                <c:pt idx="1037">
                  <c:v>42779.241990740738</c:v>
                </c:pt>
                <c:pt idx="1038">
                  <c:v>42779.28365740741</c:v>
                </c:pt>
                <c:pt idx="1039">
                  <c:v>42779.325324074067</c:v>
                </c:pt>
                <c:pt idx="1040">
                  <c:v>42779.366990740738</c:v>
                </c:pt>
                <c:pt idx="1041">
                  <c:v>42779.40865740741</c:v>
                </c:pt>
                <c:pt idx="1042">
                  <c:v>42779.450324074067</c:v>
                </c:pt>
                <c:pt idx="1043">
                  <c:v>42779.491990740738</c:v>
                </c:pt>
                <c:pt idx="1044">
                  <c:v>42779.53365740741</c:v>
                </c:pt>
                <c:pt idx="1045">
                  <c:v>42779.57534722222</c:v>
                </c:pt>
                <c:pt idx="1046">
                  <c:v>42779.617013888892</c:v>
                </c:pt>
                <c:pt idx="1047">
                  <c:v>42779.658680555563</c:v>
                </c:pt>
                <c:pt idx="1048">
                  <c:v>42779.70045138889</c:v>
                </c:pt>
                <c:pt idx="1049">
                  <c:v>42779.742118055547</c:v>
                </c:pt>
                <c:pt idx="1050">
                  <c:v>42779.783784722233</c:v>
                </c:pt>
                <c:pt idx="1051">
                  <c:v>42779.82545138889</c:v>
                </c:pt>
                <c:pt idx="1052">
                  <c:v>42779.867118055547</c:v>
                </c:pt>
                <c:pt idx="1053">
                  <c:v>42779.908784722233</c:v>
                </c:pt>
                <c:pt idx="1054">
                  <c:v>42779.95045138889</c:v>
                </c:pt>
                <c:pt idx="1055">
                  <c:v>42779.992118055547</c:v>
                </c:pt>
                <c:pt idx="1056">
                  <c:v>42780.033784722233</c:v>
                </c:pt>
                <c:pt idx="1057">
                  <c:v>42780.07545138889</c:v>
                </c:pt>
                <c:pt idx="1058">
                  <c:v>42780.117118055547</c:v>
                </c:pt>
                <c:pt idx="1059">
                  <c:v>42780.158784722233</c:v>
                </c:pt>
                <c:pt idx="1060">
                  <c:v>42780.20045138889</c:v>
                </c:pt>
                <c:pt idx="1061">
                  <c:v>42780.242118055547</c:v>
                </c:pt>
                <c:pt idx="1062">
                  <c:v>42780.283784722233</c:v>
                </c:pt>
                <c:pt idx="1063">
                  <c:v>42780.32545138889</c:v>
                </c:pt>
                <c:pt idx="1064">
                  <c:v>42780.367118055547</c:v>
                </c:pt>
                <c:pt idx="1065">
                  <c:v>42780.408784722233</c:v>
                </c:pt>
                <c:pt idx="1066">
                  <c:v>42780.45045138889</c:v>
                </c:pt>
                <c:pt idx="1067">
                  <c:v>42780.492118055547</c:v>
                </c:pt>
                <c:pt idx="1068">
                  <c:v>42780.533784722233</c:v>
                </c:pt>
                <c:pt idx="1069">
                  <c:v>42780.575474537043</c:v>
                </c:pt>
                <c:pt idx="1070">
                  <c:v>42780.6171412037</c:v>
                </c:pt>
                <c:pt idx="1071">
                  <c:v>42780.658807870372</c:v>
                </c:pt>
                <c:pt idx="1072">
                  <c:v>42780.700543981482</c:v>
                </c:pt>
                <c:pt idx="1073">
                  <c:v>42780.742210648154</c:v>
                </c:pt>
                <c:pt idx="1074">
                  <c:v>42780.783877314818</c:v>
                </c:pt>
                <c:pt idx="1075">
                  <c:v>42780.825543981482</c:v>
                </c:pt>
                <c:pt idx="1076">
                  <c:v>42780.867210648154</c:v>
                </c:pt>
                <c:pt idx="1077">
                  <c:v>42780.908877314818</c:v>
                </c:pt>
                <c:pt idx="1078">
                  <c:v>42780.950543981482</c:v>
                </c:pt>
                <c:pt idx="1079">
                  <c:v>42780.992210648154</c:v>
                </c:pt>
                <c:pt idx="1080">
                  <c:v>42781.033877314818</c:v>
                </c:pt>
                <c:pt idx="1081">
                  <c:v>42781.075543981482</c:v>
                </c:pt>
                <c:pt idx="1082">
                  <c:v>42781.117210648154</c:v>
                </c:pt>
                <c:pt idx="1083">
                  <c:v>42781.158877314818</c:v>
                </c:pt>
                <c:pt idx="1084">
                  <c:v>42781.200543981482</c:v>
                </c:pt>
                <c:pt idx="1085">
                  <c:v>42781.242210648154</c:v>
                </c:pt>
                <c:pt idx="1086">
                  <c:v>42781.283877314818</c:v>
                </c:pt>
                <c:pt idx="1087">
                  <c:v>42781.325543981482</c:v>
                </c:pt>
                <c:pt idx="1088">
                  <c:v>42781.367210648154</c:v>
                </c:pt>
                <c:pt idx="1089">
                  <c:v>42781.408877314818</c:v>
                </c:pt>
                <c:pt idx="1090">
                  <c:v>42781.450543981482</c:v>
                </c:pt>
                <c:pt idx="1091">
                  <c:v>42781.492210648154</c:v>
                </c:pt>
                <c:pt idx="1092">
                  <c:v>42781.533877314818</c:v>
                </c:pt>
                <c:pt idx="1093">
                  <c:v>42781.575567129628</c:v>
                </c:pt>
                <c:pt idx="1094">
                  <c:v>42781.6172337963</c:v>
                </c:pt>
                <c:pt idx="1095">
                  <c:v>42781.658900462957</c:v>
                </c:pt>
                <c:pt idx="1096">
                  <c:v>42781.700624999998</c:v>
                </c:pt>
                <c:pt idx="1097">
                  <c:v>42781.742291666669</c:v>
                </c:pt>
                <c:pt idx="1098">
                  <c:v>42781.783958333333</c:v>
                </c:pt>
                <c:pt idx="1099">
                  <c:v>42781.825624999998</c:v>
                </c:pt>
                <c:pt idx="1100">
                  <c:v>42781.867291666669</c:v>
                </c:pt>
                <c:pt idx="1101">
                  <c:v>42781.908958333333</c:v>
                </c:pt>
                <c:pt idx="1102">
                  <c:v>42781.950624999998</c:v>
                </c:pt>
                <c:pt idx="1103">
                  <c:v>42781.992291666669</c:v>
                </c:pt>
                <c:pt idx="1104">
                  <c:v>42782.033958333333</c:v>
                </c:pt>
                <c:pt idx="1105">
                  <c:v>42782.075624999998</c:v>
                </c:pt>
                <c:pt idx="1106">
                  <c:v>42782.117291666669</c:v>
                </c:pt>
                <c:pt idx="1107">
                  <c:v>42782.158958333333</c:v>
                </c:pt>
                <c:pt idx="1108">
                  <c:v>42782.200624999998</c:v>
                </c:pt>
                <c:pt idx="1109">
                  <c:v>42782.242291666669</c:v>
                </c:pt>
                <c:pt idx="1110">
                  <c:v>42782.283958333333</c:v>
                </c:pt>
                <c:pt idx="1111">
                  <c:v>42782.325624999998</c:v>
                </c:pt>
                <c:pt idx="1112">
                  <c:v>42782.367291666669</c:v>
                </c:pt>
                <c:pt idx="1113">
                  <c:v>42782.408958333333</c:v>
                </c:pt>
                <c:pt idx="1114">
                  <c:v>42782.450624999998</c:v>
                </c:pt>
                <c:pt idx="1115">
                  <c:v>42782.492291666669</c:v>
                </c:pt>
                <c:pt idx="1116">
                  <c:v>42782.533958333333</c:v>
                </c:pt>
                <c:pt idx="1117">
                  <c:v>42782.575648148151</c:v>
                </c:pt>
                <c:pt idx="1118">
                  <c:v>42782.617314814823</c:v>
                </c:pt>
                <c:pt idx="1119">
                  <c:v>42782.65898148148</c:v>
                </c:pt>
                <c:pt idx="1120">
                  <c:v>42782.700752314813</c:v>
                </c:pt>
                <c:pt idx="1121">
                  <c:v>42782.742418981477</c:v>
                </c:pt>
                <c:pt idx="1122">
                  <c:v>42782.784085648149</c:v>
                </c:pt>
                <c:pt idx="1123">
                  <c:v>42782.825752314813</c:v>
                </c:pt>
                <c:pt idx="1124">
                  <c:v>42782.867418981477</c:v>
                </c:pt>
                <c:pt idx="1125">
                  <c:v>42782.909085648149</c:v>
                </c:pt>
                <c:pt idx="1126">
                  <c:v>42782.950752314813</c:v>
                </c:pt>
                <c:pt idx="1127">
                  <c:v>42782.992418981477</c:v>
                </c:pt>
                <c:pt idx="1128">
                  <c:v>42783.034085648149</c:v>
                </c:pt>
                <c:pt idx="1129">
                  <c:v>42783.075752314813</c:v>
                </c:pt>
                <c:pt idx="1130">
                  <c:v>42783.117418981477</c:v>
                </c:pt>
                <c:pt idx="1131">
                  <c:v>42783.159085648149</c:v>
                </c:pt>
                <c:pt idx="1132">
                  <c:v>42783.200752314813</c:v>
                </c:pt>
                <c:pt idx="1133">
                  <c:v>42783.242418981477</c:v>
                </c:pt>
                <c:pt idx="1134">
                  <c:v>42783.284085648149</c:v>
                </c:pt>
                <c:pt idx="1135">
                  <c:v>42783.325752314813</c:v>
                </c:pt>
                <c:pt idx="1136">
                  <c:v>42783.367418981477</c:v>
                </c:pt>
                <c:pt idx="1137">
                  <c:v>42783.409085648149</c:v>
                </c:pt>
                <c:pt idx="1138">
                  <c:v>42783.450752314813</c:v>
                </c:pt>
                <c:pt idx="1139">
                  <c:v>42783.492418981477</c:v>
                </c:pt>
                <c:pt idx="1140">
                  <c:v>42783.534085648149</c:v>
                </c:pt>
                <c:pt idx="1141">
                  <c:v>42783.57576388889</c:v>
                </c:pt>
                <c:pt idx="1142">
                  <c:v>42783.617430555547</c:v>
                </c:pt>
                <c:pt idx="1143">
                  <c:v>42783.659097222233</c:v>
                </c:pt>
                <c:pt idx="1144">
                  <c:v>42783.700868055559</c:v>
                </c:pt>
                <c:pt idx="1145">
                  <c:v>42783.742534722223</c:v>
                </c:pt>
                <c:pt idx="1146">
                  <c:v>42783.784201388888</c:v>
                </c:pt>
                <c:pt idx="1147">
                  <c:v>42783.825868055559</c:v>
                </c:pt>
                <c:pt idx="1148">
                  <c:v>42783.867534722223</c:v>
                </c:pt>
                <c:pt idx="1149">
                  <c:v>42783.909201388888</c:v>
                </c:pt>
                <c:pt idx="1150">
                  <c:v>42783.950868055559</c:v>
                </c:pt>
                <c:pt idx="1151">
                  <c:v>42783.992534722223</c:v>
                </c:pt>
                <c:pt idx="1152">
                  <c:v>42784.034201388888</c:v>
                </c:pt>
                <c:pt idx="1153">
                  <c:v>42784.075868055559</c:v>
                </c:pt>
                <c:pt idx="1154">
                  <c:v>42784.117534722223</c:v>
                </c:pt>
                <c:pt idx="1155">
                  <c:v>42784.159201388888</c:v>
                </c:pt>
                <c:pt idx="1156">
                  <c:v>42784.200868055559</c:v>
                </c:pt>
                <c:pt idx="1157">
                  <c:v>42784.242534722223</c:v>
                </c:pt>
                <c:pt idx="1158">
                  <c:v>42784.284201388888</c:v>
                </c:pt>
                <c:pt idx="1159">
                  <c:v>42784.325868055559</c:v>
                </c:pt>
                <c:pt idx="1160">
                  <c:v>42784.367534722223</c:v>
                </c:pt>
                <c:pt idx="1161">
                  <c:v>42784.409201388888</c:v>
                </c:pt>
                <c:pt idx="1162">
                  <c:v>42784.450868055559</c:v>
                </c:pt>
                <c:pt idx="1163">
                  <c:v>42784.492534722223</c:v>
                </c:pt>
                <c:pt idx="1164">
                  <c:v>42784.534201388888</c:v>
                </c:pt>
                <c:pt idx="1165">
                  <c:v>42784.575879629629</c:v>
                </c:pt>
                <c:pt idx="1166">
                  <c:v>42784.617546296293</c:v>
                </c:pt>
                <c:pt idx="1167">
                  <c:v>42784.659212962957</c:v>
                </c:pt>
                <c:pt idx="1168">
                  <c:v>42784.700937499998</c:v>
                </c:pt>
                <c:pt idx="1169">
                  <c:v>42784.742604166669</c:v>
                </c:pt>
                <c:pt idx="1170">
                  <c:v>42784.784270833326</c:v>
                </c:pt>
                <c:pt idx="1171">
                  <c:v>42784.825937499998</c:v>
                </c:pt>
                <c:pt idx="1172">
                  <c:v>42784.867604166669</c:v>
                </c:pt>
                <c:pt idx="1173">
                  <c:v>42784.909270833326</c:v>
                </c:pt>
                <c:pt idx="1174">
                  <c:v>42784.950937499998</c:v>
                </c:pt>
                <c:pt idx="1175">
                  <c:v>42784.992604166669</c:v>
                </c:pt>
                <c:pt idx="1176">
                  <c:v>42785.034270833326</c:v>
                </c:pt>
                <c:pt idx="1177">
                  <c:v>42785.075937499998</c:v>
                </c:pt>
                <c:pt idx="1178">
                  <c:v>42785.117604166669</c:v>
                </c:pt>
                <c:pt idx="1179">
                  <c:v>42785.159270833326</c:v>
                </c:pt>
                <c:pt idx="1180">
                  <c:v>42785.200937499998</c:v>
                </c:pt>
                <c:pt idx="1181">
                  <c:v>42785.242604166669</c:v>
                </c:pt>
                <c:pt idx="1182">
                  <c:v>42785.284270833326</c:v>
                </c:pt>
                <c:pt idx="1183">
                  <c:v>42785.325937499998</c:v>
                </c:pt>
                <c:pt idx="1184">
                  <c:v>42785.367604166669</c:v>
                </c:pt>
                <c:pt idx="1185">
                  <c:v>42785.409270833326</c:v>
                </c:pt>
                <c:pt idx="1186">
                  <c:v>42785.450937499998</c:v>
                </c:pt>
                <c:pt idx="1187">
                  <c:v>42785.492604166669</c:v>
                </c:pt>
                <c:pt idx="1188">
                  <c:v>42785.534270833326</c:v>
                </c:pt>
                <c:pt idx="1189">
                  <c:v>42785.575949074067</c:v>
                </c:pt>
                <c:pt idx="1190">
                  <c:v>42785.617615740739</c:v>
                </c:pt>
                <c:pt idx="1191">
                  <c:v>42785.659282407411</c:v>
                </c:pt>
                <c:pt idx="1192">
                  <c:v>42785.701041666667</c:v>
                </c:pt>
                <c:pt idx="1193">
                  <c:v>42785.742708333331</c:v>
                </c:pt>
                <c:pt idx="1194">
                  <c:v>42785.784375000003</c:v>
                </c:pt>
                <c:pt idx="1195">
                  <c:v>42785.826041666667</c:v>
                </c:pt>
                <c:pt idx="1196">
                  <c:v>42785.867708333331</c:v>
                </c:pt>
                <c:pt idx="1197">
                  <c:v>42785.909375000003</c:v>
                </c:pt>
                <c:pt idx="1198">
                  <c:v>42785.951041666667</c:v>
                </c:pt>
                <c:pt idx="1199">
                  <c:v>42785.992708333331</c:v>
                </c:pt>
                <c:pt idx="1200">
                  <c:v>42786.034375000003</c:v>
                </c:pt>
                <c:pt idx="1201">
                  <c:v>42786.076041666667</c:v>
                </c:pt>
                <c:pt idx="1202">
                  <c:v>42786.117708333331</c:v>
                </c:pt>
                <c:pt idx="1203">
                  <c:v>42786.159375000003</c:v>
                </c:pt>
                <c:pt idx="1204">
                  <c:v>42786.201041666667</c:v>
                </c:pt>
                <c:pt idx="1205">
                  <c:v>42786.242708333331</c:v>
                </c:pt>
                <c:pt idx="1206">
                  <c:v>42786.284375000003</c:v>
                </c:pt>
                <c:pt idx="1207">
                  <c:v>42786.326041666667</c:v>
                </c:pt>
                <c:pt idx="1208">
                  <c:v>42786.367708333331</c:v>
                </c:pt>
                <c:pt idx="1209">
                  <c:v>42786.409375000003</c:v>
                </c:pt>
                <c:pt idx="1210">
                  <c:v>42786.451041666667</c:v>
                </c:pt>
                <c:pt idx="1211">
                  <c:v>42786.492708333331</c:v>
                </c:pt>
                <c:pt idx="1212">
                  <c:v>42786.534375000003</c:v>
                </c:pt>
                <c:pt idx="1213">
                  <c:v>42786.576053240737</c:v>
                </c:pt>
                <c:pt idx="1214">
                  <c:v>42786.617719907408</c:v>
                </c:pt>
                <c:pt idx="1215">
                  <c:v>42786.659386574072</c:v>
                </c:pt>
                <c:pt idx="1216">
                  <c:v>42786.701145833344</c:v>
                </c:pt>
                <c:pt idx="1217">
                  <c:v>42786.742812500001</c:v>
                </c:pt>
                <c:pt idx="1218">
                  <c:v>42786.784479166658</c:v>
                </c:pt>
                <c:pt idx="1219">
                  <c:v>42786.826145833344</c:v>
                </c:pt>
                <c:pt idx="1220">
                  <c:v>42786.867812500001</c:v>
                </c:pt>
                <c:pt idx="1221">
                  <c:v>42786.909479166658</c:v>
                </c:pt>
                <c:pt idx="1222">
                  <c:v>42786.951145833344</c:v>
                </c:pt>
                <c:pt idx="1223">
                  <c:v>42786.992812500001</c:v>
                </c:pt>
                <c:pt idx="1224">
                  <c:v>42787.034479166658</c:v>
                </c:pt>
                <c:pt idx="1225">
                  <c:v>42787.076145833344</c:v>
                </c:pt>
                <c:pt idx="1226">
                  <c:v>42787.117812500001</c:v>
                </c:pt>
                <c:pt idx="1227">
                  <c:v>42787.159479166658</c:v>
                </c:pt>
                <c:pt idx="1228">
                  <c:v>42787.201145833344</c:v>
                </c:pt>
                <c:pt idx="1229">
                  <c:v>42787.242812500001</c:v>
                </c:pt>
                <c:pt idx="1230">
                  <c:v>42787.284479166658</c:v>
                </c:pt>
                <c:pt idx="1231">
                  <c:v>42787.326145833344</c:v>
                </c:pt>
                <c:pt idx="1232">
                  <c:v>42787.367812500001</c:v>
                </c:pt>
                <c:pt idx="1233">
                  <c:v>42787.409479166658</c:v>
                </c:pt>
                <c:pt idx="1234">
                  <c:v>42787.451145833344</c:v>
                </c:pt>
                <c:pt idx="1235">
                  <c:v>42787.492812500001</c:v>
                </c:pt>
                <c:pt idx="1236">
                  <c:v>42787.534479166658</c:v>
                </c:pt>
                <c:pt idx="1237">
                  <c:v>42787.576157407413</c:v>
                </c:pt>
                <c:pt idx="1238">
                  <c:v>42787.617824074077</c:v>
                </c:pt>
                <c:pt idx="1239">
                  <c:v>42787.659490740742</c:v>
                </c:pt>
                <c:pt idx="1240">
                  <c:v>42787.701261574082</c:v>
                </c:pt>
                <c:pt idx="1241">
                  <c:v>42787.742928240739</c:v>
                </c:pt>
                <c:pt idx="1242">
                  <c:v>42787.784594907411</c:v>
                </c:pt>
                <c:pt idx="1243">
                  <c:v>42787.826261574082</c:v>
                </c:pt>
                <c:pt idx="1244">
                  <c:v>42787.867928240739</c:v>
                </c:pt>
                <c:pt idx="1245">
                  <c:v>42787.909594907411</c:v>
                </c:pt>
                <c:pt idx="1246">
                  <c:v>42787.951261574082</c:v>
                </c:pt>
                <c:pt idx="1247">
                  <c:v>42787.992928240739</c:v>
                </c:pt>
                <c:pt idx="1248">
                  <c:v>42788.034594907411</c:v>
                </c:pt>
                <c:pt idx="1249">
                  <c:v>42788.076261574082</c:v>
                </c:pt>
                <c:pt idx="1250">
                  <c:v>42788.117928240739</c:v>
                </c:pt>
                <c:pt idx="1251">
                  <c:v>42788.159594907411</c:v>
                </c:pt>
                <c:pt idx="1252">
                  <c:v>42788.201261574082</c:v>
                </c:pt>
                <c:pt idx="1253">
                  <c:v>42788.242928240739</c:v>
                </c:pt>
                <c:pt idx="1254">
                  <c:v>42788.284594907411</c:v>
                </c:pt>
                <c:pt idx="1255">
                  <c:v>42788.326261574082</c:v>
                </c:pt>
                <c:pt idx="1256">
                  <c:v>42788.367928240739</c:v>
                </c:pt>
                <c:pt idx="1257">
                  <c:v>42788.409594907411</c:v>
                </c:pt>
                <c:pt idx="1258">
                  <c:v>42788.451261574082</c:v>
                </c:pt>
                <c:pt idx="1259">
                  <c:v>42788.492928240739</c:v>
                </c:pt>
                <c:pt idx="1260">
                  <c:v>42788.534594907411</c:v>
                </c:pt>
                <c:pt idx="1261">
                  <c:v>42788.576273148137</c:v>
                </c:pt>
                <c:pt idx="1262">
                  <c:v>42788.617939814823</c:v>
                </c:pt>
                <c:pt idx="1263">
                  <c:v>42788.65960648148</c:v>
                </c:pt>
                <c:pt idx="1264">
                  <c:v>42788.701365740737</c:v>
                </c:pt>
                <c:pt idx="1265">
                  <c:v>42788.743032407408</c:v>
                </c:pt>
                <c:pt idx="1266">
                  <c:v>42788.784699074073</c:v>
                </c:pt>
                <c:pt idx="1267">
                  <c:v>42788.826365740737</c:v>
                </c:pt>
                <c:pt idx="1268">
                  <c:v>42788.868032407408</c:v>
                </c:pt>
                <c:pt idx="1269">
                  <c:v>42788.909699074073</c:v>
                </c:pt>
                <c:pt idx="1270">
                  <c:v>42788.951365740737</c:v>
                </c:pt>
                <c:pt idx="1271">
                  <c:v>42788.993032407408</c:v>
                </c:pt>
                <c:pt idx="1272">
                  <c:v>42789.034699074073</c:v>
                </c:pt>
                <c:pt idx="1273">
                  <c:v>42789.076365740737</c:v>
                </c:pt>
                <c:pt idx="1274">
                  <c:v>42789.118032407408</c:v>
                </c:pt>
                <c:pt idx="1275">
                  <c:v>42789.159699074073</c:v>
                </c:pt>
                <c:pt idx="1276">
                  <c:v>42789.201365740737</c:v>
                </c:pt>
                <c:pt idx="1277">
                  <c:v>42789.243032407408</c:v>
                </c:pt>
                <c:pt idx="1278">
                  <c:v>42789.284699074073</c:v>
                </c:pt>
                <c:pt idx="1279">
                  <c:v>42789.326365740737</c:v>
                </c:pt>
                <c:pt idx="1280">
                  <c:v>42789.368032407408</c:v>
                </c:pt>
                <c:pt idx="1281">
                  <c:v>42789.409699074073</c:v>
                </c:pt>
                <c:pt idx="1282">
                  <c:v>42789.451365740737</c:v>
                </c:pt>
                <c:pt idx="1283">
                  <c:v>42789.493032407408</c:v>
                </c:pt>
                <c:pt idx="1284">
                  <c:v>42789.534699074073</c:v>
                </c:pt>
                <c:pt idx="1285">
                  <c:v>42789.576377314806</c:v>
                </c:pt>
                <c:pt idx="1286">
                  <c:v>42789.618043981478</c:v>
                </c:pt>
                <c:pt idx="1287">
                  <c:v>42789.659710648149</c:v>
                </c:pt>
                <c:pt idx="1288">
                  <c:v>42789.701504629629</c:v>
                </c:pt>
                <c:pt idx="1289">
                  <c:v>42789.743171296293</c:v>
                </c:pt>
                <c:pt idx="1290">
                  <c:v>42789.784837962958</c:v>
                </c:pt>
                <c:pt idx="1291">
                  <c:v>42789.826504629629</c:v>
                </c:pt>
                <c:pt idx="1292">
                  <c:v>42789.868171296293</c:v>
                </c:pt>
                <c:pt idx="1293">
                  <c:v>42789.909837962958</c:v>
                </c:pt>
                <c:pt idx="1294">
                  <c:v>42789.951504629629</c:v>
                </c:pt>
                <c:pt idx="1295">
                  <c:v>42789.993171296293</c:v>
                </c:pt>
                <c:pt idx="1296">
                  <c:v>42790.034837962958</c:v>
                </c:pt>
                <c:pt idx="1297">
                  <c:v>42790.076504629629</c:v>
                </c:pt>
                <c:pt idx="1298">
                  <c:v>42790.118171296293</c:v>
                </c:pt>
                <c:pt idx="1299">
                  <c:v>42790.159837962958</c:v>
                </c:pt>
                <c:pt idx="1300">
                  <c:v>42790.201504629629</c:v>
                </c:pt>
                <c:pt idx="1301">
                  <c:v>42790.243171296293</c:v>
                </c:pt>
                <c:pt idx="1302">
                  <c:v>42790.284837962958</c:v>
                </c:pt>
                <c:pt idx="1303">
                  <c:v>42790.326504629629</c:v>
                </c:pt>
                <c:pt idx="1304">
                  <c:v>42790.368171296293</c:v>
                </c:pt>
                <c:pt idx="1305">
                  <c:v>42790.409837962958</c:v>
                </c:pt>
                <c:pt idx="1306">
                  <c:v>42790.451504629629</c:v>
                </c:pt>
                <c:pt idx="1307">
                  <c:v>42790.493171296293</c:v>
                </c:pt>
                <c:pt idx="1308">
                  <c:v>42790.534837962958</c:v>
                </c:pt>
                <c:pt idx="1309">
                  <c:v>42790.576527777783</c:v>
                </c:pt>
                <c:pt idx="1310">
                  <c:v>42790.618194444447</c:v>
                </c:pt>
                <c:pt idx="1311">
                  <c:v>42790.659861111111</c:v>
                </c:pt>
                <c:pt idx="1312">
                  <c:v>42790.701620370368</c:v>
                </c:pt>
                <c:pt idx="1313">
                  <c:v>42790.743287037039</c:v>
                </c:pt>
                <c:pt idx="1314">
                  <c:v>42790.784953703696</c:v>
                </c:pt>
                <c:pt idx="1315">
                  <c:v>42790.826620370368</c:v>
                </c:pt>
                <c:pt idx="1316">
                  <c:v>42790.868287037039</c:v>
                </c:pt>
                <c:pt idx="1317">
                  <c:v>42790.909953703696</c:v>
                </c:pt>
                <c:pt idx="1318">
                  <c:v>42790.951620370368</c:v>
                </c:pt>
                <c:pt idx="1319">
                  <c:v>42790.993287037039</c:v>
                </c:pt>
                <c:pt idx="1320">
                  <c:v>42791.034953703696</c:v>
                </c:pt>
                <c:pt idx="1321">
                  <c:v>42791.076620370368</c:v>
                </c:pt>
                <c:pt idx="1322">
                  <c:v>42791.118287037039</c:v>
                </c:pt>
                <c:pt idx="1323">
                  <c:v>42791.159953703696</c:v>
                </c:pt>
                <c:pt idx="1324">
                  <c:v>42791.201620370368</c:v>
                </c:pt>
                <c:pt idx="1325">
                  <c:v>42791.243287037039</c:v>
                </c:pt>
                <c:pt idx="1326">
                  <c:v>42791.284953703696</c:v>
                </c:pt>
                <c:pt idx="1327">
                  <c:v>42791.326620370368</c:v>
                </c:pt>
                <c:pt idx="1328">
                  <c:v>42791.368287037039</c:v>
                </c:pt>
                <c:pt idx="1329">
                  <c:v>42791.409953703696</c:v>
                </c:pt>
                <c:pt idx="1330">
                  <c:v>42791.451620370368</c:v>
                </c:pt>
                <c:pt idx="1331">
                  <c:v>42791.493287037039</c:v>
                </c:pt>
                <c:pt idx="1332">
                  <c:v>42791.534953703696</c:v>
                </c:pt>
                <c:pt idx="1333">
                  <c:v>42791.576631944437</c:v>
                </c:pt>
                <c:pt idx="1334">
                  <c:v>42791.618298611109</c:v>
                </c:pt>
                <c:pt idx="1335">
                  <c:v>42791.65996527778</c:v>
                </c:pt>
                <c:pt idx="1336">
                  <c:v>42791.701724537037</c:v>
                </c:pt>
                <c:pt idx="1337">
                  <c:v>42791.743391203701</c:v>
                </c:pt>
                <c:pt idx="1338">
                  <c:v>42791.785057870373</c:v>
                </c:pt>
                <c:pt idx="1339">
                  <c:v>42791.826724537037</c:v>
                </c:pt>
                <c:pt idx="1340">
                  <c:v>42791.868391203701</c:v>
                </c:pt>
                <c:pt idx="1341">
                  <c:v>42791.910057870373</c:v>
                </c:pt>
                <c:pt idx="1342">
                  <c:v>42791.951724537037</c:v>
                </c:pt>
                <c:pt idx="1343">
                  <c:v>42791.993391203701</c:v>
                </c:pt>
                <c:pt idx="1344">
                  <c:v>42792.035057870373</c:v>
                </c:pt>
                <c:pt idx="1345">
                  <c:v>42792.076724537037</c:v>
                </c:pt>
                <c:pt idx="1346">
                  <c:v>42792.118391203701</c:v>
                </c:pt>
                <c:pt idx="1347">
                  <c:v>42792.160057870373</c:v>
                </c:pt>
                <c:pt idx="1348">
                  <c:v>42792.201724537037</c:v>
                </c:pt>
                <c:pt idx="1349">
                  <c:v>42792.243391203701</c:v>
                </c:pt>
                <c:pt idx="1350">
                  <c:v>42792.285057870373</c:v>
                </c:pt>
                <c:pt idx="1351">
                  <c:v>42792.326724537037</c:v>
                </c:pt>
                <c:pt idx="1352">
                  <c:v>42792.368391203701</c:v>
                </c:pt>
                <c:pt idx="1353">
                  <c:v>42792.410057870373</c:v>
                </c:pt>
                <c:pt idx="1354">
                  <c:v>42792.451724537037</c:v>
                </c:pt>
                <c:pt idx="1355">
                  <c:v>42792.493391203701</c:v>
                </c:pt>
                <c:pt idx="1356">
                  <c:v>42792.535057870373</c:v>
                </c:pt>
                <c:pt idx="1357">
                  <c:v>42792.576747685183</c:v>
                </c:pt>
                <c:pt idx="1358">
                  <c:v>42792.618414351848</c:v>
                </c:pt>
                <c:pt idx="1359">
                  <c:v>42792.660081018519</c:v>
                </c:pt>
                <c:pt idx="1360">
                  <c:v>42792.701805555553</c:v>
                </c:pt>
                <c:pt idx="1361">
                  <c:v>42792.743472222217</c:v>
                </c:pt>
                <c:pt idx="1362">
                  <c:v>42792.785138888888</c:v>
                </c:pt>
                <c:pt idx="1363">
                  <c:v>42792.826805555553</c:v>
                </c:pt>
                <c:pt idx="1364">
                  <c:v>42792.868472222217</c:v>
                </c:pt>
                <c:pt idx="1365">
                  <c:v>42792.910138888888</c:v>
                </c:pt>
                <c:pt idx="1366">
                  <c:v>42792.951805555553</c:v>
                </c:pt>
                <c:pt idx="1367">
                  <c:v>42792.993472222217</c:v>
                </c:pt>
                <c:pt idx="1368">
                  <c:v>42793.035138888888</c:v>
                </c:pt>
                <c:pt idx="1369">
                  <c:v>42793.076805555553</c:v>
                </c:pt>
                <c:pt idx="1370">
                  <c:v>42793.118472222217</c:v>
                </c:pt>
                <c:pt idx="1371">
                  <c:v>42793.160138888888</c:v>
                </c:pt>
                <c:pt idx="1372">
                  <c:v>42793.201805555553</c:v>
                </c:pt>
                <c:pt idx="1373">
                  <c:v>42793.243472222217</c:v>
                </c:pt>
                <c:pt idx="1374">
                  <c:v>42793.285138888888</c:v>
                </c:pt>
                <c:pt idx="1375">
                  <c:v>42793.326805555553</c:v>
                </c:pt>
                <c:pt idx="1376">
                  <c:v>42793.368472222217</c:v>
                </c:pt>
                <c:pt idx="1377">
                  <c:v>42793.410138888888</c:v>
                </c:pt>
                <c:pt idx="1378">
                  <c:v>42793.451805555553</c:v>
                </c:pt>
                <c:pt idx="1379">
                  <c:v>42793.493472222217</c:v>
                </c:pt>
                <c:pt idx="1380">
                  <c:v>42793.535138888888</c:v>
                </c:pt>
                <c:pt idx="1381">
                  <c:v>42793.576828703714</c:v>
                </c:pt>
                <c:pt idx="1382">
                  <c:v>42793.618495370371</c:v>
                </c:pt>
                <c:pt idx="1383">
                  <c:v>42793.660162037027</c:v>
                </c:pt>
                <c:pt idx="1384">
                  <c:v>42793.701909722222</c:v>
                </c:pt>
                <c:pt idx="1385">
                  <c:v>42793.743576388893</c:v>
                </c:pt>
                <c:pt idx="1386">
                  <c:v>42793.785243055558</c:v>
                </c:pt>
                <c:pt idx="1387">
                  <c:v>42793.826909722222</c:v>
                </c:pt>
                <c:pt idx="1388">
                  <c:v>42793.868622685193</c:v>
                </c:pt>
                <c:pt idx="1389">
                  <c:v>42793.910254629627</c:v>
                </c:pt>
                <c:pt idx="1390">
                  <c:v>42793.951921296299</c:v>
                </c:pt>
                <c:pt idx="1391">
                  <c:v>42793.993587962963</c:v>
                </c:pt>
                <c:pt idx="1392">
                  <c:v>42794.035254629627</c:v>
                </c:pt>
                <c:pt idx="1393">
                  <c:v>42794.076921296299</c:v>
                </c:pt>
                <c:pt idx="1394">
                  <c:v>42794.118587962963</c:v>
                </c:pt>
                <c:pt idx="1395">
                  <c:v>42794.160254629627</c:v>
                </c:pt>
                <c:pt idx="1396">
                  <c:v>42794.201921296299</c:v>
                </c:pt>
                <c:pt idx="1397">
                  <c:v>42794.243587962963</c:v>
                </c:pt>
                <c:pt idx="1398">
                  <c:v>42794.285254629627</c:v>
                </c:pt>
                <c:pt idx="1399">
                  <c:v>42794.326921296299</c:v>
                </c:pt>
                <c:pt idx="1400">
                  <c:v>42794.368587962963</c:v>
                </c:pt>
                <c:pt idx="1401">
                  <c:v>42794.410254629627</c:v>
                </c:pt>
                <c:pt idx="1402">
                  <c:v>42794.451921296299</c:v>
                </c:pt>
                <c:pt idx="1403">
                  <c:v>42794.493587962963</c:v>
                </c:pt>
                <c:pt idx="1404">
                  <c:v>42794.535254629627</c:v>
                </c:pt>
                <c:pt idx="1405">
                  <c:v>42794.576944444438</c:v>
                </c:pt>
                <c:pt idx="1406">
                  <c:v>42794.618611111109</c:v>
                </c:pt>
                <c:pt idx="1407">
                  <c:v>42794.660277777781</c:v>
                </c:pt>
                <c:pt idx="1408">
                  <c:v>42794.702013888891</c:v>
                </c:pt>
                <c:pt idx="1409">
                  <c:v>42794.743680555563</c:v>
                </c:pt>
                <c:pt idx="1410">
                  <c:v>42794.78534722222</c:v>
                </c:pt>
                <c:pt idx="1411">
                  <c:v>42794.827013888891</c:v>
                </c:pt>
                <c:pt idx="1412">
                  <c:v>42794.868680555563</c:v>
                </c:pt>
                <c:pt idx="1413">
                  <c:v>42794.91034722222</c:v>
                </c:pt>
                <c:pt idx="1414">
                  <c:v>42794.952013888891</c:v>
                </c:pt>
                <c:pt idx="1415">
                  <c:v>42794.993680555563</c:v>
                </c:pt>
                <c:pt idx="1416">
                  <c:v>42795.03534722222</c:v>
                </c:pt>
                <c:pt idx="1417">
                  <c:v>42795.077013888891</c:v>
                </c:pt>
                <c:pt idx="1418">
                  <c:v>42795.118680555563</c:v>
                </c:pt>
                <c:pt idx="1419">
                  <c:v>42795.16034722222</c:v>
                </c:pt>
                <c:pt idx="1420">
                  <c:v>42795.202013888891</c:v>
                </c:pt>
                <c:pt idx="1421">
                  <c:v>42795.243680555563</c:v>
                </c:pt>
                <c:pt idx="1422">
                  <c:v>42795.28534722222</c:v>
                </c:pt>
                <c:pt idx="1423">
                  <c:v>42795.327013888891</c:v>
                </c:pt>
                <c:pt idx="1424">
                  <c:v>42795.368680555563</c:v>
                </c:pt>
                <c:pt idx="1425">
                  <c:v>42795.41034722222</c:v>
                </c:pt>
                <c:pt idx="1426">
                  <c:v>42795.452013888891</c:v>
                </c:pt>
                <c:pt idx="1427">
                  <c:v>42795.493680555563</c:v>
                </c:pt>
                <c:pt idx="1428">
                  <c:v>42795.53534722222</c:v>
                </c:pt>
                <c:pt idx="1429">
                  <c:v>42795.577037037037</c:v>
                </c:pt>
                <c:pt idx="1430">
                  <c:v>42795.618703703702</c:v>
                </c:pt>
                <c:pt idx="1431">
                  <c:v>42795.660370370373</c:v>
                </c:pt>
                <c:pt idx="1432">
                  <c:v>42795.702094907407</c:v>
                </c:pt>
                <c:pt idx="1433">
                  <c:v>42795.743761574071</c:v>
                </c:pt>
                <c:pt idx="1434">
                  <c:v>42795.785428240742</c:v>
                </c:pt>
                <c:pt idx="1435">
                  <c:v>42795.827094907407</c:v>
                </c:pt>
                <c:pt idx="1436">
                  <c:v>42795.868761574071</c:v>
                </c:pt>
                <c:pt idx="1437">
                  <c:v>42795.910428240742</c:v>
                </c:pt>
                <c:pt idx="1438">
                  <c:v>42795.952094907407</c:v>
                </c:pt>
                <c:pt idx="1439">
                  <c:v>42795.993761574071</c:v>
                </c:pt>
                <c:pt idx="1440">
                  <c:v>42796.035428240742</c:v>
                </c:pt>
                <c:pt idx="1441">
                  <c:v>42796.077094907407</c:v>
                </c:pt>
                <c:pt idx="1442">
                  <c:v>42796.118761574071</c:v>
                </c:pt>
                <c:pt idx="1443">
                  <c:v>42796.160428240742</c:v>
                </c:pt>
                <c:pt idx="1444">
                  <c:v>42796.202094907407</c:v>
                </c:pt>
                <c:pt idx="1445">
                  <c:v>42796.243761574071</c:v>
                </c:pt>
                <c:pt idx="1446">
                  <c:v>42796.285428240742</c:v>
                </c:pt>
                <c:pt idx="1447">
                  <c:v>42796.327094907407</c:v>
                </c:pt>
                <c:pt idx="1448">
                  <c:v>42796.368761574071</c:v>
                </c:pt>
                <c:pt idx="1449">
                  <c:v>42796.410428240742</c:v>
                </c:pt>
                <c:pt idx="1450">
                  <c:v>42796.452094907407</c:v>
                </c:pt>
                <c:pt idx="1451">
                  <c:v>42796.493761574071</c:v>
                </c:pt>
                <c:pt idx="1452">
                  <c:v>42796.535428240742</c:v>
                </c:pt>
                <c:pt idx="1453">
                  <c:v>42796.577118055553</c:v>
                </c:pt>
                <c:pt idx="1454">
                  <c:v>42796.618784722217</c:v>
                </c:pt>
                <c:pt idx="1455">
                  <c:v>42796.660451388889</c:v>
                </c:pt>
                <c:pt idx="1456">
                  <c:v>42796.702222222222</c:v>
                </c:pt>
                <c:pt idx="1457">
                  <c:v>42796.743888888886</c:v>
                </c:pt>
                <c:pt idx="1458">
                  <c:v>42796.785555555558</c:v>
                </c:pt>
                <c:pt idx="1459">
                  <c:v>42796.827222222222</c:v>
                </c:pt>
                <c:pt idx="1460">
                  <c:v>42796.868888888886</c:v>
                </c:pt>
                <c:pt idx="1461">
                  <c:v>42796.910555555558</c:v>
                </c:pt>
                <c:pt idx="1462">
                  <c:v>42796.952222222222</c:v>
                </c:pt>
                <c:pt idx="1463">
                  <c:v>42796.993888888886</c:v>
                </c:pt>
                <c:pt idx="1464">
                  <c:v>42797.035555555558</c:v>
                </c:pt>
                <c:pt idx="1465">
                  <c:v>42797.077222222222</c:v>
                </c:pt>
                <c:pt idx="1466">
                  <c:v>42797.118888888886</c:v>
                </c:pt>
                <c:pt idx="1467">
                  <c:v>42797.160555555558</c:v>
                </c:pt>
                <c:pt idx="1468">
                  <c:v>42797.202222222222</c:v>
                </c:pt>
                <c:pt idx="1469">
                  <c:v>42797.243888888886</c:v>
                </c:pt>
                <c:pt idx="1470">
                  <c:v>42797.285555555558</c:v>
                </c:pt>
                <c:pt idx="1471">
                  <c:v>42797.327222222222</c:v>
                </c:pt>
                <c:pt idx="1472">
                  <c:v>42797.368888888886</c:v>
                </c:pt>
                <c:pt idx="1473">
                  <c:v>42797.410555555558</c:v>
                </c:pt>
                <c:pt idx="1474">
                  <c:v>42797.452222222222</c:v>
                </c:pt>
                <c:pt idx="1475">
                  <c:v>42797.493888888886</c:v>
                </c:pt>
                <c:pt idx="1476">
                  <c:v>42797.535555555558</c:v>
                </c:pt>
                <c:pt idx="1477">
                  <c:v>42797.577245370368</c:v>
                </c:pt>
                <c:pt idx="1478">
                  <c:v>42797.61891203704</c:v>
                </c:pt>
                <c:pt idx="1479">
                  <c:v>42797.660578703697</c:v>
                </c:pt>
                <c:pt idx="1480">
                  <c:v>42797.702326388891</c:v>
                </c:pt>
                <c:pt idx="1481">
                  <c:v>42797.743993055563</c:v>
                </c:pt>
                <c:pt idx="1482">
                  <c:v>42797.78565972222</c:v>
                </c:pt>
                <c:pt idx="1483">
                  <c:v>42797.827326388891</c:v>
                </c:pt>
                <c:pt idx="1484">
                  <c:v>42797.868993055563</c:v>
                </c:pt>
                <c:pt idx="1485">
                  <c:v>42797.91065972222</c:v>
                </c:pt>
                <c:pt idx="1486">
                  <c:v>42797.952326388891</c:v>
                </c:pt>
                <c:pt idx="1487">
                  <c:v>42797.993993055563</c:v>
                </c:pt>
                <c:pt idx="1488">
                  <c:v>42798.03565972222</c:v>
                </c:pt>
                <c:pt idx="1489">
                  <c:v>42798.077326388891</c:v>
                </c:pt>
                <c:pt idx="1490">
                  <c:v>42798.118993055563</c:v>
                </c:pt>
                <c:pt idx="1491">
                  <c:v>42798.16065972222</c:v>
                </c:pt>
                <c:pt idx="1492">
                  <c:v>42798.202326388891</c:v>
                </c:pt>
                <c:pt idx="1493">
                  <c:v>42798.243993055563</c:v>
                </c:pt>
                <c:pt idx="1494">
                  <c:v>42798.28565972222</c:v>
                </c:pt>
                <c:pt idx="1495">
                  <c:v>42798.327326388891</c:v>
                </c:pt>
                <c:pt idx="1496">
                  <c:v>42798.368993055563</c:v>
                </c:pt>
                <c:pt idx="1497">
                  <c:v>42798.41065972222</c:v>
                </c:pt>
                <c:pt idx="1498">
                  <c:v>42798.452326388891</c:v>
                </c:pt>
                <c:pt idx="1499">
                  <c:v>42798.493993055563</c:v>
                </c:pt>
                <c:pt idx="1500">
                  <c:v>42798.53565972222</c:v>
                </c:pt>
                <c:pt idx="1501">
                  <c:v>42798.577349537038</c:v>
                </c:pt>
                <c:pt idx="1502">
                  <c:v>42798.619016203702</c:v>
                </c:pt>
                <c:pt idx="1503">
                  <c:v>42798.660682870373</c:v>
                </c:pt>
                <c:pt idx="1504">
                  <c:v>42798.702430555553</c:v>
                </c:pt>
                <c:pt idx="1505">
                  <c:v>42798.744097222218</c:v>
                </c:pt>
                <c:pt idx="1506">
                  <c:v>42798.785763888889</c:v>
                </c:pt>
                <c:pt idx="1507">
                  <c:v>42798.827430555553</c:v>
                </c:pt>
                <c:pt idx="1508">
                  <c:v>42798.869097222218</c:v>
                </c:pt>
                <c:pt idx="1509">
                  <c:v>42798.910763888889</c:v>
                </c:pt>
                <c:pt idx="1510">
                  <c:v>42798.952430555553</c:v>
                </c:pt>
                <c:pt idx="1511">
                  <c:v>42798.994097222218</c:v>
                </c:pt>
                <c:pt idx="1512">
                  <c:v>42799.035763888889</c:v>
                </c:pt>
                <c:pt idx="1513">
                  <c:v>42799.077430555553</c:v>
                </c:pt>
                <c:pt idx="1514">
                  <c:v>42799.119097222218</c:v>
                </c:pt>
                <c:pt idx="1515">
                  <c:v>42799.160763888889</c:v>
                </c:pt>
                <c:pt idx="1516">
                  <c:v>42799.202430555553</c:v>
                </c:pt>
                <c:pt idx="1517">
                  <c:v>42799.244097222218</c:v>
                </c:pt>
                <c:pt idx="1518">
                  <c:v>42799.285763888889</c:v>
                </c:pt>
                <c:pt idx="1519">
                  <c:v>42799.327430555553</c:v>
                </c:pt>
                <c:pt idx="1520">
                  <c:v>42799.369097222218</c:v>
                </c:pt>
                <c:pt idx="1521">
                  <c:v>42799.410763888889</c:v>
                </c:pt>
                <c:pt idx="1522">
                  <c:v>42799.452430555553</c:v>
                </c:pt>
                <c:pt idx="1523">
                  <c:v>42799.494097222218</c:v>
                </c:pt>
                <c:pt idx="1524">
                  <c:v>42799.535763888889</c:v>
                </c:pt>
                <c:pt idx="1525">
                  <c:v>42799.577453703707</c:v>
                </c:pt>
                <c:pt idx="1526">
                  <c:v>42799.619120370371</c:v>
                </c:pt>
                <c:pt idx="1527">
                  <c:v>42799.660787037043</c:v>
                </c:pt>
                <c:pt idx="1528">
                  <c:v>42799.702523148153</c:v>
                </c:pt>
                <c:pt idx="1529">
                  <c:v>42799.744189814817</c:v>
                </c:pt>
                <c:pt idx="1530">
                  <c:v>42799.785856481481</c:v>
                </c:pt>
                <c:pt idx="1531">
                  <c:v>42799.827523148153</c:v>
                </c:pt>
                <c:pt idx="1532">
                  <c:v>42799.869189814817</c:v>
                </c:pt>
                <c:pt idx="1533">
                  <c:v>42799.910856481481</c:v>
                </c:pt>
                <c:pt idx="1534">
                  <c:v>42799.952523148153</c:v>
                </c:pt>
                <c:pt idx="1535">
                  <c:v>42799.994189814817</c:v>
                </c:pt>
                <c:pt idx="1536">
                  <c:v>42800.035856481481</c:v>
                </c:pt>
                <c:pt idx="1537">
                  <c:v>42800.077523148153</c:v>
                </c:pt>
                <c:pt idx="1538">
                  <c:v>42800.119189814817</c:v>
                </c:pt>
                <c:pt idx="1539">
                  <c:v>42800.160856481481</c:v>
                </c:pt>
                <c:pt idx="1540">
                  <c:v>42800.202523148153</c:v>
                </c:pt>
                <c:pt idx="1541">
                  <c:v>42800.244189814817</c:v>
                </c:pt>
                <c:pt idx="1542">
                  <c:v>42800.285856481481</c:v>
                </c:pt>
                <c:pt idx="1543">
                  <c:v>42800.327523148153</c:v>
                </c:pt>
                <c:pt idx="1544">
                  <c:v>42800.369189814817</c:v>
                </c:pt>
                <c:pt idx="1545">
                  <c:v>42800.410856481481</c:v>
                </c:pt>
                <c:pt idx="1546">
                  <c:v>42800.452523148153</c:v>
                </c:pt>
                <c:pt idx="1547">
                  <c:v>42800.494189814817</c:v>
                </c:pt>
                <c:pt idx="1548">
                  <c:v>42800.535856481481</c:v>
                </c:pt>
                <c:pt idx="1549">
                  <c:v>42800.577546296299</c:v>
                </c:pt>
                <c:pt idx="1550">
                  <c:v>42800.619212962964</c:v>
                </c:pt>
                <c:pt idx="1551">
                  <c:v>42800.660879629628</c:v>
                </c:pt>
                <c:pt idx="1552">
                  <c:v>42800.702627314808</c:v>
                </c:pt>
                <c:pt idx="1553">
                  <c:v>42800.744293981479</c:v>
                </c:pt>
                <c:pt idx="1554">
                  <c:v>42800.785960648151</c:v>
                </c:pt>
                <c:pt idx="1555">
                  <c:v>42800.827627314808</c:v>
                </c:pt>
                <c:pt idx="1556">
                  <c:v>42800.869293981479</c:v>
                </c:pt>
                <c:pt idx="1557">
                  <c:v>42800.910960648151</c:v>
                </c:pt>
                <c:pt idx="1558">
                  <c:v>42800.952627314808</c:v>
                </c:pt>
                <c:pt idx="1559">
                  <c:v>42800.994293981479</c:v>
                </c:pt>
                <c:pt idx="1560">
                  <c:v>42801.035960648151</c:v>
                </c:pt>
                <c:pt idx="1561">
                  <c:v>42801.077627314808</c:v>
                </c:pt>
                <c:pt idx="1562">
                  <c:v>42801.119293981479</c:v>
                </c:pt>
                <c:pt idx="1563">
                  <c:v>42801.160960648151</c:v>
                </c:pt>
                <c:pt idx="1564">
                  <c:v>42801.202627314808</c:v>
                </c:pt>
                <c:pt idx="1565">
                  <c:v>42801.244293981479</c:v>
                </c:pt>
                <c:pt idx="1566">
                  <c:v>42801.285960648151</c:v>
                </c:pt>
                <c:pt idx="1567">
                  <c:v>42801.327627314808</c:v>
                </c:pt>
                <c:pt idx="1568">
                  <c:v>42801.369293981479</c:v>
                </c:pt>
                <c:pt idx="1569">
                  <c:v>42801.410960648151</c:v>
                </c:pt>
                <c:pt idx="1570">
                  <c:v>42801.452627314808</c:v>
                </c:pt>
                <c:pt idx="1571">
                  <c:v>42801.494293981479</c:v>
                </c:pt>
                <c:pt idx="1572">
                  <c:v>42801.535960648151</c:v>
                </c:pt>
                <c:pt idx="1573">
                  <c:v>42801.577638888892</c:v>
                </c:pt>
                <c:pt idx="1574">
                  <c:v>42801.619305555563</c:v>
                </c:pt>
                <c:pt idx="1575">
                  <c:v>42801.66097222222</c:v>
                </c:pt>
                <c:pt idx="1576">
                  <c:v>42801.70275462963</c:v>
                </c:pt>
                <c:pt idx="1577">
                  <c:v>42801.744421296287</c:v>
                </c:pt>
                <c:pt idx="1578">
                  <c:v>42801.786087962973</c:v>
                </c:pt>
                <c:pt idx="1579">
                  <c:v>42801.82775462963</c:v>
                </c:pt>
                <c:pt idx="1580">
                  <c:v>42801.869421296287</c:v>
                </c:pt>
                <c:pt idx="1581">
                  <c:v>42801.911087962973</c:v>
                </c:pt>
                <c:pt idx="1582">
                  <c:v>42801.95275462963</c:v>
                </c:pt>
                <c:pt idx="1583">
                  <c:v>42801.994421296287</c:v>
                </c:pt>
                <c:pt idx="1584">
                  <c:v>42802.036087962973</c:v>
                </c:pt>
                <c:pt idx="1585">
                  <c:v>42802.07775462963</c:v>
                </c:pt>
                <c:pt idx="1586">
                  <c:v>42802.119421296287</c:v>
                </c:pt>
                <c:pt idx="1587">
                  <c:v>42802.161087962973</c:v>
                </c:pt>
                <c:pt idx="1588">
                  <c:v>42802.20275462963</c:v>
                </c:pt>
                <c:pt idx="1589">
                  <c:v>42802.244421296287</c:v>
                </c:pt>
                <c:pt idx="1590">
                  <c:v>42802.286087962973</c:v>
                </c:pt>
                <c:pt idx="1591">
                  <c:v>42802.32775462963</c:v>
                </c:pt>
                <c:pt idx="1592">
                  <c:v>42802.369421296287</c:v>
                </c:pt>
                <c:pt idx="1593">
                  <c:v>42802.411087962973</c:v>
                </c:pt>
                <c:pt idx="1594">
                  <c:v>42802.45275462963</c:v>
                </c:pt>
                <c:pt idx="1595">
                  <c:v>42802.494421296287</c:v>
                </c:pt>
                <c:pt idx="1596">
                  <c:v>42802.536087962973</c:v>
                </c:pt>
                <c:pt idx="1597">
                  <c:v>42802.577766203707</c:v>
                </c:pt>
                <c:pt idx="1598">
                  <c:v>42802.619432870371</c:v>
                </c:pt>
                <c:pt idx="1599">
                  <c:v>42802.661099537043</c:v>
                </c:pt>
                <c:pt idx="1600">
                  <c:v>42802.702777777777</c:v>
                </c:pt>
                <c:pt idx="1601">
                  <c:v>42802.744444444441</c:v>
                </c:pt>
                <c:pt idx="1602">
                  <c:v>42802.786111111112</c:v>
                </c:pt>
                <c:pt idx="1603">
                  <c:v>42802.827777777777</c:v>
                </c:pt>
                <c:pt idx="1604">
                  <c:v>42802.869444444441</c:v>
                </c:pt>
                <c:pt idx="1605">
                  <c:v>42802.911111111112</c:v>
                </c:pt>
                <c:pt idx="1606">
                  <c:v>42802.952777777777</c:v>
                </c:pt>
                <c:pt idx="1607">
                  <c:v>42802.994444444441</c:v>
                </c:pt>
                <c:pt idx="1608">
                  <c:v>42803.036111111112</c:v>
                </c:pt>
                <c:pt idx="1609">
                  <c:v>42803.077777777777</c:v>
                </c:pt>
                <c:pt idx="1610">
                  <c:v>42803.119444444441</c:v>
                </c:pt>
                <c:pt idx="1611">
                  <c:v>42803.161111111112</c:v>
                </c:pt>
                <c:pt idx="1612">
                  <c:v>42803.202777777777</c:v>
                </c:pt>
                <c:pt idx="1613">
                  <c:v>42803.244444444441</c:v>
                </c:pt>
                <c:pt idx="1614">
                  <c:v>42803.286111111112</c:v>
                </c:pt>
                <c:pt idx="1615">
                  <c:v>42803.327777777777</c:v>
                </c:pt>
                <c:pt idx="1616">
                  <c:v>42803.369444444441</c:v>
                </c:pt>
                <c:pt idx="1617">
                  <c:v>42803.411111111112</c:v>
                </c:pt>
                <c:pt idx="1618">
                  <c:v>42803.452777777777</c:v>
                </c:pt>
                <c:pt idx="1619">
                  <c:v>42803.494444444441</c:v>
                </c:pt>
                <c:pt idx="1620">
                  <c:v>42803.536111111112</c:v>
                </c:pt>
                <c:pt idx="1621">
                  <c:v>42803.577789351853</c:v>
                </c:pt>
                <c:pt idx="1622">
                  <c:v>42803.619456018518</c:v>
                </c:pt>
                <c:pt idx="1623">
                  <c:v>42803.661122685182</c:v>
                </c:pt>
                <c:pt idx="1624">
                  <c:v>42803.702800925923</c:v>
                </c:pt>
                <c:pt idx="1625">
                  <c:v>42803.744467592587</c:v>
                </c:pt>
                <c:pt idx="1626">
                  <c:v>42803.786134259259</c:v>
                </c:pt>
                <c:pt idx="1627">
                  <c:v>42803.827800925923</c:v>
                </c:pt>
                <c:pt idx="1628">
                  <c:v>42803.869467592587</c:v>
                </c:pt>
                <c:pt idx="1629">
                  <c:v>42803.911134259259</c:v>
                </c:pt>
                <c:pt idx="1630">
                  <c:v>42803.952800925923</c:v>
                </c:pt>
                <c:pt idx="1631">
                  <c:v>42803.994467592587</c:v>
                </c:pt>
                <c:pt idx="1632">
                  <c:v>42804.036134259259</c:v>
                </c:pt>
                <c:pt idx="1633">
                  <c:v>42804.077800925923</c:v>
                </c:pt>
                <c:pt idx="1634">
                  <c:v>42804.119467592587</c:v>
                </c:pt>
                <c:pt idx="1635">
                  <c:v>42804.161134259259</c:v>
                </c:pt>
                <c:pt idx="1636">
                  <c:v>42804.202800925923</c:v>
                </c:pt>
                <c:pt idx="1637">
                  <c:v>42804.244467592587</c:v>
                </c:pt>
                <c:pt idx="1638">
                  <c:v>42804.286134259259</c:v>
                </c:pt>
                <c:pt idx="1639">
                  <c:v>42804.327800925923</c:v>
                </c:pt>
                <c:pt idx="1640">
                  <c:v>42804.369467592587</c:v>
                </c:pt>
                <c:pt idx="1641">
                  <c:v>42804.411134259259</c:v>
                </c:pt>
                <c:pt idx="1642">
                  <c:v>42804.452800925923</c:v>
                </c:pt>
                <c:pt idx="1643">
                  <c:v>42804.494467592587</c:v>
                </c:pt>
                <c:pt idx="1644">
                  <c:v>42804.536134259259</c:v>
                </c:pt>
                <c:pt idx="1645">
                  <c:v>42804.577824074076</c:v>
                </c:pt>
                <c:pt idx="1646">
                  <c:v>42804.619490740741</c:v>
                </c:pt>
                <c:pt idx="1647">
                  <c:v>42804.661157407398</c:v>
                </c:pt>
                <c:pt idx="1648">
                  <c:v>42804.702835648153</c:v>
                </c:pt>
                <c:pt idx="1649">
                  <c:v>42804.744502314818</c:v>
                </c:pt>
                <c:pt idx="1650">
                  <c:v>42804.786168981482</c:v>
                </c:pt>
                <c:pt idx="1651">
                  <c:v>42804.827835648153</c:v>
                </c:pt>
                <c:pt idx="1652">
                  <c:v>42804.869502314818</c:v>
                </c:pt>
                <c:pt idx="1653">
                  <c:v>42804.911168981482</c:v>
                </c:pt>
                <c:pt idx="1654">
                  <c:v>42804.952835648153</c:v>
                </c:pt>
                <c:pt idx="1655">
                  <c:v>42804.994502314818</c:v>
                </c:pt>
                <c:pt idx="1656">
                  <c:v>42805.036168981482</c:v>
                </c:pt>
                <c:pt idx="1657">
                  <c:v>42805.077835648153</c:v>
                </c:pt>
                <c:pt idx="1658">
                  <c:v>42805.119502314818</c:v>
                </c:pt>
                <c:pt idx="1659">
                  <c:v>42805.161168981482</c:v>
                </c:pt>
                <c:pt idx="1660">
                  <c:v>42805.202835648153</c:v>
                </c:pt>
                <c:pt idx="1661">
                  <c:v>42805.244502314818</c:v>
                </c:pt>
                <c:pt idx="1662">
                  <c:v>42805.286168981482</c:v>
                </c:pt>
                <c:pt idx="1663">
                  <c:v>42805.327835648153</c:v>
                </c:pt>
                <c:pt idx="1664">
                  <c:v>42805.369502314818</c:v>
                </c:pt>
                <c:pt idx="1665">
                  <c:v>42805.411168981482</c:v>
                </c:pt>
                <c:pt idx="1666">
                  <c:v>42805.452835648153</c:v>
                </c:pt>
                <c:pt idx="1667">
                  <c:v>42805.494502314818</c:v>
                </c:pt>
                <c:pt idx="1668">
                  <c:v>42805.536168981482</c:v>
                </c:pt>
                <c:pt idx="1669">
                  <c:v>42805.577847222223</c:v>
                </c:pt>
                <c:pt idx="1670">
                  <c:v>42805.619513888887</c:v>
                </c:pt>
                <c:pt idx="1671">
                  <c:v>42805.661180555559</c:v>
                </c:pt>
                <c:pt idx="1672">
                  <c:v>42805.7028587963</c:v>
                </c:pt>
                <c:pt idx="1673">
                  <c:v>42805.744525462957</c:v>
                </c:pt>
                <c:pt idx="1674">
                  <c:v>42805.786192129628</c:v>
                </c:pt>
                <c:pt idx="1675">
                  <c:v>42805.8278587963</c:v>
                </c:pt>
                <c:pt idx="1676">
                  <c:v>42805.869525462957</c:v>
                </c:pt>
                <c:pt idx="1677">
                  <c:v>42805.911192129628</c:v>
                </c:pt>
                <c:pt idx="1678">
                  <c:v>42805.9528587963</c:v>
                </c:pt>
                <c:pt idx="1679">
                  <c:v>42805.994525462957</c:v>
                </c:pt>
                <c:pt idx="1680">
                  <c:v>42806.036192129628</c:v>
                </c:pt>
                <c:pt idx="1681">
                  <c:v>42806.0778587963</c:v>
                </c:pt>
                <c:pt idx="1682">
                  <c:v>42806.119525462957</c:v>
                </c:pt>
                <c:pt idx="1683">
                  <c:v>42806.161192129628</c:v>
                </c:pt>
                <c:pt idx="1684">
                  <c:v>42806.2028587963</c:v>
                </c:pt>
                <c:pt idx="1685">
                  <c:v>42806.244525462957</c:v>
                </c:pt>
                <c:pt idx="1686">
                  <c:v>42806.286192129628</c:v>
                </c:pt>
                <c:pt idx="1687">
                  <c:v>42806.3278587963</c:v>
                </c:pt>
                <c:pt idx="1688">
                  <c:v>42806.369525462957</c:v>
                </c:pt>
                <c:pt idx="1689">
                  <c:v>42806.411192129628</c:v>
                </c:pt>
                <c:pt idx="1690">
                  <c:v>42806.4528587963</c:v>
                </c:pt>
                <c:pt idx="1691">
                  <c:v>42806.494525462957</c:v>
                </c:pt>
                <c:pt idx="1692">
                  <c:v>42806.536192129628</c:v>
                </c:pt>
                <c:pt idx="1693">
                  <c:v>42806.577870370369</c:v>
                </c:pt>
                <c:pt idx="1694">
                  <c:v>42806.619537037041</c:v>
                </c:pt>
                <c:pt idx="1695">
                  <c:v>42806.661203703698</c:v>
                </c:pt>
                <c:pt idx="1696">
                  <c:v>42806.702881944453</c:v>
                </c:pt>
                <c:pt idx="1697">
                  <c:v>42806.74454861111</c:v>
                </c:pt>
                <c:pt idx="1698">
                  <c:v>42806.786215277767</c:v>
                </c:pt>
                <c:pt idx="1699">
                  <c:v>42806.827881944453</c:v>
                </c:pt>
                <c:pt idx="1700">
                  <c:v>42806.86954861111</c:v>
                </c:pt>
                <c:pt idx="1701">
                  <c:v>42806.911215277767</c:v>
                </c:pt>
                <c:pt idx="1702">
                  <c:v>42806.952881944453</c:v>
                </c:pt>
                <c:pt idx="1703">
                  <c:v>42806.99454861111</c:v>
                </c:pt>
                <c:pt idx="1704">
                  <c:v>42807.036215277767</c:v>
                </c:pt>
                <c:pt idx="1705">
                  <c:v>42807.077881944453</c:v>
                </c:pt>
                <c:pt idx="1706">
                  <c:v>42807.11954861111</c:v>
                </c:pt>
                <c:pt idx="1707">
                  <c:v>42807.161215277767</c:v>
                </c:pt>
                <c:pt idx="1708">
                  <c:v>42807.202881944453</c:v>
                </c:pt>
                <c:pt idx="1709">
                  <c:v>42807.24454861111</c:v>
                </c:pt>
                <c:pt idx="1710">
                  <c:v>42807.286215277767</c:v>
                </c:pt>
                <c:pt idx="1711">
                  <c:v>42807.327881944453</c:v>
                </c:pt>
                <c:pt idx="1712">
                  <c:v>42807.36954861111</c:v>
                </c:pt>
                <c:pt idx="1713">
                  <c:v>42807.411215277767</c:v>
                </c:pt>
                <c:pt idx="1714">
                  <c:v>42807.452881944453</c:v>
                </c:pt>
                <c:pt idx="1715">
                  <c:v>42807.49454861111</c:v>
                </c:pt>
                <c:pt idx="1716">
                  <c:v>42807.536215277767</c:v>
                </c:pt>
                <c:pt idx="1717">
                  <c:v>42807.577881944453</c:v>
                </c:pt>
                <c:pt idx="1718">
                  <c:v>42807.61954861111</c:v>
                </c:pt>
                <c:pt idx="1719">
                  <c:v>42807.661215277767</c:v>
                </c:pt>
                <c:pt idx="1720">
                  <c:v>42807.702870370369</c:v>
                </c:pt>
                <c:pt idx="1721">
                  <c:v>42807.744537037041</c:v>
                </c:pt>
                <c:pt idx="1722">
                  <c:v>42807.786203703698</c:v>
                </c:pt>
                <c:pt idx="1723">
                  <c:v>42807.827870370369</c:v>
                </c:pt>
                <c:pt idx="1724">
                  <c:v>42807.869583333333</c:v>
                </c:pt>
                <c:pt idx="1725">
                  <c:v>42807.911215277767</c:v>
                </c:pt>
                <c:pt idx="1726">
                  <c:v>42807.952881944453</c:v>
                </c:pt>
                <c:pt idx="1727">
                  <c:v>42807.99454861111</c:v>
                </c:pt>
                <c:pt idx="1728">
                  <c:v>42808.036215277767</c:v>
                </c:pt>
                <c:pt idx="1729">
                  <c:v>42808.077881944453</c:v>
                </c:pt>
                <c:pt idx="1730">
                  <c:v>42808.11954861111</c:v>
                </c:pt>
                <c:pt idx="1731">
                  <c:v>42808.161215277767</c:v>
                </c:pt>
                <c:pt idx="1732">
                  <c:v>42808.202881944453</c:v>
                </c:pt>
                <c:pt idx="1733">
                  <c:v>42808.24454861111</c:v>
                </c:pt>
                <c:pt idx="1734">
                  <c:v>42808.286215277767</c:v>
                </c:pt>
                <c:pt idx="1735">
                  <c:v>42808.327881944453</c:v>
                </c:pt>
                <c:pt idx="1736">
                  <c:v>42808.36954861111</c:v>
                </c:pt>
                <c:pt idx="1737">
                  <c:v>42808.411215277767</c:v>
                </c:pt>
                <c:pt idx="1738">
                  <c:v>42808.452881944453</c:v>
                </c:pt>
                <c:pt idx="1739">
                  <c:v>42808.49454861111</c:v>
                </c:pt>
                <c:pt idx="1740">
                  <c:v>42808.536215277767</c:v>
                </c:pt>
                <c:pt idx="1741">
                  <c:v>42808.577881944453</c:v>
                </c:pt>
                <c:pt idx="1742">
                  <c:v>42808.61954861111</c:v>
                </c:pt>
                <c:pt idx="1743">
                  <c:v>42808.661215277767</c:v>
                </c:pt>
                <c:pt idx="1744">
                  <c:v>42808.702893518523</c:v>
                </c:pt>
                <c:pt idx="1745">
                  <c:v>42808.744560185187</c:v>
                </c:pt>
                <c:pt idx="1746">
                  <c:v>42808.786226851851</c:v>
                </c:pt>
                <c:pt idx="1747">
                  <c:v>42808.827893518523</c:v>
                </c:pt>
                <c:pt idx="1748">
                  <c:v>42808.869560185187</c:v>
                </c:pt>
                <c:pt idx="1749">
                  <c:v>42808.911226851851</c:v>
                </c:pt>
                <c:pt idx="1750">
                  <c:v>42808.952893518523</c:v>
                </c:pt>
                <c:pt idx="1751">
                  <c:v>42808.994560185187</c:v>
                </c:pt>
                <c:pt idx="1752">
                  <c:v>42809.036226851851</c:v>
                </c:pt>
                <c:pt idx="1753">
                  <c:v>42809.077893518523</c:v>
                </c:pt>
                <c:pt idx="1754">
                  <c:v>42809.119560185187</c:v>
                </c:pt>
                <c:pt idx="1755">
                  <c:v>42809.161226851851</c:v>
                </c:pt>
                <c:pt idx="1756">
                  <c:v>42809.202893518523</c:v>
                </c:pt>
                <c:pt idx="1757">
                  <c:v>42809.244560185187</c:v>
                </c:pt>
                <c:pt idx="1758">
                  <c:v>42809.286226851851</c:v>
                </c:pt>
                <c:pt idx="1759">
                  <c:v>42809.327893518523</c:v>
                </c:pt>
                <c:pt idx="1760">
                  <c:v>42809.369560185187</c:v>
                </c:pt>
                <c:pt idx="1761">
                  <c:v>42809.411226851851</c:v>
                </c:pt>
                <c:pt idx="1762">
                  <c:v>42809.452893518523</c:v>
                </c:pt>
                <c:pt idx="1763">
                  <c:v>42809.494560185187</c:v>
                </c:pt>
                <c:pt idx="1764">
                  <c:v>42809.536226851851</c:v>
                </c:pt>
                <c:pt idx="1765">
                  <c:v>42809.577893518523</c:v>
                </c:pt>
                <c:pt idx="1766">
                  <c:v>42809.619560185187</c:v>
                </c:pt>
                <c:pt idx="1767">
                  <c:v>42809.661226851851</c:v>
                </c:pt>
                <c:pt idx="1768">
                  <c:v>42809.702881944453</c:v>
                </c:pt>
                <c:pt idx="1769">
                  <c:v>42809.74454861111</c:v>
                </c:pt>
                <c:pt idx="1770">
                  <c:v>42809.786215277767</c:v>
                </c:pt>
                <c:pt idx="1771">
                  <c:v>42809.827881944453</c:v>
                </c:pt>
                <c:pt idx="1772">
                  <c:v>42809.86959490741</c:v>
                </c:pt>
                <c:pt idx="1773">
                  <c:v>42809.911226851851</c:v>
                </c:pt>
                <c:pt idx="1774">
                  <c:v>42809.952893518523</c:v>
                </c:pt>
                <c:pt idx="1775">
                  <c:v>42809.994560185187</c:v>
                </c:pt>
                <c:pt idx="1776">
                  <c:v>42810.036226851851</c:v>
                </c:pt>
                <c:pt idx="1777">
                  <c:v>42810.077893518523</c:v>
                </c:pt>
                <c:pt idx="1778">
                  <c:v>42810.119560185187</c:v>
                </c:pt>
                <c:pt idx="1779">
                  <c:v>42810.161226851851</c:v>
                </c:pt>
                <c:pt idx="1780">
                  <c:v>42810.202893518523</c:v>
                </c:pt>
                <c:pt idx="1781">
                  <c:v>42810.244560185187</c:v>
                </c:pt>
                <c:pt idx="1782">
                  <c:v>42810.286226851851</c:v>
                </c:pt>
                <c:pt idx="1783">
                  <c:v>42810.327893518523</c:v>
                </c:pt>
                <c:pt idx="1784">
                  <c:v>42810.369560185187</c:v>
                </c:pt>
                <c:pt idx="1785">
                  <c:v>42810.411226851851</c:v>
                </c:pt>
                <c:pt idx="1786">
                  <c:v>42810.452893518523</c:v>
                </c:pt>
                <c:pt idx="1787">
                  <c:v>42810.494560185187</c:v>
                </c:pt>
                <c:pt idx="1788">
                  <c:v>42810.536226851851</c:v>
                </c:pt>
                <c:pt idx="1789">
                  <c:v>42810.577916666669</c:v>
                </c:pt>
                <c:pt idx="1790">
                  <c:v>42810.619583333333</c:v>
                </c:pt>
                <c:pt idx="1791">
                  <c:v>42810.661249999997</c:v>
                </c:pt>
                <c:pt idx="1792">
                  <c:v>42810.702916666669</c:v>
                </c:pt>
                <c:pt idx="1793">
                  <c:v>42810.744583333333</c:v>
                </c:pt>
                <c:pt idx="1794">
                  <c:v>42810.786249999997</c:v>
                </c:pt>
                <c:pt idx="1795">
                  <c:v>42810.827916666669</c:v>
                </c:pt>
                <c:pt idx="1796">
                  <c:v>42810.869583333333</c:v>
                </c:pt>
                <c:pt idx="1797">
                  <c:v>42810.911249999997</c:v>
                </c:pt>
                <c:pt idx="1798">
                  <c:v>42810.952916666669</c:v>
                </c:pt>
                <c:pt idx="1799">
                  <c:v>42810.994583333333</c:v>
                </c:pt>
                <c:pt idx="1800">
                  <c:v>42811.036249999997</c:v>
                </c:pt>
                <c:pt idx="1801">
                  <c:v>42811.077916666669</c:v>
                </c:pt>
                <c:pt idx="1802">
                  <c:v>42811.119583333333</c:v>
                </c:pt>
                <c:pt idx="1803">
                  <c:v>42811.161249999997</c:v>
                </c:pt>
                <c:pt idx="1804">
                  <c:v>42811.202916666669</c:v>
                </c:pt>
                <c:pt idx="1805">
                  <c:v>42811.244583333333</c:v>
                </c:pt>
                <c:pt idx="1806">
                  <c:v>42811.286249999997</c:v>
                </c:pt>
                <c:pt idx="1807">
                  <c:v>42811.327916666669</c:v>
                </c:pt>
                <c:pt idx="1808">
                  <c:v>42811.369583333333</c:v>
                </c:pt>
                <c:pt idx="1809">
                  <c:v>42811.411249999997</c:v>
                </c:pt>
                <c:pt idx="1810">
                  <c:v>42811.452916666669</c:v>
                </c:pt>
                <c:pt idx="1811">
                  <c:v>42811.494583333333</c:v>
                </c:pt>
                <c:pt idx="1812">
                  <c:v>42811.536249999997</c:v>
                </c:pt>
                <c:pt idx="1813">
                  <c:v>42811.577928240738</c:v>
                </c:pt>
                <c:pt idx="1814">
                  <c:v>42811.61959490741</c:v>
                </c:pt>
                <c:pt idx="1815">
                  <c:v>42811.661261574067</c:v>
                </c:pt>
                <c:pt idx="1816">
                  <c:v>42811.702939814822</c:v>
                </c:pt>
                <c:pt idx="1817">
                  <c:v>42811.744606481479</c:v>
                </c:pt>
                <c:pt idx="1818">
                  <c:v>42811.786273148151</c:v>
                </c:pt>
                <c:pt idx="1819">
                  <c:v>42811.827939814822</c:v>
                </c:pt>
                <c:pt idx="1820">
                  <c:v>42811.869606481479</c:v>
                </c:pt>
                <c:pt idx="1821">
                  <c:v>42811.911273148151</c:v>
                </c:pt>
                <c:pt idx="1822">
                  <c:v>42811.952939814822</c:v>
                </c:pt>
                <c:pt idx="1823">
                  <c:v>42811.994606481479</c:v>
                </c:pt>
                <c:pt idx="1824">
                  <c:v>42812.036273148151</c:v>
                </c:pt>
                <c:pt idx="1825">
                  <c:v>42812.077939814822</c:v>
                </c:pt>
                <c:pt idx="1826">
                  <c:v>42812.119606481479</c:v>
                </c:pt>
                <c:pt idx="1827">
                  <c:v>42812.161273148151</c:v>
                </c:pt>
                <c:pt idx="1828">
                  <c:v>42812.202939814822</c:v>
                </c:pt>
                <c:pt idx="1829">
                  <c:v>42812.244606481479</c:v>
                </c:pt>
                <c:pt idx="1830">
                  <c:v>42812.286273148151</c:v>
                </c:pt>
                <c:pt idx="1831">
                  <c:v>42812.327939814822</c:v>
                </c:pt>
                <c:pt idx="1832">
                  <c:v>42812.369606481479</c:v>
                </c:pt>
                <c:pt idx="1833">
                  <c:v>42812.411273148151</c:v>
                </c:pt>
                <c:pt idx="1834">
                  <c:v>42812.452939814822</c:v>
                </c:pt>
                <c:pt idx="1835">
                  <c:v>42812.494606481479</c:v>
                </c:pt>
                <c:pt idx="1836">
                  <c:v>42812.536273148151</c:v>
                </c:pt>
                <c:pt idx="1837">
                  <c:v>42812.577951388892</c:v>
                </c:pt>
                <c:pt idx="1838">
                  <c:v>42812.619618055563</c:v>
                </c:pt>
                <c:pt idx="1839">
                  <c:v>42812.66128472222</c:v>
                </c:pt>
                <c:pt idx="1840">
                  <c:v>42812.702962962961</c:v>
                </c:pt>
                <c:pt idx="1841">
                  <c:v>42812.744629629633</c:v>
                </c:pt>
                <c:pt idx="1842">
                  <c:v>42812.786296296297</c:v>
                </c:pt>
                <c:pt idx="1843">
                  <c:v>42812.827962962961</c:v>
                </c:pt>
                <c:pt idx="1844">
                  <c:v>42812.869629629633</c:v>
                </c:pt>
                <c:pt idx="1845">
                  <c:v>42812.911296296297</c:v>
                </c:pt>
                <c:pt idx="1846">
                  <c:v>42812.952962962961</c:v>
                </c:pt>
                <c:pt idx="1847">
                  <c:v>42812.994629629633</c:v>
                </c:pt>
                <c:pt idx="1848">
                  <c:v>42813.036296296297</c:v>
                </c:pt>
                <c:pt idx="1849">
                  <c:v>42813.077962962961</c:v>
                </c:pt>
                <c:pt idx="1850">
                  <c:v>42813.119629629633</c:v>
                </c:pt>
                <c:pt idx="1851">
                  <c:v>42813.161296296297</c:v>
                </c:pt>
                <c:pt idx="1852">
                  <c:v>42813.202962962961</c:v>
                </c:pt>
                <c:pt idx="1853">
                  <c:v>42813.244629629633</c:v>
                </c:pt>
                <c:pt idx="1854">
                  <c:v>42813.286296296297</c:v>
                </c:pt>
                <c:pt idx="1855">
                  <c:v>42813.327962962961</c:v>
                </c:pt>
                <c:pt idx="1856">
                  <c:v>42813.369629629633</c:v>
                </c:pt>
                <c:pt idx="1857">
                  <c:v>42813.411296296297</c:v>
                </c:pt>
                <c:pt idx="1858">
                  <c:v>42813.452962962961</c:v>
                </c:pt>
                <c:pt idx="1859">
                  <c:v>42813.494629629633</c:v>
                </c:pt>
                <c:pt idx="1860">
                  <c:v>42813.536296296297</c:v>
                </c:pt>
                <c:pt idx="1861">
                  <c:v>42813.577974537038</c:v>
                </c:pt>
                <c:pt idx="1862">
                  <c:v>42813.619641203702</c:v>
                </c:pt>
                <c:pt idx="1863">
                  <c:v>42813.661307870367</c:v>
                </c:pt>
                <c:pt idx="1864">
                  <c:v>42813.702986111108</c:v>
                </c:pt>
                <c:pt idx="1865">
                  <c:v>42813.744652777779</c:v>
                </c:pt>
                <c:pt idx="1866">
                  <c:v>42813.786319444444</c:v>
                </c:pt>
                <c:pt idx="1867">
                  <c:v>42813.827986111108</c:v>
                </c:pt>
                <c:pt idx="1868">
                  <c:v>42813.869652777779</c:v>
                </c:pt>
                <c:pt idx="1869">
                  <c:v>42813.911319444444</c:v>
                </c:pt>
                <c:pt idx="1870">
                  <c:v>42813.952986111108</c:v>
                </c:pt>
                <c:pt idx="1871">
                  <c:v>42813.994652777779</c:v>
                </c:pt>
                <c:pt idx="1872">
                  <c:v>42814.036319444444</c:v>
                </c:pt>
                <c:pt idx="1873">
                  <c:v>42814.077986111108</c:v>
                </c:pt>
                <c:pt idx="1874">
                  <c:v>42814.119652777779</c:v>
                </c:pt>
                <c:pt idx="1875">
                  <c:v>42814.161319444444</c:v>
                </c:pt>
                <c:pt idx="1876">
                  <c:v>42814.202986111108</c:v>
                </c:pt>
                <c:pt idx="1877">
                  <c:v>42814.244652777779</c:v>
                </c:pt>
                <c:pt idx="1878">
                  <c:v>42814.286319444444</c:v>
                </c:pt>
                <c:pt idx="1879">
                  <c:v>42814.327986111108</c:v>
                </c:pt>
                <c:pt idx="1880">
                  <c:v>42814.369652777779</c:v>
                </c:pt>
                <c:pt idx="1881">
                  <c:v>42814.411319444444</c:v>
                </c:pt>
                <c:pt idx="1882">
                  <c:v>42814.452986111108</c:v>
                </c:pt>
                <c:pt idx="1883">
                  <c:v>42814.494652777779</c:v>
                </c:pt>
                <c:pt idx="1884">
                  <c:v>42814.536319444444</c:v>
                </c:pt>
                <c:pt idx="1885">
                  <c:v>42814.577997685177</c:v>
                </c:pt>
                <c:pt idx="1886">
                  <c:v>42814.619664351849</c:v>
                </c:pt>
                <c:pt idx="1887">
                  <c:v>42814.66133101852</c:v>
                </c:pt>
                <c:pt idx="1888">
                  <c:v>42814.703009259261</c:v>
                </c:pt>
                <c:pt idx="1889">
                  <c:v>42814.744675925933</c:v>
                </c:pt>
                <c:pt idx="1890">
                  <c:v>42814.78634259259</c:v>
                </c:pt>
                <c:pt idx="1891">
                  <c:v>42814.828009259261</c:v>
                </c:pt>
                <c:pt idx="1892">
                  <c:v>42814.869675925933</c:v>
                </c:pt>
                <c:pt idx="1893">
                  <c:v>42814.91134259259</c:v>
                </c:pt>
                <c:pt idx="1894">
                  <c:v>42814.953009259261</c:v>
                </c:pt>
                <c:pt idx="1895">
                  <c:v>42814.994675925933</c:v>
                </c:pt>
                <c:pt idx="1896">
                  <c:v>42815.03634259259</c:v>
                </c:pt>
                <c:pt idx="1897">
                  <c:v>42815.078009259261</c:v>
                </c:pt>
                <c:pt idx="1898">
                  <c:v>42815.119675925933</c:v>
                </c:pt>
                <c:pt idx="1899">
                  <c:v>42815.16134259259</c:v>
                </c:pt>
                <c:pt idx="1900">
                  <c:v>42815.203009259261</c:v>
                </c:pt>
                <c:pt idx="1901">
                  <c:v>42815.244675925933</c:v>
                </c:pt>
                <c:pt idx="1902">
                  <c:v>42815.28634259259</c:v>
                </c:pt>
                <c:pt idx="1903">
                  <c:v>42815.328009259261</c:v>
                </c:pt>
                <c:pt idx="1904">
                  <c:v>42815.369675925933</c:v>
                </c:pt>
                <c:pt idx="1905">
                  <c:v>42815.41134259259</c:v>
                </c:pt>
                <c:pt idx="1906">
                  <c:v>42815.453009259261</c:v>
                </c:pt>
                <c:pt idx="1907">
                  <c:v>42815.494675925933</c:v>
                </c:pt>
                <c:pt idx="1908">
                  <c:v>42815.53634259259</c:v>
                </c:pt>
                <c:pt idx="1909">
                  <c:v>42815.578020833331</c:v>
                </c:pt>
                <c:pt idx="1910">
                  <c:v>42815.619687500002</c:v>
                </c:pt>
                <c:pt idx="1911">
                  <c:v>42815.661354166667</c:v>
                </c:pt>
                <c:pt idx="1912">
                  <c:v>42815.703032407408</c:v>
                </c:pt>
                <c:pt idx="1913">
                  <c:v>42815.744699074072</c:v>
                </c:pt>
                <c:pt idx="1914">
                  <c:v>42815.786365740743</c:v>
                </c:pt>
                <c:pt idx="1915">
                  <c:v>42815.828032407408</c:v>
                </c:pt>
                <c:pt idx="1916">
                  <c:v>42815.869699074072</c:v>
                </c:pt>
                <c:pt idx="1917">
                  <c:v>42815.911365740743</c:v>
                </c:pt>
                <c:pt idx="1918">
                  <c:v>42815.953032407408</c:v>
                </c:pt>
                <c:pt idx="1919">
                  <c:v>42815.994699074072</c:v>
                </c:pt>
                <c:pt idx="1920">
                  <c:v>42816.036365740743</c:v>
                </c:pt>
                <c:pt idx="1921">
                  <c:v>42816.078032407408</c:v>
                </c:pt>
                <c:pt idx="1922">
                  <c:v>42816.119699074072</c:v>
                </c:pt>
                <c:pt idx="1923">
                  <c:v>42816.161365740743</c:v>
                </c:pt>
                <c:pt idx="1924">
                  <c:v>42816.203032407408</c:v>
                </c:pt>
                <c:pt idx="1925">
                  <c:v>42816.244699074072</c:v>
                </c:pt>
                <c:pt idx="1926">
                  <c:v>42816.286365740743</c:v>
                </c:pt>
                <c:pt idx="1927">
                  <c:v>42816.328032407408</c:v>
                </c:pt>
                <c:pt idx="1928">
                  <c:v>42816.369699074072</c:v>
                </c:pt>
                <c:pt idx="1929">
                  <c:v>42816.411365740743</c:v>
                </c:pt>
                <c:pt idx="1930">
                  <c:v>42816.453032407408</c:v>
                </c:pt>
                <c:pt idx="1931">
                  <c:v>42816.494699074072</c:v>
                </c:pt>
                <c:pt idx="1932">
                  <c:v>42816.536365740743</c:v>
                </c:pt>
                <c:pt idx="1933">
                  <c:v>42816.578055555547</c:v>
                </c:pt>
                <c:pt idx="1934">
                  <c:v>42816.619722222233</c:v>
                </c:pt>
                <c:pt idx="1935">
                  <c:v>42816.66138888889</c:v>
                </c:pt>
                <c:pt idx="1936">
                  <c:v>42816.703067129631</c:v>
                </c:pt>
                <c:pt idx="1937">
                  <c:v>42816.744733796288</c:v>
                </c:pt>
                <c:pt idx="1938">
                  <c:v>42816.786400462966</c:v>
                </c:pt>
                <c:pt idx="1939">
                  <c:v>42816.828067129631</c:v>
                </c:pt>
                <c:pt idx="1940">
                  <c:v>42816.869733796288</c:v>
                </c:pt>
                <c:pt idx="1941">
                  <c:v>42816.911400462966</c:v>
                </c:pt>
                <c:pt idx="1942">
                  <c:v>42816.953067129631</c:v>
                </c:pt>
                <c:pt idx="1943">
                  <c:v>42816.994733796288</c:v>
                </c:pt>
                <c:pt idx="1944">
                  <c:v>42817.036400462966</c:v>
                </c:pt>
                <c:pt idx="1945">
                  <c:v>42817.078067129631</c:v>
                </c:pt>
                <c:pt idx="1946">
                  <c:v>42817.119722222233</c:v>
                </c:pt>
                <c:pt idx="1947">
                  <c:v>42817.16138888889</c:v>
                </c:pt>
                <c:pt idx="1948">
                  <c:v>42817.203055555547</c:v>
                </c:pt>
                <c:pt idx="1949">
                  <c:v>42817.244768518518</c:v>
                </c:pt>
                <c:pt idx="1950">
                  <c:v>42817.286400462966</c:v>
                </c:pt>
                <c:pt idx="1951">
                  <c:v>42817.328067129631</c:v>
                </c:pt>
                <c:pt idx="1952">
                  <c:v>42817.369733796288</c:v>
                </c:pt>
                <c:pt idx="1953">
                  <c:v>42817.411400462966</c:v>
                </c:pt>
                <c:pt idx="1954">
                  <c:v>42817.453067129631</c:v>
                </c:pt>
                <c:pt idx="1955">
                  <c:v>42817.494733796288</c:v>
                </c:pt>
                <c:pt idx="1956">
                  <c:v>42817.536400462966</c:v>
                </c:pt>
                <c:pt idx="1957">
                  <c:v>42817.578090277777</c:v>
                </c:pt>
                <c:pt idx="1958">
                  <c:v>42817.619756944441</c:v>
                </c:pt>
                <c:pt idx="1959">
                  <c:v>42817.661423611113</c:v>
                </c:pt>
                <c:pt idx="1960">
                  <c:v>42817.704201388893</c:v>
                </c:pt>
                <c:pt idx="1961">
                  <c:v>42817.745868055557</c:v>
                </c:pt>
                <c:pt idx="1962">
                  <c:v>42817.787534722222</c:v>
                </c:pt>
                <c:pt idx="1963">
                  <c:v>42817.829201388893</c:v>
                </c:pt>
                <c:pt idx="1964">
                  <c:v>42817.870868055557</c:v>
                </c:pt>
                <c:pt idx="1965">
                  <c:v>42817.912534722222</c:v>
                </c:pt>
                <c:pt idx="1966">
                  <c:v>42817.954201388893</c:v>
                </c:pt>
                <c:pt idx="1967">
                  <c:v>42817.995868055557</c:v>
                </c:pt>
                <c:pt idx="1968">
                  <c:v>42818.037534722222</c:v>
                </c:pt>
                <c:pt idx="1969">
                  <c:v>42818.079201388893</c:v>
                </c:pt>
                <c:pt idx="1970">
                  <c:v>42818.120868055557</c:v>
                </c:pt>
                <c:pt idx="1971">
                  <c:v>42818.162534722222</c:v>
                </c:pt>
                <c:pt idx="1972">
                  <c:v>42818.204201388893</c:v>
                </c:pt>
                <c:pt idx="1973">
                  <c:v>42818.245868055557</c:v>
                </c:pt>
                <c:pt idx="1974">
                  <c:v>42818.287534722222</c:v>
                </c:pt>
                <c:pt idx="1975">
                  <c:v>42818.329201388893</c:v>
                </c:pt>
                <c:pt idx="1976">
                  <c:v>42818.370868055557</c:v>
                </c:pt>
                <c:pt idx="1977">
                  <c:v>42818.412534722222</c:v>
                </c:pt>
                <c:pt idx="1978">
                  <c:v>42818.454201388893</c:v>
                </c:pt>
                <c:pt idx="1979">
                  <c:v>42818.495868055557</c:v>
                </c:pt>
                <c:pt idx="1980">
                  <c:v>42818.537534722222</c:v>
                </c:pt>
                <c:pt idx="1981">
                  <c:v>42818.579212962963</c:v>
                </c:pt>
                <c:pt idx="1982">
                  <c:v>42818.620879629627</c:v>
                </c:pt>
                <c:pt idx="1983">
                  <c:v>42818.662546296298</c:v>
                </c:pt>
                <c:pt idx="1984">
                  <c:v>42818.704282407409</c:v>
                </c:pt>
                <c:pt idx="1985">
                  <c:v>42818.745949074073</c:v>
                </c:pt>
                <c:pt idx="1986">
                  <c:v>42818.787615740737</c:v>
                </c:pt>
                <c:pt idx="1987">
                  <c:v>42818.829282407409</c:v>
                </c:pt>
                <c:pt idx="1988">
                  <c:v>42818.870949074073</c:v>
                </c:pt>
                <c:pt idx="1989">
                  <c:v>42818.912615740737</c:v>
                </c:pt>
                <c:pt idx="1990">
                  <c:v>42818.954282407409</c:v>
                </c:pt>
                <c:pt idx="1991">
                  <c:v>42818.995949074073</c:v>
                </c:pt>
                <c:pt idx="1992">
                  <c:v>42819.037615740737</c:v>
                </c:pt>
                <c:pt idx="1993">
                  <c:v>42819.079282407409</c:v>
                </c:pt>
                <c:pt idx="1994">
                  <c:v>42819.120949074073</c:v>
                </c:pt>
                <c:pt idx="1995">
                  <c:v>42819.162615740737</c:v>
                </c:pt>
                <c:pt idx="1996">
                  <c:v>42819.204282407409</c:v>
                </c:pt>
                <c:pt idx="1997">
                  <c:v>42819.245949074073</c:v>
                </c:pt>
                <c:pt idx="1998">
                  <c:v>42819.287615740737</c:v>
                </c:pt>
                <c:pt idx="1999">
                  <c:v>42819.329282407409</c:v>
                </c:pt>
                <c:pt idx="2000">
                  <c:v>42819.370949074073</c:v>
                </c:pt>
                <c:pt idx="2001">
                  <c:v>42819.412615740737</c:v>
                </c:pt>
                <c:pt idx="2002">
                  <c:v>42819.454282407409</c:v>
                </c:pt>
                <c:pt idx="2003">
                  <c:v>42819.495949074073</c:v>
                </c:pt>
                <c:pt idx="2004">
                  <c:v>42819.537615740737</c:v>
                </c:pt>
                <c:pt idx="2005">
                  <c:v>42819.579305555562</c:v>
                </c:pt>
                <c:pt idx="2006">
                  <c:v>42819.620972222219</c:v>
                </c:pt>
                <c:pt idx="2007">
                  <c:v>42819.662638888891</c:v>
                </c:pt>
                <c:pt idx="2008">
                  <c:v>42819.704398148147</c:v>
                </c:pt>
                <c:pt idx="2009">
                  <c:v>42819.746064814812</c:v>
                </c:pt>
                <c:pt idx="2010">
                  <c:v>42819.787731481483</c:v>
                </c:pt>
                <c:pt idx="2011">
                  <c:v>42819.829398148147</c:v>
                </c:pt>
                <c:pt idx="2012">
                  <c:v>42819.871111111112</c:v>
                </c:pt>
                <c:pt idx="2013">
                  <c:v>42819.912743055553</c:v>
                </c:pt>
                <c:pt idx="2014">
                  <c:v>42819.954409722217</c:v>
                </c:pt>
                <c:pt idx="2015">
                  <c:v>42819.996076388888</c:v>
                </c:pt>
                <c:pt idx="2016">
                  <c:v>42820.037743055553</c:v>
                </c:pt>
                <c:pt idx="2017">
                  <c:v>42820.079409722217</c:v>
                </c:pt>
                <c:pt idx="2018">
                  <c:v>42820.121076388888</c:v>
                </c:pt>
                <c:pt idx="2019">
                  <c:v>42820.204409722217</c:v>
                </c:pt>
                <c:pt idx="2020">
                  <c:v>42820.246076388888</c:v>
                </c:pt>
                <c:pt idx="2021">
                  <c:v>42820.287743055553</c:v>
                </c:pt>
                <c:pt idx="2022">
                  <c:v>42820.329409722217</c:v>
                </c:pt>
                <c:pt idx="2023">
                  <c:v>42820.371076388888</c:v>
                </c:pt>
                <c:pt idx="2024">
                  <c:v>42820.412743055553</c:v>
                </c:pt>
                <c:pt idx="2025">
                  <c:v>42820.454409722217</c:v>
                </c:pt>
                <c:pt idx="2026">
                  <c:v>42820.496076388888</c:v>
                </c:pt>
                <c:pt idx="2027">
                  <c:v>42820.537743055553</c:v>
                </c:pt>
                <c:pt idx="2028">
                  <c:v>42820.579409722217</c:v>
                </c:pt>
                <c:pt idx="2029">
                  <c:v>42820.621099537027</c:v>
                </c:pt>
                <c:pt idx="2030">
                  <c:v>42820.662766203714</c:v>
                </c:pt>
                <c:pt idx="2031">
                  <c:v>42820.704432870371</c:v>
                </c:pt>
                <c:pt idx="2032">
                  <c:v>42820.746180555558</c:v>
                </c:pt>
                <c:pt idx="2033">
                  <c:v>42820.787847222222</c:v>
                </c:pt>
                <c:pt idx="2034">
                  <c:v>42820.829513888893</c:v>
                </c:pt>
                <c:pt idx="2035">
                  <c:v>42820.871180555558</c:v>
                </c:pt>
                <c:pt idx="2036">
                  <c:v>42820.912847222222</c:v>
                </c:pt>
                <c:pt idx="2037">
                  <c:v>42820.954513888893</c:v>
                </c:pt>
                <c:pt idx="2038">
                  <c:v>42820.996180555558</c:v>
                </c:pt>
                <c:pt idx="2039">
                  <c:v>42821.037847222222</c:v>
                </c:pt>
                <c:pt idx="2040">
                  <c:v>42821.079513888893</c:v>
                </c:pt>
                <c:pt idx="2041">
                  <c:v>42821.121180555558</c:v>
                </c:pt>
                <c:pt idx="2042">
                  <c:v>42821.162847222222</c:v>
                </c:pt>
                <c:pt idx="2043">
                  <c:v>42821.204513888893</c:v>
                </c:pt>
                <c:pt idx="2044">
                  <c:v>42821.246180555558</c:v>
                </c:pt>
                <c:pt idx="2045">
                  <c:v>42821.287847222222</c:v>
                </c:pt>
                <c:pt idx="2046">
                  <c:v>42821.329513888893</c:v>
                </c:pt>
                <c:pt idx="2047">
                  <c:v>42821.371180555558</c:v>
                </c:pt>
                <c:pt idx="2048">
                  <c:v>42821.412847222222</c:v>
                </c:pt>
                <c:pt idx="2049">
                  <c:v>42821.454513888893</c:v>
                </c:pt>
                <c:pt idx="2050">
                  <c:v>42821.496180555558</c:v>
                </c:pt>
                <c:pt idx="2051">
                  <c:v>42821.537847222222</c:v>
                </c:pt>
                <c:pt idx="2052">
                  <c:v>42821.579513888893</c:v>
                </c:pt>
                <c:pt idx="2053">
                  <c:v>42821.621203703697</c:v>
                </c:pt>
                <c:pt idx="2054">
                  <c:v>42821.662870370368</c:v>
                </c:pt>
                <c:pt idx="2055">
                  <c:v>42821.70453703704</c:v>
                </c:pt>
                <c:pt idx="2056">
                  <c:v>42821.746296296304</c:v>
                </c:pt>
                <c:pt idx="2057">
                  <c:v>42821.787962962961</c:v>
                </c:pt>
                <c:pt idx="2058">
                  <c:v>42821.829629629632</c:v>
                </c:pt>
                <c:pt idx="2059">
                  <c:v>42821.871296296304</c:v>
                </c:pt>
                <c:pt idx="2060">
                  <c:v>42821.912962962961</c:v>
                </c:pt>
                <c:pt idx="2061">
                  <c:v>42821.954629629632</c:v>
                </c:pt>
                <c:pt idx="2062">
                  <c:v>42821.996296296304</c:v>
                </c:pt>
                <c:pt idx="2063">
                  <c:v>42822.037962962961</c:v>
                </c:pt>
                <c:pt idx="2064">
                  <c:v>42822.079629629632</c:v>
                </c:pt>
                <c:pt idx="2065">
                  <c:v>42822.121296296304</c:v>
                </c:pt>
                <c:pt idx="2066">
                  <c:v>42822.162962962961</c:v>
                </c:pt>
                <c:pt idx="2067">
                  <c:v>42822.204629629632</c:v>
                </c:pt>
                <c:pt idx="2068">
                  <c:v>42822.246296296304</c:v>
                </c:pt>
                <c:pt idx="2069">
                  <c:v>42822.287962962961</c:v>
                </c:pt>
                <c:pt idx="2070">
                  <c:v>42822.329629629632</c:v>
                </c:pt>
                <c:pt idx="2071">
                  <c:v>42822.371296296304</c:v>
                </c:pt>
                <c:pt idx="2072">
                  <c:v>42822.412962962961</c:v>
                </c:pt>
                <c:pt idx="2073">
                  <c:v>42822.454629629632</c:v>
                </c:pt>
                <c:pt idx="2074">
                  <c:v>42822.496296296304</c:v>
                </c:pt>
                <c:pt idx="2075">
                  <c:v>42822.537962962961</c:v>
                </c:pt>
                <c:pt idx="2076">
                  <c:v>42822.579629629632</c:v>
                </c:pt>
                <c:pt idx="2077">
                  <c:v>42822.621319444443</c:v>
                </c:pt>
                <c:pt idx="2078">
                  <c:v>42822.662986111107</c:v>
                </c:pt>
                <c:pt idx="2079">
                  <c:v>42822.704652777778</c:v>
                </c:pt>
                <c:pt idx="2080">
                  <c:v>42822.746412037042</c:v>
                </c:pt>
                <c:pt idx="2081">
                  <c:v>42822.788078703707</c:v>
                </c:pt>
                <c:pt idx="2082">
                  <c:v>42822.829745370371</c:v>
                </c:pt>
                <c:pt idx="2083">
                  <c:v>42822.871412037042</c:v>
                </c:pt>
                <c:pt idx="2084">
                  <c:v>42822.913078703707</c:v>
                </c:pt>
                <c:pt idx="2085">
                  <c:v>42822.954745370371</c:v>
                </c:pt>
                <c:pt idx="2086">
                  <c:v>42822.996412037042</c:v>
                </c:pt>
                <c:pt idx="2087">
                  <c:v>42823.038078703707</c:v>
                </c:pt>
                <c:pt idx="2088">
                  <c:v>42823.079745370371</c:v>
                </c:pt>
                <c:pt idx="2089">
                  <c:v>42823.121412037042</c:v>
                </c:pt>
                <c:pt idx="2090">
                  <c:v>42823.163078703707</c:v>
                </c:pt>
                <c:pt idx="2091">
                  <c:v>42823.204745370371</c:v>
                </c:pt>
                <c:pt idx="2092">
                  <c:v>42823.246412037042</c:v>
                </c:pt>
                <c:pt idx="2093">
                  <c:v>42823.288078703707</c:v>
                </c:pt>
                <c:pt idx="2094">
                  <c:v>42823.329745370371</c:v>
                </c:pt>
                <c:pt idx="2095">
                  <c:v>42823.371412037042</c:v>
                </c:pt>
                <c:pt idx="2096">
                  <c:v>42823.413078703707</c:v>
                </c:pt>
                <c:pt idx="2097">
                  <c:v>42823.454745370371</c:v>
                </c:pt>
                <c:pt idx="2098">
                  <c:v>42823.496412037042</c:v>
                </c:pt>
                <c:pt idx="2099">
                  <c:v>42823.538078703707</c:v>
                </c:pt>
                <c:pt idx="2100">
                  <c:v>42823.579745370371</c:v>
                </c:pt>
                <c:pt idx="2101">
                  <c:v>42823.621423611112</c:v>
                </c:pt>
                <c:pt idx="2102">
                  <c:v>42823.663090277783</c:v>
                </c:pt>
                <c:pt idx="2103">
                  <c:v>42823.704756944448</c:v>
                </c:pt>
                <c:pt idx="2104">
                  <c:v>42823.746493055558</c:v>
                </c:pt>
                <c:pt idx="2105">
                  <c:v>42823.788159722222</c:v>
                </c:pt>
                <c:pt idx="2106">
                  <c:v>42823.829826388886</c:v>
                </c:pt>
                <c:pt idx="2107">
                  <c:v>42823.871493055558</c:v>
                </c:pt>
                <c:pt idx="2108">
                  <c:v>42823.913159722222</c:v>
                </c:pt>
                <c:pt idx="2109">
                  <c:v>42823.954826388886</c:v>
                </c:pt>
                <c:pt idx="2110">
                  <c:v>42823.996493055558</c:v>
                </c:pt>
                <c:pt idx="2111">
                  <c:v>42824.038159722222</c:v>
                </c:pt>
                <c:pt idx="2112">
                  <c:v>42824.079826388886</c:v>
                </c:pt>
                <c:pt idx="2113">
                  <c:v>42824.121493055558</c:v>
                </c:pt>
                <c:pt idx="2114">
                  <c:v>42824.163159722222</c:v>
                </c:pt>
                <c:pt idx="2115">
                  <c:v>42824.204826388886</c:v>
                </c:pt>
                <c:pt idx="2116">
                  <c:v>42824.246493055558</c:v>
                </c:pt>
                <c:pt idx="2117">
                  <c:v>42824.288159722222</c:v>
                </c:pt>
                <c:pt idx="2118">
                  <c:v>42824.329826388886</c:v>
                </c:pt>
                <c:pt idx="2119">
                  <c:v>42824.371493055558</c:v>
                </c:pt>
                <c:pt idx="2120">
                  <c:v>42824.413159722222</c:v>
                </c:pt>
                <c:pt idx="2121">
                  <c:v>42824.454826388886</c:v>
                </c:pt>
                <c:pt idx="2122">
                  <c:v>42824.496493055558</c:v>
                </c:pt>
                <c:pt idx="2123">
                  <c:v>42824.538159722222</c:v>
                </c:pt>
                <c:pt idx="2124">
                  <c:v>42824.579826388886</c:v>
                </c:pt>
                <c:pt idx="2125">
                  <c:v>42824.621504629627</c:v>
                </c:pt>
                <c:pt idx="2126">
                  <c:v>42824.663171296299</c:v>
                </c:pt>
                <c:pt idx="2127">
                  <c:v>42824.704837962963</c:v>
                </c:pt>
                <c:pt idx="2128">
                  <c:v>42824.746608796297</c:v>
                </c:pt>
                <c:pt idx="2129">
                  <c:v>42824.788275462961</c:v>
                </c:pt>
                <c:pt idx="2130">
                  <c:v>42824.829942129632</c:v>
                </c:pt>
                <c:pt idx="2131">
                  <c:v>42824.871608796297</c:v>
                </c:pt>
                <c:pt idx="2132">
                  <c:v>42824.913275462961</c:v>
                </c:pt>
                <c:pt idx="2133">
                  <c:v>42824.954942129632</c:v>
                </c:pt>
                <c:pt idx="2134">
                  <c:v>42824.996608796297</c:v>
                </c:pt>
                <c:pt idx="2135">
                  <c:v>42825.038275462961</c:v>
                </c:pt>
                <c:pt idx="2136">
                  <c:v>42825.079942129632</c:v>
                </c:pt>
                <c:pt idx="2137">
                  <c:v>42825.121608796297</c:v>
                </c:pt>
                <c:pt idx="2138">
                  <c:v>42825.163275462961</c:v>
                </c:pt>
                <c:pt idx="2139">
                  <c:v>42825.204942129632</c:v>
                </c:pt>
                <c:pt idx="2140">
                  <c:v>42825.246608796297</c:v>
                </c:pt>
                <c:pt idx="2141">
                  <c:v>42825.288275462961</c:v>
                </c:pt>
                <c:pt idx="2142">
                  <c:v>42825.329942129632</c:v>
                </c:pt>
                <c:pt idx="2143">
                  <c:v>42825.371608796297</c:v>
                </c:pt>
                <c:pt idx="2144">
                  <c:v>42825.413275462961</c:v>
                </c:pt>
                <c:pt idx="2145">
                  <c:v>42825.454942129632</c:v>
                </c:pt>
                <c:pt idx="2146">
                  <c:v>42825.496608796297</c:v>
                </c:pt>
                <c:pt idx="2147">
                  <c:v>42825.538275462961</c:v>
                </c:pt>
                <c:pt idx="2148">
                  <c:v>42825.579942129632</c:v>
                </c:pt>
                <c:pt idx="2149">
                  <c:v>42825.621620370373</c:v>
                </c:pt>
                <c:pt idx="2150">
                  <c:v>42825.663287037038</c:v>
                </c:pt>
                <c:pt idx="2151">
                  <c:v>42825.704953703702</c:v>
                </c:pt>
                <c:pt idx="2152">
                  <c:v>42825.746689814812</c:v>
                </c:pt>
                <c:pt idx="2153">
                  <c:v>42825.788356481477</c:v>
                </c:pt>
                <c:pt idx="2154">
                  <c:v>42825.830023148148</c:v>
                </c:pt>
                <c:pt idx="2155">
                  <c:v>42825.871689814812</c:v>
                </c:pt>
                <c:pt idx="2156">
                  <c:v>42825.913356481477</c:v>
                </c:pt>
                <c:pt idx="2157">
                  <c:v>42825.955023148148</c:v>
                </c:pt>
                <c:pt idx="2158">
                  <c:v>42825.996689814812</c:v>
                </c:pt>
                <c:pt idx="2159">
                  <c:v>42826.038356481477</c:v>
                </c:pt>
                <c:pt idx="2160">
                  <c:v>42826.080023148148</c:v>
                </c:pt>
                <c:pt idx="2161">
                  <c:v>42826.121689814812</c:v>
                </c:pt>
                <c:pt idx="2162">
                  <c:v>42826.163356481477</c:v>
                </c:pt>
                <c:pt idx="2163">
                  <c:v>42826.205023148148</c:v>
                </c:pt>
                <c:pt idx="2164">
                  <c:v>42826.246689814812</c:v>
                </c:pt>
                <c:pt idx="2165">
                  <c:v>42826.288356481477</c:v>
                </c:pt>
                <c:pt idx="2166">
                  <c:v>42826.330023148148</c:v>
                </c:pt>
                <c:pt idx="2167">
                  <c:v>42826.371689814812</c:v>
                </c:pt>
                <c:pt idx="2168">
                  <c:v>42826.413356481477</c:v>
                </c:pt>
                <c:pt idx="2169">
                  <c:v>42826.455023148148</c:v>
                </c:pt>
                <c:pt idx="2170">
                  <c:v>42826.496689814812</c:v>
                </c:pt>
                <c:pt idx="2171">
                  <c:v>42826.538356481477</c:v>
                </c:pt>
                <c:pt idx="2172">
                  <c:v>42826.580023148148</c:v>
                </c:pt>
                <c:pt idx="2173">
                  <c:v>42826.621689814812</c:v>
                </c:pt>
                <c:pt idx="2174">
                  <c:v>42826.663356481477</c:v>
                </c:pt>
                <c:pt idx="2175">
                  <c:v>42826.705023148148</c:v>
                </c:pt>
                <c:pt idx="2176">
                  <c:v>42826.746759259258</c:v>
                </c:pt>
                <c:pt idx="2177">
                  <c:v>42826.788425925923</c:v>
                </c:pt>
                <c:pt idx="2178">
                  <c:v>42826.830092592587</c:v>
                </c:pt>
                <c:pt idx="2179">
                  <c:v>42826.871759259258</c:v>
                </c:pt>
                <c:pt idx="2180">
                  <c:v>42826.913472222222</c:v>
                </c:pt>
                <c:pt idx="2181">
                  <c:v>42826.955104166656</c:v>
                </c:pt>
                <c:pt idx="2182">
                  <c:v>42826.996770833342</c:v>
                </c:pt>
                <c:pt idx="2183">
                  <c:v>42827.038437499999</c:v>
                </c:pt>
                <c:pt idx="2184">
                  <c:v>42827.080104166656</c:v>
                </c:pt>
                <c:pt idx="2185">
                  <c:v>42827.121770833342</c:v>
                </c:pt>
                <c:pt idx="2186">
                  <c:v>42827.163437499999</c:v>
                </c:pt>
                <c:pt idx="2187">
                  <c:v>42827.205104166656</c:v>
                </c:pt>
                <c:pt idx="2188">
                  <c:v>42827.246770833342</c:v>
                </c:pt>
                <c:pt idx="2189">
                  <c:v>42827.288437499999</c:v>
                </c:pt>
                <c:pt idx="2190">
                  <c:v>42827.330104166656</c:v>
                </c:pt>
                <c:pt idx="2191">
                  <c:v>42827.371770833342</c:v>
                </c:pt>
                <c:pt idx="2192">
                  <c:v>42827.413437499999</c:v>
                </c:pt>
                <c:pt idx="2193">
                  <c:v>42827.455104166656</c:v>
                </c:pt>
                <c:pt idx="2194">
                  <c:v>42827.496770833342</c:v>
                </c:pt>
                <c:pt idx="2195">
                  <c:v>42827.538437499999</c:v>
                </c:pt>
                <c:pt idx="2196">
                  <c:v>42827.580104166656</c:v>
                </c:pt>
                <c:pt idx="2197">
                  <c:v>42827.621782407397</c:v>
                </c:pt>
                <c:pt idx="2198">
                  <c:v>42827.663449074083</c:v>
                </c:pt>
                <c:pt idx="2199">
                  <c:v>42827.70511574074</c:v>
                </c:pt>
                <c:pt idx="2200">
                  <c:v>42827.746863425928</c:v>
                </c:pt>
                <c:pt idx="2201">
                  <c:v>42827.788530092592</c:v>
                </c:pt>
                <c:pt idx="2202">
                  <c:v>42827.830196759263</c:v>
                </c:pt>
                <c:pt idx="2203">
                  <c:v>42827.871863425928</c:v>
                </c:pt>
                <c:pt idx="2204">
                  <c:v>42827.913530092592</c:v>
                </c:pt>
                <c:pt idx="2205">
                  <c:v>42827.955196759263</c:v>
                </c:pt>
                <c:pt idx="2206">
                  <c:v>42827.996863425928</c:v>
                </c:pt>
                <c:pt idx="2207">
                  <c:v>42828.038530092592</c:v>
                </c:pt>
                <c:pt idx="2208">
                  <c:v>42828.080196759263</c:v>
                </c:pt>
                <c:pt idx="2209">
                  <c:v>42828.121863425928</c:v>
                </c:pt>
                <c:pt idx="2210">
                  <c:v>42828.163530092592</c:v>
                </c:pt>
                <c:pt idx="2211">
                  <c:v>42828.205196759263</c:v>
                </c:pt>
                <c:pt idx="2212">
                  <c:v>42828.246863425928</c:v>
                </c:pt>
                <c:pt idx="2213">
                  <c:v>42828.288530092592</c:v>
                </c:pt>
                <c:pt idx="2214">
                  <c:v>42828.330196759263</c:v>
                </c:pt>
                <c:pt idx="2215">
                  <c:v>42828.371863425928</c:v>
                </c:pt>
                <c:pt idx="2216">
                  <c:v>42828.413530092592</c:v>
                </c:pt>
                <c:pt idx="2217">
                  <c:v>42828.455196759263</c:v>
                </c:pt>
                <c:pt idx="2218">
                  <c:v>42828.496863425928</c:v>
                </c:pt>
                <c:pt idx="2219">
                  <c:v>42828.538530092592</c:v>
                </c:pt>
                <c:pt idx="2220">
                  <c:v>42828.580196759263</c:v>
                </c:pt>
                <c:pt idx="2221">
                  <c:v>42828.621874999997</c:v>
                </c:pt>
                <c:pt idx="2222">
                  <c:v>42828.663541666669</c:v>
                </c:pt>
                <c:pt idx="2223">
                  <c:v>42828.705208333333</c:v>
                </c:pt>
                <c:pt idx="2224">
                  <c:v>42828.746932870366</c:v>
                </c:pt>
                <c:pt idx="2225">
                  <c:v>42828.788599537038</c:v>
                </c:pt>
                <c:pt idx="2226">
                  <c:v>42828.830266203702</c:v>
                </c:pt>
                <c:pt idx="2227">
                  <c:v>42828.871932870366</c:v>
                </c:pt>
                <c:pt idx="2228">
                  <c:v>42828.913599537038</c:v>
                </c:pt>
                <c:pt idx="2229">
                  <c:v>42828.955266203702</c:v>
                </c:pt>
                <c:pt idx="2230">
                  <c:v>42828.996932870366</c:v>
                </c:pt>
                <c:pt idx="2231">
                  <c:v>42829.038599537038</c:v>
                </c:pt>
                <c:pt idx="2232">
                  <c:v>42829.080266203702</c:v>
                </c:pt>
                <c:pt idx="2233">
                  <c:v>42829.121932870366</c:v>
                </c:pt>
                <c:pt idx="2234">
                  <c:v>42829.163599537038</c:v>
                </c:pt>
                <c:pt idx="2235">
                  <c:v>42829.205266203702</c:v>
                </c:pt>
                <c:pt idx="2236">
                  <c:v>42829.246932870366</c:v>
                </c:pt>
                <c:pt idx="2237">
                  <c:v>42829.288599537038</c:v>
                </c:pt>
                <c:pt idx="2238">
                  <c:v>42829.330266203702</c:v>
                </c:pt>
                <c:pt idx="2239">
                  <c:v>42829.371932870366</c:v>
                </c:pt>
                <c:pt idx="2240">
                  <c:v>42829.413599537038</c:v>
                </c:pt>
                <c:pt idx="2241">
                  <c:v>42829.455266203702</c:v>
                </c:pt>
                <c:pt idx="2242">
                  <c:v>42829.496932870366</c:v>
                </c:pt>
                <c:pt idx="2243">
                  <c:v>42829.538599537038</c:v>
                </c:pt>
                <c:pt idx="2244">
                  <c:v>42829.580266203702</c:v>
                </c:pt>
                <c:pt idx="2245">
                  <c:v>42829.621932870366</c:v>
                </c:pt>
                <c:pt idx="2246">
                  <c:v>42829.663599537038</c:v>
                </c:pt>
                <c:pt idx="2247">
                  <c:v>42829.705266203702</c:v>
                </c:pt>
                <c:pt idx="2248">
                  <c:v>42829.747002314813</c:v>
                </c:pt>
                <c:pt idx="2249">
                  <c:v>42829.788668981477</c:v>
                </c:pt>
                <c:pt idx="2250">
                  <c:v>42829.830335648148</c:v>
                </c:pt>
                <c:pt idx="2251">
                  <c:v>42829.872002314813</c:v>
                </c:pt>
                <c:pt idx="2252">
                  <c:v>42829.913668981477</c:v>
                </c:pt>
                <c:pt idx="2253">
                  <c:v>42829.955335648148</c:v>
                </c:pt>
                <c:pt idx="2254">
                  <c:v>42829.997002314813</c:v>
                </c:pt>
                <c:pt idx="2255">
                  <c:v>42830.038668981477</c:v>
                </c:pt>
                <c:pt idx="2256">
                  <c:v>42830.080335648148</c:v>
                </c:pt>
                <c:pt idx="2257">
                  <c:v>42830.122002314813</c:v>
                </c:pt>
                <c:pt idx="2258">
                  <c:v>42830.163668981477</c:v>
                </c:pt>
                <c:pt idx="2259">
                  <c:v>42830.205335648148</c:v>
                </c:pt>
                <c:pt idx="2260">
                  <c:v>42830.247002314813</c:v>
                </c:pt>
                <c:pt idx="2261">
                  <c:v>42830.288668981477</c:v>
                </c:pt>
                <c:pt idx="2262">
                  <c:v>42830.330335648148</c:v>
                </c:pt>
                <c:pt idx="2263">
                  <c:v>42830.372002314813</c:v>
                </c:pt>
                <c:pt idx="2264">
                  <c:v>42830.413668981477</c:v>
                </c:pt>
                <c:pt idx="2265">
                  <c:v>42830.455335648148</c:v>
                </c:pt>
                <c:pt idx="2266">
                  <c:v>42830.497002314813</c:v>
                </c:pt>
                <c:pt idx="2267">
                  <c:v>42830.538668981477</c:v>
                </c:pt>
                <c:pt idx="2268">
                  <c:v>42830.580335648148</c:v>
                </c:pt>
                <c:pt idx="2269">
                  <c:v>42830.621990740743</c:v>
                </c:pt>
                <c:pt idx="2270">
                  <c:v>42830.663657407407</c:v>
                </c:pt>
                <c:pt idx="2271">
                  <c:v>42830.705324074072</c:v>
                </c:pt>
                <c:pt idx="2272">
                  <c:v>42830.747118055559</c:v>
                </c:pt>
                <c:pt idx="2273">
                  <c:v>42830.78875</c:v>
                </c:pt>
                <c:pt idx="2274">
                  <c:v>42830.830416666657</c:v>
                </c:pt>
                <c:pt idx="2275">
                  <c:v>42830.872083333343</c:v>
                </c:pt>
                <c:pt idx="2276">
                  <c:v>42830.91375</c:v>
                </c:pt>
                <c:pt idx="2277">
                  <c:v>42830.955416666657</c:v>
                </c:pt>
                <c:pt idx="2278">
                  <c:v>42830.997083333343</c:v>
                </c:pt>
                <c:pt idx="2279">
                  <c:v>42831.03875</c:v>
                </c:pt>
                <c:pt idx="2280">
                  <c:v>42831.080416666657</c:v>
                </c:pt>
                <c:pt idx="2281">
                  <c:v>42831.122083333343</c:v>
                </c:pt>
                <c:pt idx="2282">
                  <c:v>42831.16375</c:v>
                </c:pt>
                <c:pt idx="2283">
                  <c:v>42831.205416666657</c:v>
                </c:pt>
                <c:pt idx="2284">
                  <c:v>42831.247083333343</c:v>
                </c:pt>
                <c:pt idx="2285">
                  <c:v>42831.28875</c:v>
                </c:pt>
                <c:pt idx="2286">
                  <c:v>42831.330416666657</c:v>
                </c:pt>
                <c:pt idx="2287">
                  <c:v>42831.372083333343</c:v>
                </c:pt>
                <c:pt idx="2288">
                  <c:v>42831.41375</c:v>
                </c:pt>
                <c:pt idx="2289">
                  <c:v>42831.455416666657</c:v>
                </c:pt>
                <c:pt idx="2290">
                  <c:v>42831.497083333343</c:v>
                </c:pt>
                <c:pt idx="2291">
                  <c:v>42831.53875</c:v>
                </c:pt>
                <c:pt idx="2292">
                  <c:v>42831.580416666657</c:v>
                </c:pt>
                <c:pt idx="2293">
                  <c:v>42831.622106481482</c:v>
                </c:pt>
                <c:pt idx="2294">
                  <c:v>42831.663773148153</c:v>
                </c:pt>
                <c:pt idx="2295">
                  <c:v>42831.705439814818</c:v>
                </c:pt>
                <c:pt idx="2296">
                  <c:v>42831.747187499997</c:v>
                </c:pt>
                <c:pt idx="2297">
                  <c:v>42831.788854166669</c:v>
                </c:pt>
                <c:pt idx="2298">
                  <c:v>42831.830520833333</c:v>
                </c:pt>
                <c:pt idx="2299">
                  <c:v>42831.872187499997</c:v>
                </c:pt>
                <c:pt idx="2300">
                  <c:v>42831.913854166669</c:v>
                </c:pt>
                <c:pt idx="2301">
                  <c:v>42831.955520833333</c:v>
                </c:pt>
                <c:pt idx="2302">
                  <c:v>42831.997187499997</c:v>
                </c:pt>
                <c:pt idx="2303">
                  <c:v>42832.038854166669</c:v>
                </c:pt>
                <c:pt idx="2304">
                  <c:v>42832.080520833333</c:v>
                </c:pt>
                <c:pt idx="2305">
                  <c:v>42832.122187499997</c:v>
                </c:pt>
                <c:pt idx="2306">
                  <c:v>42832.163854166669</c:v>
                </c:pt>
                <c:pt idx="2307">
                  <c:v>42832.205520833333</c:v>
                </c:pt>
                <c:pt idx="2308">
                  <c:v>42832.247187499997</c:v>
                </c:pt>
                <c:pt idx="2309">
                  <c:v>42832.288854166669</c:v>
                </c:pt>
                <c:pt idx="2310">
                  <c:v>42832.330520833333</c:v>
                </c:pt>
                <c:pt idx="2311">
                  <c:v>42832.372187499997</c:v>
                </c:pt>
                <c:pt idx="2312">
                  <c:v>42832.413854166669</c:v>
                </c:pt>
                <c:pt idx="2313">
                  <c:v>42832.455520833333</c:v>
                </c:pt>
                <c:pt idx="2314">
                  <c:v>42832.497187499997</c:v>
                </c:pt>
                <c:pt idx="2315">
                  <c:v>42832.538854166669</c:v>
                </c:pt>
                <c:pt idx="2316">
                  <c:v>42832.580520833333</c:v>
                </c:pt>
                <c:pt idx="2317">
                  <c:v>42832.622210648151</c:v>
                </c:pt>
                <c:pt idx="2318">
                  <c:v>42832.663877314822</c:v>
                </c:pt>
                <c:pt idx="2319">
                  <c:v>42832.705543981479</c:v>
                </c:pt>
                <c:pt idx="2320">
                  <c:v>42832.74726851852</c:v>
                </c:pt>
                <c:pt idx="2321">
                  <c:v>42832.788935185177</c:v>
                </c:pt>
                <c:pt idx="2322">
                  <c:v>42832.830601851849</c:v>
                </c:pt>
                <c:pt idx="2323">
                  <c:v>42832.87226851852</c:v>
                </c:pt>
                <c:pt idx="2324">
                  <c:v>42832.913935185177</c:v>
                </c:pt>
                <c:pt idx="2325">
                  <c:v>42832.955601851849</c:v>
                </c:pt>
                <c:pt idx="2326">
                  <c:v>42832.99726851852</c:v>
                </c:pt>
                <c:pt idx="2327">
                  <c:v>42833.038935185177</c:v>
                </c:pt>
                <c:pt idx="2328">
                  <c:v>42833.080601851849</c:v>
                </c:pt>
                <c:pt idx="2329">
                  <c:v>42833.12226851852</c:v>
                </c:pt>
                <c:pt idx="2330">
                  <c:v>42833.163935185177</c:v>
                </c:pt>
                <c:pt idx="2331">
                  <c:v>42833.205601851849</c:v>
                </c:pt>
                <c:pt idx="2332">
                  <c:v>42833.24726851852</c:v>
                </c:pt>
                <c:pt idx="2333">
                  <c:v>42833.288935185177</c:v>
                </c:pt>
                <c:pt idx="2334">
                  <c:v>42833.330601851849</c:v>
                </c:pt>
                <c:pt idx="2335">
                  <c:v>42833.37226851852</c:v>
                </c:pt>
                <c:pt idx="2336">
                  <c:v>42833.413935185177</c:v>
                </c:pt>
                <c:pt idx="2337">
                  <c:v>42833.455601851849</c:v>
                </c:pt>
                <c:pt idx="2338">
                  <c:v>42833.49726851852</c:v>
                </c:pt>
                <c:pt idx="2339">
                  <c:v>42833.538935185177</c:v>
                </c:pt>
                <c:pt idx="2340">
                  <c:v>42833.580601851849</c:v>
                </c:pt>
                <c:pt idx="2341">
                  <c:v>42833.622291666667</c:v>
                </c:pt>
                <c:pt idx="2342">
                  <c:v>42833.663958333331</c:v>
                </c:pt>
                <c:pt idx="2343">
                  <c:v>42833.705625000002</c:v>
                </c:pt>
                <c:pt idx="2344">
                  <c:v>42833.747384259259</c:v>
                </c:pt>
                <c:pt idx="2345">
                  <c:v>42833.789050925923</c:v>
                </c:pt>
                <c:pt idx="2346">
                  <c:v>42833.830717592587</c:v>
                </c:pt>
                <c:pt idx="2347">
                  <c:v>42833.872384259259</c:v>
                </c:pt>
                <c:pt idx="2348">
                  <c:v>42833.914050925923</c:v>
                </c:pt>
                <c:pt idx="2349">
                  <c:v>42833.955717592587</c:v>
                </c:pt>
                <c:pt idx="2350">
                  <c:v>42833.997384259259</c:v>
                </c:pt>
                <c:pt idx="2351">
                  <c:v>42834.039050925923</c:v>
                </c:pt>
                <c:pt idx="2352">
                  <c:v>42834.080717592587</c:v>
                </c:pt>
                <c:pt idx="2353">
                  <c:v>42834.122384259259</c:v>
                </c:pt>
                <c:pt idx="2354">
                  <c:v>42834.164050925923</c:v>
                </c:pt>
                <c:pt idx="2355">
                  <c:v>42834.205717592587</c:v>
                </c:pt>
                <c:pt idx="2356">
                  <c:v>42834.247384259259</c:v>
                </c:pt>
                <c:pt idx="2357">
                  <c:v>42834.289050925923</c:v>
                </c:pt>
                <c:pt idx="2358">
                  <c:v>42834.330717592587</c:v>
                </c:pt>
                <c:pt idx="2359">
                  <c:v>42834.372384259259</c:v>
                </c:pt>
                <c:pt idx="2360">
                  <c:v>42834.414050925923</c:v>
                </c:pt>
                <c:pt idx="2361">
                  <c:v>42834.455717592587</c:v>
                </c:pt>
                <c:pt idx="2362">
                  <c:v>42834.497384259259</c:v>
                </c:pt>
                <c:pt idx="2363">
                  <c:v>42834.539050925923</c:v>
                </c:pt>
                <c:pt idx="2364">
                  <c:v>42834.580717592587</c:v>
                </c:pt>
                <c:pt idx="2365">
                  <c:v>42834.622407407413</c:v>
                </c:pt>
                <c:pt idx="2366">
                  <c:v>42834.664074074077</c:v>
                </c:pt>
                <c:pt idx="2367">
                  <c:v>42834.705740740741</c:v>
                </c:pt>
                <c:pt idx="2368">
                  <c:v>42834.747476851851</c:v>
                </c:pt>
                <c:pt idx="2369">
                  <c:v>42834.789143518523</c:v>
                </c:pt>
                <c:pt idx="2370">
                  <c:v>42834.830810185187</c:v>
                </c:pt>
                <c:pt idx="2371">
                  <c:v>42834.872476851851</c:v>
                </c:pt>
                <c:pt idx="2372">
                  <c:v>42834.914143518523</c:v>
                </c:pt>
                <c:pt idx="2373">
                  <c:v>42834.955810185187</c:v>
                </c:pt>
                <c:pt idx="2374">
                  <c:v>42834.997476851851</c:v>
                </c:pt>
                <c:pt idx="2375">
                  <c:v>42835.039143518523</c:v>
                </c:pt>
                <c:pt idx="2376">
                  <c:v>42835.080810185187</c:v>
                </c:pt>
                <c:pt idx="2377">
                  <c:v>42835.122476851851</c:v>
                </c:pt>
                <c:pt idx="2378">
                  <c:v>42835.164143518523</c:v>
                </c:pt>
                <c:pt idx="2379">
                  <c:v>42835.205810185187</c:v>
                </c:pt>
                <c:pt idx="2380">
                  <c:v>42835.247476851851</c:v>
                </c:pt>
                <c:pt idx="2381">
                  <c:v>42835.289143518523</c:v>
                </c:pt>
                <c:pt idx="2382">
                  <c:v>42835.330810185187</c:v>
                </c:pt>
                <c:pt idx="2383">
                  <c:v>42835.372476851851</c:v>
                </c:pt>
                <c:pt idx="2384">
                  <c:v>42835.414143518523</c:v>
                </c:pt>
                <c:pt idx="2385">
                  <c:v>42835.455810185187</c:v>
                </c:pt>
                <c:pt idx="2386">
                  <c:v>42835.497476851851</c:v>
                </c:pt>
                <c:pt idx="2387">
                  <c:v>42835.539143518523</c:v>
                </c:pt>
                <c:pt idx="2388">
                  <c:v>42835.580810185187</c:v>
                </c:pt>
                <c:pt idx="2389">
                  <c:v>42835.622488425928</c:v>
                </c:pt>
                <c:pt idx="2390">
                  <c:v>42835.664155092592</c:v>
                </c:pt>
                <c:pt idx="2391">
                  <c:v>42835.705821759257</c:v>
                </c:pt>
                <c:pt idx="2392">
                  <c:v>42835.747546296298</c:v>
                </c:pt>
                <c:pt idx="2393">
                  <c:v>42835.789212962962</c:v>
                </c:pt>
                <c:pt idx="2394">
                  <c:v>42835.830879629633</c:v>
                </c:pt>
                <c:pt idx="2395">
                  <c:v>42835.872546296298</c:v>
                </c:pt>
                <c:pt idx="2396">
                  <c:v>42835.914212962962</c:v>
                </c:pt>
                <c:pt idx="2397">
                  <c:v>42835.955879629633</c:v>
                </c:pt>
                <c:pt idx="2398">
                  <c:v>42835.997546296298</c:v>
                </c:pt>
                <c:pt idx="2399">
                  <c:v>42836.039212962962</c:v>
                </c:pt>
                <c:pt idx="2400">
                  <c:v>42836.080879629633</c:v>
                </c:pt>
                <c:pt idx="2401">
                  <c:v>42836.122546296298</c:v>
                </c:pt>
                <c:pt idx="2402">
                  <c:v>42836.164212962962</c:v>
                </c:pt>
                <c:pt idx="2403">
                  <c:v>42836.205879629633</c:v>
                </c:pt>
                <c:pt idx="2404">
                  <c:v>42836.247546296298</c:v>
                </c:pt>
                <c:pt idx="2405">
                  <c:v>42836.289212962962</c:v>
                </c:pt>
                <c:pt idx="2406">
                  <c:v>42836.330879629633</c:v>
                </c:pt>
                <c:pt idx="2407">
                  <c:v>42836.372546296298</c:v>
                </c:pt>
                <c:pt idx="2408">
                  <c:v>42836.414212962962</c:v>
                </c:pt>
                <c:pt idx="2409">
                  <c:v>42836.455879629633</c:v>
                </c:pt>
                <c:pt idx="2410">
                  <c:v>42836.497546296298</c:v>
                </c:pt>
                <c:pt idx="2411">
                  <c:v>42836.539212962962</c:v>
                </c:pt>
                <c:pt idx="2412">
                  <c:v>42836.580879629633</c:v>
                </c:pt>
                <c:pt idx="2413">
                  <c:v>42836.622546296298</c:v>
                </c:pt>
                <c:pt idx="2414">
                  <c:v>42836.664212962962</c:v>
                </c:pt>
                <c:pt idx="2415">
                  <c:v>42836.705879629633</c:v>
                </c:pt>
                <c:pt idx="2416">
                  <c:v>42836.747627314813</c:v>
                </c:pt>
                <c:pt idx="2417">
                  <c:v>42836.789293981477</c:v>
                </c:pt>
                <c:pt idx="2418">
                  <c:v>42836.830960648149</c:v>
                </c:pt>
                <c:pt idx="2419">
                  <c:v>42836.872627314813</c:v>
                </c:pt>
                <c:pt idx="2420">
                  <c:v>42836.914293981477</c:v>
                </c:pt>
                <c:pt idx="2421">
                  <c:v>42836.955960648149</c:v>
                </c:pt>
                <c:pt idx="2422">
                  <c:v>42836.997627314813</c:v>
                </c:pt>
                <c:pt idx="2423">
                  <c:v>42837.039293981477</c:v>
                </c:pt>
                <c:pt idx="2424">
                  <c:v>42837.080960648149</c:v>
                </c:pt>
                <c:pt idx="2425">
                  <c:v>42837.122627314813</c:v>
                </c:pt>
                <c:pt idx="2426">
                  <c:v>42837.164293981477</c:v>
                </c:pt>
                <c:pt idx="2427">
                  <c:v>42837.205960648149</c:v>
                </c:pt>
                <c:pt idx="2428">
                  <c:v>42837.247627314813</c:v>
                </c:pt>
                <c:pt idx="2429">
                  <c:v>42837.289293981477</c:v>
                </c:pt>
                <c:pt idx="2430">
                  <c:v>42837.330960648149</c:v>
                </c:pt>
                <c:pt idx="2431">
                  <c:v>42837.372627314813</c:v>
                </c:pt>
                <c:pt idx="2432">
                  <c:v>42837.414293981477</c:v>
                </c:pt>
                <c:pt idx="2433">
                  <c:v>42837.455960648149</c:v>
                </c:pt>
                <c:pt idx="2434">
                  <c:v>42837.497627314813</c:v>
                </c:pt>
                <c:pt idx="2435">
                  <c:v>42837.539293981477</c:v>
                </c:pt>
                <c:pt idx="2436">
                  <c:v>42837.580960648149</c:v>
                </c:pt>
                <c:pt idx="2437">
                  <c:v>42837.622650462959</c:v>
                </c:pt>
                <c:pt idx="2438">
                  <c:v>42837.664317129631</c:v>
                </c:pt>
                <c:pt idx="2439">
                  <c:v>42837.705983796302</c:v>
                </c:pt>
                <c:pt idx="2440">
                  <c:v>42837.747719907413</c:v>
                </c:pt>
                <c:pt idx="2441">
                  <c:v>42837.789386574077</c:v>
                </c:pt>
                <c:pt idx="2442">
                  <c:v>42837.831053240741</c:v>
                </c:pt>
                <c:pt idx="2443">
                  <c:v>42837.872719907413</c:v>
                </c:pt>
                <c:pt idx="2444">
                  <c:v>42837.914386574077</c:v>
                </c:pt>
                <c:pt idx="2445">
                  <c:v>42837.956053240741</c:v>
                </c:pt>
                <c:pt idx="2446">
                  <c:v>42837.997719907413</c:v>
                </c:pt>
                <c:pt idx="2447">
                  <c:v>42838.039386574077</c:v>
                </c:pt>
                <c:pt idx="2448">
                  <c:v>42838.081053240741</c:v>
                </c:pt>
                <c:pt idx="2449">
                  <c:v>42838.122719907413</c:v>
                </c:pt>
                <c:pt idx="2450">
                  <c:v>42838.164386574077</c:v>
                </c:pt>
                <c:pt idx="2451">
                  <c:v>42838.206053240741</c:v>
                </c:pt>
                <c:pt idx="2452">
                  <c:v>42838.247719907413</c:v>
                </c:pt>
                <c:pt idx="2453">
                  <c:v>42838.289386574077</c:v>
                </c:pt>
                <c:pt idx="2454">
                  <c:v>42838.331053240741</c:v>
                </c:pt>
                <c:pt idx="2455">
                  <c:v>42838.372719907413</c:v>
                </c:pt>
                <c:pt idx="2456">
                  <c:v>42838.414386574077</c:v>
                </c:pt>
                <c:pt idx="2457">
                  <c:v>42838.456053240741</c:v>
                </c:pt>
                <c:pt idx="2458">
                  <c:v>42838.497719907413</c:v>
                </c:pt>
                <c:pt idx="2459">
                  <c:v>42838.539386574077</c:v>
                </c:pt>
                <c:pt idx="2460">
                  <c:v>42838.581053240741</c:v>
                </c:pt>
                <c:pt idx="2461">
                  <c:v>42838.622743055559</c:v>
                </c:pt>
                <c:pt idx="2462">
                  <c:v>42838.664409722223</c:v>
                </c:pt>
                <c:pt idx="2463">
                  <c:v>42838.706076388888</c:v>
                </c:pt>
                <c:pt idx="2464">
                  <c:v>42838.747812499998</c:v>
                </c:pt>
                <c:pt idx="2465">
                  <c:v>42838.789479166669</c:v>
                </c:pt>
                <c:pt idx="2466">
                  <c:v>42838.831145833326</c:v>
                </c:pt>
                <c:pt idx="2467">
                  <c:v>42838.872812499998</c:v>
                </c:pt>
                <c:pt idx="2468">
                  <c:v>42838.914479166669</c:v>
                </c:pt>
                <c:pt idx="2469">
                  <c:v>42838.956145833326</c:v>
                </c:pt>
                <c:pt idx="2470">
                  <c:v>42838.997812499998</c:v>
                </c:pt>
                <c:pt idx="2471">
                  <c:v>42839.039479166669</c:v>
                </c:pt>
                <c:pt idx="2472">
                  <c:v>42839.081145833326</c:v>
                </c:pt>
                <c:pt idx="2473">
                  <c:v>42839.122812499998</c:v>
                </c:pt>
                <c:pt idx="2474">
                  <c:v>42839.164479166669</c:v>
                </c:pt>
                <c:pt idx="2475">
                  <c:v>42839.206145833326</c:v>
                </c:pt>
                <c:pt idx="2476">
                  <c:v>42839.247812499998</c:v>
                </c:pt>
                <c:pt idx="2477">
                  <c:v>42839.289479166669</c:v>
                </c:pt>
                <c:pt idx="2478">
                  <c:v>42839.331145833326</c:v>
                </c:pt>
                <c:pt idx="2479">
                  <c:v>42839.372812499998</c:v>
                </c:pt>
                <c:pt idx="2480">
                  <c:v>42839.414479166669</c:v>
                </c:pt>
                <c:pt idx="2481">
                  <c:v>42839.456145833326</c:v>
                </c:pt>
                <c:pt idx="2482">
                  <c:v>42839.497812499998</c:v>
                </c:pt>
                <c:pt idx="2483">
                  <c:v>42839.539479166669</c:v>
                </c:pt>
                <c:pt idx="2484">
                  <c:v>42839.581145833326</c:v>
                </c:pt>
                <c:pt idx="2485">
                  <c:v>42839.622835648152</c:v>
                </c:pt>
                <c:pt idx="2486">
                  <c:v>42839.664502314823</c:v>
                </c:pt>
                <c:pt idx="2487">
                  <c:v>42839.70616898148</c:v>
                </c:pt>
                <c:pt idx="2488">
                  <c:v>42839.74790509259</c:v>
                </c:pt>
                <c:pt idx="2489">
                  <c:v>42839.789571759262</c:v>
                </c:pt>
                <c:pt idx="2490">
                  <c:v>42839.831238425933</c:v>
                </c:pt>
                <c:pt idx="2491">
                  <c:v>42839.87290509259</c:v>
                </c:pt>
                <c:pt idx="2492">
                  <c:v>42839.914571759262</c:v>
                </c:pt>
                <c:pt idx="2493">
                  <c:v>42839.956238425933</c:v>
                </c:pt>
                <c:pt idx="2494">
                  <c:v>42839.99790509259</c:v>
                </c:pt>
                <c:pt idx="2495">
                  <c:v>42840.039571759262</c:v>
                </c:pt>
                <c:pt idx="2496">
                  <c:v>42840.081238425933</c:v>
                </c:pt>
                <c:pt idx="2497">
                  <c:v>42840.12290509259</c:v>
                </c:pt>
                <c:pt idx="2498">
                  <c:v>42840.164571759262</c:v>
                </c:pt>
                <c:pt idx="2499">
                  <c:v>42840.206238425933</c:v>
                </c:pt>
                <c:pt idx="2500">
                  <c:v>42840.24790509259</c:v>
                </c:pt>
                <c:pt idx="2501">
                  <c:v>42840.289571759262</c:v>
                </c:pt>
                <c:pt idx="2502">
                  <c:v>42840.331238425933</c:v>
                </c:pt>
                <c:pt idx="2503">
                  <c:v>42840.37290509259</c:v>
                </c:pt>
                <c:pt idx="2504">
                  <c:v>42840.414571759262</c:v>
                </c:pt>
                <c:pt idx="2505">
                  <c:v>42840.456238425933</c:v>
                </c:pt>
                <c:pt idx="2506">
                  <c:v>42840.49790509259</c:v>
                </c:pt>
                <c:pt idx="2507">
                  <c:v>42840.539571759262</c:v>
                </c:pt>
                <c:pt idx="2508">
                  <c:v>42840.581238425933</c:v>
                </c:pt>
                <c:pt idx="2509">
                  <c:v>42840.622893518521</c:v>
                </c:pt>
                <c:pt idx="2510">
                  <c:v>42840.664560185192</c:v>
                </c:pt>
                <c:pt idx="2511">
                  <c:v>42840.706273148149</c:v>
                </c:pt>
                <c:pt idx="2512">
                  <c:v>42840.747974537036</c:v>
                </c:pt>
                <c:pt idx="2513">
                  <c:v>42840.789641203701</c:v>
                </c:pt>
                <c:pt idx="2514">
                  <c:v>42840.831307870372</c:v>
                </c:pt>
                <c:pt idx="2515">
                  <c:v>42840.872974537036</c:v>
                </c:pt>
                <c:pt idx="2516">
                  <c:v>42840.914641203701</c:v>
                </c:pt>
                <c:pt idx="2517">
                  <c:v>42840.956307870372</c:v>
                </c:pt>
                <c:pt idx="2518">
                  <c:v>42840.997974537036</c:v>
                </c:pt>
                <c:pt idx="2519">
                  <c:v>42841.039641203701</c:v>
                </c:pt>
                <c:pt idx="2520">
                  <c:v>42841.081307870372</c:v>
                </c:pt>
                <c:pt idx="2521">
                  <c:v>42841.122974537036</c:v>
                </c:pt>
                <c:pt idx="2522">
                  <c:v>42841.164641203701</c:v>
                </c:pt>
                <c:pt idx="2523">
                  <c:v>42841.206307870372</c:v>
                </c:pt>
                <c:pt idx="2524">
                  <c:v>42841.247974537036</c:v>
                </c:pt>
                <c:pt idx="2525">
                  <c:v>42841.289641203701</c:v>
                </c:pt>
                <c:pt idx="2526">
                  <c:v>42841.331307870372</c:v>
                </c:pt>
                <c:pt idx="2527">
                  <c:v>42841.372974537036</c:v>
                </c:pt>
                <c:pt idx="2528">
                  <c:v>42841.414641203701</c:v>
                </c:pt>
                <c:pt idx="2529">
                  <c:v>42841.456307870372</c:v>
                </c:pt>
                <c:pt idx="2530">
                  <c:v>42841.497974537036</c:v>
                </c:pt>
                <c:pt idx="2531">
                  <c:v>42841.539641203701</c:v>
                </c:pt>
                <c:pt idx="2532">
                  <c:v>42841.581307870372</c:v>
                </c:pt>
                <c:pt idx="2533">
                  <c:v>42841.622974537036</c:v>
                </c:pt>
                <c:pt idx="2534">
                  <c:v>42841.664641203701</c:v>
                </c:pt>
                <c:pt idx="2535">
                  <c:v>42841.706307870372</c:v>
                </c:pt>
                <c:pt idx="2536">
                  <c:v>42841.748101851852</c:v>
                </c:pt>
                <c:pt idx="2537">
                  <c:v>42841.78974537037</c:v>
                </c:pt>
                <c:pt idx="2538">
                  <c:v>42841.831412037027</c:v>
                </c:pt>
                <c:pt idx="2539">
                  <c:v>42841.873078703713</c:v>
                </c:pt>
                <c:pt idx="2540">
                  <c:v>42841.91474537037</c:v>
                </c:pt>
                <c:pt idx="2541">
                  <c:v>42841.956412037027</c:v>
                </c:pt>
                <c:pt idx="2542">
                  <c:v>42841.998078703713</c:v>
                </c:pt>
                <c:pt idx="2543">
                  <c:v>42842.03974537037</c:v>
                </c:pt>
                <c:pt idx="2544">
                  <c:v>42842.081412037027</c:v>
                </c:pt>
                <c:pt idx="2545">
                  <c:v>42842.123078703713</c:v>
                </c:pt>
                <c:pt idx="2546">
                  <c:v>42842.16474537037</c:v>
                </c:pt>
                <c:pt idx="2547">
                  <c:v>42842.206412037027</c:v>
                </c:pt>
                <c:pt idx="2548">
                  <c:v>42842.248078703713</c:v>
                </c:pt>
                <c:pt idx="2549">
                  <c:v>42842.28974537037</c:v>
                </c:pt>
                <c:pt idx="2550">
                  <c:v>42842.331412037027</c:v>
                </c:pt>
                <c:pt idx="2551">
                  <c:v>42842.373078703713</c:v>
                </c:pt>
                <c:pt idx="2552">
                  <c:v>42842.41474537037</c:v>
                </c:pt>
                <c:pt idx="2553">
                  <c:v>42842.456412037027</c:v>
                </c:pt>
                <c:pt idx="2554">
                  <c:v>42842.498078703713</c:v>
                </c:pt>
                <c:pt idx="2555">
                  <c:v>42842.53974537037</c:v>
                </c:pt>
                <c:pt idx="2556">
                  <c:v>42842.581412037027</c:v>
                </c:pt>
                <c:pt idx="2557">
                  <c:v>42842.623090277782</c:v>
                </c:pt>
                <c:pt idx="2558">
                  <c:v>42842.664756944447</c:v>
                </c:pt>
                <c:pt idx="2559">
                  <c:v>42842.706423611111</c:v>
                </c:pt>
                <c:pt idx="2560">
                  <c:v>42842.748217592591</c:v>
                </c:pt>
                <c:pt idx="2561">
                  <c:v>42842.789861111109</c:v>
                </c:pt>
                <c:pt idx="2562">
                  <c:v>42842.83152777778</c:v>
                </c:pt>
                <c:pt idx="2563">
                  <c:v>42842.873194444437</c:v>
                </c:pt>
                <c:pt idx="2564">
                  <c:v>42842.914861111109</c:v>
                </c:pt>
                <c:pt idx="2565">
                  <c:v>42842.95652777778</c:v>
                </c:pt>
                <c:pt idx="2566">
                  <c:v>42842.998194444437</c:v>
                </c:pt>
                <c:pt idx="2567">
                  <c:v>42843.039861111109</c:v>
                </c:pt>
                <c:pt idx="2568">
                  <c:v>42843.08152777778</c:v>
                </c:pt>
                <c:pt idx="2569">
                  <c:v>42843.123194444437</c:v>
                </c:pt>
                <c:pt idx="2570">
                  <c:v>42843.164861111109</c:v>
                </c:pt>
                <c:pt idx="2571">
                  <c:v>42843.20652777778</c:v>
                </c:pt>
                <c:pt idx="2572">
                  <c:v>42843.248194444437</c:v>
                </c:pt>
                <c:pt idx="2573">
                  <c:v>42843.289861111109</c:v>
                </c:pt>
                <c:pt idx="2574">
                  <c:v>42843.33152777778</c:v>
                </c:pt>
                <c:pt idx="2575">
                  <c:v>42843.373194444437</c:v>
                </c:pt>
                <c:pt idx="2576">
                  <c:v>42843.414861111109</c:v>
                </c:pt>
                <c:pt idx="2577">
                  <c:v>42843.45652777778</c:v>
                </c:pt>
                <c:pt idx="2578">
                  <c:v>42843.498194444437</c:v>
                </c:pt>
                <c:pt idx="2579">
                  <c:v>42843.539861111109</c:v>
                </c:pt>
                <c:pt idx="2580">
                  <c:v>42843.58152777778</c:v>
                </c:pt>
                <c:pt idx="2581">
                  <c:v>42843.623206018521</c:v>
                </c:pt>
                <c:pt idx="2582">
                  <c:v>42843.664872685193</c:v>
                </c:pt>
                <c:pt idx="2583">
                  <c:v>42843.70653935185</c:v>
                </c:pt>
                <c:pt idx="2584">
                  <c:v>42843.748310185183</c:v>
                </c:pt>
                <c:pt idx="2585">
                  <c:v>42843.789953703701</c:v>
                </c:pt>
                <c:pt idx="2586">
                  <c:v>42843.831620370373</c:v>
                </c:pt>
                <c:pt idx="2587">
                  <c:v>42843.873287037037</c:v>
                </c:pt>
                <c:pt idx="2588">
                  <c:v>42843.914953703701</c:v>
                </c:pt>
                <c:pt idx="2589">
                  <c:v>42843.956620370373</c:v>
                </c:pt>
                <c:pt idx="2590">
                  <c:v>42843.998287037037</c:v>
                </c:pt>
                <c:pt idx="2591">
                  <c:v>42844.039953703701</c:v>
                </c:pt>
                <c:pt idx="2592">
                  <c:v>42844.081620370373</c:v>
                </c:pt>
                <c:pt idx="2593">
                  <c:v>42844.123287037037</c:v>
                </c:pt>
                <c:pt idx="2594">
                  <c:v>42844.164953703701</c:v>
                </c:pt>
                <c:pt idx="2595">
                  <c:v>42844.206620370373</c:v>
                </c:pt>
                <c:pt idx="2596">
                  <c:v>42844.248287037037</c:v>
                </c:pt>
                <c:pt idx="2597">
                  <c:v>42844.289953703701</c:v>
                </c:pt>
                <c:pt idx="2598">
                  <c:v>42844.331620370373</c:v>
                </c:pt>
                <c:pt idx="2599">
                  <c:v>42844.373287037037</c:v>
                </c:pt>
                <c:pt idx="2600">
                  <c:v>42844.414953703701</c:v>
                </c:pt>
                <c:pt idx="2601">
                  <c:v>42844.456620370373</c:v>
                </c:pt>
                <c:pt idx="2602">
                  <c:v>42844.498287037037</c:v>
                </c:pt>
                <c:pt idx="2603">
                  <c:v>42844.539953703701</c:v>
                </c:pt>
                <c:pt idx="2604">
                  <c:v>42844.581620370373</c:v>
                </c:pt>
                <c:pt idx="2605">
                  <c:v>42844.623298611114</c:v>
                </c:pt>
                <c:pt idx="2606">
                  <c:v>42844.664965277778</c:v>
                </c:pt>
                <c:pt idx="2607">
                  <c:v>42844.706631944442</c:v>
                </c:pt>
                <c:pt idx="2608">
                  <c:v>42844.748449074083</c:v>
                </c:pt>
                <c:pt idx="2609">
                  <c:v>42844.790092592593</c:v>
                </c:pt>
                <c:pt idx="2610">
                  <c:v>42844.831759259258</c:v>
                </c:pt>
                <c:pt idx="2611">
                  <c:v>42844.873425925929</c:v>
                </c:pt>
                <c:pt idx="2612">
                  <c:v>42844.915092592593</c:v>
                </c:pt>
                <c:pt idx="2613">
                  <c:v>42844.956759259258</c:v>
                </c:pt>
                <c:pt idx="2614">
                  <c:v>42844.998425925929</c:v>
                </c:pt>
                <c:pt idx="2615">
                  <c:v>42845.040092592593</c:v>
                </c:pt>
                <c:pt idx="2616">
                  <c:v>42845.081759259258</c:v>
                </c:pt>
                <c:pt idx="2617">
                  <c:v>42845.123425925929</c:v>
                </c:pt>
                <c:pt idx="2618">
                  <c:v>42845.165092592593</c:v>
                </c:pt>
                <c:pt idx="2619">
                  <c:v>42845.206759259258</c:v>
                </c:pt>
                <c:pt idx="2620">
                  <c:v>42845.248425925929</c:v>
                </c:pt>
                <c:pt idx="2621">
                  <c:v>42845.290092592593</c:v>
                </c:pt>
                <c:pt idx="2622">
                  <c:v>42845.331759259258</c:v>
                </c:pt>
                <c:pt idx="2623">
                  <c:v>42845.373425925929</c:v>
                </c:pt>
                <c:pt idx="2624">
                  <c:v>42845.415092592593</c:v>
                </c:pt>
                <c:pt idx="2625">
                  <c:v>42845.456759259258</c:v>
                </c:pt>
                <c:pt idx="2626">
                  <c:v>42845.498425925929</c:v>
                </c:pt>
                <c:pt idx="2627">
                  <c:v>42845.540092592593</c:v>
                </c:pt>
                <c:pt idx="2628">
                  <c:v>42845.581759259258</c:v>
                </c:pt>
                <c:pt idx="2629">
                  <c:v>42845.623437499999</c:v>
                </c:pt>
                <c:pt idx="2630">
                  <c:v>42845.66510416667</c:v>
                </c:pt>
                <c:pt idx="2631">
                  <c:v>42845.706770833327</c:v>
                </c:pt>
                <c:pt idx="2632">
                  <c:v>42845.748541666668</c:v>
                </c:pt>
                <c:pt idx="2633">
                  <c:v>42845.790185185193</c:v>
                </c:pt>
                <c:pt idx="2634">
                  <c:v>42845.83185185185</c:v>
                </c:pt>
                <c:pt idx="2635">
                  <c:v>42845.873518518521</c:v>
                </c:pt>
                <c:pt idx="2636">
                  <c:v>42845.915185185193</c:v>
                </c:pt>
                <c:pt idx="2637">
                  <c:v>42845.95685185185</c:v>
                </c:pt>
                <c:pt idx="2638">
                  <c:v>42845.998518518521</c:v>
                </c:pt>
                <c:pt idx="2639">
                  <c:v>42846.040185185193</c:v>
                </c:pt>
                <c:pt idx="2640">
                  <c:v>42846.08185185185</c:v>
                </c:pt>
                <c:pt idx="2641">
                  <c:v>42846.123518518521</c:v>
                </c:pt>
                <c:pt idx="2642">
                  <c:v>42846.165185185193</c:v>
                </c:pt>
                <c:pt idx="2643">
                  <c:v>42846.20685185185</c:v>
                </c:pt>
                <c:pt idx="2644">
                  <c:v>42846.248518518521</c:v>
                </c:pt>
                <c:pt idx="2645">
                  <c:v>42846.290185185193</c:v>
                </c:pt>
                <c:pt idx="2646">
                  <c:v>42846.33185185185</c:v>
                </c:pt>
                <c:pt idx="2647">
                  <c:v>42846.373518518521</c:v>
                </c:pt>
                <c:pt idx="2648">
                  <c:v>42846.415185185193</c:v>
                </c:pt>
                <c:pt idx="2649">
                  <c:v>42846.45685185185</c:v>
                </c:pt>
                <c:pt idx="2650">
                  <c:v>42846.498518518521</c:v>
                </c:pt>
                <c:pt idx="2651">
                  <c:v>42846.540185185193</c:v>
                </c:pt>
                <c:pt idx="2652">
                  <c:v>42846.58185185185</c:v>
                </c:pt>
                <c:pt idx="2653">
                  <c:v>42846.623530092591</c:v>
                </c:pt>
                <c:pt idx="2654">
                  <c:v>42846.665196759262</c:v>
                </c:pt>
                <c:pt idx="2655">
                  <c:v>42846.706863425927</c:v>
                </c:pt>
                <c:pt idx="2656">
                  <c:v>42846.74863425926</c:v>
                </c:pt>
                <c:pt idx="2657">
                  <c:v>42846.790277777778</c:v>
                </c:pt>
                <c:pt idx="2658">
                  <c:v>42846.831944444442</c:v>
                </c:pt>
                <c:pt idx="2659">
                  <c:v>42846.873611111107</c:v>
                </c:pt>
                <c:pt idx="2660">
                  <c:v>42846.915277777778</c:v>
                </c:pt>
                <c:pt idx="2661">
                  <c:v>42846.956944444442</c:v>
                </c:pt>
                <c:pt idx="2662">
                  <c:v>42846.998611111107</c:v>
                </c:pt>
                <c:pt idx="2663">
                  <c:v>42847.040277777778</c:v>
                </c:pt>
                <c:pt idx="2664">
                  <c:v>42847.081944444442</c:v>
                </c:pt>
                <c:pt idx="2665">
                  <c:v>42847.123611111107</c:v>
                </c:pt>
                <c:pt idx="2666">
                  <c:v>42847.165277777778</c:v>
                </c:pt>
                <c:pt idx="2667">
                  <c:v>42847.206944444442</c:v>
                </c:pt>
                <c:pt idx="2668">
                  <c:v>42847.248611111107</c:v>
                </c:pt>
                <c:pt idx="2669">
                  <c:v>42847.290277777778</c:v>
                </c:pt>
                <c:pt idx="2670">
                  <c:v>42847.331944444442</c:v>
                </c:pt>
                <c:pt idx="2671">
                  <c:v>42847.373611111107</c:v>
                </c:pt>
                <c:pt idx="2672">
                  <c:v>42847.415277777778</c:v>
                </c:pt>
                <c:pt idx="2673">
                  <c:v>42847.456944444442</c:v>
                </c:pt>
                <c:pt idx="2674">
                  <c:v>42847.498611111107</c:v>
                </c:pt>
                <c:pt idx="2675">
                  <c:v>42847.540277777778</c:v>
                </c:pt>
                <c:pt idx="2676">
                  <c:v>42847.581944444442</c:v>
                </c:pt>
                <c:pt idx="2677">
                  <c:v>42847.623611111107</c:v>
                </c:pt>
                <c:pt idx="2678">
                  <c:v>42847.665277777778</c:v>
                </c:pt>
                <c:pt idx="2679">
                  <c:v>42847.706944444442</c:v>
                </c:pt>
                <c:pt idx="2680">
                  <c:v>42847.748715277783</c:v>
                </c:pt>
                <c:pt idx="2681">
                  <c:v>42847.790381944447</c:v>
                </c:pt>
                <c:pt idx="2682">
                  <c:v>42847.832048611112</c:v>
                </c:pt>
                <c:pt idx="2683">
                  <c:v>42847.873715277783</c:v>
                </c:pt>
                <c:pt idx="2684">
                  <c:v>42847.915381944447</c:v>
                </c:pt>
                <c:pt idx="2685">
                  <c:v>42847.957048611112</c:v>
                </c:pt>
                <c:pt idx="2686">
                  <c:v>42847.998715277783</c:v>
                </c:pt>
                <c:pt idx="2687">
                  <c:v>42848.040381944447</c:v>
                </c:pt>
                <c:pt idx="2688">
                  <c:v>42848.082048611112</c:v>
                </c:pt>
                <c:pt idx="2689">
                  <c:v>42848.123715277783</c:v>
                </c:pt>
                <c:pt idx="2690">
                  <c:v>42848.165381944447</c:v>
                </c:pt>
                <c:pt idx="2691">
                  <c:v>42848.207048611112</c:v>
                </c:pt>
                <c:pt idx="2692">
                  <c:v>42848.248715277783</c:v>
                </c:pt>
                <c:pt idx="2693">
                  <c:v>42848.290381944447</c:v>
                </c:pt>
                <c:pt idx="2694">
                  <c:v>42848.332048611112</c:v>
                </c:pt>
                <c:pt idx="2695">
                  <c:v>42848.373715277783</c:v>
                </c:pt>
                <c:pt idx="2696">
                  <c:v>42848.415381944447</c:v>
                </c:pt>
                <c:pt idx="2697">
                  <c:v>42848.457048611112</c:v>
                </c:pt>
                <c:pt idx="2698">
                  <c:v>42848.498715277783</c:v>
                </c:pt>
                <c:pt idx="2699">
                  <c:v>42848.540381944447</c:v>
                </c:pt>
                <c:pt idx="2700">
                  <c:v>42848.582048611112</c:v>
                </c:pt>
                <c:pt idx="2701">
                  <c:v>42848.623703703714</c:v>
                </c:pt>
                <c:pt idx="2702">
                  <c:v>42848.665370370371</c:v>
                </c:pt>
                <c:pt idx="2703">
                  <c:v>42848.707037037027</c:v>
                </c:pt>
                <c:pt idx="2704">
                  <c:v>42848.748773148152</c:v>
                </c:pt>
                <c:pt idx="2705">
                  <c:v>42848.790439814817</c:v>
                </c:pt>
                <c:pt idx="2706">
                  <c:v>42848.832106481481</c:v>
                </c:pt>
                <c:pt idx="2707">
                  <c:v>42848.873773148152</c:v>
                </c:pt>
                <c:pt idx="2708">
                  <c:v>42848.915486111109</c:v>
                </c:pt>
                <c:pt idx="2709">
                  <c:v>42848.957118055558</c:v>
                </c:pt>
                <c:pt idx="2710">
                  <c:v>42848.998784722222</c:v>
                </c:pt>
                <c:pt idx="2711">
                  <c:v>42849.040451388893</c:v>
                </c:pt>
                <c:pt idx="2712">
                  <c:v>42849.082118055558</c:v>
                </c:pt>
                <c:pt idx="2713">
                  <c:v>42849.123784722222</c:v>
                </c:pt>
                <c:pt idx="2714">
                  <c:v>42849.165451388893</c:v>
                </c:pt>
                <c:pt idx="2715">
                  <c:v>42849.207118055558</c:v>
                </c:pt>
                <c:pt idx="2716">
                  <c:v>42849.248784722222</c:v>
                </c:pt>
                <c:pt idx="2717">
                  <c:v>42849.290451388893</c:v>
                </c:pt>
                <c:pt idx="2718">
                  <c:v>42849.332118055558</c:v>
                </c:pt>
                <c:pt idx="2719">
                  <c:v>42849.373784722222</c:v>
                </c:pt>
                <c:pt idx="2720">
                  <c:v>42849.415451388893</c:v>
                </c:pt>
                <c:pt idx="2721">
                  <c:v>42849.457118055558</c:v>
                </c:pt>
                <c:pt idx="2722">
                  <c:v>42849.498784722222</c:v>
                </c:pt>
                <c:pt idx="2723">
                  <c:v>42849.540451388893</c:v>
                </c:pt>
                <c:pt idx="2724">
                  <c:v>42849.582118055558</c:v>
                </c:pt>
                <c:pt idx="2725">
                  <c:v>42849.623807870368</c:v>
                </c:pt>
                <c:pt idx="2726">
                  <c:v>42849.66547453704</c:v>
                </c:pt>
                <c:pt idx="2727">
                  <c:v>42849.707141203697</c:v>
                </c:pt>
                <c:pt idx="2728">
                  <c:v>42849.748888888891</c:v>
                </c:pt>
                <c:pt idx="2729">
                  <c:v>42849.790555555563</c:v>
                </c:pt>
                <c:pt idx="2730">
                  <c:v>42849.83222222222</c:v>
                </c:pt>
                <c:pt idx="2731">
                  <c:v>42849.873888888891</c:v>
                </c:pt>
                <c:pt idx="2732">
                  <c:v>42849.915555555563</c:v>
                </c:pt>
                <c:pt idx="2733">
                  <c:v>42849.95722222222</c:v>
                </c:pt>
                <c:pt idx="2734">
                  <c:v>42849.998888888891</c:v>
                </c:pt>
                <c:pt idx="2735">
                  <c:v>42850.040555555563</c:v>
                </c:pt>
                <c:pt idx="2736">
                  <c:v>42850.08222222222</c:v>
                </c:pt>
                <c:pt idx="2737">
                  <c:v>42850.123888888891</c:v>
                </c:pt>
                <c:pt idx="2738">
                  <c:v>42850.165555555563</c:v>
                </c:pt>
                <c:pt idx="2739">
                  <c:v>42850.20722222222</c:v>
                </c:pt>
                <c:pt idx="2740">
                  <c:v>42850.248888888891</c:v>
                </c:pt>
                <c:pt idx="2741">
                  <c:v>42850.290555555563</c:v>
                </c:pt>
                <c:pt idx="2742">
                  <c:v>42850.33222222222</c:v>
                </c:pt>
                <c:pt idx="2743">
                  <c:v>42850.373888888891</c:v>
                </c:pt>
                <c:pt idx="2744">
                  <c:v>42850.415555555563</c:v>
                </c:pt>
                <c:pt idx="2745">
                  <c:v>42850.45722222222</c:v>
                </c:pt>
                <c:pt idx="2746">
                  <c:v>42850.498888888891</c:v>
                </c:pt>
                <c:pt idx="2747">
                  <c:v>42850.540555555563</c:v>
                </c:pt>
                <c:pt idx="2748">
                  <c:v>42850.58222222222</c:v>
                </c:pt>
                <c:pt idx="2749">
                  <c:v>42850.623912037037</c:v>
                </c:pt>
                <c:pt idx="2750">
                  <c:v>42850.665578703702</c:v>
                </c:pt>
                <c:pt idx="2751">
                  <c:v>42850.707245370373</c:v>
                </c:pt>
                <c:pt idx="2752">
                  <c:v>42850.748993055553</c:v>
                </c:pt>
                <c:pt idx="2753">
                  <c:v>42850.790659722217</c:v>
                </c:pt>
                <c:pt idx="2754">
                  <c:v>42850.832326388889</c:v>
                </c:pt>
                <c:pt idx="2755">
                  <c:v>42850.873993055553</c:v>
                </c:pt>
                <c:pt idx="2756">
                  <c:v>42850.915659722217</c:v>
                </c:pt>
                <c:pt idx="2757">
                  <c:v>42850.957326388889</c:v>
                </c:pt>
                <c:pt idx="2758">
                  <c:v>42850.998993055553</c:v>
                </c:pt>
                <c:pt idx="2759">
                  <c:v>42851.040659722217</c:v>
                </c:pt>
                <c:pt idx="2760">
                  <c:v>42851.082326388889</c:v>
                </c:pt>
                <c:pt idx="2761">
                  <c:v>42851.123993055553</c:v>
                </c:pt>
                <c:pt idx="2762">
                  <c:v>42851.165659722217</c:v>
                </c:pt>
                <c:pt idx="2763">
                  <c:v>42851.207326388889</c:v>
                </c:pt>
                <c:pt idx="2764">
                  <c:v>42851.248993055553</c:v>
                </c:pt>
                <c:pt idx="2765">
                  <c:v>42851.290659722217</c:v>
                </c:pt>
                <c:pt idx="2766">
                  <c:v>42851.332326388889</c:v>
                </c:pt>
                <c:pt idx="2767">
                  <c:v>42851.373993055553</c:v>
                </c:pt>
                <c:pt idx="2768">
                  <c:v>42851.415659722217</c:v>
                </c:pt>
                <c:pt idx="2769">
                  <c:v>42851.457326388889</c:v>
                </c:pt>
                <c:pt idx="2770">
                  <c:v>42851.498993055553</c:v>
                </c:pt>
                <c:pt idx="2771">
                  <c:v>42851.540659722217</c:v>
                </c:pt>
                <c:pt idx="2772">
                  <c:v>42851.582326388889</c:v>
                </c:pt>
                <c:pt idx="2773">
                  <c:v>42851.624016203707</c:v>
                </c:pt>
                <c:pt idx="2774">
                  <c:v>42851.665682870371</c:v>
                </c:pt>
                <c:pt idx="2775">
                  <c:v>42851.707349537042</c:v>
                </c:pt>
                <c:pt idx="2776">
                  <c:v>42851.749097222222</c:v>
                </c:pt>
                <c:pt idx="2777">
                  <c:v>42851.790763888886</c:v>
                </c:pt>
                <c:pt idx="2778">
                  <c:v>42851.832430555558</c:v>
                </c:pt>
                <c:pt idx="2779">
                  <c:v>42851.874097222222</c:v>
                </c:pt>
                <c:pt idx="2780">
                  <c:v>42851.915763888886</c:v>
                </c:pt>
                <c:pt idx="2781">
                  <c:v>42851.957430555558</c:v>
                </c:pt>
                <c:pt idx="2782">
                  <c:v>42851.999097222222</c:v>
                </c:pt>
                <c:pt idx="2783">
                  <c:v>42852.040763888886</c:v>
                </c:pt>
                <c:pt idx="2784">
                  <c:v>42852.082430555558</c:v>
                </c:pt>
                <c:pt idx="2785">
                  <c:v>42852.124097222222</c:v>
                </c:pt>
                <c:pt idx="2786">
                  <c:v>42852.165763888886</c:v>
                </c:pt>
                <c:pt idx="2787">
                  <c:v>42852.207430555558</c:v>
                </c:pt>
                <c:pt idx="2788">
                  <c:v>42852.249097222222</c:v>
                </c:pt>
                <c:pt idx="2789">
                  <c:v>42852.290763888886</c:v>
                </c:pt>
                <c:pt idx="2790">
                  <c:v>42852.332430555558</c:v>
                </c:pt>
                <c:pt idx="2791">
                  <c:v>42852.374097222222</c:v>
                </c:pt>
                <c:pt idx="2792">
                  <c:v>42852.415763888886</c:v>
                </c:pt>
                <c:pt idx="2793">
                  <c:v>42852.457430555558</c:v>
                </c:pt>
                <c:pt idx="2794">
                  <c:v>42852.499097222222</c:v>
                </c:pt>
                <c:pt idx="2795">
                  <c:v>42852.540763888886</c:v>
                </c:pt>
                <c:pt idx="2796">
                  <c:v>42852.582430555558</c:v>
                </c:pt>
                <c:pt idx="2797">
                  <c:v>42852.624120370368</c:v>
                </c:pt>
                <c:pt idx="2798">
                  <c:v>42852.66578703704</c:v>
                </c:pt>
                <c:pt idx="2799">
                  <c:v>42852.707453703697</c:v>
                </c:pt>
                <c:pt idx="2800">
                  <c:v>42852.749189814807</c:v>
                </c:pt>
                <c:pt idx="2801">
                  <c:v>42852.790856481479</c:v>
                </c:pt>
                <c:pt idx="2802">
                  <c:v>42852.83252314815</c:v>
                </c:pt>
                <c:pt idx="2803">
                  <c:v>42852.874189814807</c:v>
                </c:pt>
                <c:pt idx="2804">
                  <c:v>42852.915856481479</c:v>
                </c:pt>
                <c:pt idx="2805">
                  <c:v>42852.95752314815</c:v>
                </c:pt>
                <c:pt idx="2806">
                  <c:v>42852.999189814807</c:v>
                </c:pt>
                <c:pt idx="2807">
                  <c:v>42853.040856481479</c:v>
                </c:pt>
                <c:pt idx="2808">
                  <c:v>42853.08252314815</c:v>
                </c:pt>
                <c:pt idx="2809">
                  <c:v>42853.124189814807</c:v>
                </c:pt>
                <c:pt idx="2810">
                  <c:v>42853.165856481479</c:v>
                </c:pt>
                <c:pt idx="2811">
                  <c:v>42853.20752314815</c:v>
                </c:pt>
                <c:pt idx="2812">
                  <c:v>42853.249189814807</c:v>
                </c:pt>
                <c:pt idx="2813">
                  <c:v>42853.290856481479</c:v>
                </c:pt>
                <c:pt idx="2814">
                  <c:v>42853.33252314815</c:v>
                </c:pt>
                <c:pt idx="2815">
                  <c:v>42853.374189814807</c:v>
                </c:pt>
                <c:pt idx="2816">
                  <c:v>42853.415856481479</c:v>
                </c:pt>
                <c:pt idx="2817">
                  <c:v>42853.45752314815</c:v>
                </c:pt>
                <c:pt idx="2818">
                  <c:v>42853.499189814807</c:v>
                </c:pt>
                <c:pt idx="2819">
                  <c:v>42853.540856481479</c:v>
                </c:pt>
                <c:pt idx="2820">
                  <c:v>42853.58252314815</c:v>
                </c:pt>
                <c:pt idx="2821">
                  <c:v>42853.624189814807</c:v>
                </c:pt>
                <c:pt idx="2822">
                  <c:v>42853.665856481479</c:v>
                </c:pt>
                <c:pt idx="2823">
                  <c:v>42853.70752314815</c:v>
                </c:pt>
                <c:pt idx="2824">
                  <c:v>42853.749293981477</c:v>
                </c:pt>
                <c:pt idx="2825">
                  <c:v>42853.790960648148</c:v>
                </c:pt>
                <c:pt idx="2826">
                  <c:v>42853.832627314812</c:v>
                </c:pt>
                <c:pt idx="2827">
                  <c:v>42853.874293981477</c:v>
                </c:pt>
                <c:pt idx="2828">
                  <c:v>42853.915960648148</c:v>
                </c:pt>
                <c:pt idx="2829">
                  <c:v>42853.957627314812</c:v>
                </c:pt>
                <c:pt idx="2830">
                  <c:v>42853.999293981477</c:v>
                </c:pt>
                <c:pt idx="2831">
                  <c:v>42854.040960648148</c:v>
                </c:pt>
                <c:pt idx="2832">
                  <c:v>42854.082627314812</c:v>
                </c:pt>
                <c:pt idx="2833">
                  <c:v>42854.124293981477</c:v>
                </c:pt>
                <c:pt idx="2834">
                  <c:v>42854.165960648148</c:v>
                </c:pt>
                <c:pt idx="2835">
                  <c:v>42854.207627314812</c:v>
                </c:pt>
                <c:pt idx="2836">
                  <c:v>42854.249293981477</c:v>
                </c:pt>
                <c:pt idx="2837">
                  <c:v>42854.290960648148</c:v>
                </c:pt>
                <c:pt idx="2838">
                  <c:v>42854.332627314812</c:v>
                </c:pt>
                <c:pt idx="2839">
                  <c:v>42854.374293981477</c:v>
                </c:pt>
                <c:pt idx="2840">
                  <c:v>42854.415960648148</c:v>
                </c:pt>
                <c:pt idx="2841">
                  <c:v>42854.457627314812</c:v>
                </c:pt>
                <c:pt idx="2842">
                  <c:v>42854.499293981477</c:v>
                </c:pt>
                <c:pt idx="2843">
                  <c:v>42854.540960648148</c:v>
                </c:pt>
                <c:pt idx="2844">
                  <c:v>42854.582627314812</c:v>
                </c:pt>
                <c:pt idx="2845">
                  <c:v>42854.624305555553</c:v>
                </c:pt>
                <c:pt idx="2846">
                  <c:v>42854.665972222218</c:v>
                </c:pt>
                <c:pt idx="2847">
                  <c:v>42854.707638888889</c:v>
                </c:pt>
                <c:pt idx="2848">
                  <c:v>42854.749374999999</c:v>
                </c:pt>
                <c:pt idx="2849">
                  <c:v>42854.791041666656</c:v>
                </c:pt>
                <c:pt idx="2850">
                  <c:v>42854.832708333342</c:v>
                </c:pt>
                <c:pt idx="2851">
                  <c:v>42854.874374999999</c:v>
                </c:pt>
                <c:pt idx="2852">
                  <c:v>42854.916041666656</c:v>
                </c:pt>
                <c:pt idx="2853">
                  <c:v>42854.957708333342</c:v>
                </c:pt>
                <c:pt idx="2854">
                  <c:v>42854.999374999999</c:v>
                </c:pt>
                <c:pt idx="2855">
                  <c:v>42855.041041666656</c:v>
                </c:pt>
                <c:pt idx="2856">
                  <c:v>42855.082708333342</c:v>
                </c:pt>
                <c:pt idx="2857">
                  <c:v>42855.124374999999</c:v>
                </c:pt>
                <c:pt idx="2858">
                  <c:v>42855.166041666656</c:v>
                </c:pt>
                <c:pt idx="2859">
                  <c:v>42855.207708333342</c:v>
                </c:pt>
                <c:pt idx="2860">
                  <c:v>42855.249374999999</c:v>
                </c:pt>
                <c:pt idx="2861">
                  <c:v>42855.291041666656</c:v>
                </c:pt>
                <c:pt idx="2862">
                  <c:v>42855.332708333342</c:v>
                </c:pt>
                <c:pt idx="2863">
                  <c:v>42855.374374999999</c:v>
                </c:pt>
                <c:pt idx="2864">
                  <c:v>42855.416041666656</c:v>
                </c:pt>
                <c:pt idx="2865">
                  <c:v>42855.457708333342</c:v>
                </c:pt>
                <c:pt idx="2866">
                  <c:v>42855.499374999999</c:v>
                </c:pt>
                <c:pt idx="2867">
                  <c:v>42855.541041666656</c:v>
                </c:pt>
                <c:pt idx="2868">
                  <c:v>42855.582708333342</c:v>
                </c:pt>
                <c:pt idx="2869">
                  <c:v>42855.624398148153</c:v>
                </c:pt>
                <c:pt idx="2870">
                  <c:v>42855.666064814817</c:v>
                </c:pt>
                <c:pt idx="2871">
                  <c:v>42855.707731481481</c:v>
                </c:pt>
                <c:pt idx="2872">
                  <c:v>42855.749490740738</c:v>
                </c:pt>
                <c:pt idx="2873">
                  <c:v>42855.79115740741</c:v>
                </c:pt>
                <c:pt idx="2874">
                  <c:v>42855.832824074067</c:v>
                </c:pt>
                <c:pt idx="2875">
                  <c:v>42855.874490740738</c:v>
                </c:pt>
                <c:pt idx="2876">
                  <c:v>42855.91615740741</c:v>
                </c:pt>
                <c:pt idx="2877">
                  <c:v>42855.957824074067</c:v>
                </c:pt>
                <c:pt idx="2878">
                  <c:v>42855.999490740738</c:v>
                </c:pt>
                <c:pt idx="2879">
                  <c:v>42856.04115740741</c:v>
                </c:pt>
                <c:pt idx="2880">
                  <c:v>42856.082824074067</c:v>
                </c:pt>
                <c:pt idx="2881">
                  <c:v>42856.124490740738</c:v>
                </c:pt>
                <c:pt idx="2882">
                  <c:v>42856.16615740741</c:v>
                </c:pt>
                <c:pt idx="2883">
                  <c:v>42856.207824074067</c:v>
                </c:pt>
                <c:pt idx="2884">
                  <c:v>42856.249490740738</c:v>
                </c:pt>
                <c:pt idx="2885">
                  <c:v>42856.29115740741</c:v>
                </c:pt>
                <c:pt idx="2886">
                  <c:v>42856.332824074067</c:v>
                </c:pt>
                <c:pt idx="2887">
                  <c:v>42856.374490740738</c:v>
                </c:pt>
                <c:pt idx="2888">
                  <c:v>42856.41615740741</c:v>
                </c:pt>
                <c:pt idx="2889">
                  <c:v>42856.457824074067</c:v>
                </c:pt>
                <c:pt idx="2890">
                  <c:v>42856.499490740738</c:v>
                </c:pt>
                <c:pt idx="2891">
                  <c:v>42856.54115740741</c:v>
                </c:pt>
                <c:pt idx="2892">
                  <c:v>42856.582824074067</c:v>
                </c:pt>
                <c:pt idx="2893">
                  <c:v>42856.624513888892</c:v>
                </c:pt>
                <c:pt idx="2894">
                  <c:v>42856.666180555563</c:v>
                </c:pt>
                <c:pt idx="2895">
                  <c:v>42856.70784722222</c:v>
                </c:pt>
                <c:pt idx="2896">
                  <c:v>42856.749594907407</c:v>
                </c:pt>
                <c:pt idx="2897">
                  <c:v>42856.791261574072</c:v>
                </c:pt>
                <c:pt idx="2898">
                  <c:v>42856.832928240743</c:v>
                </c:pt>
                <c:pt idx="2899">
                  <c:v>42856.874594907407</c:v>
                </c:pt>
                <c:pt idx="2900">
                  <c:v>42856.916261574072</c:v>
                </c:pt>
                <c:pt idx="2901">
                  <c:v>42856.957928240743</c:v>
                </c:pt>
                <c:pt idx="2902">
                  <c:v>42856.999594907407</c:v>
                </c:pt>
                <c:pt idx="2903">
                  <c:v>42857.041261574072</c:v>
                </c:pt>
                <c:pt idx="2904">
                  <c:v>42857.082928240743</c:v>
                </c:pt>
                <c:pt idx="2905">
                  <c:v>42857.124594907407</c:v>
                </c:pt>
                <c:pt idx="2906">
                  <c:v>42857.166261574072</c:v>
                </c:pt>
                <c:pt idx="2907">
                  <c:v>42857.207928240743</c:v>
                </c:pt>
                <c:pt idx="2908">
                  <c:v>42857.249594907407</c:v>
                </c:pt>
                <c:pt idx="2909">
                  <c:v>42857.291261574072</c:v>
                </c:pt>
                <c:pt idx="2910">
                  <c:v>42857.332928240743</c:v>
                </c:pt>
                <c:pt idx="2911">
                  <c:v>42857.374594907407</c:v>
                </c:pt>
                <c:pt idx="2912">
                  <c:v>42857.416261574072</c:v>
                </c:pt>
                <c:pt idx="2913">
                  <c:v>42857.457928240743</c:v>
                </c:pt>
                <c:pt idx="2914">
                  <c:v>42857.499594907407</c:v>
                </c:pt>
                <c:pt idx="2915">
                  <c:v>42857.541261574072</c:v>
                </c:pt>
                <c:pt idx="2916">
                  <c:v>42857.582928240743</c:v>
                </c:pt>
                <c:pt idx="2917">
                  <c:v>42857.624618055554</c:v>
                </c:pt>
                <c:pt idx="2918">
                  <c:v>42857.666284722232</c:v>
                </c:pt>
                <c:pt idx="2919">
                  <c:v>42857.707951388889</c:v>
                </c:pt>
                <c:pt idx="2920">
                  <c:v>42857.749699074076</c:v>
                </c:pt>
                <c:pt idx="2921">
                  <c:v>42857.791365740741</c:v>
                </c:pt>
                <c:pt idx="2922">
                  <c:v>42857.833032407398</c:v>
                </c:pt>
                <c:pt idx="2923">
                  <c:v>42857.874699074076</c:v>
                </c:pt>
                <c:pt idx="2924">
                  <c:v>42857.916365740741</c:v>
                </c:pt>
                <c:pt idx="2925">
                  <c:v>42857.958032407398</c:v>
                </c:pt>
                <c:pt idx="2926">
                  <c:v>42857.999699074076</c:v>
                </c:pt>
                <c:pt idx="2927">
                  <c:v>42858.041365740741</c:v>
                </c:pt>
                <c:pt idx="2928">
                  <c:v>42858.083032407398</c:v>
                </c:pt>
                <c:pt idx="2929">
                  <c:v>42858.124699074076</c:v>
                </c:pt>
                <c:pt idx="2930">
                  <c:v>42858.166365740741</c:v>
                </c:pt>
                <c:pt idx="2931">
                  <c:v>42858.208032407398</c:v>
                </c:pt>
                <c:pt idx="2932">
                  <c:v>42858.249699074076</c:v>
                </c:pt>
                <c:pt idx="2933">
                  <c:v>42858.291365740741</c:v>
                </c:pt>
                <c:pt idx="2934">
                  <c:v>42858.333032407398</c:v>
                </c:pt>
                <c:pt idx="2935">
                  <c:v>42858.374699074076</c:v>
                </c:pt>
                <c:pt idx="2936">
                  <c:v>42858.416365740741</c:v>
                </c:pt>
                <c:pt idx="2937">
                  <c:v>42858.458032407398</c:v>
                </c:pt>
                <c:pt idx="2938">
                  <c:v>42858.499699074076</c:v>
                </c:pt>
                <c:pt idx="2939">
                  <c:v>42858.541365740741</c:v>
                </c:pt>
                <c:pt idx="2940">
                  <c:v>42858.583032407398</c:v>
                </c:pt>
                <c:pt idx="2941">
                  <c:v>42858.624722222223</c:v>
                </c:pt>
                <c:pt idx="2942">
                  <c:v>42858.666388888887</c:v>
                </c:pt>
                <c:pt idx="2943">
                  <c:v>42858.708055555559</c:v>
                </c:pt>
                <c:pt idx="2944">
                  <c:v>42858.749803240738</c:v>
                </c:pt>
                <c:pt idx="2945">
                  <c:v>42858.79146990741</c:v>
                </c:pt>
                <c:pt idx="2946">
                  <c:v>42858.833136574067</c:v>
                </c:pt>
                <c:pt idx="2947">
                  <c:v>42858.874803240738</c:v>
                </c:pt>
                <c:pt idx="2948">
                  <c:v>42858.91646990741</c:v>
                </c:pt>
                <c:pt idx="2949">
                  <c:v>42858.958136574067</c:v>
                </c:pt>
                <c:pt idx="2950">
                  <c:v>42858.999803240738</c:v>
                </c:pt>
                <c:pt idx="2951">
                  <c:v>42859.04146990741</c:v>
                </c:pt>
                <c:pt idx="2952">
                  <c:v>42859.083136574067</c:v>
                </c:pt>
                <c:pt idx="2953">
                  <c:v>42859.124803240738</c:v>
                </c:pt>
                <c:pt idx="2954">
                  <c:v>42859.16646990741</c:v>
                </c:pt>
                <c:pt idx="2955">
                  <c:v>42859.208136574067</c:v>
                </c:pt>
                <c:pt idx="2956">
                  <c:v>42859.249803240738</c:v>
                </c:pt>
                <c:pt idx="2957">
                  <c:v>42859.29146990741</c:v>
                </c:pt>
                <c:pt idx="2958">
                  <c:v>42859.333136574067</c:v>
                </c:pt>
                <c:pt idx="2959">
                  <c:v>42859.374803240738</c:v>
                </c:pt>
                <c:pt idx="2960">
                  <c:v>42859.41646990741</c:v>
                </c:pt>
                <c:pt idx="2961">
                  <c:v>42859.458136574067</c:v>
                </c:pt>
                <c:pt idx="2962">
                  <c:v>42859.499803240738</c:v>
                </c:pt>
                <c:pt idx="2963">
                  <c:v>42859.54146990741</c:v>
                </c:pt>
                <c:pt idx="2964">
                  <c:v>42859.583136574067</c:v>
                </c:pt>
                <c:pt idx="2965">
                  <c:v>42859.624826388892</c:v>
                </c:pt>
                <c:pt idx="2966">
                  <c:v>42859.666493055563</c:v>
                </c:pt>
                <c:pt idx="2967">
                  <c:v>42859.70815972222</c:v>
                </c:pt>
                <c:pt idx="2968">
                  <c:v>42859.749907407408</c:v>
                </c:pt>
                <c:pt idx="2969">
                  <c:v>42859.791574074072</c:v>
                </c:pt>
                <c:pt idx="2970">
                  <c:v>42859.833240740743</c:v>
                </c:pt>
                <c:pt idx="2971">
                  <c:v>42859.874907407408</c:v>
                </c:pt>
                <c:pt idx="2972">
                  <c:v>42859.916574074072</c:v>
                </c:pt>
                <c:pt idx="2973">
                  <c:v>42859.958240740743</c:v>
                </c:pt>
                <c:pt idx="2974">
                  <c:v>42859.999907407408</c:v>
                </c:pt>
                <c:pt idx="2975">
                  <c:v>42860.041574074072</c:v>
                </c:pt>
                <c:pt idx="2976">
                  <c:v>42860.083240740743</c:v>
                </c:pt>
                <c:pt idx="2977">
                  <c:v>42860.124907407408</c:v>
                </c:pt>
                <c:pt idx="2978">
                  <c:v>42860.166574074072</c:v>
                </c:pt>
                <c:pt idx="2979">
                  <c:v>42860.208240740743</c:v>
                </c:pt>
                <c:pt idx="2980">
                  <c:v>42860.249907407408</c:v>
                </c:pt>
                <c:pt idx="2981">
                  <c:v>42860.291574074072</c:v>
                </c:pt>
                <c:pt idx="2982">
                  <c:v>42860.333240740743</c:v>
                </c:pt>
                <c:pt idx="2983">
                  <c:v>42860.374907407408</c:v>
                </c:pt>
                <c:pt idx="2984">
                  <c:v>42860.416574074072</c:v>
                </c:pt>
                <c:pt idx="2985">
                  <c:v>42860.458240740743</c:v>
                </c:pt>
                <c:pt idx="2986">
                  <c:v>42860.499907407408</c:v>
                </c:pt>
                <c:pt idx="2987">
                  <c:v>42860.541574074072</c:v>
                </c:pt>
                <c:pt idx="2988">
                  <c:v>42860.583240740743</c:v>
                </c:pt>
                <c:pt idx="2989">
                  <c:v>42860.624930555547</c:v>
                </c:pt>
                <c:pt idx="2990">
                  <c:v>42860.666597222233</c:v>
                </c:pt>
                <c:pt idx="2991">
                  <c:v>42860.70826388889</c:v>
                </c:pt>
                <c:pt idx="2992">
                  <c:v>42860.750023148154</c:v>
                </c:pt>
                <c:pt idx="2993">
                  <c:v>42860.791689814818</c:v>
                </c:pt>
                <c:pt idx="2994">
                  <c:v>42860.833356481482</c:v>
                </c:pt>
                <c:pt idx="2995">
                  <c:v>42860.875023148154</c:v>
                </c:pt>
                <c:pt idx="2996">
                  <c:v>42860.916689814818</c:v>
                </c:pt>
                <c:pt idx="2997">
                  <c:v>42860.958356481482</c:v>
                </c:pt>
                <c:pt idx="2998">
                  <c:v>42861.000023148154</c:v>
                </c:pt>
                <c:pt idx="2999">
                  <c:v>42861.041689814818</c:v>
                </c:pt>
                <c:pt idx="3000">
                  <c:v>42861.083356481482</c:v>
                </c:pt>
                <c:pt idx="3001">
                  <c:v>42861.125023148154</c:v>
                </c:pt>
                <c:pt idx="3002">
                  <c:v>42861.166689814818</c:v>
                </c:pt>
                <c:pt idx="3003">
                  <c:v>42861.208356481482</c:v>
                </c:pt>
                <c:pt idx="3004">
                  <c:v>42861.250023148154</c:v>
                </c:pt>
                <c:pt idx="3005">
                  <c:v>42861.291689814818</c:v>
                </c:pt>
                <c:pt idx="3006">
                  <c:v>42861.333356481482</c:v>
                </c:pt>
                <c:pt idx="3007">
                  <c:v>42861.375023148154</c:v>
                </c:pt>
                <c:pt idx="3008">
                  <c:v>42861.416689814818</c:v>
                </c:pt>
                <c:pt idx="3009">
                  <c:v>42861.458356481482</c:v>
                </c:pt>
                <c:pt idx="3010">
                  <c:v>42861.500023148154</c:v>
                </c:pt>
                <c:pt idx="3011">
                  <c:v>42861.541689814818</c:v>
                </c:pt>
                <c:pt idx="3012">
                  <c:v>42861.583356481482</c:v>
                </c:pt>
                <c:pt idx="3013">
                  <c:v>42861.625034722223</c:v>
                </c:pt>
                <c:pt idx="3014">
                  <c:v>42861.666701388887</c:v>
                </c:pt>
                <c:pt idx="3015">
                  <c:v>42861.708368055559</c:v>
                </c:pt>
                <c:pt idx="3016">
                  <c:v>42861.750092592592</c:v>
                </c:pt>
                <c:pt idx="3017">
                  <c:v>42861.791759259257</c:v>
                </c:pt>
                <c:pt idx="3018">
                  <c:v>42861.833425925928</c:v>
                </c:pt>
                <c:pt idx="3019">
                  <c:v>42861.875092592592</c:v>
                </c:pt>
                <c:pt idx="3020">
                  <c:v>42861.916759259257</c:v>
                </c:pt>
                <c:pt idx="3021">
                  <c:v>42861.958425925928</c:v>
                </c:pt>
                <c:pt idx="3022">
                  <c:v>42862.000092592592</c:v>
                </c:pt>
                <c:pt idx="3023">
                  <c:v>42862.041759259257</c:v>
                </c:pt>
                <c:pt idx="3024">
                  <c:v>42862.083425925928</c:v>
                </c:pt>
                <c:pt idx="3025">
                  <c:v>42862.125092592592</c:v>
                </c:pt>
                <c:pt idx="3026">
                  <c:v>42862.166759259257</c:v>
                </c:pt>
                <c:pt idx="3027">
                  <c:v>42862.208425925928</c:v>
                </c:pt>
                <c:pt idx="3028">
                  <c:v>42862.250092592592</c:v>
                </c:pt>
                <c:pt idx="3029">
                  <c:v>42862.291759259257</c:v>
                </c:pt>
                <c:pt idx="3030">
                  <c:v>42862.333425925928</c:v>
                </c:pt>
                <c:pt idx="3031">
                  <c:v>42862.375092592592</c:v>
                </c:pt>
                <c:pt idx="3032">
                  <c:v>42862.416759259257</c:v>
                </c:pt>
                <c:pt idx="3033">
                  <c:v>42862.458425925928</c:v>
                </c:pt>
                <c:pt idx="3034">
                  <c:v>42862.500092592592</c:v>
                </c:pt>
                <c:pt idx="3035">
                  <c:v>42862.541759259257</c:v>
                </c:pt>
                <c:pt idx="3036">
                  <c:v>42862.583402777767</c:v>
                </c:pt>
                <c:pt idx="3037">
                  <c:v>42862.625115740739</c:v>
                </c:pt>
                <c:pt idx="3038">
                  <c:v>42862.66678240741</c:v>
                </c:pt>
                <c:pt idx="3039">
                  <c:v>42862.708449074067</c:v>
                </c:pt>
                <c:pt idx="3040">
                  <c:v>42862.750173611108</c:v>
                </c:pt>
                <c:pt idx="3041">
                  <c:v>42862.79184027778</c:v>
                </c:pt>
                <c:pt idx="3042">
                  <c:v>42862.833506944437</c:v>
                </c:pt>
                <c:pt idx="3043">
                  <c:v>42862.875173611108</c:v>
                </c:pt>
                <c:pt idx="3044">
                  <c:v>42862.91684027778</c:v>
                </c:pt>
                <c:pt idx="3045">
                  <c:v>42862.958506944437</c:v>
                </c:pt>
                <c:pt idx="3046">
                  <c:v>42863.000173611108</c:v>
                </c:pt>
                <c:pt idx="3047">
                  <c:v>42863.04184027778</c:v>
                </c:pt>
                <c:pt idx="3048">
                  <c:v>42863.083506944437</c:v>
                </c:pt>
                <c:pt idx="3049">
                  <c:v>42863.125173611108</c:v>
                </c:pt>
                <c:pt idx="3050">
                  <c:v>42863.16684027778</c:v>
                </c:pt>
                <c:pt idx="3051">
                  <c:v>42863.208506944437</c:v>
                </c:pt>
                <c:pt idx="3052">
                  <c:v>42863.250173611108</c:v>
                </c:pt>
                <c:pt idx="3053">
                  <c:v>42863.29184027778</c:v>
                </c:pt>
                <c:pt idx="3054">
                  <c:v>42863.333506944437</c:v>
                </c:pt>
                <c:pt idx="3055">
                  <c:v>42863.375173611108</c:v>
                </c:pt>
                <c:pt idx="3056">
                  <c:v>42863.41684027778</c:v>
                </c:pt>
                <c:pt idx="3057">
                  <c:v>42863.458506944437</c:v>
                </c:pt>
                <c:pt idx="3058">
                  <c:v>42863.500173611108</c:v>
                </c:pt>
                <c:pt idx="3059">
                  <c:v>42863.54184027778</c:v>
                </c:pt>
                <c:pt idx="3060">
                  <c:v>42863.583506944437</c:v>
                </c:pt>
                <c:pt idx="3061">
                  <c:v>42863.625162037039</c:v>
                </c:pt>
                <c:pt idx="3062">
                  <c:v>42863.666828703703</c:v>
                </c:pt>
                <c:pt idx="3063">
                  <c:v>42863.70853009259</c:v>
                </c:pt>
                <c:pt idx="3064">
                  <c:v>42863.750254629631</c:v>
                </c:pt>
                <c:pt idx="3065">
                  <c:v>42863.791921296302</c:v>
                </c:pt>
                <c:pt idx="3066">
                  <c:v>42863.833587962959</c:v>
                </c:pt>
                <c:pt idx="3067">
                  <c:v>42863.875254629631</c:v>
                </c:pt>
                <c:pt idx="3068">
                  <c:v>42863.916921296302</c:v>
                </c:pt>
                <c:pt idx="3069">
                  <c:v>42863.958587962959</c:v>
                </c:pt>
                <c:pt idx="3070">
                  <c:v>42864.000254629631</c:v>
                </c:pt>
                <c:pt idx="3071">
                  <c:v>42864.041921296302</c:v>
                </c:pt>
                <c:pt idx="3072">
                  <c:v>42864.083587962959</c:v>
                </c:pt>
                <c:pt idx="3073">
                  <c:v>42864.125254629631</c:v>
                </c:pt>
                <c:pt idx="3074">
                  <c:v>42864.166921296302</c:v>
                </c:pt>
                <c:pt idx="3075">
                  <c:v>42864.208587962959</c:v>
                </c:pt>
                <c:pt idx="3076">
                  <c:v>42864.250254629631</c:v>
                </c:pt>
                <c:pt idx="3077">
                  <c:v>42864.291921296302</c:v>
                </c:pt>
                <c:pt idx="3078">
                  <c:v>42864.333587962959</c:v>
                </c:pt>
                <c:pt idx="3079">
                  <c:v>42864.375254629631</c:v>
                </c:pt>
                <c:pt idx="3080">
                  <c:v>42864.416921296302</c:v>
                </c:pt>
                <c:pt idx="3081">
                  <c:v>42864.458587962959</c:v>
                </c:pt>
                <c:pt idx="3082">
                  <c:v>42864.500254629631</c:v>
                </c:pt>
                <c:pt idx="3083">
                  <c:v>42864.541921296302</c:v>
                </c:pt>
                <c:pt idx="3084">
                  <c:v>42864.583587962959</c:v>
                </c:pt>
                <c:pt idx="3085">
                  <c:v>42864.625254629631</c:v>
                </c:pt>
                <c:pt idx="3086">
                  <c:v>42864.666921296302</c:v>
                </c:pt>
                <c:pt idx="3087">
                  <c:v>42864.708587962959</c:v>
                </c:pt>
                <c:pt idx="3088">
                  <c:v>42864.750335648147</c:v>
                </c:pt>
                <c:pt idx="3089">
                  <c:v>42864.792002314818</c:v>
                </c:pt>
                <c:pt idx="3090">
                  <c:v>42864.833668981482</c:v>
                </c:pt>
                <c:pt idx="3091">
                  <c:v>42864.875335648147</c:v>
                </c:pt>
                <c:pt idx="3092">
                  <c:v>42864.917002314818</c:v>
                </c:pt>
                <c:pt idx="3093">
                  <c:v>42864.958668981482</c:v>
                </c:pt>
                <c:pt idx="3094">
                  <c:v>42865.000335648147</c:v>
                </c:pt>
                <c:pt idx="3095">
                  <c:v>42865.042002314818</c:v>
                </c:pt>
                <c:pt idx="3096">
                  <c:v>42865.083668981482</c:v>
                </c:pt>
                <c:pt idx="3097">
                  <c:v>42865.125335648147</c:v>
                </c:pt>
                <c:pt idx="3098">
                  <c:v>42865.167002314818</c:v>
                </c:pt>
                <c:pt idx="3099">
                  <c:v>42865.208668981482</c:v>
                </c:pt>
                <c:pt idx="3100">
                  <c:v>42865.250335648147</c:v>
                </c:pt>
                <c:pt idx="3101">
                  <c:v>42865.292002314818</c:v>
                </c:pt>
                <c:pt idx="3102">
                  <c:v>42865.333668981482</c:v>
                </c:pt>
                <c:pt idx="3103">
                  <c:v>42865.375335648147</c:v>
                </c:pt>
                <c:pt idx="3104">
                  <c:v>42865.417002314818</c:v>
                </c:pt>
                <c:pt idx="3105">
                  <c:v>42865.458668981482</c:v>
                </c:pt>
                <c:pt idx="3106">
                  <c:v>42865.500335648147</c:v>
                </c:pt>
                <c:pt idx="3107">
                  <c:v>42865.542002314818</c:v>
                </c:pt>
                <c:pt idx="3108">
                  <c:v>42865.584236111114</c:v>
                </c:pt>
                <c:pt idx="3109">
                  <c:v>42865.625914351847</c:v>
                </c:pt>
                <c:pt idx="3110">
                  <c:v>42865.667581018519</c:v>
                </c:pt>
                <c:pt idx="3111">
                  <c:v>42865.709282407413</c:v>
                </c:pt>
                <c:pt idx="3112">
                  <c:v>42865.75099537037</c:v>
                </c:pt>
                <c:pt idx="3113">
                  <c:v>42865.792662037027</c:v>
                </c:pt>
                <c:pt idx="3114">
                  <c:v>42865.834328703713</c:v>
                </c:pt>
                <c:pt idx="3115">
                  <c:v>42865.87599537037</c:v>
                </c:pt>
                <c:pt idx="3116">
                  <c:v>42865.917662037027</c:v>
                </c:pt>
                <c:pt idx="3117">
                  <c:v>42865.959328703713</c:v>
                </c:pt>
                <c:pt idx="3118">
                  <c:v>42866.00099537037</c:v>
                </c:pt>
                <c:pt idx="3119">
                  <c:v>42866.042662037027</c:v>
                </c:pt>
                <c:pt idx="3120">
                  <c:v>42866.084328703713</c:v>
                </c:pt>
                <c:pt idx="3121">
                  <c:v>42866.12599537037</c:v>
                </c:pt>
                <c:pt idx="3122">
                  <c:v>42866.167662037027</c:v>
                </c:pt>
                <c:pt idx="3123">
                  <c:v>42866.209328703713</c:v>
                </c:pt>
                <c:pt idx="3124">
                  <c:v>42866.25099537037</c:v>
                </c:pt>
                <c:pt idx="3125">
                  <c:v>42866.292662037027</c:v>
                </c:pt>
                <c:pt idx="3126">
                  <c:v>42866.334328703713</c:v>
                </c:pt>
                <c:pt idx="3127">
                  <c:v>42866.37599537037</c:v>
                </c:pt>
                <c:pt idx="3128">
                  <c:v>42866.417662037027</c:v>
                </c:pt>
                <c:pt idx="3129">
                  <c:v>42866.459328703713</c:v>
                </c:pt>
                <c:pt idx="3130">
                  <c:v>42866.50099537037</c:v>
                </c:pt>
                <c:pt idx="3131">
                  <c:v>42866.542662037027</c:v>
                </c:pt>
                <c:pt idx="3132">
                  <c:v>42866.584340277783</c:v>
                </c:pt>
                <c:pt idx="3133">
                  <c:v>42866.626018518517</c:v>
                </c:pt>
                <c:pt idx="3134">
                  <c:v>42866.667685185188</c:v>
                </c:pt>
                <c:pt idx="3135">
                  <c:v>42866.709351851852</c:v>
                </c:pt>
                <c:pt idx="3136">
                  <c:v>42866.751111111109</c:v>
                </c:pt>
                <c:pt idx="3137">
                  <c:v>42866.79277777778</c:v>
                </c:pt>
                <c:pt idx="3138">
                  <c:v>42866.834444444437</c:v>
                </c:pt>
                <c:pt idx="3139">
                  <c:v>42866.876111111109</c:v>
                </c:pt>
                <c:pt idx="3140">
                  <c:v>42866.91777777778</c:v>
                </c:pt>
                <c:pt idx="3141">
                  <c:v>42866.959444444437</c:v>
                </c:pt>
                <c:pt idx="3142">
                  <c:v>42867.001111111109</c:v>
                </c:pt>
                <c:pt idx="3143">
                  <c:v>42867.04277777778</c:v>
                </c:pt>
                <c:pt idx="3144">
                  <c:v>42867.084444444437</c:v>
                </c:pt>
                <c:pt idx="3145">
                  <c:v>42867.126111111109</c:v>
                </c:pt>
                <c:pt idx="3146">
                  <c:v>42867.16777777778</c:v>
                </c:pt>
                <c:pt idx="3147">
                  <c:v>42867.209444444437</c:v>
                </c:pt>
                <c:pt idx="3148">
                  <c:v>42867.251111111109</c:v>
                </c:pt>
                <c:pt idx="3149">
                  <c:v>42867.29277777778</c:v>
                </c:pt>
                <c:pt idx="3150">
                  <c:v>42867.334444444437</c:v>
                </c:pt>
                <c:pt idx="3151">
                  <c:v>42867.376111111109</c:v>
                </c:pt>
                <c:pt idx="3152">
                  <c:v>42867.41777777778</c:v>
                </c:pt>
                <c:pt idx="3153">
                  <c:v>42867.459444444437</c:v>
                </c:pt>
                <c:pt idx="3154">
                  <c:v>42867.501111111109</c:v>
                </c:pt>
                <c:pt idx="3155">
                  <c:v>42867.54277777778</c:v>
                </c:pt>
                <c:pt idx="3156">
                  <c:v>42867.584456018521</c:v>
                </c:pt>
                <c:pt idx="3157">
                  <c:v>42867.626168981478</c:v>
                </c:pt>
                <c:pt idx="3158">
                  <c:v>42867.667800925927</c:v>
                </c:pt>
                <c:pt idx="3159">
                  <c:v>42867.709490740737</c:v>
                </c:pt>
                <c:pt idx="3160">
                  <c:v>42867.751180555562</c:v>
                </c:pt>
                <c:pt idx="3161">
                  <c:v>42867.792847222219</c:v>
                </c:pt>
                <c:pt idx="3162">
                  <c:v>42867.834513888891</c:v>
                </c:pt>
                <c:pt idx="3163">
                  <c:v>42867.876180555562</c:v>
                </c:pt>
                <c:pt idx="3164">
                  <c:v>42867.917847222219</c:v>
                </c:pt>
                <c:pt idx="3165">
                  <c:v>42867.959513888891</c:v>
                </c:pt>
                <c:pt idx="3166">
                  <c:v>42868.001180555562</c:v>
                </c:pt>
                <c:pt idx="3167">
                  <c:v>42868.042847222219</c:v>
                </c:pt>
                <c:pt idx="3168">
                  <c:v>42868.084513888891</c:v>
                </c:pt>
                <c:pt idx="3169">
                  <c:v>42868.126180555562</c:v>
                </c:pt>
                <c:pt idx="3170">
                  <c:v>42868.167847222219</c:v>
                </c:pt>
                <c:pt idx="3171">
                  <c:v>42868.209513888891</c:v>
                </c:pt>
                <c:pt idx="3172">
                  <c:v>42868.251180555562</c:v>
                </c:pt>
                <c:pt idx="3173">
                  <c:v>42868.292847222219</c:v>
                </c:pt>
                <c:pt idx="3174">
                  <c:v>42868.334513888891</c:v>
                </c:pt>
                <c:pt idx="3175">
                  <c:v>42868.376180555562</c:v>
                </c:pt>
                <c:pt idx="3176">
                  <c:v>42868.417847222219</c:v>
                </c:pt>
                <c:pt idx="3177">
                  <c:v>42868.459513888891</c:v>
                </c:pt>
                <c:pt idx="3178">
                  <c:v>42868.501180555562</c:v>
                </c:pt>
                <c:pt idx="3179">
                  <c:v>42868.542847222219</c:v>
                </c:pt>
                <c:pt idx="3180">
                  <c:v>42868.584513888891</c:v>
                </c:pt>
                <c:pt idx="3181">
                  <c:v>42868.626203703701</c:v>
                </c:pt>
                <c:pt idx="3182">
                  <c:v>42868.667858796303</c:v>
                </c:pt>
                <c:pt idx="3183">
                  <c:v>42868.709548611107</c:v>
                </c:pt>
                <c:pt idx="3184">
                  <c:v>42868.751261574071</c:v>
                </c:pt>
                <c:pt idx="3185">
                  <c:v>42868.792928240742</c:v>
                </c:pt>
                <c:pt idx="3186">
                  <c:v>42868.834594907406</c:v>
                </c:pt>
                <c:pt idx="3187">
                  <c:v>42868.876261574071</c:v>
                </c:pt>
                <c:pt idx="3188">
                  <c:v>42868.917928240742</c:v>
                </c:pt>
                <c:pt idx="3189">
                  <c:v>42868.959594907406</c:v>
                </c:pt>
                <c:pt idx="3190">
                  <c:v>42869.001261574071</c:v>
                </c:pt>
                <c:pt idx="3191">
                  <c:v>42869.042928240742</c:v>
                </c:pt>
                <c:pt idx="3192">
                  <c:v>42869.084594907406</c:v>
                </c:pt>
                <c:pt idx="3193">
                  <c:v>42869.126261574071</c:v>
                </c:pt>
                <c:pt idx="3194">
                  <c:v>42869.167928240742</c:v>
                </c:pt>
                <c:pt idx="3195">
                  <c:v>42869.209594907406</c:v>
                </c:pt>
                <c:pt idx="3196">
                  <c:v>42869.251261574071</c:v>
                </c:pt>
                <c:pt idx="3197">
                  <c:v>42869.292928240742</c:v>
                </c:pt>
                <c:pt idx="3198">
                  <c:v>42869.334594907406</c:v>
                </c:pt>
                <c:pt idx="3199">
                  <c:v>42869.376261574071</c:v>
                </c:pt>
                <c:pt idx="3200">
                  <c:v>42869.417928240742</c:v>
                </c:pt>
                <c:pt idx="3201">
                  <c:v>42869.459594907406</c:v>
                </c:pt>
                <c:pt idx="3202">
                  <c:v>42869.501261574071</c:v>
                </c:pt>
                <c:pt idx="3203">
                  <c:v>42869.542928240742</c:v>
                </c:pt>
                <c:pt idx="3204">
                  <c:v>42869.584594907406</c:v>
                </c:pt>
                <c:pt idx="3205">
                  <c:v>42869.626307870371</c:v>
                </c:pt>
                <c:pt idx="3206">
                  <c:v>42869.667951388888</c:v>
                </c:pt>
                <c:pt idx="3207">
                  <c:v>42869.709652777783</c:v>
                </c:pt>
                <c:pt idx="3208">
                  <c:v>42869.75136574074</c:v>
                </c:pt>
                <c:pt idx="3209">
                  <c:v>42869.793032407397</c:v>
                </c:pt>
                <c:pt idx="3210">
                  <c:v>42869.834699074083</c:v>
                </c:pt>
                <c:pt idx="3211">
                  <c:v>42869.87636574074</c:v>
                </c:pt>
                <c:pt idx="3212">
                  <c:v>42869.918032407397</c:v>
                </c:pt>
                <c:pt idx="3213">
                  <c:v>42869.959699074083</c:v>
                </c:pt>
                <c:pt idx="3214">
                  <c:v>42870.00136574074</c:v>
                </c:pt>
                <c:pt idx="3215">
                  <c:v>42870.043032407397</c:v>
                </c:pt>
                <c:pt idx="3216">
                  <c:v>42870.084699074083</c:v>
                </c:pt>
                <c:pt idx="3217">
                  <c:v>42870.12636574074</c:v>
                </c:pt>
                <c:pt idx="3218">
                  <c:v>42870.168032407397</c:v>
                </c:pt>
                <c:pt idx="3219">
                  <c:v>42870.209699074083</c:v>
                </c:pt>
                <c:pt idx="3220">
                  <c:v>42870.25136574074</c:v>
                </c:pt>
                <c:pt idx="3221">
                  <c:v>42870.293032407397</c:v>
                </c:pt>
                <c:pt idx="3222">
                  <c:v>42870.334699074083</c:v>
                </c:pt>
                <c:pt idx="3223">
                  <c:v>42870.37636574074</c:v>
                </c:pt>
                <c:pt idx="3224">
                  <c:v>42870.418032407397</c:v>
                </c:pt>
                <c:pt idx="3225">
                  <c:v>42870.459699074083</c:v>
                </c:pt>
                <c:pt idx="3226">
                  <c:v>42870.50136574074</c:v>
                </c:pt>
                <c:pt idx="3227">
                  <c:v>42870.543032407397</c:v>
                </c:pt>
                <c:pt idx="3228">
                  <c:v>42870.584687499999</c:v>
                </c:pt>
                <c:pt idx="3229">
                  <c:v>42870.626400462963</c:v>
                </c:pt>
                <c:pt idx="3230">
                  <c:v>42870.668032407397</c:v>
                </c:pt>
                <c:pt idx="3231">
                  <c:v>42870.709745370368</c:v>
                </c:pt>
                <c:pt idx="3232">
                  <c:v>42870.751446759263</c:v>
                </c:pt>
                <c:pt idx="3233">
                  <c:v>42870.793113425927</c:v>
                </c:pt>
                <c:pt idx="3234">
                  <c:v>42870.834780092591</c:v>
                </c:pt>
                <c:pt idx="3235">
                  <c:v>42870.876493055563</c:v>
                </c:pt>
                <c:pt idx="3236">
                  <c:v>42870.918124999997</c:v>
                </c:pt>
                <c:pt idx="3237">
                  <c:v>42870.959791666668</c:v>
                </c:pt>
                <c:pt idx="3238">
                  <c:v>42871.001458333332</c:v>
                </c:pt>
                <c:pt idx="3239">
                  <c:v>42871.043124999997</c:v>
                </c:pt>
                <c:pt idx="3240">
                  <c:v>42871.084791666668</c:v>
                </c:pt>
                <c:pt idx="3241">
                  <c:v>42871.126458333332</c:v>
                </c:pt>
                <c:pt idx="3242">
                  <c:v>42871.168124999997</c:v>
                </c:pt>
                <c:pt idx="3243">
                  <c:v>42871.209791666668</c:v>
                </c:pt>
                <c:pt idx="3244">
                  <c:v>42871.251458333332</c:v>
                </c:pt>
                <c:pt idx="3245">
                  <c:v>42871.293124999997</c:v>
                </c:pt>
                <c:pt idx="3246">
                  <c:v>42871.334791666668</c:v>
                </c:pt>
                <c:pt idx="3247">
                  <c:v>42871.376458333332</c:v>
                </c:pt>
                <c:pt idx="3248">
                  <c:v>42871.418124999997</c:v>
                </c:pt>
                <c:pt idx="3249">
                  <c:v>42871.459791666668</c:v>
                </c:pt>
                <c:pt idx="3250">
                  <c:v>42871.501458333332</c:v>
                </c:pt>
                <c:pt idx="3251">
                  <c:v>42871.543124999997</c:v>
                </c:pt>
                <c:pt idx="3252">
                  <c:v>42871.584791666668</c:v>
                </c:pt>
                <c:pt idx="3253">
                  <c:v>42871.626469907409</c:v>
                </c:pt>
                <c:pt idx="3254">
                  <c:v>42871.668136574073</c:v>
                </c:pt>
                <c:pt idx="3255">
                  <c:v>42871.709837962961</c:v>
                </c:pt>
                <c:pt idx="3256">
                  <c:v>42871.751550925917</c:v>
                </c:pt>
                <c:pt idx="3257">
                  <c:v>42871.793217592603</c:v>
                </c:pt>
                <c:pt idx="3258">
                  <c:v>42871.83488425926</c:v>
                </c:pt>
                <c:pt idx="3259">
                  <c:v>42871.876550925917</c:v>
                </c:pt>
                <c:pt idx="3260">
                  <c:v>42871.918217592603</c:v>
                </c:pt>
                <c:pt idx="3261">
                  <c:v>42871.95988425926</c:v>
                </c:pt>
                <c:pt idx="3262">
                  <c:v>42872.001550925917</c:v>
                </c:pt>
                <c:pt idx="3263">
                  <c:v>42872.043217592603</c:v>
                </c:pt>
                <c:pt idx="3264">
                  <c:v>42872.08488425926</c:v>
                </c:pt>
                <c:pt idx="3265">
                  <c:v>42872.126550925917</c:v>
                </c:pt>
                <c:pt idx="3266">
                  <c:v>42872.168217592603</c:v>
                </c:pt>
                <c:pt idx="3267">
                  <c:v>42872.20988425926</c:v>
                </c:pt>
                <c:pt idx="3268">
                  <c:v>42872.251550925917</c:v>
                </c:pt>
                <c:pt idx="3269">
                  <c:v>42872.293217592603</c:v>
                </c:pt>
                <c:pt idx="3270">
                  <c:v>42872.33488425926</c:v>
                </c:pt>
                <c:pt idx="3271">
                  <c:v>42872.376550925917</c:v>
                </c:pt>
                <c:pt idx="3272">
                  <c:v>42872.418217592603</c:v>
                </c:pt>
                <c:pt idx="3273">
                  <c:v>42872.45988425926</c:v>
                </c:pt>
                <c:pt idx="3274">
                  <c:v>42872.501550925917</c:v>
                </c:pt>
                <c:pt idx="3275">
                  <c:v>42872.543217592603</c:v>
                </c:pt>
                <c:pt idx="3276">
                  <c:v>42872.58489583333</c:v>
                </c:pt>
                <c:pt idx="3277">
                  <c:v>42872.626574074071</c:v>
                </c:pt>
                <c:pt idx="3278">
                  <c:v>42872.668240740742</c:v>
                </c:pt>
                <c:pt idx="3279">
                  <c:v>42872.709918981483</c:v>
                </c:pt>
                <c:pt idx="3280">
                  <c:v>42872.751643518517</c:v>
                </c:pt>
                <c:pt idx="3281">
                  <c:v>42872.793310185189</c:v>
                </c:pt>
                <c:pt idx="3282">
                  <c:v>42872.834976851853</c:v>
                </c:pt>
                <c:pt idx="3283">
                  <c:v>42872.876643518517</c:v>
                </c:pt>
                <c:pt idx="3284">
                  <c:v>42872.918310185189</c:v>
                </c:pt>
                <c:pt idx="3285">
                  <c:v>42872.959976851853</c:v>
                </c:pt>
                <c:pt idx="3286">
                  <c:v>42873.001643518517</c:v>
                </c:pt>
                <c:pt idx="3287">
                  <c:v>42873.043310185189</c:v>
                </c:pt>
                <c:pt idx="3288">
                  <c:v>42873.084976851853</c:v>
                </c:pt>
                <c:pt idx="3289">
                  <c:v>42873.126643518517</c:v>
                </c:pt>
                <c:pt idx="3290">
                  <c:v>42873.168310185189</c:v>
                </c:pt>
                <c:pt idx="3291">
                  <c:v>42873.209976851853</c:v>
                </c:pt>
                <c:pt idx="3292">
                  <c:v>42873.251643518517</c:v>
                </c:pt>
                <c:pt idx="3293">
                  <c:v>42873.293310185189</c:v>
                </c:pt>
                <c:pt idx="3294">
                  <c:v>42873.334976851853</c:v>
                </c:pt>
                <c:pt idx="3295">
                  <c:v>42873.376643518517</c:v>
                </c:pt>
                <c:pt idx="3296">
                  <c:v>42873.418310185189</c:v>
                </c:pt>
                <c:pt idx="3297">
                  <c:v>42873.459976851853</c:v>
                </c:pt>
                <c:pt idx="3298">
                  <c:v>42873.501643518517</c:v>
                </c:pt>
                <c:pt idx="3299">
                  <c:v>42873.543310185189</c:v>
                </c:pt>
                <c:pt idx="3300">
                  <c:v>42873.584976851853</c:v>
                </c:pt>
                <c:pt idx="3301">
                  <c:v>42873.626655092587</c:v>
                </c:pt>
                <c:pt idx="3302">
                  <c:v>42873.668321759258</c:v>
                </c:pt>
                <c:pt idx="3303">
                  <c:v>42873.710011574083</c:v>
                </c:pt>
                <c:pt idx="3304">
                  <c:v>42873.751701388886</c:v>
                </c:pt>
                <c:pt idx="3305">
                  <c:v>42873.793368055558</c:v>
                </c:pt>
                <c:pt idx="3306">
                  <c:v>42873.835034722222</c:v>
                </c:pt>
                <c:pt idx="3307">
                  <c:v>42873.876701388886</c:v>
                </c:pt>
                <c:pt idx="3308">
                  <c:v>42873.918368055558</c:v>
                </c:pt>
                <c:pt idx="3309">
                  <c:v>42873.960034722222</c:v>
                </c:pt>
                <c:pt idx="3310">
                  <c:v>42874.001701388886</c:v>
                </c:pt>
                <c:pt idx="3311">
                  <c:v>42874.043368055558</c:v>
                </c:pt>
                <c:pt idx="3312">
                  <c:v>42874.085034722222</c:v>
                </c:pt>
                <c:pt idx="3313">
                  <c:v>42874.126701388886</c:v>
                </c:pt>
                <c:pt idx="3314">
                  <c:v>42874.168368055558</c:v>
                </c:pt>
                <c:pt idx="3315">
                  <c:v>42874.210034722222</c:v>
                </c:pt>
                <c:pt idx="3316">
                  <c:v>42874.251701388886</c:v>
                </c:pt>
                <c:pt idx="3317">
                  <c:v>42874.293368055558</c:v>
                </c:pt>
                <c:pt idx="3318">
                  <c:v>42874.335034722222</c:v>
                </c:pt>
                <c:pt idx="3319">
                  <c:v>42874.376701388886</c:v>
                </c:pt>
                <c:pt idx="3320">
                  <c:v>42874.418368055558</c:v>
                </c:pt>
                <c:pt idx="3321">
                  <c:v>42874.460034722222</c:v>
                </c:pt>
                <c:pt idx="3322">
                  <c:v>42874.501701388886</c:v>
                </c:pt>
                <c:pt idx="3323">
                  <c:v>42874.543368055558</c:v>
                </c:pt>
                <c:pt idx="3324">
                  <c:v>42874.585046296299</c:v>
                </c:pt>
                <c:pt idx="3325">
                  <c:v>42874.62672453704</c:v>
                </c:pt>
                <c:pt idx="3326">
                  <c:v>42874.668391203697</c:v>
                </c:pt>
                <c:pt idx="3327">
                  <c:v>42874.710092592592</c:v>
                </c:pt>
                <c:pt idx="3328">
                  <c:v>42874.751793981479</c:v>
                </c:pt>
                <c:pt idx="3329">
                  <c:v>42874.79346064815</c:v>
                </c:pt>
                <c:pt idx="3330">
                  <c:v>42874.835127314807</c:v>
                </c:pt>
                <c:pt idx="3331">
                  <c:v>42874.876793981479</c:v>
                </c:pt>
                <c:pt idx="3332">
                  <c:v>42874.91846064815</c:v>
                </c:pt>
                <c:pt idx="3333">
                  <c:v>42874.960127314807</c:v>
                </c:pt>
                <c:pt idx="3334">
                  <c:v>42875.001793981479</c:v>
                </c:pt>
                <c:pt idx="3335">
                  <c:v>42875.04346064815</c:v>
                </c:pt>
                <c:pt idx="3336">
                  <c:v>42875.085127314807</c:v>
                </c:pt>
                <c:pt idx="3337">
                  <c:v>42875.126793981479</c:v>
                </c:pt>
                <c:pt idx="3338">
                  <c:v>42875.16846064815</c:v>
                </c:pt>
                <c:pt idx="3339">
                  <c:v>42875.210127314807</c:v>
                </c:pt>
                <c:pt idx="3340">
                  <c:v>42875.251793981479</c:v>
                </c:pt>
                <c:pt idx="3341">
                  <c:v>42875.29346064815</c:v>
                </c:pt>
                <c:pt idx="3342">
                  <c:v>42875.335127314807</c:v>
                </c:pt>
                <c:pt idx="3343">
                  <c:v>42875.376793981479</c:v>
                </c:pt>
                <c:pt idx="3344">
                  <c:v>42875.41846064815</c:v>
                </c:pt>
                <c:pt idx="3345">
                  <c:v>42875.460127314807</c:v>
                </c:pt>
                <c:pt idx="3346">
                  <c:v>42875.501793981479</c:v>
                </c:pt>
                <c:pt idx="3347">
                  <c:v>42875.54346064815</c:v>
                </c:pt>
                <c:pt idx="3348">
                  <c:v>42875.585127314807</c:v>
                </c:pt>
                <c:pt idx="3349">
                  <c:v>42875.626805555563</c:v>
                </c:pt>
                <c:pt idx="3350">
                  <c:v>42875.66847222222</c:v>
                </c:pt>
                <c:pt idx="3351">
                  <c:v>42875.710185185177</c:v>
                </c:pt>
                <c:pt idx="3352">
                  <c:v>42875.751886574071</c:v>
                </c:pt>
                <c:pt idx="3353">
                  <c:v>42875.793553240743</c:v>
                </c:pt>
                <c:pt idx="3354">
                  <c:v>42875.835219907407</c:v>
                </c:pt>
                <c:pt idx="3355">
                  <c:v>42875.876886574071</c:v>
                </c:pt>
                <c:pt idx="3356">
                  <c:v>42875.918553240743</c:v>
                </c:pt>
                <c:pt idx="3357">
                  <c:v>42875.960219907407</c:v>
                </c:pt>
                <c:pt idx="3358">
                  <c:v>42876.001886574071</c:v>
                </c:pt>
                <c:pt idx="3359">
                  <c:v>42876.043553240743</c:v>
                </c:pt>
                <c:pt idx="3360">
                  <c:v>42876.085219907407</c:v>
                </c:pt>
                <c:pt idx="3361">
                  <c:v>42876.126886574071</c:v>
                </c:pt>
                <c:pt idx="3362">
                  <c:v>42876.168553240743</c:v>
                </c:pt>
                <c:pt idx="3363">
                  <c:v>42876.210219907407</c:v>
                </c:pt>
                <c:pt idx="3364">
                  <c:v>42876.251886574071</c:v>
                </c:pt>
                <c:pt idx="3365">
                  <c:v>42876.293553240743</c:v>
                </c:pt>
                <c:pt idx="3366">
                  <c:v>42876.335219907407</c:v>
                </c:pt>
                <c:pt idx="3367">
                  <c:v>42876.376886574071</c:v>
                </c:pt>
                <c:pt idx="3368">
                  <c:v>42876.418553240743</c:v>
                </c:pt>
                <c:pt idx="3369">
                  <c:v>42876.460219907407</c:v>
                </c:pt>
                <c:pt idx="3370">
                  <c:v>42876.501886574071</c:v>
                </c:pt>
                <c:pt idx="3371">
                  <c:v>42876.543553240743</c:v>
                </c:pt>
                <c:pt idx="3372">
                  <c:v>42876.585231481477</c:v>
                </c:pt>
                <c:pt idx="3373">
                  <c:v>42876.626909722218</c:v>
                </c:pt>
                <c:pt idx="3374">
                  <c:v>42876.668576388889</c:v>
                </c:pt>
                <c:pt idx="3375">
                  <c:v>42876.710300925923</c:v>
                </c:pt>
                <c:pt idx="3376">
                  <c:v>42876.75199074074</c:v>
                </c:pt>
                <c:pt idx="3377">
                  <c:v>42876.793657407397</c:v>
                </c:pt>
                <c:pt idx="3378">
                  <c:v>42876.835324074083</c:v>
                </c:pt>
                <c:pt idx="3379">
                  <c:v>42876.87699074074</c:v>
                </c:pt>
                <c:pt idx="3380">
                  <c:v>42876.918657407397</c:v>
                </c:pt>
                <c:pt idx="3381">
                  <c:v>42876.960324074083</c:v>
                </c:pt>
                <c:pt idx="3382">
                  <c:v>42877.00199074074</c:v>
                </c:pt>
                <c:pt idx="3383">
                  <c:v>42877.043657407397</c:v>
                </c:pt>
                <c:pt idx="3384">
                  <c:v>42877.085324074083</c:v>
                </c:pt>
                <c:pt idx="3385">
                  <c:v>42877.12699074074</c:v>
                </c:pt>
                <c:pt idx="3386">
                  <c:v>42877.168657407397</c:v>
                </c:pt>
                <c:pt idx="3387">
                  <c:v>42877.210324074083</c:v>
                </c:pt>
                <c:pt idx="3388">
                  <c:v>42877.25199074074</c:v>
                </c:pt>
                <c:pt idx="3389">
                  <c:v>42877.293657407397</c:v>
                </c:pt>
                <c:pt idx="3390">
                  <c:v>42877.335324074083</c:v>
                </c:pt>
                <c:pt idx="3391">
                  <c:v>42877.37699074074</c:v>
                </c:pt>
                <c:pt idx="3392">
                  <c:v>42877.418657407397</c:v>
                </c:pt>
                <c:pt idx="3393">
                  <c:v>42877.460324074083</c:v>
                </c:pt>
                <c:pt idx="3394">
                  <c:v>42877.50199074074</c:v>
                </c:pt>
                <c:pt idx="3395">
                  <c:v>42877.543657407397</c:v>
                </c:pt>
                <c:pt idx="3396">
                  <c:v>42877.585335648153</c:v>
                </c:pt>
                <c:pt idx="3397">
                  <c:v>42877.627013888887</c:v>
                </c:pt>
                <c:pt idx="3398">
                  <c:v>42877.668680555558</c:v>
                </c:pt>
                <c:pt idx="3399">
                  <c:v>42877.710370370369</c:v>
                </c:pt>
                <c:pt idx="3400">
                  <c:v>42877.752083333333</c:v>
                </c:pt>
                <c:pt idx="3401">
                  <c:v>42877.793749999997</c:v>
                </c:pt>
                <c:pt idx="3402">
                  <c:v>42877.835416666669</c:v>
                </c:pt>
                <c:pt idx="3403">
                  <c:v>42877.877083333333</c:v>
                </c:pt>
                <c:pt idx="3404">
                  <c:v>42877.918749999997</c:v>
                </c:pt>
                <c:pt idx="3405">
                  <c:v>42877.960416666669</c:v>
                </c:pt>
                <c:pt idx="3406">
                  <c:v>42878.002083333333</c:v>
                </c:pt>
                <c:pt idx="3407">
                  <c:v>42878.043749999997</c:v>
                </c:pt>
                <c:pt idx="3408">
                  <c:v>42878.085416666669</c:v>
                </c:pt>
                <c:pt idx="3409">
                  <c:v>42878.127083333333</c:v>
                </c:pt>
                <c:pt idx="3410">
                  <c:v>42878.168749999997</c:v>
                </c:pt>
                <c:pt idx="3411">
                  <c:v>42878.210416666669</c:v>
                </c:pt>
                <c:pt idx="3412">
                  <c:v>42878.252083333333</c:v>
                </c:pt>
                <c:pt idx="3413">
                  <c:v>42878.293749999997</c:v>
                </c:pt>
                <c:pt idx="3414">
                  <c:v>42878.335416666669</c:v>
                </c:pt>
                <c:pt idx="3415">
                  <c:v>42878.377083333333</c:v>
                </c:pt>
                <c:pt idx="3416">
                  <c:v>42878.418749999997</c:v>
                </c:pt>
                <c:pt idx="3417">
                  <c:v>42878.460416666669</c:v>
                </c:pt>
                <c:pt idx="3418">
                  <c:v>42878.502083333333</c:v>
                </c:pt>
                <c:pt idx="3419">
                  <c:v>42878.543749999997</c:v>
                </c:pt>
                <c:pt idx="3420">
                  <c:v>42878.585428240738</c:v>
                </c:pt>
                <c:pt idx="3421">
                  <c:v>42878.627106481479</c:v>
                </c:pt>
                <c:pt idx="3422">
                  <c:v>42878.668773148151</c:v>
                </c:pt>
                <c:pt idx="3423">
                  <c:v>42878.710497685177</c:v>
                </c:pt>
                <c:pt idx="3424">
                  <c:v>42878.752199074072</c:v>
                </c:pt>
                <c:pt idx="3425">
                  <c:v>42878.793865740743</c:v>
                </c:pt>
                <c:pt idx="3426">
                  <c:v>42878.835532407407</c:v>
                </c:pt>
                <c:pt idx="3427">
                  <c:v>42878.877199074072</c:v>
                </c:pt>
                <c:pt idx="3428">
                  <c:v>42878.918865740743</c:v>
                </c:pt>
                <c:pt idx="3429">
                  <c:v>42878.960532407407</c:v>
                </c:pt>
                <c:pt idx="3430">
                  <c:v>42879.002199074072</c:v>
                </c:pt>
                <c:pt idx="3431">
                  <c:v>42879.043865740743</c:v>
                </c:pt>
                <c:pt idx="3432">
                  <c:v>42879.085532407407</c:v>
                </c:pt>
                <c:pt idx="3433">
                  <c:v>42879.127199074072</c:v>
                </c:pt>
                <c:pt idx="3434">
                  <c:v>42879.168865740743</c:v>
                </c:pt>
                <c:pt idx="3435">
                  <c:v>42879.210532407407</c:v>
                </c:pt>
                <c:pt idx="3436">
                  <c:v>42879.252199074072</c:v>
                </c:pt>
                <c:pt idx="3437">
                  <c:v>42879.293865740743</c:v>
                </c:pt>
                <c:pt idx="3438">
                  <c:v>42879.335532407407</c:v>
                </c:pt>
                <c:pt idx="3439">
                  <c:v>42879.377199074072</c:v>
                </c:pt>
                <c:pt idx="3440">
                  <c:v>42879.418865740743</c:v>
                </c:pt>
                <c:pt idx="3441">
                  <c:v>42879.460532407407</c:v>
                </c:pt>
                <c:pt idx="3442">
                  <c:v>42879.502199074072</c:v>
                </c:pt>
                <c:pt idx="3443">
                  <c:v>42879.543865740743</c:v>
                </c:pt>
                <c:pt idx="3444">
                  <c:v>42879.58556712963</c:v>
                </c:pt>
                <c:pt idx="3445">
                  <c:v>42879.627233796287</c:v>
                </c:pt>
                <c:pt idx="3446">
                  <c:v>42879.668900462973</c:v>
                </c:pt>
                <c:pt idx="3447">
                  <c:v>42879.71056712963</c:v>
                </c:pt>
                <c:pt idx="3448">
                  <c:v>42879.752245370371</c:v>
                </c:pt>
                <c:pt idx="3449">
                  <c:v>42879.793912037043</c:v>
                </c:pt>
                <c:pt idx="3450">
                  <c:v>42879.835578703707</c:v>
                </c:pt>
                <c:pt idx="3451">
                  <c:v>42879.877245370371</c:v>
                </c:pt>
                <c:pt idx="3452">
                  <c:v>42879.918912037043</c:v>
                </c:pt>
                <c:pt idx="3453">
                  <c:v>42879.960578703707</c:v>
                </c:pt>
                <c:pt idx="3454">
                  <c:v>42880.002245370371</c:v>
                </c:pt>
                <c:pt idx="3455">
                  <c:v>42880.043912037043</c:v>
                </c:pt>
                <c:pt idx="3456">
                  <c:v>42880.085578703707</c:v>
                </c:pt>
                <c:pt idx="3457">
                  <c:v>42880.127245370371</c:v>
                </c:pt>
                <c:pt idx="3458">
                  <c:v>42880.168912037043</c:v>
                </c:pt>
                <c:pt idx="3459">
                  <c:v>42880.210578703707</c:v>
                </c:pt>
                <c:pt idx="3460">
                  <c:v>42880.252245370371</c:v>
                </c:pt>
                <c:pt idx="3461">
                  <c:v>42880.293912037043</c:v>
                </c:pt>
                <c:pt idx="3462">
                  <c:v>42880.335578703707</c:v>
                </c:pt>
                <c:pt idx="3463">
                  <c:v>42880.377245370371</c:v>
                </c:pt>
                <c:pt idx="3464">
                  <c:v>42880.418912037043</c:v>
                </c:pt>
                <c:pt idx="3465">
                  <c:v>42880.460578703707</c:v>
                </c:pt>
                <c:pt idx="3466">
                  <c:v>42880.502245370371</c:v>
                </c:pt>
                <c:pt idx="3467">
                  <c:v>42880.543912037043</c:v>
                </c:pt>
                <c:pt idx="3468">
                  <c:v>42880.585601851853</c:v>
                </c:pt>
                <c:pt idx="3469">
                  <c:v>42880.627268518518</c:v>
                </c:pt>
                <c:pt idx="3470">
                  <c:v>42880.668935185182</c:v>
                </c:pt>
                <c:pt idx="3471">
                  <c:v>42880.710613425923</c:v>
                </c:pt>
                <c:pt idx="3472">
                  <c:v>42880.752280092587</c:v>
                </c:pt>
                <c:pt idx="3473">
                  <c:v>42880.793946759259</c:v>
                </c:pt>
                <c:pt idx="3474">
                  <c:v>42880.835613425923</c:v>
                </c:pt>
                <c:pt idx="3475">
                  <c:v>42880.877280092587</c:v>
                </c:pt>
                <c:pt idx="3476">
                  <c:v>42880.918946759259</c:v>
                </c:pt>
                <c:pt idx="3477">
                  <c:v>42880.960613425923</c:v>
                </c:pt>
                <c:pt idx="3478">
                  <c:v>42881.002280092587</c:v>
                </c:pt>
                <c:pt idx="3479">
                  <c:v>42881.043946759259</c:v>
                </c:pt>
                <c:pt idx="3480">
                  <c:v>42881.085613425923</c:v>
                </c:pt>
                <c:pt idx="3481">
                  <c:v>42881.127280092587</c:v>
                </c:pt>
                <c:pt idx="3482">
                  <c:v>42881.168946759259</c:v>
                </c:pt>
                <c:pt idx="3483">
                  <c:v>42881.210613425923</c:v>
                </c:pt>
                <c:pt idx="3484">
                  <c:v>42881.252280092587</c:v>
                </c:pt>
                <c:pt idx="3485">
                  <c:v>42881.293946759259</c:v>
                </c:pt>
                <c:pt idx="3486">
                  <c:v>42881.335613425923</c:v>
                </c:pt>
                <c:pt idx="3487">
                  <c:v>42881.377280092587</c:v>
                </c:pt>
                <c:pt idx="3488">
                  <c:v>42881.418946759259</c:v>
                </c:pt>
                <c:pt idx="3489">
                  <c:v>42881.460613425923</c:v>
                </c:pt>
                <c:pt idx="3490">
                  <c:v>42881.502280092587</c:v>
                </c:pt>
                <c:pt idx="3491">
                  <c:v>42881.543946759259</c:v>
                </c:pt>
                <c:pt idx="3492">
                  <c:v>42881.585613425923</c:v>
                </c:pt>
                <c:pt idx="3493">
                  <c:v>42881.627291666657</c:v>
                </c:pt>
                <c:pt idx="3494">
                  <c:v>42881.668958333343</c:v>
                </c:pt>
                <c:pt idx="3495">
                  <c:v>42881.710636574076</c:v>
                </c:pt>
                <c:pt idx="3496">
                  <c:v>42881.752523148149</c:v>
                </c:pt>
                <c:pt idx="3497">
                  <c:v>42881.794189814813</c:v>
                </c:pt>
                <c:pt idx="3498">
                  <c:v>42881.835856481477</c:v>
                </c:pt>
                <c:pt idx="3499">
                  <c:v>42881.877523148149</c:v>
                </c:pt>
                <c:pt idx="3500">
                  <c:v>42881.919189814813</c:v>
                </c:pt>
                <c:pt idx="3501">
                  <c:v>42881.960856481477</c:v>
                </c:pt>
                <c:pt idx="3502">
                  <c:v>42882.002523148149</c:v>
                </c:pt>
                <c:pt idx="3503">
                  <c:v>42882.044189814813</c:v>
                </c:pt>
                <c:pt idx="3504">
                  <c:v>42882.085856481477</c:v>
                </c:pt>
                <c:pt idx="3505">
                  <c:v>42882.127523148149</c:v>
                </c:pt>
                <c:pt idx="3506">
                  <c:v>42882.169189814813</c:v>
                </c:pt>
                <c:pt idx="3507">
                  <c:v>42882.210856481477</c:v>
                </c:pt>
                <c:pt idx="3508">
                  <c:v>42882.252523148149</c:v>
                </c:pt>
                <c:pt idx="3509">
                  <c:v>42882.294189814813</c:v>
                </c:pt>
                <c:pt idx="3510">
                  <c:v>42882.335856481477</c:v>
                </c:pt>
                <c:pt idx="3511">
                  <c:v>42882.377523148149</c:v>
                </c:pt>
                <c:pt idx="3512">
                  <c:v>42882.419189814813</c:v>
                </c:pt>
                <c:pt idx="3513">
                  <c:v>42882.460856481477</c:v>
                </c:pt>
                <c:pt idx="3514">
                  <c:v>42882.502523148149</c:v>
                </c:pt>
                <c:pt idx="3515">
                  <c:v>42882.544189814813</c:v>
                </c:pt>
                <c:pt idx="3516">
                  <c:v>42882.585879629631</c:v>
                </c:pt>
                <c:pt idx="3517">
                  <c:v>42882.627546296288</c:v>
                </c:pt>
                <c:pt idx="3518">
                  <c:v>42882.669212962966</c:v>
                </c:pt>
                <c:pt idx="3519">
                  <c:v>42882.7109375</c:v>
                </c:pt>
                <c:pt idx="3520">
                  <c:v>42882.752638888887</c:v>
                </c:pt>
                <c:pt idx="3521">
                  <c:v>42882.794305555559</c:v>
                </c:pt>
                <c:pt idx="3522">
                  <c:v>42882.835972222223</c:v>
                </c:pt>
                <c:pt idx="3523">
                  <c:v>42882.877638888887</c:v>
                </c:pt>
                <c:pt idx="3524">
                  <c:v>42882.919305555559</c:v>
                </c:pt>
                <c:pt idx="3525">
                  <c:v>42882.960972222223</c:v>
                </c:pt>
                <c:pt idx="3526">
                  <c:v>42883.002638888887</c:v>
                </c:pt>
                <c:pt idx="3527">
                  <c:v>42883.044305555559</c:v>
                </c:pt>
                <c:pt idx="3528">
                  <c:v>42883.085972222223</c:v>
                </c:pt>
                <c:pt idx="3529">
                  <c:v>42883.127638888887</c:v>
                </c:pt>
                <c:pt idx="3530">
                  <c:v>42883.169305555559</c:v>
                </c:pt>
                <c:pt idx="3531">
                  <c:v>42883.210972222223</c:v>
                </c:pt>
                <c:pt idx="3532">
                  <c:v>42883.252638888887</c:v>
                </c:pt>
                <c:pt idx="3533">
                  <c:v>42883.294305555559</c:v>
                </c:pt>
                <c:pt idx="3534">
                  <c:v>42883.335972222223</c:v>
                </c:pt>
                <c:pt idx="3535">
                  <c:v>42883.377638888887</c:v>
                </c:pt>
                <c:pt idx="3536">
                  <c:v>42883.419305555559</c:v>
                </c:pt>
                <c:pt idx="3537">
                  <c:v>42883.460972222223</c:v>
                </c:pt>
                <c:pt idx="3538">
                  <c:v>42883.502638888887</c:v>
                </c:pt>
                <c:pt idx="3539">
                  <c:v>42883.544305555559</c:v>
                </c:pt>
                <c:pt idx="3540">
                  <c:v>42883.585995370369</c:v>
                </c:pt>
                <c:pt idx="3541">
                  <c:v>42883.627662037034</c:v>
                </c:pt>
                <c:pt idx="3542">
                  <c:v>42883.669328703712</c:v>
                </c:pt>
                <c:pt idx="3543">
                  <c:v>42883.711053240739</c:v>
                </c:pt>
                <c:pt idx="3544">
                  <c:v>42883.752743055556</c:v>
                </c:pt>
                <c:pt idx="3545">
                  <c:v>42883.794409722221</c:v>
                </c:pt>
                <c:pt idx="3546">
                  <c:v>42883.836076388892</c:v>
                </c:pt>
                <c:pt idx="3547">
                  <c:v>42883.877743055556</c:v>
                </c:pt>
                <c:pt idx="3548">
                  <c:v>42883.919409722221</c:v>
                </c:pt>
                <c:pt idx="3549">
                  <c:v>42883.961076388892</c:v>
                </c:pt>
                <c:pt idx="3550">
                  <c:v>42884.002743055556</c:v>
                </c:pt>
                <c:pt idx="3551">
                  <c:v>42884.044409722221</c:v>
                </c:pt>
                <c:pt idx="3552">
                  <c:v>42884.086076388892</c:v>
                </c:pt>
                <c:pt idx="3553">
                  <c:v>42884.127743055556</c:v>
                </c:pt>
                <c:pt idx="3554">
                  <c:v>42884.169409722221</c:v>
                </c:pt>
                <c:pt idx="3555">
                  <c:v>42884.211076388892</c:v>
                </c:pt>
                <c:pt idx="3556">
                  <c:v>42884.252743055556</c:v>
                </c:pt>
                <c:pt idx="3557">
                  <c:v>42884.294409722221</c:v>
                </c:pt>
                <c:pt idx="3558">
                  <c:v>42884.336076388892</c:v>
                </c:pt>
                <c:pt idx="3559">
                  <c:v>42884.377743055556</c:v>
                </c:pt>
                <c:pt idx="3560">
                  <c:v>42884.419409722221</c:v>
                </c:pt>
                <c:pt idx="3561">
                  <c:v>42884.461076388892</c:v>
                </c:pt>
                <c:pt idx="3562">
                  <c:v>42884.502743055556</c:v>
                </c:pt>
                <c:pt idx="3563">
                  <c:v>42884.544409722221</c:v>
                </c:pt>
                <c:pt idx="3564">
                  <c:v>42884.586099537039</c:v>
                </c:pt>
                <c:pt idx="3565">
                  <c:v>42884.627766203703</c:v>
                </c:pt>
                <c:pt idx="3566">
                  <c:v>42884.669432870367</c:v>
                </c:pt>
                <c:pt idx="3567">
                  <c:v>42884.711134259262</c:v>
                </c:pt>
                <c:pt idx="3568">
                  <c:v>42884.752847222233</c:v>
                </c:pt>
                <c:pt idx="3569">
                  <c:v>42884.79451388889</c:v>
                </c:pt>
                <c:pt idx="3570">
                  <c:v>42884.836180555547</c:v>
                </c:pt>
                <c:pt idx="3571">
                  <c:v>42884.877847222233</c:v>
                </c:pt>
                <c:pt idx="3572">
                  <c:v>42884.91951388889</c:v>
                </c:pt>
                <c:pt idx="3573">
                  <c:v>42884.961180555547</c:v>
                </c:pt>
                <c:pt idx="3574">
                  <c:v>42885.002847222233</c:v>
                </c:pt>
                <c:pt idx="3575">
                  <c:v>42885.04451388889</c:v>
                </c:pt>
                <c:pt idx="3576">
                  <c:v>42885.086180555547</c:v>
                </c:pt>
                <c:pt idx="3577">
                  <c:v>42885.127847222233</c:v>
                </c:pt>
                <c:pt idx="3578">
                  <c:v>42885.16951388889</c:v>
                </c:pt>
                <c:pt idx="3579">
                  <c:v>42885.211180555547</c:v>
                </c:pt>
                <c:pt idx="3580">
                  <c:v>42885.252847222233</c:v>
                </c:pt>
                <c:pt idx="3581">
                  <c:v>42885.29451388889</c:v>
                </c:pt>
                <c:pt idx="3582">
                  <c:v>42885.336180555547</c:v>
                </c:pt>
                <c:pt idx="3583">
                  <c:v>42885.377847222233</c:v>
                </c:pt>
                <c:pt idx="3584">
                  <c:v>42885.41951388889</c:v>
                </c:pt>
                <c:pt idx="3585">
                  <c:v>42885.461180555547</c:v>
                </c:pt>
                <c:pt idx="3586">
                  <c:v>42885.502847222233</c:v>
                </c:pt>
                <c:pt idx="3587">
                  <c:v>42885.54451388889</c:v>
                </c:pt>
                <c:pt idx="3588">
                  <c:v>42885.586180555547</c:v>
                </c:pt>
                <c:pt idx="3589">
                  <c:v>42885.627870370372</c:v>
                </c:pt>
                <c:pt idx="3590">
                  <c:v>42885.669525462959</c:v>
                </c:pt>
                <c:pt idx="3591">
                  <c:v>42885.711238425924</c:v>
                </c:pt>
                <c:pt idx="3592">
                  <c:v>42885.752939814818</c:v>
                </c:pt>
                <c:pt idx="3593">
                  <c:v>42885.794606481482</c:v>
                </c:pt>
                <c:pt idx="3594">
                  <c:v>42885.836273148147</c:v>
                </c:pt>
                <c:pt idx="3595">
                  <c:v>42885.877939814818</c:v>
                </c:pt>
                <c:pt idx="3596">
                  <c:v>42885.919606481482</c:v>
                </c:pt>
                <c:pt idx="3597">
                  <c:v>42885.961273148147</c:v>
                </c:pt>
                <c:pt idx="3598">
                  <c:v>42886.002939814818</c:v>
                </c:pt>
                <c:pt idx="3599">
                  <c:v>42886.044606481482</c:v>
                </c:pt>
                <c:pt idx="3600">
                  <c:v>42886.086273148147</c:v>
                </c:pt>
                <c:pt idx="3601">
                  <c:v>42886.127939814818</c:v>
                </c:pt>
                <c:pt idx="3602">
                  <c:v>42886.169606481482</c:v>
                </c:pt>
                <c:pt idx="3603">
                  <c:v>42886.211273148147</c:v>
                </c:pt>
                <c:pt idx="3604">
                  <c:v>42886.252939814818</c:v>
                </c:pt>
                <c:pt idx="3605">
                  <c:v>42886.294606481482</c:v>
                </c:pt>
                <c:pt idx="3606">
                  <c:v>42886.336273148147</c:v>
                </c:pt>
                <c:pt idx="3607">
                  <c:v>42886.377939814818</c:v>
                </c:pt>
                <c:pt idx="3608">
                  <c:v>42886.419606481482</c:v>
                </c:pt>
                <c:pt idx="3609">
                  <c:v>42886.461273148147</c:v>
                </c:pt>
                <c:pt idx="3610">
                  <c:v>42886.502939814818</c:v>
                </c:pt>
                <c:pt idx="3611">
                  <c:v>42886.544606481482</c:v>
                </c:pt>
                <c:pt idx="3612">
                  <c:v>42886.586296296293</c:v>
                </c:pt>
                <c:pt idx="3613">
                  <c:v>42886.627962962957</c:v>
                </c:pt>
                <c:pt idx="3614">
                  <c:v>42886.669629629629</c:v>
                </c:pt>
                <c:pt idx="3615">
                  <c:v>42886.711342592593</c:v>
                </c:pt>
                <c:pt idx="3616">
                  <c:v>42886.753032407411</c:v>
                </c:pt>
                <c:pt idx="3617">
                  <c:v>42886.794699074067</c:v>
                </c:pt>
                <c:pt idx="3618">
                  <c:v>42886.836365740739</c:v>
                </c:pt>
                <c:pt idx="3619">
                  <c:v>42886.878032407411</c:v>
                </c:pt>
                <c:pt idx="3620">
                  <c:v>42886.919699074067</c:v>
                </c:pt>
                <c:pt idx="3621">
                  <c:v>42886.961365740739</c:v>
                </c:pt>
                <c:pt idx="3622">
                  <c:v>42887.003032407411</c:v>
                </c:pt>
                <c:pt idx="3623">
                  <c:v>42887.044699074067</c:v>
                </c:pt>
                <c:pt idx="3624">
                  <c:v>42887.086365740739</c:v>
                </c:pt>
                <c:pt idx="3625">
                  <c:v>42887.128032407411</c:v>
                </c:pt>
                <c:pt idx="3626">
                  <c:v>42887.169699074067</c:v>
                </c:pt>
                <c:pt idx="3627">
                  <c:v>42887.211365740739</c:v>
                </c:pt>
                <c:pt idx="3628">
                  <c:v>42887.253032407411</c:v>
                </c:pt>
                <c:pt idx="3629">
                  <c:v>42887.294699074067</c:v>
                </c:pt>
                <c:pt idx="3630">
                  <c:v>42887.336365740739</c:v>
                </c:pt>
                <c:pt idx="3631">
                  <c:v>42887.378032407411</c:v>
                </c:pt>
                <c:pt idx="3632">
                  <c:v>42887.419699074067</c:v>
                </c:pt>
                <c:pt idx="3633">
                  <c:v>42887.461365740739</c:v>
                </c:pt>
                <c:pt idx="3634">
                  <c:v>42887.503032407411</c:v>
                </c:pt>
                <c:pt idx="3635">
                  <c:v>42887.544699074067</c:v>
                </c:pt>
                <c:pt idx="3636">
                  <c:v>42887.586388888893</c:v>
                </c:pt>
                <c:pt idx="3637">
                  <c:v>42887.628055555557</c:v>
                </c:pt>
                <c:pt idx="3638">
                  <c:v>42887.669722222221</c:v>
                </c:pt>
                <c:pt idx="3639">
                  <c:v>42887.711412037039</c:v>
                </c:pt>
                <c:pt idx="3640">
                  <c:v>42887.753148148149</c:v>
                </c:pt>
                <c:pt idx="3641">
                  <c:v>42887.794814814813</c:v>
                </c:pt>
                <c:pt idx="3642">
                  <c:v>42887.836481481478</c:v>
                </c:pt>
                <c:pt idx="3643">
                  <c:v>42887.878148148149</c:v>
                </c:pt>
                <c:pt idx="3644">
                  <c:v>42887.919814814813</c:v>
                </c:pt>
                <c:pt idx="3645">
                  <c:v>42887.961481481478</c:v>
                </c:pt>
                <c:pt idx="3646">
                  <c:v>42888.003148148149</c:v>
                </c:pt>
                <c:pt idx="3647">
                  <c:v>42888.044814814813</c:v>
                </c:pt>
                <c:pt idx="3648">
                  <c:v>42888.086481481478</c:v>
                </c:pt>
                <c:pt idx="3649">
                  <c:v>42888.128148148149</c:v>
                </c:pt>
                <c:pt idx="3650">
                  <c:v>42888.169814814813</c:v>
                </c:pt>
                <c:pt idx="3651">
                  <c:v>42888.211481481478</c:v>
                </c:pt>
                <c:pt idx="3652">
                  <c:v>42888.253148148149</c:v>
                </c:pt>
                <c:pt idx="3653">
                  <c:v>42888.294814814813</c:v>
                </c:pt>
                <c:pt idx="3654">
                  <c:v>42888.336481481478</c:v>
                </c:pt>
                <c:pt idx="3655">
                  <c:v>42888.378148148149</c:v>
                </c:pt>
                <c:pt idx="3656">
                  <c:v>42888.419814814813</c:v>
                </c:pt>
                <c:pt idx="3657">
                  <c:v>42888.461481481478</c:v>
                </c:pt>
                <c:pt idx="3658">
                  <c:v>42888.503148148149</c:v>
                </c:pt>
                <c:pt idx="3659">
                  <c:v>42888.544814814813</c:v>
                </c:pt>
                <c:pt idx="3660">
                  <c:v>42888.586504629631</c:v>
                </c:pt>
                <c:pt idx="3661">
                  <c:v>42888.628171296303</c:v>
                </c:pt>
                <c:pt idx="3662">
                  <c:v>42888.66983796296</c:v>
                </c:pt>
                <c:pt idx="3663">
                  <c:v>42888.711539351847</c:v>
                </c:pt>
                <c:pt idx="3664">
                  <c:v>42888.753240740742</c:v>
                </c:pt>
                <c:pt idx="3665">
                  <c:v>42888.794907407413</c:v>
                </c:pt>
                <c:pt idx="3666">
                  <c:v>42888.836574074077</c:v>
                </c:pt>
                <c:pt idx="3667">
                  <c:v>42888.878240740742</c:v>
                </c:pt>
                <c:pt idx="3668">
                  <c:v>42888.919907407413</c:v>
                </c:pt>
                <c:pt idx="3669">
                  <c:v>42888.961574074077</c:v>
                </c:pt>
                <c:pt idx="3670">
                  <c:v>42889.003240740742</c:v>
                </c:pt>
                <c:pt idx="3671">
                  <c:v>42889.044907407413</c:v>
                </c:pt>
                <c:pt idx="3672">
                  <c:v>42889.086574074077</c:v>
                </c:pt>
                <c:pt idx="3673">
                  <c:v>42889.128240740742</c:v>
                </c:pt>
                <c:pt idx="3674">
                  <c:v>42889.169907407413</c:v>
                </c:pt>
                <c:pt idx="3675">
                  <c:v>42889.211574074077</c:v>
                </c:pt>
                <c:pt idx="3676">
                  <c:v>42889.253240740742</c:v>
                </c:pt>
                <c:pt idx="3677">
                  <c:v>42889.294907407413</c:v>
                </c:pt>
                <c:pt idx="3678">
                  <c:v>42889.336574074077</c:v>
                </c:pt>
                <c:pt idx="3679">
                  <c:v>42889.378240740742</c:v>
                </c:pt>
                <c:pt idx="3680">
                  <c:v>42889.419907407413</c:v>
                </c:pt>
                <c:pt idx="3681">
                  <c:v>42889.461574074077</c:v>
                </c:pt>
                <c:pt idx="3682">
                  <c:v>42889.503240740742</c:v>
                </c:pt>
                <c:pt idx="3683">
                  <c:v>42889.544907407413</c:v>
                </c:pt>
                <c:pt idx="3684">
                  <c:v>42889.586597222216</c:v>
                </c:pt>
                <c:pt idx="3685">
                  <c:v>42889.628263888888</c:v>
                </c:pt>
                <c:pt idx="3686">
                  <c:v>42889.669930555552</c:v>
                </c:pt>
                <c:pt idx="3687">
                  <c:v>42889.711631944447</c:v>
                </c:pt>
                <c:pt idx="3688">
                  <c:v>42889.753333333327</c:v>
                </c:pt>
                <c:pt idx="3689">
                  <c:v>42889.794999999998</c:v>
                </c:pt>
                <c:pt idx="3690">
                  <c:v>42889.83666666667</c:v>
                </c:pt>
                <c:pt idx="3691">
                  <c:v>42889.878333333327</c:v>
                </c:pt>
                <c:pt idx="3692">
                  <c:v>42889.919999999998</c:v>
                </c:pt>
                <c:pt idx="3693">
                  <c:v>42889.96166666667</c:v>
                </c:pt>
                <c:pt idx="3694">
                  <c:v>42890.003333333327</c:v>
                </c:pt>
                <c:pt idx="3695">
                  <c:v>42890.044999999998</c:v>
                </c:pt>
                <c:pt idx="3696">
                  <c:v>42890.08666666667</c:v>
                </c:pt>
                <c:pt idx="3697">
                  <c:v>42890.128333333327</c:v>
                </c:pt>
                <c:pt idx="3698">
                  <c:v>42890.17</c:v>
                </c:pt>
                <c:pt idx="3699">
                  <c:v>42890.21166666667</c:v>
                </c:pt>
                <c:pt idx="3700">
                  <c:v>42890.253333333327</c:v>
                </c:pt>
                <c:pt idx="3701">
                  <c:v>42890.294999999998</c:v>
                </c:pt>
                <c:pt idx="3702">
                  <c:v>42890.33666666667</c:v>
                </c:pt>
                <c:pt idx="3703">
                  <c:v>42890.378333333327</c:v>
                </c:pt>
                <c:pt idx="3704">
                  <c:v>42890.42</c:v>
                </c:pt>
                <c:pt idx="3705">
                  <c:v>42890.46166666667</c:v>
                </c:pt>
                <c:pt idx="3706">
                  <c:v>42890.503333333327</c:v>
                </c:pt>
                <c:pt idx="3707">
                  <c:v>42890.544999999998</c:v>
                </c:pt>
                <c:pt idx="3708">
                  <c:v>42890.586678240739</c:v>
                </c:pt>
                <c:pt idx="3709">
                  <c:v>42890.628344907411</c:v>
                </c:pt>
                <c:pt idx="3710">
                  <c:v>42890.670011574082</c:v>
                </c:pt>
                <c:pt idx="3711">
                  <c:v>42890.711724537039</c:v>
                </c:pt>
                <c:pt idx="3712">
                  <c:v>42890.753437500003</c:v>
                </c:pt>
                <c:pt idx="3713">
                  <c:v>42890.795104166667</c:v>
                </c:pt>
                <c:pt idx="3714">
                  <c:v>42890.836770833332</c:v>
                </c:pt>
                <c:pt idx="3715">
                  <c:v>42890.878437500003</c:v>
                </c:pt>
                <c:pt idx="3716">
                  <c:v>42890.920104166667</c:v>
                </c:pt>
                <c:pt idx="3717">
                  <c:v>42890.961770833332</c:v>
                </c:pt>
                <c:pt idx="3718">
                  <c:v>42891.003437500003</c:v>
                </c:pt>
                <c:pt idx="3719">
                  <c:v>42891.045104166667</c:v>
                </c:pt>
                <c:pt idx="3720">
                  <c:v>42891.086770833332</c:v>
                </c:pt>
                <c:pt idx="3721">
                  <c:v>42891.128437500003</c:v>
                </c:pt>
                <c:pt idx="3722">
                  <c:v>42891.170104166667</c:v>
                </c:pt>
                <c:pt idx="3723">
                  <c:v>42891.211770833332</c:v>
                </c:pt>
                <c:pt idx="3724">
                  <c:v>42891.253437500003</c:v>
                </c:pt>
                <c:pt idx="3725">
                  <c:v>42891.295104166667</c:v>
                </c:pt>
                <c:pt idx="3726">
                  <c:v>42891.336770833332</c:v>
                </c:pt>
                <c:pt idx="3727">
                  <c:v>42891.378437500003</c:v>
                </c:pt>
                <c:pt idx="3728">
                  <c:v>42891.420104166667</c:v>
                </c:pt>
                <c:pt idx="3729">
                  <c:v>42891.461770833332</c:v>
                </c:pt>
                <c:pt idx="3730">
                  <c:v>42891.503437500003</c:v>
                </c:pt>
                <c:pt idx="3731">
                  <c:v>42891.545104166667</c:v>
                </c:pt>
                <c:pt idx="3732">
                  <c:v>42891.586782407408</c:v>
                </c:pt>
                <c:pt idx="3733">
                  <c:v>42891.628449074073</c:v>
                </c:pt>
                <c:pt idx="3734">
                  <c:v>42891.670115740737</c:v>
                </c:pt>
                <c:pt idx="3735">
                  <c:v>42891.711828703701</c:v>
                </c:pt>
                <c:pt idx="3736">
                  <c:v>42891.753518518519</c:v>
                </c:pt>
                <c:pt idx="3737">
                  <c:v>42891.795185185183</c:v>
                </c:pt>
                <c:pt idx="3738">
                  <c:v>42891.836851851847</c:v>
                </c:pt>
                <c:pt idx="3739">
                  <c:v>42891.878518518519</c:v>
                </c:pt>
                <c:pt idx="3740">
                  <c:v>42891.920185185183</c:v>
                </c:pt>
                <c:pt idx="3741">
                  <c:v>42891.961851851847</c:v>
                </c:pt>
                <c:pt idx="3742">
                  <c:v>42892.003518518519</c:v>
                </c:pt>
                <c:pt idx="3743">
                  <c:v>42892.045185185183</c:v>
                </c:pt>
                <c:pt idx="3744">
                  <c:v>42892.086851851847</c:v>
                </c:pt>
                <c:pt idx="3745">
                  <c:v>42892.128518518519</c:v>
                </c:pt>
                <c:pt idx="3746">
                  <c:v>42892.170185185183</c:v>
                </c:pt>
                <c:pt idx="3747">
                  <c:v>42892.211851851847</c:v>
                </c:pt>
                <c:pt idx="3748">
                  <c:v>42892.253518518519</c:v>
                </c:pt>
                <c:pt idx="3749">
                  <c:v>42892.295185185183</c:v>
                </c:pt>
                <c:pt idx="3750">
                  <c:v>42892.336851851847</c:v>
                </c:pt>
                <c:pt idx="3751">
                  <c:v>42892.378518518519</c:v>
                </c:pt>
                <c:pt idx="3752">
                  <c:v>42892.420185185183</c:v>
                </c:pt>
                <c:pt idx="3753">
                  <c:v>42892.461851851847</c:v>
                </c:pt>
                <c:pt idx="3754">
                  <c:v>42892.503518518519</c:v>
                </c:pt>
                <c:pt idx="3755">
                  <c:v>42892.545185185183</c:v>
                </c:pt>
                <c:pt idx="3756">
                  <c:v>42892.586875000001</c:v>
                </c:pt>
                <c:pt idx="3757">
                  <c:v>42892.628541666672</c:v>
                </c:pt>
                <c:pt idx="3758">
                  <c:v>42892.670208333337</c:v>
                </c:pt>
                <c:pt idx="3759">
                  <c:v>42892.711921296293</c:v>
                </c:pt>
                <c:pt idx="3760">
                  <c:v>42892.753634259258</c:v>
                </c:pt>
                <c:pt idx="3761">
                  <c:v>42892.795300925929</c:v>
                </c:pt>
                <c:pt idx="3762">
                  <c:v>42892.836967592593</c:v>
                </c:pt>
                <c:pt idx="3763">
                  <c:v>42892.878634259258</c:v>
                </c:pt>
                <c:pt idx="3764">
                  <c:v>42892.920300925929</c:v>
                </c:pt>
                <c:pt idx="3765">
                  <c:v>42892.961967592593</c:v>
                </c:pt>
                <c:pt idx="3766">
                  <c:v>42893.003634259258</c:v>
                </c:pt>
                <c:pt idx="3767">
                  <c:v>42893.045300925929</c:v>
                </c:pt>
                <c:pt idx="3768">
                  <c:v>42893.086967592593</c:v>
                </c:pt>
                <c:pt idx="3769">
                  <c:v>42893.128634259258</c:v>
                </c:pt>
                <c:pt idx="3770">
                  <c:v>42893.170300925929</c:v>
                </c:pt>
                <c:pt idx="3771">
                  <c:v>42893.211967592593</c:v>
                </c:pt>
                <c:pt idx="3772">
                  <c:v>42893.253634259258</c:v>
                </c:pt>
                <c:pt idx="3773">
                  <c:v>42893.295300925929</c:v>
                </c:pt>
                <c:pt idx="3774">
                  <c:v>42893.336967592593</c:v>
                </c:pt>
                <c:pt idx="3775">
                  <c:v>42893.378634259258</c:v>
                </c:pt>
                <c:pt idx="3776">
                  <c:v>42893.420300925929</c:v>
                </c:pt>
                <c:pt idx="3777">
                  <c:v>42893.461967592593</c:v>
                </c:pt>
                <c:pt idx="3778">
                  <c:v>42893.503634259258</c:v>
                </c:pt>
                <c:pt idx="3779">
                  <c:v>42893.545300925929</c:v>
                </c:pt>
                <c:pt idx="3780">
                  <c:v>42893.58699074074</c:v>
                </c:pt>
                <c:pt idx="3781">
                  <c:v>42893.628657407397</c:v>
                </c:pt>
                <c:pt idx="3782">
                  <c:v>42893.670324074083</c:v>
                </c:pt>
                <c:pt idx="3783">
                  <c:v>42893.712071759262</c:v>
                </c:pt>
                <c:pt idx="3784">
                  <c:v>42893.753761574073</c:v>
                </c:pt>
                <c:pt idx="3785">
                  <c:v>42893.795428240737</c:v>
                </c:pt>
                <c:pt idx="3786">
                  <c:v>42893.837094907409</c:v>
                </c:pt>
                <c:pt idx="3787">
                  <c:v>42893.878761574073</c:v>
                </c:pt>
                <c:pt idx="3788">
                  <c:v>42893.920428240737</c:v>
                </c:pt>
                <c:pt idx="3789">
                  <c:v>42893.962094907409</c:v>
                </c:pt>
                <c:pt idx="3790">
                  <c:v>42894.003761574073</c:v>
                </c:pt>
                <c:pt idx="3791">
                  <c:v>42894.045428240737</c:v>
                </c:pt>
                <c:pt idx="3792">
                  <c:v>42894.087094907409</c:v>
                </c:pt>
                <c:pt idx="3793">
                  <c:v>42894.128761574073</c:v>
                </c:pt>
                <c:pt idx="3794">
                  <c:v>42894.170428240737</c:v>
                </c:pt>
                <c:pt idx="3795">
                  <c:v>42894.212094907409</c:v>
                </c:pt>
                <c:pt idx="3796">
                  <c:v>42894.253761574073</c:v>
                </c:pt>
                <c:pt idx="3797">
                  <c:v>42894.295428240737</c:v>
                </c:pt>
                <c:pt idx="3798">
                  <c:v>42894.337094907409</c:v>
                </c:pt>
                <c:pt idx="3799">
                  <c:v>42894.378761574073</c:v>
                </c:pt>
                <c:pt idx="3800">
                  <c:v>42894.420428240737</c:v>
                </c:pt>
                <c:pt idx="3801">
                  <c:v>42894.462094907409</c:v>
                </c:pt>
                <c:pt idx="3802">
                  <c:v>42894.503761574073</c:v>
                </c:pt>
                <c:pt idx="3803">
                  <c:v>42894.545428240737</c:v>
                </c:pt>
                <c:pt idx="3804">
                  <c:v>42894.587118055562</c:v>
                </c:pt>
                <c:pt idx="3805">
                  <c:v>42894.628784722219</c:v>
                </c:pt>
                <c:pt idx="3806">
                  <c:v>42894.670451388891</c:v>
                </c:pt>
                <c:pt idx="3807">
                  <c:v>42894.712152777778</c:v>
                </c:pt>
                <c:pt idx="3808">
                  <c:v>42894.753854166673</c:v>
                </c:pt>
                <c:pt idx="3809">
                  <c:v>42894.795520833337</c:v>
                </c:pt>
                <c:pt idx="3810">
                  <c:v>42894.837187500001</c:v>
                </c:pt>
                <c:pt idx="3811">
                  <c:v>42894.878854166673</c:v>
                </c:pt>
                <c:pt idx="3812">
                  <c:v>42894.920520833337</c:v>
                </c:pt>
                <c:pt idx="3813">
                  <c:v>42894.962187500001</c:v>
                </c:pt>
                <c:pt idx="3814">
                  <c:v>42895.003854166673</c:v>
                </c:pt>
                <c:pt idx="3815">
                  <c:v>42895.045520833337</c:v>
                </c:pt>
                <c:pt idx="3816">
                  <c:v>42895.087187500001</c:v>
                </c:pt>
                <c:pt idx="3817">
                  <c:v>42895.128854166673</c:v>
                </c:pt>
                <c:pt idx="3818">
                  <c:v>42895.170520833337</c:v>
                </c:pt>
                <c:pt idx="3819">
                  <c:v>42895.212187500001</c:v>
                </c:pt>
                <c:pt idx="3820">
                  <c:v>42895.253854166673</c:v>
                </c:pt>
                <c:pt idx="3821">
                  <c:v>42895.295520833337</c:v>
                </c:pt>
                <c:pt idx="3822">
                  <c:v>42895.337187500001</c:v>
                </c:pt>
                <c:pt idx="3823">
                  <c:v>42895.378854166673</c:v>
                </c:pt>
                <c:pt idx="3824">
                  <c:v>42895.420520833337</c:v>
                </c:pt>
                <c:pt idx="3825">
                  <c:v>42895.462187500001</c:v>
                </c:pt>
                <c:pt idx="3826">
                  <c:v>42895.503854166673</c:v>
                </c:pt>
                <c:pt idx="3827">
                  <c:v>42895.545520833337</c:v>
                </c:pt>
                <c:pt idx="3828">
                  <c:v>42895.587210648147</c:v>
                </c:pt>
                <c:pt idx="3829">
                  <c:v>42895.628877314812</c:v>
                </c:pt>
                <c:pt idx="3830">
                  <c:v>42895.670543981483</c:v>
                </c:pt>
                <c:pt idx="3831">
                  <c:v>42895.712268518517</c:v>
                </c:pt>
                <c:pt idx="3832">
                  <c:v>42895.753946759258</c:v>
                </c:pt>
                <c:pt idx="3833">
                  <c:v>42895.795613425929</c:v>
                </c:pt>
                <c:pt idx="3834">
                  <c:v>42895.837280092594</c:v>
                </c:pt>
                <c:pt idx="3835">
                  <c:v>42895.878946759258</c:v>
                </c:pt>
                <c:pt idx="3836">
                  <c:v>42895.920613425929</c:v>
                </c:pt>
                <c:pt idx="3837">
                  <c:v>42895.962280092594</c:v>
                </c:pt>
                <c:pt idx="3838">
                  <c:v>42896.003946759258</c:v>
                </c:pt>
                <c:pt idx="3839">
                  <c:v>42896.045613425929</c:v>
                </c:pt>
                <c:pt idx="3840">
                  <c:v>42896.087280092594</c:v>
                </c:pt>
                <c:pt idx="3841">
                  <c:v>42896.128946759258</c:v>
                </c:pt>
                <c:pt idx="3842">
                  <c:v>42896.170613425929</c:v>
                </c:pt>
                <c:pt idx="3843">
                  <c:v>42896.212280092594</c:v>
                </c:pt>
                <c:pt idx="3844">
                  <c:v>42896.253946759258</c:v>
                </c:pt>
                <c:pt idx="3845">
                  <c:v>42896.295613425929</c:v>
                </c:pt>
                <c:pt idx="3846">
                  <c:v>42896.337280092594</c:v>
                </c:pt>
                <c:pt idx="3847">
                  <c:v>42896.378946759258</c:v>
                </c:pt>
                <c:pt idx="3848">
                  <c:v>42896.420613425929</c:v>
                </c:pt>
                <c:pt idx="3849">
                  <c:v>42896.462280092594</c:v>
                </c:pt>
                <c:pt idx="3850">
                  <c:v>42896.503946759258</c:v>
                </c:pt>
                <c:pt idx="3851">
                  <c:v>42896.545613425929</c:v>
                </c:pt>
                <c:pt idx="3852">
                  <c:v>42896.58730324074</c:v>
                </c:pt>
                <c:pt idx="3853">
                  <c:v>42896.628969907397</c:v>
                </c:pt>
                <c:pt idx="3854">
                  <c:v>42896.670636574083</c:v>
                </c:pt>
                <c:pt idx="3855">
                  <c:v>42896.71234953704</c:v>
                </c:pt>
                <c:pt idx="3856">
                  <c:v>42896.754050925927</c:v>
                </c:pt>
                <c:pt idx="3857">
                  <c:v>42896.795717592591</c:v>
                </c:pt>
                <c:pt idx="3858">
                  <c:v>42896.837384259263</c:v>
                </c:pt>
                <c:pt idx="3859">
                  <c:v>42896.879050925927</c:v>
                </c:pt>
                <c:pt idx="3860">
                  <c:v>42896.920717592591</c:v>
                </c:pt>
                <c:pt idx="3861">
                  <c:v>42896.962384259263</c:v>
                </c:pt>
                <c:pt idx="3862">
                  <c:v>42897.004050925927</c:v>
                </c:pt>
                <c:pt idx="3863">
                  <c:v>42897.045717592591</c:v>
                </c:pt>
                <c:pt idx="3864">
                  <c:v>42897.087384259263</c:v>
                </c:pt>
                <c:pt idx="3865">
                  <c:v>42897.129050925927</c:v>
                </c:pt>
                <c:pt idx="3866">
                  <c:v>42897.170717592591</c:v>
                </c:pt>
                <c:pt idx="3867">
                  <c:v>42897.212384259263</c:v>
                </c:pt>
                <c:pt idx="3868">
                  <c:v>42897.254050925927</c:v>
                </c:pt>
                <c:pt idx="3869">
                  <c:v>42897.295717592591</c:v>
                </c:pt>
                <c:pt idx="3870">
                  <c:v>42897.337384259263</c:v>
                </c:pt>
                <c:pt idx="3871">
                  <c:v>42897.379050925927</c:v>
                </c:pt>
                <c:pt idx="3872">
                  <c:v>42897.420717592591</c:v>
                </c:pt>
                <c:pt idx="3873">
                  <c:v>42897.462384259263</c:v>
                </c:pt>
                <c:pt idx="3874">
                  <c:v>42897.504050925927</c:v>
                </c:pt>
                <c:pt idx="3875">
                  <c:v>42897.545717592591</c:v>
                </c:pt>
                <c:pt idx="3876">
                  <c:v>42897.587395833332</c:v>
                </c:pt>
                <c:pt idx="3877">
                  <c:v>42897.629062499997</c:v>
                </c:pt>
                <c:pt idx="3878">
                  <c:v>42897.670729166668</c:v>
                </c:pt>
                <c:pt idx="3879">
                  <c:v>42897.712453703702</c:v>
                </c:pt>
                <c:pt idx="3880">
                  <c:v>42897.754155092603</c:v>
                </c:pt>
                <c:pt idx="3881">
                  <c:v>42897.79582175926</c:v>
                </c:pt>
                <c:pt idx="3882">
                  <c:v>42897.837488425917</c:v>
                </c:pt>
                <c:pt idx="3883">
                  <c:v>42897.879155092603</c:v>
                </c:pt>
                <c:pt idx="3884">
                  <c:v>42897.92082175926</c:v>
                </c:pt>
                <c:pt idx="3885">
                  <c:v>42897.962488425917</c:v>
                </c:pt>
                <c:pt idx="3886">
                  <c:v>42898.004155092603</c:v>
                </c:pt>
                <c:pt idx="3887">
                  <c:v>42898.04582175926</c:v>
                </c:pt>
                <c:pt idx="3888">
                  <c:v>42898.087488425917</c:v>
                </c:pt>
                <c:pt idx="3889">
                  <c:v>42898.129155092603</c:v>
                </c:pt>
                <c:pt idx="3890">
                  <c:v>42898.17082175926</c:v>
                </c:pt>
                <c:pt idx="3891">
                  <c:v>42898.212488425917</c:v>
                </c:pt>
                <c:pt idx="3892">
                  <c:v>42898.254155092603</c:v>
                </c:pt>
                <c:pt idx="3893">
                  <c:v>42898.29582175926</c:v>
                </c:pt>
                <c:pt idx="3894">
                  <c:v>42898.337488425917</c:v>
                </c:pt>
                <c:pt idx="3895">
                  <c:v>42898.379155092603</c:v>
                </c:pt>
                <c:pt idx="3896">
                  <c:v>42898.42082175926</c:v>
                </c:pt>
                <c:pt idx="3897">
                  <c:v>42898.462488425917</c:v>
                </c:pt>
                <c:pt idx="3898">
                  <c:v>42898.504155092603</c:v>
                </c:pt>
                <c:pt idx="3899">
                  <c:v>42898.54582175926</c:v>
                </c:pt>
                <c:pt idx="3900">
                  <c:v>42898.587511574071</c:v>
                </c:pt>
                <c:pt idx="3901">
                  <c:v>42898.629178240742</c:v>
                </c:pt>
                <c:pt idx="3902">
                  <c:v>42898.670844907407</c:v>
                </c:pt>
                <c:pt idx="3903">
                  <c:v>42898.712569444448</c:v>
                </c:pt>
                <c:pt idx="3904">
                  <c:v>42898.754259259258</c:v>
                </c:pt>
                <c:pt idx="3905">
                  <c:v>42898.795925925922</c:v>
                </c:pt>
                <c:pt idx="3906">
                  <c:v>42898.837592592587</c:v>
                </c:pt>
                <c:pt idx="3907">
                  <c:v>42898.879259259258</c:v>
                </c:pt>
                <c:pt idx="3908">
                  <c:v>42898.920925925922</c:v>
                </c:pt>
                <c:pt idx="3909">
                  <c:v>42898.962592592587</c:v>
                </c:pt>
                <c:pt idx="3910">
                  <c:v>42899.004259259258</c:v>
                </c:pt>
                <c:pt idx="3911">
                  <c:v>42899.045925925922</c:v>
                </c:pt>
                <c:pt idx="3912">
                  <c:v>42899.087592592587</c:v>
                </c:pt>
                <c:pt idx="3913">
                  <c:v>42899.129259259258</c:v>
                </c:pt>
                <c:pt idx="3914">
                  <c:v>42899.170925925922</c:v>
                </c:pt>
                <c:pt idx="3915">
                  <c:v>42899.212592592587</c:v>
                </c:pt>
                <c:pt idx="3916">
                  <c:v>42899.254259259258</c:v>
                </c:pt>
                <c:pt idx="3917">
                  <c:v>42899.295925925922</c:v>
                </c:pt>
                <c:pt idx="3918">
                  <c:v>42899.337592592587</c:v>
                </c:pt>
                <c:pt idx="3919">
                  <c:v>42899.379259259258</c:v>
                </c:pt>
                <c:pt idx="3920">
                  <c:v>42899.420925925922</c:v>
                </c:pt>
                <c:pt idx="3921">
                  <c:v>42899.462592592587</c:v>
                </c:pt>
                <c:pt idx="3922">
                  <c:v>42899.504259259258</c:v>
                </c:pt>
                <c:pt idx="3923">
                  <c:v>42899.545925925922</c:v>
                </c:pt>
                <c:pt idx="3924">
                  <c:v>42899.58761574074</c:v>
                </c:pt>
                <c:pt idx="3925">
                  <c:v>42899.629282407397</c:v>
                </c:pt>
                <c:pt idx="3926">
                  <c:v>42899.670949074083</c:v>
                </c:pt>
                <c:pt idx="3927">
                  <c:v>42899.71266203704</c:v>
                </c:pt>
                <c:pt idx="3928">
                  <c:v>42899.754363425927</c:v>
                </c:pt>
                <c:pt idx="3929">
                  <c:v>42899.796030092592</c:v>
                </c:pt>
                <c:pt idx="3930">
                  <c:v>42899.837696759263</c:v>
                </c:pt>
                <c:pt idx="3931">
                  <c:v>42899.879363425927</c:v>
                </c:pt>
                <c:pt idx="3932">
                  <c:v>42899.921030092592</c:v>
                </c:pt>
                <c:pt idx="3933">
                  <c:v>42899.962696759263</c:v>
                </c:pt>
                <c:pt idx="3934">
                  <c:v>42900.004363425927</c:v>
                </c:pt>
                <c:pt idx="3935">
                  <c:v>42900.046030092592</c:v>
                </c:pt>
                <c:pt idx="3936">
                  <c:v>42900.087696759263</c:v>
                </c:pt>
                <c:pt idx="3937">
                  <c:v>42900.129363425927</c:v>
                </c:pt>
                <c:pt idx="3938">
                  <c:v>42900.171030092592</c:v>
                </c:pt>
                <c:pt idx="3939">
                  <c:v>42900.212696759263</c:v>
                </c:pt>
                <c:pt idx="3940">
                  <c:v>42900.254363425927</c:v>
                </c:pt>
                <c:pt idx="3941">
                  <c:v>42900.296030092592</c:v>
                </c:pt>
                <c:pt idx="3942">
                  <c:v>42900.337696759263</c:v>
                </c:pt>
                <c:pt idx="3943">
                  <c:v>42900.379363425927</c:v>
                </c:pt>
                <c:pt idx="3944">
                  <c:v>42900.421030092592</c:v>
                </c:pt>
                <c:pt idx="3945">
                  <c:v>42900.462696759263</c:v>
                </c:pt>
                <c:pt idx="3946">
                  <c:v>42900.504363425927</c:v>
                </c:pt>
                <c:pt idx="3947">
                  <c:v>42900.546030092592</c:v>
                </c:pt>
                <c:pt idx="3948">
                  <c:v>42900.587708333333</c:v>
                </c:pt>
                <c:pt idx="3949">
                  <c:v>42900.629374999997</c:v>
                </c:pt>
                <c:pt idx="3950">
                  <c:v>42900.671041666668</c:v>
                </c:pt>
                <c:pt idx="3951">
                  <c:v>42900.712731481479</c:v>
                </c:pt>
                <c:pt idx="3952">
                  <c:v>42900.754444444443</c:v>
                </c:pt>
                <c:pt idx="3953">
                  <c:v>42900.796111111107</c:v>
                </c:pt>
                <c:pt idx="3954">
                  <c:v>42900.837777777779</c:v>
                </c:pt>
                <c:pt idx="3955">
                  <c:v>42900.879444444443</c:v>
                </c:pt>
                <c:pt idx="3956">
                  <c:v>42900.921111111107</c:v>
                </c:pt>
                <c:pt idx="3957">
                  <c:v>42900.962777777779</c:v>
                </c:pt>
                <c:pt idx="3958">
                  <c:v>42901.004444444443</c:v>
                </c:pt>
                <c:pt idx="3959">
                  <c:v>42901.046111111107</c:v>
                </c:pt>
                <c:pt idx="3960">
                  <c:v>42901.087777777779</c:v>
                </c:pt>
                <c:pt idx="3961">
                  <c:v>42901.129444444443</c:v>
                </c:pt>
                <c:pt idx="3962">
                  <c:v>42901.171111111107</c:v>
                </c:pt>
                <c:pt idx="3963">
                  <c:v>42901.212777777779</c:v>
                </c:pt>
                <c:pt idx="3964">
                  <c:v>42901.254444444443</c:v>
                </c:pt>
                <c:pt idx="3965">
                  <c:v>42901.296111111107</c:v>
                </c:pt>
                <c:pt idx="3966">
                  <c:v>42901.337777777779</c:v>
                </c:pt>
                <c:pt idx="3967">
                  <c:v>42901.379444444443</c:v>
                </c:pt>
                <c:pt idx="3968">
                  <c:v>42901.421111111107</c:v>
                </c:pt>
                <c:pt idx="3969">
                  <c:v>42901.462777777779</c:v>
                </c:pt>
                <c:pt idx="3970">
                  <c:v>42901.504444444443</c:v>
                </c:pt>
                <c:pt idx="3971">
                  <c:v>42901.546111111107</c:v>
                </c:pt>
                <c:pt idx="3972">
                  <c:v>42901.587789351863</c:v>
                </c:pt>
                <c:pt idx="3973">
                  <c:v>42901.62945601852</c:v>
                </c:pt>
                <c:pt idx="3974">
                  <c:v>42901.671122685177</c:v>
                </c:pt>
                <c:pt idx="3975">
                  <c:v>42901.712835648148</c:v>
                </c:pt>
                <c:pt idx="3976">
                  <c:v>42901.754537037043</c:v>
                </c:pt>
                <c:pt idx="3977">
                  <c:v>42901.796203703707</c:v>
                </c:pt>
                <c:pt idx="3978">
                  <c:v>42901.837870370371</c:v>
                </c:pt>
                <c:pt idx="3979">
                  <c:v>42901.879537037043</c:v>
                </c:pt>
                <c:pt idx="3980">
                  <c:v>42901.921203703707</c:v>
                </c:pt>
                <c:pt idx="3981">
                  <c:v>42901.962870370371</c:v>
                </c:pt>
                <c:pt idx="3982">
                  <c:v>42902.004537037043</c:v>
                </c:pt>
                <c:pt idx="3983">
                  <c:v>42902.046203703707</c:v>
                </c:pt>
                <c:pt idx="3984">
                  <c:v>42902.087870370371</c:v>
                </c:pt>
                <c:pt idx="3985">
                  <c:v>42902.129537037043</c:v>
                </c:pt>
                <c:pt idx="3986">
                  <c:v>42902.171203703707</c:v>
                </c:pt>
                <c:pt idx="3987">
                  <c:v>42902.212870370371</c:v>
                </c:pt>
                <c:pt idx="3988">
                  <c:v>42902.254537037043</c:v>
                </c:pt>
                <c:pt idx="3989">
                  <c:v>42902.296203703707</c:v>
                </c:pt>
                <c:pt idx="3990">
                  <c:v>42902.337870370371</c:v>
                </c:pt>
                <c:pt idx="3991">
                  <c:v>42902.379537037043</c:v>
                </c:pt>
                <c:pt idx="3992">
                  <c:v>42902.421203703707</c:v>
                </c:pt>
                <c:pt idx="3993">
                  <c:v>42902.462870370371</c:v>
                </c:pt>
                <c:pt idx="3994">
                  <c:v>42902.504537037043</c:v>
                </c:pt>
                <c:pt idx="3995">
                  <c:v>42902.546203703707</c:v>
                </c:pt>
                <c:pt idx="3996">
                  <c:v>42902.587881944448</c:v>
                </c:pt>
                <c:pt idx="3997">
                  <c:v>42902.629548611112</c:v>
                </c:pt>
                <c:pt idx="3998">
                  <c:v>42902.671215277784</c:v>
                </c:pt>
                <c:pt idx="3999">
                  <c:v>42902.712893518517</c:v>
                </c:pt>
                <c:pt idx="4000">
                  <c:v>42902.754606481481</c:v>
                </c:pt>
                <c:pt idx="4001">
                  <c:v>42902.796273148153</c:v>
                </c:pt>
                <c:pt idx="4002">
                  <c:v>42902.837939814817</c:v>
                </c:pt>
                <c:pt idx="4003">
                  <c:v>42902.879606481481</c:v>
                </c:pt>
                <c:pt idx="4004">
                  <c:v>42902.921273148153</c:v>
                </c:pt>
                <c:pt idx="4005">
                  <c:v>42902.962939814817</c:v>
                </c:pt>
                <c:pt idx="4006">
                  <c:v>42903.004606481481</c:v>
                </c:pt>
                <c:pt idx="4007">
                  <c:v>42903.046273148153</c:v>
                </c:pt>
                <c:pt idx="4008">
                  <c:v>42903.087939814817</c:v>
                </c:pt>
                <c:pt idx="4009">
                  <c:v>42903.129606481481</c:v>
                </c:pt>
                <c:pt idx="4010">
                  <c:v>42903.171273148153</c:v>
                </c:pt>
                <c:pt idx="4011">
                  <c:v>42903.212939814817</c:v>
                </c:pt>
                <c:pt idx="4012">
                  <c:v>42903.254606481481</c:v>
                </c:pt>
                <c:pt idx="4013">
                  <c:v>42903.296273148153</c:v>
                </c:pt>
                <c:pt idx="4014">
                  <c:v>42903.337939814817</c:v>
                </c:pt>
                <c:pt idx="4015">
                  <c:v>42903.379606481481</c:v>
                </c:pt>
                <c:pt idx="4016">
                  <c:v>42903.421273148153</c:v>
                </c:pt>
                <c:pt idx="4017">
                  <c:v>42903.462939814817</c:v>
                </c:pt>
                <c:pt idx="4018">
                  <c:v>42903.504606481481</c:v>
                </c:pt>
                <c:pt idx="4019">
                  <c:v>42903.546273148153</c:v>
                </c:pt>
                <c:pt idx="4020">
                  <c:v>42903.587951388887</c:v>
                </c:pt>
                <c:pt idx="4021">
                  <c:v>42903.629618055558</c:v>
                </c:pt>
                <c:pt idx="4022">
                  <c:v>42903.671284722222</c:v>
                </c:pt>
                <c:pt idx="4023">
                  <c:v>42903.71298611111</c:v>
                </c:pt>
                <c:pt idx="4024">
                  <c:v>42903.754699074067</c:v>
                </c:pt>
                <c:pt idx="4025">
                  <c:v>42903.796365740738</c:v>
                </c:pt>
                <c:pt idx="4026">
                  <c:v>42903.83803240741</c:v>
                </c:pt>
                <c:pt idx="4027">
                  <c:v>42903.879699074067</c:v>
                </c:pt>
                <c:pt idx="4028">
                  <c:v>42903.921365740738</c:v>
                </c:pt>
                <c:pt idx="4029">
                  <c:v>42903.96303240741</c:v>
                </c:pt>
                <c:pt idx="4030">
                  <c:v>42904.004699074067</c:v>
                </c:pt>
                <c:pt idx="4031">
                  <c:v>42904.046365740738</c:v>
                </c:pt>
                <c:pt idx="4032">
                  <c:v>42904.08803240741</c:v>
                </c:pt>
                <c:pt idx="4033">
                  <c:v>42904.129699074067</c:v>
                </c:pt>
                <c:pt idx="4034">
                  <c:v>42904.171365740738</c:v>
                </c:pt>
                <c:pt idx="4035">
                  <c:v>42904.21303240741</c:v>
                </c:pt>
                <c:pt idx="4036">
                  <c:v>42904.254699074067</c:v>
                </c:pt>
                <c:pt idx="4037">
                  <c:v>42904.296365740738</c:v>
                </c:pt>
                <c:pt idx="4038">
                  <c:v>42904.33803240741</c:v>
                </c:pt>
                <c:pt idx="4039">
                  <c:v>42904.379699074067</c:v>
                </c:pt>
                <c:pt idx="4040">
                  <c:v>42904.421365740738</c:v>
                </c:pt>
                <c:pt idx="4041">
                  <c:v>42904.46303240741</c:v>
                </c:pt>
                <c:pt idx="4042">
                  <c:v>42904.504699074067</c:v>
                </c:pt>
                <c:pt idx="4043">
                  <c:v>42904.546365740738</c:v>
                </c:pt>
                <c:pt idx="4044">
                  <c:v>42904.588043981479</c:v>
                </c:pt>
                <c:pt idx="4045">
                  <c:v>42904.629710648151</c:v>
                </c:pt>
                <c:pt idx="4046">
                  <c:v>42904.671249999999</c:v>
                </c:pt>
                <c:pt idx="4047">
                  <c:v>42904.713090277779</c:v>
                </c:pt>
                <c:pt idx="4048">
                  <c:v>42904.754780092589</c:v>
                </c:pt>
                <c:pt idx="4049">
                  <c:v>42904.796319444453</c:v>
                </c:pt>
                <c:pt idx="4050">
                  <c:v>42904.838101851848</c:v>
                </c:pt>
                <c:pt idx="4051">
                  <c:v>42904.87976851852</c:v>
                </c:pt>
                <c:pt idx="4052">
                  <c:v>42904.921435185177</c:v>
                </c:pt>
                <c:pt idx="4053">
                  <c:v>42904.963101851848</c:v>
                </c:pt>
                <c:pt idx="4054">
                  <c:v>42905.004814814813</c:v>
                </c:pt>
                <c:pt idx="4055">
                  <c:v>42905.046446759261</c:v>
                </c:pt>
                <c:pt idx="4056">
                  <c:v>42905.088113425933</c:v>
                </c:pt>
                <c:pt idx="4057">
                  <c:v>42905.129780092589</c:v>
                </c:pt>
                <c:pt idx="4058">
                  <c:v>42905.171446759261</c:v>
                </c:pt>
                <c:pt idx="4059">
                  <c:v>42905.213113425933</c:v>
                </c:pt>
                <c:pt idx="4060">
                  <c:v>42905.254780092589</c:v>
                </c:pt>
                <c:pt idx="4061">
                  <c:v>42905.296446759261</c:v>
                </c:pt>
                <c:pt idx="4062">
                  <c:v>42905.338113425933</c:v>
                </c:pt>
                <c:pt idx="4063">
                  <c:v>42905.379780092589</c:v>
                </c:pt>
                <c:pt idx="4064">
                  <c:v>42905.421446759261</c:v>
                </c:pt>
                <c:pt idx="4065">
                  <c:v>42905.463113425933</c:v>
                </c:pt>
                <c:pt idx="4066">
                  <c:v>42905.504780092589</c:v>
                </c:pt>
                <c:pt idx="4067">
                  <c:v>42905.546446759261</c:v>
                </c:pt>
                <c:pt idx="4068">
                  <c:v>42905.588009259263</c:v>
                </c:pt>
                <c:pt idx="4069">
                  <c:v>42905.629791666674</c:v>
                </c:pt>
                <c:pt idx="4070">
                  <c:v>42905.671342592592</c:v>
                </c:pt>
                <c:pt idx="4071">
                  <c:v>42905.713125000002</c:v>
                </c:pt>
                <c:pt idx="4072">
                  <c:v>42905.754803240743</c:v>
                </c:pt>
                <c:pt idx="4073">
                  <c:v>42905.796550925923</c:v>
                </c:pt>
                <c:pt idx="4074">
                  <c:v>42905.838101851848</c:v>
                </c:pt>
                <c:pt idx="4075">
                  <c:v>42905.879895833343</c:v>
                </c:pt>
                <c:pt idx="4076">
                  <c:v>42905.921435185177</c:v>
                </c:pt>
                <c:pt idx="4077">
                  <c:v>42905.963229166657</c:v>
                </c:pt>
                <c:pt idx="4078">
                  <c:v>42906.00476851852</c:v>
                </c:pt>
                <c:pt idx="4079">
                  <c:v>42906.046550925923</c:v>
                </c:pt>
                <c:pt idx="4080">
                  <c:v>42906.088101851848</c:v>
                </c:pt>
                <c:pt idx="4081">
                  <c:v>42906.129884259259</c:v>
                </c:pt>
                <c:pt idx="4082">
                  <c:v>42906.171550925923</c:v>
                </c:pt>
                <c:pt idx="4083">
                  <c:v>42906.213263888887</c:v>
                </c:pt>
                <c:pt idx="4084">
                  <c:v>42906.254895833343</c:v>
                </c:pt>
                <c:pt idx="4085">
                  <c:v>42906.2965625</c:v>
                </c:pt>
                <c:pt idx="4086">
                  <c:v>42906.338229166657</c:v>
                </c:pt>
                <c:pt idx="4087">
                  <c:v>42906.379895833343</c:v>
                </c:pt>
                <c:pt idx="4088">
                  <c:v>42906.4215625</c:v>
                </c:pt>
                <c:pt idx="4089">
                  <c:v>42906.463229166657</c:v>
                </c:pt>
                <c:pt idx="4090">
                  <c:v>42906.504895833343</c:v>
                </c:pt>
                <c:pt idx="4091">
                  <c:v>42906.5465625</c:v>
                </c:pt>
                <c:pt idx="4092">
                  <c:v>42906.588252314818</c:v>
                </c:pt>
                <c:pt idx="4093">
                  <c:v>42906.629918981482</c:v>
                </c:pt>
                <c:pt idx="4094">
                  <c:v>42906.671585648153</c:v>
                </c:pt>
                <c:pt idx="4095">
                  <c:v>42906.71329861111</c:v>
                </c:pt>
                <c:pt idx="4096">
                  <c:v>42906.755023148151</c:v>
                </c:pt>
                <c:pt idx="4097">
                  <c:v>42906.796689814822</c:v>
                </c:pt>
                <c:pt idx="4098">
                  <c:v>42906.838356481479</c:v>
                </c:pt>
                <c:pt idx="4099">
                  <c:v>42906.880023148151</c:v>
                </c:pt>
                <c:pt idx="4100">
                  <c:v>42906.921689814822</c:v>
                </c:pt>
                <c:pt idx="4101">
                  <c:v>42906.963356481479</c:v>
                </c:pt>
                <c:pt idx="4102">
                  <c:v>42907.005023148151</c:v>
                </c:pt>
                <c:pt idx="4103">
                  <c:v>42907.046689814822</c:v>
                </c:pt>
                <c:pt idx="4104">
                  <c:v>42907.088356481479</c:v>
                </c:pt>
                <c:pt idx="4105">
                  <c:v>42907.130023148151</c:v>
                </c:pt>
                <c:pt idx="4106">
                  <c:v>42907.171689814822</c:v>
                </c:pt>
                <c:pt idx="4107">
                  <c:v>42907.213356481479</c:v>
                </c:pt>
                <c:pt idx="4108">
                  <c:v>42907.255023148151</c:v>
                </c:pt>
                <c:pt idx="4109">
                  <c:v>42907.296689814822</c:v>
                </c:pt>
                <c:pt idx="4110">
                  <c:v>42907.338356481479</c:v>
                </c:pt>
                <c:pt idx="4111">
                  <c:v>42907.380023148151</c:v>
                </c:pt>
                <c:pt idx="4112">
                  <c:v>42907.421689814822</c:v>
                </c:pt>
                <c:pt idx="4113">
                  <c:v>42907.463356481479</c:v>
                </c:pt>
                <c:pt idx="4114">
                  <c:v>42907.505023148151</c:v>
                </c:pt>
                <c:pt idx="4115">
                  <c:v>42907.546689814822</c:v>
                </c:pt>
                <c:pt idx="4116">
                  <c:v>42907.588379629633</c:v>
                </c:pt>
                <c:pt idx="4117">
                  <c:v>42907.630046296297</c:v>
                </c:pt>
                <c:pt idx="4118">
                  <c:v>42907.671597222223</c:v>
                </c:pt>
                <c:pt idx="4119">
                  <c:v>42907.713402777779</c:v>
                </c:pt>
                <c:pt idx="4120">
                  <c:v>42907.754988425928</c:v>
                </c:pt>
                <c:pt idx="4121">
                  <c:v>42907.796782407408</c:v>
                </c:pt>
                <c:pt idx="4122">
                  <c:v>42907.838321759264</c:v>
                </c:pt>
                <c:pt idx="4123">
                  <c:v>42907.880104166667</c:v>
                </c:pt>
                <c:pt idx="4124">
                  <c:v>42907.921655092592</c:v>
                </c:pt>
                <c:pt idx="4125">
                  <c:v>42907.963437500002</c:v>
                </c:pt>
                <c:pt idx="4126">
                  <c:v>42908.004988425928</c:v>
                </c:pt>
                <c:pt idx="4127">
                  <c:v>42908.046817129631</c:v>
                </c:pt>
                <c:pt idx="4128">
                  <c:v>42908.088333333333</c:v>
                </c:pt>
                <c:pt idx="4129">
                  <c:v>42908.130115740743</c:v>
                </c:pt>
                <c:pt idx="4130">
                  <c:v>42908.171666666669</c:v>
                </c:pt>
                <c:pt idx="4131">
                  <c:v>42908.213449074072</c:v>
                </c:pt>
                <c:pt idx="4132">
                  <c:v>42908.255115740743</c:v>
                </c:pt>
                <c:pt idx="4133">
                  <c:v>42908.296782407408</c:v>
                </c:pt>
                <c:pt idx="4134">
                  <c:v>42908.338449074072</c:v>
                </c:pt>
                <c:pt idx="4135">
                  <c:v>42908.380115740743</c:v>
                </c:pt>
                <c:pt idx="4136">
                  <c:v>42908.421782407408</c:v>
                </c:pt>
                <c:pt idx="4137">
                  <c:v>42908.463449074072</c:v>
                </c:pt>
                <c:pt idx="4138">
                  <c:v>42908.505115740743</c:v>
                </c:pt>
                <c:pt idx="4139">
                  <c:v>42908.546782407408</c:v>
                </c:pt>
                <c:pt idx="4140">
                  <c:v>42908.58834490741</c:v>
                </c:pt>
                <c:pt idx="4141">
                  <c:v>42908.630127314813</c:v>
                </c:pt>
                <c:pt idx="4142">
                  <c:v>42908.671678240738</c:v>
                </c:pt>
                <c:pt idx="4143">
                  <c:v>42908.713506944441</c:v>
                </c:pt>
                <c:pt idx="4144">
                  <c:v>42908.75509259259</c:v>
                </c:pt>
                <c:pt idx="4145">
                  <c:v>42908.796875</c:v>
                </c:pt>
                <c:pt idx="4146">
                  <c:v>42908.838425925933</c:v>
                </c:pt>
                <c:pt idx="4147">
                  <c:v>42908.880219907413</c:v>
                </c:pt>
                <c:pt idx="4148">
                  <c:v>42908.921759259261</c:v>
                </c:pt>
                <c:pt idx="4149">
                  <c:v>42908.963553240741</c:v>
                </c:pt>
                <c:pt idx="4150">
                  <c:v>42909.00509259259</c:v>
                </c:pt>
                <c:pt idx="4151">
                  <c:v>42909.046875</c:v>
                </c:pt>
                <c:pt idx="4152">
                  <c:v>42909.088425925933</c:v>
                </c:pt>
                <c:pt idx="4153">
                  <c:v>42909.130208333343</c:v>
                </c:pt>
                <c:pt idx="4154">
                  <c:v>42909.171875</c:v>
                </c:pt>
                <c:pt idx="4155">
                  <c:v>42909.213587962957</c:v>
                </c:pt>
                <c:pt idx="4156">
                  <c:v>42909.255219907413</c:v>
                </c:pt>
                <c:pt idx="4157">
                  <c:v>42909.296886574077</c:v>
                </c:pt>
                <c:pt idx="4158">
                  <c:v>42909.338553240741</c:v>
                </c:pt>
                <c:pt idx="4159">
                  <c:v>42909.380219907413</c:v>
                </c:pt>
                <c:pt idx="4160">
                  <c:v>42909.421886574077</c:v>
                </c:pt>
                <c:pt idx="4161">
                  <c:v>42909.463553240741</c:v>
                </c:pt>
                <c:pt idx="4162">
                  <c:v>42909.505219907413</c:v>
                </c:pt>
                <c:pt idx="4163">
                  <c:v>42909.546770833331</c:v>
                </c:pt>
                <c:pt idx="4164">
                  <c:v>42909.588576388887</c:v>
                </c:pt>
                <c:pt idx="4165">
                  <c:v>42909.630127314813</c:v>
                </c:pt>
                <c:pt idx="4166">
                  <c:v>42909.671909722223</c:v>
                </c:pt>
                <c:pt idx="4167">
                  <c:v>42909.713460648149</c:v>
                </c:pt>
                <c:pt idx="4168">
                  <c:v>42909.755335648151</c:v>
                </c:pt>
                <c:pt idx="4169">
                  <c:v>42909.796851851846</c:v>
                </c:pt>
                <c:pt idx="4170">
                  <c:v>42909.838634259257</c:v>
                </c:pt>
                <c:pt idx="4171">
                  <c:v>42909.880185185182</c:v>
                </c:pt>
                <c:pt idx="4172">
                  <c:v>42909.921979166669</c:v>
                </c:pt>
                <c:pt idx="4173">
                  <c:v>42909.963518518518</c:v>
                </c:pt>
                <c:pt idx="4174">
                  <c:v>42910.005312499998</c:v>
                </c:pt>
                <c:pt idx="4175">
                  <c:v>42910.046851851846</c:v>
                </c:pt>
                <c:pt idx="4176">
                  <c:v>42910.088634259257</c:v>
                </c:pt>
                <c:pt idx="4177">
                  <c:v>42910.130185185182</c:v>
                </c:pt>
                <c:pt idx="4178">
                  <c:v>42910.171967592592</c:v>
                </c:pt>
                <c:pt idx="4179">
                  <c:v>42910.213518518518</c:v>
                </c:pt>
                <c:pt idx="4180">
                  <c:v>42910.255347222221</c:v>
                </c:pt>
                <c:pt idx="4181">
                  <c:v>42910.296863425923</c:v>
                </c:pt>
                <c:pt idx="4182">
                  <c:v>42910.338645833333</c:v>
                </c:pt>
                <c:pt idx="4183">
                  <c:v>42910.380312499998</c:v>
                </c:pt>
                <c:pt idx="4184">
                  <c:v>42910.421979166669</c:v>
                </c:pt>
                <c:pt idx="4185">
                  <c:v>42910.463645833333</c:v>
                </c:pt>
                <c:pt idx="4186">
                  <c:v>42910.505312499998</c:v>
                </c:pt>
                <c:pt idx="4187">
                  <c:v>42910.546979166669</c:v>
                </c:pt>
                <c:pt idx="4188">
                  <c:v>42910.588645833333</c:v>
                </c:pt>
                <c:pt idx="4189">
                  <c:v>42910.630312499998</c:v>
                </c:pt>
                <c:pt idx="4190">
                  <c:v>42910.671979166669</c:v>
                </c:pt>
                <c:pt idx="4191">
                  <c:v>42910.713703703703</c:v>
                </c:pt>
                <c:pt idx="4192">
                  <c:v>42910.755416666667</c:v>
                </c:pt>
                <c:pt idx="4193">
                  <c:v>42910.797083333331</c:v>
                </c:pt>
                <c:pt idx="4194">
                  <c:v>42910.838750000003</c:v>
                </c:pt>
                <c:pt idx="4195">
                  <c:v>42910.880416666667</c:v>
                </c:pt>
                <c:pt idx="4196">
                  <c:v>42910.922083333331</c:v>
                </c:pt>
                <c:pt idx="4197">
                  <c:v>42910.963750000003</c:v>
                </c:pt>
                <c:pt idx="4198">
                  <c:v>42911.005416666667</c:v>
                </c:pt>
                <c:pt idx="4199">
                  <c:v>42911.047083333331</c:v>
                </c:pt>
                <c:pt idx="4200">
                  <c:v>42911.088750000003</c:v>
                </c:pt>
                <c:pt idx="4201">
                  <c:v>42911.130416666667</c:v>
                </c:pt>
                <c:pt idx="4202">
                  <c:v>42911.172083333331</c:v>
                </c:pt>
                <c:pt idx="4203">
                  <c:v>42911.213750000003</c:v>
                </c:pt>
                <c:pt idx="4204">
                  <c:v>42911.255416666667</c:v>
                </c:pt>
                <c:pt idx="4205">
                  <c:v>42911.297083333331</c:v>
                </c:pt>
                <c:pt idx="4206">
                  <c:v>42911.338750000003</c:v>
                </c:pt>
                <c:pt idx="4207">
                  <c:v>42911.380416666667</c:v>
                </c:pt>
                <c:pt idx="4208">
                  <c:v>42911.422083333331</c:v>
                </c:pt>
                <c:pt idx="4209">
                  <c:v>42911.463750000003</c:v>
                </c:pt>
                <c:pt idx="4210">
                  <c:v>42911.505416666667</c:v>
                </c:pt>
                <c:pt idx="4211">
                  <c:v>42911.547083333331</c:v>
                </c:pt>
                <c:pt idx="4212">
                  <c:v>42911.588761574072</c:v>
                </c:pt>
                <c:pt idx="4213">
                  <c:v>42911.630300925928</c:v>
                </c:pt>
                <c:pt idx="4214">
                  <c:v>42911.672094907408</c:v>
                </c:pt>
                <c:pt idx="4215">
                  <c:v>42911.71365740741</c:v>
                </c:pt>
                <c:pt idx="4216">
                  <c:v>42911.755497685182</c:v>
                </c:pt>
                <c:pt idx="4217">
                  <c:v>42911.797037037039</c:v>
                </c:pt>
                <c:pt idx="4218">
                  <c:v>42911.838819444441</c:v>
                </c:pt>
                <c:pt idx="4219">
                  <c:v>42911.880370370367</c:v>
                </c:pt>
                <c:pt idx="4220">
                  <c:v>42911.922152777777</c:v>
                </c:pt>
                <c:pt idx="4221">
                  <c:v>42911.963703703703</c:v>
                </c:pt>
                <c:pt idx="4222">
                  <c:v>42912.005532407413</c:v>
                </c:pt>
                <c:pt idx="4223">
                  <c:v>42912.047048611108</c:v>
                </c:pt>
                <c:pt idx="4224">
                  <c:v>42912.088831018518</c:v>
                </c:pt>
                <c:pt idx="4225">
                  <c:v>42912.130497685182</c:v>
                </c:pt>
                <c:pt idx="4226">
                  <c:v>42912.172164351847</c:v>
                </c:pt>
                <c:pt idx="4227">
                  <c:v>42912.213831018518</c:v>
                </c:pt>
                <c:pt idx="4228">
                  <c:v>42912.255497685182</c:v>
                </c:pt>
                <c:pt idx="4229">
                  <c:v>42912.297164351847</c:v>
                </c:pt>
                <c:pt idx="4230">
                  <c:v>42912.338831018518</c:v>
                </c:pt>
                <c:pt idx="4231">
                  <c:v>42912.380497685182</c:v>
                </c:pt>
                <c:pt idx="4232">
                  <c:v>42912.422164351847</c:v>
                </c:pt>
                <c:pt idx="4233">
                  <c:v>42912.463831018518</c:v>
                </c:pt>
                <c:pt idx="4234">
                  <c:v>42912.505497685182</c:v>
                </c:pt>
                <c:pt idx="4235">
                  <c:v>42912.547164351847</c:v>
                </c:pt>
                <c:pt idx="4236">
                  <c:v>42912.588854166657</c:v>
                </c:pt>
                <c:pt idx="4237">
                  <c:v>42912.630520833343</c:v>
                </c:pt>
                <c:pt idx="4238">
                  <c:v>42912.672071759262</c:v>
                </c:pt>
                <c:pt idx="4239">
                  <c:v>42912.713854166657</c:v>
                </c:pt>
                <c:pt idx="4240">
                  <c:v>42912.755474537043</c:v>
                </c:pt>
                <c:pt idx="4241">
                  <c:v>42912.797256944446</c:v>
                </c:pt>
                <c:pt idx="4242">
                  <c:v>42912.838807870372</c:v>
                </c:pt>
                <c:pt idx="4243">
                  <c:v>42912.880601851852</c:v>
                </c:pt>
                <c:pt idx="4244">
                  <c:v>42912.9221412037</c:v>
                </c:pt>
                <c:pt idx="4245">
                  <c:v>42912.963935185187</c:v>
                </c:pt>
                <c:pt idx="4246">
                  <c:v>42913.005474537043</c:v>
                </c:pt>
                <c:pt idx="4247">
                  <c:v>42913.047256944446</c:v>
                </c:pt>
                <c:pt idx="4248">
                  <c:v>42913.088807870372</c:v>
                </c:pt>
                <c:pt idx="4249">
                  <c:v>42913.130590277768</c:v>
                </c:pt>
                <c:pt idx="4250">
                  <c:v>42913.1721412037</c:v>
                </c:pt>
                <c:pt idx="4251">
                  <c:v>42913.213969907411</c:v>
                </c:pt>
                <c:pt idx="4252">
                  <c:v>42913.255486111113</c:v>
                </c:pt>
                <c:pt idx="4253">
                  <c:v>42913.297268518523</c:v>
                </c:pt>
                <c:pt idx="4254">
                  <c:v>42913.338935185187</c:v>
                </c:pt>
                <c:pt idx="4255">
                  <c:v>42913.380486111113</c:v>
                </c:pt>
                <c:pt idx="4256">
                  <c:v>42913.422268518523</c:v>
                </c:pt>
                <c:pt idx="4257">
                  <c:v>42913.463819444441</c:v>
                </c:pt>
                <c:pt idx="4258">
                  <c:v>42913.505601851852</c:v>
                </c:pt>
                <c:pt idx="4259">
                  <c:v>42913.547152777777</c:v>
                </c:pt>
                <c:pt idx="4260">
                  <c:v>42913.588958333326</c:v>
                </c:pt>
                <c:pt idx="4261">
                  <c:v>42913.630509259259</c:v>
                </c:pt>
                <c:pt idx="4262">
                  <c:v>42913.672291666669</c:v>
                </c:pt>
                <c:pt idx="4263">
                  <c:v>42913.713877314818</c:v>
                </c:pt>
                <c:pt idx="4264">
                  <c:v>42913.755694444437</c:v>
                </c:pt>
                <c:pt idx="4265">
                  <c:v>42913.79724537037</c:v>
                </c:pt>
                <c:pt idx="4266">
                  <c:v>42913.839039351849</c:v>
                </c:pt>
                <c:pt idx="4267">
                  <c:v>42913.880578703713</c:v>
                </c:pt>
                <c:pt idx="4268">
                  <c:v>42913.922372685192</c:v>
                </c:pt>
                <c:pt idx="4269">
                  <c:v>42913.963912037027</c:v>
                </c:pt>
                <c:pt idx="4270">
                  <c:v>42914.005694444437</c:v>
                </c:pt>
                <c:pt idx="4271">
                  <c:v>42914.04724537037</c:v>
                </c:pt>
                <c:pt idx="4272">
                  <c:v>42914.08902777778</c:v>
                </c:pt>
                <c:pt idx="4273">
                  <c:v>42914.130578703713</c:v>
                </c:pt>
                <c:pt idx="4274">
                  <c:v>42914.172407407408</c:v>
                </c:pt>
                <c:pt idx="4275">
                  <c:v>42914.213923611111</c:v>
                </c:pt>
                <c:pt idx="4276">
                  <c:v>42914.255706018521</c:v>
                </c:pt>
                <c:pt idx="4277">
                  <c:v>42914.297256944446</c:v>
                </c:pt>
                <c:pt idx="4278">
                  <c:v>42914.339039351849</c:v>
                </c:pt>
                <c:pt idx="4279">
                  <c:v>42914.380590277768</c:v>
                </c:pt>
                <c:pt idx="4280">
                  <c:v>42914.422372685192</c:v>
                </c:pt>
                <c:pt idx="4281">
                  <c:v>42914.463923611111</c:v>
                </c:pt>
                <c:pt idx="4282">
                  <c:v>42914.505706018521</c:v>
                </c:pt>
                <c:pt idx="4283">
                  <c:v>42914.547256944446</c:v>
                </c:pt>
                <c:pt idx="4284">
                  <c:v>42914.589062500003</c:v>
                </c:pt>
                <c:pt idx="4285">
                  <c:v>42914.630613425928</c:v>
                </c:pt>
                <c:pt idx="4286">
                  <c:v>42914.672395833331</c:v>
                </c:pt>
                <c:pt idx="4287">
                  <c:v>42914.71398148148</c:v>
                </c:pt>
                <c:pt idx="4288">
                  <c:v>42914.755810185183</c:v>
                </c:pt>
                <c:pt idx="4289">
                  <c:v>42914.797361111108</c:v>
                </c:pt>
                <c:pt idx="4290">
                  <c:v>42914.839155092603</c:v>
                </c:pt>
                <c:pt idx="4291">
                  <c:v>42914.880694444437</c:v>
                </c:pt>
                <c:pt idx="4292">
                  <c:v>42914.922488425917</c:v>
                </c:pt>
                <c:pt idx="4293">
                  <c:v>42914.96402777778</c:v>
                </c:pt>
                <c:pt idx="4294">
                  <c:v>42915.005810185183</c:v>
                </c:pt>
                <c:pt idx="4295">
                  <c:v>42915.047361111108</c:v>
                </c:pt>
                <c:pt idx="4296">
                  <c:v>42915.089143518519</c:v>
                </c:pt>
                <c:pt idx="4297">
                  <c:v>42915.130694444437</c:v>
                </c:pt>
                <c:pt idx="4298">
                  <c:v>42915.172523148147</c:v>
                </c:pt>
                <c:pt idx="4299">
                  <c:v>42915.214039351849</c:v>
                </c:pt>
                <c:pt idx="4300">
                  <c:v>42915.25582175926</c:v>
                </c:pt>
                <c:pt idx="4301">
                  <c:v>42915.297372685192</c:v>
                </c:pt>
                <c:pt idx="4302">
                  <c:v>42915.339155092603</c:v>
                </c:pt>
                <c:pt idx="4303">
                  <c:v>42915.380706018521</c:v>
                </c:pt>
                <c:pt idx="4304">
                  <c:v>42915.422488425917</c:v>
                </c:pt>
                <c:pt idx="4305">
                  <c:v>42915.464039351849</c:v>
                </c:pt>
                <c:pt idx="4306">
                  <c:v>42915.50582175926</c:v>
                </c:pt>
                <c:pt idx="4307">
                  <c:v>42915.547372685192</c:v>
                </c:pt>
                <c:pt idx="4308">
                  <c:v>42915.589178240742</c:v>
                </c:pt>
                <c:pt idx="4309">
                  <c:v>42915.630729166667</c:v>
                </c:pt>
                <c:pt idx="4310">
                  <c:v>42915.672511574077</c:v>
                </c:pt>
                <c:pt idx="4311">
                  <c:v>42915.714097222219</c:v>
                </c:pt>
                <c:pt idx="4312">
                  <c:v>42915.755925925929</c:v>
                </c:pt>
                <c:pt idx="4313">
                  <c:v>42915.797476851847</c:v>
                </c:pt>
                <c:pt idx="4314">
                  <c:v>42915.839270833327</c:v>
                </c:pt>
                <c:pt idx="4315">
                  <c:v>42915.880810185183</c:v>
                </c:pt>
                <c:pt idx="4316">
                  <c:v>42915.92260416667</c:v>
                </c:pt>
                <c:pt idx="4317">
                  <c:v>42915.964143518519</c:v>
                </c:pt>
                <c:pt idx="4318">
                  <c:v>42916.005925925929</c:v>
                </c:pt>
                <c:pt idx="4319">
                  <c:v>42916.047476851847</c:v>
                </c:pt>
                <c:pt idx="4320">
                  <c:v>42916.089259259257</c:v>
                </c:pt>
                <c:pt idx="4321">
                  <c:v>42916.130925925929</c:v>
                </c:pt>
                <c:pt idx="4322">
                  <c:v>42916.172638888893</c:v>
                </c:pt>
                <c:pt idx="4323">
                  <c:v>42916.214155092603</c:v>
                </c:pt>
                <c:pt idx="4324">
                  <c:v>42916.255937499998</c:v>
                </c:pt>
                <c:pt idx="4325">
                  <c:v>42916.297488425917</c:v>
                </c:pt>
                <c:pt idx="4326">
                  <c:v>42916.339270833327</c:v>
                </c:pt>
                <c:pt idx="4327">
                  <c:v>42916.380937499998</c:v>
                </c:pt>
                <c:pt idx="4328">
                  <c:v>42916.42260416667</c:v>
                </c:pt>
                <c:pt idx="4329">
                  <c:v>42916.464270833327</c:v>
                </c:pt>
                <c:pt idx="4330">
                  <c:v>42916.505937499998</c:v>
                </c:pt>
                <c:pt idx="4331">
                  <c:v>42916.54760416667</c:v>
                </c:pt>
                <c:pt idx="4332">
                  <c:v>42916.58929398148</c:v>
                </c:pt>
                <c:pt idx="4333">
                  <c:v>42916.630960648137</c:v>
                </c:pt>
                <c:pt idx="4334">
                  <c:v>42916.672627314823</c:v>
                </c:pt>
                <c:pt idx="4335">
                  <c:v>42916.714317129627</c:v>
                </c:pt>
                <c:pt idx="4336">
                  <c:v>42916.756018518521</c:v>
                </c:pt>
                <c:pt idx="4337">
                  <c:v>42916.797685185193</c:v>
                </c:pt>
                <c:pt idx="4338">
                  <c:v>42916.83935185185</c:v>
                </c:pt>
                <c:pt idx="4339">
                  <c:v>42916.881018518521</c:v>
                </c:pt>
                <c:pt idx="4340">
                  <c:v>42916.922685185193</c:v>
                </c:pt>
                <c:pt idx="4341">
                  <c:v>42916.96435185185</c:v>
                </c:pt>
                <c:pt idx="4342">
                  <c:v>42917.006018518521</c:v>
                </c:pt>
                <c:pt idx="4343">
                  <c:v>42917.047685185193</c:v>
                </c:pt>
                <c:pt idx="4344">
                  <c:v>42917.08935185185</c:v>
                </c:pt>
                <c:pt idx="4345">
                  <c:v>42917.131018518521</c:v>
                </c:pt>
                <c:pt idx="4346">
                  <c:v>42917.172685185193</c:v>
                </c:pt>
                <c:pt idx="4347">
                  <c:v>42917.21435185185</c:v>
                </c:pt>
                <c:pt idx="4348">
                  <c:v>42917.256018518521</c:v>
                </c:pt>
                <c:pt idx="4349">
                  <c:v>42917.297685185193</c:v>
                </c:pt>
                <c:pt idx="4350">
                  <c:v>42917.33935185185</c:v>
                </c:pt>
                <c:pt idx="4351">
                  <c:v>42917.381018518521</c:v>
                </c:pt>
                <c:pt idx="4352">
                  <c:v>42917.422685185193</c:v>
                </c:pt>
                <c:pt idx="4353">
                  <c:v>42917.46435185185</c:v>
                </c:pt>
                <c:pt idx="4354">
                  <c:v>42917.506018518521</c:v>
                </c:pt>
                <c:pt idx="4355">
                  <c:v>42917.547685185193</c:v>
                </c:pt>
                <c:pt idx="4356">
                  <c:v>42917.589375000003</c:v>
                </c:pt>
                <c:pt idx="4357">
                  <c:v>42917.631041666667</c:v>
                </c:pt>
                <c:pt idx="4358">
                  <c:v>42917.672708333332</c:v>
                </c:pt>
                <c:pt idx="4359">
                  <c:v>42917.714409722219</c:v>
                </c:pt>
                <c:pt idx="4360">
                  <c:v>42917.75613425926</c:v>
                </c:pt>
                <c:pt idx="4361">
                  <c:v>42917.797789351847</c:v>
                </c:pt>
                <c:pt idx="4362">
                  <c:v>42917.839456018519</c:v>
                </c:pt>
                <c:pt idx="4363">
                  <c:v>42917.881122685183</c:v>
                </c:pt>
                <c:pt idx="4364">
                  <c:v>42917.922789351847</c:v>
                </c:pt>
                <c:pt idx="4365">
                  <c:v>42917.964456018519</c:v>
                </c:pt>
                <c:pt idx="4366">
                  <c:v>42918.006122685183</c:v>
                </c:pt>
                <c:pt idx="4367">
                  <c:v>42918.047789351847</c:v>
                </c:pt>
                <c:pt idx="4368">
                  <c:v>42918.089456018519</c:v>
                </c:pt>
                <c:pt idx="4369">
                  <c:v>42918.131122685183</c:v>
                </c:pt>
                <c:pt idx="4370">
                  <c:v>42918.172789351847</c:v>
                </c:pt>
                <c:pt idx="4371">
                  <c:v>42918.214456018519</c:v>
                </c:pt>
                <c:pt idx="4372">
                  <c:v>42918.256122685183</c:v>
                </c:pt>
                <c:pt idx="4373">
                  <c:v>42918.297789351847</c:v>
                </c:pt>
                <c:pt idx="4374">
                  <c:v>42918.339456018519</c:v>
                </c:pt>
                <c:pt idx="4375">
                  <c:v>42918.381122685183</c:v>
                </c:pt>
                <c:pt idx="4376">
                  <c:v>42918.422789351847</c:v>
                </c:pt>
                <c:pt idx="4377">
                  <c:v>42918.464456018519</c:v>
                </c:pt>
                <c:pt idx="4378">
                  <c:v>42918.506122685183</c:v>
                </c:pt>
                <c:pt idx="4379">
                  <c:v>42918.547789351847</c:v>
                </c:pt>
                <c:pt idx="4380">
                  <c:v>42918.589479166672</c:v>
                </c:pt>
                <c:pt idx="4381">
                  <c:v>42918.631145833337</c:v>
                </c:pt>
                <c:pt idx="4382">
                  <c:v>42918.672812500001</c:v>
                </c:pt>
                <c:pt idx="4383">
                  <c:v>42918.714502314811</c:v>
                </c:pt>
                <c:pt idx="4384">
                  <c:v>42918.756249999999</c:v>
                </c:pt>
                <c:pt idx="4385">
                  <c:v>42918.797881944447</c:v>
                </c:pt>
                <c:pt idx="4386">
                  <c:v>42918.839548611111</c:v>
                </c:pt>
                <c:pt idx="4387">
                  <c:v>42918.881215277783</c:v>
                </c:pt>
                <c:pt idx="4388">
                  <c:v>42918.922881944447</c:v>
                </c:pt>
                <c:pt idx="4389">
                  <c:v>42918.964594907397</c:v>
                </c:pt>
                <c:pt idx="4390">
                  <c:v>42919.006226851852</c:v>
                </c:pt>
                <c:pt idx="4391">
                  <c:v>42919.047893518517</c:v>
                </c:pt>
                <c:pt idx="4392">
                  <c:v>42919.089560185188</c:v>
                </c:pt>
                <c:pt idx="4393">
                  <c:v>42919.131226851852</c:v>
                </c:pt>
                <c:pt idx="4394">
                  <c:v>42919.172893518517</c:v>
                </c:pt>
                <c:pt idx="4395">
                  <c:v>42919.214560185188</c:v>
                </c:pt>
                <c:pt idx="4396">
                  <c:v>42919.256226851852</c:v>
                </c:pt>
                <c:pt idx="4397">
                  <c:v>42919.297893518517</c:v>
                </c:pt>
                <c:pt idx="4398">
                  <c:v>42919.339560185188</c:v>
                </c:pt>
                <c:pt idx="4399">
                  <c:v>42919.381226851852</c:v>
                </c:pt>
                <c:pt idx="4400">
                  <c:v>42919.422893518517</c:v>
                </c:pt>
                <c:pt idx="4401">
                  <c:v>42919.464560185188</c:v>
                </c:pt>
                <c:pt idx="4402">
                  <c:v>42919.506226851852</c:v>
                </c:pt>
                <c:pt idx="4403">
                  <c:v>42919.547893518517</c:v>
                </c:pt>
                <c:pt idx="4404">
                  <c:v>42919.589560185188</c:v>
                </c:pt>
                <c:pt idx="4405">
                  <c:v>42919.631226851852</c:v>
                </c:pt>
                <c:pt idx="4406">
                  <c:v>42919.672893518517</c:v>
                </c:pt>
                <c:pt idx="4407">
                  <c:v>42919.714594907397</c:v>
                </c:pt>
                <c:pt idx="4408">
                  <c:v>42919.756296296298</c:v>
                </c:pt>
                <c:pt idx="4409">
                  <c:v>42919.797962962963</c:v>
                </c:pt>
                <c:pt idx="4410">
                  <c:v>42919.839513888888</c:v>
                </c:pt>
                <c:pt idx="4411">
                  <c:v>42919.881307870368</c:v>
                </c:pt>
                <c:pt idx="4412">
                  <c:v>42919.922974537039</c:v>
                </c:pt>
                <c:pt idx="4413">
                  <c:v>42919.964641203696</c:v>
                </c:pt>
                <c:pt idx="4414">
                  <c:v>42920.006307870368</c:v>
                </c:pt>
                <c:pt idx="4415">
                  <c:v>42920.047974537039</c:v>
                </c:pt>
                <c:pt idx="4416">
                  <c:v>42920.089641203696</c:v>
                </c:pt>
                <c:pt idx="4417">
                  <c:v>42920.131307870368</c:v>
                </c:pt>
                <c:pt idx="4418">
                  <c:v>42920.172974537039</c:v>
                </c:pt>
                <c:pt idx="4419">
                  <c:v>42920.214641203696</c:v>
                </c:pt>
                <c:pt idx="4420">
                  <c:v>42920.256307870368</c:v>
                </c:pt>
                <c:pt idx="4421">
                  <c:v>42920.297974537039</c:v>
                </c:pt>
                <c:pt idx="4422">
                  <c:v>42920.339641203696</c:v>
                </c:pt>
                <c:pt idx="4423">
                  <c:v>42920.381307870368</c:v>
                </c:pt>
                <c:pt idx="4424">
                  <c:v>42920.422974537039</c:v>
                </c:pt>
                <c:pt idx="4425">
                  <c:v>42920.464641203696</c:v>
                </c:pt>
                <c:pt idx="4426">
                  <c:v>42920.506307870368</c:v>
                </c:pt>
                <c:pt idx="4427">
                  <c:v>42920.547974537039</c:v>
                </c:pt>
                <c:pt idx="4428">
                  <c:v>42920.589641203696</c:v>
                </c:pt>
                <c:pt idx="4429">
                  <c:v>42920.631307870368</c:v>
                </c:pt>
                <c:pt idx="4430">
                  <c:v>42920.672974537039</c:v>
                </c:pt>
                <c:pt idx="4431">
                  <c:v>42920.71465277778</c:v>
                </c:pt>
                <c:pt idx="4432">
                  <c:v>42920.756412037037</c:v>
                </c:pt>
                <c:pt idx="4433">
                  <c:v>42920.798078703701</c:v>
                </c:pt>
                <c:pt idx="4434">
                  <c:v>42920.839745370373</c:v>
                </c:pt>
                <c:pt idx="4435">
                  <c:v>42920.881412037037</c:v>
                </c:pt>
                <c:pt idx="4436">
                  <c:v>42920.923078703701</c:v>
                </c:pt>
                <c:pt idx="4437">
                  <c:v>42920.964745370373</c:v>
                </c:pt>
                <c:pt idx="4438">
                  <c:v>42921.006412037037</c:v>
                </c:pt>
                <c:pt idx="4439">
                  <c:v>42921.048078703701</c:v>
                </c:pt>
                <c:pt idx="4440">
                  <c:v>42921.089745370373</c:v>
                </c:pt>
                <c:pt idx="4441">
                  <c:v>42921.131412037037</c:v>
                </c:pt>
                <c:pt idx="4442">
                  <c:v>42921.173078703701</c:v>
                </c:pt>
                <c:pt idx="4443">
                  <c:v>42921.214745370373</c:v>
                </c:pt>
                <c:pt idx="4444">
                  <c:v>42921.256412037037</c:v>
                </c:pt>
                <c:pt idx="4445">
                  <c:v>42921.298078703701</c:v>
                </c:pt>
                <c:pt idx="4446">
                  <c:v>42921.339745370373</c:v>
                </c:pt>
                <c:pt idx="4447">
                  <c:v>42921.381412037037</c:v>
                </c:pt>
                <c:pt idx="4448">
                  <c:v>42921.423078703701</c:v>
                </c:pt>
                <c:pt idx="4449">
                  <c:v>42921.464745370373</c:v>
                </c:pt>
                <c:pt idx="4450">
                  <c:v>42921.506412037037</c:v>
                </c:pt>
                <c:pt idx="4451">
                  <c:v>42921.548078703701</c:v>
                </c:pt>
                <c:pt idx="4452">
                  <c:v>42921.589733796303</c:v>
                </c:pt>
                <c:pt idx="4453">
                  <c:v>42921.63140046296</c:v>
                </c:pt>
                <c:pt idx="4454">
                  <c:v>42921.673067129632</c:v>
                </c:pt>
                <c:pt idx="4455">
                  <c:v>42921.714780092603</c:v>
                </c:pt>
                <c:pt idx="4456">
                  <c:v>42921.756539351853</c:v>
                </c:pt>
                <c:pt idx="4457">
                  <c:v>42921.798171296286</c:v>
                </c:pt>
                <c:pt idx="4458">
                  <c:v>42921.839837962973</c:v>
                </c:pt>
                <c:pt idx="4459">
                  <c:v>42921.881504629629</c:v>
                </c:pt>
                <c:pt idx="4460">
                  <c:v>42921.923171296286</c:v>
                </c:pt>
                <c:pt idx="4461">
                  <c:v>42921.964837962973</c:v>
                </c:pt>
                <c:pt idx="4462">
                  <c:v>42922.006388888891</c:v>
                </c:pt>
                <c:pt idx="4463">
                  <c:v>42922.048171296286</c:v>
                </c:pt>
                <c:pt idx="4464">
                  <c:v>42922.089722222219</c:v>
                </c:pt>
                <c:pt idx="4465">
                  <c:v>42922.131504629629</c:v>
                </c:pt>
                <c:pt idx="4466">
                  <c:v>42922.173171296286</c:v>
                </c:pt>
                <c:pt idx="4467">
                  <c:v>42922.214837962973</c:v>
                </c:pt>
                <c:pt idx="4468">
                  <c:v>42922.256504629629</c:v>
                </c:pt>
                <c:pt idx="4469">
                  <c:v>42922.298171296286</c:v>
                </c:pt>
                <c:pt idx="4470">
                  <c:v>42922.339837962973</c:v>
                </c:pt>
                <c:pt idx="4471">
                  <c:v>42922.381504629629</c:v>
                </c:pt>
                <c:pt idx="4472">
                  <c:v>42922.423171296286</c:v>
                </c:pt>
                <c:pt idx="4473">
                  <c:v>42922.464837962973</c:v>
                </c:pt>
                <c:pt idx="4474">
                  <c:v>42922.506504629629</c:v>
                </c:pt>
                <c:pt idx="4475">
                  <c:v>42922.548171296286</c:v>
                </c:pt>
                <c:pt idx="4476">
                  <c:v>42922.589861111112</c:v>
                </c:pt>
                <c:pt idx="4477">
                  <c:v>42922.631527777783</c:v>
                </c:pt>
                <c:pt idx="4478">
                  <c:v>42922.673194444447</c:v>
                </c:pt>
                <c:pt idx="4479">
                  <c:v>42922.714907407397</c:v>
                </c:pt>
                <c:pt idx="4480">
                  <c:v>42922.756608796299</c:v>
                </c:pt>
                <c:pt idx="4481">
                  <c:v>42922.798275462963</c:v>
                </c:pt>
                <c:pt idx="4482">
                  <c:v>42922.839942129627</c:v>
                </c:pt>
                <c:pt idx="4483">
                  <c:v>42922.881608796299</c:v>
                </c:pt>
                <c:pt idx="4484">
                  <c:v>42922.923275462963</c:v>
                </c:pt>
                <c:pt idx="4485">
                  <c:v>42922.964942129627</c:v>
                </c:pt>
                <c:pt idx="4486">
                  <c:v>42923.006608796299</c:v>
                </c:pt>
                <c:pt idx="4487">
                  <c:v>42923.048275462963</c:v>
                </c:pt>
                <c:pt idx="4488">
                  <c:v>42923.089942129627</c:v>
                </c:pt>
                <c:pt idx="4489">
                  <c:v>42923.131608796299</c:v>
                </c:pt>
                <c:pt idx="4490">
                  <c:v>42923.173275462963</c:v>
                </c:pt>
                <c:pt idx="4491">
                  <c:v>42923.214942129627</c:v>
                </c:pt>
                <c:pt idx="4492">
                  <c:v>42923.256608796299</c:v>
                </c:pt>
                <c:pt idx="4493">
                  <c:v>42923.298275462963</c:v>
                </c:pt>
                <c:pt idx="4494">
                  <c:v>42923.339942129627</c:v>
                </c:pt>
                <c:pt idx="4495">
                  <c:v>42923.381608796299</c:v>
                </c:pt>
                <c:pt idx="4496">
                  <c:v>42923.423275462963</c:v>
                </c:pt>
                <c:pt idx="4497">
                  <c:v>42923.464942129627</c:v>
                </c:pt>
                <c:pt idx="4498">
                  <c:v>42923.506608796299</c:v>
                </c:pt>
                <c:pt idx="4499">
                  <c:v>42923.548275462963</c:v>
                </c:pt>
                <c:pt idx="4500">
                  <c:v>42923.589826388888</c:v>
                </c:pt>
                <c:pt idx="4501">
                  <c:v>42923.631620370368</c:v>
                </c:pt>
                <c:pt idx="4502">
                  <c:v>42923.673159722217</c:v>
                </c:pt>
                <c:pt idx="4503">
                  <c:v>42923.71497685185</c:v>
                </c:pt>
                <c:pt idx="4504">
                  <c:v>42923.756574074083</c:v>
                </c:pt>
                <c:pt idx="4505">
                  <c:v>42923.798356481479</c:v>
                </c:pt>
                <c:pt idx="4506">
                  <c:v>42923.839907407397</c:v>
                </c:pt>
                <c:pt idx="4507">
                  <c:v>42923.881689814807</c:v>
                </c:pt>
                <c:pt idx="4508">
                  <c:v>42923.92328703704</c:v>
                </c:pt>
                <c:pt idx="4509">
                  <c:v>42923.96503472222</c:v>
                </c:pt>
                <c:pt idx="4510">
                  <c:v>42924.006585648152</c:v>
                </c:pt>
                <c:pt idx="4511">
                  <c:v>42924.048356481479</c:v>
                </c:pt>
                <c:pt idx="4512">
                  <c:v>42924.089918981481</c:v>
                </c:pt>
                <c:pt idx="4513">
                  <c:v>42924.131701388891</c:v>
                </c:pt>
                <c:pt idx="4514">
                  <c:v>42924.173252314817</c:v>
                </c:pt>
                <c:pt idx="4515">
                  <c:v>42924.21503472222</c:v>
                </c:pt>
                <c:pt idx="4516">
                  <c:v>42924.256585648152</c:v>
                </c:pt>
                <c:pt idx="4517">
                  <c:v>42924.298368055563</c:v>
                </c:pt>
                <c:pt idx="4518">
                  <c:v>42924.339918981481</c:v>
                </c:pt>
                <c:pt idx="4519">
                  <c:v>42924.381712962961</c:v>
                </c:pt>
                <c:pt idx="4520">
                  <c:v>42924.423252314817</c:v>
                </c:pt>
                <c:pt idx="4521">
                  <c:v>42924.465046296304</c:v>
                </c:pt>
                <c:pt idx="4522">
                  <c:v>42924.506585648152</c:v>
                </c:pt>
                <c:pt idx="4523">
                  <c:v>42924.548368055563</c:v>
                </c:pt>
                <c:pt idx="4524">
                  <c:v>42924.589942129627</c:v>
                </c:pt>
                <c:pt idx="4525">
                  <c:v>42924.631724537037</c:v>
                </c:pt>
                <c:pt idx="4526">
                  <c:v>42924.673275462963</c:v>
                </c:pt>
                <c:pt idx="4527">
                  <c:v>42924.715081018519</c:v>
                </c:pt>
                <c:pt idx="4528">
                  <c:v>42924.756689814807</c:v>
                </c:pt>
                <c:pt idx="4529">
                  <c:v>42924.798437500001</c:v>
                </c:pt>
                <c:pt idx="4530">
                  <c:v>42924.839988425927</c:v>
                </c:pt>
                <c:pt idx="4531">
                  <c:v>42924.88175925926</c:v>
                </c:pt>
                <c:pt idx="4532">
                  <c:v>42924.923437500001</c:v>
                </c:pt>
                <c:pt idx="4533">
                  <c:v>42924.965104166673</c:v>
                </c:pt>
                <c:pt idx="4534">
                  <c:v>42925.00677083333</c:v>
                </c:pt>
                <c:pt idx="4535">
                  <c:v>42925.048437500001</c:v>
                </c:pt>
                <c:pt idx="4536">
                  <c:v>42925.090104166673</c:v>
                </c:pt>
                <c:pt idx="4537">
                  <c:v>42925.13177083333</c:v>
                </c:pt>
                <c:pt idx="4538">
                  <c:v>42925.173437500001</c:v>
                </c:pt>
                <c:pt idx="4539">
                  <c:v>42925.215104166673</c:v>
                </c:pt>
                <c:pt idx="4540">
                  <c:v>42925.25677083333</c:v>
                </c:pt>
                <c:pt idx="4541">
                  <c:v>42925.298437500001</c:v>
                </c:pt>
                <c:pt idx="4542">
                  <c:v>42925.340104166673</c:v>
                </c:pt>
                <c:pt idx="4543">
                  <c:v>42925.38177083333</c:v>
                </c:pt>
                <c:pt idx="4544">
                  <c:v>42925.423437500001</c:v>
                </c:pt>
                <c:pt idx="4545">
                  <c:v>42925.465104166673</c:v>
                </c:pt>
                <c:pt idx="4546">
                  <c:v>42925.50677083333</c:v>
                </c:pt>
                <c:pt idx="4547">
                  <c:v>42925.548437500001</c:v>
                </c:pt>
                <c:pt idx="4548">
                  <c:v>42925.590127314812</c:v>
                </c:pt>
                <c:pt idx="4549">
                  <c:v>42925.631793981483</c:v>
                </c:pt>
                <c:pt idx="4550">
                  <c:v>42925.673460648148</c:v>
                </c:pt>
                <c:pt idx="4551">
                  <c:v>42925.715127314812</c:v>
                </c:pt>
                <c:pt idx="4552">
                  <c:v>42925.756851851853</c:v>
                </c:pt>
                <c:pt idx="4553">
                  <c:v>42925.798518518517</c:v>
                </c:pt>
                <c:pt idx="4554">
                  <c:v>42925.840185185189</c:v>
                </c:pt>
                <c:pt idx="4555">
                  <c:v>42925.881851851853</c:v>
                </c:pt>
                <c:pt idx="4556">
                  <c:v>42925.923518518517</c:v>
                </c:pt>
                <c:pt idx="4557">
                  <c:v>42925.965185185189</c:v>
                </c:pt>
                <c:pt idx="4558">
                  <c:v>42926.006851851853</c:v>
                </c:pt>
                <c:pt idx="4559">
                  <c:v>42926.048518518517</c:v>
                </c:pt>
                <c:pt idx="4560">
                  <c:v>42926.090185185189</c:v>
                </c:pt>
                <c:pt idx="4561">
                  <c:v>42926.131851851853</c:v>
                </c:pt>
                <c:pt idx="4562">
                  <c:v>42926.173518518517</c:v>
                </c:pt>
                <c:pt idx="4563">
                  <c:v>42926.215185185189</c:v>
                </c:pt>
                <c:pt idx="4564">
                  <c:v>42926.256851851853</c:v>
                </c:pt>
                <c:pt idx="4565">
                  <c:v>42926.298518518517</c:v>
                </c:pt>
                <c:pt idx="4566">
                  <c:v>42926.340185185189</c:v>
                </c:pt>
                <c:pt idx="4567">
                  <c:v>42926.381851851853</c:v>
                </c:pt>
                <c:pt idx="4568">
                  <c:v>42926.423518518517</c:v>
                </c:pt>
                <c:pt idx="4569">
                  <c:v>42926.465185185189</c:v>
                </c:pt>
                <c:pt idx="4570">
                  <c:v>42926.506851851853</c:v>
                </c:pt>
                <c:pt idx="4571">
                  <c:v>42926.548518518517</c:v>
                </c:pt>
                <c:pt idx="4572">
                  <c:v>42926.590208333328</c:v>
                </c:pt>
                <c:pt idx="4573">
                  <c:v>42926.631874999999</c:v>
                </c:pt>
                <c:pt idx="4574">
                  <c:v>42926.673541666663</c:v>
                </c:pt>
                <c:pt idx="4575">
                  <c:v>42926.715254629627</c:v>
                </c:pt>
                <c:pt idx="4576">
                  <c:v>42926.756944444453</c:v>
                </c:pt>
                <c:pt idx="4577">
                  <c:v>42926.798611111109</c:v>
                </c:pt>
                <c:pt idx="4578">
                  <c:v>42926.840277777781</c:v>
                </c:pt>
                <c:pt idx="4579">
                  <c:v>42926.881944444453</c:v>
                </c:pt>
                <c:pt idx="4580">
                  <c:v>42926.923611111109</c:v>
                </c:pt>
                <c:pt idx="4581">
                  <c:v>42926.965277777781</c:v>
                </c:pt>
                <c:pt idx="4582">
                  <c:v>42927.006944444453</c:v>
                </c:pt>
                <c:pt idx="4583">
                  <c:v>42927.048611111109</c:v>
                </c:pt>
                <c:pt idx="4584">
                  <c:v>42927.090277777781</c:v>
                </c:pt>
                <c:pt idx="4585">
                  <c:v>42927.131944444453</c:v>
                </c:pt>
                <c:pt idx="4586">
                  <c:v>42927.173611111109</c:v>
                </c:pt>
                <c:pt idx="4587">
                  <c:v>42927.215277777781</c:v>
                </c:pt>
                <c:pt idx="4588">
                  <c:v>42927.256944444453</c:v>
                </c:pt>
                <c:pt idx="4589">
                  <c:v>42927.298611111109</c:v>
                </c:pt>
                <c:pt idx="4590">
                  <c:v>42927.340277777781</c:v>
                </c:pt>
                <c:pt idx="4591">
                  <c:v>42927.381944444453</c:v>
                </c:pt>
                <c:pt idx="4592">
                  <c:v>42927.423611111109</c:v>
                </c:pt>
                <c:pt idx="4593">
                  <c:v>42927.465277777781</c:v>
                </c:pt>
                <c:pt idx="4594">
                  <c:v>42927.506944444453</c:v>
                </c:pt>
                <c:pt idx="4595">
                  <c:v>42927.548611111109</c:v>
                </c:pt>
                <c:pt idx="4596">
                  <c:v>42927.590300925927</c:v>
                </c:pt>
                <c:pt idx="4597">
                  <c:v>42927.631967592592</c:v>
                </c:pt>
                <c:pt idx="4598">
                  <c:v>42927.673634259263</c:v>
                </c:pt>
                <c:pt idx="4599">
                  <c:v>42927.71534722222</c:v>
                </c:pt>
                <c:pt idx="4600">
                  <c:v>42927.757048611107</c:v>
                </c:pt>
                <c:pt idx="4601">
                  <c:v>42927.798715277779</c:v>
                </c:pt>
                <c:pt idx="4602">
                  <c:v>42927.840381944443</c:v>
                </c:pt>
                <c:pt idx="4603">
                  <c:v>42927.882048611107</c:v>
                </c:pt>
                <c:pt idx="4604">
                  <c:v>42927.923715277779</c:v>
                </c:pt>
                <c:pt idx="4605">
                  <c:v>42927.965381944443</c:v>
                </c:pt>
                <c:pt idx="4606">
                  <c:v>42928.007048611107</c:v>
                </c:pt>
                <c:pt idx="4607">
                  <c:v>42928.048715277779</c:v>
                </c:pt>
                <c:pt idx="4608">
                  <c:v>42928.090381944443</c:v>
                </c:pt>
                <c:pt idx="4609">
                  <c:v>42928.132048611107</c:v>
                </c:pt>
                <c:pt idx="4610">
                  <c:v>42928.173715277779</c:v>
                </c:pt>
                <c:pt idx="4611">
                  <c:v>42928.215381944443</c:v>
                </c:pt>
                <c:pt idx="4612">
                  <c:v>42928.257048611107</c:v>
                </c:pt>
                <c:pt idx="4613">
                  <c:v>42928.298715277779</c:v>
                </c:pt>
                <c:pt idx="4614">
                  <c:v>42928.340381944443</c:v>
                </c:pt>
                <c:pt idx="4615">
                  <c:v>42928.382048611107</c:v>
                </c:pt>
                <c:pt idx="4616">
                  <c:v>42928.423715277779</c:v>
                </c:pt>
                <c:pt idx="4617">
                  <c:v>42928.465381944443</c:v>
                </c:pt>
                <c:pt idx="4618">
                  <c:v>42928.507048611107</c:v>
                </c:pt>
                <c:pt idx="4619">
                  <c:v>42928.548715277779</c:v>
                </c:pt>
                <c:pt idx="4620">
                  <c:v>42928.590289351851</c:v>
                </c:pt>
                <c:pt idx="4621">
                  <c:v>42928.632071759261</c:v>
                </c:pt>
                <c:pt idx="4622">
                  <c:v>42928.673622685194</c:v>
                </c:pt>
                <c:pt idx="4623">
                  <c:v>42928.715439814812</c:v>
                </c:pt>
                <c:pt idx="4624">
                  <c:v>42928.757037037038</c:v>
                </c:pt>
                <c:pt idx="4625">
                  <c:v>42928.798819444448</c:v>
                </c:pt>
                <c:pt idx="4626">
                  <c:v>42928.840370370373</c:v>
                </c:pt>
                <c:pt idx="4627">
                  <c:v>42928.882164351853</c:v>
                </c:pt>
                <c:pt idx="4628">
                  <c:v>42928.923703703702</c:v>
                </c:pt>
                <c:pt idx="4629">
                  <c:v>42928.965497685182</c:v>
                </c:pt>
                <c:pt idx="4630">
                  <c:v>42929.007037037038</c:v>
                </c:pt>
                <c:pt idx="4631">
                  <c:v>42929.048819444448</c:v>
                </c:pt>
                <c:pt idx="4632">
                  <c:v>42929.090370370373</c:v>
                </c:pt>
                <c:pt idx="4633">
                  <c:v>42929.132152777784</c:v>
                </c:pt>
                <c:pt idx="4634">
                  <c:v>42929.173703703702</c:v>
                </c:pt>
                <c:pt idx="4635">
                  <c:v>42929.215532407397</c:v>
                </c:pt>
                <c:pt idx="4636">
                  <c:v>42929.257048611107</c:v>
                </c:pt>
                <c:pt idx="4637">
                  <c:v>42929.298831018517</c:v>
                </c:pt>
                <c:pt idx="4638">
                  <c:v>42929.340497685182</c:v>
                </c:pt>
                <c:pt idx="4639">
                  <c:v>42929.382164351853</c:v>
                </c:pt>
                <c:pt idx="4640">
                  <c:v>42929.423831018517</c:v>
                </c:pt>
                <c:pt idx="4641">
                  <c:v>42929.465497685182</c:v>
                </c:pt>
                <c:pt idx="4642">
                  <c:v>42929.507164351853</c:v>
                </c:pt>
                <c:pt idx="4643">
                  <c:v>42929.548831018517</c:v>
                </c:pt>
                <c:pt idx="4644">
                  <c:v>42929.590543981481</c:v>
                </c:pt>
                <c:pt idx="4645">
                  <c:v>42929.632175925923</c:v>
                </c:pt>
                <c:pt idx="4646">
                  <c:v>42929.673842592587</c:v>
                </c:pt>
                <c:pt idx="4647">
                  <c:v>42929.715532407397</c:v>
                </c:pt>
                <c:pt idx="4648">
                  <c:v>42929.757222222222</c:v>
                </c:pt>
                <c:pt idx="4649">
                  <c:v>42929.798888888887</c:v>
                </c:pt>
                <c:pt idx="4650">
                  <c:v>42929.840555555558</c:v>
                </c:pt>
                <c:pt idx="4651">
                  <c:v>42929.882222222222</c:v>
                </c:pt>
                <c:pt idx="4652">
                  <c:v>42929.923888888887</c:v>
                </c:pt>
                <c:pt idx="4653">
                  <c:v>42929.965555555558</c:v>
                </c:pt>
                <c:pt idx="4654">
                  <c:v>42930.007222222222</c:v>
                </c:pt>
                <c:pt idx="4655">
                  <c:v>42930.048888888887</c:v>
                </c:pt>
                <c:pt idx="4656">
                  <c:v>42930.090555555558</c:v>
                </c:pt>
                <c:pt idx="4657">
                  <c:v>42930.132222222222</c:v>
                </c:pt>
                <c:pt idx="4658">
                  <c:v>42930.173888888887</c:v>
                </c:pt>
                <c:pt idx="4659">
                  <c:v>42930.215555555558</c:v>
                </c:pt>
                <c:pt idx="4660">
                  <c:v>42930.257222222222</c:v>
                </c:pt>
                <c:pt idx="4661">
                  <c:v>42930.298888888887</c:v>
                </c:pt>
                <c:pt idx="4662">
                  <c:v>42930.340555555558</c:v>
                </c:pt>
                <c:pt idx="4663">
                  <c:v>42930.382222222222</c:v>
                </c:pt>
                <c:pt idx="4664">
                  <c:v>42930.423888888887</c:v>
                </c:pt>
                <c:pt idx="4665">
                  <c:v>42930.465555555558</c:v>
                </c:pt>
                <c:pt idx="4666">
                  <c:v>42930.507222222222</c:v>
                </c:pt>
                <c:pt idx="4667">
                  <c:v>42930.548888888887</c:v>
                </c:pt>
                <c:pt idx="4668">
                  <c:v>42930.590601851851</c:v>
                </c:pt>
                <c:pt idx="4669">
                  <c:v>42930.632245370369</c:v>
                </c:pt>
                <c:pt idx="4670">
                  <c:v>42930.67391203704</c:v>
                </c:pt>
                <c:pt idx="4671">
                  <c:v>42930.715613425928</c:v>
                </c:pt>
                <c:pt idx="4672">
                  <c:v>42930.757326388892</c:v>
                </c:pt>
                <c:pt idx="4673">
                  <c:v>42930.79886574074</c:v>
                </c:pt>
                <c:pt idx="4674">
                  <c:v>42930.84065972222</c:v>
                </c:pt>
                <c:pt idx="4675">
                  <c:v>42930.882326388892</c:v>
                </c:pt>
                <c:pt idx="4676">
                  <c:v>42930.923993055563</c:v>
                </c:pt>
                <c:pt idx="4677">
                  <c:v>42930.96565972222</c:v>
                </c:pt>
                <c:pt idx="4678">
                  <c:v>42931.007326388892</c:v>
                </c:pt>
                <c:pt idx="4679">
                  <c:v>42931.048993055563</c:v>
                </c:pt>
                <c:pt idx="4680">
                  <c:v>42931.09065972222</c:v>
                </c:pt>
                <c:pt idx="4681">
                  <c:v>42931.132326388892</c:v>
                </c:pt>
                <c:pt idx="4682">
                  <c:v>42931.173993055563</c:v>
                </c:pt>
                <c:pt idx="4683">
                  <c:v>42931.21565972222</c:v>
                </c:pt>
                <c:pt idx="4684">
                  <c:v>42931.257326388892</c:v>
                </c:pt>
                <c:pt idx="4685">
                  <c:v>42931.298993055563</c:v>
                </c:pt>
                <c:pt idx="4686">
                  <c:v>42931.34065972222</c:v>
                </c:pt>
                <c:pt idx="4687">
                  <c:v>42931.382326388892</c:v>
                </c:pt>
                <c:pt idx="4688">
                  <c:v>42931.423993055563</c:v>
                </c:pt>
                <c:pt idx="4689">
                  <c:v>42931.46565972222</c:v>
                </c:pt>
                <c:pt idx="4690">
                  <c:v>42931.507326388892</c:v>
                </c:pt>
                <c:pt idx="4691">
                  <c:v>42931.548993055563</c:v>
                </c:pt>
                <c:pt idx="4692">
                  <c:v>42931.590694444443</c:v>
                </c:pt>
                <c:pt idx="4693">
                  <c:v>42931.632361111107</c:v>
                </c:pt>
                <c:pt idx="4694">
                  <c:v>42931.67391203704</c:v>
                </c:pt>
                <c:pt idx="4695">
                  <c:v>42931.715717592589</c:v>
                </c:pt>
                <c:pt idx="4696">
                  <c:v>42931.757303240738</c:v>
                </c:pt>
                <c:pt idx="4697">
                  <c:v>42931.799085648148</c:v>
                </c:pt>
                <c:pt idx="4698">
                  <c:v>42931.840636574067</c:v>
                </c:pt>
                <c:pt idx="4699">
                  <c:v>42931.882465277777</c:v>
                </c:pt>
                <c:pt idx="4700">
                  <c:v>42931.923981481479</c:v>
                </c:pt>
                <c:pt idx="4701">
                  <c:v>42931.965763888889</c:v>
                </c:pt>
                <c:pt idx="4702">
                  <c:v>42932.007314814808</c:v>
                </c:pt>
                <c:pt idx="4703">
                  <c:v>42932.049097222232</c:v>
                </c:pt>
                <c:pt idx="4704">
                  <c:v>42932.090648148151</c:v>
                </c:pt>
                <c:pt idx="4705">
                  <c:v>42932.132430555554</c:v>
                </c:pt>
                <c:pt idx="4706">
                  <c:v>42932.173981481479</c:v>
                </c:pt>
                <c:pt idx="4707">
                  <c:v>42932.215763888889</c:v>
                </c:pt>
                <c:pt idx="4708">
                  <c:v>42932.257314814808</c:v>
                </c:pt>
                <c:pt idx="4709">
                  <c:v>42932.299097222232</c:v>
                </c:pt>
                <c:pt idx="4710">
                  <c:v>42932.340648148151</c:v>
                </c:pt>
                <c:pt idx="4711">
                  <c:v>42932.38244212963</c:v>
                </c:pt>
                <c:pt idx="4712">
                  <c:v>42932.423981481479</c:v>
                </c:pt>
                <c:pt idx="4713">
                  <c:v>42932.465775462973</c:v>
                </c:pt>
                <c:pt idx="4714">
                  <c:v>42932.507314814808</c:v>
                </c:pt>
                <c:pt idx="4715">
                  <c:v>42932.549097222232</c:v>
                </c:pt>
                <c:pt idx="4716">
                  <c:v>42932.590671296297</c:v>
                </c:pt>
                <c:pt idx="4717">
                  <c:v>42932.632453703707</c:v>
                </c:pt>
                <c:pt idx="4718">
                  <c:v>42932.674004629633</c:v>
                </c:pt>
                <c:pt idx="4719">
                  <c:v>42932.715833333343</c:v>
                </c:pt>
                <c:pt idx="4720">
                  <c:v>42932.757430555554</c:v>
                </c:pt>
                <c:pt idx="4721">
                  <c:v>42932.799178240741</c:v>
                </c:pt>
                <c:pt idx="4722">
                  <c:v>42932.840729166674</c:v>
                </c:pt>
                <c:pt idx="4723">
                  <c:v>42932.8825</c:v>
                </c:pt>
                <c:pt idx="4724">
                  <c:v>42932.924062500002</c:v>
                </c:pt>
                <c:pt idx="4725">
                  <c:v>42932.965844907398</c:v>
                </c:pt>
                <c:pt idx="4726">
                  <c:v>42933.007395833331</c:v>
                </c:pt>
                <c:pt idx="4727">
                  <c:v>42933.049178240741</c:v>
                </c:pt>
                <c:pt idx="4728">
                  <c:v>42933.090729166674</c:v>
                </c:pt>
                <c:pt idx="4729">
                  <c:v>42933.132511574076</c:v>
                </c:pt>
                <c:pt idx="4730">
                  <c:v>42933.174062500002</c:v>
                </c:pt>
                <c:pt idx="4731">
                  <c:v>42933.215856481482</c:v>
                </c:pt>
                <c:pt idx="4732">
                  <c:v>42933.257395833331</c:v>
                </c:pt>
                <c:pt idx="4733">
                  <c:v>42933.299189814818</c:v>
                </c:pt>
                <c:pt idx="4734">
                  <c:v>42933.340729166674</c:v>
                </c:pt>
                <c:pt idx="4735">
                  <c:v>42933.382511574076</c:v>
                </c:pt>
                <c:pt idx="4736">
                  <c:v>42933.424062500002</c:v>
                </c:pt>
                <c:pt idx="4737">
                  <c:v>42933.465844907398</c:v>
                </c:pt>
                <c:pt idx="4738">
                  <c:v>42933.507395833331</c:v>
                </c:pt>
                <c:pt idx="4739">
                  <c:v>42933.549224537041</c:v>
                </c:pt>
                <c:pt idx="4740">
                  <c:v>42933.590752314813</c:v>
                </c:pt>
                <c:pt idx="4741">
                  <c:v>42933.632534722223</c:v>
                </c:pt>
                <c:pt idx="4742">
                  <c:v>42933.674085648148</c:v>
                </c:pt>
                <c:pt idx="4743">
                  <c:v>42933.715902777767</c:v>
                </c:pt>
                <c:pt idx="4744">
                  <c:v>42933.7575</c:v>
                </c:pt>
                <c:pt idx="4745">
                  <c:v>42933.79928240741</c:v>
                </c:pt>
                <c:pt idx="4746">
                  <c:v>42933.840833333343</c:v>
                </c:pt>
                <c:pt idx="4747">
                  <c:v>42933.882615740738</c:v>
                </c:pt>
                <c:pt idx="4748">
                  <c:v>42933.924166666657</c:v>
                </c:pt>
                <c:pt idx="4749">
                  <c:v>42933.965949074067</c:v>
                </c:pt>
                <c:pt idx="4750">
                  <c:v>42934.0075</c:v>
                </c:pt>
                <c:pt idx="4751">
                  <c:v>42934.049293981479</c:v>
                </c:pt>
                <c:pt idx="4752">
                  <c:v>42934.090833333343</c:v>
                </c:pt>
                <c:pt idx="4753">
                  <c:v>42934.132627314822</c:v>
                </c:pt>
                <c:pt idx="4754">
                  <c:v>42934.174166666657</c:v>
                </c:pt>
                <c:pt idx="4755">
                  <c:v>42934.215949074067</c:v>
                </c:pt>
                <c:pt idx="4756">
                  <c:v>42934.2575</c:v>
                </c:pt>
                <c:pt idx="4757">
                  <c:v>42934.29928240741</c:v>
                </c:pt>
                <c:pt idx="4758">
                  <c:v>42934.340833333343</c:v>
                </c:pt>
                <c:pt idx="4759">
                  <c:v>42934.382662037038</c:v>
                </c:pt>
                <c:pt idx="4760">
                  <c:v>42934.424178240741</c:v>
                </c:pt>
                <c:pt idx="4761">
                  <c:v>42934.465960648151</c:v>
                </c:pt>
                <c:pt idx="4762">
                  <c:v>42934.507511574076</c:v>
                </c:pt>
                <c:pt idx="4763">
                  <c:v>42934.549293981479</c:v>
                </c:pt>
                <c:pt idx="4764">
                  <c:v>42934.590868055559</c:v>
                </c:pt>
                <c:pt idx="4765">
                  <c:v>42934.632638888892</c:v>
                </c:pt>
                <c:pt idx="4766">
                  <c:v>42934.674189814818</c:v>
                </c:pt>
                <c:pt idx="4767">
                  <c:v>42934.71601851852</c:v>
                </c:pt>
                <c:pt idx="4768">
                  <c:v>42934.757604166669</c:v>
                </c:pt>
                <c:pt idx="4769">
                  <c:v>42934.799386574072</c:v>
                </c:pt>
                <c:pt idx="4770">
                  <c:v>42934.840937499997</c:v>
                </c:pt>
                <c:pt idx="4771">
                  <c:v>42934.882731481477</c:v>
                </c:pt>
                <c:pt idx="4772">
                  <c:v>42934.924270833333</c:v>
                </c:pt>
                <c:pt idx="4773">
                  <c:v>42934.966064814813</c:v>
                </c:pt>
                <c:pt idx="4774">
                  <c:v>42935.007604166669</c:v>
                </c:pt>
                <c:pt idx="4775">
                  <c:v>42935.049386574072</c:v>
                </c:pt>
                <c:pt idx="4776">
                  <c:v>42935.090937499997</c:v>
                </c:pt>
                <c:pt idx="4777">
                  <c:v>42935.132719907408</c:v>
                </c:pt>
                <c:pt idx="4778">
                  <c:v>42935.174270833333</c:v>
                </c:pt>
                <c:pt idx="4779">
                  <c:v>42935.216099537043</c:v>
                </c:pt>
                <c:pt idx="4780">
                  <c:v>42935.257615740738</c:v>
                </c:pt>
                <c:pt idx="4781">
                  <c:v>42935.299398148149</c:v>
                </c:pt>
                <c:pt idx="4782">
                  <c:v>42935.340949074067</c:v>
                </c:pt>
                <c:pt idx="4783">
                  <c:v>42935.382731481477</c:v>
                </c:pt>
                <c:pt idx="4784">
                  <c:v>42935.42428240741</c:v>
                </c:pt>
                <c:pt idx="4785">
                  <c:v>42935.466064814813</c:v>
                </c:pt>
                <c:pt idx="4786">
                  <c:v>42935.507615740738</c:v>
                </c:pt>
                <c:pt idx="4787">
                  <c:v>42935.549398148149</c:v>
                </c:pt>
                <c:pt idx="4788">
                  <c:v>42935.59097222222</c:v>
                </c:pt>
                <c:pt idx="4789">
                  <c:v>42935.632754629631</c:v>
                </c:pt>
                <c:pt idx="4790">
                  <c:v>42935.674421296288</c:v>
                </c:pt>
                <c:pt idx="4791">
                  <c:v>42935.716145833343</c:v>
                </c:pt>
                <c:pt idx="4792">
                  <c:v>42935.757835648154</c:v>
                </c:pt>
                <c:pt idx="4793">
                  <c:v>42935.799502314818</c:v>
                </c:pt>
                <c:pt idx="4794">
                  <c:v>42935.841168981482</c:v>
                </c:pt>
                <c:pt idx="4795">
                  <c:v>42935.882835648154</c:v>
                </c:pt>
                <c:pt idx="4796">
                  <c:v>42935.924502314818</c:v>
                </c:pt>
                <c:pt idx="4797">
                  <c:v>42935.966168981482</c:v>
                </c:pt>
                <c:pt idx="4798">
                  <c:v>42936.007835648154</c:v>
                </c:pt>
                <c:pt idx="4799">
                  <c:v>42936.049502314818</c:v>
                </c:pt>
                <c:pt idx="4800">
                  <c:v>42936.091168981482</c:v>
                </c:pt>
                <c:pt idx="4801">
                  <c:v>42936.132835648154</c:v>
                </c:pt>
                <c:pt idx="4802">
                  <c:v>42936.174502314818</c:v>
                </c:pt>
                <c:pt idx="4803">
                  <c:v>42936.216168981482</c:v>
                </c:pt>
                <c:pt idx="4804">
                  <c:v>42936.257835648154</c:v>
                </c:pt>
                <c:pt idx="4805">
                  <c:v>42936.299502314818</c:v>
                </c:pt>
                <c:pt idx="4806">
                  <c:v>42936.341168981482</c:v>
                </c:pt>
                <c:pt idx="4807">
                  <c:v>42936.382835648154</c:v>
                </c:pt>
                <c:pt idx="4808">
                  <c:v>42936.424502314818</c:v>
                </c:pt>
                <c:pt idx="4809">
                  <c:v>42936.466168981482</c:v>
                </c:pt>
                <c:pt idx="4810">
                  <c:v>42936.507835648154</c:v>
                </c:pt>
                <c:pt idx="4811">
                  <c:v>42936.549502314818</c:v>
                </c:pt>
                <c:pt idx="4812">
                  <c:v>42936.591053240743</c:v>
                </c:pt>
                <c:pt idx="4813">
                  <c:v>42936.632847222223</c:v>
                </c:pt>
                <c:pt idx="4814">
                  <c:v>42936.674386574072</c:v>
                </c:pt>
                <c:pt idx="4815">
                  <c:v>42936.716249999998</c:v>
                </c:pt>
                <c:pt idx="4816">
                  <c:v>42936.7578125</c:v>
                </c:pt>
                <c:pt idx="4817">
                  <c:v>42936.79959490741</c:v>
                </c:pt>
                <c:pt idx="4818">
                  <c:v>42936.841145833343</c:v>
                </c:pt>
                <c:pt idx="4819">
                  <c:v>42936.882928240739</c:v>
                </c:pt>
                <c:pt idx="4820">
                  <c:v>42936.924525462957</c:v>
                </c:pt>
                <c:pt idx="4821">
                  <c:v>42936.966273148151</c:v>
                </c:pt>
                <c:pt idx="4822">
                  <c:v>42937.007824074077</c:v>
                </c:pt>
                <c:pt idx="4823">
                  <c:v>42937.04959490741</c:v>
                </c:pt>
                <c:pt idx="4824">
                  <c:v>42937.091157407413</c:v>
                </c:pt>
                <c:pt idx="4825">
                  <c:v>42937.132939814823</c:v>
                </c:pt>
                <c:pt idx="4826">
                  <c:v>42937.174490740741</c:v>
                </c:pt>
                <c:pt idx="4827">
                  <c:v>42937.216273148151</c:v>
                </c:pt>
                <c:pt idx="4828">
                  <c:v>42937.257824074077</c:v>
                </c:pt>
                <c:pt idx="4829">
                  <c:v>42937.29960648148</c:v>
                </c:pt>
                <c:pt idx="4830">
                  <c:v>42937.341157407413</c:v>
                </c:pt>
                <c:pt idx="4831">
                  <c:v>42937.382951388892</c:v>
                </c:pt>
                <c:pt idx="4832">
                  <c:v>42937.424490740741</c:v>
                </c:pt>
                <c:pt idx="4833">
                  <c:v>42937.466284722221</c:v>
                </c:pt>
                <c:pt idx="4834">
                  <c:v>42937.507824074077</c:v>
                </c:pt>
                <c:pt idx="4835">
                  <c:v>42937.54960648148</c:v>
                </c:pt>
                <c:pt idx="4836">
                  <c:v>42937.591180555559</c:v>
                </c:pt>
                <c:pt idx="4837">
                  <c:v>42937.632962962962</c:v>
                </c:pt>
                <c:pt idx="4838">
                  <c:v>42937.674513888887</c:v>
                </c:pt>
                <c:pt idx="4839">
                  <c:v>42937.716319444437</c:v>
                </c:pt>
                <c:pt idx="4840">
                  <c:v>42937.757951388892</c:v>
                </c:pt>
                <c:pt idx="4841">
                  <c:v>42937.799699074072</c:v>
                </c:pt>
                <c:pt idx="4842">
                  <c:v>42937.841249999998</c:v>
                </c:pt>
                <c:pt idx="4843">
                  <c:v>42937.883020833331</c:v>
                </c:pt>
                <c:pt idx="4844">
                  <c:v>42937.924583333333</c:v>
                </c:pt>
                <c:pt idx="4845">
                  <c:v>42937.966365740736</c:v>
                </c:pt>
                <c:pt idx="4846">
                  <c:v>42938.007916666669</c:v>
                </c:pt>
                <c:pt idx="4847">
                  <c:v>42938.049699074072</c:v>
                </c:pt>
                <c:pt idx="4848">
                  <c:v>42938.091249999998</c:v>
                </c:pt>
                <c:pt idx="4849">
                  <c:v>42938.133032407408</c:v>
                </c:pt>
                <c:pt idx="4850">
                  <c:v>42938.174583333333</c:v>
                </c:pt>
                <c:pt idx="4851">
                  <c:v>42938.216377314813</c:v>
                </c:pt>
                <c:pt idx="4852">
                  <c:v>42938.257916666669</c:v>
                </c:pt>
                <c:pt idx="4853">
                  <c:v>42938.299710648149</c:v>
                </c:pt>
                <c:pt idx="4854">
                  <c:v>42938.341249999998</c:v>
                </c:pt>
                <c:pt idx="4855">
                  <c:v>42938.383032407408</c:v>
                </c:pt>
                <c:pt idx="4856">
                  <c:v>42938.424583333333</c:v>
                </c:pt>
                <c:pt idx="4857">
                  <c:v>42938.466365740736</c:v>
                </c:pt>
                <c:pt idx="4858">
                  <c:v>42938.507916666669</c:v>
                </c:pt>
                <c:pt idx="4859">
                  <c:v>42938.549745370372</c:v>
                </c:pt>
                <c:pt idx="4860">
                  <c:v>42938.591319444437</c:v>
                </c:pt>
                <c:pt idx="4861">
                  <c:v>42938.633067129631</c:v>
                </c:pt>
                <c:pt idx="4862">
                  <c:v>42938.674618055556</c:v>
                </c:pt>
                <c:pt idx="4863">
                  <c:v>42938.716481481482</c:v>
                </c:pt>
                <c:pt idx="4864">
                  <c:v>42938.758043981477</c:v>
                </c:pt>
                <c:pt idx="4865">
                  <c:v>42938.799826388888</c:v>
                </c:pt>
                <c:pt idx="4866">
                  <c:v>42938.841377314813</c:v>
                </c:pt>
                <c:pt idx="4867">
                  <c:v>42938.883159722223</c:v>
                </c:pt>
                <c:pt idx="4868">
                  <c:v>42938.924710648149</c:v>
                </c:pt>
                <c:pt idx="4869">
                  <c:v>42938.966493055559</c:v>
                </c:pt>
                <c:pt idx="4870">
                  <c:v>42939.008043981477</c:v>
                </c:pt>
                <c:pt idx="4871">
                  <c:v>42939.049826388888</c:v>
                </c:pt>
                <c:pt idx="4872">
                  <c:v>42939.091377314813</c:v>
                </c:pt>
                <c:pt idx="4873">
                  <c:v>42939.133171296293</c:v>
                </c:pt>
                <c:pt idx="4874">
                  <c:v>42939.174710648149</c:v>
                </c:pt>
                <c:pt idx="4875">
                  <c:v>42939.216504629629</c:v>
                </c:pt>
                <c:pt idx="4876">
                  <c:v>42939.258043981477</c:v>
                </c:pt>
                <c:pt idx="4877">
                  <c:v>42939.299826388888</c:v>
                </c:pt>
                <c:pt idx="4878">
                  <c:v>42939.341377314813</c:v>
                </c:pt>
                <c:pt idx="4879">
                  <c:v>42939.383159722223</c:v>
                </c:pt>
                <c:pt idx="4880">
                  <c:v>42939.424710648149</c:v>
                </c:pt>
                <c:pt idx="4881">
                  <c:v>42939.466539351852</c:v>
                </c:pt>
                <c:pt idx="4882">
                  <c:v>42939.508055555547</c:v>
                </c:pt>
                <c:pt idx="4883">
                  <c:v>42939.549837962957</c:v>
                </c:pt>
                <c:pt idx="4884">
                  <c:v>42939.591412037043</c:v>
                </c:pt>
                <c:pt idx="4885">
                  <c:v>42939.633194444446</c:v>
                </c:pt>
                <c:pt idx="4886">
                  <c:v>42939.674745370372</c:v>
                </c:pt>
                <c:pt idx="4887">
                  <c:v>42939.716597222221</c:v>
                </c:pt>
                <c:pt idx="4888">
                  <c:v>42939.758159722223</c:v>
                </c:pt>
                <c:pt idx="4889">
                  <c:v>42939.799942129634</c:v>
                </c:pt>
                <c:pt idx="4890">
                  <c:v>42939.841493055559</c:v>
                </c:pt>
                <c:pt idx="4891">
                  <c:v>42939.883287037039</c:v>
                </c:pt>
                <c:pt idx="4892">
                  <c:v>42939.924826388888</c:v>
                </c:pt>
                <c:pt idx="4893">
                  <c:v>42939.966620370367</c:v>
                </c:pt>
                <c:pt idx="4894">
                  <c:v>42940.008159722223</c:v>
                </c:pt>
                <c:pt idx="4895">
                  <c:v>42940.049942129634</c:v>
                </c:pt>
                <c:pt idx="4896">
                  <c:v>42940.091493055559</c:v>
                </c:pt>
                <c:pt idx="4897">
                  <c:v>42940.133275462962</c:v>
                </c:pt>
                <c:pt idx="4898">
                  <c:v>42940.174826388888</c:v>
                </c:pt>
                <c:pt idx="4899">
                  <c:v>42940.21665509259</c:v>
                </c:pt>
                <c:pt idx="4900">
                  <c:v>42940.258171296293</c:v>
                </c:pt>
                <c:pt idx="4901">
                  <c:v>42940.299953703703</c:v>
                </c:pt>
                <c:pt idx="4902">
                  <c:v>42940.341504629629</c:v>
                </c:pt>
                <c:pt idx="4903">
                  <c:v>42940.383287037039</c:v>
                </c:pt>
                <c:pt idx="4904">
                  <c:v>42940.424837962957</c:v>
                </c:pt>
                <c:pt idx="4905">
                  <c:v>42940.466620370367</c:v>
                </c:pt>
                <c:pt idx="4906">
                  <c:v>42940.508171296293</c:v>
                </c:pt>
                <c:pt idx="4907">
                  <c:v>42940.549953703703</c:v>
                </c:pt>
                <c:pt idx="4908">
                  <c:v>42940.591527777768</c:v>
                </c:pt>
                <c:pt idx="4909">
                  <c:v>42940.633310185192</c:v>
                </c:pt>
                <c:pt idx="4910">
                  <c:v>42940.674861111111</c:v>
                </c:pt>
                <c:pt idx="4911">
                  <c:v>42940.71665509259</c:v>
                </c:pt>
                <c:pt idx="4912">
                  <c:v>42940.758263888893</c:v>
                </c:pt>
                <c:pt idx="4913">
                  <c:v>42940.799930555557</c:v>
                </c:pt>
                <c:pt idx="4914">
                  <c:v>42940.84171296296</c:v>
                </c:pt>
                <c:pt idx="4915">
                  <c:v>42940.883263888893</c:v>
                </c:pt>
                <c:pt idx="4916">
                  <c:v>42940.924930555557</c:v>
                </c:pt>
                <c:pt idx="4917">
                  <c:v>42940.96671296296</c:v>
                </c:pt>
                <c:pt idx="4918">
                  <c:v>42941.008310185192</c:v>
                </c:pt>
                <c:pt idx="4919">
                  <c:v>42941.050057870372</c:v>
                </c:pt>
                <c:pt idx="4920">
                  <c:v>42941.091608796298</c:v>
                </c:pt>
                <c:pt idx="4921">
                  <c:v>42941.133379629631</c:v>
                </c:pt>
                <c:pt idx="4922">
                  <c:v>42941.174942129634</c:v>
                </c:pt>
                <c:pt idx="4923">
                  <c:v>42941.216724537036</c:v>
                </c:pt>
                <c:pt idx="4924">
                  <c:v>42941.258275462962</c:v>
                </c:pt>
                <c:pt idx="4925">
                  <c:v>42941.300057870372</c:v>
                </c:pt>
                <c:pt idx="4926">
                  <c:v>42941.341608796298</c:v>
                </c:pt>
                <c:pt idx="4927">
                  <c:v>42941.383391203701</c:v>
                </c:pt>
                <c:pt idx="4928">
                  <c:v>42941.424942129634</c:v>
                </c:pt>
                <c:pt idx="4929">
                  <c:v>42941.466736111113</c:v>
                </c:pt>
                <c:pt idx="4930">
                  <c:v>42941.508275462962</c:v>
                </c:pt>
                <c:pt idx="4931">
                  <c:v>42941.550069444442</c:v>
                </c:pt>
                <c:pt idx="4932">
                  <c:v>42941.59165509259</c:v>
                </c:pt>
                <c:pt idx="4933">
                  <c:v>42941.633402777778</c:v>
                </c:pt>
                <c:pt idx="4934">
                  <c:v>42941.674953703703</c:v>
                </c:pt>
                <c:pt idx="4935">
                  <c:v>42941.716805555552</c:v>
                </c:pt>
                <c:pt idx="4936">
                  <c:v>42941.758368055547</c:v>
                </c:pt>
                <c:pt idx="4937">
                  <c:v>42941.800196759257</c:v>
                </c:pt>
                <c:pt idx="4938">
                  <c:v>42941.84171296296</c:v>
                </c:pt>
                <c:pt idx="4939">
                  <c:v>42941.88349537037</c:v>
                </c:pt>
                <c:pt idx="4940">
                  <c:v>42941.925046296303</c:v>
                </c:pt>
                <c:pt idx="4941">
                  <c:v>42941.966828703713</c:v>
                </c:pt>
                <c:pt idx="4942">
                  <c:v>42942.008379629631</c:v>
                </c:pt>
                <c:pt idx="4943">
                  <c:v>42942.050162037027</c:v>
                </c:pt>
                <c:pt idx="4944">
                  <c:v>42942.09171296296</c:v>
                </c:pt>
                <c:pt idx="4945">
                  <c:v>42942.13349537037</c:v>
                </c:pt>
                <c:pt idx="4946">
                  <c:v>42942.175046296303</c:v>
                </c:pt>
                <c:pt idx="4947">
                  <c:v>42942.216828703713</c:v>
                </c:pt>
                <c:pt idx="4948">
                  <c:v>42942.258379629631</c:v>
                </c:pt>
                <c:pt idx="4949">
                  <c:v>42942.300173611111</c:v>
                </c:pt>
                <c:pt idx="4950">
                  <c:v>42942.34171296296</c:v>
                </c:pt>
                <c:pt idx="4951">
                  <c:v>42942.383506944447</c:v>
                </c:pt>
                <c:pt idx="4952">
                  <c:v>42942.425046296303</c:v>
                </c:pt>
                <c:pt idx="4953">
                  <c:v>42942.466828703713</c:v>
                </c:pt>
                <c:pt idx="4954">
                  <c:v>42942.508379629631</c:v>
                </c:pt>
                <c:pt idx="4955">
                  <c:v>42942.550162037027</c:v>
                </c:pt>
                <c:pt idx="4956">
                  <c:v>42942.591747685183</c:v>
                </c:pt>
                <c:pt idx="4957">
                  <c:v>42942.633530092593</c:v>
                </c:pt>
                <c:pt idx="4958">
                  <c:v>42942.675081018519</c:v>
                </c:pt>
                <c:pt idx="4959">
                  <c:v>42942.716909722221</c:v>
                </c:pt>
                <c:pt idx="4960">
                  <c:v>42942.75849537037</c:v>
                </c:pt>
                <c:pt idx="4961">
                  <c:v>42942.80027777778</c:v>
                </c:pt>
                <c:pt idx="4962">
                  <c:v>42942.841944444437</c:v>
                </c:pt>
                <c:pt idx="4963">
                  <c:v>42942.883611111109</c:v>
                </c:pt>
                <c:pt idx="4964">
                  <c:v>42942.92527777778</c:v>
                </c:pt>
                <c:pt idx="4965">
                  <c:v>42942.966944444437</c:v>
                </c:pt>
                <c:pt idx="4966">
                  <c:v>42943.008611111109</c:v>
                </c:pt>
                <c:pt idx="4967">
                  <c:v>42943.05027777778</c:v>
                </c:pt>
                <c:pt idx="4968">
                  <c:v>42943.091944444437</c:v>
                </c:pt>
                <c:pt idx="4969">
                  <c:v>42943.133611111109</c:v>
                </c:pt>
                <c:pt idx="4970">
                  <c:v>42943.17527777778</c:v>
                </c:pt>
                <c:pt idx="4971">
                  <c:v>42943.216944444437</c:v>
                </c:pt>
                <c:pt idx="4972">
                  <c:v>42943.258611111109</c:v>
                </c:pt>
                <c:pt idx="4973">
                  <c:v>42943.30027777778</c:v>
                </c:pt>
                <c:pt idx="4974">
                  <c:v>42943.341944444437</c:v>
                </c:pt>
                <c:pt idx="4975">
                  <c:v>42943.383611111109</c:v>
                </c:pt>
                <c:pt idx="4976">
                  <c:v>42943.42527777778</c:v>
                </c:pt>
                <c:pt idx="4977">
                  <c:v>42943.466944444437</c:v>
                </c:pt>
                <c:pt idx="4978">
                  <c:v>42943.508611111109</c:v>
                </c:pt>
                <c:pt idx="4979">
                  <c:v>42943.55027777778</c:v>
                </c:pt>
                <c:pt idx="4980">
                  <c:v>42943.591967592591</c:v>
                </c:pt>
                <c:pt idx="4981">
                  <c:v>42943.633634259262</c:v>
                </c:pt>
                <c:pt idx="4982">
                  <c:v>42943.675300925926</c:v>
                </c:pt>
                <c:pt idx="4983">
                  <c:v>42943.717013888891</c:v>
                </c:pt>
                <c:pt idx="4984">
                  <c:v>42943.758692129632</c:v>
                </c:pt>
                <c:pt idx="4985">
                  <c:v>42943.800358796303</c:v>
                </c:pt>
                <c:pt idx="4986">
                  <c:v>42943.84202546296</c:v>
                </c:pt>
                <c:pt idx="4987">
                  <c:v>42943.883692129632</c:v>
                </c:pt>
                <c:pt idx="4988">
                  <c:v>42943.925358796303</c:v>
                </c:pt>
                <c:pt idx="4989">
                  <c:v>42943.96702546296</c:v>
                </c:pt>
                <c:pt idx="4990">
                  <c:v>42944.008692129632</c:v>
                </c:pt>
                <c:pt idx="4991">
                  <c:v>42944.050358796303</c:v>
                </c:pt>
                <c:pt idx="4992">
                  <c:v>42944.09202546296</c:v>
                </c:pt>
                <c:pt idx="4993">
                  <c:v>42944.133692129632</c:v>
                </c:pt>
                <c:pt idx="4994">
                  <c:v>42944.175358796303</c:v>
                </c:pt>
                <c:pt idx="4995">
                  <c:v>42944.21702546296</c:v>
                </c:pt>
                <c:pt idx="4996">
                  <c:v>42944.258692129632</c:v>
                </c:pt>
                <c:pt idx="4997">
                  <c:v>42944.300358796303</c:v>
                </c:pt>
                <c:pt idx="4998">
                  <c:v>42944.34202546296</c:v>
                </c:pt>
                <c:pt idx="4999">
                  <c:v>42944.383692129632</c:v>
                </c:pt>
                <c:pt idx="5000">
                  <c:v>42944.425358796303</c:v>
                </c:pt>
                <c:pt idx="5001">
                  <c:v>42944.46702546296</c:v>
                </c:pt>
                <c:pt idx="5002">
                  <c:v>42944.508692129632</c:v>
                </c:pt>
                <c:pt idx="5003">
                  <c:v>42944.550358796303</c:v>
                </c:pt>
                <c:pt idx="5004">
                  <c:v>42944.591932870368</c:v>
                </c:pt>
                <c:pt idx="5005">
                  <c:v>42944.633715277778</c:v>
                </c:pt>
                <c:pt idx="5006">
                  <c:v>42944.675266203703</c:v>
                </c:pt>
                <c:pt idx="5007">
                  <c:v>42944.717060185183</c:v>
                </c:pt>
                <c:pt idx="5008">
                  <c:v>42944.758611111109</c:v>
                </c:pt>
                <c:pt idx="5009">
                  <c:v>42944.800393518519</c:v>
                </c:pt>
                <c:pt idx="5010">
                  <c:v>42944.841944444437</c:v>
                </c:pt>
                <c:pt idx="5011">
                  <c:v>42944.883738425917</c:v>
                </c:pt>
                <c:pt idx="5012">
                  <c:v>42944.92527777778</c:v>
                </c:pt>
                <c:pt idx="5013">
                  <c:v>42944.96707175926</c:v>
                </c:pt>
                <c:pt idx="5014">
                  <c:v>42945.008611111109</c:v>
                </c:pt>
                <c:pt idx="5015">
                  <c:v>42945.050393518519</c:v>
                </c:pt>
                <c:pt idx="5016">
                  <c:v>42945.091944444437</c:v>
                </c:pt>
                <c:pt idx="5017">
                  <c:v>42945.133726851847</c:v>
                </c:pt>
                <c:pt idx="5018">
                  <c:v>42945.17527777778</c:v>
                </c:pt>
                <c:pt idx="5019">
                  <c:v>42945.217106481483</c:v>
                </c:pt>
                <c:pt idx="5020">
                  <c:v>42945.258622685193</c:v>
                </c:pt>
                <c:pt idx="5021">
                  <c:v>42945.300405092603</c:v>
                </c:pt>
                <c:pt idx="5022">
                  <c:v>42945.341956018521</c:v>
                </c:pt>
                <c:pt idx="5023">
                  <c:v>42945.383738425917</c:v>
                </c:pt>
                <c:pt idx="5024">
                  <c:v>42945.42528935185</c:v>
                </c:pt>
                <c:pt idx="5025">
                  <c:v>42945.46707175926</c:v>
                </c:pt>
                <c:pt idx="5026">
                  <c:v>42945.508622685193</c:v>
                </c:pt>
                <c:pt idx="5027">
                  <c:v>42945.550405092603</c:v>
                </c:pt>
                <c:pt idx="5028">
                  <c:v>42945.591979166667</c:v>
                </c:pt>
                <c:pt idx="5029">
                  <c:v>42945.633761574078</c:v>
                </c:pt>
                <c:pt idx="5030">
                  <c:v>42945.675312500003</c:v>
                </c:pt>
                <c:pt idx="5031">
                  <c:v>42945.717094907413</c:v>
                </c:pt>
                <c:pt idx="5032">
                  <c:v>42945.758657407408</c:v>
                </c:pt>
                <c:pt idx="5033">
                  <c:v>42945.800451388888</c:v>
                </c:pt>
                <c:pt idx="5034">
                  <c:v>42945.841990740737</c:v>
                </c:pt>
                <c:pt idx="5035">
                  <c:v>42945.883784722217</c:v>
                </c:pt>
                <c:pt idx="5036">
                  <c:v>42945.925324074073</c:v>
                </c:pt>
                <c:pt idx="5037">
                  <c:v>42945.967106481483</c:v>
                </c:pt>
                <c:pt idx="5038">
                  <c:v>42946.008657407408</c:v>
                </c:pt>
                <c:pt idx="5039">
                  <c:v>42946.050439814811</c:v>
                </c:pt>
                <c:pt idx="5040">
                  <c:v>42946.091990740737</c:v>
                </c:pt>
                <c:pt idx="5041">
                  <c:v>42946.133819444447</c:v>
                </c:pt>
                <c:pt idx="5042">
                  <c:v>42946.175335648149</c:v>
                </c:pt>
                <c:pt idx="5043">
                  <c:v>42946.217118055552</c:v>
                </c:pt>
                <c:pt idx="5044">
                  <c:v>42946.258668981478</c:v>
                </c:pt>
                <c:pt idx="5045">
                  <c:v>42946.300451388888</c:v>
                </c:pt>
                <c:pt idx="5046">
                  <c:v>42946.342002314806</c:v>
                </c:pt>
                <c:pt idx="5047">
                  <c:v>42946.383784722217</c:v>
                </c:pt>
                <c:pt idx="5048">
                  <c:v>42946.425335648149</c:v>
                </c:pt>
                <c:pt idx="5049">
                  <c:v>42946.467118055552</c:v>
                </c:pt>
                <c:pt idx="5050">
                  <c:v>42946.508668981478</c:v>
                </c:pt>
                <c:pt idx="5051">
                  <c:v>42946.550451388888</c:v>
                </c:pt>
                <c:pt idx="5052">
                  <c:v>42946.592048611114</c:v>
                </c:pt>
                <c:pt idx="5053">
                  <c:v>42946.63380787037</c:v>
                </c:pt>
                <c:pt idx="5054">
                  <c:v>42946.675347222219</c:v>
                </c:pt>
                <c:pt idx="5055">
                  <c:v>42946.717129629629</c:v>
                </c:pt>
                <c:pt idx="5056">
                  <c:v>42946.758692129632</c:v>
                </c:pt>
                <c:pt idx="5057">
                  <c:v>42946.800358796303</c:v>
                </c:pt>
                <c:pt idx="5058">
                  <c:v>42946.842141203713</c:v>
                </c:pt>
                <c:pt idx="5059">
                  <c:v>42946.883692129632</c:v>
                </c:pt>
                <c:pt idx="5060">
                  <c:v>42946.925358796303</c:v>
                </c:pt>
                <c:pt idx="5061">
                  <c:v>42946.967187499999</c:v>
                </c:pt>
                <c:pt idx="5062">
                  <c:v>42947.008703703701</c:v>
                </c:pt>
                <c:pt idx="5063">
                  <c:v>42947.050486111111</c:v>
                </c:pt>
                <c:pt idx="5064">
                  <c:v>42947.092037037037</c:v>
                </c:pt>
                <c:pt idx="5065">
                  <c:v>42947.133819444447</c:v>
                </c:pt>
                <c:pt idx="5066">
                  <c:v>42947.175370370373</c:v>
                </c:pt>
                <c:pt idx="5067">
                  <c:v>42947.217152777783</c:v>
                </c:pt>
                <c:pt idx="5068">
                  <c:v>42947.258703703701</c:v>
                </c:pt>
                <c:pt idx="5069">
                  <c:v>42947.300486111111</c:v>
                </c:pt>
                <c:pt idx="5070">
                  <c:v>42947.342037037037</c:v>
                </c:pt>
                <c:pt idx="5071">
                  <c:v>42947.383819444447</c:v>
                </c:pt>
                <c:pt idx="5072">
                  <c:v>42947.425370370373</c:v>
                </c:pt>
                <c:pt idx="5073">
                  <c:v>42947.467164351852</c:v>
                </c:pt>
                <c:pt idx="5074">
                  <c:v>42947.508703703701</c:v>
                </c:pt>
                <c:pt idx="5075">
                  <c:v>42947.550497685188</c:v>
                </c:pt>
                <c:pt idx="5076">
                  <c:v>42947.592048611114</c:v>
                </c:pt>
                <c:pt idx="5077">
                  <c:v>42947.633831018517</c:v>
                </c:pt>
                <c:pt idx="5078">
                  <c:v>42947.675381944442</c:v>
                </c:pt>
                <c:pt idx="5079">
                  <c:v>42947.717175925929</c:v>
                </c:pt>
                <c:pt idx="5080">
                  <c:v>42947.758726851847</c:v>
                </c:pt>
                <c:pt idx="5081">
                  <c:v>42947.800543981481</c:v>
                </c:pt>
                <c:pt idx="5082">
                  <c:v>42947.842060185183</c:v>
                </c:pt>
                <c:pt idx="5083">
                  <c:v>42947.883842592593</c:v>
                </c:pt>
                <c:pt idx="5084">
                  <c:v>42947.925393518519</c:v>
                </c:pt>
                <c:pt idx="5085">
                  <c:v>42947.967175925929</c:v>
                </c:pt>
                <c:pt idx="5086">
                  <c:v>42948.008726851847</c:v>
                </c:pt>
                <c:pt idx="5087">
                  <c:v>42948.050509259258</c:v>
                </c:pt>
                <c:pt idx="5088">
                  <c:v>42948.092060185183</c:v>
                </c:pt>
                <c:pt idx="5089">
                  <c:v>42948.133842592593</c:v>
                </c:pt>
                <c:pt idx="5090">
                  <c:v>42948.175393518519</c:v>
                </c:pt>
                <c:pt idx="5091">
                  <c:v>42948.217175925929</c:v>
                </c:pt>
                <c:pt idx="5092">
                  <c:v>42948.258726851847</c:v>
                </c:pt>
                <c:pt idx="5093">
                  <c:v>42948.300520833327</c:v>
                </c:pt>
                <c:pt idx="5094">
                  <c:v>42948.342060185183</c:v>
                </c:pt>
                <c:pt idx="5095">
                  <c:v>42948.38385416667</c:v>
                </c:pt>
                <c:pt idx="5096">
                  <c:v>42948.425393518519</c:v>
                </c:pt>
                <c:pt idx="5097">
                  <c:v>42948.467175925929</c:v>
                </c:pt>
                <c:pt idx="5098">
                  <c:v>42948.508726851847</c:v>
                </c:pt>
                <c:pt idx="5099">
                  <c:v>42948.550509259258</c:v>
                </c:pt>
                <c:pt idx="5100">
                  <c:v>42948.59207175926</c:v>
                </c:pt>
                <c:pt idx="5101">
                  <c:v>42948.633900462963</c:v>
                </c:pt>
                <c:pt idx="5102">
                  <c:v>42948.675416666672</c:v>
                </c:pt>
                <c:pt idx="5103">
                  <c:v>42948.717210648138</c:v>
                </c:pt>
                <c:pt idx="5104">
                  <c:v>42948.75886574074</c:v>
                </c:pt>
                <c:pt idx="5105">
                  <c:v>42948.800543981481</c:v>
                </c:pt>
                <c:pt idx="5106">
                  <c:v>42948.842210648138</c:v>
                </c:pt>
                <c:pt idx="5107">
                  <c:v>42948.883877314824</c:v>
                </c:pt>
                <c:pt idx="5108">
                  <c:v>42948.925543981481</c:v>
                </c:pt>
                <c:pt idx="5109">
                  <c:v>42948.967210648138</c:v>
                </c:pt>
                <c:pt idx="5110">
                  <c:v>42949.008877314824</c:v>
                </c:pt>
                <c:pt idx="5111">
                  <c:v>42949.050543981481</c:v>
                </c:pt>
                <c:pt idx="5112">
                  <c:v>42949.092210648138</c:v>
                </c:pt>
                <c:pt idx="5113">
                  <c:v>42949.133877314824</c:v>
                </c:pt>
                <c:pt idx="5114">
                  <c:v>42949.175543981481</c:v>
                </c:pt>
                <c:pt idx="5115">
                  <c:v>42949.217210648138</c:v>
                </c:pt>
                <c:pt idx="5116">
                  <c:v>42949.258877314824</c:v>
                </c:pt>
                <c:pt idx="5117">
                  <c:v>42949.300543981481</c:v>
                </c:pt>
                <c:pt idx="5118">
                  <c:v>42949.342210648138</c:v>
                </c:pt>
                <c:pt idx="5119">
                  <c:v>42949.383877314824</c:v>
                </c:pt>
                <c:pt idx="5120">
                  <c:v>42949.425543981481</c:v>
                </c:pt>
                <c:pt idx="5121">
                  <c:v>42949.467210648138</c:v>
                </c:pt>
                <c:pt idx="5122">
                  <c:v>42949.508877314824</c:v>
                </c:pt>
                <c:pt idx="5123">
                  <c:v>42949.550543981481</c:v>
                </c:pt>
                <c:pt idx="5124">
                  <c:v>42949.592222222222</c:v>
                </c:pt>
                <c:pt idx="5125">
                  <c:v>42949.633888888893</c:v>
                </c:pt>
                <c:pt idx="5126">
                  <c:v>42949.675555555557</c:v>
                </c:pt>
                <c:pt idx="5127">
                  <c:v>42949.717222222222</c:v>
                </c:pt>
                <c:pt idx="5128">
                  <c:v>42949.758900462963</c:v>
                </c:pt>
                <c:pt idx="5129">
                  <c:v>42949.800567129627</c:v>
                </c:pt>
                <c:pt idx="5130">
                  <c:v>42949.842233796298</c:v>
                </c:pt>
                <c:pt idx="5131">
                  <c:v>42949.883900462963</c:v>
                </c:pt>
                <c:pt idx="5132">
                  <c:v>42949.925567129627</c:v>
                </c:pt>
                <c:pt idx="5133">
                  <c:v>42949.967233796298</c:v>
                </c:pt>
                <c:pt idx="5134">
                  <c:v>42950.008900462963</c:v>
                </c:pt>
                <c:pt idx="5135">
                  <c:v>42950.050567129627</c:v>
                </c:pt>
                <c:pt idx="5136">
                  <c:v>42950.092233796298</c:v>
                </c:pt>
                <c:pt idx="5137">
                  <c:v>42950.133900462963</c:v>
                </c:pt>
                <c:pt idx="5138">
                  <c:v>42950.175567129627</c:v>
                </c:pt>
                <c:pt idx="5139">
                  <c:v>42950.217233796298</c:v>
                </c:pt>
                <c:pt idx="5140">
                  <c:v>42950.258900462963</c:v>
                </c:pt>
                <c:pt idx="5141">
                  <c:v>42950.300567129627</c:v>
                </c:pt>
                <c:pt idx="5142">
                  <c:v>42950.342233796298</c:v>
                </c:pt>
                <c:pt idx="5143">
                  <c:v>42950.383900462963</c:v>
                </c:pt>
                <c:pt idx="5144">
                  <c:v>42950.425567129627</c:v>
                </c:pt>
                <c:pt idx="5145">
                  <c:v>42950.467233796298</c:v>
                </c:pt>
                <c:pt idx="5146">
                  <c:v>42950.508900462963</c:v>
                </c:pt>
                <c:pt idx="5147">
                  <c:v>42950.550567129627</c:v>
                </c:pt>
                <c:pt idx="5148">
                  <c:v>42950.592256944437</c:v>
                </c:pt>
                <c:pt idx="5149">
                  <c:v>42950.633923611109</c:v>
                </c:pt>
                <c:pt idx="5150">
                  <c:v>42950.67559027778</c:v>
                </c:pt>
                <c:pt idx="5151">
                  <c:v>42950.717256944437</c:v>
                </c:pt>
                <c:pt idx="5152">
                  <c:v>42950.758831018517</c:v>
                </c:pt>
                <c:pt idx="5153">
                  <c:v>42950.80060185185</c:v>
                </c:pt>
                <c:pt idx="5154">
                  <c:v>42950.842152777783</c:v>
                </c:pt>
                <c:pt idx="5155">
                  <c:v>42950.883935185193</c:v>
                </c:pt>
                <c:pt idx="5156">
                  <c:v>42950.925486111111</c:v>
                </c:pt>
                <c:pt idx="5157">
                  <c:v>42950.967268518521</c:v>
                </c:pt>
                <c:pt idx="5158">
                  <c:v>42951.008935185193</c:v>
                </c:pt>
                <c:pt idx="5159">
                  <c:v>42951.05060185185</c:v>
                </c:pt>
                <c:pt idx="5160">
                  <c:v>42951.092268518521</c:v>
                </c:pt>
                <c:pt idx="5161">
                  <c:v>42951.133935185193</c:v>
                </c:pt>
                <c:pt idx="5162">
                  <c:v>42951.17560185185</c:v>
                </c:pt>
                <c:pt idx="5163">
                  <c:v>42951.217268518521</c:v>
                </c:pt>
                <c:pt idx="5164">
                  <c:v>42951.258935185193</c:v>
                </c:pt>
                <c:pt idx="5165">
                  <c:v>42951.30060185185</c:v>
                </c:pt>
                <c:pt idx="5166">
                  <c:v>42951.342268518521</c:v>
                </c:pt>
                <c:pt idx="5167">
                  <c:v>42951.383935185193</c:v>
                </c:pt>
                <c:pt idx="5168">
                  <c:v>42951.42560185185</c:v>
                </c:pt>
                <c:pt idx="5169">
                  <c:v>42951.467268518521</c:v>
                </c:pt>
                <c:pt idx="5170">
                  <c:v>42951.508935185193</c:v>
                </c:pt>
                <c:pt idx="5171">
                  <c:v>42951.55060185185</c:v>
                </c:pt>
                <c:pt idx="5172">
                  <c:v>42951.592291666668</c:v>
                </c:pt>
                <c:pt idx="5173">
                  <c:v>42951.633958333332</c:v>
                </c:pt>
                <c:pt idx="5174">
                  <c:v>42951.675509259258</c:v>
                </c:pt>
                <c:pt idx="5175">
                  <c:v>42951.717291666668</c:v>
                </c:pt>
                <c:pt idx="5176">
                  <c:v>42951.758969907409</c:v>
                </c:pt>
                <c:pt idx="5177">
                  <c:v>42951.800520833327</c:v>
                </c:pt>
                <c:pt idx="5178">
                  <c:v>42951.842314814807</c:v>
                </c:pt>
                <c:pt idx="5179">
                  <c:v>42951.88385416667</c:v>
                </c:pt>
                <c:pt idx="5180">
                  <c:v>42951.92564814815</c:v>
                </c:pt>
                <c:pt idx="5181">
                  <c:v>42951.967187499999</c:v>
                </c:pt>
                <c:pt idx="5182">
                  <c:v>42952.008969907409</c:v>
                </c:pt>
                <c:pt idx="5183">
                  <c:v>42952.050520833327</c:v>
                </c:pt>
                <c:pt idx="5184">
                  <c:v>42952.092303240737</c:v>
                </c:pt>
                <c:pt idx="5185">
                  <c:v>42952.13385416667</c:v>
                </c:pt>
                <c:pt idx="5186">
                  <c:v>42952.175682870373</c:v>
                </c:pt>
                <c:pt idx="5187">
                  <c:v>42952.217314814807</c:v>
                </c:pt>
                <c:pt idx="5188">
                  <c:v>42952.258981481478</c:v>
                </c:pt>
                <c:pt idx="5189">
                  <c:v>42952.30064814815</c:v>
                </c:pt>
                <c:pt idx="5190">
                  <c:v>42952.342314814807</c:v>
                </c:pt>
                <c:pt idx="5191">
                  <c:v>42952.383981481478</c:v>
                </c:pt>
                <c:pt idx="5192">
                  <c:v>42952.425532407397</c:v>
                </c:pt>
                <c:pt idx="5193">
                  <c:v>42952.467314814807</c:v>
                </c:pt>
                <c:pt idx="5194">
                  <c:v>42952.508981481478</c:v>
                </c:pt>
                <c:pt idx="5195">
                  <c:v>42952.55064814815</c:v>
                </c:pt>
                <c:pt idx="5196">
                  <c:v>42952.592326388891</c:v>
                </c:pt>
                <c:pt idx="5197">
                  <c:v>42952.633993055562</c:v>
                </c:pt>
                <c:pt idx="5198">
                  <c:v>42952.675659722219</c:v>
                </c:pt>
                <c:pt idx="5199">
                  <c:v>42952.717314814807</c:v>
                </c:pt>
                <c:pt idx="5200">
                  <c:v>42952.759004629632</c:v>
                </c:pt>
                <c:pt idx="5201">
                  <c:v>42952.800671296303</c:v>
                </c:pt>
                <c:pt idx="5202">
                  <c:v>42952.84233796296</c:v>
                </c:pt>
                <c:pt idx="5203">
                  <c:v>42952.884004629632</c:v>
                </c:pt>
                <c:pt idx="5204">
                  <c:v>42952.925671296303</c:v>
                </c:pt>
                <c:pt idx="5205">
                  <c:v>42952.96733796296</c:v>
                </c:pt>
                <c:pt idx="5206">
                  <c:v>42953.009004629632</c:v>
                </c:pt>
                <c:pt idx="5207">
                  <c:v>42953.050671296303</c:v>
                </c:pt>
                <c:pt idx="5208">
                  <c:v>42953.09233796296</c:v>
                </c:pt>
                <c:pt idx="5209">
                  <c:v>42953.134004629632</c:v>
                </c:pt>
                <c:pt idx="5210">
                  <c:v>42953.175671296303</c:v>
                </c:pt>
                <c:pt idx="5211">
                  <c:v>42953.21733796296</c:v>
                </c:pt>
                <c:pt idx="5212">
                  <c:v>42953.259004629632</c:v>
                </c:pt>
                <c:pt idx="5213">
                  <c:v>42953.300671296303</c:v>
                </c:pt>
                <c:pt idx="5214">
                  <c:v>42953.34233796296</c:v>
                </c:pt>
                <c:pt idx="5215">
                  <c:v>42953.384004629632</c:v>
                </c:pt>
                <c:pt idx="5216">
                  <c:v>42953.425671296303</c:v>
                </c:pt>
                <c:pt idx="5217">
                  <c:v>42953.467210648138</c:v>
                </c:pt>
                <c:pt idx="5218">
                  <c:v>42953.509004629632</c:v>
                </c:pt>
                <c:pt idx="5219">
                  <c:v>42953.550543981481</c:v>
                </c:pt>
                <c:pt idx="5220">
                  <c:v>42953.592361111107</c:v>
                </c:pt>
                <c:pt idx="5221">
                  <c:v>42953.633900462963</c:v>
                </c:pt>
                <c:pt idx="5222">
                  <c:v>42953.675682870373</c:v>
                </c:pt>
                <c:pt idx="5223">
                  <c:v>42953.717233796298</c:v>
                </c:pt>
                <c:pt idx="5224">
                  <c:v>42953.759027777778</c:v>
                </c:pt>
                <c:pt idx="5225">
                  <c:v>42953.800578703696</c:v>
                </c:pt>
                <c:pt idx="5226">
                  <c:v>42953.842361111107</c:v>
                </c:pt>
                <c:pt idx="5227">
                  <c:v>42953.883958333332</c:v>
                </c:pt>
                <c:pt idx="5228">
                  <c:v>42953.925706018519</c:v>
                </c:pt>
                <c:pt idx="5229">
                  <c:v>42953.967256944437</c:v>
                </c:pt>
                <c:pt idx="5230">
                  <c:v>42954.009027777778</c:v>
                </c:pt>
                <c:pt idx="5231">
                  <c:v>42954.05059027778</c:v>
                </c:pt>
                <c:pt idx="5232">
                  <c:v>42954.092372685183</c:v>
                </c:pt>
                <c:pt idx="5233">
                  <c:v>42954.133923611109</c:v>
                </c:pt>
                <c:pt idx="5234">
                  <c:v>42954.175706018519</c:v>
                </c:pt>
                <c:pt idx="5235">
                  <c:v>42954.217256944437</c:v>
                </c:pt>
                <c:pt idx="5236">
                  <c:v>42954.259039351848</c:v>
                </c:pt>
                <c:pt idx="5237">
                  <c:v>42954.30059027778</c:v>
                </c:pt>
                <c:pt idx="5238">
                  <c:v>42954.34238425926</c:v>
                </c:pt>
                <c:pt idx="5239">
                  <c:v>42954.383923611109</c:v>
                </c:pt>
                <c:pt idx="5240">
                  <c:v>42954.425717592603</c:v>
                </c:pt>
                <c:pt idx="5241">
                  <c:v>42954.467256944437</c:v>
                </c:pt>
                <c:pt idx="5242">
                  <c:v>42954.509039351848</c:v>
                </c:pt>
                <c:pt idx="5243">
                  <c:v>42954.55059027778</c:v>
                </c:pt>
                <c:pt idx="5244">
                  <c:v>42954.592395833337</c:v>
                </c:pt>
                <c:pt idx="5245">
                  <c:v>42954.633946759262</c:v>
                </c:pt>
                <c:pt idx="5246">
                  <c:v>42954.675729166673</c:v>
                </c:pt>
                <c:pt idx="5247">
                  <c:v>42954.717291666668</c:v>
                </c:pt>
                <c:pt idx="5248">
                  <c:v>42954.759074074071</c:v>
                </c:pt>
                <c:pt idx="5249">
                  <c:v>42954.800625000003</c:v>
                </c:pt>
                <c:pt idx="5250">
                  <c:v>42954.842291666668</c:v>
                </c:pt>
                <c:pt idx="5251">
                  <c:v>42954.884074074071</c:v>
                </c:pt>
                <c:pt idx="5252">
                  <c:v>42954.925625000003</c:v>
                </c:pt>
                <c:pt idx="5253">
                  <c:v>42954.967291666668</c:v>
                </c:pt>
                <c:pt idx="5254">
                  <c:v>42955.009074074071</c:v>
                </c:pt>
                <c:pt idx="5255">
                  <c:v>42955.050625000003</c:v>
                </c:pt>
                <c:pt idx="5256">
                  <c:v>42955.092418981483</c:v>
                </c:pt>
                <c:pt idx="5257">
                  <c:v>42955.133958333332</c:v>
                </c:pt>
                <c:pt idx="5258">
                  <c:v>42955.175752314812</c:v>
                </c:pt>
                <c:pt idx="5259">
                  <c:v>42955.217291666668</c:v>
                </c:pt>
                <c:pt idx="5260">
                  <c:v>42955.259074074071</c:v>
                </c:pt>
                <c:pt idx="5261">
                  <c:v>42955.300625000003</c:v>
                </c:pt>
                <c:pt idx="5262">
                  <c:v>42955.342407407406</c:v>
                </c:pt>
                <c:pt idx="5263">
                  <c:v>42955.383958333332</c:v>
                </c:pt>
                <c:pt idx="5264">
                  <c:v>42955.425787037027</c:v>
                </c:pt>
                <c:pt idx="5265">
                  <c:v>42955.467303240737</c:v>
                </c:pt>
                <c:pt idx="5266">
                  <c:v>42955.509085648147</c:v>
                </c:pt>
                <c:pt idx="5267">
                  <c:v>42955.550636574073</c:v>
                </c:pt>
                <c:pt idx="5268">
                  <c:v>42955.592442129629</c:v>
                </c:pt>
                <c:pt idx="5269">
                  <c:v>42955.633993055562</c:v>
                </c:pt>
                <c:pt idx="5270">
                  <c:v>42955.675775462973</c:v>
                </c:pt>
                <c:pt idx="5271">
                  <c:v>42955.717326388891</c:v>
                </c:pt>
                <c:pt idx="5272">
                  <c:v>42955.759120370371</c:v>
                </c:pt>
                <c:pt idx="5273">
                  <c:v>42955.800671296303</c:v>
                </c:pt>
                <c:pt idx="5274">
                  <c:v>42955.842465277783</c:v>
                </c:pt>
                <c:pt idx="5275">
                  <c:v>42955.884004629632</c:v>
                </c:pt>
                <c:pt idx="5276">
                  <c:v>42955.925798611112</c:v>
                </c:pt>
                <c:pt idx="5277">
                  <c:v>42955.96733796296</c:v>
                </c:pt>
                <c:pt idx="5278">
                  <c:v>42956.009120370371</c:v>
                </c:pt>
                <c:pt idx="5279">
                  <c:v>42956.050671296303</c:v>
                </c:pt>
                <c:pt idx="5280">
                  <c:v>42956.092453703714</c:v>
                </c:pt>
                <c:pt idx="5281">
                  <c:v>42956.134004629632</c:v>
                </c:pt>
                <c:pt idx="5282">
                  <c:v>42956.175833333327</c:v>
                </c:pt>
                <c:pt idx="5283">
                  <c:v>42956.217349537037</c:v>
                </c:pt>
                <c:pt idx="5284">
                  <c:v>42956.259131944447</c:v>
                </c:pt>
                <c:pt idx="5285">
                  <c:v>42956.300682870373</c:v>
                </c:pt>
                <c:pt idx="5286">
                  <c:v>42956.342465277783</c:v>
                </c:pt>
                <c:pt idx="5287">
                  <c:v>42956.384016203701</c:v>
                </c:pt>
                <c:pt idx="5288">
                  <c:v>42956.425798611112</c:v>
                </c:pt>
                <c:pt idx="5289">
                  <c:v>42956.467349537037</c:v>
                </c:pt>
                <c:pt idx="5290">
                  <c:v>42956.509131944447</c:v>
                </c:pt>
                <c:pt idx="5291">
                  <c:v>42956.550682870373</c:v>
                </c:pt>
                <c:pt idx="5292">
                  <c:v>42956.592511574083</c:v>
                </c:pt>
                <c:pt idx="5293">
                  <c:v>42956.634027777778</c:v>
                </c:pt>
                <c:pt idx="5294">
                  <c:v>42956.675810185188</c:v>
                </c:pt>
                <c:pt idx="5295">
                  <c:v>42956.717361111107</c:v>
                </c:pt>
                <c:pt idx="5296">
                  <c:v>42956.759027777778</c:v>
                </c:pt>
                <c:pt idx="5297">
                  <c:v>42956.800856481481</c:v>
                </c:pt>
                <c:pt idx="5298">
                  <c:v>42956.842372685183</c:v>
                </c:pt>
                <c:pt idx="5299">
                  <c:v>42956.884039351848</c:v>
                </c:pt>
                <c:pt idx="5300">
                  <c:v>42956.925810185188</c:v>
                </c:pt>
                <c:pt idx="5301">
                  <c:v>42956.967372685183</c:v>
                </c:pt>
                <c:pt idx="5302">
                  <c:v>42957.009039351848</c:v>
                </c:pt>
                <c:pt idx="5303">
                  <c:v>42957.050821759258</c:v>
                </c:pt>
                <c:pt idx="5304">
                  <c:v>42957.092372685183</c:v>
                </c:pt>
                <c:pt idx="5305">
                  <c:v>42957.134039351848</c:v>
                </c:pt>
                <c:pt idx="5306">
                  <c:v>42957.175833333327</c:v>
                </c:pt>
                <c:pt idx="5307">
                  <c:v>42957.217372685183</c:v>
                </c:pt>
                <c:pt idx="5308">
                  <c:v>42957.259039351848</c:v>
                </c:pt>
                <c:pt idx="5309">
                  <c:v>42957.300821759258</c:v>
                </c:pt>
                <c:pt idx="5310">
                  <c:v>42957.342372685183</c:v>
                </c:pt>
                <c:pt idx="5311">
                  <c:v>42957.384155092594</c:v>
                </c:pt>
                <c:pt idx="5312">
                  <c:v>42957.425752314812</c:v>
                </c:pt>
                <c:pt idx="5313">
                  <c:v>42957.467499999999</c:v>
                </c:pt>
                <c:pt idx="5314">
                  <c:v>42957.509050925917</c:v>
                </c:pt>
                <c:pt idx="5315">
                  <c:v>42957.550821759258</c:v>
                </c:pt>
                <c:pt idx="5316">
                  <c:v>42957.592407407406</c:v>
                </c:pt>
                <c:pt idx="5317">
                  <c:v>42957.634074074071</c:v>
                </c:pt>
                <c:pt idx="5318">
                  <c:v>42957.675856481481</c:v>
                </c:pt>
                <c:pt idx="5319">
                  <c:v>42957.717407407406</c:v>
                </c:pt>
                <c:pt idx="5320">
                  <c:v>42957.759120370371</c:v>
                </c:pt>
                <c:pt idx="5321">
                  <c:v>42957.800868055558</c:v>
                </c:pt>
                <c:pt idx="5322">
                  <c:v>42957.842418981483</c:v>
                </c:pt>
                <c:pt idx="5323">
                  <c:v>42957.884085648147</c:v>
                </c:pt>
                <c:pt idx="5324">
                  <c:v>42957.925879629627</c:v>
                </c:pt>
                <c:pt idx="5325">
                  <c:v>42957.967418981483</c:v>
                </c:pt>
                <c:pt idx="5326">
                  <c:v>42958.009201388893</c:v>
                </c:pt>
                <c:pt idx="5327">
                  <c:v>42958.050752314812</c:v>
                </c:pt>
                <c:pt idx="5328">
                  <c:v>42958.092534722222</c:v>
                </c:pt>
                <c:pt idx="5329">
                  <c:v>42958.134131944447</c:v>
                </c:pt>
                <c:pt idx="5330">
                  <c:v>42958.175879629627</c:v>
                </c:pt>
                <c:pt idx="5331">
                  <c:v>42958.217430555553</c:v>
                </c:pt>
                <c:pt idx="5332">
                  <c:v>42958.259201388893</c:v>
                </c:pt>
                <c:pt idx="5333">
                  <c:v>42958.300763888888</c:v>
                </c:pt>
                <c:pt idx="5334">
                  <c:v>42958.342546296299</c:v>
                </c:pt>
                <c:pt idx="5335">
                  <c:v>42958.384097222217</c:v>
                </c:pt>
                <c:pt idx="5336">
                  <c:v>42958.425879629627</c:v>
                </c:pt>
                <c:pt idx="5337">
                  <c:v>42958.467430555553</c:v>
                </c:pt>
                <c:pt idx="5338">
                  <c:v>42958.50922453704</c:v>
                </c:pt>
                <c:pt idx="5339">
                  <c:v>42958.550763888888</c:v>
                </c:pt>
                <c:pt idx="5340">
                  <c:v>42958.592581018522</c:v>
                </c:pt>
                <c:pt idx="5341">
                  <c:v>42958.634120370371</c:v>
                </c:pt>
                <c:pt idx="5342">
                  <c:v>42958.675902777781</c:v>
                </c:pt>
                <c:pt idx="5343">
                  <c:v>42958.717476851853</c:v>
                </c:pt>
                <c:pt idx="5344">
                  <c:v>42958.760254629633</c:v>
                </c:pt>
                <c:pt idx="5345">
                  <c:v>42958.801990740743</c:v>
                </c:pt>
                <c:pt idx="5346">
                  <c:v>42958.843587962961</c:v>
                </c:pt>
                <c:pt idx="5347">
                  <c:v>42958.88521990741</c:v>
                </c:pt>
                <c:pt idx="5348">
                  <c:v>42958.927002314813</c:v>
                </c:pt>
                <c:pt idx="5349">
                  <c:v>42958.968553240738</c:v>
                </c:pt>
                <c:pt idx="5350">
                  <c:v>42959.01021990741</c:v>
                </c:pt>
                <c:pt idx="5351">
                  <c:v>42959.052002314813</c:v>
                </c:pt>
                <c:pt idx="5352">
                  <c:v>42959.093553240738</c:v>
                </c:pt>
                <c:pt idx="5353">
                  <c:v>42959.135335648149</c:v>
                </c:pt>
                <c:pt idx="5354">
                  <c:v>42959.176886574067</c:v>
                </c:pt>
                <c:pt idx="5355">
                  <c:v>42959.218668981477</c:v>
                </c:pt>
                <c:pt idx="5356">
                  <c:v>42959.260335648149</c:v>
                </c:pt>
                <c:pt idx="5357">
                  <c:v>42959.302002314813</c:v>
                </c:pt>
                <c:pt idx="5358">
                  <c:v>42959.343668981477</c:v>
                </c:pt>
                <c:pt idx="5359">
                  <c:v>42959.385335648149</c:v>
                </c:pt>
                <c:pt idx="5360">
                  <c:v>42959.427002314813</c:v>
                </c:pt>
                <c:pt idx="5361">
                  <c:v>42959.468668981477</c:v>
                </c:pt>
                <c:pt idx="5362">
                  <c:v>42959.510335648149</c:v>
                </c:pt>
                <c:pt idx="5363">
                  <c:v>42959.552002314813</c:v>
                </c:pt>
                <c:pt idx="5364">
                  <c:v>42959.593680555547</c:v>
                </c:pt>
                <c:pt idx="5365">
                  <c:v>42959.635347222233</c:v>
                </c:pt>
                <c:pt idx="5366">
                  <c:v>42959.67701388889</c:v>
                </c:pt>
                <c:pt idx="5367">
                  <c:v>42959.718738425923</c:v>
                </c:pt>
                <c:pt idx="5368">
                  <c:v>42959.760462962957</c:v>
                </c:pt>
                <c:pt idx="5369">
                  <c:v>42959.802106481482</c:v>
                </c:pt>
                <c:pt idx="5370">
                  <c:v>42959.843773148154</c:v>
                </c:pt>
                <c:pt idx="5371">
                  <c:v>42959.885439814818</c:v>
                </c:pt>
                <c:pt idx="5372">
                  <c:v>42959.927106481482</c:v>
                </c:pt>
                <c:pt idx="5373">
                  <c:v>42959.968773148154</c:v>
                </c:pt>
                <c:pt idx="5374">
                  <c:v>42960.010439814818</c:v>
                </c:pt>
                <c:pt idx="5375">
                  <c:v>42960.051979166667</c:v>
                </c:pt>
                <c:pt idx="5376">
                  <c:v>42960.093773148154</c:v>
                </c:pt>
                <c:pt idx="5377">
                  <c:v>42960.135312500002</c:v>
                </c:pt>
                <c:pt idx="5378">
                  <c:v>42960.177094907413</c:v>
                </c:pt>
                <c:pt idx="5379">
                  <c:v>42960.218645833331</c:v>
                </c:pt>
                <c:pt idx="5380">
                  <c:v>42960.260428240741</c:v>
                </c:pt>
                <c:pt idx="5381">
                  <c:v>42960.301979166667</c:v>
                </c:pt>
                <c:pt idx="5382">
                  <c:v>42960.343807870369</c:v>
                </c:pt>
                <c:pt idx="5383">
                  <c:v>42960.385324074072</c:v>
                </c:pt>
                <c:pt idx="5384">
                  <c:v>42960.427106481482</c:v>
                </c:pt>
                <c:pt idx="5385">
                  <c:v>42960.468657407408</c:v>
                </c:pt>
                <c:pt idx="5386">
                  <c:v>42960.510439814818</c:v>
                </c:pt>
                <c:pt idx="5387">
                  <c:v>42960.551990740743</c:v>
                </c:pt>
                <c:pt idx="5388">
                  <c:v>42960.5937962963</c:v>
                </c:pt>
                <c:pt idx="5389">
                  <c:v>42960.635347222233</c:v>
                </c:pt>
                <c:pt idx="5390">
                  <c:v>42960.677129629628</c:v>
                </c:pt>
                <c:pt idx="5391">
                  <c:v>42960.718715277777</c:v>
                </c:pt>
                <c:pt idx="5392">
                  <c:v>42960.76053240741</c:v>
                </c:pt>
                <c:pt idx="5393">
                  <c:v>42960.802083333343</c:v>
                </c:pt>
                <c:pt idx="5394">
                  <c:v>42960.843877314823</c:v>
                </c:pt>
                <c:pt idx="5395">
                  <c:v>42960.885416666657</c:v>
                </c:pt>
                <c:pt idx="5396">
                  <c:v>42960.927210648151</c:v>
                </c:pt>
                <c:pt idx="5397">
                  <c:v>42960.96875</c:v>
                </c:pt>
                <c:pt idx="5398">
                  <c:v>42961.01053240741</c:v>
                </c:pt>
                <c:pt idx="5399">
                  <c:v>42961.052083333343</c:v>
                </c:pt>
                <c:pt idx="5400">
                  <c:v>42961.093865740739</c:v>
                </c:pt>
                <c:pt idx="5401">
                  <c:v>42961.135416666657</c:v>
                </c:pt>
                <c:pt idx="5402">
                  <c:v>42961.177245370367</c:v>
                </c:pt>
                <c:pt idx="5403">
                  <c:v>42961.218761574077</c:v>
                </c:pt>
                <c:pt idx="5404">
                  <c:v>42961.26054398148</c:v>
                </c:pt>
                <c:pt idx="5405">
                  <c:v>42961.302094907413</c:v>
                </c:pt>
                <c:pt idx="5406">
                  <c:v>42961.343877314823</c:v>
                </c:pt>
                <c:pt idx="5407">
                  <c:v>42961.385428240741</c:v>
                </c:pt>
                <c:pt idx="5408">
                  <c:v>42961.427210648151</c:v>
                </c:pt>
                <c:pt idx="5409">
                  <c:v>42961.468761574077</c:v>
                </c:pt>
                <c:pt idx="5410">
                  <c:v>42961.51054398148</c:v>
                </c:pt>
                <c:pt idx="5411">
                  <c:v>42961.552094907413</c:v>
                </c:pt>
                <c:pt idx="5412">
                  <c:v>42961.593784722223</c:v>
                </c:pt>
                <c:pt idx="5413">
                  <c:v>42961.635567129633</c:v>
                </c:pt>
                <c:pt idx="5414">
                  <c:v>42961.677118055559</c:v>
                </c:pt>
                <c:pt idx="5415">
                  <c:v>42961.718831018523</c:v>
                </c:pt>
                <c:pt idx="5416">
                  <c:v>42961.760671296302</c:v>
                </c:pt>
                <c:pt idx="5417">
                  <c:v>42961.802210648151</c:v>
                </c:pt>
                <c:pt idx="5418">
                  <c:v>42961.843877314823</c:v>
                </c:pt>
                <c:pt idx="5419">
                  <c:v>42961.885659722233</c:v>
                </c:pt>
                <c:pt idx="5420">
                  <c:v>42961.927210648151</c:v>
                </c:pt>
                <c:pt idx="5421">
                  <c:v>42961.968877314823</c:v>
                </c:pt>
                <c:pt idx="5422">
                  <c:v>42962.010659722233</c:v>
                </c:pt>
                <c:pt idx="5423">
                  <c:v>42962.052256944437</c:v>
                </c:pt>
                <c:pt idx="5424">
                  <c:v>42962.093888888892</c:v>
                </c:pt>
                <c:pt idx="5425">
                  <c:v>42962.135671296302</c:v>
                </c:pt>
                <c:pt idx="5426">
                  <c:v>42962.177222222221</c:v>
                </c:pt>
                <c:pt idx="5427">
                  <c:v>42962.218888888892</c:v>
                </c:pt>
                <c:pt idx="5428">
                  <c:v>42962.260671296302</c:v>
                </c:pt>
                <c:pt idx="5429">
                  <c:v>42962.302222222221</c:v>
                </c:pt>
                <c:pt idx="5430">
                  <c:v>42962.344004629631</c:v>
                </c:pt>
                <c:pt idx="5431">
                  <c:v>42962.385555555556</c:v>
                </c:pt>
                <c:pt idx="5432">
                  <c:v>42962.427337962959</c:v>
                </c:pt>
                <c:pt idx="5433">
                  <c:v>42962.468888888892</c:v>
                </c:pt>
                <c:pt idx="5434">
                  <c:v>42962.510682870372</c:v>
                </c:pt>
                <c:pt idx="5435">
                  <c:v>42962.552222222221</c:v>
                </c:pt>
                <c:pt idx="5436">
                  <c:v>42962.593912037039</c:v>
                </c:pt>
                <c:pt idx="5437">
                  <c:v>42962.635706018518</c:v>
                </c:pt>
                <c:pt idx="5438">
                  <c:v>42962.677245370367</c:v>
                </c:pt>
                <c:pt idx="5439">
                  <c:v>42962.718935185178</c:v>
                </c:pt>
                <c:pt idx="5440">
                  <c:v>42962.760798611111</c:v>
                </c:pt>
                <c:pt idx="5441">
                  <c:v>42962.802349537043</c:v>
                </c:pt>
                <c:pt idx="5442">
                  <c:v>42962.843981481477</c:v>
                </c:pt>
                <c:pt idx="5443">
                  <c:v>42962.885763888888</c:v>
                </c:pt>
                <c:pt idx="5444">
                  <c:v>42962.927314814813</c:v>
                </c:pt>
                <c:pt idx="5445">
                  <c:v>42962.969027777777</c:v>
                </c:pt>
                <c:pt idx="5446">
                  <c:v>42963.010775462957</c:v>
                </c:pt>
                <c:pt idx="5447">
                  <c:v>42963.05232638889</c:v>
                </c:pt>
                <c:pt idx="5448">
                  <c:v>42963.093993055547</c:v>
                </c:pt>
                <c:pt idx="5449">
                  <c:v>42963.135775462957</c:v>
                </c:pt>
                <c:pt idx="5450">
                  <c:v>42963.17732638889</c:v>
                </c:pt>
                <c:pt idx="5451">
                  <c:v>42963.218993055547</c:v>
                </c:pt>
                <c:pt idx="5452">
                  <c:v>42963.260775462957</c:v>
                </c:pt>
                <c:pt idx="5453">
                  <c:v>42963.30232638889</c:v>
                </c:pt>
                <c:pt idx="5454">
                  <c:v>42963.34412037037</c:v>
                </c:pt>
                <c:pt idx="5455">
                  <c:v>42963.385659722233</c:v>
                </c:pt>
                <c:pt idx="5456">
                  <c:v>42963.427453703713</c:v>
                </c:pt>
                <c:pt idx="5457">
                  <c:v>42963.468993055547</c:v>
                </c:pt>
                <c:pt idx="5458">
                  <c:v>42963.510775462957</c:v>
                </c:pt>
                <c:pt idx="5459">
                  <c:v>42963.55232638889</c:v>
                </c:pt>
                <c:pt idx="5460">
                  <c:v>42963.5940162037</c:v>
                </c:pt>
                <c:pt idx="5461">
                  <c:v>42963.635798611111</c:v>
                </c:pt>
                <c:pt idx="5462">
                  <c:v>42963.677349537043</c:v>
                </c:pt>
                <c:pt idx="5463">
                  <c:v>42963.719039351847</c:v>
                </c:pt>
                <c:pt idx="5464">
                  <c:v>42963.76085648148</c:v>
                </c:pt>
                <c:pt idx="5465">
                  <c:v>42963.802407407413</c:v>
                </c:pt>
                <c:pt idx="5466">
                  <c:v>42963.844074074077</c:v>
                </c:pt>
                <c:pt idx="5467">
                  <c:v>42963.88585648148</c:v>
                </c:pt>
                <c:pt idx="5468">
                  <c:v>42963.927407407413</c:v>
                </c:pt>
                <c:pt idx="5469">
                  <c:v>42963.969074074077</c:v>
                </c:pt>
                <c:pt idx="5470">
                  <c:v>42964.01085648148</c:v>
                </c:pt>
                <c:pt idx="5471">
                  <c:v>42964.052407407413</c:v>
                </c:pt>
                <c:pt idx="5472">
                  <c:v>42964.094074074077</c:v>
                </c:pt>
                <c:pt idx="5473">
                  <c:v>42964.135868055557</c:v>
                </c:pt>
                <c:pt idx="5474">
                  <c:v>42964.177407407413</c:v>
                </c:pt>
                <c:pt idx="5475">
                  <c:v>42964.219074074077</c:v>
                </c:pt>
                <c:pt idx="5476">
                  <c:v>42964.26085648148</c:v>
                </c:pt>
                <c:pt idx="5477">
                  <c:v>42964.302407407413</c:v>
                </c:pt>
                <c:pt idx="5478">
                  <c:v>42964.344189814823</c:v>
                </c:pt>
                <c:pt idx="5479">
                  <c:v>42964.385787037027</c:v>
                </c:pt>
                <c:pt idx="5480">
                  <c:v>42964.427534722221</c:v>
                </c:pt>
                <c:pt idx="5481">
                  <c:v>42964.469085648147</c:v>
                </c:pt>
                <c:pt idx="5482">
                  <c:v>42964.51085648148</c:v>
                </c:pt>
                <c:pt idx="5483">
                  <c:v>42964.552418981482</c:v>
                </c:pt>
                <c:pt idx="5484">
                  <c:v>42964.594224537039</c:v>
                </c:pt>
                <c:pt idx="5485">
                  <c:v>42964.635775462957</c:v>
                </c:pt>
                <c:pt idx="5486">
                  <c:v>42964.677557870367</c:v>
                </c:pt>
                <c:pt idx="5487">
                  <c:v>42964.719155092593</c:v>
                </c:pt>
                <c:pt idx="5488">
                  <c:v>42964.760960648149</c:v>
                </c:pt>
                <c:pt idx="5489">
                  <c:v>42964.802511574067</c:v>
                </c:pt>
                <c:pt idx="5490">
                  <c:v>42964.844305555547</c:v>
                </c:pt>
                <c:pt idx="5491">
                  <c:v>42964.885844907411</c:v>
                </c:pt>
                <c:pt idx="5492">
                  <c:v>42964.92763888889</c:v>
                </c:pt>
                <c:pt idx="5493">
                  <c:v>42964.969178240739</c:v>
                </c:pt>
                <c:pt idx="5494">
                  <c:v>42965.010960648149</c:v>
                </c:pt>
                <c:pt idx="5495">
                  <c:v>42965.052511574067</c:v>
                </c:pt>
                <c:pt idx="5496">
                  <c:v>42965.094293981478</c:v>
                </c:pt>
                <c:pt idx="5497">
                  <c:v>42965.135844907411</c:v>
                </c:pt>
                <c:pt idx="5498">
                  <c:v>42965.177673611113</c:v>
                </c:pt>
                <c:pt idx="5499">
                  <c:v>42965.219189814823</c:v>
                </c:pt>
                <c:pt idx="5500">
                  <c:v>42965.260972222219</c:v>
                </c:pt>
                <c:pt idx="5501">
                  <c:v>42965.302523148152</c:v>
                </c:pt>
                <c:pt idx="5502">
                  <c:v>42965.344305555547</c:v>
                </c:pt>
                <c:pt idx="5503">
                  <c:v>42965.38585648148</c:v>
                </c:pt>
                <c:pt idx="5504">
                  <c:v>42965.42763888889</c:v>
                </c:pt>
                <c:pt idx="5505">
                  <c:v>42965.469189814823</c:v>
                </c:pt>
                <c:pt idx="5506">
                  <c:v>42965.510972222219</c:v>
                </c:pt>
                <c:pt idx="5507">
                  <c:v>42965.552523148152</c:v>
                </c:pt>
                <c:pt idx="5508">
                  <c:v>42965.594328703701</c:v>
                </c:pt>
                <c:pt idx="5509">
                  <c:v>42965.635879629634</c:v>
                </c:pt>
                <c:pt idx="5510">
                  <c:v>42965.677662037036</c:v>
                </c:pt>
                <c:pt idx="5511">
                  <c:v>42965.719259259262</c:v>
                </c:pt>
                <c:pt idx="5512">
                  <c:v>42965.760972222219</c:v>
                </c:pt>
                <c:pt idx="5513">
                  <c:v>42965.802766203713</c:v>
                </c:pt>
                <c:pt idx="5514">
                  <c:v>42965.844305555547</c:v>
                </c:pt>
                <c:pt idx="5515">
                  <c:v>42965.885972222219</c:v>
                </c:pt>
                <c:pt idx="5516">
                  <c:v>42965.927754629629</c:v>
                </c:pt>
                <c:pt idx="5517">
                  <c:v>42965.969305555547</c:v>
                </c:pt>
                <c:pt idx="5518">
                  <c:v>42966.010972222219</c:v>
                </c:pt>
                <c:pt idx="5519">
                  <c:v>42966.052800925929</c:v>
                </c:pt>
                <c:pt idx="5520">
                  <c:v>42966.094317129631</c:v>
                </c:pt>
                <c:pt idx="5521">
                  <c:v>42966.135983796303</c:v>
                </c:pt>
                <c:pt idx="5522">
                  <c:v>42966.177754629629</c:v>
                </c:pt>
                <c:pt idx="5523">
                  <c:v>42966.219317129631</c:v>
                </c:pt>
                <c:pt idx="5524">
                  <c:v>42966.261099537027</c:v>
                </c:pt>
                <c:pt idx="5525">
                  <c:v>42966.30265046296</c:v>
                </c:pt>
                <c:pt idx="5526">
                  <c:v>42966.34443287037</c:v>
                </c:pt>
                <c:pt idx="5527">
                  <c:v>42966.385983796303</c:v>
                </c:pt>
                <c:pt idx="5528">
                  <c:v>42966.427766203713</c:v>
                </c:pt>
                <c:pt idx="5529">
                  <c:v>42966.469317129631</c:v>
                </c:pt>
                <c:pt idx="5530">
                  <c:v>42966.511111111111</c:v>
                </c:pt>
                <c:pt idx="5531">
                  <c:v>42966.55265046296</c:v>
                </c:pt>
                <c:pt idx="5532">
                  <c:v>42966.594340277778</c:v>
                </c:pt>
                <c:pt idx="5533">
                  <c:v>42966.636122685188</c:v>
                </c:pt>
                <c:pt idx="5534">
                  <c:v>42966.677673611113</c:v>
                </c:pt>
                <c:pt idx="5535">
                  <c:v>42966.719363425917</c:v>
                </c:pt>
                <c:pt idx="5536">
                  <c:v>42966.761157407411</c:v>
                </c:pt>
                <c:pt idx="5537">
                  <c:v>42966.802754629629</c:v>
                </c:pt>
                <c:pt idx="5538">
                  <c:v>42966.844386574077</c:v>
                </c:pt>
                <c:pt idx="5539">
                  <c:v>42966.88616898148</c:v>
                </c:pt>
                <c:pt idx="5540">
                  <c:v>42966.927719907413</c:v>
                </c:pt>
                <c:pt idx="5541">
                  <c:v>42966.969502314823</c:v>
                </c:pt>
                <c:pt idx="5542">
                  <c:v>42967.011053240742</c:v>
                </c:pt>
                <c:pt idx="5543">
                  <c:v>42967.052835648137</c:v>
                </c:pt>
                <c:pt idx="5544">
                  <c:v>42967.094386574077</c:v>
                </c:pt>
                <c:pt idx="5545">
                  <c:v>42967.13616898148</c:v>
                </c:pt>
                <c:pt idx="5546">
                  <c:v>42967.177719907413</c:v>
                </c:pt>
                <c:pt idx="5547">
                  <c:v>42967.219502314823</c:v>
                </c:pt>
                <c:pt idx="5548">
                  <c:v>42967.261053240742</c:v>
                </c:pt>
                <c:pt idx="5549">
                  <c:v>42967.302847222221</c:v>
                </c:pt>
                <c:pt idx="5550">
                  <c:v>42967.344386574077</c:v>
                </c:pt>
                <c:pt idx="5551">
                  <c:v>42967.386180555557</c:v>
                </c:pt>
                <c:pt idx="5552">
                  <c:v>42967.427719907413</c:v>
                </c:pt>
                <c:pt idx="5553">
                  <c:v>42967.469502314823</c:v>
                </c:pt>
                <c:pt idx="5554">
                  <c:v>42967.511053240742</c:v>
                </c:pt>
                <c:pt idx="5555">
                  <c:v>42967.552835648137</c:v>
                </c:pt>
                <c:pt idx="5556">
                  <c:v>42967.594409722216</c:v>
                </c:pt>
                <c:pt idx="5557">
                  <c:v>42967.63622685185</c:v>
                </c:pt>
                <c:pt idx="5558">
                  <c:v>42967.677743055552</c:v>
                </c:pt>
                <c:pt idx="5559">
                  <c:v>42967.719594907408</c:v>
                </c:pt>
                <c:pt idx="5560">
                  <c:v>42967.76116898148</c:v>
                </c:pt>
                <c:pt idx="5561">
                  <c:v>42967.802939814806</c:v>
                </c:pt>
                <c:pt idx="5562">
                  <c:v>42967.844502314823</c:v>
                </c:pt>
                <c:pt idx="5563">
                  <c:v>42967.886284722219</c:v>
                </c:pt>
                <c:pt idx="5564">
                  <c:v>42967.927835648137</c:v>
                </c:pt>
                <c:pt idx="5565">
                  <c:v>42967.969618055547</c:v>
                </c:pt>
                <c:pt idx="5566">
                  <c:v>42968.01116898148</c:v>
                </c:pt>
                <c:pt idx="5567">
                  <c:v>42968.052951388891</c:v>
                </c:pt>
                <c:pt idx="5568">
                  <c:v>42968.094502314823</c:v>
                </c:pt>
                <c:pt idx="5569">
                  <c:v>42968.136296296303</c:v>
                </c:pt>
                <c:pt idx="5570">
                  <c:v>42968.177835648137</c:v>
                </c:pt>
                <c:pt idx="5571">
                  <c:v>42968.219629629632</c:v>
                </c:pt>
                <c:pt idx="5572">
                  <c:v>42968.26116898148</c:v>
                </c:pt>
                <c:pt idx="5573">
                  <c:v>42968.302951388891</c:v>
                </c:pt>
                <c:pt idx="5574">
                  <c:v>42968.344502314823</c:v>
                </c:pt>
                <c:pt idx="5575">
                  <c:v>42968.386284722219</c:v>
                </c:pt>
                <c:pt idx="5576">
                  <c:v>42968.427835648137</c:v>
                </c:pt>
                <c:pt idx="5577">
                  <c:v>42968.469664351847</c:v>
                </c:pt>
                <c:pt idx="5578">
                  <c:v>42968.511180555557</c:v>
                </c:pt>
                <c:pt idx="5579">
                  <c:v>42968.55296296296</c:v>
                </c:pt>
                <c:pt idx="5580">
                  <c:v>42968.594537037039</c:v>
                </c:pt>
                <c:pt idx="5581">
                  <c:v>42968.636319444442</c:v>
                </c:pt>
                <c:pt idx="5582">
                  <c:v>42968.677870370368</c:v>
                </c:pt>
                <c:pt idx="5583">
                  <c:v>42968.719710648147</c:v>
                </c:pt>
                <c:pt idx="5584">
                  <c:v>42968.761273148149</c:v>
                </c:pt>
                <c:pt idx="5585">
                  <c:v>42968.803055555552</c:v>
                </c:pt>
                <c:pt idx="5586">
                  <c:v>42968.844606481478</c:v>
                </c:pt>
                <c:pt idx="5587">
                  <c:v>42968.886400462958</c:v>
                </c:pt>
                <c:pt idx="5588">
                  <c:v>42968.927939814806</c:v>
                </c:pt>
                <c:pt idx="5589">
                  <c:v>42968.969733796293</c:v>
                </c:pt>
                <c:pt idx="5590">
                  <c:v>42969.011273148149</c:v>
                </c:pt>
                <c:pt idx="5591">
                  <c:v>42969.053055555552</c:v>
                </c:pt>
                <c:pt idx="5592">
                  <c:v>42969.094606481478</c:v>
                </c:pt>
                <c:pt idx="5593">
                  <c:v>42969.136388888888</c:v>
                </c:pt>
                <c:pt idx="5594">
                  <c:v>42969.177939814806</c:v>
                </c:pt>
                <c:pt idx="5595">
                  <c:v>42969.219768518517</c:v>
                </c:pt>
                <c:pt idx="5596">
                  <c:v>42969.261284722219</c:v>
                </c:pt>
                <c:pt idx="5597">
                  <c:v>42969.303067129629</c:v>
                </c:pt>
                <c:pt idx="5598">
                  <c:v>42969.344618055547</c:v>
                </c:pt>
                <c:pt idx="5599">
                  <c:v>42969.386400462958</c:v>
                </c:pt>
                <c:pt idx="5600">
                  <c:v>42969.427951388891</c:v>
                </c:pt>
                <c:pt idx="5601">
                  <c:v>42969.469733796293</c:v>
                </c:pt>
                <c:pt idx="5602">
                  <c:v>42969.511284722219</c:v>
                </c:pt>
                <c:pt idx="5603">
                  <c:v>42969.553067129629</c:v>
                </c:pt>
                <c:pt idx="5604">
                  <c:v>42969.594641203701</c:v>
                </c:pt>
                <c:pt idx="5605">
                  <c:v>42969.636423611111</c:v>
                </c:pt>
                <c:pt idx="5606">
                  <c:v>42969.677974537037</c:v>
                </c:pt>
                <c:pt idx="5607">
                  <c:v>42969.719814814824</c:v>
                </c:pt>
                <c:pt idx="5608">
                  <c:v>42969.761377314811</c:v>
                </c:pt>
                <c:pt idx="5609">
                  <c:v>42969.803171296298</c:v>
                </c:pt>
                <c:pt idx="5610">
                  <c:v>42969.844710648147</c:v>
                </c:pt>
                <c:pt idx="5611">
                  <c:v>42969.886493055557</c:v>
                </c:pt>
                <c:pt idx="5612">
                  <c:v>42969.928043981483</c:v>
                </c:pt>
                <c:pt idx="5613">
                  <c:v>42969.969826388893</c:v>
                </c:pt>
                <c:pt idx="5614">
                  <c:v>42970.011377314811</c:v>
                </c:pt>
                <c:pt idx="5615">
                  <c:v>42970.053206018521</c:v>
                </c:pt>
                <c:pt idx="5616">
                  <c:v>42970.094722222217</c:v>
                </c:pt>
                <c:pt idx="5617">
                  <c:v>42970.136504629627</c:v>
                </c:pt>
                <c:pt idx="5618">
                  <c:v>42970.178055555552</c:v>
                </c:pt>
                <c:pt idx="5619">
                  <c:v>42970.219837962963</c:v>
                </c:pt>
                <c:pt idx="5620">
                  <c:v>42970.261388888888</c:v>
                </c:pt>
                <c:pt idx="5621">
                  <c:v>42970.303171296298</c:v>
                </c:pt>
                <c:pt idx="5622">
                  <c:v>42970.344722222217</c:v>
                </c:pt>
                <c:pt idx="5623">
                  <c:v>42970.386504629627</c:v>
                </c:pt>
                <c:pt idx="5624">
                  <c:v>42970.428055555552</c:v>
                </c:pt>
                <c:pt idx="5625">
                  <c:v>42970.469837962963</c:v>
                </c:pt>
                <c:pt idx="5626">
                  <c:v>42970.511388888888</c:v>
                </c:pt>
                <c:pt idx="5627">
                  <c:v>42970.553182870368</c:v>
                </c:pt>
                <c:pt idx="5628">
                  <c:v>42970.59474537037</c:v>
                </c:pt>
                <c:pt idx="5629">
                  <c:v>42970.63653935185</c:v>
                </c:pt>
                <c:pt idx="5630">
                  <c:v>42970.678078703713</c:v>
                </c:pt>
                <c:pt idx="5631">
                  <c:v>42970.719930555562</c:v>
                </c:pt>
                <c:pt idx="5632">
                  <c:v>42970.761504629627</c:v>
                </c:pt>
                <c:pt idx="5633">
                  <c:v>42970.803287037037</c:v>
                </c:pt>
                <c:pt idx="5634">
                  <c:v>42970.844837962963</c:v>
                </c:pt>
                <c:pt idx="5635">
                  <c:v>42970.886620370373</c:v>
                </c:pt>
                <c:pt idx="5636">
                  <c:v>42970.928171296298</c:v>
                </c:pt>
                <c:pt idx="5637">
                  <c:v>42970.97</c:v>
                </c:pt>
                <c:pt idx="5638">
                  <c:v>42971.011516203696</c:v>
                </c:pt>
                <c:pt idx="5639">
                  <c:v>42971.053298611107</c:v>
                </c:pt>
                <c:pt idx="5640">
                  <c:v>42971.094849537039</c:v>
                </c:pt>
                <c:pt idx="5641">
                  <c:v>42971.136631944442</c:v>
                </c:pt>
                <c:pt idx="5642">
                  <c:v>42971.178182870368</c:v>
                </c:pt>
                <c:pt idx="5643">
                  <c:v>42971.219965277778</c:v>
                </c:pt>
                <c:pt idx="5644">
                  <c:v>42971.261516203696</c:v>
                </c:pt>
                <c:pt idx="5645">
                  <c:v>42971.303298611107</c:v>
                </c:pt>
                <c:pt idx="5646">
                  <c:v>42971.344849537039</c:v>
                </c:pt>
                <c:pt idx="5647">
                  <c:v>42971.386631944442</c:v>
                </c:pt>
                <c:pt idx="5648">
                  <c:v>42971.428182870368</c:v>
                </c:pt>
                <c:pt idx="5649">
                  <c:v>42971.469976851848</c:v>
                </c:pt>
                <c:pt idx="5650">
                  <c:v>42971.511516203696</c:v>
                </c:pt>
                <c:pt idx="5651">
                  <c:v>42971.553310185183</c:v>
                </c:pt>
                <c:pt idx="5652">
                  <c:v>42971.594849537039</c:v>
                </c:pt>
                <c:pt idx="5653">
                  <c:v>42971.636631944442</c:v>
                </c:pt>
                <c:pt idx="5654">
                  <c:v>42971.678182870368</c:v>
                </c:pt>
                <c:pt idx="5655">
                  <c:v>42971.720023148147</c:v>
                </c:pt>
                <c:pt idx="5656">
                  <c:v>42971.76158564815</c:v>
                </c:pt>
                <c:pt idx="5657">
                  <c:v>42971.803252314807</c:v>
                </c:pt>
                <c:pt idx="5658">
                  <c:v>42971.845034722217</c:v>
                </c:pt>
                <c:pt idx="5659">
                  <c:v>42971.88658564815</c:v>
                </c:pt>
                <c:pt idx="5660">
                  <c:v>42971.928252314807</c:v>
                </c:pt>
                <c:pt idx="5661">
                  <c:v>42971.970034722217</c:v>
                </c:pt>
                <c:pt idx="5662">
                  <c:v>42972.01158564815</c:v>
                </c:pt>
                <c:pt idx="5663">
                  <c:v>42972.053252314807</c:v>
                </c:pt>
                <c:pt idx="5664">
                  <c:v>42972.095046296286</c:v>
                </c:pt>
                <c:pt idx="5665">
                  <c:v>42972.13658564815</c:v>
                </c:pt>
                <c:pt idx="5666">
                  <c:v>42972.178252314807</c:v>
                </c:pt>
                <c:pt idx="5667">
                  <c:v>42972.220034722217</c:v>
                </c:pt>
                <c:pt idx="5668">
                  <c:v>42972.26158564815</c:v>
                </c:pt>
                <c:pt idx="5669">
                  <c:v>42972.303252314807</c:v>
                </c:pt>
                <c:pt idx="5670">
                  <c:v>42972.345081018517</c:v>
                </c:pt>
                <c:pt idx="5671">
                  <c:v>42972.386597222219</c:v>
                </c:pt>
                <c:pt idx="5672">
                  <c:v>42972.428379629629</c:v>
                </c:pt>
                <c:pt idx="5673">
                  <c:v>42972.469930555562</c:v>
                </c:pt>
                <c:pt idx="5674">
                  <c:v>42972.511712962973</c:v>
                </c:pt>
                <c:pt idx="5675">
                  <c:v>42972.553263888891</c:v>
                </c:pt>
                <c:pt idx="5676">
                  <c:v>42972.595069444447</c:v>
                </c:pt>
                <c:pt idx="5677">
                  <c:v>42972.636620370373</c:v>
                </c:pt>
                <c:pt idx="5678">
                  <c:v>42972.678402777783</c:v>
                </c:pt>
                <c:pt idx="5679">
                  <c:v>42972.720023148147</c:v>
                </c:pt>
                <c:pt idx="5680">
                  <c:v>42972.761828703697</c:v>
                </c:pt>
                <c:pt idx="5681">
                  <c:v>42972.803379629629</c:v>
                </c:pt>
                <c:pt idx="5682">
                  <c:v>42972.845173611109</c:v>
                </c:pt>
                <c:pt idx="5683">
                  <c:v>42972.886712962973</c:v>
                </c:pt>
                <c:pt idx="5684">
                  <c:v>42972.928506944438</c:v>
                </c:pt>
                <c:pt idx="5685">
                  <c:v>42972.970046296286</c:v>
                </c:pt>
                <c:pt idx="5686">
                  <c:v>42973.011828703697</c:v>
                </c:pt>
                <c:pt idx="5687">
                  <c:v>42973.053379629629</c:v>
                </c:pt>
                <c:pt idx="5688">
                  <c:v>42973.09516203704</c:v>
                </c:pt>
                <c:pt idx="5689">
                  <c:v>42973.136712962973</c:v>
                </c:pt>
                <c:pt idx="5690">
                  <c:v>42973.178541666668</c:v>
                </c:pt>
                <c:pt idx="5691">
                  <c:v>42973.220057870371</c:v>
                </c:pt>
                <c:pt idx="5692">
                  <c:v>42973.261840277781</c:v>
                </c:pt>
                <c:pt idx="5693">
                  <c:v>42973.303391203714</c:v>
                </c:pt>
                <c:pt idx="5694">
                  <c:v>42973.345173611109</c:v>
                </c:pt>
                <c:pt idx="5695">
                  <c:v>42973.386724537027</c:v>
                </c:pt>
                <c:pt idx="5696">
                  <c:v>42973.428506944438</c:v>
                </c:pt>
                <c:pt idx="5697">
                  <c:v>42973.470057870371</c:v>
                </c:pt>
                <c:pt idx="5698">
                  <c:v>42973.511840277781</c:v>
                </c:pt>
                <c:pt idx="5699">
                  <c:v>42973.553391203714</c:v>
                </c:pt>
                <c:pt idx="5700">
                  <c:v>42973.595185185193</c:v>
                </c:pt>
                <c:pt idx="5701">
                  <c:v>42973.636724537027</c:v>
                </c:pt>
                <c:pt idx="5702">
                  <c:v>42973.678518518522</c:v>
                </c:pt>
                <c:pt idx="5703">
                  <c:v>42973.720104166663</c:v>
                </c:pt>
                <c:pt idx="5704">
                  <c:v>42973.761793981481</c:v>
                </c:pt>
                <c:pt idx="5705">
                  <c:v>42973.803576388891</c:v>
                </c:pt>
                <c:pt idx="5706">
                  <c:v>42973.845127314817</c:v>
                </c:pt>
                <c:pt idx="5707">
                  <c:v>42973.886793981481</c:v>
                </c:pt>
                <c:pt idx="5708">
                  <c:v>42973.928576388891</c:v>
                </c:pt>
                <c:pt idx="5709">
                  <c:v>42973.970173611109</c:v>
                </c:pt>
                <c:pt idx="5710">
                  <c:v>42974.011805555558</c:v>
                </c:pt>
                <c:pt idx="5711">
                  <c:v>42974.053587962961</c:v>
                </c:pt>
                <c:pt idx="5712">
                  <c:v>42974.095138888893</c:v>
                </c:pt>
                <c:pt idx="5713">
                  <c:v>42974.136805555558</c:v>
                </c:pt>
                <c:pt idx="5714">
                  <c:v>42974.178587962961</c:v>
                </c:pt>
                <c:pt idx="5715">
                  <c:v>42974.220138888893</c:v>
                </c:pt>
                <c:pt idx="5716">
                  <c:v>42974.261805555558</c:v>
                </c:pt>
                <c:pt idx="5717">
                  <c:v>42974.303587962961</c:v>
                </c:pt>
                <c:pt idx="5718">
                  <c:v>42974.345138888893</c:v>
                </c:pt>
                <c:pt idx="5719">
                  <c:v>42974.386805555558</c:v>
                </c:pt>
                <c:pt idx="5720">
                  <c:v>42974.428599537037</c:v>
                </c:pt>
                <c:pt idx="5721">
                  <c:v>42974.470138888893</c:v>
                </c:pt>
                <c:pt idx="5722">
                  <c:v>42974.511805555558</c:v>
                </c:pt>
                <c:pt idx="5723">
                  <c:v>42974.553587962961</c:v>
                </c:pt>
                <c:pt idx="5724">
                  <c:v>42974.59516203704</c:v>
                </c:pt>
                <c:pt idx="5725">
                  <c:v>42974.636967592603</c:v>
                </c:pt>
                <c:pt idx="5726">
                  <c:v>42974.678483796299</c:v>
                </c:pt>
                <c:pt idx="5727">
                  <c:v>42974.720277777778</c:v>
                </c:pt>
                <c:pt idx="5728">
                  <c:v>42974.76190972222</c:v>
                </c:pt>
                <c:pt idx="5729">
                  <c:v>42974.803680555553</c:v>
                </c:pt>
                <c:pt idx="5730">
                  <c:v>42974.845243055563</c:v>
                </c:pt>
                <c:pt idx="5731">
                  <c:v>42974.887025462973</c:v>
                </c:pt>
                <c:pt idx="5732">
                  <c:v>42974.928576388891</c:v>
                </c:pt>
                <c:pt idx="5733">
                  <c:v>42974.970358796287</c:v>
                </c:pt>
                <c:pt idx="5734">
                  <c:v>42975.01190972222</c:v>
                </c:pt>
                <c:pt idx="5735">
                  <c:v>42975.05369212963</c:v>
                </c:pt>
                <c:pt idx="5736">
                  <c:v>42975.095243055563</c:v>
                </c:pt>
                <c:pt idx="5737">
                  <c:v>42975.137037037042</c:v>
                </c:pt>
                <c:pt idx="5738">
                  <c:v>42975.178576388891</c:v>
                </c:pt>
                <c:pt idx="5739">
                  <c:v>42975.220370370371</c:v>
                </c:pt>
                <c:pt idx="5740">
                  <c:v>42975.26190972222</c:v>
                </c:pt>
                <c:pt idx="5741">
                  <c:v>42975.30369212963</c:v>
                </c:pt>
                <c:pt idx="5742">
                  <c:v>42975.345243055563</c:v>
                </c:pt>
                <c:pt idx="5743">
                  <c:v>42975.387025462973</c:v>
                </c:pt>
                <c:pt idx="5744">
                  <c:v>42975.428576388891</c:v>
                </c:pt>
                <c:pt idx="5745">
                  <c:v>42975.470405092587</c:v>
                </c:pt>
                <c:pt idx="5746">
                  <c:v>42975.511921296304</c:v>
                </c:pt>
                <c:pt idx="5747">
                  <c:v>42975.553703703707</c:v>
                </c:pt>
                <c:pt idx="5748">
                  <c:v>42975.595277777778</c:v>
                </c:pt>
                <c:pt idx="5749">
                  <c:v>42975.637060185189</c:v>
                </c:pt>
                <c:pt idx="5750">
                  <c:v>42975.678611111107</c:v>
                </c:pt>
                <c:pt idx="5751">
                  <c:v>42975.720451388886</c:v>
                </c:pt>
                <c:pt idx="5752">
                  <c:v>42975.762013888889</c:v>
                </c:pt>
                <c:pt idx="5753">
                  <c:v>42975.803796296299</c:v>
                </c:pt>
                <c:pt idx="5754">
                  <c:v>42975.845347222217</c:v>
                </c:pt>
                <c:pt idx="5755">
                  <c:v>42975.887141203697</c:v>
                </c:pt>
                <c:pt idx="5756">
                  <c:v>42975.928680555553</c:v>
                </c:pt>
                <c:pt idx="5757">
                  <c:v>42975.970347222217</c:v>
                </c:pt>
                <c:pt idx="5758">
                  <c:v>42976.012129629627</c:v>
                </c:pt>
                <c:pt idx="5759">
                  <c:v>42976.053680555553</c:v>
                </c:pt>
                <c:pt idx="5760">
                  <c:v>42976.095347222217</c:v>
                </c:pt>
                <c:pt idx="5761">
                  <c:v>42976.137129629627</c:v>
                </c:pt>
                <c:pt idx="5762">
                  <c:v>42976.178726851853</c:v>
                </c:pt>
                <c:pt idx="5763">
                  <c:v>42976.22047453704</c:v>
                </c:pt>
                <c:pt idx="5764">
                  <c:v>42976.262025462973</c:v>
                </c:pt>
                <c:pt idx="5765">
                  <c:v>42976.303796296299</c:v>
                </c:pt>
                <c:pt idx="5766">
                  <c:v>42976.345358796287</c:v>
                </c:pt>
                <c:pt idx="5767">
                  <c:v>42976.387141203697</c:v>
                </c:pt>
                <c:pt idx="5768">
                  <c:v>42976.42869212963</c:v>
                </c:pt>
                <c:pt idx="5769">
                  <c:v>42976.47047453704</c:v>
                </c:pt>
                <c:pt idx="5770">
                  <c:v>42976.512025462973</c:v>
                </c:pt>
                <c:pt idx="5771">
                  <c:v>42976.553807870368</c:v>
                </c:pt>
                <c:pt idx="5772">
                  <c:v>42976.595381944448</c:v>
                </c:pt>
                <c:pt idx="5773">
                  <c:v>42976.637048611112</c:v>
                </c:pt>
                <c:pt idx="5774">
                  <c:v>42976.678842592592</c:v>
                </c:pt>
                <c:pt idx="5775">
                  <c:v>42976.720416666663</c:v>
                </c:pt>
                <c:pt idx="5776">
                  <c:v>42976.762141203697</c:v>
                </c:pt>
                <c:pt idx="5777">
                  <c:v>42976.803923611107</c:v>
                </c:pt>
                <c:pt idx="5778">
                  <c:v>42976.84547453704</c:v>
                </c:pt>
                <c:pt idx="5779">
                  <c:v>42976.887141203697</c:v>
                </c:pt>
                <c:pt idx="5780">
                  <c:v>42976.928923611107</c:v>
                </c:pt>
                <c:pt idx="5781">
                  <c:v>42976.970520833333</c:v>
                </c:pt>
                <c:pt idx="5782">
                  <c:v>42977.012152777781</c:v>
                </c:pt>
                <c:pt idx="5783">
                  <c:v>42977.053935185177</c:v>
                </c:pt>
                <c:pt idx="5784">
                  <c:v>42977.095486111109</c:v>
                </c:pt>
                <c:pt idx="5785">
                  <c:v>42977.137152777781</c:v>
                </c:pt>
                <c:pt idx="5786">
                  <c:v>42977.178935185177</c:v>
                </c:pt>
                <c:pt idx="5787">
                  <c:v>42977.220486111109</c:v>
                </c:pt>
                <c:pt idx="5788">
                  <c:v>42977.262152777781</c:v>
                </c:pt>
                <c:pt idx="5789">
                  <c:v>42977.303935185177</c:v>
                </c:pt>
                <c:pt idx="5790">
                  <c:v>42977.345486111109</c:v>
                </c:pt>
                <c:pt idx="5791">
                  <c:v>42977.387152777781</c:v>
                </c:pt>
                <c:pt idx="5792">
                  <c:v>42977.428946759261</c:v>
                </c:pt>
                <c:pt idx="5793">
                  <c:v>42977.470486111109</c:v>
                </c:pt>
                <c:pt idx="5794">
                  <c:v>42977.512152777781</c:v>
                </c:pt>
                <c:pt idx="5795">
                  <c:v>42977.553935185177</c:v>
                </c:pt>
                <c:pt idx="5796">
                  <c:v>42977.595509259263</c:v>
                </c:pt>
                <c:pt idx="5797">
                  <c:v>42977.637199074074</c:v>
                </c:pt>
                <c:pt idx="5798">
                  <c:v>42977.678946759261</c:v>
                </c:pt>
                <c:pt idx="5799">
                  <c:v>42977.720543981479</c:v>
                </c:pt>
                <c:pt idx="5800">
                  <c:v>42977.762245370373</c:v>
                </c:pt>
                <c:pt idx="5801">
                  <c:v>42977.804027777784</c:v>
                </c:pt>
                <c:pt idx="5802">
                  <c:v>42977.845590277779</c:v>
                </c:pt>
                <c:pt idx="5803">
                  <c:v>42977.887256944443</c:v>
                </c:pt>
                <c:pt idx="5804">
                  <c:v>42977.929039351853</c:v>
                </c:pt>
                <c:pt idx="5805">
                  <c:v>42977.970590277779</c:v>
                </c:pt>
                <c:pt idx="5806">
                  <c:v>42978.012256944443</c:v>
                </c:pt>
                <c:pt idx="5807">
                  <c:v>42978.054050925923</c:v>
                </c:pt>
                <c:pt idx="5808">
                  <c:v>42978.095590277779</c:v>
                </c:pt>
                <c:pt idx="5809">
                  <c:v>42978.137256944443</c:v>
                </c:pt>
                <c:pt idx="5810">
                  <c:v>42978.179039351853</c:v>
                </c:pt>
                <c:pt idx="5811">
                  <c:v>42978.220590277779</c:v>
                </c:pt>
                <c:pt idx="5812">
                  <c:v>42978.262256944443</c:v>
                </c:pt>
                <c:pt idx="5813">
                  <c:v>42978.304085648153</c:v>
                </c:pt>
                <c:pt idx="5814">
                  <c:v>42978.345601851863</c:v>
                </c:pt>
                <c:pt idx="5815">
                  <c:v>42978.38726851852</c:v>
                </c:pt>
                <c:pt idx="5816">
                  <c:v>42978.429039351853</c:v>
                </c:pt>
                <c:pt idx="5817">
                  <c:v>42978.470601851863</c:v>
                </c:pt>
                <c:pt idx="5818">
                  <c:v>42978.51226851852</c:v>
                </c:pt>
                <c:pt idx="5819">
                  <c:v>42978.554050925923</c:v>
                </c:pt>
                <c:pt idx="5820">
                  <c:v>42978.595625000002</c:v>
                </c:pt>
                <c:pt idx="5821">
                  <c:v>42978.637291666673</c:v>
                </c:pt>
                <c:pt idx="5822">
                  <c:v>42978.679085648153</c:v>
                </c:pt>
                <c:pt idx="5823">
                  <c:v>42978.720659722218</c:v>
                </c:pt>
                <c:pt idx="5824">
                  <c:v>42978.762361111112</c:v>
                </c:pt>
                <c:pt idx="5825">
                  <c:v>42978.804027777784</c:v>
                </c:pt>
                <c:pt idx="5826">
                  <c:v>42978.845810185187</c:v>
                </c:pt>
                <c:pt idx="5827">
                  <c:v>42978.887361111112</c:v>
                </c:pt>
                <c:pt idx="5828">
                  <c:v>42978.929027777784</c:v>
                </c:pt>
                <c:pt idx="5829">
                  <c:v>42978.970694444448</c:v>
                </c:pt>
                <c:pt idx="5830">
                  <c:v>42979.012407407397</c:v>
                </c:pt>
                <c:pt idx="5831">
                  <c:v>42979.054155092592</c:v>
                </c:pt>
                <c:pt idx="5832">
                  <c:v>42979.095706018517</c:v>
                </c:pt>
                <c:pt idx="5833">
                  <c:v>42979.137372685182</c:v>
                </c:pt>
                <c:pt idx="5834">
                  <c:v>42979.179039351853</c:v>
                </c:pt>
                <c:pt idx="5835">
                  <c:v>42979.220821759263</c:v>
                </c:pt>
                <c:pt idx="5836">
                  <c:v>42979.262372685182</c:v>
                </c:pt>
                <c:pt idx="5837">
                  <c:v>42979.304039351853</c:v>
                </c:pt>
                <c:pt idx="5838">
                  <c:v>42979.345706018517</c:v>
                </c:pt>
                <c:pt idx="5839">
                  <c:v>42979.387488425928</c:v>
                </c:pt>
                <c:pt idx="5840">
                  <c:v>42979.429039351853</c:v>
                </c:pt>
                <c:pt idx="5841">
                  <c:v>42979.470706018517</c:v>
                </c:pt>
                <c:pt idx="5842">
                  <c:v>42979.512372685182</c:v>
                </c:pt>
                <c:pt idx="5843">
                  <c:v>42979.554166666669</c:v>
                </c:pt>
                <c:pt idx="5844">
                  <c:v>42979.595706018517</c:v>
                </c:pt>
                <c:pt idx="5845">
                  <c:v>42979.637372685182</c:v>
                </c:pt>
                <c:pt idx="5846">
                  <c:v>42979.679039351853</c:v>
                </c:pt>
                <c:pt idx="5847">
                  <c:v>42979.720868055563</c:v>
                </c:pt>
                <c:pt idx="5848">
                  <c:v>42979.762488425928</c:v>
                </c:pt>
                <c:pt idx="5849">
                  <c:v>42979.804120370369</c:v>
                </c:pt>
                <c:pt idx="5850">
                  <c:v>42979.84578703704</c:v>
                </c:pt>
                <c:pt idx="5851">
                  <c:v>42979.887557870366</c:v>
                </c:pt>
                <c:pt idx="5852">
                  <c:v>42979.929120370369</c:v>
                </c:pt>
                <c:pt idx="5853">
                  <c:v>42979.97078703704</c:v>
                </c:pt>
                <c:pt idx="5854">
                  <c:v>42980.012453703697</c:v>
                </c:pt>
                <c:pt idx="5855">
                  <c:v>42980.054236111107</c:v>
                </c:pt>
                <c:pt idx="5856">
                  <c:v>42980.09578703704</c:v>
                </c:pt>
                <c:pt idx="5857">
                  <c:v>42980.137453703697</c:v>
                </c:pt>
                <c:pt idx="5858">
                  <c:v>42980.179120370369</c:v>
                </c:pt>
                <c:pt idx="5859">
                  <c:v>42980.220914351848</c:v>
                </c:pt>
                <c:pt idx="5860">
                  <c:v>42980.262453703697</c:v>
                </c:pt>
                <c:pt idx="5861">
                  <c:v>42980.304120370369</c:v>
                </c:pt>
                <c:pt idx="5862">
                  <c:v>42980.345902777779</c:v>
                </c:pt>
                <c:pt idx="5863">
                  <c:v>42980.387569444443</c:v>
                </c:pt>
                <c:pt idx="5864">
                  <c:v>42980.429236111107</c:v>
                </c:pt>
                <c:pt idx="5865">
                  <c:v>42980.470949074072</c:v>
                </c:pt>
                <c:pt idx="5866">
                  <c:v>42980.51258101852</c:v>
                </c:pt>
                <c:pt idx="5867">
                  <c:v>42980.554247685177</c:v>
                </c:pt>
                <c:pt idx="5868">
                  <c:v>42980.595914351848</c:v>
                </c:pt>
                <c:pt idx="5869">
                  <c:v>42980.63758101852</c:v>
                </c:pt>
                <c:pt idx="5870">
                  <c:v>42980.679247685177</c:v>
                </c:pt>
                <c:pt idx="5871">
                  <c:v>42980.720960648148</c:v>
                </c:pt>
                <c:pt idx="5872">
                  <c:v>42980.762650462973</c:v>
                </c:pt>
                <c:pt idx="5873">
                  <c:v>42980.80431712963</c:v>
                </c:pt>
                <c:pt idx="5874">
                  <c:v>42980.845983796287</c:v>
                </c:pt>
                <c:pt idx="5875">
                  <c:v>42980.887650462973</c:v>
                </c:pt>
                <c:pt idx="5876">
                  <c:v>42980.92931712963</c:v>
                </c:pt>
                <c:pt idx="5877">
                  <c:v>42980.970983796287</c:v>
                </c:pt>
                <c:pt idx="5878">
                  <c:v>42981.012650462973</c:v>
                </c:pt>
                <c:pt idx="5879">
                  <c:v>42981.05431712963</c:v>
                </c:pt>
                <c:pt idx="5880">
                  <c:v>42981.095983796287</c:v>
                </c:pt>
                <c:pt idx="5881">
                  <c:v>42981.137650462973</c:v>
                </c:pt>
                <c:pt idx="5882">
                  <c:v>42981.17931712963</c:v>
                </c:pt>
                <c:pt idx="5883">
                  <c:v>42981.220983796287</c:v>
                </c:pt>
                <c:pt idx="5884">
                  <c:v>42981.262650462973</c:v>
                </c:pt>
                <c:pt idx="5885">
                  <c:v>42981.30431712963</c:v>
                </c:pt>
                <c:pt idx="5886">
                  <c:v>42981.345983796287</c:v>
                </c:pt>
                <c:pt idx="5887">
                  <c:v>42981.387650462973</c:v>
                </c:pt>
                <c:pt idx="5888">
                  <c:v>42981.42931712963</c:v>
                </c:pt>
                <c:pt idx="5889">
                  <c:v>42981.470983796287</c:v>
                </c:pt>
                <c:pt idx="5890">
                  <c:v>42981.512650462973</c:v>
                </c:pt>
                <c:pt idx="5891">
                  <c:v>42981.55431712963</c:v>
                </c:pt>
                <c:pt idx="5892">
                  <c:v>42981.596006944441</c:v>
                </c:pt>
                <c:pt idx="5893">
                  <c:v>42981.637673611112</c:v>
                </c:pt>
                <c:pt idx="5894">
                  <c:v>42981.679340277777</c:v>
                </c:pt>
                <c:pt idx="5895">
                  <c:v>42981.721030092587</c:v>
                </c:pt>
                <c:pt idx="5896">
                  <c:v>42981.762754629628</c:v>
                </c:pt>
                <c:pt idx="5897">
                  <c:v>42981.8044212963</c:v>
                </c:pt>
                <c:pt idx="5898">
                  <c:v>42981.846087962957</c:v>
                </c:pt>
                <c:pt idx="5899">
                  <c:v>42981.887754629628</c:v>
                </c:pt>
                <c:pt idx="5900">
                  <c:v>42981.9294212963</c:v>
                </c:pt>
                <c:pt idx="5901">
                  <c:v>42981.971087962957</c:v>
                </c:pt>
                <c:pt idx="5902">
                  <c:v>42982.012754629628</c:v>
                </c:pt>
                <c:pt idx="5903">
                  <c:v>42982.0544212963</c:v>
                </c:pt>
                <c:pt idx="5904">
                  <c:v>42982.096087962957</c:v>
                </c:pt>
                <c:pt idx="5905">
                  <c:v>42982.137754629628</c:v>
                </c:pt>
                <c:pt idx="5906">
                  <c:v>42982.1794212963</c:v>
                </c:pt>
                <c:pt idx="5907">
                  <c:v>42982.221087962957</c:v>
                </c:pt>
                <c:pt idx="5908">
                  <c:v>42982.262754629628</c:v>
                </c:pt>
                <c:pt idx="5909">
                  <c:v>42982.3044212963</c:v>
                </c:pt>
                <c:pt idx="5910">
                  <c:v>42982.346087962957</c:v>
                </c:pt>
                <c:pt idx="5911">
                  <c:v>42982.387754629628</c:v>
                </c:pt>
                <c:pt idx="5912">
                  <c:v>42982.4294212963</c:v>
                </c:pt>
                <c:pt idx="5913">
                  <c:v>42982.471087962957</c:v>
                </c:pt>
                <c:pt idx="5914">
                  <c:v>42982.512754629628</c:v>
                </c:pt>
                <c:pt idx="5915">
                  <c:v>42982.5544212963</c:v>
                </c:pt>
                <c:pt idx="5916">
                  <c:v>42982.59611111111</c:v>
                </c:pt>
                <c:pt idx="5917">
                  <c:v>42982.637777777767</c:v>
                </c:pt>
                <c:pt idx="5918">
                  <c:v>42982.679444444453</c:v>
                </c:pt>
                <c:pt idx="5919">
                  <c:v>42982.721168981479</c:v>
                </c:pt>
                <c:pt idx="5920">
                  <c:v>42982.76284722222</c:v>
                </c:pt>
                <c:pt idx="5921">
                  <c:v>42982.804513888892</c:v>
                </c:pt>
                <c:pt idx="5922">
                  <c:v>42982.846180555563</c:v>
                </c:pt>
                <c:pt idx="5923">
                  <c:v>42982.88784722222</c:v>
                </c:pt>
                <c:pt idx="5924">
                  <c:v>42982.929513888892</c:v>
                </c:pt>
                <c:pt idx="5925">
                  <c:v>42982.971180555563</c:v>
                </c:pt>
                <c:pt idx="5926">
                  <c:v>42983.01284722222</c:v>
                </c:pt>
                <c:pt idx="5927">
                  <c:v>42983.054513888892</c:v>
                </c:pt>
                <c:pt idx="5928">
                  <c:v>42983.096180555563</c:v>
                </c:pt>
                <c:pt idx="5929">
                  <c:v>42983.13784722222</c:v>
                </c:pt>
                <c:pt idx="5930">
                  <c:v>42983.179513888892</c:v>
                </c:pt>
                <c:pt idx="5931">
                  <c:v>42983.221180555563</c:v>
                </c:pt>
                <c:pt idx="5932">
                  <c:v>42983.26284722222</c:v>
                </c:pt>
                <c:pt idx="5933">
                  <c:v>42983.304513888892</c:v>
                </c:pt>
                <c:pt idx="5934">
                  <c:v>42983.346180555563</c:v>
                </c:pt>
                <c:pt idx="5935">
                  <c:v>42983.38784722222</c:v>
                </c:pt>
                <c:pt idx="5936">
                  <c:v>42983.429513888892</c:v>
                </c:pt>
                <c:pt idx="5937">
                  <c:v>42983.471180555563</c:v>
                </c:pt>
                <c:pt idx="5938">
                  <c:v>42983.51284722222</c:v>
                </c:pt>
                <c:pt idx="5939">
                  <c:v>42983.554513888892</c:v>
                </c:pt>
                <c:pt idx="5940">
                  <c:v>42983.596203703702</c:v>
                </c:pt>
                <c:pt idx="5941">
                  <c:v>42983.637870370367</c:v>
                </c:pt>
                <c:pt idx="5942">
                  <c:v>42983.679537037038</c:v>
                </c:pt>
                <c:pt idx="5943">
                  <c:v>42983.721203703702</c:v>
                </c:pt>
                <c:pt idx="5944">
                  <c:v>42983.762881944444</c:v>
                </c:pt>
                <c:pt idx="5945">
                  <c:v>42983.804548611108</c:v>
                </c:pt>
                <c:pt idx="5946">
                  <c:v>42983.846215277779</c:v>
                </c:pt>
                <c:pt idx="5947">
                  <c:v>42983.887881944444</c:v>
                </c:pt>
                <c:pt idx="5948">
                  <c:v>42983.929548611108</c:v>
                </c:pt>
                <c:pt idx="5949">
                  <c:v>42983.971215277779</c:v>
                </c:pt>
                <c:pt idx="5950">
                  <c:v>42984.012881944444</c:v>
                </c:pt>
                <c:pt idx="5951">
                  <c:v>42984.054548611108</c:v>
                </c:pt>
                <c:pt idx="5952">
                  <c:v>42984.096215277779</c:v>
                </c:pt>
                <c:pt idx="5953">
                  <c:v>42984.137766203698</c:v>
                </c:pt>
                <c:pt idx="5954">
                  <c:v>42984.179548611108</c:v>
                </c:pt>
                <c:pt idx="5955">
                  <c:v>42984.221099537041</c:v>
                </c:pt>
                <c:pt idx="5956">
                  <c:v>42984.262881944444</c:v>
                </c:pt>
                <c:pt idx="5957">
                  <c:v>42984.304432870369</c:v>
                </c:pt>
                <c:pt idx="5958">
                  <c:v>42984.346215277779</c:v>
                </c:pt>
                <c:pt idx="5959">
                  <c:v>42984.387766203698</c:v>
                </c:pt>
                <c:pt idx="5960">
                  <c:v>42984.429560185177</c:v>
                </c:pt>
                <c:pt idx="5961">
                  <c:v>42984.471099537041</c:v>
                </c:pt>
                <c:pt idx="5962">
                  <c:v>42984.51289351852</c:v>
                </c:pt>
                <c:pt idx="5963">
                  <c:v>42984.554432870369</c:v>
                </c:pt>
                <c:pt idx="5964">
                  <c:v>42984.596250000002</c:v>
                </c:pt>
                <c:pt idx="5965">
                  <c:v>42984.637789351851</c:v>
                </c:pt>
                <c:pt idx="5966">
                  <c:v>42984.679571759261</c:v>
                </c:pt>
                <c:pt idx="5967">
                  <c:v>42984.72115740741</c:v>
                </c:pt>
                <c:pt idx="5968">
                  <c:v>42984.763101851851</c:v>
                </c:pt>
                <c:pt idx="5969">
                  <c:v>42984.804652777777</c:v>
                </c:pt>
                <c:pt idx="5970">
                  <c:v>42984.846435185187</c:v>
                </c:pt>
                <c:pt idx="5971">
                  <c:v>42984.888032407413</c:v>
                </c:pt>
                <c:pt idx="5972">
                  <c:v>42984.929780092592</c:v>
                </c:pt>
                <c:pt idx="5973">
                  <c:v>42984.971331018518</c:v>
                </c:pt>
                <c:pt idx="5974">
                  <c:v>42985.013101851851</c:v>
                </c:pt>
                <c:pt idx="5975">
                  <c:v>42985.054664351846</c:v>
                </c:pt>
                <c:pt idx="5976">
                  <c:v>42985.096446759257</c:v>
                </c:pt>
                <c:pt idx="5977">
                  <c:v>42985.137997685182</c:v>
                </c:pt>
                <c:pt idx="5978">
                  <c:v>42985.179780092592</c:v>
                </c:pt>
                <c:pt idx="5979">
                  <c:v>42985.221331018518</c:v>
                </c:pt>
                <c:pt idx="5980">
                  <c:v>42985.263113425928</c:v>
                </c:pt>
                <c:pt idx="5981">
                  <c:v>42985.304664351846</c:v>
                </c:pt>
                <c:pt idx="5982">
                  <c:v>42985.346458333333</c:v>
                </c:pt>
                <c:pt idx="5983">
                  <c:v>42985.387997685182</c:v>
                </c:pt>
                <c:pt idx="5984">
                  <c:v>42985.429791666669</c:v>
                </c:pt>
                <c:pt idx="5985">
                  <c:v>42985.471331018518</c:v>
                </c:pt>
                <c:pt idx="5986">
                  <c:v>42985.513113425928</c:v>
                </c:pt>
                <c:pt idx="5987">
                  <c:v>42985.554664351846</c:v>
                </c:pt>
                <c:pt idx="5988">
                  <c:v>42985.596446759257</c:v>
                </c:pt>
                <c:pt idx="5989">
                  <c:v>42985.638043981482</c:v>
                </c:pt>
                <c:pt idx="5990">
                  <c:v>42985.679791666669</c:v>
                </c:pt>
                <c:pt idx="5991">
                  <c:v>42985.721400462957</c:v>
                </c:pt>
                <c:pt idx="5992">
                  <c:v>42985.763194444437</c:v>
                </c:pt>
                <c:pt idx="5993">
                  <c:v>42985.804745370369</c:v>
                </c:pt>
                <c:pt idx="5994">
                  <c:v>42985.84652777778</c:v>
                </c:pt>
                <c:pt idx="5995">
                  <c:v>42985.888078703712</c:v>
                </c:pt>
                <c:pt idx="5996">
                  <c:v>42985.929861111108</c:v>
                </c:pt>
                <c:pt idx="5997">
                  <c:v>42985.971412037034</c:v>
                </c:pt>
                <c:pt idx="5998">
                  <c:v>42986.013194444437</c:v>
                </c:pt>
                <c:pt idx="5999">
                  <c:v>42986.054745370369</c:v>
                </c:pt>
                <c:pt idx="6000">
                  <c:v>42986.09652777778</c:v>
                </c:pt>
                <c:pt idx="6001">
                  <c:v>42986.138078703712</c:v>
                </c:pt>
                <c:pt idx="6002">
                  <c:v>42986.179872685178</c:v>
                </c:pt>
                <c:pt idx="6003">
                  <c:v>42986.221412037034</c:v>
                </c:pt>
                <c:pt idx="6004">
                  <c:v>42986.263206018521</c:v>
                </c:pt>
                <c:pt idx="6005">
                  <c:v>42986.304745370369</c:v>
                </c:pt>
                <c:pt idx="6006">
                  <c:v>42986.34652777778</c:v>
                </c:pt>
                <c:pt idx="6007">
                  <c:v>42986.388078703712</c:v>
                </c:pt>
                <c:pt idx="6008">
                  <c:v>42986.429861111108</c:v>
                </c:pt>
                <c:pt idx="6009">
                  <c:v>42986.471412037034</c:v>
                </c:pt>
                <c:pt idx="6010">
                  <c:v>42986.513240740736</c:v>
                </c:pt>
                <c:pt idx="6011">
                  <c:v>42986.554756944453</c:v>
                </c:pt>
                <c:pt idx="6012">
                  <c:v>42986.59652777778</c:v>
                </c:pt>
                <c:pt idx="6013">
                  <c:v>42986.638101851851</c:v>
                </c:pt>
                <c:pt idx="6014">
                  <c:v>42986.679884259262</c:v>
                </c:pt>
                <c:pt idx="6015">
                  <c:v>42986.72148148148</c:v>
                </c:pt>
                <c:pt idx="6016">
                  <c:v>42986.763298611113</c:v>
                </c:pt>
                <c:pt idx="6017">
                  <c:v>42986.804837962962</c:v>
                </c:pt>
                <c:pt idx="6018">
                  <c:v>42986.846620370372</c:v>
                </c:pt>
                <c:pt idx="6019">
                  <c:v>42986.888171296298</c:v>
                </c:pt>
                <c:pt idx="6020">
                  <c:v>42986.929965277777</c:v>
                </c:pt>
                <c:pt idx="6021">
                  <c:v>42986.971504629633</c:v>
                </c:pt>
                <c:pt idx="6022">
                  <c:v>42987.013298611113</c:v>
                </c:pt>
                <c:pt idx="6023">
                  <c:v>42987.054837962962</c:v>
                </c:pt>
                <c:pt idx="6024">
                  <c:v>42987.096620370372</c:v>
                </c:pt>
                <c:pt idx="6025">
                  <c:v>42987.138171296298</c:v>
                </c:pt>
                <c:pt idx="6026">
                  <c:v>42987.1799537037</c:v>
                </c:pt>
                <c:pt idx="6027">
                  <c:v>42987.221504629633</c:v>
                </c:pt>
                <c:pt idx="6028">
                  <c:v>42987.263333333343</c:v>
                </c:pt>
                <c:pt idx="6029">
                  <c:v>42987.304849537039</c:v>
                </c:pt>
                <c:pt idx="6030">
                  <c:v>42987.346631944441</c:v>
                </c:pt>
                <c:pt idx="6031">
                  <c:v>42987.388182870367</c:v>
                </c:pt>
                <c:pt idx="6032">
                  <c:v>42987.429965277777</c:v>
                </c:pt>
                <c:pt idx="6033">
                  <c:v>42987.471516203703</c:v>
                </c:pt>
                <c:pt idx="6034">
                  <c:v>42987.513298611113</c:v>
                </c:pt>
                <c:pt idx="6035">
                  <c:v>42987.554849537039</c:v>
                </c:pt>
                <c:pt idx="6036">
                  <c:v>42987.596655092602</c:v>
                </c:pt>
                <c:pt idx="6037">
                  <c:v>42987.638206018521</c:v>
                </c:pt>
                <c:pt idx="6038">
                  <c:v>42987.68</c:v>
                </c:pt>
                <c:pt idx="6039">
                  <c:v>42987.721562500003</c:v>
                </c:pt>
                <c:pt idx="6040">
                  <c:v>42987.763425925928</c:v>
                </c:pt>
                <c:pt idx="6041">
                  <c:v>42987.804965277777</c:v>
                </c:pt>
                <c:pt idx="6042">
                  <c:v>42987.846759259257</c:v>
                </c:pt>
                <c:pt idx="6043">
                  <c:v>42987.888298611113</c:v>
                </c:pt>
                <c:pt idx="6044">
                  <c:v>42987.930081018523</c:v>
                </c:pt>
                <c:pt idx="6045">
                  <c:v>42987.971631944441</c:v>
                </c:pt>
                <c:pt idx="6046">
                  <c:v>42988.013414351852</c:v>
                </c:pt>
                <c:pt idx="6047">
                  <c:v>42988.054965277777</c:v>
                </c:pt>
                <c:pt idx="6048">
                  <c:v>42988.09679398148</c:v>
                </c:pt>
                <c:pt idx="6049">
                  <c:v>42988.138310185182</c:v>
                </c:pt>
                <c:pt idx="6050">
                  <c:v>42988.180092592593</c:v>
                </c:pt>
                <c:pt idx="6051">
                  <c:v>42988.221643518518</c:v>
                </c:pt>
                <c:pt idx="6052">
                  <c:v>42988.263425925928</c:v>
                </c:pt>
                <c:pt idx="6053">
                  <c:v>42988.304976851847</c:v>
                </c:pt>
                <c:pt idx="6054">
                  <c:v>42988.346759259257</c:v>
                </c:pt>
                <c:pt idx="6055">
                  <c:v>42988.388310185182</c:v>
                </c:pt>
                <c:pt idx="6056">
                  <c:v>42988.430092592593</c:v>
                </c:pt>
                <c:pt idx="6057">
                  <c:v>42988.471643518518</c:v>
                </c:pt>
                <c:pt idx="6058">
                  <c:v>42988.513425925928</c:v>
                </c:pt>
                <c:pt idx="6059">
                  <c:v>42988.554976851847</c:v>
                </c:pt>
                <c:pt idx="6060">
                  <c:v>42988.596782407411</c:v>
                </c:pt>
                <c:pt idx="6061">
                  <c:v>42988.638333333343</c:v>
                </c:pt>
                <c:pt idx="6062">
                  <c:v>42988.680127314823</c:v>
                </c:pt>
                <c:pt idx="6063">
                  <c:v>42988.721701388888</c:v>
                </c:pt>
                <c:pt idx="6064">
                  <c:v>42988.763541666667</c:v>
                </c:pt>
                <c:pt idx="6065">
                  <c:v>42988.805081018523</c:v>
                </c:pt>
                <c:pt idx="6066">
                  <c:v>42988.846875000003</c:v>
                </c:pt>
                <c:pt idx="6067">
                  <c:v>42988.888414351852</c:v>
                </c:pt>
                <c:pt idx="6068">
                  <c:v>42988.930196759262</c:v>
                </c:pt>
                <c:pt idx="6069">
                  <c:v>42988.971747685187</c:v>
                </c:pt>
                <c:pt idx="6070">
                  <c:v>42989.01353009259</c:v>
                </c:pt>
                <c:pt idx="6071">
                  <c:v>42989.055196759262</c:v>
                </c:pt>
                <c:pt idx="6072">
                  <c:v>42989.096909722219</c:v>
                </c:pt>
                <c:pt idx="6073">
                  <c:v>42989.138541666667</c:v>
                </c:pt>
                <c:pt idx="6074">
                  <c:v>42989.180208333331</c:v>
                </c:pt>
                <c:pt idx="6075">
                  <c:v>42989.221875000003</c:v>
                </c:pt>
                <c:pt idx="6076">
                  <c:v>42989.263541666667</c:v>
                </c:pt>
                <c:pt idx="6077">
                  <c:v>42989.305208333331</c:v>
                </c:pt>
                <c:pt idx="6078">
                  <c:v>42989.346875000003</c:v>
                </c:pt>
                <c:pt idx="6079">
                  <c:v>42989.388541666667</c:v>
                </c:pt>
                <c:pt idx="6080">
                  <c:v>42989.430208333331</c:v>
                </c:pt>
                <c:pt idx="6081">
                  <c:v>42989.471875000003</c:v>
                </c:pt>
                <c:pt idx="6082">
                  <c:v>42989.513541666667</c:v>
                </c:pt>
                <c:pt idx="6083">
                  <c:v>42989.555208333331</c:v>
                </c:pt>
                <c:pt idx="6084">
                  <c:v>42989.596875000003</c:v>
                </c:pt>
                <c:pt idx="6085">
                  <c:v>42989.638541666667</c:v>
                </c:pt>
                <c:pt idx="6086">
                  <c:v>42989.680208333331</c:v>
                </c:pt>
                <c:pt idx="6087">
                  <c:v>42989.721932870372</c:v>
                </c:pt>
                <c:pt idx="6088">
                  <c:v>42989.76363425926</c:v>
                </c:pt>
                <c:pt idx="6089">
                  <c:v>42989.805300925917</c:v>
                </c:pt>
                <c:pt idx="6090">
                  <c:v>42989.846967592603</c:v>
                </c:pt>
                <c:pt idx="6091">
                  <c:v>42989.88863425926</c:v>
                </c:pt>
                <c:pt idx="6092">
                  <c:v>42989.930300925917</c:v>
                </c:pt>
                <c:pt idx="6093">
                  <c:v>42989.971967592603</c:v>
                </c:pt>
                <c:pt idx="6094">
                  <c:v>42990.013506944437</c:v>
                </c:pt>
                <c:pt idx="6095">
                  <c:v>42990.055300925917</c:v>
                </c:pt>
                <c:pt idx="6096">
                  <c:v>42990.096967592603</c:v>
                </c:pt>
                <c:pt idx="6097">
                  <c:v>42990.13863425926</c:v>
                </c:pt>
                <c:pt idx="6098">
                  <c:v>42990.180300925917</c:v>
                </c:pt>
                <c:pt idx="6099">
                  <c:v>42990.221967592603</c:v>
                </c:pt>
                <c:pt idx="6100">
                  <c:v>42990.26363425926</c:v>
                </c:pt>
                <c:pt idx="6101">
                  <c:v>42990.305300925917</c:v>
                </c:pt>
                <c:pt idx="6102">
                  <c:v>42990.346967592603</c:v>
                </c:pt>
                <c:pt idx="6103">
                  <c:v>42990.38863425926</c:v>
                </c:pt>
                <c:pt idx="6104">
                  <c:v>42990.430300925917</c:v>
                </c:pt>
                <c:pt idx="6105">
                  <c:v>42990.471967592603</c:v>
                </c:pt>
                <c:pt idx="6106">
                  <c:v>42990.51363425926</c:v>
                </c:pt>
                <c:pt idx="6107">
                  <c:v>42990.555300925917</c:v>
                </c:pt>
                <c:pt idx="6108">
                  <c:v>42990.597002314818</c:v>
                </c:pt>
                <c:pt idx="6109">
                  <c:v>42990.638668981483</c:v>
                </c:pt>
                <c:pt idx="6110">
                  <c:v>42990.680335648147</c:v>
                </c:pt>
                <c:pt idx="6111">
                  <c:v>42990.721979166658</c:v>
                </c:pt>
                <c:pt idx="6112">
                  <c:v>42990.763692129629</c:v>
                </c:pt>
                <c:pt idx="6113">
                  <c:v>42990.805358796293</c:v>
                </c:pt>
                <c:pt idx="6114">
                  <c:v>42990.847025462957</c:v>
                </c:pt>
                <c:pt idx="6115">
                  <c:v>42990.888692129629</c:v>
                </c:pt>
                <c:pt idx="6116">
                  <c:v>42990.930405092593</c:v>
                </c:pt>
                <c:pt idx="6117">
                  <c:v>42990.972037037027</c:v>
                </c:pt>
                <c:pt idx="6118">
                  <c:v>42991.013703703713</c:v>
                </c:pt>
                <c:pt idx="6119">
                  <c:v>42991.05537037037</c:v>
                </c:pt>
                <c:pt idx="6120">
                  <c:v>42991.097037037027</c:v>
                </c:pt>
                <c:pt idx="6121">
                  <c:v>42991.138703703713</c:v>
                </c:pt>
                <c:pt idx="6122">
                  <c:v>42991.18037037037</c:v>
                </c:pt>
                <c:pt idx="6123">
                  <c:v>42991.222037037027</c:v>
                </c:pt>
                <c:pt idx="6124">
                  <c:v>42991.263703703713</c:v>
                </c:pt>
                <c:pt idx="6125">
                  <c:v>42991.30537037037</c:v>
                </c:pt>
                <c:pt idx="6126">
                  <c:v>42991.347037037027</c:v>
                </c:pt>
                <c:pt idx="6127">
                  <c:v>42991.388703703713</c:v>
                </c:pt>
                <c:pt idx="6128">
                  <c:v>42991.43037037037</c:v>
                </c:pt>
                <c:pt idx="6129">
                  <c:v>42991.472037037027</c:v>
                </c:pt>
                <c:pt idx="6130">
                  <c:v>42991.513703703713</c:v>
                </c:pt>
                <c:pt idx="6131">
                  <c:v>42991.55537037037</c:v>
                </c:pt>
                <c:pt idx="6132">
                  <c:v>42991.597060185188</c:v>
                </c:pt>
                <c:pt idx="6133">
                  <c:v>42991.638611111113</c:v>
                </c:pt>
                <c:pt idx="6134">
                  <c:v>42991.680393518523</c:v>
                </c:pt>
                <c:pt idx="6135">
                  <c:v>42991.721944444442</c:v>
                </c:pt>
                <c:pt idx="6136">
                  <c:v>42991.763796296298</c:v>
                </c:pt>
                <c:pt idx="6137">
                  <c:v>42991.805347222216</c:v>
                </c:pt>
                <c:pt idx="6138">
                  <c:v>42991.847141203703</c:v>
                </c:pt>
                <c:pt idx="6139">
                  <c:v>42991.888680555552</c:v>
                </c:pt>
                <c:pt idx="6140">
                  <c:v>42991.930462962962</c:v>
                </c:pt>
                <c:pt idx="6141">
                  <c:v>42991.972129629627</c:v>
                </c:pt>
                <c:pt idx="6142">
                  <c:v>42992.013796296298</c:v>
                </c:pt>
                <c:pt idx="6143">
                  <c:v>42992.055462962962</c:v>
                </c:pt>
                <c:pt idx="6144">
                  <c:v>42992.097175925926</c:v>
                </c:pt>
                <c:pt idx="6145">
                  <c:v>42992.138807870368</c:v>
                </c:pt>
                <c:pt idx="6146">
                  <c:v>42992.180474537039</c:v>
                </c:pt>
                <c:pt idx="6147">
                  <c:v>42992.222141203703</c:v>
                </c:pt>
                <c:pt idx="6148">
                  <c:v>42992.263807870368</c:v>
                </c:pt>
                <c:pt idx="6149">
                  <c:v>42992.305474537039</c:v>
                </c:pt>
                <c:pt idx="6150">
                  <c:v>42992.347141203703</c:v>
                </c:pt>
                <c:pt idx="6151">
                  <c:v>42992.388807870368</c:v>
                </c:pt>
                <c:pt idx="6152">
                  <c:v>42992.430474537039</c:v>
                </c:pt>
                <c:pt idx="6153">
                  <c:v>42992.472141203703</c:v>
                </c:pt>
                <c:pt idx="6154">
                  <c:v>42992.513807870368</c:v>
                </c:pt>
                <c:pt idx="6155">
                  <c:v>42992.555474537039</c:v>
                </c:pt>
                <c:pt idx="6156">
                  <c:v>42992.59715277778</c:v>
                </c:pt>
                <c:pt idx="6157">
                  <c:v>42992.638819444437</c:v>
                </c:pt>
                <c:pt idx="6158">
                  <c:v>42992.680486111109</c:v>
                </c:pt>
                <c:pt idx="6159">
                  <c:v>42992.722199074073</c:v>
                </c:pt>
                <c:pt idx="6160">
                  <c:v>42992.763877314806</c:v>
                </c:pt>
                <c:pt idx="6161">
                  <c:v>42992.805543981478</c:v>
                </c:pt>
                <c:pt idx="6162">
                  <c:v>42992.847210648149</c:v>
                </c:pt>
                <c:pt idx="6163">
                  <c:v>42992.888877314806</c:v>
                </c:pt>
                <c:pt idx="6164">
                  <c:v>42992.930543981478</c:v>
                </c:pt>
                <c:pt idx="6165">
                  <c:v>42992.972210648149</c:v>
                </c:pt>
                <c:pt idx="6166">
                  <c:v>42993.013877314806</c:v>
                </c:pt>
                <c:pt idx="6167">
                  <c:v>42993.055543981478</c:v>
                </c:pt>
                <c:pt idx="6168">
                  <c:v>42993.097210648149</c:v>
                </c:pt>
                <c:pt idx="6169">
                  <c:v>42993.138877314806</c:v>
                </c:pt>
                <c:pt idx="6170">
                  <c:v>42993.180543981478</c:v>
                </c:pt>
                <c:pt idx="6171">
                  <c:v>42993.222210648149</c:v>
                </c:pt>
                <c:pt idx="6172">
                  <c:v>42993.263877314806</c:v>
                </c:pt>
                <c:pt idx="6173">
                  <c:v>42993.305543981478</c:v>
                </c:pt>
                <c:pt idx="6174">
                  <c:v>42993.347210648149</c:v>
                </c:pt>
                <c:pt idx="6175">
                  <c:v>42993.388877314806</c:v>
                </c:pt>
                <c:pt idx="6176">
                  <c:v>42993.430543981478</c:v>
                </c:pt>
                <c:pt idx="6177">
                  <c:v>42993.472210648149</c:v>
                </c:pt>
                <c:pt idx="6178">
                  <c:v>42993.513877314806</c:v>
                </c:pt>
                <c:pt idx="6179">
                  <c:v>42993.555543981478</c:v>
                </c:pt>
                <c:pt idx="6180">
                  <c:v>42993.597233796303</c:v>
                </c:pt>
                <c:pt idx="6181">
                  <c:v>42993.63890046296</c:v>
                </c:pt>
                <c:pt idx="6182">
                  <c:v>42993.680567129632</c:v>
                </c:pt>
                <c:pt idx="6183">
                  <c:v>42993.722303240742</c:v>
                </c:pt>
                <c:pt idx="6184">
                  <c:v>42993.763981481483</c:v>
                </c:pt>
                <c:pt idx="6185">
                  <c:v>42993.805648148147</c:v>
                </c:pt>
                <c:pt idx="6186">
                  <c:v>42993.847314814811</c:v>
                </c:pt>
                <c:pt idx="6187">
                  <c:v>42993.888981481483</c:v>
                </c:pt>
                <c:pt idx="6188">
                  <c:v>42993.930648148147</c:v>
                </c:pt>
                <c:pt idx="6189">
                  <c:v>42993.972314814811</c:v>
                </c:pt>
                <c:pt idx="6190">
                  <c:v>42994.013981481483</c:v>
                </c:pt>
                <c:pt idx="6191">
                  <c:v>42994.055648148147</c:v>
                </c:pt>
                <c:pt idx="6192">
                  <c:v>42994.097314814811</c:v>
                </c:pt>
                <c:pt idx="6193">
                  <c:v>42994.138981481483</c:v>
                </c:pt>
                <c:pt idx="6194">
                  <c:v>42994.180648148147</c:v>
                </c:pt>
                <c:pt idx="6195">
                  <c:v>42994.222314814811</c:v>
                </c:pt>
                <c:pt idx="6196">
                  <c:v>42994.263981481483</c:v>
                </c:pt>
                <c:pt idx="6197">
                  <c:v>42994.305648148147</c:v>
                </c:pt>
                <c:pt idx="6198">
                  <c:v>42994.347314814811</c:v>
                </c:pt>
                <c:pt idx="6199">
                  <c:v>42994.388981481483</c:v>
                </c:pt>
                <c:pt idx="6200">
                  <c:v>42994.430648148147</c:v>
                </c:pt>
                <c:pt idx="6201">
                  <c:v>42994.472314814811</c:v>
                </c:pt>
                <c:pt idx="6202">
                  <c:v>42994.513981481483</c:v>
                </c:pt>
                <c:pt idx="6203">
                  <c:v>42994.555648148147</c:v>
                </c:pt>
                <c:pt idx="6204">
                  <c:v>42994.597326388888</c:v>
                </c:pt>
                <c:pt idx="6205">
                  <c:v>42994.638993055552</c:v>
                </c:pt>
                <c:pt idx="6206">
                  <c:v>42994.680659722217</c:v>
                </c:pt>
                <c:pt idx="6207">
                  <c:v>42994.722384259258</c:v>
                </c:pt>
                <c:pt idx="6208">
                  <c:v>42994.764062499999</c:v>
                </c:pt>
                <c:pt idx="6209">
                  <c:v>42994.80572916667</c:v>
                </c:pt>
                <c:pt idx="6210">
                  <c:v>42994.847395833327</c:v>
                </c:pt>
                <c:pt idx="6211">
                  <c:v>42994.889062499999</c:v>
                </c:pt>
                <c:pt idx="6212">
                  <c:v>42994.930613425917</c:v>
                </c:pt>
                <c:pt idx="6213">
                  <c:v>42994.972407407397</c:v>
                </c:pt>
                <c:pt idx="6214">
                  <c:v>42995.01394675926</c:v>
                </c:pt>
                <c:pt idx="6215">
                  <c:v>42995.05574074074</c:v>
                </c:pt>
                <c:pt idx="6216">
                  <c:v>42995.097280092603</c:v>
                </c:pt>
                <c:pt idx="6217">
                  <c:v>42995.139062499999</c:v>
                </c:pt>
                <c:pt idx="6218">
                  <c:v>42995.180613425917</c:v>
                </c:pt>
                <c:pt idx="6219">
                  <c:v>42995.222395833327</c:v>
                </c:pt>
                <c:pt idx="6220">
                  <c:v>42995.26394675926</c:v>
                </c:pt>
                <c:pt idx="6221">
                  <c:v>42995.305775462963</c:v>
                </c:pt>
                <c:pt idx="6222">
                  <c:v>42995.347291666672</c:v>
                </c:pt>
                <c:pt idx="6223">
                  <c:v>42995.389074074083</c:v>
                </c:pt>
                <c:pt idx="6224">
                  <c:v>42995.430625000001</c:v>
                </c:pt>
                <c:pt idx="6225">
                  <c:v>42995.472407407397</c:v>
                </c:pt>
                <c:pt idx="6226">
                  <c:v>42995.513958333337</c:v>
                </c:pt>
                <c:pt idx="6227">
                  <c:v>42995.55574074074</c:v>
                </c:pt>
                <c:pt idx="6228">
                  <c:v>42995.597314814811</c:v>
                </c:pt>
                <c:pt idx="6229">
                  <c:v>42995.639097222222</c:v>
                </c:pt>
                <c:pt idx="6230">
                  <c:v>42995.680648148147</c:v>
                </c:pt>
                <c:pt idx="6231">
                  <c:v>42995.722511574073</c:v>
                </c:pt>
                <c:pt idx="6232">
                  <c:v>42995.764062499999</c:v>
                </c:pt>
                <c:pt idx="6233">
                  <c:v>42995.805856481478</c:v>
                </c:pt>
                <c:pt idx="6234">
                  <c:v>42995.847395833327</c:v>
                </c:pt>
                <c:pt idx="6235">
                  <c:v>42995.889178240737</c:v>
                </c:pt>
                <c:pt idx="6236">
                  <c:v>42995.93072916667</c:v>
                </c:pt>
                <c:pt idx="6237">
                  <c:v>42995.972511574073</c:v>
                </c:pt>
                <c:pt idx="6238">
                  <c:v>42996.014062499999</c:v>
                </c:pt>
                <c:pt idx="6239">
                  <c:v>42996.055891203701</c:v>
                </c:pt>
                <c:pt idx="6240">
                  <c:v>42996.097407407397</c:v>
                </c:pt>
                <c:pt idx="6241">
                  <c:v>42996.139189814807</c:v>
                </c:pt>
                <c:pt idx="6242">
                  <c:v>42996.18074074074</c:v>
                </c:pt>
                <c:pt idx="6243">
                  <c:v>42996.22252314815</c:v>
                </c:pt>
                <c:pt idx="6244">
                  <c:v>42996.264189814807</c:v>
                </c:pt>
                <c:pt idx="6245">
                  <c:v>42996.305856481478</c:v>
                </c:pt>
                <c:pt idx="6246">
                  <c:v>42996.34752314815</c:v>
                </c:pt>
                <c:pt idx="6247">
                  <c:v>42996.389189814807</c:v>
                </c:pt>
                <c:pt idx="6248">
                  <c:v>42996.430856481478</c:v>
                </c:pt>
                <c:pt idx="6249">
                  <c:v>42996.47252314815</c:v>
                </c:pt>
                <c:pt idx="6250">
                  <c:v>42996.514189814807</c:v>
                </c:pt>
                <c:pt idx="6251">
                  <c:v>42996.555856481478</c:v>
                </c:pt>
                <c:pt idx="6252">
                  <c:v>42996.597546296303</c:v>
                </c:pt>
                <c:pt idx="6253">
                  <c:v>42996.63921296296</c:v>
                </c:pt>
                <c:pt idx="6254">
                  <c:v>42996.680879629632</c:v>
                </c:pt>
                <c:pt idx="6255">
                  <c:v>42996.722638888888</c:v>
                </c:pt>
                <c:pt idx="6256">
                  <c:v>42996.764305555553</c:v>
                </c:pt>
                <c:pt idx="6257">
                  <c:v>42996.805972222217</c:v>
                </c:pt>
                <c:pt idx="6258">
                  <c:v>42996.847638888888</c:v>
                </c:pt>
                <c:pt idx="6259">
                  <c:v>42996.889305555553</c:v>
                </c:pt>
                <c:pt idx="6260">
                  <c:v>42996.930972222217</c:v>
                </c:pt>
                <c:pt idx="6261">
                  <c:v>42996.972638888888</c:v>
                </c:pt>
                <c:pt idx="6262">
                  <c:v>42997.014305555553</c:v>
                </c:pt>
                <c:pt idx="6263">
                  <c:v>42997.055972222217</c:v>
                </c:pt>
                <c:pt idx="6264">
                  <c:v>42997.097638888888</c:v>
                </c:pt>
                <c:pt idx="6265">
                  <c:v>42997.139305555553</c:v>
                </c:pt>
                <c:pt idx="6266">
                  <c:v>42997.180972222217</c:v>
                </c:pt>
                <c:pt idx="6267">
                  <c:v>42997.222638888888</c:v>
                </c:pt>
                <c:pt idx="6268">
                  <c:v>42997.264305555553</c:v>
                </c:pt>
                <c:pt idx="6269">
                  <c:v>42997.305972222217</c:v>
                </c:pt>
                <c:pt idx="6270">
                  <c:v>42997.347638888888</c:v>
                </c:pt>
                <c:pt idx="6271">
                  <c:v>42997.389305555553</c:v>
                </c:pt>
                <c:pt idx="6272">
                  <c:v>42997.430972222217</c:v>
                </c:pt>
                <c:pt idx="6273">
                  <c:v>42997.472638888888</c:v>
                </c:pt>
                <c:pt idx="6274">
                  <c:v>42997.514305555553</c:v>
                </c:pt>
                <c:pt idx="6275">
                  <c:v>42997.555972222217</c:v>
                </c:pt>
                <c:pt idx="6276">
                  <c:v>42997.597638888888</c:v>
                </c:pt>
                <c:pt idx="6277">
                  <c:v>42997.639305555553</c:v>
                </c:pt>
                <c:pt idx="6278">
                  <c:v>42997.680972222217</c:v>
                </c:pt>
                <c:pt idx="6279">
                  <c:v>42997.722650462973</c:v>
                </c:pt>
                <c:pt idx="6280">
                  <c:v>42997.764340277783</c:v>
                </c:pt>
                <c:pt idx="6281">
                  <c:v>42997.806006944447</c:v>
                </c:pt>
                <c:pt idx="6282">
                  <c:v>42997.847673611112</c:v>
                </c:pt>
                <c:pt idx="6283">
                  <c:v>42997.889340277783</c:v>
                </c:pt>
                <c:pt idx="6284">
                  <c:v>42997.931006944447</c:v>
                </c:pt>
                <c:pt idx="6285">
                  <c:v>42997.972673611112</c:v>
                </c:pt>
                <c:pt idx="6286">
                  <c:v>42998.014340277783</c:v>
                </c:pt>
                <c:pt idx="6287">
                  <c:v>42998.056006944447</c:v>
                </c:pt>
                <c:pt idx="6288">
                  <c:v>42998.097673611112</c:v>
                </c:pt>
                <c:pt idx="6289">
                  <c:v>42998.139340277783</c:v>
                </c:pt>
                <c:pt idx="6290">
                  <c:v>42998.181006944447</c:v>
                </c:pt>
                <c:pt idx="6291">
                  <c:v>42998.222673611112</c:v>
                </c:pt>
                <c:pt idx="6292">
                  <c:v>42998.264340277783</c:v>
                </c:pt>
                <c:pt idx="6293">
                  <c:v>42998.306006944447</c:v>
                </c:pt>
                <c:pt idx="6294">
                  <c:v>42998.347673611112</c:v>
                </c:pt>
                <c:pt idx="6295">
                  <c:v>42998.389340277783</c:v>
                </c:pt>
                <c:pt idx="6296">
                  <c:v>42998.431006944447</c:v>
                </c:pt>
                <c:pt idx="6297">
                  <c:v>42998.472673611112</c:v>
                </c:pt>
                <c:pt idx="6298">
                  <c:v>42998.514340277783</c:v>
                </c:pt>
                <c:pt idx="6299">
                  <c:v>42998.556006944447</c:v>
                </c:pt>
                <c:pt idx="6300">
                  <c:v>42998.597696759258</c:v>
                </c:pt>
                <c:pt idx="6301">
                  <c:v>42998.639363425929</c:v>
                </c:pt>
                <c:pt idx="6302">
                  <c:v>42998.681030092594</c:v>
                </c:pt>
                <c:pt idx="6303">
                  <c:v>42998.722731481481</c:v>
                </c:pt>
                <c:pt idx="6304">
                  <c:v>42998.764456018522</c:v>
                </c:pt>
                <c:pt idx="6305">
                  <c:v>42998.806122685193</c:v>
                </c:pt>
                <c:pt idx="6306">
                  <c:v>42998.84778935185</c:v>
                </c:pt>
                <c:pt idx="6307">
                  <c:v>42998.889456018522</c:v>
                </c:pt>
                <c:pt idx="6308">
                  <c:v>42998.931122685193</c:v>
                </c:pt>
                <c:pt idx="6309">
                  <c:v>42998.97278935185</c:v>
                </c:pt>
                <c:pt idx="6310">
                  <c:v>42999.014456018522</c:v>
                </c:pt>
                <c:pt idx="6311">
                  <c:v>42999.056122685193</c:v>
                </c:pt>
                <c:pt idx="6312">
                  <c:v>42999.09778935185</c:v>
                </c:pt>
                <c:pt idx="6313">
                  <c:v>42999.139456018522</c:v>
                </c:pt>
                <c:pt idx="6314">
                  <c:v>42999.181122685193</c:v>
                </c:pt>
                <c:pt idx="6315">
                  <c:v>42999.22278935185</c:v>
                </c:pt>
                <c:pt idx="6316">
                  <c:v>42999.264456018522</c:v>
                </c:pt>
                <c:pt idx="6317">
                  <c:v>42999.306122685193</c:v>
                </c:pt>
                <c:pt idx="6318">
                  <c:v>42999.34778935185</c:v>
                </c:pt>
                <c:pt idx="6319">
                  <c:v>42999.389456018522</c:v>
                </c:pt>
                <c:pt idx="6320">
                  <c:v>42999.431122685193</c:v>
                </c:pt>
                <c:pt idx="6321">
                  <c:v>42999.47278935185</c:v>
                </c:pt>
                <c:pt idx="6322">
                  <c:v>42999.514456018522</c:v>
                </c:pt>
                <c:pt idx="6323">
                  <c:v>42999.556122685193</c:v>
                </c:pt>
                <c:pt idx="6324">
                  <c:v>42999.59778935185</c:v>
                </c:pt>
                <c:pt idx="6325">
                  <c:v>42999.639456018522</c:v>
                </c:pt>
                <c:pt idx="6326">
                  <c:v>42999.681122685193</c:v>
                </c:pt>
                <c:pt idx="6327">
                  <c:v>42999.72283564815</c:v>
                </c:pt>
                <c:pt idx="6328">
                  <c:v>42999.764525462961</c:v>
                </c:pt>
                <c:pt idx="6329">
                  <c:v>42999.806192129632</c:v>
                </c:pt>
                <c:pt idx="6330">
                  <c:v>42999.847858796304</c:v>
                </c:pt>
                <c:pt idx="6331">
                  <c:v>42999.889525462961</c:v>
                </c:pt>
                <c:pt idx="6332">
                  <c:v>42999.931192129632</c:v>
                </c:pt>
                <c:pt idx="6333">
                  <c:v>42999.972858796304</c:v>
                </c:pt>
                <c:pt idx="6334">
                  <c:v>43000.014525462961</c:v>
                </c:pt>
                <c:pt idx="6335">
                  <c:v>43000.056192129632</c:v>
                </c:pt>
                <c:pt idx="6336">
                  <c:v>43000.097858796304</c:v>
                </c:pt>
                <c:pt idx="6337">
                  <c:v>43000.139525462961</c:v>
                </c:pt>
                <c:pt idx="6338">
                  <c:v>43000.181192129632</c:v>
                </c:pt>
                <c:pt idx="6339">
                  <c:v>43000.222858796304</c:v>
                </c:pt>
                <c:pt idx="6340">
                  <c:v>43000.264525462961</c:v>
                </c:pt>
                <c:pt idx="6341">
                  <c:v>43000.306192129632</c:v>
                </c:pt>
                <c:pt idx="6342">
                  <c:v>43000.347858796304</c:v>
                </c:pt>
                <c:pt idx="6343">
                  <c:v>43000.389525462961</c:v>
                </c:pt>
                <c:pt idx="6344">
                  <c:v>43000.431192129632</c:v>
                </c:pt>
                <c:pt idx="6345">
                  <c:v>43000.472858796304</c:v>
                </c:pt>
                <c:pt idx="6346">
                  <c:v>43000.514525462961</c:v>
                </c:pt>
                <c:pt idx="6347">
                  <c:v>43000.556192129632</c:v>
                </c:pt>
                <c:pt idx="6348">
                  <c:v>43000.597881944443</c:v>
                </c:pt>
                <c:pt idx="6349">
                  <c:v>43000.639548611107</c:v>
                </c:pt>
                <c:pt idx="6350">
                  <c:v>43000.681215277778</c:v>
                </c:pt>
                <c:pt idx="6351">
                  <c:v>43000.722951388889</c:v>
                </c:pt>
                <c:pt idx="6352">
                  <c:v>43000.76462962963</c:v>
                </c:pt>
                <c:pt idx="6353">
                  <c:v>43000.806296296287</c:v>
                </c:pt>
                <c:pt idx="6354">
                  <c:v>43000.847962962973</c:v>
                </c:pt>
                <c:pt idx="6355">
                  <c:v>43000.88962962963</c:v>
                </c:pt>
                <c:pt idx="6356">
                  <c:v>43000.931296296287</c:v>
                </c:pt>
                <c:pt idx="6357">
                  <c:v>43000.972962962973</c:v>
                </c:pt>
                <c:pt idx="6358">
                  <c:v>43001.01462962963</c:v>
                </c:pt>
                <c:pt idx="6359">
                  <c:v>43001.056296296287</c:v>
                </c:pt>
                <c:pt idx="6360">
                  <c:v>43001.097962962973</c:v>
                </c:pt>
                <c:pt idx="6361">
                  <c:v>43001.13962962963</c:v>
                </c:pt>
                <c:pt idx="6362">
                  <c:v>43001.181296296287</c:v>
                </c:pt>
                <c:pt idx="6363">
                  <c:v>43001.222962962973</c:v>
                </c:pt>
                <c:pt idx="6364">
                  <c:v>43001.26462962963</c:v>
                </c:pt>
                <c:pt idx="6365">
                  <c:v>43001.306296296287</c:v>
                </c:pt>
                <c:pt idx="6366">
                  <c:v>43001.347962962973</c:v>
                </c:pt>
                <c:pt idx="6367">
                  <c:v>43001.38962962963</c:v>
                </c:pt>
                <c:pt idx="6368">
                  <c:v>43001.431296296287</c:v>
                </c:pt>
                <c:pt idx="6369">
                  <c:v>43001.472962962973</c:v>
                </c:pt>
                <c:pt idx="6370">
                  <c:v>43001.51462962963</c:v>
                </c:pt>
                <c:pt idx="6371">
                  <c:v>43001.556296296287</c:v>
                </c:pt>
                <c:pt idx="6372">
                  <c:v>43001.597986111112</c:v>
                </c:pt>
                <c:pt idx="6373">
                  <c:v>43001.639652777783</c:v>
                </c:pt>
                <c:pt idx="6374">
                  <c:v>43001.681319444448</c:v>
                </c:pt>
                <c:pt idx="6375">
                  <c:v>43001.723055555558</c:v>
                </c:pt>
                <c:pt idx="6376">
                  <c:v>43001.764733796299</c:v>
                </c:pt>
                <c:pt idx="6377">
                  <c:v>43001.806400462963</c:v>
                </c:pt>
                <c:pt idx="6378">
                  <c:v>43001.848067129627</c:v>
                </c:pt>
                <c:pt idx="6379">
                  <c:v>43001.889733796299</c:v>
                </c:pt>
                <c:pt idx="6380">
                  <c:v>43001.931400462963</c:v>
                </c:pt>
                <c:pt idx="6381">
                  <c:v>43001.973067129627</c:v>
                </c:pt>
                <c:pt idx="6382">
                  <c:v>43002.014733796299</c:v>
                </c:pt>
                <c:pt idx="6383">
                  <c:v>43002.056400462963</c:v>
                </c:pt>
                <c:pt idx="6384">
                  <c:v>43002.098067129627</c:v>
                </c:pt>
                <c:pt idx="6385">
                  <c:v>43002.139733796299</c:v>
                </c:pt>
                <c:pt idx="6386">
                  <c:v>43002.181400462963</c:v>
                </c:pt>
                <c:pt idx="6387">
                  <c:v>43002.223067129627</c:v>
                </c:pt>
                <c:pt idx="6388">
                  <c:v>43002.264733796299</c:v>
                </c:pt>
                <c:pt idx="6389">
                  <c:v>43002.306400462963</c:v>
                </c:pt>
                <c:pt idx="6390">
                  <c:v>43002.348067129627</c:v>
                </c:pt>
                <c:pt idx="6391">
                  <c:v>43002.389733796299</c:v>
                </c:pt>
                <c:pt idx="6392">
                  <c:v>43002.431400462963</c:v>
                </c:pt>
                <c:pt idx="6393">
                  <c:v>43002.473067129627</c:v>
                </c:pt>
                <c:pt idx="6394">
                  <c:v>43002.514733796299</c:v>
                </c:pt>
                <c:pt idx="6395">
                  <c:v>43002.556400462963</c:v>
                </c:pt>
                <c:pt idx="6396">
                  <c:v>43002.598090277781</c:v>
                </c:pt>
                <c:pt idx="6397">
                  <c:v>43002.639756944453</c:v>
                </c:pt>
                <c:pt idx="6398">
                  <c:v>43002.681423611109</c:v>
                </c:pt>
                <c:pt idx="6399">
                  <c:v>43002.72315972222</c:v>
                </c:pt>
                <c:pt idx="6400">
                  <c:v>43002.764837962961</c:v>
                </c:pt>
                <c:pt idx="6401">
                  <c:v>43002.806504629632</c:v>
                </c:pt>
                <c:pt idx="6402">
                  <c:v>43002.848171296297</c:v>
                </c:pt>
                <c:pt idx="6403">
                  <c:v>43002.889837962961</c:v>
                </c:pt>
                <c:pt idx="6404">
                  <c:v>43002.931504629632</c:v>
                </c:pt>
                <c:pt idx="6405">
                  <c:v>43002.973171296297</c:v>
                </c:pt>
                <c:pt idx="6406">
                  <c:v>43003.014837962961</c:v>
                </c:pt>
                <c:pt idx="6407">
                  <c:v>43003.056504629632</c:v>
                </c:pt>
                <c:pt idx="6408">
                  <c:v>43003.098171296297</c:v>
                </c:pt>
                <c:pt idx="6409">
                  <c:v>43003.139837962961</c:v>
                </c:pt>
                <c:pt idx="6410">
                  <c:v>43003.181504629632</c:v>
                </c:pt>
                <c:pt idx="6411">
                  <c:v>43003.223171296297</c:v>
                </c:pt>
                <c:pt idx="6412">
                  <c:v>43003.264837962961</c:v>
                </c:pt>
                <c:pt idx="6413">
                  <c:v>43003.306504629632</c:v>
                </c:pt>
                <c:pt idx="6414">
                  <c:v>43003.348171296297</c:v>
                </c:pt>
                <c:pt idx="6415">
                  <c:v>43003.389837962961</c:v>
                </c:pt>
                <c:pt idx="6416">
                  <c:v>43003.431504629632</c:v>
                </c:pt>
                <c:pt idx="6417">
                  <c:v>43003.473171296297</c:v>
                </c:pt>
                <c:pt idx="6418">
                  <c:v>43003.514837962961</c:v>
                </c:pt>
                <c:pt idx="6419">
                  <c:v>43003.556504629632</c:v>
                </c:pt>
                <c:pt idx="6420">
                  <c:v>43003.598194444443</c:v>
                </c:pt>
                <c:pt idx="6421">
                  <c:v>43003.639861111107</c:v>
                </c:pt>
                <c:pt idx="6422">
                  <c:v>43003.681527777779</c:v>
                </c:pt>
                <c:pt idx="6423">
                  <c:v>43003.723229166673</c:v>
                </c:pt>
                <c:pt idx="6424">
                  <c:v>43003.764907407407</c:v>
                </c:pt>
                <c:pt idx="6425">
                  <c:v>43003.806574074071</c:v>
                </c:pt>
                <c:pt idx="6426">
                  <c:v>43003.848240740743</c:v>
                </c:pt>
                <c:pt idx="6427">
                  <c:v>43003.889907407407</c:v>
                </c:pt>
                <c:pt idx="6428">
                  <c:v>43003.931574074071</c:v>
                </c:pt>
                <c:pt idx="6429">
                  <c:v>43003.973240740743</c:v>
                </c:pt>
                <c:pt idx="6430">
                  <c:v>43004.014907407407</c:v>
                </c:pt>
                <c:pt idx="6431">
                  <c:v>43004.056574074071</c:v>
                </c:pt>
                <c:pt idx="6432">
                  <c:v>43004.098240740743</c:v>
                </c:pt>
                <c:pt idx="6433">
                  <c:v>43004.139907407407</c:v>
                </c:pt>
                <c:pt idx="6434">
                  <c:v>43004.181574074071</c:v>
                </c:pt>
                <c:pt idx="6435">
                  <c:v>43004.223240740743</c:v>
                </c:pt>
                <c:pt idx="6436">
                  <c:v>43004.264907407407</c:v>
                </c:pt>
                <c:pt idx="6437">
                  <c:v>43004.306574074071</c:v>
                </c:pt>
                <c:pt idx="6438">
                  <c:v>43004.348240740743</c:v>
                </c:pt>
                <c:pt idx="6439">
                  <c:v>43004.389907407407</c:v>
                </c:pt>
                <c:pt idx="6440">
                  <c:v>43004.431574074071</c:v>
                </c:pt>
                <c:pt idx="6441">
                  <c:v>43004.473240740743</c:v>
                </c:pt>
                <c:pt idx="6442">
                  <c:v>43004.514907407407</c:v>
                </c:pt>
                <c:pt idx="6443">
                  <c:v>43004.556574074071</c:v>
                </c:pt>
                <c:pt idx="6444">
                  <c:v>43004.598252314812</c:v>
                </c:pt>
                <c:pt idx="6445">
                  <c:v>43004.639918981477</c:v>
                </c:pt>
                <c:pt idx="6446">
                  <c:v>43004.681585648148</c:v>
                </c:pt>
                <c:pt idx="6447">
                  <c:v>43004.723287037043</c:v>
                </c:pt>
                <c:pt idx="6448">
                  <c:v>43004.764988425923</c:v>
                </c:pt>
                <c:pt idx="6449">
                  <c:v>43004.806655092587</c:v>
                </c:pt>
                <c:pt idx="6450">
                  <c:v>43004.848321759258</c:v>
                </c:pt>
                <c:pt idx="6451">
                  <c:v>43004.889988425923</c:v>
                </c:pt>
                <c:pt idx="6452">
                  <c:v>43004.931655092587</c:v>
                </c:pt>
                <c:pt idx="6453">
                  <c:v>43004.973321759258</c:v>
                </c:pt>
                <c:pt idx="6454">
                  <c:v>43005.014988425923</c:v>
                </c:pt>
                <c:pt idx="6455">
                  <c:v>43005.056655092587</c:v>
                </c:pt>
                <c:pt idx="6456">
                  <c:v>43005.098321759258</c:v>
                </c:pt>
                <c:pt idx="6457">
                  <c:v>43005.139988425923</c:v>
                </c:pt>
                <c:pt idx="6458">
                  <c:v>43005.181655092587</c:v>
                </c:pt>
                <c:pt idx="6459">
                  <c:v>43005.223321759258</c:v>
                </c:pt>
                <c:pt idx="6460">
                  <c:v>43005.264988425923</c:v>
                </c:pt>
                <c:pt idx="6461">
                  <c:v>43005.306655092587</c:v>
                </c:pt>
                <c:pt idx="6462">
                  <c:v>43005.348321759258</c:v>
                </c:pt>
                <c:pt idx="6463">
                  <c:v>43005.389988425923</c:v>
                </c:pt>
                <c:pt idx="6464">
                  <c:v>43005.431655092587</c:v>
                </c:pt>
                <c:pt idx="6465">
                  <c:v>43005.473321759258</c:v>
                </c:pt>
                <c:pt idx="6466">
                  <c:v>43005.514988425923</c:v>
                </c:pt>
                <c:pt idx="6467">
                  <c:v>43005.556655092587</c:v>
                </c:pt>
                <c:pt idx="6468">
                  <c:v>43005.598333333342</c:v>
                </c:pt>
                <c:pt idx="6469">
                  <c:v>43005.64</c:v>
                </c:pt>
                <c:pt idx="6470">
                  <c:v>43005.681666666656</c:v>
                </c:pt>
                <c:pt idx="6471">
                  <c:v>43005.723379629628</c:v>
                </c:pt>
                <c:pt idx="6472">
                  <c:v>43005.765081018522</c:v>
                </c:pt>
                <c:pt idx="6473">
                  <c:v>43005.806747685187</c:v>
                </c:pt>
                <c:pt idx="6474">
                  <c:v>43005.848414351851</c:v>
                </c:pt>
                <c:pt idx="6475">
                  <c:v>43005.890081018522</c:v>
                </c:pt>
                <c:pt idx="6476">
                  <c:v>43005.931747685187</c:v>
                </c:pt>
                <c:pt idx="6477">
                  <c:v>43005.973414351851</c:v>
                </c:pt>
                <c:pt idx="6478">
                  <c:v>43006.015081018522</c:v>
                </c:pt>
                <c:pt idx="6479">
                  <c:v>43006.056747685187</c:v>
                </c:pt>
                <c:pt idx="6480">
                  <c:v>43006.098414351851</c:v>
                </c:pt>
                <c:pt idx="6481">
                  <c:v>43006.140081018522</c:v>
                </c:pt>
                <c:pt idx="6482">
                  <c:v>43006.181747685187</c:v>
                </c:pt>
                <c:pt idx="6483">
                  <c:v>43006.223414351851</c:v>
                </c:pt>
                <c:pt idx="6484">
                  <c:v>43006.265081018522</c:v>
                </c:pt>
                <c:pt idx="6485">
                  <c:v>43006.306747685187</c:v>
                </c:pt>
                <c:pt idx="6486">
                  <c:v>43006.348414351851</c:v>
                </c:pt>
                <c:pt idx="6487">
                  <c:v>43006.390081018522</c:v>
                </c:pt>
                <c:pt idx="6488">
                  <c:v>43006.431747685187</c:v>
                </c:pt>
                <c:pt idx="6489">
                  <c:v>43006.473414351851</c:v>
                </c:pt>
                <c:pt idx="6490">
                  <c:v>43006.515081018522</c:v>
                </c:pt>
                <c:pt idx="6491">
                  <c:v>43006.556747685187</c:v>
                </c:pt>
                <c:pt idx="6492">
                  <c:v>43006.598437499997</c:v>
                </c:pt>
                <c:pt idx="6493">
                  <c:v>43006.640104166669</c:v>
                </c:pt>
                <c:pt idx="6494">
                  <c:v>43006.681770833333</c:v>
                </c:pt>
                <c:pt idx="6495">
                  <c:v>43006.723506944443</c:v>
                </c:pt>
                <c:pt idx="6496">
                  <c:v>43006.765185185177</c:v>
                </c:pt>
                <c:pt idx="6497">
                  <c:v>43006.806851851848</c:v>
                </c:pt>
                <c:pt idx="6498">
                  <c:v>43006.84851851852</c:v>
                </c:pt>
                <c:pt idx="6499">
                  <c:v>43006.890185185177</c:v>
                </c:pt>
                <c:pt idx="6500">
                  <c:v>43006.931851851848</c:v>
                </c:pt>
                <c:pt idx="6501">
                  <c:v>43006.97351851852</c:v>
                </c:pt>
                <c:pt idx="6502">
                  <c:v>43007.015185185177</c:v>
                </c:pt>
                <c:pt idx="6503">
                  <c:v>43007.056851851848</c:v>
                </c:pt>
                <c:pt idx="6504">
                  <c:v>43007.09851851852</c:v>
                </c:pt>
                <c:pt idx="6505">
                  <c:v>43007.140185185177</c:v>
                </c:pt>
                <c:pt idx="6506">
                  <c:v>43007.181851851848</c:v>
                </c:pt>
                <c:pt idx="6507">
                  <c:v>43007.22351851852</c:v>
                </c:pt>
                <c:pt idx="6508">
                  <c:v>43007.265185185177</c:v>
                </c:pt>
                <c:pt idx="6509">
                  <c:v>43007.306851851848</c:v>
                </c:pt>
                <c:pt idx="6510">
                  <c:v>43007.34851851852</c:v>
                </c:pt>
                <c:pt idx="6511">
                  <c:v>43007.390185185177</c:v>
                </c:pt>
                <c:pt idx="6512">
                  <c:v>43007.431851851848</c:v>
                </c:pt>
                <c:pt idx="6513">
                  <c:v>43007.47351851852</c:v>
                </c:pt>
                <c:pt idx="6514">
                  <c:v>43007.515185185177</c:v>
                </c:pt>
                <c:pt idx="6515">
                  <c:v>43007.556851851848</c:v>
                </c:pt>
                <c:pt idx="6516">
                  <c:v>43007.598541666674</c:v>
                </c:pt>
                <c:pt idx="6517">
                  <c:v>43007.640208333331</c:v>
                </c:pt>
                <c:pt idx="6518">
                  <c:v>43007.681875000002</c:v>
                </c:pt>
                <c:pt idx="6519">
                  <c:v>43007.723576388889</c:v>
                </c:pt>
                <c:pt idx="6520">
                  <c:v>43007.765277777777</c:v>
                </c:pt>
                <c:pt idx="6521">
                  <c:v>43007.806944444441</c:v>
                </c:pt>
                <c:pt idx="6522">
                  <c:v>43007.848611111112</c:v>
                </c:pt>
                <c:pt idx="6523">
                  <c:v>43007.890277777777</c:v>
                </c:pt>
                <c:pt idx="6524">
                  <c:v>43007.931944444441</c:v>
                </c:pt>
                <c:pt idx="6525">
                  <c:v>43007.973611111112</c:v>
                </c:pt>
                <c:pt idx="6526">
                  <c:v>43008.015277777777</c:v>
                </c:pt>
                <c:pt idx="6527">
                  <c:v>43008.056944444441</c:v>
                </c:pt>
                <c:pt idx="6528">
                  <c:v>43008.098611111112</c:v>
                </c:pt>
                <c:pt idx="6529">
                  <c:v>43008.140277777777</c:v>
                </c:pt>
                <c:pt idx="6530">
                  <c:v>43008.181944444441</c:v>
                </c:pt>
                <c:pt idx="6531">
                  <c:v>43008.223611111112</c:v>
                </c:pt>
                <c:pt idx="6532">
                  <c:v>43008.265277777777</c:v>
                </c:pt>
                <c:pt idx="6533">
                  <c:v>43008.306944444441</c:v>
                </c:pt>
                <c:pt idx="6534">
                  <c:v>43008.348611111112</c:v>
                </c:pt>
                <c:pt idx="6535">
                  <c:v>43008.390277777777</c:v>
                </c:pt>
                <c:pt idx="6536">
                  <c:v>43008.431944444441</c:v>
                </c:pt>
                <c:pt idx="6537">
                  <c:v>43008.473611111112</c:v>
                </c:pt>
                <c:pt idx="6538">
                  <c:v>43008.515277777777</c:v>
                </c:pt>
                <c:pt idx="6539">
                  <c:v>43008.556944444441</c:v>
                </c:pt>
                <c:pt idx="6540">
                  <c:v>43008.598622685182</c:v>
                </c:pt>
                <c:pt idx="6541">
                  <c:v>43008.640289351853</c:v>
                </c:pt>
                <c:pt idx="6542">
                  <c:v>43008.681956018518</c:v>
                </c:pt>
                <c:pt idx="6543">
                  <c:v>43008.723668981482</c:v>
                </c:pt>
                <c:pt idx="6544">
                  <c:v>43008.7653587963</c:v>
                </c:pt>
                <c:pt idx="6545">
                  <c:v>43008.807025462957</c:v>
                </c:pt>
                <c:pt idx="6546">
                  <c:v>43008.848692129628</c:v>
                </c:pt>
                <c:pt idx="6547">
                  <c:v>43008.8903587963</c:v>
                </c:pt>
                <c:pt idx="6548">
                  <c:v>43008.932025462957</c:v>
                </c:pt>
                <c:pt idx="6549">
                  <c:v>43008.973692129628</c:v>
                </c:pt>
                <c:pt idx="6550">
                  <c:v>43009.0153587963</c:v>
                </c:pt>
                <c:pt idx="6551">
                  <c:v>43009.057025462957</c:v>
                </c:pt>
                <c:pt idx="6552">
                  <c:v>43009.098692129628</c:v>
                </c:pt>
                <c:pt idx="6553">
                  <c:v>43009.1403587963</c:v>
                </c:pt>
                <c:pt idx="6554">
                  <c:v>43009.182025462957</c:v>
                </c:pt>
                <c:pt idx="6555">
                  <c:v>43009.223692129628</c:v>
                </c:pt>
                <c:pt idx="6556">
                  <c:v>43009.2653587963</c:v>
                </c:pt>
                <c:pt idx="6557">
                  <c:v>43009.307025462957</c:v>
                </c:pt>
                <c:pt idx="6558">
                  <c:v>43009.348692129628</c:v>
                </c:pt>
                <c:pt idx="6559">
                  <c:v>43009.3903587963</c:v>
                </c:pt>
                <c:pt idx="6560">
                  <c:v>43009.432025462957</c:v>
                </c:pt>
                <c:pt idx="6561">
                  <c:v>43009.473692129628</c:v>
                </c:pt>
                <c:pt idx="6562">
                  <c:v>43009.5153587963</c:v>
                </c:pt>
                <c:pt idx="6563">
                  <c:v>43009.557025462957</c:v>
                </c:pt>
                <c:pt idx="6564">
                  <c:v>43009.598703703698</c:v>
                </c:pt>
                <c:pt idx="6565">
                  <c:v>43009.640370370369</c:v>
                </c:pt>
                <c:pt idx="6566">
                  <c:v>43009.682037037041</c:v>
                </c:pt>
                <c:pt idx="6567">
                  <c:v>43009.723773148151</c:v>
                </c:pt>
                <c:pt idx="6568">
                  <c:v>43009.765451388892</c:v>
                </c:pt>
                <c:pt idx="6569">
                  <c:v>43009.807118055563</c:v>
                </c:pt>
                <c:pt idx="6570">
                  <c:v>43009.84878472222</c:v>
                </c:pt>
                <c:pt idx="6571">
                  <c:v>43009.890451388892</c:v>
                </c:pt>
                <c:pt idx="6572">
                  <c:v>43009.932118055563</c:v>
                </c:pt>
                <c:pt idx="6573">
                  <c:v>43009.97378472222</c:v>
                </c:pt>
                <c:pt idx="6574">
                  <c:v>43010.015451388892</c:v>
                </c:pt>
                <c:pt idx="6575">
                  <c:v>43010.057118055563</c:v>
                </c:pt>
                <c:pt idx="6576">
                  <c:v>43010.09878472222</c:v>
                </c:pt>
                <c:pt idx="6577">
                  <c:v>43010.140451388892</c:v>
                </c:pt>
                <c:pt idx="6578">
                  <c:v>43010.182118055563</c:v>
                </c:pt>
                <c:pt idx="6579">
                  <c:v>43010.22378472222</c:v>
                </c:pt>
                <c:pt idx="6580">
                  <c:v>43010.265451388892</c:v>
                </c:pt>
                <c:pt idx="6581">
                  <c:v>43010.307118055563</c:v>
                </c:pt>
                <c:pt idx="6582">
                  <c:v>43010.34878472222</c:v>
                </c:pt>
                <c:pt idx="6583">
                  <c:v>43010.390451388892</c:v>
                </c:pt>
                <c:pt idx="6584">
                  <c:v>43010.432118055563</c:v>
                </c:pt>
                <c:pt idx="6585">
                  <c:v>43010.47378472222</c:v>
                </c:pt>
                <c:pt idx="6586">
                  <c:v>43010.515451388892</c:v>
                </c:pt>
                <c:pt idx="6587">
                  <c:v>43010.557118055563</c:v>
                </c:pt>
                <c:pt idx="6588">
                  <c:v>43010.598807870367</c:v>
                </c:pt>
                <c:pt idx="6589">
                  <c:v>43010.640474537038</c:v>
                </c:pt>
                <c:pt idx="6590">
                  <c:v>43010.682141203702</c:v>
                </c:pt>
                <c:pt idx="6591">
                  <c:v>43010.723900462966</c:v>
                </c:pt>
                <c:pt idx="6592">
                  <c:v>43010.765601851846</c:v>
                </c:pt>
                <c:pt idx="6593">
                  <c:v>43010.807268518518</c:v>
                </c:pt>
                <c:pt idx="6594">
                  <c:v>43010.848935185182</c:v>
                </c:pt>
                <c:pt idx="6595">
                  <c:v>43010.890601851846</c:v>
                </c:pt>
                <c:pt idx="6596">
                  <c:v>43010.932268518518</c:v>
                </c:pt>
                <c:pt idx="6597">
                  <c:v>43010.973935185182</c:v>
                </c:pt>
                <c:pt idx="6598">
                  <c:v>43011.015601851846</c:v>
                </c:pt>
                <c:pt idx="6599">
                  <c:v>43011.057268518518</c:v>
                </c:pt>
                <c:pt idx="6600">
                  <c:v>43011.098935185182</c:v>
                </c:pt>
                <c:pt idx="6601">
                  <c:v>43011.140601851846</c:v>
                </c:pt>
                <c:pt idx="6602">
                  <c:v>43011.182268518518</c:v>
                </c:pt>
                <c:pt idx="6603">
                  <c:v>43011.223935185182</c:v>
                </c:pt>
                <c:pt idx="6604">
                  <c:v>43011.265601851846</c:v>
                </c:pt>
                <c:pt idx="6605">
                  <c:v>43011.307268518518</c:v>
                </c:pt>
                <c:pt idx="6606">
                  <c:v>43011.348935185182</c:v>
                </c:pt>
                <c:pt idx="6607">
                  <c:v>43011.390601851846</c:v>
                </c:pt>
                <c:pt idx="6608">
                  <c:v>43011.432268518518</c:v>
                </c:pt>
                <c:pt idx="6609">
                  <c:v>43011.473935185182</c:v>
                </c:pt>
                <c:pt idx="6610">
                  <c:v>43011.515601851846</c:v>
                </c:pt>
                <c:pt idx="6611">
                  <c:v>43011.557268518518</c:v>
                </c:pt>
                <c:pt idx="6612">
                  <c:v>43011.598912037043</c:v>
                </c:pt>
                <c:pt idx="6613">
                  <c:v>43011.6405787037</c:v>
                </c:pt>
                <c:pt idx="6614">
                  <c:v>43011.682245370372</c:v>
                </c:pt>
                <c:pt idx="6615">
                  <c:v>43011.723981481482</c:v>
                </c:pt>
                <c:pt idx="6616">
                  <c:v>43011.765659722223</c:v>
                </c:pt>
                <c:pt idx="6617">
                  <c:v>43011.807326388887</c:v>
                </c:pt>
                <c:pt idx="6618">
                  <c:v>43011.848993055559</c:v>
                </c:pt>
                <c:pt idx="6619">
                  <c:v>43011.890659722223</c:v>
                </c:pt>
                <c:pt idx="6620">
                  <c:v>43011.932326388887</c:v>
                </c:pt>
                <c:pt idx="6621">
                  <c:v>43011.973993055559</c:v>
                </c:pt>
                <c:pt idx="6622">
                  <c:v>43012.015659722223</c:v>
                </c:pt>
                <c:pt idx="6623">
                  <c:v>43012.057326388887</c:v>
                </c:pt>
                <c:pt idx="6624">
                  <c:v>43012.098993055559</c:v>
                </c:pt>
                <c:pt idx="6625">
                  <c:v>43012.140659722223</c:v>
                </c:pt>
                <c:pt idx="6626">
                  <c:v>43012.182326388887</c:v>
                </c:pt>
                <c:pt idx="6627">
                  <c:v>43012.223993055559</c:v>
                </c:pt>
                <c:pt idx="6628">
                  <c:v>43012.265659722223</c:v>
                </c:pt>
                <c:pt idx="6629">
                  <c:v>43012.307326388887</c:v>
                </c:pt>
                <c:pt idx="6630">
                  <c:v>43012.348993055559</c:v>
                </c:pt>
                <c:pt idx="6631">
                  <c:v>43012.390659722223</c:v>
                </c:pt>
                <c:pt idx="6632">
                  <c:v>43012.432326388887</c:v>
                </c:pt>
                <c:pt idx="6633">
                  <c:v>43012.473993055559</c:v>
                </c:pt>
                <c:pt idx="6634">
                  <c:v>43012.515659722223</c:v>
                </c:pt>
                <c:pt idx="6635">
                  <c:v>43012.557326388887</c:v>
                </c:pt>
                <c:pt idx="6636">
                  <c:v>43012.598993055559</c:v>
                </c:pt>
                <c:pt idx="6637">
                  <c:v>43012.640659722223</c:v>
                </c:pt>
                <c:pt idx="6638">
                  <c:v>43012.682326388887</c:v>
                </c:pt>
                <c:pt idx="6639">
                  <c:v>43012.724074074067</c:v>
                </c:pt>
                <c:pt idx="6640">
                  <c:v>43012.765775462962</c:v>
                </c:pt>
                <c:pt idx="6641">
                  <c:v>43012.807442129633</c:v>
                </c:pt>
                <c:pt idx="6642">
                  <c:v>43012.849108796298</c:v>
                </c:pt>
                <c:pt idx="6643">
                  <c:v>43012.890775462962</c:v>
                </c:pt>
                <c:pt idx="6644">
                  <c:v>43012.932442129633</c:v>
                </c:pt>
                <c:pt idx="6645">
                  <c:v>43012.974108796298</c:v>
                </c:pt>
                <c:pt idx="6646">
                  <c:v>43013.015775462962</c:v>
                </c:pt>
                <c:pt idx="6647">
                  <c:v>43013.057442129633</c:v>
                </c:pt>
                <c:pt idx="6648">
                  <c:v>43013.099108796298</c:v>
                </c:pt>
                <c:pt idx="6649">
                  <c:v>43013.140775462962</c:v>
                </c:pt>
                <c:pt idx="6650">
                  <c:v>43013.182442129633</c:v>
                </c:pt>
                <c:pt idx="6651">
                  <c:v>43013.224108796298</c:v>
                </c:pt>
                <c:pt idx="6652">
                  <c:v>43013.265775462962</c:v>
                </c:pt>
                <c:pt idx="6653">
                  <c:v>43013.307442129633</c:v>
                </c:pt>
                <c:pt idx="6654">
                  <c:v>43013.349108796298</c:v>
                </c:pt>
                <c:pt idx="6655">
                  <c:v>43013.390775462962</c:v>
                </c:pt>
                <c:pt idx="6656">
                  <c:v>43013.432442129633</c:v>
                </c:pt>
                <c:pt idx="6657">
                  <c:v>43013.474108796298</c:v>
                </c:pt>
                <c:pt idx="6658">
                  <c:v>43013.515775462962</c:v>
                </c:pt>
                <c:pt idx="6659">
                  <c:v>43013.557442129633</c:v>
                </c:pt>
                <c:pt idx="6660">
                  <c:v>43013.584120370368</c:v>
                </c:pt>
                <c:pt idx="6661">
                  <c:v>43013.584814814807</c:v>
                </c:pt>
                <c:pt idx="6662">
                  <c:v>43013.585509259261</c:v>
                </c:pt>
                <c:pt idx="6663">
                  <c:v>43013.586284722223</c:v>
                </c:pt>
                <c:pt idx="6664">
                  <c:v>43013.587025462963</c:v>
                </c:pt>
                <c:pt idx="6665">
                  <c:v>43013.587719907409</c:v>
                </c:pt>
                <c:pt idx="6666">
                  <c:v>43013.588414351849</c:v>
                </c:pt>
                <c:pt idx="6667">
                  <c:v>43013.589108796303</c:v>
                </c:pt>
                <c:pt idx="6668">
                  <c:v>43013.589803240742</c:v>
                </c:pt>
                <c:pt idx="6669">
                  <c:v>43013.590497685182</c:v>
                </c:pt>
                <c:pt idx="6670">
                  <c:v>43013.591192129628</c:v>
                </c:pt>
                <c:pt idx="6671">
                  <c:v>43013.591909722221</c:v>
                </c:pt>
                <c:pt idx="6672">
                  <c:v>43013.592604166668</c:v>
                </c:pt>
                <c:pt idx="6673">
                  <c:v>43013.593298611107</c:v>
                </c:pt>
                <c:pt idx="6674">
                  <c:v>43013.593993055547</c:v>
                </c:pt>
                <c:pt idx="6675">
                  <c:v>43013.594687500001</c:v>
                </c:pt>
                <c:pt idx="6676">
                  <c:v>43013.595393518517</c:v>
                </c:pt>
                <c:pt idx="6677">
                  <c:v>43013.596087962957</c:v>
                </c:pt>
                <c:pt idx="6678">
                  <c:v>43013.596828703703</c:v>
                </c:pt>
                <c:pt idx="6679">
                  <c:v>43013.597488425927</c:v>
                </c:pt>
                <c:pt idx="6680">
                  <c:v>43013.598182870373</c:v>
                </c:pt>
                <c:pt idx="6681">
                  <c:v>43013.598912037043</c:v>
                </c:pt>
                <c:pt idx="6682">
                  <c:v>43013.599606481483</c:v>
                </c:pt>
                <c:pt idx="6683">
                  <c:v>43013.600300925929</c:v>
                </c:pt>
                <c:pt idx="6684">
                  <c:v>43013.600995370369</c:v>
                </c:pt>
                <c:pt idx="6685">
                  <c:v>43013.601689814823</c:v>
                </c:pt>
                <c:pt idx="6686">
                  <c:v>43013.602430555547</c:v>
                </c:pt>
                <c:pt idx="6687">
                  <c:v>43013.603113425917</c:v>
                </c:pt>
                <c:pt idx="6688">
                  <c:v>43013.603807870371</c:v>
                </c:pt>
                <c:pt idx="6689">
                  <c:v>43013.604502314818</c:v>
                </c:pt>
                <c:pt idx="6690">
                  <c:v>43013.605196759258</c:v>
                </c:pt>
                <c:pt idx="6691">
                  <c:v>43013.605902777781</c:v>
                </c:pt>
                <c:pt idx="6692">
                  <c:v>43013.606608796297</c:v>
                </c:pt>
                <c:pt idx="6693">
                  <c:v>43013.607303240737</c:v>
                </c:pt>
                <c:pt idx="6694">
                  <c:v>43013.607997685183</c:v>
                </c:pt>
                <c:pt idx="6695">
                  <c:v>43013.608807870369</c:v>
                </c:pt>
                <c:pt idx="6696">
                  <c:v>43013.609398148154</c:v>
                </c:pt>
                <c:pt idx="6697">
                  <c:v>43013.610138888893</c:v>
                </c:pt>
                <c:pt idx="6698">
                  <c:v>43013.610798611109</c:v>
                </c:pt>
                <c:pt idx="6699">
                  <c:v>43013.611493055563</c:v>
                </c:pt>
                <c:pt idx="6700">
                  <c:v>43013.612187500003</c:v>
                </c:pt>
                <c:pt idx="6701">
                  <c:v>43013.613020833327</c:v>
                </c:pt>
                <c:pt idx="6702">
                  <c:v>43013.613611111112</c:v>
                </c:pt>
                <c:pt idx="6703">
                  <c:v>43013.614305555559</c:v>
                </c:pt>
                <c:pt idx="6704">
                  <c:v>43013.614999999998</c:v>
                </c:pt>
                <c:pt idx="6705">
                  <c:v>43013.615694444437</c:v>
                </c:pt>
                <c:pt idx="6706">
                  <c:v>43013.616423611107</c:v>
                </c:pt>
                <c:pt idx="6707">
                  <c:v>43013.6172337963</c:v>
                </c:pt>
                <c:pt idx="6708">
                  <c:v>43013.617812500001</c:v>
                </c:pt>
                <c:pt idx="6709">
                  <c:v>43013.618506944447</c:v>
                </c:pt>
                <c:pt idx="6710">
                  <c:v>43013.619201388887</c:v>
                </c:pt>
                <c:pt idx="6711">
                  <c:v>43013.619953703703</c:v>
                </c:pt>
                <c:pt idx="6712">
                  <c:v>43013.620648148149</c:v>
                </c:pt>
                <c:pt idx="6713">
                  <c:v>43013.621469907397</c:v>
                </c:pt>
                <c:pt idx="6714">
                  <c:v>43013.622037037043</c:v>
                </c:pt>
                <c:pt idx="6715">
                  <c:v>43013.622731481482</c:v>
                </c:pt>
                <c:pt idx="6716">
                  <c:v>43013.623449074083</c:v>
                </c:pt>
                <c:pt idx="6717">
                  <c:v>43013.624155092592</c:v>
                </c:pt>
                <c:pt idx="6718">
                  <c:v>43013.624849537038</c:v>
                </c:pt>
                <c:pt idx="6719">
                  <c:v>43013.625659722216</c:v>
                </c:pt>
                <c:pt idx="6720">
                  <c:v>43013.626238425917</c:v>
                </c:pt>
                <c:pt idx="6721">
                  <c:v>43013.627002314817</c:v>
                </c:pt>
                <c:pt idx="6722">
                  <c:v>43013.627662037034</c:v>
                </c:pt>
                <c:pt idx="6723">
                  <c:v>43013.62835648148</c:v>
                </c:pt>
                <c:pt idx="6724">
                  <c:v>43013.629050925927</c:v>
                </c:pt>
                <c:pt idx="6725">
                  <c:v>43013.629861111112</c:v>
                </c:pt>
                <c:pt idx="6726">
                  <c:v>43013.630474537043</c:v>
                </c:pt>
                <c:pt idx="6727">
                  <c:v>43013.631168981483</c:v>
                </c:pt>
                <c:pt idx="6728">
                  <c:v>43013.631863425922</c:v>
                </c:pt>
                <c:pt idx="6729">
                  <c:v>43013.632557870369</c:v>
                </c:pt>
                <c:pt idx="6730">
                  <c:v>43013.633252314823</c:v>
                </c:pt>
                <c:pt idx="6731">
                  <c:v>43013.634108796286</c:v>
                </c:pt>
                <c:pt idx="6732">
                  <c:v>43013.634687500002</c:v>
                </c:pt>
                <c:pt idx="6733">
                  <c:v>43013.635381944441</c:v>
                </c:pt>
                <c:pt idx="6734">
                  <c:v>43013.636076388888</c:v>
                </c:pt>
                <c:pt idx="6735">
                  <c:v>43013.636770833327</c:v>
                </c:pt>
                <c:pt idx="6736">
                  <c:v>43013.637523148151</c:v>
                </c:pt>
                <c:pt idx="6737">
                  <c:v>43013.638333333343</c:v>
                </c:pt>
                <c:pt idx="6738">
                  <c:v>43013.638912037037</c:v>
                </c:pt>
                <c:pt idx="6739">
                  <c:v>43013.639606481483</c:v>
                </c:pt>
                <c:pt idx="6740">
                  <c:v>43013.640300925923</c:v>
                </c:pt>
                <c:pt idx="6741">
                  <c:v>43013.641030092593</c:v>
                </c:pt>
                <c:pt idx="6742">
                  <c:v>43013.641724537039</c:v>
                </c:pt>
                <c:pt idx="6743">
                  <c:v>43013.642546296287</c:v>
                </c:pt>
                <c:pt idx="6744">
                  <c:v>43013.643113425933</c:v>
                </c:pt>
                <c:pt idx="6745">
                  <c:v>43013.643807870372</c:v>
                </c:pt>
                <c:pt idx="6746">
                  <c:v>43013.644537037027</c:v>
                </c:pt>
                <c:pt idx="6747">
                  <c:v>43013.645231481481</c:v>
                </c:pt>
                <c:pt idx="6748">
                  <c:v>43013.645925925928</c:v>
                </c:pt>
                <c:pt idx="6749">
                  <c:v>43013.646736111114</c:v>
                </c:pt>
                <c:pt idx="6750">
                  <c:v>43013.647314814807</c:v>
                </c:pt>
                <c:pt idx="6751">
                  <c:v>43013.648032407407</c:v>
                </c:pt>
                <c:pt idx="6752">
                  <c:v>43013.648726851847</c:v>
                </c:pt>
                <c:pt idx="6753">
                  <c:v>43013.649421296293</c:v>
                </c:pt>
                <c:pt idx="6754">
                  <c:v>43013.65011574074</c:v>
                </c:pt>
                <c:pt idx="6755">
                  <c:v>43013.650925925933</c:v>
                </c:pt>
                <c:pt idx="6756">
                  <c:v>43013.651539351849</c:v>
                </c:pt>
                <c:pt idx="6757">
                  <c:v>43013.652233796303</c:v>
                </c:pt>
                <c:pt idx="6758">
                  <c:v>43013.652928240743</c:v>
                </c:pt>
                <c:pt idx="6759">
                  <c:v>43013.653622685182</c:v>
                </c:pt>
                <c:pt idx="6760">
                  <c:v>43013.654432870368</c:v>
                </c:pt>
                <c:pt idx="6761">
                  <c:v>43013.655034722222</c:v>
                </c:pt>
                <c:pt idx="6762">
                  <c:v>43013.655729166669</c:v>
                </c:pt>
                <c:pt idx="6763">
                  <c:v>43013.656423611108</c:v>
                </c:pt>
                <c:pt idx="6764">
                  <c:v>43013.657118055547</c:v>
                </c:pt>
                <c:pt idx="6765">
                  <c:v>43013.65792824074</c:v>
                </c:pt>
                <c:pt idx="6766">
                  <c:v>43013.658553240741</c:v>
                </c:pt>
                <c:pt idx="6767">
                  <c:v>43013.659247685187</c:v>
                </c:pt>
                <c:pt idx="6768">
                  <c:v>43013.659942129627</c:v>
                </c:pt>
                <c:pt idx="6769">
                  <c:v>43013.660682870373</c:v>
                </c:pt>
                <c:pt idx="6770">
                  <c:v>43013.661458333343</c:v>
                </c:pt>
                <c:pt idx="6771">
                  <c:v>43013.662164351852</c:v>
                </c:pt>
                <c:pt idx="6772">
                  <c:v>43013.70385416667</c:v>
                </c:pt>
                <c:pt idx="6773">
                  <c:v>43013.745520833327</c:v>
                </c:pt>
                <c:pt idx="6774">
                  <c:v>43013.787187499998</c:v>
                </c:pt>
                <c:pt idx="6775">
                  <c:v>43013.82885416667</c:v>
                </c:pt>
                <c:pt idx="6776">
                  <c:v>43013.870520833327</c:v>
                </c:pt>
                <c:pt idx="6777">
                  <c:v>43013.912187499998</c:v>
                </c:pt>
                <c:pt idx="6778">
                  <c:v>43013.95385416667</c:v>
                </c:pt>
                <c:pt idx="6779">
                  <c:v>43013.995520833327</c:v>
                </c:pt>
                <c:pt idx="6780">
                  <c:v>43014.037187499998</c:v>
                </c:pt>
                <c:pt idx="6781">
                  <c:v>43014.07885416667</c:v>
                </c:pt>
                <c:pt idx="6782">
                  <c:v>43014.120520833327</c:v>
                </c:pt>
                <c:pt idx="6783">
                  <c:v>43014.162187499998</c:v>
                </c:pt>
                <c:pt idx="6784">
                  <c:v>43014.203877314823</c:v>
                </c:pt>
                <c:pt idx="6785">
                  <c:v>43014.24554398148</c:v>
                </c:pt>
                <c:pt idx="6786">
                  <c:v>43014.287210648137</c:v>
                </c:pt>
                <c:pt idx="6787">
                  <c:v>43014.328877314823</c:v>
                </c:pt>
                <c:pt idx="6788">
                  <c:v>43014.37054398148</c:v>
                </c:pt>
                <c:pt idx="6789">
                  <c:v>43014.412210648137</c:v>
                </c:pt>
                <c:pt idx="6790">
                  <c:v>43014.453877314823</c:v>
                </c:pt>
                <c:pt idx="6791">
                  <c:v>43014.49554398148</c:v>
                </c:pt>
                <c:pt idx="6792">
                  <c:v>43014.537210648137</c:v>
                </c:pt>
                <c:pt idx="6793">
                  <c:v>43014.578877314823</c:v>
                </c:pt>
                <c:pt idx="6794">
                  <c:v>43014.620555555557</c:v>
                </c:pt>
                <c:pt idx="6795">
                  <c:v>43014.662222222221</c:v>
                </c:pt>
                <c:pt idx="6796">
                  <c:v>43014.703946759262</c:v>
                </c:pt>
                <c:pt idx="6797">
                  <c:v>43014.745613425926</c:v>
                </c:pt>
                <c:pt idx="6798">
                  <c:v>43014.787280092591</c:v>
                </c:pt>
                <c:pt idx="6799">
                  <c:v>43014.828946759262</c:v>
                </c:pt>
                <c:pt idx="6800">
                  <c:v>43014.870613425926</c:v>
                </c:pt>
                <c:pt idx="6801">
                  <c:v>43014.912280092591</c:v>
                </c:pt>
                <c:pt idx="6802">
                  <c:v>43014.953946759262</c:v>
                </c:pt>
                <c:pt idx="6803">
                  <c:v>43014.995613425926</c:v>
                </c:pt>
                <c:pt idx="6804">
                  <c:v>43015.037280092591</c:v>
                </c:pt>
                <c:pt idx="6805">
                  <c:v>43015.078946759262</c:v>
                </c:pt>
                <c:pt idx="6806">
                  <c:v>43015.120613425926</c:v>
                </c:pt>
                <c:pt idx="6807">
                  <c:v>43015.162280092591</c:v>
                </c:pt>
                <c:pt idx="6808">
                  <c:v>43015.203993055547</c:v>
                </c:pt>
                <c:pt idx="6809">
                  <c:v>43015.245659722219</c:v>
                </c:pt>
                <c:pt idx="6810">
                  <c:v>43015.287326388891</c:v>
                </c:pt>
                <c:pt idx="6811">
                  <c:v>43015.328993055547</c:v>
                </c:pt>
                <c:pt idx="6812">
                  <c:v>43015.370659722219</c:v>
                </c:pt>
                <c:pt idx="6813">
                  <c:v>43015.412326388891</c:v>
                </c:pt>
                <c:pt idx="6814">
                  <c:v>43015.453993055547</c:v>
                </c:pt>
                <c:pt idx="6815">
                  <c:v>43015.495659722219</c:v>
                </c:pt>
                <c:pt idx="6816">
                  <c:v>43015.537326388891</c:v>
                </c:pt>
                <c:pt idx="6817">
                  <c:v>43015.578993055547</c:v>
                </c:pt>
                <c:pt idx="6818">
                  <c:v>43015.620671296303</c:v>
                </c:pt>
                <c:pt idx="6819">
                  <c:v>43015.66233796296</c:v>
                </c:pt>
                <c:pt idx="6820">
                  <c:v>43015.704039351847</c:v>
                </c:pt>
                <c:pt idx="6821">
                  <c:v>43015.745706018519</c:v>
                </c:pt>
                <c:pt idx="6822">
                  <c:v>43015.787372685183</c:v>
                </c:pt>
                <c:pt idx="6823">
                  <c:v>43015.829039351847</c:v>
                </c:pt>
                <c:pt idx="6824">
                  <c:v>43015.870706018519</c:v>
                </c:pt>
                <c:pt idx="6825">
                  <c:v>43015.912372685183</c:v>
                </c:pt>
                <c:pt idx="6826">
                  <c:v>43015.954039351847</c:v>
                </c:pt>
                <c:pt idx="6827">
                  <c:v>43015.995706018519</c:v>
                </c:pt>
                <c:pt idx="6828">
                  <c:v>43016.037372685183</c:v>
                </c:pt>
                <c:pt idx="6829">
                  <c:v>43016.079039351847</c:v>
                </c:pt>
                <c:pt idx="6830">
                  <c:v>43016.120706018519</c:v>
                </c:pt>
                <c:pt idx="6831">
                  <c:v>43016.162372685183</c:v>
                </c:pt>
                <c:pt idx="6832">
                  <c:v>43016.204085648147</c:v>
                </c:pt>
                <c:pt idx="6833">
                  <c:v>43016.245752314811</c:v>
                </c:pt>
                <c:pt idx="6834">
                  <c:v>43016.287418981483</c:v>
                </c:pt>
                <c:pt idx="6835">
                  <c:v>43016.329085648147</c:v>
                </c:pt>
                <c:pt idx="6836">
                  <c:v>43016.370752314811</c:v>
                </c:pt>
                <c:pt idx="6837">
                  <c:v>43016.412418981483</c:v>
                </c:pt>
                <c:pt idx="6838">
                  <c:v>43016.454085648147</c:v>
                </c:pt>
                <c:pt idx="6839">
                  <c:v>43016.495752314811</c:v>
                </c:pt>
                <c:pt idx="6840">
                  <c:v>43016.537418981483</c:v>
                </c:pt>
                <c:pt idx="6841">
                  <c:v>43016.579085648147</c:v>
                </c:pt>
                <c:pt idx="6842">
                  <c:v>43016.620775462958</c:v>
                </c:pt>
                <c:pt idx="6843">
                  <c:v>43016.662442129629</c:v>
                </c:pt>
                <c:pt idx="6844">
                  <c:v>43016.704143518517</c:v>
                </c:pt>
                <c:pt idx="6845">
                  <c:v>43016.745810185188</c:v>
                </c:pt>
                <c:pt idx="6846">
                  <c:v>43016.787476851852</c:v>
                </c:pt>
                <c:pt idx="6847">
                  <c:v>43016.829143518517</c:v>
                </c:pt>
                <c:pt idx="6848">
                  <c:v>43016.870810185188</c:v>
                </c:pt>
                <c:pt idx="6849">
                  <c:v>43016.912476851852</c:v>
                </c:pt>
                <c:pt idx="6850">
                  <c:v>43016.954143518517</c:v>
                </c:pt>
                <c:pt idx="6851">
                  <c:v>43016.995810185188</c:v>
                </c:pt>
                <c:pt idx="6852">
                  <c:v>43017.037476851852</c:v>
                </c:pt>
                <c:pt idx="6853">
                  <c:v>43017.079143518517</c:v>
                </c:pt>
                <c:pt idx="6854">
                  <c:v>43017.120810185188</c:v>
                </c:pt>
                <c:pt idx="6855">
                  <c:v>43017.162476851852</c:v>
                </c:pt>
                <c:pt idx="6856">
                  <c:v>43017.20417824074</c:v>
                </c:pt>
                <c:pt idx="6857">
                  <c:v>43017.245844907397</c:v>
                </c:pt>
                <c:pt idx="6858">
                  <c:v>43017.287511574083</c:v>
                </c:pt>
                <c:pt idx="6859">
                  <c:v>43017.32917824074</c:v>
                </c:pt>
                <c:pt idx="6860">
                  <c:v>43017.370844907397</c:v>
                </c:pt>
                <c:pt idx="6861">
                  <c:v>43017.412511574083</c:v>
                </c:pt>
                <c:pt idx="6862">
                  <c:v>43017.45417824074</c:v>
                </c:pt>
                <c:pt idx="6863">
                  <c:v>43017.495844907397</c:v>
                </c:pt>
                <c:pt idx="6864">
                  <c:v>43017.537511574083</c:v>
                </c:pt>
                <c:pt idx="6865">
                  <c:v>43017.57917824074</c:v>
                </c:pt>
                <c:pt idx="6866">
                  <c:v>43017.620856481481</c:v>
                </c:pt>
                <c:pt idx="6867">
                  <c:v>43017.662523148138</c:v>
                </c:pt>
                <c:pt idx="6868">
                  <c:v>43017.668124999997</c:v>
                </c:pt>
                <c:pt idx="6869">
                  <c:v>43017.709814814807</c:v>
                </c:pt>
                <c:pt idx="6870">
                  <c:v>43017.751481481479</c:v>
                </c:pt>
                <c:pt idx="6871">
                  <c:v>43017.79314814815</c:v>
                </c:pt>
                <c:pt idx="6872">
                  <c:v>43017.834814814807</c:v>
                </c:pt>
                <c:pt idx="6873">
                  <c:v>43017.876481481479</c:v>
                </c:pt>
                <c:pt idx="6874">
                  <c:v>43017.91814814815</c:v>
                </c:pt>
                <c:pt idx="6875">
                  <c:v>43017.959849537037</c:v>
                </c:pt>
                <c:pt idx="6876">
                  <c:v>43018.001516203702</c:v>
                </c:pt>
                <c:pt idx="6877">
                  <c:v>43018.043182870373</c:v>
                </c:pt>
                <c:pt idx="6878">
                  <c:v>43018.084849537037</c:v>
                </c:pt>
                <c:pt idx="6879">
                  <c:v>43018.126516203702</c:v>
                </c:pt>
                <c:pt idx="6880">
                  <c:v>43018.168182870373</c:v>
                </c:pt>
                <c:pt idx="6881">
                  <c:v>43018.20989583333</c:v>
                </c:pt>
                <c:pt idx="6882">
                  <c:v>43018.251562500001</c:v>
                </c:pt>
                <c:pt idx="6883">
                  <c:v>43018.293229166673</c:v>
                </c:pt>
                <c:pt idx="6884">
                  <c:v>43018.33489583333</c:v>
                </c:pt>
                <c:pt idx="6885">
                  <c:v>43018.376562500001</c:v>
                </c:pt>
                <c:pt idx="6886">
                  <c:v>43018.418229166673</c:v>
                </c:pt>
                <c:pt idx="6887">
                  <c:v>43018.459907407407</c:v>
                </c:pt>
                <c:pt idx="6888">
                  <c:v>43018.501574074071</c:v>
                </c:pt>
                <c:pt idx="6889">
                  <c:v>43018.543240740742</c:v>
                </c:pt>
                <c:pt idx="6890">
                  <c:v>43018.584918981483</c:v>
                </c:pt>
                <c:pt idx="6891">
                  <c:v>43018.626597222217</c:v>
                </c:pt>
                <c:pt idx="6892">
                  <c:v>43018.668263888889</c:v>
                </c:pt>
                <c:pt idx="6893">
                  <c:v>43018.709953703707</c:v>
                </c:pt>
                <c:pt idx="6894">
                  <c:v>43018.751620370371</c:v>
                </c:pt>
                <c:pt idx="6895">
                  <c:v>43018.793287037042</c:v>
                </c:pt>
                <c:pt idx="6896">
                  <c:v>43018.834953703707</c:v>
                </c:pt>
                <c:pt idx="6897">
                  <c:v>43018.876620370371</c:v>
                </c:pt>
                <c:pt idx="6898">
                  <c:v>43018.918287037042</c:v>
                </c:pt>
                <c:pt idx="6899">
                  <c:v>43018.959988425922</c:v>
                </c:pt>
                <c:pt idx="6900">
                  <c:v>43019.001655092587</c:v>
                </c:pt>
                <c:pt idx="6901">
                  <c:v>43019.043321759258</c:v>
                </c:pt>
                <c:pt idx="6902">
                  <c:v>43019.084988425922</c:v>
                </c:pt>
                <c:pt idx="6903">
                  <c:v>43019.126655092587</c:v>
                </c:pt>
                <c:pt idx="6904">
                  <c:v>43019.168321759258</c:v>
                </c:pt>
                <c:pt idx="6905">
                  <c:v>43019.210023148153</c:v>
                </c:pt>
                <c:pt idx="6906">
                  <c:v>43019.251689814817</c:v>
                </c:pt>
                <c:pt idx="6907">
                  <c:v>43019.293356481481</c:v>
                </c:pt>
                <c:pt idx="6908">
                  <c:v>43019.335023148153</c:v>
                </c:pt>
                <c:pt idx="6909">
                  <c:v>43019.376689814817</c:v>
                </c:pt>
                <c:pt idx="6910">
                  <c:v>43019.418356481481</c:v>
                </c:pt>
                <c:pt idx="6911">
                  <c:v>43019.460057870368</c:v>
                </c:pt>
                <c:pt idx="6912">
                  <c:v>43019.50172453704</c:v>
                </c:pt>
                <c:pt idx="6913">
                  <c:v>43019.543391203697</c:v>
                </c:pt>
                <c:pt idx="6914">
                  <c:v>43019.585069444453</c:v>
                </c:pt>
                <c:pt idx="6915">
                  <c:v>43019.626736111109</c:v>
                </c:pt>
                <c:pt idx="6916">
                  <c:v>43019.668402777781</c:v>
                </c:pt>
                <c:pt idx="6917">
                  <c:v>43019.710104166668</c:v>
                </c:pt>
                <c:pt idx="6918">
                  <c:v>43019.751770833333</c:v>
                </c:pt>
                <c:pt idx="6919">
                  <c:v>43019.793437499997</c:v>
                </c:pt>
                <c:pt idx="6920">
                  <c:v>43019.835104166668</c:v>
                </c:pt>
                <c:pt idx="6921">
                  <c:v>43019.876770833333</c:v>
                </c:pt>
                <c:pt idx="6922">
                  <c:v>43019.918437499997</c:v>
                </c:pt>
                <c:pt idx="6923">
                  <c:v>43019.960127314807</c:v>
                </c:pt>
                <c:pt idx="6924">
                  <c:v>43020.001793981479</c:v>
                </c:pt>
                <c:pt idx="6925">
                  <c:v>43020.04346064815</c:v>
                </c:pt>
                <c:pt idx="6926">
                  <c:v>43020.085127314807</c:v>
                </c:pt>
                <c:pt idx="6927">
                  <c:v>43020.126793981479</c:v>
                </c:pt>
                <c:pt idx="6928">
                  <c:v>43020.16846064815</c:v>
                </c:pt>
                <c:pt idx="6929">
                  <c:v>43020.210138888891</c:v>
                </c:pt>
                <c:pt idx="6930">
                  <c:v>43020.251805555563</c:v>
                </c:pt>
                <c:pt idx="6931">
                  <c:v>43020.29347222222</c:v>
                </c:pt>
                <c:pt idx="6932">
                  <c:v>43020.335138888891</c:v>
                </c:pt>
                <c:pt idx="6933">
                  <c:v>43020.376805555563</c:v>
                </c:pt>
                <c:pt idx="6934">
                  <c:v>43020.41847222222</c:v>
                </c:pt>
                <c:pt idx="6935">
                  <c:v>43020.421284722222</c:v>
                </c:pt>
                <c:pt idx="6936">
                  <c:v>43020.46298611111</c:v>
                </c:pt>
                <c:pt idx="6937">
                  <c:v>43020.504652777781</c:v>
                </c:pt>
                <c:pt idx="6938">
                  <c:v>43020.546319444453</c:v>
                </c:pt>
                <c:pt idx="6939">
                  <c:v>43020.588009259263</c:v>
                </c:pt>
                <c:pt idx="6940">
                  <c:v>43020.629675925928</c:v>
                </c:pt>
                <c:pt idx="6941">
                  <c:v>43020.671342592592</c:v>
                </c:pt>
                <c:pt idx="6942">
                  <c:v>43020.713043981479</c:v>
                </c:pt>
                <c:pt idx="6943">
                  <c:v>43020.754710648151</c:v>
                </c:pt>
                <c:pt idx="6944">
                  <c:v>43020.796377314808</c:v>
                </c:pt>
                <c:pt idx="6945">
                  <c:v>43020.838043981479</c:v>
                </c:pt>
                <c:pt idx="6946">
                  <c:v>43020.879710648151</c:v>
                </c:pt>
                <c:pt idx="6947">
                  <c:v>43020.921377314808</c:v>
                </c:pt>
                <c:pt idx="6948">
                  <c:v>43020.963078703702</c:v>
                </c:pt>
                <c:pt idx="6949">
                  <c:v>43021.004745370366</c:v>
                </c:pt>
                <c:pt idx="6950">
                  <c:v>43021.046412037038</c:v>
                </c:pt>
                <c:pt idx="6951">
                  <c:v>43021.088078703702</c:v>
                </c:pt>
                <c:pt idx="6952">
                  <c:v>43021.129745370366</c:v>
                </c:pt>
                <c:pt idx="6953">
                  <c:v>43021.171412037038</c:v>
                </c:pt>
                <c:pt idx="6954">
                  <c:v>43021.213078703702</c:v>
                </c:pt>
                <c:pt idx="6955">
                  <c:v>43021.254745370366</c:v>
                </c:pt>
                <c:pt idx="6956">
                  <c:v>43021.296412037038</c:v>
                </c:pt>
                <c:pt idx="6957">
                  <c:v>43021.338078703702</c:v>
                </c:pt>
                <c:pt idx="6958">
                  <c:v>43021.379745370366</c:v>
                </c:pt>
                <c:pt idx="6959">
                  <c:v>43021.421412037038</c:v>
                </c:pt>
                <c:pt idx="6960">
                  <c:v>43021.463090277779</c:v>
                </c:pt>
                <c:pt idx="6961">
                  <c:v>43021.504756944443</c:v>
                </c:pt>
                <c:pt idx="6962">
                  <c:v>43021.546423611107</c:v>
                </c:pt>
                <c:pt idx="6963">
                  <c:v>43021.588101851848</c:v>
                </c:pt>
                <c:pt idx="6964">
                  <c:v>43021.62976851852</c:v>
                </c:pt>
                <c:pt idx="6965">
                  <c:v>43021.671435185177</c:v>
                </c:pt>
                <c:pt idx="6966">
                  <c:v>43021.713113425933</c:v>
                </c:pt>
                <c:pt idx="6967">
                  <c:v>43021.754780092589</c:v>
                </c:pt>
                <c:pt idx="6968">
                  <c:v>43021.796446759261</c:v>
                </c:pt>
                <c:pt idx="6969">
                  <c:v>43021.838113425933</c:v>
                </c:pt>
                <c:pt idx="6970">
                  <c:v>43021.879780092589</c:v>
                </c:pt>
                <c:pt idx="6971">
                  <c:v>43021.921446759261</c:v>
                </c:pt>
                <c:pt idx="6972">
                  <c:v>43021.963125000002</c:v>
                </c:pt>
                <c:pt idx="6973">
                  <c:v>43022.004791666674</c:v>
                </c:pt>
                <c:pt idx="6974">
                  <c:v>43022.046458333331</c:v>
                </c:pt>
                <c:pt idx="6975">
                  <c:v>43022.088125000002</c:v>
                </c:pt>
                <c:pt idx="6976">
                  <c:v>43022.129791666674</c:v>
                </c:pt>
                <c:pt idx="6977">
                  <c:v>43022.171458333331</c:v>
                </c:pt>
                <c:pt idx="6978">
                  <c:v>43022.213136574072</c:v>
                </c:pt>
                <c:pt idx="6979">
                  <c:v>43022.254803240743</c:v>
                </c:pt>
                <c:pt idx="6980">
                  <c:v>43022.296469907407</c:v>
                </c:pt>
                <c:pt idx="6981">
                  <c:v>43022.338136574072</c:v>
                </c:pt>
                <c:pt idx="6982">
                  <c:v>43022.379803240743</c:v>
                </c:pt>
                <c:pt idx="6983">
                  <c:v>43022.421469907407</c:v>
                </c:pt>
                <c:pt idx="6984">
                  <c:v>43022.463136574072</c:v>
                </c:pt>
                <c:pt idx="6985">
                  <c:v>43022.504803240743</c:v>
                </c:pt>
                <c:pt idx="6986">
                  <c:v>43022.546469907407</c:v>
                </c:pt>
                <c:pt idx="6987">
                  <c:v>43022.588125000002</c:v>
                </c:pt>
                <c:pt idx="6988">
                  <c:v>43022.629791666674</c:v>
                </c:pt>
                <c:pt idx="6989">
                  <c:v>43022.671458333331</c:v>
                </c:pt>
                <c:pt idx="6990">
                  <c:v>43022.713171296287</c:v>
                </c:pt>
                <c:pt idx="6991">
                  <c:v>43022.754803240743</c:v>
                </c:pt>
                <c:pt idx="6992">
                  <c:v>43022.796469907407</c:v>
                </c:pt>
                <c:pt idx="6993">
                  <c:v>43022.838136574072</c:v>
                </c:pt>
                <c:pt idx="6994">
                  <c:v>43022.879803240743</c:v>
                </c:pt>
                <c:pt idx="6995">
                  <c:v>43022.921469907407</c:v>
                </c:pt>
                <c:pt idx="6996">
                  <c:v>43022.963136574072</c:v>
                </c:pt>
                <c:pt idx="6997">
                  <c:v>43023.004803240743</c:v>
                </c:pt>
                <c:pt idx="6998">
                  <c:v>43023.046469907407</c:v>
                </c:pt>
                <c:pt idx="6999">
                  <c:v>43023.088136574072</c:v>
                </c:pt>
                <c:pt idx="7000">
                  <c:v>43023.129803240743</c:v>
                </c:pt>
                <c:pt idx="7001">
                  <c:v>43023.171469907407</c:v>
                </c:pt>
                <c:pt idx="7002">
                  <c:v>43023.213148148148</c:v>
                </c:pt>
                <c:pt idx="7003">
                  <c:v>43023.254814814813</c:v>
                </c:pt>
                <c:pt idx="7004">
                  <c:v>43023.296481481477</c:v>
                </c:pt>
                <c:pt idx="7005">
                  <c:v>43023.338148148148</c:v>
                </c:pt>
                <c:pt idx="7006">
                  <c:v>43023.379814814813</c:v>
                </c:pt>
                <c:pt idx="7007">
                  <c:v>43023.421481481477</c:v>
                </c:pt>
                <c:pt idx="7008">
                  <c:v>43023.463159722232</c:v>
                </c:pt>
                <c:pt idx="7009">
                  <c:v>43023.504826388889</c:v>
                </c:pt>
                <c:pt idx="7010">
                  <c:v>43023.546493055554</c:v>
                </c:pt>
                <c:pt idx="7011">
                  <c:v>43023.588159722232</c:v>
                </c:pt>
                <c:pt idx="7012">
                  <c:v>43023.629826388889</c:v>
                </c:pt>
                <c:pt idx="7013">
                  <c:v>43023.671493055554</c:v>
                </c:pt>
                <c:pt idx="7014">
                  <c:v>43023.713171296287</c:v>
                </c:pt>
                <c:pt idx="7015">
                  <c:v>43023.754837962973</c:v>
                </c:pt>
                <c:pt idx="7016">
                  <c:v>43023.79650462963</c:v>
                </c:pt>
                <c:pt idx="7017">
                  <c:v>43023.838171296287</c:v>
                </c:pt>
                <c:pt idx="7018">
                  <c:v>43023.879837962973</c:v>
                </c:pt>
                <c:pt idx="7019">
                  <c:v>43023.92150462963</c:v>
                </c:pt>
                <c:pt idx="7020">
                  <c:v>43023.963182870371</c:v>
                </c:pt>
                <c:pt idx="7021">
                  <c:v>43024.004849537043</c:v>
                </c:pt>
                <c:pt idx="7022">
                  <c:v>43024.046516203707</c:v>
                </c:pt>
                <c:pt idx="7023">
                  <c:v>43024.088182870371</c:v>
                </c:pt>
                <c:pt idx="7024">
                  <c:v>43024.129849537043</c:v>
                </c:pt>
                <c:pt idx="7025">
                  <c:v>43024.171516203707</c:v>
                </c:pt>
                <c:pt idx="7026">
                  <c:v>43024.213194444441</c:v>
                </c:pt>
                <c:pt idx="7027">
                  <c:v>43024.254861111112</c:v>
                </c:pt>
                <c:pt idx="7028">
                  <c:v>43024.296527777777</c:v>
                </c:pt>
                <c:pt idx="7029">
                  <c:v>43024.338194444441</c:v>
                </c:pt>
                <c:pt idx="7030">
                  <c:v>43024.379861111112</c:v>
                </c:pt>
                <c:pt idx="7031">
                  <c:v>43024.421527777777</c:v>
                </c:pt>
                <c:pt idx="7032">
                  <c:v>43024.463206018518</c:v>
                </c:pt>
                <c:pt idx="7033">
                  <c:v>43024.504872685182</c:v>
                </c:pt>
                <c:pt idx="7034">
                  <c:v>43024.546539351853</c:v>
                </c:pt>
                <c:pt idx="7035">
                  <c:v>43024.588229166657</c:v>
                </c:pt>
                <c:pt idx="7036">
                  <c:v>43024.629895833343</c:v>
                </c:pt>
                <c:pt idx="7037">
                  <c:v>43024.6715625</c:v>
                </c:pt>
                <c:pt idx="7038">
                  <c:v>43024.713240740741</c:v>
                </c:pt>
                <c:pt idx="7039">
                  <c:v>43024.754907407398</c:v>
                </c:pt>
                <c:pt idx="7040">
                  <c:v>43024.796574074076</c:v>
                </c:pt>
                <c:pt idx="7041">
                  <c:v>43024.838240740741</c:v>
                </c:pt>
                <c:pt idx="7042">
                  <c:v>43024.879907407398</c:v>
                </c:pt>
                <c:pt idx="7043">
                  <c:v>43024.921574074076</c:v>
                </c:pt>
                <c:pt idx="7044">
                  <c:v>43024.963252314818</c:v>
                </c:pt>
                <c:pt idx="7045">
                  <c:v>43025.004918981482</c:v>
                </c:pt>
                <c:pt idx="7046">
                  <c:v>43025.046585648153</c:v>
                </c:pt>
                <c:pt idx="7047">
                  <c:v>43025.088252314818</c:v>
                </c:pt>
                <c:pt idx="7048">
                  <c:v>43025.129918981482</c:v>
                </c:pt>
                <c:pt idx="7049">
                  <c:v>43025.171585648153</c:v>
                </c:pt>
                <c:pt idx="7050">
                  <c:v>43025.213252314818</c:v>
                </c:pt>
                <c:pt idx="7051">
                  <c:v>43025.254918981482</c:v>
                </c:pt>
                <c:pt idx="7052">
                  <c:v>43025.296585648153</c:v>
                </c:pt>
                <c:pt idx="7053">
                  <c:v>43025.338252314818</c:v>
                </c:pt>
                <c:pt idx="7054">
                  <c:v>43025.379918981482</c:v>
                </c:pt>
                <c:pt idx="7055">
                  <c:v>43025.421585648153</c:v>
                </c:pt>
                <c:pt idx="7056">
                  <c:v>43025.463240740741</c:v>
                </c:pt>
                <c:pt idx="7057">
                  <c:v>43025.504907407398</c:v>
                </c:pt>
                <c:pt idx="7058">
                  <c:v>43025.546574074076</c:v>
                </c:pt>
                <c:pt idx="7059">
                  <c:v>43025.588287037041</c:v>
                </c:pt>
                <c:pt idx="7060">
                  <c:v>43025.629953703698</c:v>
                </c:pt>
                <c:pt idx="7061">
                  <c:v>43025.671620370369</c:v>
                </c:pt>
                <c:pt idx="7062">
                  <c:v>43025.713333333333</c:v>
                </c:pt>
                <c:pt idx="7063">
                  <c:v>43025.754965277767</c:v>
                </c:pt>
                <c:pt idx="7064">
                  <c:v>43025.796631944453</c:v>
                </c:pt>
                <c:pt idx="7065">
                  <c:v>43025.83829861111</c:v>
                </c:pt>
                <c:pt idx="7066">
                  <c:v>43025.879965277767</c:v>
                </c:pt>
                <c:pt idx="7067">
                  <c:v>43025.921631944453</c:v>
                </c:pt>
                <c:pt idx="7068">
                  <c:v>43025.96329861111</c:v>
                </c:pt>
                <c:pt idx="7069">
                  <c:v>43026.004965277767</c:v>
                </c:pt>
                <c:pt idx="7070">
                  <c:v>43026.046631944453</c:v>
                </c:pt>
                <c:pt idx="7071">
                  <c:v>43026.08829861111</c:v>
                </c:pt>
                <c:pt idx="7072">
                  <c:v>43026.129965277767</c:v>
                </c:pt>
                <c:pt idx="7073">
                  <c:v>43026.171631944453</c:v>
                </c:pt>
                <c:pt idx="7074">
                  <c:v>43026.213310185187</c:v>
                </c:pt>
                <c:pt idx="7075">
                  <c:v>43026.254976851851</c:v>
                </c:pt>
                <c:pt idx="7076">
                  <c:v>43026.296643518523</c:v>
                </c:pt>
                <c:pt idx="7077">
                  <c:v>43026.338310185187</c:v>
                </c:pt>
                <c:pt idx="7078">
                  <c:v>43026.379976851851</c:v>
                </c:pt>
                <c:pt idx="7079">
                  <c:v>43026.421643518523</c:v>
                </c:pt>
                <c:pt idx="7080">
                  <c:v>43026.463321759264</c:v>
                </c:pt>
                <c:pt idx="7081">
                  <c:v>43026.504988425928</c:v>
                </c:pt>
                <c:pt idx="7082">
                  <c:v>43026.546655092592</c:v>
                </c:pt>
                <c:pt idx="7083">
                  <c:v>43026.588333333333</c:v>
                </c:pt>
                <c:pt idx="7084">
                  <c:v>43026.63</c:v>
                </c:pt>
                <c:pt idx="7085">
                  <c:v>43026.671666666669</c:v>
                </c:pt>
                <c:pt idx="7086">
                  <c:v>43026.71334490741</c:v>
                </c:pt>
                <c:pt idx="7087">
                  <c:v>43026.755011574067</c:v>
                </c:pt>
                <c:pt idx="7088">
                  <c:v>43026.796678240738</c:v>
                </c:pt>
                <c:pt idx="7089">
                  <c:v>43026.83834490741</c:v>
                </c:pt>
                <c:pt idx="7090">
                  <c:v>43026.880011574067</c:v>
                </c:pt>
                <c:pt idx="7091">
                  <c:v>43026.921678240738</c:v>
                </c:pt>
                <c:pt idx="7092">
                  <c:v>43026.963356481479</c:v>
                </c:pt>
                <c:pt idx="7093">
                  <c:v>43027.005023148151</c:v>
                </c:pt>
                <c:pt idx="7094">
                  <c:v>43027.046689814822</c:v>
                </c:pt>
                <c:pt idx="7095">
                  <c:v>43027.088356481479</c:v>
                </c:pt>
                <c:pt idx="7096">
                  <c:v>43027.130023148151</c:v>
                </c:pt>
                <c:pt idx="7097">
                  <c:v>43027.171689814822</c:v>
                </c:pt>
                <c:pt idx="7098">
                  <c:v>43027.213368055563</c:v>
                </c:pt>
                <c:pt idx="7099">
                  <c:v>43027.25503472222</c:v>
                </c:pt>
                <c:pt idx="7100">
                  <c:v>43027.296701388892</c:v>
                </c:pt>
                <c:pt idx="7101">
                  <c:v>43027.338368055563</c:v>
                </c:pt>
                <c:pt idx="7102">
                  <c:v>43027.38003472222</c:v>
                </c:pt>
                <c:pt idx="7103">
                  <c:v>43027.421701388892</c:v>
                </c:pt>
                <c:pt idx="7104">
                  <c:v>43027.463368055563</c:v>
                </c:pt>
                <c:pt idx="7105">
                  <c:v>43027.50503472222</c:v>
                </c:pt>
                <c:pt idx="7106">
                  <c:v>43027.546701388892</c:v>
                </c:pt>
                <c:pt idx="7107">
                  <c:v>43027.588391203702</c:v>
                </c:pt>
                <c:pt idx="7108">
                  <c:v>43027.630057870367</c:v>
                </c:pt>
                <c:pt idx="7109">
                  <c:v>43027.671724537038</c:v>
                </c:pt>
                <c:pt idx="7110">
                  <c:v>43027.713391203702</c:v>
                </c:pt>
                <c:pt idx="7111">
                  <c:v>43027.755057870367</c:v>
                </c:pt>
                <c:pt idx="7112">
                  <c:v>43027.796724537038</c:v>
                </c:pt>
                <c:pt idx="7113">
                  <c:v>43027.838391203702</c:v>
                </c:pt>
                <c:pt idx="7114">
                  <c:v>43027.880057870367</c:v>
                </c:pt>
                <c:pt idx="7115">
                  <c:v>43027.921724537038</c:v>
                </c:pt>
                <c:pt idx="7116">
                  <c:v>43027.963379629633</c:v>
                </c:pt>
                <c:pt idx="7117">
                  <c:v>43028.005046296297</c:v>
                </c:pt>
                <c:pt idx="7118">
                  <c:v>43028.046712962961</c:v>
                </c:pt>
                <c:pt idx="7119">
                  <c:v>43028.088379629633</c:v>
                </c:pt>
                <c:pt idx="7120">
                  <c:v>43028.13009259259</c:v>
                </c:pt>
                <c:pt idx="7121">
                  <c:v>43028.171724537038</c:v>
                </c:pt>
                <c:pt idx="7122">
                  <c:v>43028.213379629633</c:v>
                </c:pt>
                <c:pt idx="7123">
                  <c:v>43028.255057870367</c:v>
                </c:pt>
                <c:pt idx="7124">
                  <c:v>43028.296724537038</c:v>
                </c:pt>
                <c:pt idx="7125">
                  <c:v>43028.338391203702</c:v>
                </c:pt>
                <c:pt idx="7126">
                  <c:v>43028.380057870367</c:v>
                </c:pt>
                <c:pt idx="7127">
                  <c:v>43028.421724537038</c:v>
                </c:pt>
                <c:pt idx="7128">
                  <c:v>43028.463391203702</c:v>
                </c:pt>
                <c:pt idx="7129">
                  <c:v>43028.505057870367</c:v>
                </c:pt>
                <c:pt idx="7130">
                  <c:v>43028.546724537038</c:v>
                </c:pt>
                <c:pt idx="7131">
                  <c:v>43028.588402777779</c:v>
                </c:pt>
                <c:pt idx="7132">
                  <c:v>43028.630069444444</c:v>
                </c:pt>
                <c:pt idx="7133">
                  <c:v>43028.671736111108</c:v>
                </c:pt>
                <c:pt idx="7134">
                  <c:v>43028.713402777779</c:v>
                </c:pt>
                <c:pt idx="7135">
                  <c:v>43028.755069444444</c:v>
                </c:pt>
                <c:pt idx="7136">
                  <c:v>43028.796736111108</c:v>
                </c:pt>
                <c:pt idx="7137">
                  <c:v>43028.838402777779</c:v>
                </c:pt>
                <c:pt idx="7138">
                  <c:v>43028.880069444444</c:v>
                </c:pt>
                <c:pt idx="7139">
                  <c:v>43028.921736111108</c:v>
                </c:pt>
                <c:pt idx="7140">
                  <c:v>43028.963391203702</c:v>
                </c:pt>
                <c:pt idx="7141">
                  <c:v>43029.005057870367</c:v>
                </c:pt>
                <c:pt idx="7142">
                  <c:v>43029.046724537038</c:v>
                </c:pt>
                <c:pt idx="7143">
                  <c:v>43029.088391203702</c:v>
                </c:pt>
                <c:pt idx="7144">
                  <c:v>43029.130104166667</c:v>
                </c:pt>
                <c:pt idx="7145">
                  <c:v>43029.171736111108</c:v>
                </c:pt>
                <c:pt idx="7146">
                  <c:v>43029.213391203702</c:v>
                </c:pt>
                <c:pt idx="7147">
                  <c:v>43029.255069444444</c:v>
                </c:pt>
                <c:pt idx="7148">
                  <c:v>43029.296736111108</c:v>
                </c:pt>
                <c:pt idx="7149">
                  <c:v>43029.338402777779</c:v>
                </c:pt>
                <c:pt idx="7150">
                  <c:v>43029.380069444444</c:v>
                </c:pt>
                <c:pt idx="7151">
                  <c:v>43029.421736111108</c:v>
                </c:pt>
                <c:pt idx="7152">
                  <c:v>43029.463402777779</c:v>
                </c:pt>
                <c:pt idx="7153">
                  <c:v>43029.505069444444</c:v>
                </c:pt>
                <c:pt idx="7154">
                  <c:v>43029.546736111108</c:v>
                </c:pt>
                <c:pt idx="7155">
                  <c:v>43029.588425925933</c:v>
                </c:pt>
                <c:pt idx="7156">
                  <c:v>43029.63009259259</c:v>
                </c:pt>
                <c:pt idx="7157">
                  <c:v>43029.671759259261</c:v>
                </c:pt>
                <c:pt idx="7158">
                  <c:v>43029.713425925933</c:v>
                </c:pt>
                <c:pt idx="7159">
                  <c:v>43029.75509259259</c:v>
                </c:pt>
                <c:pt idx="7160">
                  <c:v>43029.796759259261</c:v>
                </c:pt>
                <c:pt idx="7161">
                  <c:v>43029.838425925933</c:v>
                </c:pt>
                <c:pt idx="7162">
                  <c:v>43029.88009259259</c:v>
                </c:pt>
                <c:pt idx="7163">
                  <c:v>43029.921759259261</c:v>
                </c:pt>
                <c:pt idx="7164">
                  <c:v>43029.963437500002</c:v>
                </c:pt>
                <c:pt idx="7165">
                  <c:v>43030.005104166667</c:v>
                </c:pt>
                <c:pt idx="7166">
                  <c:v>43030.046770833331</c:v>
                </c:pt>
                <c:pt idx="7167">
                  <c:v>43030.088437500002</c:v>
                </c:pt>
                <c:pt idx="7168">
                  <c:v>43030.213437500002</c:v>
                </c:pt>
                <c:pt idx="7169">
                  <c:v>43030.255104166667</c:v>
                </c:pt>
                <c:pt idx="7170">
                  <c:v>43030.296770833331</c:v>
                </c:pt>
                <c:pt idx="7171">
                  <c:v>43030.338437500002</c:v>
                </c:pt>
                <c:pt idx="7172">
                  <c:v>43030.380104166667</c:v>
                </c:pt>
                <c:pt idx="7173">
                  <c:v>43030.421770833331</c:v>
                </c:pt>
                <c:pt idx="7174">
                  <c:v>43030.463425925933</c:v>
                </c:pt>
                <c:pt idx="7175">
                  <c:v>43030.50509259259</c:v>
                </c:pt>
                <c:pt idx="7176">
                  <c:v>43030.546759259261</c:v>
                </c:pt>
                <c:pt idx="7177">
                  <c:v>43030.588437500002</c:v>
                </c:pt>
                <c:pt idx="7178">
                  <c:v>43030.630150462966</c:v>
                </c:pt>
                <c:pt idx="7179">
                  <c:v>43030.671782407408</c:v>
                </c:pt>
                <c:pt idx="7180">
                  <c:v>43030.713437500002</c:v>
                </c:pt>
                <c:pt idx="7181">
                  <c:v>43030.755115740743</c:v>
                </c:pt>
                <c:pt idx="7182">
                  <c:v>43030.796782407408</c:v>
                </c:pt>
                <c:pt idx="7183">
                  <c:v>43030.838449074072</c:v>
                </c:pt>
                <c:pt idx="7184">
                  <c:v>43030.880115740743</c:v>
                </c:pt>
                <c:pt idx="7185">
                  <c:v>43030.921782407408</c:v>
                </c:pt>
                <c:pt idx="7186">
                  <c:v>43030.963449074072</c:v>
                </c:pt>
                <c:pt idx="7187">
                  <c:v>43031.005115740743</c:v>
                </c:pt>
                <c:pt idx="7188">
                  <c:v>43031.046782407408</c:v>
                </c:pt>
                <c:pt idx="7189">
                  <c:v>43031.088449074072</c:v>
                </c:pt>
                <c:pt idx="7190">
                  <c:v>43031.130115740743</c:v>
                </c:pt>
                <c:pt idx="7191">
                  <c:v>43031.171782407408</c:v>
                </c:pt>
                <c:pt idx="7192">
                  <c:v>43031.213460648149</c:v>
                </c:pt>
                <c:pt idx="7193">
                  <c:v>43031.255127314813</c:v>
                </c:pt>
                <c:pt idx="7194">
                  <c:v>43031.296793981477</c:v>
                </c:pt>
                <c:pt idx="7195">
                  <c:v>43031.338460648149</c:v>
                </c:pt>
                <c:pt idx="7196">
                  <c:v>43031.380127314813</c:v>
                </c:pt>
                <c:pt idx="7197">
                  <c:v>43031.421793981477</c:v>
                </c:pt>
                <c:pt idx="7198">
                  <c:v>43031.463472222233</c:v>
                </c:pt>
                <c:pt idx="7199">
                  <c:v>43031.50513888889</c:v>
                </c:pt>
                <c:pt idx="7200">
                  <c:v>43031.546805555547</c:v>
                </c:pt>
                <c:pt idx="7201">
                  <c:v>43031.588483796288</c:v>
                </c:pt>
                <c:pt idx="7202">
                  <c:v>43031.630150462966</c:v>
                </c:pt>
                <c:pt idx="7203">
                  <c:v>43031.671817129631</c:v>
                </c:pt>
                <c:pt idx="7204">
                  <c:v>43031.714409722219</c:v>
                </c:pt>
                <c:pt idx="7205">
                  <c:v>43031.756076388891</c:v>
                </c:pt>
                <c:pt idx="7206">
                  <c:v>43031.797743055547</c:v>
                </c:pt>
                <c:pt idx="7207">
                  <c:v>43031.839409722219</c:v>
                </c:pt>
                <c:pt idx="7208">
                  <c:v>43031.881076388891</c:v>
                </c:pt>
                <c:pt idx="7209">
                  <c:v>43031.922743055547</c:v>
                </c:pt>
                <c:pt idx="7210">
                  <c:v>43031.964432870373</c:v>
                </c:pt>
                <c:pt idx="7211">
                  <c:v>43032.006099537037</c:v>
                </c:pt>
                <c:pt idx="7212">
                  <c:v>43032.047766203701</c:v>
                </c:pt>
                <c:pt idx="7213">
                  <c:v>43032.089432870373</c:v>
                </c:pt>
                <c:pt idx="7214">
                  <c:v>43032.131099537037</c:v>
                </c:pt>
                <c:pt idx="7215">
                  <c:v>43032.172766203701</c:v>
                </c:pt>
                <c:pt idx="7216">
                  <c:v>43032.214421296303</c:v>
                </c:pt>
                <c:pt idx="7217">
                  <c:v>43032.25608796296</c:v>
                </c:pt>
                <c:pt idx="7218">
                  <c:v>43032.297754629632</c:v>
                </c:pt>
                <c:pt idx="7219">
                  <c:v>43032.339467592603</c:v>
                </c:pt>
                <c:pt idx="7220">
                  <c:v>43032.381099537037</c:v>
                </c:pt>
                <c:pt idx="7221">
                  <c:v>43032.422766203701</c:v>
                </c:pt>
                <c:pt idx="7222">
                  <c:v>43032.464467592603</c:v>
                </c:pt>
                <c:pt idx="7223">
                  <c:v>43032.50613425926</c:v>
                </c:pt>
                <c:pt idx="7224">
                  <c:v>43032.547800925917</c:v>
                </c:pt>
                <c:pt idx="7225">
                  <c:v>43032.589479166672</c:v>
                </c:pt>
                <c:pt idx="7226">
                  <c:v>43032.631145833337</c:v>
                </c:pt>
                <c:pt idx="7227">
                  <c:v>43032.672812500001</c:v>
                </c:pt>
                <c:pt idx="7228">
                  <c:v>43032.714502314811</c:v>
                </c:pt>
                <c:pt idx="7229">
                  <c:v>43032.756168981483</c:v>
                </c:pt>
                <c:pt idx="7230">
                  <c:v>43032.797835648147</c:v>
                </c:pt>
                <c:pt idx="7231">
                  <c:v>43032.839502314811</c:v>
                </c:pt>
                <c:pt idx="7232">
                  <c:v>43032.881168981483</c:v>
                </c:pt>
                <c:pt idx="7233">
                  <c:v>43032.922835648147</c:v>
                </c:pt>
                <c:pt idx="7234">
                  <c:v>43032.964537037027</c:v>
                </c:pt>
                <c:pt idx="7235">
                  <c:v>43033.006203703713</c:v>
                </c:pt>
                <c:pt idx="7236">
                  <c:v>43033.04787037037</c:v>
                </c:pt>
                <c:pt idx="7237">
                  <c:v>43033.089537037027</c:v>
                </c:pt>
                <c:pt idx="7238">
                  <c:v>43033.131203703713</c:v>
                </c:pt>
                <c:pt idx="7239">
                  <c:v>43033.17287037037</c:v>
                </c:pt>
                <c:pt idx="7240">
                  <c:v>43033.214571759258</c:v>
                </c:pt>
                <c:pt idx="7241">
                  <c:v>43033.256238425929</c:v>
                </c:pt>
                <c:pt idx="7242">
                  <c:v>43033.297905092593</c:v>
                </c:pt>
                <c:pt idx="7243">
                  <c:v>43033.339571759258</c:v>
                </c:pt>
                <c:pt idx="7244">
                  <c:v>43033.381238425929</c:v>
                </c:pt>
                <c:pt idx="7245">
                  <c:v>43033.422905092593</c:v>
                </c:pt>
                <c:pt idx="7246">
                  <c:v>43033.464571759258</c:v>
                </c:pt>
                <c:pt idx="7247">
                  <c:v>43033.506238425929</c:v>
                </c:pt>
                <c:pt idx="7248">
                  <c:v>43033.547905092593</c:v>
                </c:pt>
                <c:pt idx="7249">
                  <c:v>43033.589629629627</c:v>
                </c:pt>
                <c:pt idx="7250">
                  <c:v>43033.631261574083</c:v>
                </c:pt>
                <c:pt idx="7251">
                  <c:v>43033.67292824074</c:v>
                </c:pt>
                <c:pt idx="7252">
                  <c:v>43033.714618055557</c:v>
                </c:pt>
                <c:pt idx="7253">
                  <c:v>43033.756284722222</c:v>
                </c:pt>
                <c:pt idx="7254">
                  <c:v>43033.797951388893</c:v>
                </c:pt>
                <c:pt idx="7255">
                  <c:v>43033.839618055557</c:v>
                </c:pt>
                <c:pt idx="7256">
                  <c:v>43033.881284722222</c:v>
                </c:pt>
                <c:pt idx="7257">
                  <c:v>43033.922951388893</c:v>
                </c:pt>
                <c:pt idx="7258">
                  <c:v>43033.96465277778</c:v>
                </c:pt>
                <c:pt idx="7259">
                  <c:v>43034.006319444437</c:v>
                </c:pt>
                <c:pt idx="7260">
                  <c:v>43034.047986111109</c:v>
                </c:pt>
                <c:pt idx="7261">
                  <c:v>43034.08965277778</c:v>
                </c:pt>
                <c:pt idx="7262">
                  <c:v>43034.131319444437</c:v>
                </c:pt>
                <c:pt idx="7263">
                  <c:v>43034.172986111109</c:v>
                </c:pt>
                <c:pt idx="7264">
                  <c:v>43034.214699074073</c:v>
                </c:pt>
                <c:pt idx="7265">
                  <c:v>43034.256365740737</c:v>
                </c:pt>
                <c:pt idx="7266">
                  <c:v>43034.298032407409</c:v>
                </c:pt>
                <c:pt idx="7267">
                  <c:v>43034.339699074073</c:v>
                </c:pt>
                <c:pt idx="7268">
                  <c:v>43034.381365740737</c:v>
                </c:pt>
                <c:pt idx="7269">
                  <c:v>43034.423032407409</c:v>
                </c:pt>
                <c:pt idx="7270">
                  <c:v>43034.46471064815</c:v>
                </c:pt>
                <c:pt idx="7271">
                  <c:v>43034.506377314807</c:v>
                </c:pt>
                <c:pt idx="7272">
                  <c:v>43034.548043981478</c:v>
                </c:pt>
                <c:pt idx="7273">
                  <c:v>43034.589733796303</c:v>
                </c:pt>
                <c:pt idx="7274">
                  <c:v>43034.63140046296</c:v>
                </c:pt>
                <c:pt idx="7275">
                  <c:v>43034.673067129632</c:v>
                </c:pt>
                <c:pt idx="7276">
                  <c:v>43034.714768518519</c:v>
                </c:pt>
                <c:pt idx="7277">
                  <c:v>43034.756435185183</c:v>
                </c:pt>
                <c:pt idx="7278">
                  <c:v>43034.798101851848</c:v>
                </c:pt>
                <c:pt idx="7279">
                  <c:v>43034.839768518519</c:v>
                </c:pt>
                <c:pt idx="7280">
                  <c:v>43034.881435185183</c:v>
                </c:pt>
                <c:pt idx="7281">
                  <c:v>43034.923101851848</c:v>
                </c:pt>
                <c:pt idx="7282">
                  <c:v>43034.964791666673</c:v>
                </c:pt>
                <c:pt idx="7283">
                  <c:v>43035.006458333337</c:v>
                </c:pt>
                <c:pt idx="7284">
                  <c:v>43035.048125000001</c:v>
                </c:pt>
                <c:pt idx="7285">
                  <c:v>43035.089791666673</c:v>
                </c:pt>
                <c:pt idx="7286">
                  <c:v>43035.131504629629</c:v>
                </c:pt>
                <c:pt idx="7287">
                  <c:v>43035.173136574071</c:v>
                </c:pt>
                <c:pt idx="7288">
                  <c:v>43035.214814814812</c:v>
                </c:pt>
                <c:pt idx="7289">
                  <c:v>43035.256493055553</c:v>
                </c:pt>
                <c:pt idx="7290">
                  <c:v>43035.298159722217</c:v>
                </c:pt>
                <c:pt idx="7291">
                  <c:v>43035.339826388888</c:v>
                </c:pt>
                <c:pt idx="7292">
                  <c:v>43035.381493055553</c:v>
                </c:pt>
                <c:pt idx="7293">
                  <c:v>43035.423159722217</c:v>
                </c:pt>
                <c:pt idx="7294">
                  <c:v>43035.464861111112</c:v>
                </c:pt>
                <c:pt idx="7295">
                  <c:v>43035.506527777783</c:v>
                </c:pt>
                <c:pt idx="7296">
                  <c:v>43035.548194444447</c:v>
                </c:pt>
                <c:pt idx="7297">
                  <c:v>43035.589884259258</c:v>
                </c:pt>
                <c:pt idx="7298">
                  <c:v>43035.631550925929</c:v>
                </c:pt>
                <c:pt idx="7299">
                  <c:v>43035.673217592594</c:v>
                </c:pt>
                <c:pt idx="7300">
                  <c:v>43035.714907407397</c:v>
                </c:pt>
                <c:pt idx="7301">
                  <c:v>43035.756574074083</c:v>
                </c:pt>
                <c:pt idx="7302">
                  <c:v>43035.79824074074</c:v>
                </c:pt>
                <c:pt idx="7303">
                  <c:v>43035.839907407397</c:v>
                </c:pt>
                <c:pt idx="7304">
                  <c:v>43035.881574074083</c:v>
                </c:pt>
                <c:pt idx="7305">
                  <c:v>43035.92324074074</c:v>
                </c:pt>
                <c:pt idx="7306">
                  <c:v>43035.964953703697</c:v>
                </c:pt>
                <c:pt idx="7307">
                  <c:v>43036.006620370368</c:v>
                </c:pt>
                <c:pt idx="7308">
                  <c:v>43036.04828703704</c:v>
                </c:pt>
                <c:pt idx="7309">
                  <c:v>43036.089953703697</c:v>
                </c:pt>
                <c:pt idx="7310">
                  <c:v>43036.131620370368</c:v>
                </c:pt>
                <c:pt idx="7311">
                  <c:v>43036.17328703704</c:v>
                </c:pt>
                <c:pt idx="7312">
                  <c:v>43036.21497685185</c:v>
                </c:pt>
                <c:pt idx="7313">
                  <c:v>43036.256643518522</c:v>
                </c:pt>
                <c:pt idx="7314">
                  <c:v>43036.298310185193</c:v>
                </c:pt>
                <c:pt idx="7315">
                  <c:v>43036.33997685185</c:v>
                </c:pt>
                <c:pt idx="7316">
                  <c:v>43036.381643518522</c:v>
                </c:pt>
                <c:pt idx="7317">
                  <c:v>43036.423310185193</c:v>
                </c:pt>
                <c:pt idx="7318">
                  <c:v>43036.464999999997</c:v>
                </c:pt>
                <c:pt idx="7319">
                  <c:v>43036.506666666668</c:v>
                </c:pt>
                <c:pt idx="7320">
                  <c:v>43036.548333333332</c:v>
                </c:pt>
                <c:pt idx="7321">
                  <c:v>43036.59002314815</c:v>
                </c:pt>
                <c:pt idx="7322">
                  <c:v>43036.631689814807</c:v>
                </c:pt>
                <c:pt idx="7323">
                  <c:v>43036.673356481479</c:v>
                </c:pt>
                <c:pt idx="7324">
                  <c:v>43036.715046296304</c:v>
                </c:pt>
                <c:pt idx="7325">
                  <c:v>43036.756712962961</c:v>
                </c:pt>
                <c:pt idx="7326">
                  <c:v>43036.798379629632</c:v>
                </c:pt>
                <c:pt idx="7327">
                  <c:v>43036.840046296304</c:v>
                </c:pt>
                <c:pt idx="7328">
                  <c:v>43036.881712962961</c:v>
                </c:pt>
                <c:pt idx="7329">
                  <c:v>43036.923379629632</c:v>
                </c:pt>
                <c:pt idx="7330">
                  <c:v>43036.965046296304</c:v>
                </c:pt>
                <c:pt idx="7331">
                  <c:v>43037.006712962961</c:v>
                </c:pt>
                <c:pt idx="7332">
                  <c:v>43037.048379629632</c:v>
                </c:pt>
                <c:pt idx="7333">
                  <c:v>43037.090046296304</c:v>
                </c:pt>
                <c:pt idx="7334">
                  <c:v>43037.13175925926</c:v>
                </c:pt>
                <c:pt idx="7335">
                  <c:v>43037.131724537037</c:v>
                </c:pt>
                <c:pt idx="7336">
                  <c:v>43037.173414351862</c:v>
                </c:pt>
                <c:pt idx="7337">
                  <c:v>43037.215092592603</c:v>
                </c:pt>
                <c:pt idx="7338">
                  <c:v>43037.25675925926</c:v>
                </c:pt>
                <c:pt idx="7339">
                  <c:v>43037.298425925917</c:v>
                </c:pt>
                <c:pt idx="7340">
                  <c:v>43037.340092592603</c:v>
                </c:pt>
                <c:pt idx="7341">
                  <c:v>43037.38175925926</c:v>
                </c:pt>
                <c:pt idx="7342">
                  <c:v>43037.423437500001</c:v>
                </c:pt>
                <c:pt idx="7343">
                  <c:v>43037.465104166673</c:v>
                </c:pt>
                <c:pt idx="7344">
                  <c:v>43037.50677083333</c:v>
                </c:pt>
                <c:pt idx="7345">
                  <c:v>43037.548460648148</c:v>
                </c:pt>
                <c:pt idx="7346">
                  <c:v>43037.590127314812</c:v>
                </c:pt>
                <c:pt idx="7347">
                  <c:v>43037.631793981483</c:v>
                </c:pt>
                <c:pt idx="7348">
                  <c:v>43037.673495370371</c:v>
                </c:pt>
                <c:pt idx="7349">
                  <c:v>43037.715162037042</c:v>
                </c:pt>
                <c:pt idx="7350">
                  <c:v>43037.756828703707</c:v>
                </c:pt>
                <c:pt idx="7351">
                  <c:v>43037.798495370371</c:v>
                </c:pt>
                <c:pt idx="7352">
                  <c:v>43037.840162037042</c:v>
                </c:pt>
                <c:pt idx="7353">
                  <c:v>43037.881828703707</c:v>
                </c:pt>
                <c:pt idx="7354">
                  <c:v>43037.923541666663</c:v>
                </c:pt>
                <c:pt idx="7355">
                  <c:v>43037.965208333328</c:v>
                </c:pt>
                <c:pt idx="7356">
                  <c:v>43038.006874999999</c:v>
                </c:pt>
                <c:pt idx="7357">
                  <c:v>43038.048541666663</c:v>
                </c:pt>
                <c:pt idx="7358">
                  <c:v>43038.090208333328</c:v>
                </c:pt>
                <c:pt idx="7359">
                  <c:v>43038.131874999999</c:v>
                </c:pt>
                <c:pt idx="7360">
                  <c:v>43038.173564814817</c:v>
                </c:pt>
                <c:pt idx="7361">
                  <c:v>43038.215231481481</c:v>
                </c:pt>
                <c:pt idx="7362">
                  <c:v>43038.256898148153</c:v>
                </c:pt>
                <c:pt idx="7363">
                  <c:v>43038.298564814817</c:v>
                </c:pt>
                <c:pt idx="7364">
                  <c:v>43038.340231481481</c:v>
                </c:pt>
                <c:pt idx="7365">
                  <c:v>43038.381898148153</c:v>
                </c:pt>
                <c:pt idx="7366">
                  <c:v>43038.42359953704</c:v>
                </c:pt>
                <c:pt idx="7367">
                  <c:v>43038.465266203697</c:v>
                </c:pt>
                <c:pt idx="7368">
                  <c:v>43038.506932870368</c:v>
                </c:pt>
                <c:pt idx="7369">
                  <c:v>43038.548622685194</c:v>
                </c:pt>
                <c:pt idx="7370">
                  <c:v>43038.590289351851</c:v>
                </c:pt>
                <c:pt idx="7371">
                  <c:v>43038.631956018522</c:v>
                </c:pt>
                <c:pt idx="7372">
                  <c:v>43038.673645833333</c:v>
                </c:pt>
                <c:pt idx="7373">
                  <c:v>43038.715312499997</c:v>
                </c:pt>
                <c:pt idx="7374">
                  <c:v>43038.756979166668</c:v>
                </c:pt>
                <c:pt idx="7375">
                  <c:v>43038.798645833333</c:v>
                </c:pt>
                <c:pt idx="7376">
                  <c:v>43038.840312499997</c:v>
                </c:pt>
                <c:pt idx="7377">
                  <c:v>43038.881979166668</c:v>
                </c:pt>
                <c:pt idx="7378">
                  <c:v>43038.923668981479</c:v>
                </c:pt>
                <c:pt idx="7379">
                  <c:v>43038.96533564815</c:v>
                </c:pt>
                <c:pt idx="7380">
                  <c:v>43039.007002314807</c:v>
                </c:pt>
                <c:pt idx="7381">
                  <c:v>43039.048668981479</c:v>
                </c:pt>
                <c:pt idx="7382">
                  <c:v>43039.090381944443</c:v>
                </c:pt>
                <c:pt idx="7383">
                  <c:v>43039.132013888891</c:v>
                </c:pt>
                <c:pt idx="7384">
                  <c:v>43039.173680555563</c:v>
                </c:pt>
                <c:pt idx="7385">
                  <c:v>43039.215358796297</c:v>
                </c:pt>
                <c:pt idx="7386">
                  <c:v>43039.257025462961</c:v>
                </c:pt>
                <c:pt idx="7387">
                  <c:v>43039.298692129632</c:v>
                </c:pt>
                <c:pt idx="7388">
                  <c:v>43039.340358796297</c:v>
                </c:pt>
                <c:pt idx="7389">
                  <c:v>43039.382025462961</c:v>
                </c:pt>
                <c:pt idx="7390">
                  <c:v>43039.423715277779</c:v>
                </c:pt>
                <c:pt idx="7391">
                  <c:v>43039.465381944443</c:v>
                </c:pt>
                <c:pt idx="7392">
                  <c:v>43039.507048611107</c:v>
                </c:pt>
                <c:pt idx="7393">
                  <c:v>43039.548738425918</c:v>
                </c:pt>
                <c:pt idx="7394">
                  <c:v>43039.590405092589</c:v>
                </c:pt>
                <c:pt idx="7395">
                  <c:v>43039.632071759261</c:v>
                </c:pt>
                <c:pt idx="7396">
                  <c:v>43039.673773148148</c:v>
                </c:pt>
                <c:pt idx="7397">
                  <c:v>43039.715439814812</c:v>
                </c:pt>
                <c:pt idx="7398">
                  <c:v>43039.757106481477</c:v>
                </c:pt>
                <c:pt idx="7399">
                  <c:v>43039.798773148148</c:v>
                </c:pt>
                <c:pt idx="7400">
                  <c:v>43039.840439814812</c:v>
                </c:pt>
                <c:pt idx="7401">
                  <c:v>43039.882106481477</c:v>
                </c:pt>
                <c:pt idx="7402">
                  <c:v>43039.923796296287</c:v>
                </c:pt>
                <c:pt idx="7403">
                  <c:v>43039.965462962973</c:v>
                </c:pt>
                <c:pt idx="7404">
                  <c:v>43040.00712962963</c:v>
                </c:pt>
                <c:pt idx="7405">
                  <c:v>43040.048796296287</c:v>
                </c:pt>
                <c:pt idx="7406">
                  <c:v>43040.090462962973</c:v>
                </c:pt>
                <c:pt idx="7407">
                  <c:v>43040.13212962963</c:v>
                </c:pt>
                <c:pt idx="7408">
                  <c:v>43040.173831018517</c:v>
                </c:pt>
                <c:pt idx="7409">
                  <c:v>43040.215497685182</c:v>
                </c:pt>
                <c:pt idx="7410">
                  <c:v>43040.257164351853</c:v>
                </c:pt>
                <c:pt idx="7411">
                  <c:v>43040.298831018517</c:v>
                </c:pt>
                <c:pt idx="7412">
                  <c:v>43040.340497685182</c:v>
                </c:pt>
                <c:pt idx="7413">
                  <c:v>43040.382164351853</c:v>
                </c:pt>
                <c:pt idx="7414">
                  <c:v>43040.423854166656</c:v>
                </c:pt>
                <c:pt idx="7415">
                  <c:v>43040.465520833342</c:v>
                </c:pt>
                <c:pt idx="7416">
                  <c:v>43040.507187499999</c:v>
                </c:pt>
                <c:pt idx="7417">
                  <c:v>43040.548877314817</c:v>
                </c:pt>
                <c:pt idx="7418">
                  <c:v>43040.590543981481</c:v>
                </c:pt>
                <c:pt idx="7419">
                  <c:v>43040.632210648153</c:v>
                </c:pt>
                <c:pt idx="7420">
                  <c:v>43040.67391203704</c:v>
                </c:pt>
                <c:pt idx="7421">
                  <c:v>43040.715578703697</c:v>
                </c:pt>
                <c:pt idx="7422">
                  <c:v>43040.757245370369</c:v>
                </c:pt>
                <c:pt idx="7423">
                  <c:v>43040.79891203704</c:v>
                </c:pt>
                <c:pt idx="7424">
                  <c:v>43040.840578703697</c:v>
                </c:pt>
                <c:pt idx="7425">
                  <c:v>43040.882245370369</c:v>
                </c:pt>
                <c:pt idx="7426">
                  <c:v>43040.92392361111</c:v>
                </c:pt>
                <c:pt idx="7427">
                  <c:v>43040.965590277781</c:v>
                </c:pt>
                <c:pt idx="7428">
                  <c:v>43041.007256944453</c:v>
                </c:pt>
                <c:pt idx="7429">
                  <c:v>43041.04892361111</c:v>
                </c:pt>
                <c:pt idx="7430">
                  <c:v>43041.090636574067</c:v>
                </c:pt>
                <c:pt idx="7431">
                  <c:v>43041.132268518522</c:v>
                </c:pt>
                <c:pt idx="7432">
                  <c:v>43041.173958333333</c:v>
                </c:pt>
                <c:pt idx="7433">
                  <c:v>43041.215636574067</c:v>
                </c:pt>
                <c:pt idx="7434">
                  <c:v>43041.257303240738</c:v>
                </c:pt>
                <c:pt idx="7435">
                  <c:v>43041.29896990741</c:v>
                </c:pt>
                <c:pt idx="7436">
                  <c:v>43041.340636574067</c:v>
                </c:pt>
                <c:pt idx="7437">
                  <c:v>43041.382303240738</c:v>
                </c:pt>
                <c:pt idx="7438">
                  <c:v>43041.423993055563</c:v>
                </c:pt>
                <c:pt idx="7439">
                  <c:v>43041.46565972222</c:v>
                </c:pt>
                <c:pt idx="7440">
                  <c:v>43041.507326388892</c:v>
                </c:pt>
                <c:pt idx="7441">
                  <c:v>43041.549039351848</c:v>
                </c:pt>
                <c:pt idx="7442">
                  <c:v>43041.590682870366</c:v>
                </c:pt>
                <c:pt idx="7443">
                  <c:v>43041.632349537038</c:v>
                </c:pt>
                <c:pt idx="7444">
                  <c:v>43041.674039351848</c:v>
                </c:pt>
                <c:pt idx="7445">
                  <c:v>43041.71570601852</c:v>
                </c:pt>
                <c:pt idx="7446">
                  <c:v>43041.757372685177</c:v>
                </c:pt>
                <c:pt idx="7447">
                  <c:v>43041.799039351848</c:v>
                </c:pt>
                <c:pt idx="7448">
                  <c:v>43041.84070601852</c:v>
                </c:pt>
                <c:pt idx="7449">
                  <c:v>43041.882372685177</c:v>
                </c:pt>
                <c:pt idx="7450">
                  <c:v>43041.924050925933</c:v>
                </c:pt>
                <c:pt idx="7451">
                  <c:v>43041.965717592589</c:v>
                </c:pt>
                <c:pt idx="7452">
                  <c:v>43042.007384259261</c:v>
                </c:pt>
                <c:pt idx="7453">
                  <c:v>43042.049050925933</c:v>
                </c:pt>
                <c:pt idx="7454">
                  <c:v>43042.090717592589</c:v>
                </c:pt>
                <c:pt idx="7455">
                  <c:v>43042.132384259261</c:v>
                </c:pt>
                <c:pt idx="7456">
                  <c:v>43042.174050925933</c:v>
                </c:pt>
                <c:pt idx="7457">
                  <c:v>43042.215717592589</c:v>
                </c:pt>
                <c:pt idx="7458">
                  <c:v>43042.257384259261</c:v>
                </c:pt>
                <c:pt idx="7459">
                  <c:v>43042.299050925933</c:v>
                </c:pt>
                <c:pt idx="7460">
                  <c:v>43042.340763888889</c:v>
                </c:pt>
                <c:pt idx="7461">
                  <c:v>43042.382395833331</c:v>
                </c:pt>
                <c:pt idx="7462">
                  <c:v>43042.424074074072</c:v>
                </c:pt>
                <c:pt idx="7463">
                  <c:v>43042.465752314813</c:v>
                </c:pt>
                <c:pt idx="7464">
                  <c:v>43042.507418981477</c:v>
                </c:pt>
                <c:pt idx="7465">
                  <c:v>43042.549108796287</c:v>
                </c:pt>
                <c:pt idx="7466">
                  <c:v>43042.590775462973</c:v>
                </c:pt>
                <c:pt idx="7467">
                  <c:v>43042.63244212963</c:v>
                </c:pt>
                <c:pt idx="7468">
                  <c:v>43042.674131944441</c:v>
                </c:pt>
                <c:pt idx="7469">
                  <c:v>43042.715798611112</c:v>
                </c:pt>
                <c:pt idx="7470">
                  <c:v>43042.757465277777</c:v>
                </c:pt>
                <c:pt idx="7471">
                  <c:v>43042.799131944441</c:v>
                </c:pt>
                <c:pt idx="7472">
                  <c:v>43042.840798611112</c:v>
                </c:pt>
                <c:pt idx="7473">
                  <c:v>43042.882465277777</c:v>
                </c:pt>
                <c:pt idx="7474">
                  <c:v>43042.924178240741</c:v>
                </c:pt>
                <c:pt idx="7475">
                  <c:v>43042.965844907398</c:v>
                </c:pt>
                <c:pt idx="7476">
                  <c:v>43043.007511574076</c:v>
                </c:pt>
                <c:pt idx="7477">
                  <c:v>43043.049178240741</c:v>
                </c:pt>
                <c:pt idx="7478">
                  <c:v>43043.090844907398</c:v>
                </c:pt>
                <c:pt idx="7479">
                  <c:v>43043.132511574076</c:v>
                </c:pt>
                <c:pt idx="7480">
                  <c:v>43043.174212962957</c:v>
                </c:pt>
                <c:pt idx="7481">
                  <c:v>43043.215879629628</c:v>
                </c:pt>
                <c:pt idx="7482">
                  <c:v>43043.2575462963</c:v>
                </c:pt>
                <c:pt idx="7483">
                  <c:v>43043.299212962957</c:v>
                </c:pt>
                <c:pt idx="7484">
                  <c:v>43043.340879629628</c:v>
                </c:pt>
                <c:pt idx="7485">
                  <c:v>43043.3825462963</c:v>
                </c:pt>
                <c:pt idx="7486">
                  <c:v>43043.424247685187</c:v>
                </c:pt>
                <c:pt idx="7487">
                  <c:v>43043.465914351851</c:v>
                </c:pt>
                <c:pt idx="7488">
                  <c:v>43043.507581018523</c:v>
                </c:pt>
                <c:pt idx="7489">
                  <c:v>43043.549270833333</c:v>
                </c:pt>
                <c:pt idx="7490">
                  <c:v>43043.590937499997</c:v>
                </c:pt>
                <c:pt idx="7491">
                  <c:v>43043.632604166669</c:v>
                </c:pt>
                <c:pt idx="7492">
                  <c:v>43043.67428240741</c:v>
                </c:pt>
                <c:pt idx="7493">
                  <c:v>43043.715949074067</c:v>
                </c:pt>
                <c:pt idx="7494">
                  <c:v>43043.757615740738</c:v>
                </c:pt>
                <c:pt idx="7495">
                  <c:v>43043.79928240741</c:v>
                </c:pt>
                <c:pt idx="7496">
                  <c:v>43043.840949074067</c:v>
                </c:pt>
                <c:pt idx="7497">
                  <c:v>43043.882615740738</c:v>
                </c:pt>
                <c:pt idx="7498">
                  <c:v>43043.92428240741</c:v>
                </c:pt>
                <c:pt idx="7499">
                  <c:v>43043.965949074067</c:v>
                </c:pt>
                <c:pt idx="7500">
                  <c:v>43044.007615740738</c:v>
                </c:pt>
                <c:pt idx="7501">
                  <c:v>43044.04928240741</c:v>
                </c:pt>
                <c:pt idx="7502">
                  <c:v>43044.090995370367</c:v>
                </c:pt>
                <c:pt idx="7503">
                  <c:v>43044.132627314822</c:v>
                </c:pt>
                <c:pt idx="7504">
                  <c:v>43044.174305555563</c:v>
                </c:pt>
                <c:pt idx="7505">
                  <c:v>43044.215983796297</c:v>
                </c:pt>
                <c:pt idx="7506">
                  <c:v>43044.257650462961</c:v>
                </c:pt>
                <c:pt idx="7507">
                  <c:v>43044.299317129633</c:v>
                </c:pt>
                <c:pt idx="7508">
                  <c:v>43044.340983796297</c:v>
                </c:pt>
                <c:pt idx="7509">
                  <c:v>43044.382650462961</c:v>
                </c:pt>
                <c:pt idx="7510">
                  <c:v>43044.424328703702</c:v>
                </c:pt>
                <c:pt idx="7511">
                  <c:v>43044.465995370367</c:v>
                </c:pt>
                <c:pt idx="7512">
                  <c:v>43044.507662037038</c:v>
                </c:pt>
                <c:pt idx="7513">
                  <c:v>43044.549351851849</c:v>
                </c:pt>
                <c:pt idx="7514">
                  <c:v>43044.59101851852</c:v>
                </c:pt>
                <c:pt idx="7515">
                  <c:v>43044.632685185177</c:v>
                </c:pt>
                <c:pt idx="7516">
                  <c:v>43044.674386574072</c:v>
                </c:pt>
                <c:pt idx="7517">
                  <c:v>43044.716053240743</c:v>
                </c:pt>
                <c:pt idx="7518">
                  <c:v>43044.757719907408</c:v>
                </c:pt>
                <c:pt idx="7519">
                  <c:v>43044.799386574072</c:v>
                </c:pt>
                <c:pt idx="7520">
                  <c:v>43044.841053240743</c:v>
                </c:pt>
                <c:pt idx="7521">
                  <c:v>43044.882719907408</c:v>
                </c:pt>
                <c:pt idx="7522">
                  <c:v>43044.924421296288</c:v>
                </c:pt>
                <c:pt idx="7523">
                  <c:v>43044.966087962966</c:v>
                </c:pt>
                <c:pt idx="7524">
                  <c:v>43045.007754629631</c:v>
                </c:pt>
                <c:pt idx="7525">
                  <c:v>43045.049421296288</c:v>
                </c:pt>
                <c:pt idx="7526">
                  <c:v>43045.091087962966</c:v>
                </c:pt>
                <c:pt idx="7527">
                  <c:v>43045.132754629631</c:v>
                </c:pt>
                <c:pt idx="7528">
                  <c:v>43045.174467592587</c:v>
                </c:pt>
                <c:pt idx="7529">
                  <c:v>43045.216134259259</c:v>
                </c:pt>
                <c:pt idx="7530">
                  <c:v>43045.257800925923</c:v>
                </c:pt>
                <c:pt idx="7531">
                  <c:v>43045.299467592587</c:v>
                </c:pt>
                <c:pt idx="7532">
                  <c:v>43045.341134259259</c:v>
                </c:pt>
                <c:pt idx="7533">
                  <c:v>43045.382800925923</c:v>
                </c:pt>
                <c:pt idx="7534">
                  <c:v>43045.424490740741</c:v>
                </c:pt>
                <c:pt idx="7535">
                  <c:v>43045.466157407413</c:v>
                </c:pt>
                <c:pt idx="7536">
                  <c:v>43045.507824074077</c:v>
                </c:pt>
                <c:pt idx="7537">
                  <c:v>43045.549513888887</c:v>
                </c:pt>
                <c:pt idx="7538">
                  <c:v>43045.591180555559</c:v>
                </c:pt>
                <c:pt idx="7539">
                  <c:v>43045.632847222223</c:v>
                </c:pt>
                <c:pt idx="7540">
                  <c:v>43045.674525462957</c:v>
                </c:pt>
                <c:pt idx="7541">
                  <c:v>43045.716192129628</c:v>
                </c:pt>
                <c:pt idx="7542">
                  <c:v>43045.7578587963</c:v>
                </c:pt>
                <c:pt idx="7543">
                  <c:v>43045.799525462957</c:v>
                </c:pt>
                <c:pt idx="7544">
                  <c:v>43045.841192129628</c:v>
                </c:pt>
                <c:pt idx="7545">
                  <c:v>43045.8828587963</c:v>
                </c:pt>
                <c:pt idx="7546">
                  <c:v>43045.924537037034</c:v>
                </c:pt>
                <c:pt idx="7547">
                  <c:v>43045.966203703712</c:v>
                </c:pt>
                <c:pt idx="7548">
                  <c:v>43046.007870370369</c:v>
                </c:pt>
                <c:pt idx="7549">
                  <c:v>43046.049537037034</c:v>
                </c:pt>
                <c:pt idx="7550">
                  <c:v>43046.091249999998</c:v>
                </c:pt>
                <c:pt idx="7551">
                  <c:v>43046.132881944453</c:v>
                </c:pt>
                <c:pt idx="7552">
                  <c:v>43046.174560185187</c:v>
                </c:pt>
                <c:pt idx="7553">
                  <c:v>43046.216238425928</c:v>
                </c:pt>
                <c:pt idx="7554">
                  <c:v>43046.257905092592</c:v>
                </c:pt>
                <c:pt idx="7555">
                  <c:v>43046.299571759257</c:v>
                </c:pt>
                <c:pt idx="7556">
                  <c:v>43046.341238425928</c:v>
                </c:pt>
                <c:pt idx="7557">
                  <c:v>43046.382905092592</c:v>
                </c:pt>
                <c:pt idx="7558">
                  <c:v>43046.42459490741</c:v>
                </c:pt>
                <c:pt idx="7559">
                  <c:v>43046.466261574067</c:v>
                </c:pt>
                <c:pt idx="7560">
                  <c:v>43046.507928240739</c:v>
                </c:pt>
                <c:pt idx="7561">
                  <c:v>43046.54960648148</c:v>
                </c:pt>
                <c:pt idx="7562">
                  <c:v>43046.591273148151</c:v>
                </c:pt>
                <c:pt idx="7563">
                  <c:v>43046.632939814823</c:v>
                </c:pt>
                <c:pt idx="7564">
                  <c:v>43046.674641203703</c:v>
                </c:pt>
                <c:pt idx="7565">
                  <c:v>43046.716307870367</c:v>
                </c:pt>
                <c:pt idx="7566">
                  <c:v>43046.757974537039</c:v>
                </c:pt>
                <c:pt idx="7567">
                  <c:v>43046.799641203703</c:v>
                </c:pt>
                <c:pt idx="7568">
                  <c:v>43046.841307870367</c:v>
                </c:pt>
                <c:pt idx="7569">
                  <c:v>43046.882974537039</c:v>
                </c:pt>
                <c:pt idx="7570">
                  <c:v>43046.92465277778</c:v>
                </c:pt>
                <c:pt idx="7571">
                  <c:v>43046.966319444437</c:v>
                </c:pt>
                <c:pt idx="7572">
                  <c:v>43047.007986111108</c:v>
                </c:pt>
                <c:pt idx="7573">
                  <c:v>43047.04965277778</c:v>
                </c:pt>
                <c:pt idx="7574">
                  <c:v>43047.091319444437</c:v>
                </c:pt>
                <c:pt idx="7575">
                  <c:v>43047.132986111108</c:v>
                </c:pt>
                <c:pt idx="7576">
                  <c:v>43047.174664351849</c:v>
                </c:pt>
                <c:pt idx="7577">
                  <c:v>43047.216331018521</c:v>
                </c:pt>
                <c:pt idx="7578">
                  <c:v>43047.257997685178</c:v>
                </c:pt>
                <c:pt idx="7579">
                  <c:v>43047.299664351849</c:v>
                </c:pt>
                <c:pt idx="7580">
                  <c:v>43047.341377314813</c:v>
                </c:pt>
                <c:pt idx="7581">
                  <c:v>43047.383009259262</c:v>
                </c:pt>
                <c:pt idx="7582">
                  <c:v>43047.424687500003</c:v>
                </c:pt>
                <c:pt idx="7583">
                  <c:v>43047.466365740736</c:v>
                </c:pt>
                <c:pt idx="7584">
                  <c:v>43047.508032407408</c:v>
                </c:pt>
                <c:pt idx="7585">
                  <c:v>43047.549722222233</c:v>
                </c:pt>
                <c:pt idx="7586">
                  <c:v>43047.59138888889</c:v>
                </c:pt>
                <c:pt idx="7587">
                  <c:v>43047.633055555547</c:v>
                </c:pt>
                <c:pt idx="7588">
                  <c:v>43047.674756944441</c:v>
                </c:pt>
                <c:pt idx="7589">
                  <c:v>43047.716423611113</c:v>
                </c:pt>
                <c:pt idx="7590">
                  <c:v>43047.758090277777</c:v>
                </c:pt>
                <c:pt idx="7591">
                  <c:v>43047.799756944441</c:v>
                </c:pt>
                <c:pt idx="7592">
                  <c:v>43047.841423611113</c:v>
                </c:pt>
                <c:pt idx="7593">
                  <c:v>43047.883090277777</c:v>
                </c:pt>
                <c:pt idx="7594">
                  <c:v>43047.924791666657</c:v>
                </c:pt>
                <c:pt idx="7595">
                  <c:v>43047.966458333343</c:v>
                </c:pt>
                <c:pt idx="7596">
                  <c:v>43048.008125</c:v>
                </c:pt>
                <c:pt idx="7597">
                  <c:v>43048.049791666657</c:v>
                </c:pt>
                <c:pt idx="7598">
                  <c:v>43048.091458333343</c:v>
                </c:pt>
                <c:pt idx="7599">
                  <c:v>43048.133125</c:v>
                </c:pt>
                <c:pt idx="7600">
                  <c:v>43048.174814814818</c:v>
                </c:pt>
                <c:pt idx="7601">
                  <c:v>43048.216481481482</c:v>
                </c:pt>
                <c:pt idx="7602">
                  <c:v>43048.258148148147</c:v>
                </c:pt>
                <c:pt idx="7603">
                  <c:v>43048.299814814818</c:v>
                </c:pt>
                <c:pt idx="7604">
                  <c:v>43048.341481481482</c:v>
                </c:pt>
                <c:pt idx="7605">
                  <c:v>43048.383148148147</c:v>
                </c:pt>
                <c:pt idx="7606">
                  <c:v>43048.424849537027</c:v>
                </c:pt>
                <c:pt idx="7607">
                  <c:v>43048.466516203713</c:v>
                </c:pt>
                <c:pt idx="7608">
                  <c:v>43048.50818287037</c:v>
                </c:pt>
                <c:pt idx="7609">
                  <c:v>43048.549872685187</c:v>
                </c:pt>
                <c:pt idx="7610">
                  <c:v>43048.591539351852</c:v>
                </c:pt>
                <c:pt idx="7611">
                  <c:v>43048.633206018523</c:v>
                </c:pt>
                <c:pt idx="7612">
                  <c:v>43048.674872685187</c:v>
                </c:pt>
                <c:pt idx="7613">
                  <c:v>43048.716539351852</c:v>
                </c:pt>
                <c:pt idx="7614">
                  <c:v>43048.758206018523</c:v>
                </c:pt>
                <c:pt idx="7615">
                  <c:v>43048.799872685187</c:v>
                </c:pt>
                <c:pt idx="7616">
                  <c:v>43048.841539351852</c:v>
                </c:pt>
                <c:pt idx="7617">
                  <c:v>43048.883206018523</c:v>
                </c:pt>
                <c:pt idx="7618">
                  <c:v>43048.924884259257</c:v>
                </c:pt>
                <c:pt idx="7619">
                  <c:v>43048.966550925928</c:v>
                </c:pt>
                <c:pt idx="7620">
                  <c:v>43049.008217592593</c:v>
                </c:pt>
                <c:pt idx="7621">
                  <c:v>43049.049884259257</c:v>
                </c:pt>
                <c:pt idx="7622">
                  <c:v>43049.091597222221</c:v>
                </c:pt>
                <c:pt idx="7623">
                  <c:v>43049.133229166669</c:v>
                </c:pt>
                <c:pt idx="7624">
                  <c:v>43049.174895833326</c:v>
                </c:pt>
                <c:pt idx="7625">
                  <c:v>43049.216574074067</c:v>
                </c:pt>
                <c:pt idx="7626">
                  <c:v>43049.258240740739</c:v>
                </c:pt>
                <c:pt idx="7627">
                  <c:v>43049.299907407411</c:v>
                </c:pt>
                <c:pt idx="7628">
                  <c:v>43049.341574074067</c:v>
                </c:pt>
                <c:pt idx="7629">
                  <c:v>43049.383240740739</c:v>
                </c:pt>
                <c:pt idx="7630">
                  <c:v>43049.424930555557</c:v>
                </c:pt>
                <c:pt idx="7631">
                  <c:v>43049.466597222221</c:v>
                </c:pt>
                <c:pt idx="7632">
                  <c:v>43049.508263888893</c:v>
                </c:pt>
                <c:pt idx="7633">
                  <c:v>43049.549953703703</c:v>
                </c:pt>
                <c:pt idx="7634">
                  <c:v>43049.591620370367</c:v>
                </c:pt>
                <c:pt idx="7635">
                  <c:v>43049.633287037039</c:v>
                </c:pt>
                <c:pt idx="7636">
                  <c:v>43049.674976851849</c:v>
                </c:pt>
                <c:pt idx="7637">
                  <c:v>43049.716643518521</c:v>
                </c:pt>
                <c:pt idx="7638">
                  <c:v>43049.758310185192</c:v>
                </c:pt>
                <c:pt idx="7639">
                  <c:v>43049.799976851849</c:v>
                </c:pt>
                <c:pt idx="7640">
                  <c:v>43049.841643518521</c:v>
                </c:pt>
                <c:pt idx="7641">
                  <c:v>43049.883310185192</c:v>
                </c:pt>
                <c:pt idx="7642">
                  <c:v>43049.925000000003</c:v>
                </c:pt>
                <c:pt idx="7643">
                  <c:v>43049.966666666667</c:v>
                </c:pt>
                <c:pt idx="7644">
                  <c:v>43050.008333333331</c:v>
                </c:pt>
                <c:pt idx="7645">
                  <c:v>43050.05</c:v>
                </c:pt>
                <c:pt idx="7646">
                  <c:v>43050.091666666667</c:v>
                </c:pt>
                <c:pt idx="7647">
                  <c:v>43050.133333333331</c:v>
                </c:pt>
                <c:pt idx="7648">
                  <c:v>43050.175057870372</c:v>
                </c:pt>
                <c:pt idx="7649">
                  <c:v>43050.216724537036</c:v>
                </c:pt>
                <c:pt idx="7650">
                  <c:v>43050.258391203701</c:v>
                </c:pt>
                <c:pt idx="7651">
                  <c:v>43050.300057870372</c:v>
                </c:pt>
                <c:pt idx="7652">
                  <c:v>43050.341724537036</c:v>
                </c:pt>
                <c:pt idx="7653">
                  <c:v>43050.383391203701</c:v>
                </c:pt>
                <c:pt idx="7654">
                  <c:v>43050.425081018519</c:v>
                </c:pt>
                <c:pt idx="7655">
                  <c:v>43050.466747685183</c:v>
                </c:pt>
                <c:pt idx="7656">
                  <c:v>43050.508414351847</c:v>
                </c:pt>
                <c:pt idx="7657">
                  <c:v>43050.550104166658</c:v>
                </c:pt>
                <c:pt idx="7658">
                  <c:v>43050.591770833344</c:v>
                </c:pt>
                <c:pt idx="7659">
                  <c:v>43050.633437500001</c:v>
                </c:pt>
                <c:pt idx="7660">
                  <c:v>43050.675138888888</c:v>
                </c:pt>
                <c:pt idx="7661">
                  <c:v>43050.716805555552</c:v>
                </c:pt>
                <c:pt idx="7662">
                  <c:v>43050.758472222216</c:v>
                </c:pt>
                <c:pt idx="7663">
                  <c:v>43050.800138888888</c:v>
                </c:pt>
                <c:pt idx="7664">
                  <c:v>43050.841805555552</c:v>
                </c:pt>
                <c:pt idx="7665">
                  <c:v>43050.883472222216</c:v>
                </c:pt>
                <c:pt idx="7666">
                  <c:v>43050.925138888888</c:v>
                </c:pt>
                <c:pt idx="7667">
                  <c:v>43050.966805555552</c:v>
                </c:pt>
                <c:pt idx="7668">
                  <c:v>43051.008472222216</c:v>
                </c:pt>
                <c:pt idx="7669">
                  <c:v>43051.050138888888</c:v>
                </c:pt>
                <c:pt idx="7670">
                  <c:v>43051.091851851852</c:v>
                </c:pt>
                <c:pt idx="7671">
                  <c:v>43051.133483796293</c:v>
                </c:pt>
                <c:pt idx="7672">
                  <c:v>43051.175185185188</c:v>
                </c:pt>
                <c:pt idx="7673">
                  <c:v>43051.216863425929</c:v>
                </c:pt>
                <c:pt idx="7674">
                  <c:v>43051.258530092593</c:v>
                </c:pt>
                <c:pt idx="7675">
                  <c:v>43051.300196759257</c:v>
                </c:pt>
                <c:pt idx="7676">
                  <c:v>43051.341863425929</c:v>
                </c:pt>
                <c:pt idx="7677">
                  <c:v>43051.383530092593</c:v>
                </c:pt>
                <c:pt idx="7678">
                  <c:v>43051.425208333327</c:v>
                </c:pt>
                <c:pt idx="7679">
                  <c:v>43051.466874999998</c:v>
                </c:pt>
                <c:pt idx="7680">
                  <c:v>43051.50854166667</c:v>
                </c:pt>
                <c:pt idx="7681">
                  <c:v>43051.55023148148</c:v>
                </c:pt>
                <c:pt idx="7682">
                  <c:v>43051.591898148137</c:v>
                </c:pt>
                <c:pt idx="7683">
                  <c:v>43051.633564814823</c:v>
                </c:pt>
                <c:pt idx="7684">
                  <c:v>43051.675254629627</c:v>
                </c:pt>
                <c:pt idx="7685">
                  <c:v>43051.716921296298</c:v>
                </c:pt>
                <c:pt idx="7686">
                  <c:v>43051.758587962962</c:v>
                </c:pt>
                <c:pt idx="7687">
                  <c:v>43051.800254629627</c:v>
                </c:pt>
                <c:pt idx="7688">
                  <c:v>43051.841921296298</c:v>
                </c:pt>
                <c:pt idx="7689">
                  <c:v>43051.883587962962</c:v>
                </c:pt>
                <c:pt idx="7690">
                  <c:v>43051.925300925926</c:v>
                </c:pt>
                <c:pt idx="7691">
                  <c:v>43051.966967592591</c:v>
                </c:pt>
                <c:pt idx="7692">
                  <c:v>43052.008634259262</c:v>
                </c:pt>
                <c:pt idx="7693">
                  <c:v>43052.050300925926</c:v>
                </c:pt>
                <c:pt idx="7694">
                  <c:v>43052.091967592591</c:v>
                </c:pt>
                <c:pt idx="7695">
                  <c:v>43052.133634259262</c:v>
                </c:pt>
                <c:pt idx="7696">
                  <c:v>43052.175324074073</c:v>
                </c:pt>
                <c:pt idx="7697">
                  <c:v>43052.216990740737</c:v>
                </c:pt>
                <c:pt idx="7698">
                  <c:v>43052.258657407408</c:v>
                </c:pt>
                <c:pt idx="7699">
                  <c:v>43052.300324074073</c:v>
                </c:pt>
                <c:pt idx="7700">
                  <c:v>43052.341990740737</c:v>
                </c:pt>
                <c:pt idx="7701">
                  <c:v>43052.383657407408</c:v>
                </c:pt>
                <c:pt idx="7702">
                  <c:v>43052.425335648149</c:v>
                </c:pt>
                <c:pt idx="7703">
                  <c:v>43052.467002314806</c:v>
                </c:pt>
                <c:pt idx="7704">
                  <c:v>43052.508668981478</c:v>
                </c:pt>
                <c:pt idx="7705">
                  <c:v>43052.550358796303</c:v>
                </c:pt>
                <c:pt idx="7706">
                  <c:v>43052.59202546296</c:v>
                </c:pt>
                <c:pt idx="7707">
                  <c:v>43052.633692129632</c:v>
                </c:pt>
                <c:pt idx="7708">
                  <c:v>43052.675370370373</c:v>
                </c:pt>
                <c:pt idx="7709">
                  <c:v>43052.717037037037</c:v>
                </c:pt>
                <c:pt idx="7710">
                  <c:v>43052.758703703701</c:v>
                </c:pt>
                <c:pt idx="7711">
                  <c:v>43052.800370370373</c:v>
                </c:pt>
                <c:pt idx="7712">
                  <c:v>43052.842083333337</c:v>
                </c:pt>
                <c:pt idx="7713">
                  <c:v>43052.883715277778</c:v>
                </c:pt>
                <c:pt idx="7714">
                  <c:v>43052.925381944442</c:v>
                </c:pt>
                <c:pt idx="7715">
                  <c:v>43052.967060185183</c:v>
                </c:pt>
                <c:pt idx="7716">
                  <c:v>43053.008726851847</c:v>
                </c:pt>
                <c:pt idx="7717">
                  <c:v>43053.050393518519</c:v>
                </c:pt>
                <c:pt idx="7718">
                  <c:v>43053.092060185183</c:v>
                </c:pt>
                <c:pt idx="7719">
                  <c:v>43053.133726851847</c:v>
                </c:pt>
                <c:pt idx="7720">
                  <c:v>43053.175439814811</c:v>
                </c:pt>
                <c:pt idx="7721">
                  <c:v>43053.217106481483</c:v>
                </c:pt>
                <c:pt idx="7722">
                  <c:v>43053.258773148147</c:v>
                </c:pt>
                <c:pt idx="7723">
                  <c:v>43053.300439814811</c:v>
                </c:pt>
                <c:pt idx="7724">
                  <c:v>43053.342106481483</c:v>
                </c:pt>
                <c:pt idx="7725">
                  <c:v>43053.383773148147</c:v>
                </c:pt>
                <c:pt idx="7726">
                  <c:v>43053.425462962958</c:v>
                </c:pt>
                <c:pt idx="7727">
                  <c:v>43053.467129629629</c:v>
                </c:pt>
                <c:pt idx="7728">
                  <c:v>43053.508796296293</c:v>
                </c:pt>
                <c:pt idx="7729">
                  <c:v>43053.550474537027</c:v>
                </c:pt>
                <c:pt idx="7730">
                  <c:v>43053.592141203713</c:v>
                </c:pt>
                <c:pt idx="7731">
                  <c:v>43053.63380787037</c:v>
                </c:pt>
                <c:pt idx="7732">
                  <c:v>43053.675509259258</c:v>
                </c:pt>
                <c:pt idx="7733">
                  <c:v>43053.717175925929</c:v>
                </c:pt>
                <c:pt idx="7734">
                  <c:v>43053.758842592593</c:v>
                </c:pt>
                <c:pt idx="7735">
                  <c:v>43053.800509259258</c:v>
                </c:pt>
                <c:pt idx="7736">
                  <c:v>43053.842175925929</c:v>
                </c:pt>
                <c:pt idx="7737">
                  <c:v>43053.883842592593</c:v>
                </c:pt>
                <c:pt idx="7738">
                  <c:v>43053.925555555557</c:v>
                </c:pt>
                <c:pt idx="7739">
                  <c:v>43053.967222222222</c:v>
                </c:pt>
                <c:pt idx="7740">
                  <c:v>43054.008888888893</c:v>
                </c:pt>
                <c:pt idx="7741">
                  <c:v>43054.050555555557</c:v>
                </c:pt>
                <c:pt idx="7742">
                  <c:v>43054.092222222222</c:v>
                </c:pt>
                <c:pt idx="7743">
                  <c:v>43054.133888888893</c:v>
                </c:pt>
                <c:pt idx="7744">
                  <c:v>43054.175578703696</c:v>
                </c:pt>
                <c:pt idx="7745">
                  <c:v>43054.217245370368</c:v>
                </c:pt>
                <c:pt idx="7746">
                  <c:v>43054.258912037039</c:v>
                </c:pt>
                <c:pt idx="7747">
                  <c:v>43054.300578703696</c:v>
                </c:pt>
                <c:pt idx="7748">
                  <c:v>43054.342245370368</c:v>
                </c:pt>
                <c:pt idx="7749">
                  <c:v>43054.383912037039</c:v>
                </c:pt>
                <c:pt idx="7750">
                  <c:v>43054.42559027778</c:v>
                </c:pt>
                <c:pt idx="7751">
                  <c:v>43054.467256944437</c:v>
                </c:pt>
                <c:pt idx="7752">
                  <c:v>43054.508923611109</c:v>
                </c:pt>
                <c:pt idx="7753">
                  <c:v>43054.550636574073</c:v>
                </c:pt>
                <c:pt idx="7754">
                  <c:v>43054.592268518521</c:v>
                </c:pt>
                <c:pt idx="7755">
                  <c:v>43054.633935185193</c:v>
                </c:pt>
                <c:pt idx="7756">
                  <c:v>43054.675625000003</c:v>
                </c:pt>
                <c:pt idx="7757">
                  <c:v>43054.717291666668</c:v>
                </c:pt>
                <c:pt idx="7758">
                  <c:v>43054.758958333332</c:v>
                </c:pt>
                <c:pt idx="7759">
                  <c:v>43054.800625000003</c:v>
                </c:pt>
                <c:pt idx="7760">
                  <c:v>43054.842291666668</c:v>
                </c:pt>
                <c:pt idx="7761">
                  <c:v>43054.883958333332</c:v>
                </c:pt>
                <c:pt idx="7762">
                  <c:v>43054.925659722219</c:v>
                </c:pt>
                <c:pt idx="7763">
                  <c:v>43054.967326388891</c:v>
                </c:pt>
                <c:pt idx="7764">
                  <c:v>43055.008993055562</c:v>
                </c:pt>
                <c:pt idx="7765">
                  <c:v>43055.050659722219</c:v>
                </c:pt>
                <c:pt idx="7766">
                  <c:v>43055.092326388891</c:v>
                </c:pt>
                <c:pt idx="7767">
                  <c:v>43055.133993055562</c:v>
                </c:pt>
                <c:pt idx="7768">
                  <c:v>43055.175694444442</c:v>
                </c:pt>
                <c:pt idx="7769">
                  <c:v>43055.217361111107</c:v>
                </c:pt>
                <c:pt idx="7770">
                  <c:v>43055.259027777778</c:v>
                </c:pt>
                <c:pt idx="7771">
                  <c:v>43055.300694444442</c:v>
                </c:pt>
                <c:pt idx="7772">
                  <c:v>43055.342361111107</c:v>
                </c:pt>
                <c:pt idx="7773">
                  <c:v>43055.384027777778</c:v>
                </c:pt>
                <c:pt idx="7774">
                  <c:v>43055.425706018519</c:v>
                </c:pt>
                <c:pt idx="7775">
                  <c:v>43055.467372685183</c:v>
                </c:pt>
                <c:pt idx="7776">
                  <c:v>43055.509039351848</c:v>
                </c:pt>
                <c:pt idx="7777">
                  <c:v>43055.550694444442</c:v>
                </c:pt>
                <c:pt idx="7778">
                  <c:v>43055.592361111107</c:v>
                </c:pt>
                <c:pt idx="7779">
                  <c:v>43055.634027777778</c:v>
                </c:pt>
                <c:pt idx="7780">
                  <c:v>43055.675763888888</c:v>
                </c:pt>
                <c:pt idx="7781">
                  <c:v>43055.717395833337</c:v>
                </c:pt>
                <c:pt idx="7782">
                  <c:v>43055.759062500001</c:v>
                </c:pt>
                <c:pt idx="7783">
                  <c:v>43055.800729166673</c:v>
                </c:pt>
                <c:pt idx="7784">
                  <c:v>43055.842395833337</c:v>
                </c:pt>
                <c:pt idx="7785">
                  <c:v>43055.884062500001</c:v>
                </c:pt>
                <c:pt idx="7786">
                  <c:v>43055.925752314812</c:v>
                </c:pt>
                <c:pt idx="7787">
                  <c:v>43055.967418981483</c:v>
                </c:pt>
                <c:pt idx="7788">
                  <c:v>43056.009085648147</c:v>
                </c:pt>
                <c:pt idx="7789">
                  <c:v>43056.050752314812</c:v>
                </c:pt>
                <c:pt idx="7790">
                  <c:v>43056.092418981483</c:v>
                </c:pt>
                <c:pt idx="7791">
                  <c:v>43056.134085648147</c:v>
                </c:pt>
                <c:pt idx="7792">
                  <c:v>43056.175787037027</c:v>
                </c:pt>
                <c:pt idx="7793">
                  <c:v>43056.217453703714</c:v>
                </c:pt>
                <c:pt idx="7794">
                  <c:v>43056.259120370371</c:v>
                </c:pt>
                <c:pt idx="7795">
                  <c:v>43056.300787037027</c:v>
                </c:pt>
                <c:pt idx="7796">
                  <c:v>43056.342453703714</c:v>
                </c:pt>
                <c:pt idx="7797">
                  <c:v>43056.384120370371</c:v>
                </c:pt>
                <c:pt idx="7798">
                  <c:v>43056.425787037027</c:v>
                </c:pt>
                <c:pt idx="7799">
                  <c:v>43056.467453703714</c:v>
                </c:pt>
                <c:pt idx="7800">
                  <c:v>43056.509120370371</c:v>
                </c:pt>
                <c:pt idx="7801">
                  <c:v>43056.550810185188</c:v>
                </c:pt>
                <c:pt idx="7802">
                  <c:v>43056.592476851853</c:v>
                </c:pt>
                <c:pt idx="7803">
                  <c:v>43056.634143518517</c:v>
                </c:pt>
                <c:pt idx="7804">
                  <c:v>43056.675833333327</c:v>
                </c:pt>
                <c:pt idx="7805">
                  <c:v>43056.717499999999</c:v>
                </c:pt>
                <c:pt idx="7806">
                  <c:v>43056.759166666663</c:v>
                </c:pt>
                <c:pt idx="7807">
                  <c:v>43056.800833333327</c:v>
                </c:pt>
                <c:pt idx="7808">
                  <c:v>43056.842499999999</c:v>
                </c:pt>
                <c:pt idx="7809">
                  <c:v>43056.884166666663</c:v>
                </c:pt>
                <c:pt idx="7810">
                  <c:v>43056.925844907397</c:v>
                </c:pt>
                <c:pt idx="7811">
                  <c:v>43056.967511574083</c:v>
                </c:pt>
                <c:pt idx="7812">
                  <c:v>43057.00917824074</c:v>
                </c:pt>
                <c:pt idx="7813">
                  <c:v>43057.050844907397</c:v>
                </c:pt>
                <c:pt idx="7814">
                  <c:v>43057.092557870368</c:v>
                </c:pt>
                <c:pt idx="7815">
                  <c:v>43057.134189814817</c:v>
                </c:pt>
                <c:pt idx="7816">
                  <c:v>43057.175868055558</c:v>
                </c:pt>
                <c:pt idx="7817">
                  <c:v>43057.217546296299</c:v>
                </c:pt>
                <c:pt idx="7818">
                  <c:v>43057.259212962963</c:v>
                </c:pt>
                <c:pt idx="7819">
                  <c:v>43057.300879629627</c:v>
                </c:pt>
                <c:pt idx="7820">
                  <c:v>43057.342546296299</c:v>
                </c:pt>
                <c:pt idx="7821">
                  <c:v>43057.384212962963</c:v>
                </c:pt>
                <c:pt idx="7822">
                  <c:v>43057.425891203697</c:v>
                </c:pt>
                <c:pt idx="7823">
                  <c:v>43057.467557870368</c:v>
                </c:pt>
                <c:pt idx="7824">
                  <c:v>43057.50922453704</c:v>
                </c:pt>
                <c:pt idx="7825">
                  <c:v>43057.550902777781</c:v>
                </c:pt>
                <c:pt idx="7826">
                  <c:v>43057.592569444438</c:v>
                </c:pt>
                <c:pt idx="7827">
                  <c:v>43057.634236111109</c:v>
                </c:pt>
                <c:pt idx="7828">
                  <c:v>43057.67591435185</c:v>
                </c:pt>
                <c:pt idx="7829">
                  <c:v>43057.717581018522</c:v>
                </c:pt>
                <c:pt idx="7830">
                  <c:v>43057.759247685193</c:v>
                </c:pt>
                <c:pt idx="7831">
                  <c:v>43057.80091435185</c:v>
                </c:pt>
                <c:pt idx="7832">
                  <c:v>43057.842581018522</c:v>
                </c:pt>
                <c:pt idx="7833">
                  <c:v>43057.884247685193</c:v>
                </c:pt>
                <c:pt idx="7834">
                  <c:v>43057.92597222222</c:v>
                </c:pt>
                <c:pt idx="7835">
                  <c:v>43057.967638888891</c:v>
                </c:pt>
                <c:pt idx="7836">
                  <c:v>43058.009305555563</c:v>
                </c:pt>
                <c:pt idx="7837">
                  <c:v>43058.05097222222</c:v>
                </c:pt>
                <c:pt idx="7838">
                  <c:v>43058.092638888891</c:v>
                </c:pt>
                <c:pt idx="7839">
                  <c:v>43058.134305555563</c:v>
                </c:pt>
                <c:pt idx="7840">
                  <c:v>43058.17597222222</c:v>
                </c:pt>
                <c:pt idx="7841">
                  <c:v>43058.217638888891</c:v>
                </c:pt>
                <c:pt idx="7842">
                  <c:v>43058.259305555563</c:v>
                </c:pt>
                <c:pt idx="7843">
                  <c:v>43058.30097222222</c:v>
                </c:pt>
                <c:pt idx="7844">
                  <c:v>43058.342685185176</c:v>
                </c:pt>
                <c:pt idx="7845">
                  <c:v>43058.384317129632</c:v>
                </c:pt>
                <c:pt idx="7846">
                  <c:v>43058.426018518519</c:v>
                </c:pt>
                <c:pt idx="7847">
                  <c:v>43058.46769675926</c:v>
                </c:pt>
                <c:pt idx="7848">
                  <c:v>43058.509363425917</c:v>
                </c:pt>
                <c:pt idx="7849">
                  <c:v>43058.551053240742</c:v>
                </c:pt>
                <c:pt idx="7850">
                  <c:v>43058.59270833333</c:v>
                </c:pt>
                <c:pt idx="7851">
                  <c:v>43058.634375000001</c:v>
                </c:pt>
                <c:pt idx="7852">
                  <c:v>43058.676041666673</c:v>
                </c:pt>
                <c:pt idx="7853">
                  <c:v>43058.71770833333</c:v>
                </c:pt>
                <c:pt idx="7854">
                  <c:v>43058.759375000001</c:v>
                </c:pt>
                <c:pt idx="7855">
                  <c:v>43058.801041666673</c:v>
                </c:pt>
                <c:pt idx="7856">
                  <c:v>43058.84270833333</c:v>
                </c:pt>
                <c:pt idx="7857">
                  <c:v>43058.884375000001</c:v>
                </c:pt>
                <c:pt idx="7858">
                  <c:v>43058.926076388889</c:v>
                </c:pt>
                <c:pt idx="7859">
                  <c:v>43058.967743055553</c:v>
                </c:pt>
                <c:pt idx="7860">
                  <c:v>43059.009409722217</c:v>
                </c:pt>
                <c:pt idx="7861">
                  <c:v>43059.051076388889</c:v>
                </c:pt>
                <c:pt idx="7862">
                  <c:v>43059.092743055553</c:v>
                </c:pt>
                <c:pt idx="7863">
                  <c:v>43059.134409722217</c:v>
                </c:pt>
                <c:pt idx="7864">
                  <c:v>43059.176122685189</c:v>
                </c:pt>
                <c:pt idx="7865">
                  <c:v>43059.217789351853</c:v>
                </c:pt>
                <c:pt idx="7866">
                  <c:v>43059.259456018517</c:v>
                </c:pt>
                <c:pt idx="7867">
                  <c:v>43059.301122685189</c:v>
                </c:pt>
                <c:pt idx="7868">
                  <c:v>43059.342789351853</c:v>
                </c:pt>
                <c:pt idx="7869">
                  <c:v>43059.384456018517</c:v>
                </c:pt>
                <c:pt idx="7870">
                  <c:v>43059.426134259258</c:v>
                </c:pt>
                <c:pt idx="7871">
                  <c:v>43059.467800925922</c:v>
                </c:pt>
                <c:pt idx="7872">
                  <c:v>43059.509467592587</c:v>
                </c:pt>
                <c:pt idx="7873">
                  <c:v>43059.551168981481</c:v>
                </c:pt>
                <c:pt idx="7874">
                  <c:v>43059.592835648153</c:v>
                </c:pt>
                <c:pt idx="7875">
                  <c:v>43059.63449074074</c:v>
                </c:pt>
                <c:pt idx="7876">
                  <c:v>43059.676180555558</c:v>
                </c:pt>
                <c:pt idx="7877">
                  <c:v>43059.717847222222</c:v>
                </c:pt>
                <c:pt idx="7878">
                  <c:v>43059.759513888886</c:v>
                </c:pt>
                <c:pt idx="7879">
                  <c:v>43059.801180555558</c:v>
                </c:pt>
                <c:pt idx="7880">
                  <c:v>43059.842847222222</c:v>
                </c:pt>
                <c:pt idx="7881">
                  <c:v>43059.884513888886</c:v>
                </c:pt>
                <c:pt idx="7882">
                  <c:v>43059.926226851851</c:v>
                </c:pt>
                <c:pt idx="7883">
                  <c:v>43059.967893518522</c:v>
                </c:pt>
                <c:pt idx="7884">
                  <c:v>43060.009560185194</c:v>
                </c:pt>
                <c:pt idx="7885">
                  <c:v>43060.051226851851</c:v>
                </c:pt>
                <c:pt idx="7886">
                  <c:v>43060.092893518522</c:v>
                </c:pt>
                <c:pt idx="7887">
                  <c:v>43060.134560185194</c:v>
                </c:pt>
                <c:pt idx="7888">
                  <c:v>43060.17627314815</c:v>
                </c:pt>
                <c:pt idx="7889">
                  <c:v>43060.217939814807</c:v>
                </c:pt>
                <c:pt idx="7890">
                  <c:v>43060.259606481479</c:v>
                </c:pt>
                <c:pt idx="7891">
                  <c:v>43060.30127314815</c:v>
                </c:pt>
                <c:pt idx="7892">
                  <c:v>43060.342939814807</c:v>
                </c:pt>
                <c:pt idx="7893">
                  <c:v>43060.384606481479</c:v>
                </c:pt>
                <c:pt idx="7894">
                  <c:v>43060.426307870373</c:v>
                </c:pt>
                <c:pt idx="7895">
                  <c:v>43060.467974537038</c:v>
                </c:pt>
                <c:pt idx="7896">
                  <c:v>43060.509641203702</c:v>
                </c:pt>
                <c:pt idx="7897">
                  <c:v>43060.551342592589</c:v>
                </c:pt>
                <c:pt idx="7898">
                  <c:v>43060.593009259261</c:v>
                </c:pt>
                <c:pt idx="7899">
                  <c:v>43060.634675925918</c:v>
                </c:pt>
                <c:pt idx="7900">
                  <c:v>43060.676354166673</c:v>
                </c:pt>
                <c:pt idx="7901">
                  <c:v>43060.71802083333</c:v>
                </c:pt>
                <c:pt idx="7902">
                  <c:v>43060.759687500002</c:v>
                </c:pt>
                <c:pt idx="7903">
                  <c:v>43060.801354166673</c:v>
                </c:pt>
                <c:pt idx="7904">
                  <c:v>43060.84302083333</c:v>
                </c:pt>
                <c:pt idx="7905">
                  <c:v>43060.884687500002</c:v>
                </c:pt>
                <c:pt idx="7906">
                  <c:v>43060.926412037043</c:v>
                </c:pt>
                <c:pt idx="7907">
                  <c:v>43060.968078703707</c:v>
                </c:pt>
                <c:pt idx="7908">
                  <c:v>43061.009745370371</c:v>
                </c:pt>
                <c:pt idx="7909">
                  <c:v>43061.051412037043</c:v>
                </c:pt>
                <c:pt idx="7910">
                  <c:v>43061.093078703707</c:v>
                </c:pt>
                <c:pt idx="7911">
                  <c:v>43061.134745370371</c:v>
                </c:pt>
                <c:pt idx="7912">
                  <c:v>43061.176446759258</c:v>
                </c:pt>
                <c:pt idx="7913">
                  <c:v>43061.218113425923</c:v>
                </c:pt>
                <c:pt idx="7914">
                  <c:v>43061.259780092587</c:v>
                </c:pt>
                <c:pt idx="7915">
                  <c:v>43061.301446759258</c:v>
                </c:pt>
                <c:pt idx="7916">
                  <c:v>43061.343113425923</c:v>
                </c:pt>
                <c:pt idx="7917">
                  <c:v>43061.384780092587</c:v>
                </c:pt>
                <c:pt idx="7918">
                  <c:v>43061.426435185182</c:v>
                </c:pt>
                <c:pt idx="7919">
                  <c:v>43061.468101851853</c:v>
                </c:pt>
                <c:pt idx="7920">
                  <c:v>43061.509768518517</c:v>
                </c:pt>
                <c:pt idx="7921">
                  <c:v>43061.551469907397</c:v>
                </c:pt>
                <c:pt idx="7922">
                  <c:v>43061.593136574083</c:v>
                </c:pt>
                <c:pt idx="7923">
                  <c:v>43061.63480324074</c:v>
                </c:pt>
                <c:pt idx="7924">
                  <c:v>43061.676516203697</c:v>
                </c:pt>
                <c:pt idx="7925">
                  <c:v>43061.718182870369</c:v>
                </c:pt>
                <c:pt idx="7926">
                  <c:v>43061.75984953704</c:v>
                </c:pt>
                <c:pt idx="7927">
                  <c:v>43061.801516203697</c:v>
                </c:pt>
                <c:pt idx="7928">
                  <c:v>43061.843182870369</c:v>
                </c:pt>
                <c:pt idx="7929">
                  <c:v>43061.88484953704</c:v>
                </c:pt>
                <c:pt idx="7930">
                  <c:v>43061.926562499997</c:v>
                </c:pt>
                <c:pt idx="7931">
                  <c:v>43061.968229166669</c:v>
                </c:pt>
                <c:pt idx="7932">
                  <c:v>43062.009895833333</c:v>
                </c:pt>
                <c:pt idx="7933">
                  <c:v>43062.051562499997</c:v>
                </c:pt>
                <c:pt idx="7934">
                  <c:v>43062.093229166669</c:v>
                </c:pt>
                <c:pt idx="7935">
                  <c:v>43062.134895833333</c:v>
                </c:pt>
                <c:pt idx="7936">
                  <c:v>43062.176585648151</c:v>
                </c:pt>
                <c:pt idx="7937">
                  <c:v>43062.218252314808</c:v>
                </c:pt>
                <c:pt idx="7938">
                  <c:v>43062.259918981479</c:v>
                </c:pt>
                <c:pt idx="7939">
                  <c:v>43062.301585648151</c:v>
                </c:pt>
                <c:pt idx="7940">
                  <c:v>43062.343252314808</c:v>
                </c:pt>
                <c:pt idx="7941">
                  <c:v>43062.384918981479</c:v>
                </c:pt>
                <c:pt idx="7942">
                  <c:v>43062.426620370366</c:v>
                </c:pt>
                <c:pt idx="7943">
                  <c:v>43062.468287037038</c:v>
                </c:pt>
                <c:pt idx="7944">
                  <c:v>43062.509953703702</c:v>
                </c:pt>
                <c:pt idx="7945">
                  <c:v>43062.55164351852</c:v>
                </c:pt>
                <c:pt idx="7946">
                  <c:v>43062.593310185177</c:v>
                </c:pt>
                <c:pt idx="7947">
                  <c:v>43062.634976851848</c:v>
                </c:pt>
                <c:pt idx="7948">
                  <c:v>43062.676678240743</c:v>
                </c:pt>
                <c:pt idx="7949">
                  <c:v>43062.718344907407</c:v>
                </c:pt>
                <c:pt idx="7950">
                  <c:v>43062.760011574072</c:v>
                </c:pt>
                <c:pt idx="7951">
                  <c:v>43062.801678240743</c:v>
                </c:pt>
                <c:pt idx="7952">
                  <c:v>43062.843344907407</c:v>
                </c:pt>
                <c:pt idx="7953">
                  <c:v>43062.885011574072</c:v>
                </c:pt>
                <c:pt idx="7954">
                  <c:v>43062.926724537043</c:v>
                </c:pt>
                <c:pt idx="7955">
                  <c:v>43062.968391203707</c:v>
                </c:pt>
                <c:pt idx="7956">
                  <c:v>43063.010057870371</c:v>
                </c:pt>
                <c:pt idx="7957">
                  <c:v>43063.051724537043</c:v>
                </c:pt>
                <c:pt idx="7958">
                  <c:v>43063.093391203707</c:v>
                </c:pt>
                <c:pt idx="7959">
                  <c:v>43063.135057870371</c:v>
                </c:pt>
                <c:pt idx="7960">
                  <c:v>43063.176747685182</c:v>
                </c:pt>
                <c:pt idx="7961">
                  <c:v>43063.218414351853</c:v>
                </c:pt>
                <c:pt idx="7962">
                  <c:v>43063.260081018518</c:v>
                </c:pt>
                <c:pt idx="7963">
                  <c:v>43063.301747685182</c:v>
                </c:pt>
                <c:pt idx="7964">
                  <c:v>43063.343414351853</c:v>
                </c:pt>
                <c:pt idx="7965">
                  <c:v>43063.385081018518</c:v>
                </c:pt>
                <c:pt idx="7966">
                  <c:v>43063.426782407398</c:v>
                </c:pt>
                <c:pt idx="7967">
                  <c:v>43063.468449074076</c:v>
                </c:pt>
                <c:pt idx="7968">
                  <c:v>43063.510115740741</c:v>
                </c:pt>
                <c:pt idx="7969">
                  <c:v>43063.551805555559</c:v>
                </c:pt>
                <c:pt idx="7970">
                  <c:v>43063.593472222223</c:v>
                </c:pt>
                <c:pt idx="7971">
                  <c:v>43063.635138888887</c:v>
                </c:pt>
                <c:pt idx="7972">
                  <c:v>43063.676840277767</c:v>
                </c:pt>
                <c:pt idx="7973">
                  <c:v>43063.718506944453</c:v>
                </c:pt>
                <c:pt idx="7974">
                  <c:v>43063.76017361111</c:v>
                </c:pt>
                <c:pt idx="7975">
                  <c:v>43063.801840277767</c:v>
                </c:pt>
                <c:pt idx="7976">
                  <c:v>43063.843506944453</c:v>
                </c:pt>
                <c:pt idx="7977">
                  <c:v>43063.88517361111</c:v>
                </c:pt>
                <c:pt idx="7978">
                  <c:v>43063.926886574067</c:v>
                </c:pt>
                <c:pt idx="7979">
                  <c:v>43063.968553240738</c:v>
                </c:pt>
                <c:pt idx="7980">
                  <c:v>43064.01021990741</c:v>
                </c:pt>
                <c:pt idx="7981">
                  <c:v>43064.051886574067</c:v>
                </c:pt>
                <c:pt idx="7982">
                  <c:v>43064.093553240738</c:v>
                </c:pt>
                <c:pt idx="7983">
                  <c:v>43064.13521990741</c:v>
                </c:pt>
                <c:pt idx="7984">
                  <c:v>43064.176921296297</c:v>
                </c:pt>
                <c:pt idx="7985">
                  <c:v>43064.218587962961</c:v>
                </c:pt>
                <c:pt idx="7986">
                  <c:v>43064.260254629633</c:v>
                </c:pt>
                <c:pt idx="7987">
                  <c:v>43064.301921296297</c:v>
                </c:pt>
                <c:pt idx="7988">
                  <c:v>43064.343587962961</c:v>
                </c:pt>
                <c:pt idx="7989">
                  <c:v>43064.385254629633</c:v>
                </c:pt>
                <c:pt idx="7990">
                  <c:v>43064.42695601852</c:v>
                </c:pt>
                <c:pt idx="7991">
                  <c:v>43064.468622685177</c:v>
                </c:pt>
                <c:pt idx="7992">
                  <c:v>43064.510289351849</c:v>
                </c:pt>
                <c:pt idx="7993">
                  <c:v>43064.551979166667</c:v>
                </c:pt>
                <c:pt idx="7994">
                  <c:v>43064.593645833331</c:v>
                </c:pt>
                <c:pt idx="7995">
                  <c:v>43064.635312500002</c:v>
                </c:pt>
                <c:pt idx="7996">
                  <c:v>43064.677002314813</c:v>
                </c:pt>
                <c:pt idx="7997">
                  <c:v>43064.718668981477</c:v>
                </c:pt>
                <c:pt idx="7998">
                  <c:v>43064.760335648149</c:v>
                </c:pt>
                <c:pt idx="7999">
                  <c:v>43064.802002314813</c:v>
                </c:pt>
                <c:pt idx="8000">
                  <c:v>43064.843668981477</c:v>
                </c:pt>
                <c:pt idx="8001">
                  <c:v>43064.885335648149</c:v>
                </c:pt>
                <c:pt idx="8002">
                  <c:v>43064.927048611113</c:v>
                </c:pt>
                <c:pt idx="8003">
                  <c:v>43064.968715277777</c:v>
                </c:pt>
                <c:pt idx="8004">
                  <c:v>43065.010381944441</c:v>
                </c:pt>
                <c:pt idx="8005">
                  <c:v>43065.052048611113</c:v>
                </c:pt>
                <c:pt idx="8006">
                  <c:v>43065.093715277777</c:v>
                </c:pt>
                <c:pt idx="8007">
                  <c:v>43065.135381944441</c:v>
                </c:pt>
                <c:pt idx="8008">
                  <c:v>43065.177071759259</c:v>
                </c:pt>
                <c:pt idx="8009">
                  <c:v>43065.218738425923</c:v>
                </c:pt>
                <c:pt idx="8010">
                  <c:v>43065.260405092587</c:v>
                </c:pt>
                <c:pt idx="8011">
                  <c:v>43065.302071759259</c:v>
                </c:pt>
                <c:pt idx="8012">
                  <c:v>43065.343738425923</c:v>
                </c:pt>
                <c:pt idx="8013">
                  <c:v>43065.385405092587</c:v>
                </c:pt>
                <c:pt idx="8014">
                  <c:v>43065.427118055559</c:v>
                </c:pt>
                <c:pt idx="8015">
                  <c:v>43065.468784722223</c:v>
                </c:pt>
                <c:pt idx="8016">
                  <c:v>43065.510451388887</c:v>
                </c:pt>
                <c:pt idx="8017">
                  <c:v>43065.552141203712</c:v>
                </c:pt>
                <c:pt idx="8018">
                  <c:v>43065.593807870369</c:v>
                </c:pt>
                <c:pt idx="8019">
                  <c:v>43065.635474537034</c:v>
                </c:pt>
                <c:pt idx="8020">
                  <c:v>43065.677175925928</c:v>
                </c:pt>
                <c:pt idx="8021">
                  <c:v>43065.718842592592</c:v>
                </c:pt>
                <c:pt idx="8022">
                  <c:v>43065.760509259257</c:v>
                </c:pt>
                <c:pt idx="8023">
                  <c:v>43065.802175925928</c:v>
                </c:pt>
                <c:pt idx="8024">
                  <c:v>43065.843842592592</c:v>
                </c:pt>
                <c:pt idx="8025">
                  <c:v>43065.885509259257</c:v>
                </c:pt>
                <c:pt idx="8026">
                  <c:v>43065.927233796298</c:v>
                </c:pt>
                <c:pt idx="8027">
                  <c:v>43065.968900462962</c:v>
                </c:pt>
                <c:pt idx="8028">
                  <c:v>43066.010567129633</c:v>
                </c:pt>
                <c:pt idx="8029">
                  <c:v>43066.052233796298</c:v>
                </c:pt>
                <c:pt idx="8030">
                  <c:v>43066.093900462962</c:v>
                </c:pt>
                <c:pt idx="8031">
                  <c:v>43066.135567129633</c:v>
                </c:pt>
                <c:pt idx="8032">
                  <c:v>43066.17728009259</c:v>
                </c:pt>
                <c:pt idx="8033">
                  <c:v>43066.218946759262</c:v>
                </c:pt>
                <c:pt idx="8034">
                  <c:v>43066.260613425933</c:v>
                </c:pt>
                <c:pt idx="8035">
                  <c:v>43066.30228009259</c:v>
                </c:pt>
                <c:pt idx="8036">
                  <c:v>43066.343946759262</c:v>
                </c:pt>
                <c:pt idx="8037">
                  <c:v>43066.385613425933</c:v>
                </c:pt>
                <c:pt idx="8038">
                  <c:v>43066.427314814813</c:v>
                </c:pt>
                <c:pt idx="8039">
                  <c:v>43066.468981481477</c:v>
                </c:pt>
                <c:pt idx="8040">
                  <c:v>43066.510648148149</c:v>
                </c:pt>
                <c:pt idx="8041">
                  <c:v>43066.552337962959</c:v>
                </c:pt>
                <c:pt idx="8042">
                  <c:v>43066.594004629631</c:v>
                </c:pt>
                <c:pt idx="8043">
                  <c:v>43066.635671296302</c:v>
                </c:pt>
                <c:pt idx="8044">
                  <c:v>43066.677395833343</c:v>
                </c:pt>
                <c:pt idx="8045">
                  <c:v>43066.7190625</c:v>
                </c:pt>
                <c:pt idx="8046">
                  <c:v>43066.760729166657</c:v>
                </c:pt>
                <c:pt idx="8047">
                  <c:v>43066.802395833343</c:v>
                </c:pt>
                <c:pt idx="8048">
                  <c:v>43066.8440625</c:v>
                </c:pt>
                <c:pt idx="8049">
                  <c:v>43066.885729166657</c:v>
                </c:pt>
                <c:pt idx="8050">
                  <c:v>43066.927418981482</c:v>
                </c:pt>
                <c:pt idx="8051">
                  <c:v>43066.969085648147</c:v>
                </c:pt>
                <c:pt idx="8052">
                  <c:v>43067.010752314818</c:v>
                </c:pt>
                <c:pt idx="8053">
                  <c:v>43067.052418981482</c:v>
                </c:pt>
                <c:pt idx="8054">
                  <c:v>43067.094085648147</c:v>
                </c:pt>
                <c:pt idx="8055">
                  <c:v>43067.135752314818</c:v>
                </c:pt>
                <c:pt idx="8056">
                  <c:v>43067.177442129629</c:v>
                </c:pt>
                <c:pt idx="8057">
                  <c:v>43067.219108796293</c:v>
                </c:pt>
                <c:pt idx="8058">
                  <c:v>43067.260775462957</c:v>
                </c:pt>
                <c:pt idx="8059">
                  <c:v>43067.302442129629</c:v>
                </c:pt>
                <c:pt idx="8060">
                  <c:v>43067.344108796293</c:v>
                </c:pt>
                <c:pt idx="8061">
                  <c:v>43067.385775462957</c:v>
                </c:pt>
                <c:pt idx="8062">
                  <c:v>43067.427476851852</c:v>
                </c:pt>
                <c:pt idx="8063">
                  <c:v>43067.469143518523</c:v>
                </c:pt>
                <c:pt idx="8064">
                  <c:v>43067.510810185187</c:v>
                </c:pt>
                <c:pt idx="8065">
                  <c:v>43067.552499999998</c:v>
                </c:pt>
                <c:pt idx="8066">
                  <c:v>43067.594166666669</c:v>
                </c:pt>
                <c:pt idx="8067">
                  <c:v>43067.635833333326</c:v>
                </c:pt>
                <c:pt idx="8068">
                  <c:v>43067.677534722221</c:v>
                </c:pt>
                <c:pt idx="8069">
                  <c:v>43067.719201388893</c:v>
                </c:pt>
                <c:pt idx="8070">
                  <c:v>43067.760868055557</c:v>
                </c:pt>
                <c:pt idx="8071">
                  <c:v>43067.802534722221</c:v>
                </c:pt>
                <c:pt idx="8072">
                  <c:v>43067.844201388893</c:v>
                </c:pt>
                <c:pt idx="8073">
                  <c:v>43067.885868055557</c:v>
                </c:pt>
                <c:pt idx="8074">
                  <c:v>43067.927569444437</c:v>
                </c:pt>
                <c:pt idx="8075">
                  <c:v>43067.969236111108</c:v>
                </c:pt>
                <c:pt idx="8076">
                  <c:v>43068.01090277778</c:v>
                </c:pt>
                <c:pt idx="8077">
                  <c:v>43068.052569444437</c:v>
                </c:pt>
                <c:pt idx="8078">
                  <c:v>43068.094236111108</c:v>
                </c:pt>
                <c:pt idx="8079">
                  <c:v>43068.13590277778</c:v>
                </c:pt>
                <c:pt idx="8080">
                  <c:v>43068.17759259259</c:v>
                </c:pt>
                <c:pt idx="8081">
                  <c:v>43068.219259259262</c:v>
                </c:pt>
                <c:pt idx="8082">
                  <c:v>43068.260925925933</c:v>
                </c:pt>
                <c:pt idx="8083">
                  <c:v>43068.30259259259</c:v>
                </c:pt>
                <c:pt idx="8084">
                  <c:v>43068.344259259262</c:v>
                </c:pt>
                <c:pt idx="8085">
                  <c:v>43068.385925925933</c:v>
                </c:pt>
                <c:pt idx="8086">
                  <c:v>43068.427615740737</c:v>
                </c:pt>
                <c:pt idx="8087">
                  <c:v>43068.469282407408</c:v>
                </c:pt>
                <c:pt idx="8088">
                  <c:v>43068.510949074072</c:v>
                </c:pt>
                <c:pt idx="8089">
                  <c:v>43068.55263888889</c:v>
                </c:pt>
                <c:pt idx="8090">
                  <c:v>43068.594305555547</c:v>
                </c:pt>
                <c:pt idx="8091">
                  <c:v>43068.635972222219</c:v>
                </c:pt>
                <c:pt idx="8092">
                  <c:v>43068.67769675926</c:v>
                </c:pt>
                <c:pt idx="8093">
                  <c:v>43068.719363425917</c:v>
                </c:pt>
                <c:pt idx="8094">
                  <c:v>43068.761030092603</c:v>
                </c:pt>
                <c:pt idx="8095">
                  <c:v>43068.80269675926</c:v>
                </c:pt>
                <c:pt idx="8096">
                  <c:v>43068.844363425917</c:v>
                </c:pt>
                <c:pt idx="8097">
                  <c:v>43068.886030092603</c:v>
                </c:pt>
                <c:pt idx="8098">
                  <c:v>43068.927743055552</c:v>
                </c:pt>
                <c:pt idx="8099">
                  <c:v>43068.969409722216</c:v>
                </c:pt>
                <c:pt idx="8100">
                  <c:v>43069.011076388888</c:v>
                </c:pt>
                <c:pt idx="8101">
                  <c:v>43069.052743055552</c:v>
                </c:pt>
                <c:pt idx="8102">
                  <c:v>43069.094409722216</c:v>
                </c:pt>
                <c:pt idx="8103">
                  <c:v>43069.136076388888</c:v>
                </c:pt>
                <c:pt idx="8104">
                  <c:v>43069.177789351852</c:v>
                </c:pt>
                <c:pt idx="8105">
                  <c:v>43069.219456018523</c:v>
                </c:pt>
                <c:pt idx="8106">
                  <c:v>43069.261122685188</c:v>
                </c:pt>
                <c:pt idx="8107">
                  <c:v>43069.302789351852</c:v>
                </c:pt>
                <c:pt idx="8108">
                  <c:v>43069.344456018523</c:v>
                </c:pt>
                <c:pt idx="8109">
                  <c:v>43069.386122685188</c:v>
                </c:pt>
                <c:pt idx="8110">
                  <c:v>43069.427800925929</c:v>
                </c:pt>
                <c:pt idx="8111">
                  <c:v>43069.469467592593</c:v>
                </c:pt>
                <c:pt idx="8112">
                  <c:v>43069.511134259257</c:v>
                </c:pt>
                <c:pt idx="8113">
                  <c:v>43069.552824074082</c:v>
                </c:pt>
                <c:pt idx="8114">
                  <c:v>43069.594490740739</c:v>
                </c:pt>
                <c:pt idx="8115">
                  <c:v>43069.636157407411</c:v>
                </c:pt>
                <c:pt idx="8116">
                  <c:v>43069.677847222221</c:v>
                </c:pt>
                <c:pt idx="8117">
                  <c:v>43069.719513888893</c:v>
                </c:pt>
                <c:pt idx="8118">
                  <c:v>43069.761180555557</c:v>
                </c:pt>
                <c:pt idx="8119">
                  <c:v>43069.802847222221</c:v>
                </c:pt>
                <c:pt idx="8120">
                  <c:v>43069.844513888893</c:v>
                </c:pt>
                <c:pt idx="8121">
                  <c:v>43069.886180555557</c:v>
                </c:pt>
                <c:pt idx="8122">
                  <c:v>43069.927881944437</c:v>
                </c:pt>
                <c:pt idx="8123">
                  <c:v>43069.969548611109</c:v>
                </c:pt>
                <c:pt idx="8124">
                  <c:v>43070.01121527778</c:v>
                </c:pt>
                <c:pt idx="8125">
                  <c:v>43070.052881944437</c:v>
                </c:pt>
                <c:pt idx="8126">
                  <c:v>43070.094548611109</c:v>
                </c:pt>
                <c:pt idx="8127">
                  <c:v>43070.13621527778</c:v>
                </c:pt>
                <c:pt idx="8128">
                  <c:v>43070.177928240737</c:v>
                </c:pt>
                <c:pt idx="8129">
                  <c:v>43070.219594907408</c:v>
                </c:pt>
                <c:pt idx="8130">
                  <c:v>43070.261261574073</c:v>
                </c:pt>
                <c:pt idx="8131">
                  <c:v>43070.302928240737</c:v>
                </c:pt>
                <c:pt idx="8132">
                  <c:v>43070.344594907408</c:v>
                </c:pt>
                <c:pt idx="8133">
                  <c:v>43070.386261574073</c:v>
                </c:pt>
                <c:pt idx="8134">
                  <c:v>43070.42796296296</c:v>
                </c:pt>
                <c:pt idx="8135">
                  <c:v>43070.469629629632</c:v>
                </c:pt>
                <c:pt idx="8136">
                  <c:v>43070.511296296303</c:v>
                </c:pt>
                <c:pt idx="8137">
                  <c:v>43070.552986111114</c:v>
                </c:pt>
                <c:pt idx="8138">
                  <c:v>43070.594652777778</c:v>
                </c:pt>
                <c:pt idx="8139">
                  <c:v>43070.636319444442</c:v>
                </c:pt>
                <c:pt idx="8140">
                  <c:v>43070.67800925926</c:v>
                </c:pt>
                <c:pt idx="8141">
                  <c:v>43070.719675925917</c:v>
                </c:pt>
                <c:pt idx="8142">
                  <c:v>43070.761342592603</c:v>
                </c:pt>
                <c:pt idx="8143">
                  <c:v>43070.80300925926</c:v>
                </c:pt>
                <c:pt idx="8144">
                  <c:v>43070.844675925917</c:v>
                </c:pt>
                <c:pt idx="8145">
                  <c:v>43070.886342592603</c:v>
                </c:pt>
                <c:pt idx="8146">
                  <c:v>43070.928043981483</c:v>
                </c:pt>
                <c:pt idx="8147">
                  <c:v>43070.969710648147</c:v>
                </c:pt>
                <c:pt idx="8148">
                  <c:v>43071.011377314811</c:v>
                </c:pt>
                <c:pt idx="8149">
                  <c:v>43071.053043981483</c:v>
                </c:pt>
                <c:pt idx="8150">
                  <c:v>43071.094710648147</c:v>
                </c:pt>
                <c:pt idx="8151">
                  <c:v>43071.136377314811</c:v>
                </c:pt>
                <c:pt idx="8152">
                  <c:v>43071.178090277783</c:v>
                </c:pt>
                <c:pt idx="8153">
                  <c:v>43071.219756944447</c:v>
                </c:pt>
                <c:pt idx="8154">
                  <c:v>43071.261423611111</c:v>
                </c:pt>
                <c:pt idx="8155">
                  <c:v>43071.303090277783</c:v>
                </c:pt>
                <c:pt idx="8156">
                  <c:v>43071.344756944447</c:v>
                </c:pt>
                <c:pt idx="8157">
                  <c:v>43071.386423611111</c:v>
                </c:pt>
                <c:pt idx="8158">
                  <c:v>43071.428124999999</c:v>
                </c:pt>
                <c:pt idx="8159">
                  <c:v>43071.46979166667</c:v>
                </c:pt>
                <c:pt idx="8160">
                  <c:v>43071.511458333327</c:v>
                </c:pt>
                <c:pt idx="8161">
                  <c:v>43071.553148148138</c:v>
                </c:pt>
                <c:pt idx="8162">
                  <c:v>43071.594814814824</c:v>
                </c:pt>
                <c:pt idx="8163">
                  <c:v>43071.636481481481</c:v>
                </c:pt>
                <c:pt idx="8164">
                  <c:v>43071.678182870368</c:v>
                </c:pt>
                <c:pt idx="8165">
                  <c:v>43071.719849537039</c:v>
                </c:pt>
                <c:pt idx="8166">
                  <c:v>43071.761516203696</c:v>
                </c:pt>
                <c:pt idx="8167">
                  <c:v>43071.803182870368</c:v>
                </c:pt>
                <c:pt idx="8168">
                  <c:v>43071.844849537039</c:v>
                </c:pt>
                <c:pt idx="8169">
                  <c:v>43071.886516203696</c:v>
                </c:pt>
                <c:pt idx="8170">
                  <c:v>43071.928229166668</c:v>
                </c:pt>
                <c:pt idx="8171">
                  <c:v>43071.969895833332</c:v>
                </c:pt>
                <c:pt idx="8172">
                  <c:v>43072.011562500003</c:v>
                </c:pt>
                <c:pt idx="8173">
                  <c:v>43072.053229166668</c:v>
                </c:pt>
                <c:pt idx="8174">
                  <c:v>43072.094895833332</c:v>
                </c:pt>
                <c:pt idx="8175">
                  <c:v>43072.136562500003</c:v>
                </c:pt>
                <c:pt idx="8176">
                  <c:v>43072.178263888891</c:v>
                </c:pt>
                <c:pt idx="8177">
                  <c:v>43072.219930555562</c:v>
                </c:pt>
                <c:pt idx="8178">
                  <c:v>43072.261597222219</c:v>
                </c:pt>
                <c:pt idx="8179">
                  <c:v>43072.303263888891</c:v>
                </c:pt>
                <c:pt idx="8180">
                  <c:v>43072.344930555562</c:v>
                </c:pt>
                <c:pt idx="8181">
                  <c:v>43072.386597222219</c:v>
                </c:pt>
                <c:pt idx="8182">
                  <c:v>43072.428287037037</c:v>
                </c:pt>
                <c:pt idx="8183">
                  <c:v>43072.469953703701</c:v>
                </c:pt>
                <c:pt idx="8184">
                  <c:v>43072.511620370373</c:v>
                </c:pt>
                <c:pt idx="8185">
                  <c:v>43072.553310185183</c:v>
                </c:pt>
                <c:pt idx="8186">
                  <c:v>43072.594976851848</c:v>
                </c:pt>
                <c:pt idx="8187">
                  <c:v>43072.636643518519</c:v>
                </c:pt>
                <c:pt idx="8188">
                  <c:v>43072.678344907406</c:v>
                </c:pt>
                <c:pt idx="8189">
                  <c:v>43072.720011574071</c:v>
                </c:pt>
                <c:pt idx="8190">
                  <c:v>43072.761678240742</c:v>
                </c:pt>
                <c:pt idx="8191">
                  <c:v>43072.803344907406</c:v>
                </c:pt>
                <c:pt idx="8192">
                  <c:v>43072.845011574071</c:v>
                </c:pt>
                <c:pt idx="8193">
                  <c:v>43072.886678240742</c:v>
                </c:pt>
                <c:pt idx="8194">
                  <c:v>43072.928379629629</c:v>
                </c:pt>
                <c:pt idx="8195">
                  <c:v>43072.970046296286</c:v>
                </c:pt>
                <c:pt idx="8196">
                  <c:v>43073.011712962973</c:v>
                </c:pt>
                <c:pt idx="8197">
                  <c:v>43073.053379629629</c:v>
                </c:pt>
                <c:pt idx="8198">
                  <c:v>43073.095046296286</c:v>
                </c:pt>
                <c:pt idx="8199">
                  <c:v>43073.136712962973</c:v>
                </c:pt>
                <c:pt idx="8200">
                  <c:v>43073.178414351853</c:v>
                </c:pt>
                <c:pt idx="8201">
                  <c:v>43073.220081018517</c:v>
                </c:pt>
                <c:pt idx="8202">
                  <c:v>43073.261747685188</c:v>
                </c:pt>
                <c:pt idx="8203">
                  <c:v>43073.303414351853</c:v>
                </c:pt>
                <c:pt idx="8204">
                  <c:v>43073.345081018517</c:v>
                </c:pt>
                <c:pt idx="8205">
                  <c:v>43073.386747685188</c:v>
                </c:pt>
                <c:pt idx="8206">
                  <c:v>43073.428437499999</c:v>
                </c:pt>
                <c:pt idx="8207">
                  <c:v>43073.470104166663</c:v>
                </c:pt>
                <c:pt idx="8208">
                  <c:v>43073.511770833327</c:v>
                </c:pt>
                <c:pt idx="8209">
                  <c:v>43073.553460648152</c:v>
                </c:pt>
                <c:pt idx="8210">
                  <c:v>43073.595127314817</c:v>
                </c:pt>
                <c:pt idx="8211">
                  <c:v>43073.636793981481</c:v>
                </c:pt>
                <c:pt idx="8212">
                  <c:v>43073.678483796299</c:v>
                </c:pt>
                <c:pt idx="8213">
                  <c:v>43073.720150462963</c:v>
                </c:pt>
                <c:pt idx="8214">
                  <c:v>43073.761817129627</c:v>
                </c:pt>
                <c:pt idx="8215">
                  <c:v>43073.803483796299</c:v>
                </c:pt>
                <c:pt idx="8216">
                  <c:v>43073.845150462963</c:v>
                </c:pt>
                <c:pt idx="8217">
                  <c:v>43073.886817129627</c:v>
                </c:pt>
                <c:pt idx="8218">
                  <c:v>43073.928518518522</c:v>
                </c:pt>
                <c:pt idx="8219">
                  <c:v>43073.970185185193</c:v>
                </c:pt>
                <c:pt idx="8220">
                  <c:v>43074.01185185185</c:v>
                </c:pt>
                <c:pt idx="8221">
                  <c:v>43074.053518518522</c:v>
                </c:pt>
                <c:pt idx="8222">
                  <c:v>43074.095185185193</c:v>
                </c:pt>
                <c:pt idx="8223">
                  <c:v>43074.13685185185</c:v>
                </c:pt>
                <c:pt idx="8224">
                  <c:v>43074.178541666668</c:v>
                </c:pt>
                <c:pt idx="8225">
                  <c:v>43074.220208333332</c:v>
                </c:pt>
                <c:pt idx="8226">
                  <c:v>43074.261874999997</c:v>
                </c:pt>
                <c:pt idx="8227">
                  <c:v>43074.303541666668</c:v>
                </c:pt>
                <c:pt idx="8228">
                  <c:v>43074.345208333332</c:v>
                </c:pt>
                <c:pt idx="8229">
                  <c:v>43074.386874999997</c:v>
                </c:pt>
                <c:pt idx="8230">
                  <c:v>43074.428576388891</c:v>
                </c:pt>
                <c:pt idx="8231">
                  <c:v>43074.470243055563</c:v>
                </c:pt>
                <c:pt idx="8232">
                  <c:v>43074.51190972222</c:v>
                </c:pt>
                <c:pt idx="8233">
                  <c:v>43074.553599537037</c:v>
                </c:pt>
                <c:pt idx="8234">
                  <c:v>43074.595266203702</c:v>
                </c:pt>
                <c:pt idx="8235">
                  <c:v>43074.636932870373</c:v>
                </c:pt>
                <c:pt idx="8236">
                  <c:v>43074.678622685176</c:v>
                </c:pt>
                <c:pt idx="8237">
                  <c:v>43074.720289351862</c:v>
                </c:pt>
                <c:pt idx="8238">
                  <c:v>43074.761956018519</c:v>
                </c:pt>
                <c:pt idx="8239">
                  <c:v>43074.803622685176</c:v>
                </c:pt>
                <c:pt idx="8240">
                  <c:v>43074.845289351862</c:v>
                </c:pt>
                <c:pt idx="8241">
                  <c:v>43074.886956018519</c:v>
                </c:pt>
                <c:pt idx="8242">
                  <c:v>43074.928657407407</c:v>
                </c:pt>
                <c:pt idx="8243">
                  <c:v>43074.970324074071</c:v>
                </c:pt>
                <c:pt idx="8244">
                  <c:v>43075.011990740742</c:v>
                </c:pt>
                <c:pt idx="8245">
                  <c:v>43075.053657407407</c:v>
                </c:pt>
                <c:pt idx="8246">
                  <c:v>43075.095324074071</c:v>
                </c:pt>
                <c:pt idx="8247">
                  <c:v>43075.136990740742</c:v>
                </c:pt>
                <c:pt idx="8248">
                  <c:v>43075.178703703707</c:v>
                </c:pt>
                <c:pt idx="8249">
                  <c:v>43075.220370370371</c:v>
                </c:pt>
                <c:pt idx="8250">
                  <c:v>43075.262037037042</c:v>
                </c:pt>
                <c:pt idx="8251">
                  <c:v>43075.303703703707</c:v>
                </c:pt>
                <c:pt idx="8252">
                  <c:v>43075.345370370371</c:v>
                </c:pt>
                <c:pt idx="8253">
                  <c:v>43075.387037037042</c:v>
                </c:pt>
                <c:pt idx="8254">
                  <c:v>43075.428749999999</c:v>
                </c:pt>
                <c:pt idx="8255">
                  <c:v>43075.470416666663</c:v>
                </c:pt>
                <c:pt idx="8256">
                  <c:v>43075.512083333328</c:v>
                </c:pt>
                <c:pt idx="8257">
                  <c:v>43075.553761574083</c:v>
                </c:pt>
                <c:pt idx="8258">
                  <c:v>43075.59542824074</c:v>
                </c:pt>
                <c:pt idx="8259">
                  <c:v>43075.637094907397</c:v>
                </c:pt>
                <c:pt idx="8260">
                  <c:v>43075.678796296299</c:v>
                </c:pt>
                <c:pt idx="8261">
                  <c:v>43075.720462962963</c:v>
                </c:pt>
                <c:pt idx="8262">
                  <c:v>43075.762129629627</c:v>
                </c:pt>
                <c:pt idx="8263">
                  <c:v>43075.803796296299</c:v>
                </c:pt>
                <c:pt idx="8264">
                  <c:v>43075.845462962963</c:v>
                </c:pt>
                <c:pt idx="8265">
                  <c:v>43075.887129629627</c:v>
                </c:pt>
                <c:pt idx="8266">
                  <c:v>43075.928842592592</c:v>
                </c:pt>
                <c:pt idx="8267">
                  <c:v>43075.970509259263</c:v>
                </c:pt>
                <c:pt idx="8268">
                  <c:v>43076.012175925927</c:v>
                </c:pt>
                <c:pt idx="8269">
                  <c:v>43076.053842592592</c:v>
                </c:pt>
                <c:pt idx="8270">
                  <c:v>43076.095509259263</c:v>
                </c:pt>
                <c:pt idx="8271">
                  <c:v>43076.137175925927</c:v>
                </c:pt>
                <c:pt idx="8272">
                  <c:v>43076.178877314807</c:v>
                </c:pt>
                <c:pt idx="8273">
                  <c:v>43076.220543981479</c:v>
                </c:pt>
                <c:pt idx="8274">
                  <c:v>43076.26221064815</c:v>
                </c:pt>
                <c:pt idx="8275">
                  <c:v>43076.303877314807</c:v>
                </c:pt>
                <c:pt idx="8276">
                  <c:v>43076.345543981479</c:v>
                </c:pt>
                <c:pt idx="8277">
                  <c:v>43076.38721064815</c:v>
                </c:pt>
                <c:pt idx="8278">
                  <c:v>43076.428900462961</c:v>
                </c:pt>
                <c:pt idx="8279">
                  <c:v>43076.470567129632</c:v>
                </c:pt>
                <c:pt idx="8280">
                  <c:v>43076.512233796297</c:v>
                </c:pt>
                <c:pt idx="8281">
                  <c:v>43076.553900462961</c:v>
                </c:pt>
                <c:pt idx="8282">
                  <c:v>43076.595567129632</c:v>
                </c:pt>
                <c:pt idx="8283">
                  <c:v>43076.637233796297</c:v>
                </c:pt>
                <c:pt idx="8284">
                  <c:v>43076.678935185177</c:v>
                </c:pt>
                <c:pt idx="8285">
                  <c:v>43076.720601851863</c:v>
                </c:pt>
                <c:pt idx="8286">
                  <c:v>43076.76226851852</c:v>
                </c:pt>
                <c:pt idx="8287">
                  <c:v>43076.803935185177</c:v>
                </c:pt>
                <c:pt idx="8288">
                  <c:v>43076.845601851863</c:v>
                </c:pt>
                <c:pt idx="8289">
                  <c:v>43076.88726851852</c:v>
                </c:pt>
                <c:pt idx="8290">
                  <c:v>43076.92895833333</c:v>
                </c:pt>
                <c:pt idx="8291">
                  <c:v>43076.970625000002</c:v>
                </c:pt>
                <c:pt idx="8292">
                  <c:v>43077.012291666673</c:v>
                </c:pt>
                <c:pt idx="8293">
                  <c:v>43077.05395833333</c:v>
                </c:pt>
                <c:pt idx="8294">
                  <c:v>43077.095625000002</c:v>
                </c:pt>
                <c:pt idx="8295">
                  <c:v>43077.137291666673</c:v>
                </c:pt>
                <c:pt idx="8296">
                  <c:v>43077.178993055553</c:v>
                </c:pt>
                <c:pt idx="8297">
                  <c:v>43077.220659722218</c:v>
                </c:pt>
                <c:pt idx="8298">
                  <c:v>43077.262326388889</c:v>
                </c:pt>
                <c:pt idx="8299">
                  <c:v>43077.303993055553</c:v>
                </c:pt>
                <c:pt idx="8300">
                  <c:v>43077.345659722218</c:v>
                </c:pt>
                <c:pt idx="8301">
                  <c:v>43077.387326388889</c:v>
                </c:pt>
                <c:pt idx="8302">
                  <c:v>43077.429039351853</c:v>
                </c:pt>
                <c:pt idx="8303">
                  <c:v>43077.470706018517</c:v>
                </c:pt>
                <c:pt idx="8304">
                  <c:v>43077.512372685182</c:v>
                </c:pt>
                <c:pt idx="8305">
                  <c:v>43077.554062499999</c:v>
                </c:pt>
                <c:pt idx="8306">
                  <c:v>43077.595729166656</c:v>
                </c:pt>
                <c:pt idx="8307">
                  <c:v>43077.637395833342</c:v>
                </c:pt>
                <c:pt idx="8308">
                  <c:v>43077.679097222222</c:v>
                </c:pt>
                <c:pt idx="8309">
                  <c:v>43077.720763888887</c:v>
                </c:pt>
                <c:pt idx="8310">
                  <c:v>43077.762430555558</c:v>
                </c:pt>
                <c:pt idx="8311">
                  <c:v>43077.804097222222</c:v>
                </c:pt>
                <c:pt idx="8312">
                  <c:v>43077.845763888887</c:v>
                </c:pt>
                <c:pt idx="8313">
                  <c:v>43077.887430555558</c:v>
                </c:pt>
                <c:pt idx="8314">
                  <c:v>43077.929131944453</c:v>
                </c:pt>
                <c:pt idx="8315">
                  <c:v>43077.97079861111</c:v>
                </c:pt>
                <c:pt idx="8316">
                  <c:v>43078.012465277781</c:v>
                </c:pt>
                <c:pt idx="8317">
                  <c:v>43078.054131944453</c:v>
                </c:pt>
                <c:pt idx="8318">
                  <c:v>43078.09579861111</c:v>
                </c:pt>
                <c:pt idx="8319">
                  <c:v>43078.137465277781</c:v>
                </c:pt>
                <c:pt idx="8320">
                  <c:v>43078.179178240738</c:v>
                </c:pt>
                <c:pt idx="8321">
                  <c:v>43078.22084490741</c:v>
                </c:pt>
                <c:pt idx="8322">
                  <c:v>43078.262511574067</c:v>
                </c:pt>
                <c:pt idx="8323">
                  <c:v>43078.304178240738</c:v>
                </c:pt>
                <c:pt idx="8324">
                  <c:v>43078.34584490741</c:v>
                </c:pt>
                <c:pt idx="8325">
                  <c:v>43078.387511574067</c:v>
                </c:pt>
                <c:pt idx="8326">
                  <c:v>43078.429212962961</c:v>
                </c:pt>
                <c:pt idx="8327">
                  <c:v>43078.470879629633</c:v>
                </c:pt>
                <c:pt idx="8328">
                  <c:v>43078.512546296297</c:v>
                </c:pt>
                <c:pt idx="8329">
                  <c:v>43078.554236111107</c:v>
                </c:pt>
                <c:pt idx="8330">
                  <c:v>43078.595902777779</c:v>
                </c:pt>
                <c:pt idx="8331">
                  <c:v>43078.637569444443</c:v>
                </c:pt>
                <c:pt idx="8332">
                  <c:v>43078.679270833331</c:v>
                </c:pt>
                <c:pt idx="8333">
                  <c:v>43078.720937500002</c:v>
                </c:pt>
                <c:pt idx="8334">
                  <c:v>43078.762604166674</c:v>
                </c:pt>
                <c:pt idx="8335">
                  <c:v>43078.804270833331</c:v>
                </c:pt>
                <c:pt idx="8336">
                  <c:v>43078.845937500002</c:v>
                </c:pt>
                <c:pt idx="8337">
                  <c:v>43078.887604166674</c:v>
                </c:pt>
                <c:pt idx="8338">
                  <c:v>43078.92931712963</c:v>
                </c:pt>
                <c:pt idx="8339">
                  <c:v>43078.970983796287</c:v>
                </c:pt>
                <c:pt idx="8340">
                  <c:v>43079.012650462973</c:v>
                </c:pt>
                <c:pt idx="8341">
                  <c:v>43079.05431712963</c:v>
                </c:pt>
                <c:pt idx="8342">
                  <c:v>43079.095983796287</c:v>
                </c:pt>
                <c:pt idx="8343">
                  <c:v>43079.137650462973</c:v>
                </c:pt>
                <c:pt idx="8344">
                  <c:v>43079.179363425923</c:v>
                </c:pt>
                <c:pt idx="8345">
                  <c:v>43079.221030092587</c:v>
                </c:pt>
                <c:pt idx="8346">
                  <c:v>43079.262696759259</c:v>
                </c:pt>
                <c:pt idx="8347">
                  <c:v>43079.304363425923</c:v>
                </c:pt>
                <c:pt idx="8348">
                  <c:v>43079.346030092587</c:v>
                </c:pt>
                <c:pt idx="8349">
                  <c:v>43079.387696759259</c:v>
                </c:pt>
                <c:pt idx="8350">
                  <c:v>43079.429409722223</c:v>
                </c:pt>
                <c:pt idx="8351">
                  <c:v>43079.471076388887</c:v>
                </c:pt>
                <c:pt idx="8352">
                  <c:v>43079.512743055559</c:v>
                </c:pt>
                <c:pt idx="8353">
                  <c:v>43079.5544212963</c:v>
                </c:pt>
                <c:pt idx="8354">
                  <c:v>43079.596087962957</c:v>
                </c:pt>
                <c:pt idx="8355">
                  <c:v>43079.637754629628</c:v>
                </c:pt>
                <c:pt idx="8356">
                  <c:v>43079.679456018523</c:v>
                </c:pt>
                <c:pt idx="8357">
                  <c:v>43079.721122685187</c:v>
                </c:pt>
                <c:pt idx="8358">
                  <c:v>43079.762789351851</c:v>
                </c:pt>
                <c:pt idx="8359">
                  <c:v>43079.804456018523</c:v>
                </c:pt>
                <c:pt idx="8360">
                  <c:v>43079.846122685187</c:v>
                </c:pt>
                <c:pt idx="8361">
                  <c:v>43079.887789351851</c:v>
                </c:pt>
                <c:pt idx="8362">
                  <c:v>43079.929479166669</c:v>
                </c:pt>
                <c:pt idx="8363">
                  <c:v>43079.971145833333</c:v>
                </c:pt>
                <c:pt idx="8364">
                  <c:v>43080.012812499997</c:v>
                </c:pt>
                <c:pt idx="8365">
                  <c:v>43080.054479166669</c:v>
                </c:pt>
                <c:pt idx="8366">
                  <c:v>43080.096145833333</c:v>
                </c:pt>
                <c:pt idx="8367">
                  <c:v>43080.137812499997</c:v>
                </c:pt>
                <c:pt idx="8368">
                  <c:v>43080.179513888892</c:v>
                </c:pt>
                <c:pt idx="8369">
                  <c:v>43080.221180555563</c:v>
                </c:pt>
                <c:pt idx="8370">
                  <c:v>43080.26284722222</c:v>
                </c:pt>
                <c:pt idx="8371">
                  <c:v>43080.304513888892</c:v>
                </c:pt>
                <c:pt idx="8372">
                  <c:v>43080.346180555563</c:v>
                </c:pt>
                <c:pt idx="8373">
                  <c:v>43080.38784722222</c:v>
                </c:pt>
                <c:pt idx="8374">
                  <c:v>43080.429548611108</c:v>
                </c:pt>
                <c:pt idx="8375">
                  <c:v>43080.471215277779</c:v>
                </c:pt>
                <c:pt idx="8376">
                  <c:v>43080.512881944444</c:v>
                </c:pt>
                <c:pt idx="8377">
                  <c:v>43080.554571759261</c:v>
                </c:pt>
                <c:pt idx="8378">
                  <c:v>43080.596238425933</c:v>
                </c:pt>
                <c:pt idx="8379">
                  <c:v>43080.63790509259</c:v>
                </c:pt>
                <c:pt idx="8380">
                  <c:v>43080.679594907408</c:v>
                </c:pt>
                <c:pt idx="8381">
                  <c:v>43080.721261574072</c:v>
                </c:pt>
                <c:pt idx="8382">
                  <c:v>43080.762928240743</c:v>
                </c:pt>
                <c:pt idx="8383">
                  <c:v>43080.804594907408</c:v>
                </c:pt>
                <c:pt idx="8384">
                  <c:v>43080.846261574072</c:v>
                </c:pt>
                <c:pt idx="8385">
                  <c:v>43080.887928240743</c:v>
                </c:pt>
                <c:pt idx="8386">
                  <c:v>43080.9296412037</c:v>
                </c:pt>
                <c:pt idx="8387">
                  <c:v>43080.971307870372</c:v>
                </c:pt>
                <c:pt idx="8388">
                  <c:v>43081.012974537043</c:v>
                </c:pt>
                <c:pt idx="8389">
                  <c:v>43081.0546412037</c:v>
                </c:pt>
                <c:pt idx="8390">
                  <c:v>43081.096307870372</c:v>
                </c:pt>
                <c:pt idx="8391">
                  <c:v>43081.137974537043</c:v>
                </c:pt>
                <c:pt idx="8392">
                  <c:v>43081.1796875</c:v>
                </c:pt>
                <c:pt idx="8393">
                  <c:v>43081.221354166657</c:v>
                </c:pt>
                <c:pt idx="8394">
                  <c:v>43081.263020833343</c:v>
                </c:pt>
                <c:pt idx="8395">
                  <c:v>43081.3046875</c:v>
                </c:pt>
                <c:pt idx="8396">
                  <c:v>43081.346354166657</c:v>
                </c:pt>
                <c:pt idx="8397">
                  <c:v>43081.388020833343</c:v>
                </c:pt>
                <c:pt idx="8398">
                  <c:v>43081.4297337963</c:v>
                </c:pt>
                <c:pt idx="8399">
                  <c:v>43081.471400462957</c:v>
                </c:pt>
                <c:pt idx="8400">
                  <c:v>43081.513067129628</c:v>
                </c:pt>
                <c:pt idx="8401">
                  <c:v>43081.554756944453</c:v>
                </c:pt>
                <c:pt idx="8402">
                  <c:v>43081.59642361111</c:v>
                </c:pt>
                <c:pt idx="8403">
                  <c:v>43081.638090277767</c:v>
                </c:pt>
                <c:pt idx="8404">
                  <c:v>43081.679780092592</c:v>
                </c:pt>
                <c:pt idx="8405">
                  <c:v>43081.721446759257</c:v>
                </c:pt>
                <c:pt idx="8406">
                  <c:v>43081.763113425928</c:v>
                </c:pt>
                <c:pt idx="8407">
                  <c:v>43081.804780092592</c:v>
                </c:pt>
                <c:pt idx="8408">
                  <c:v>43081.846446759257</c:v>
                </c:pt>
                <c:pt idx="8409">
                  <c:v>43081.888113425928</c:v>
                </c:pt>
                <c:pt idx="8410">
                  <c:v>43081.929814814823</c:v>
                </c:pt>
                <c:pt idx="8411">
                  <c:v>43081.97148148148</c:v>
                </c:pt>
                <c:pt idx="8412">
                  <c:v>43082.013148148151</c:v>
                </c:pt>
                <c:pt idx="8413">
                  <c:v>43082.054814814823</c:v>
                </c:pt>
                <c:pt idx="8414">
                  <c:v>43082.09648148148</c:v>
                </c:pt>
                <c:pt idx="8415">
                  <c:v>43082.138148148151</c:v>
                </c:pt>
                <c:pt idx="8416">
                  <c:v>43082.179861111108</c:v>
                </c:pt>
                <c:pt idx="8417">
                  <c:v>43082.22152777778</c:v>
                </c:pt>
                <c:pt idx="8418">
                  <c:v>43082.263194444437</c:v>
                </c:pt>
                <c:pt idx="8419">
                  <c:v>43082.304861111108</c:v>
                </c:pt>
                <c:pt idx="8420">
                  <c:v>43082.34652777778</c:v>
                </c:pt>
                <c:pt idx="8421">
                  <c:v>43082.388194444437</c:v>
                </c:pt>
                <c:pt idx="8422">
                  <c:v>43082.429895833331</c:v>
                </c:pt>
                <c:pt idx="8423">
                  <c:v>43082.471562500003</c:v>
                </c:pt>
                <c:pt idx="8424">
                  <c:v>43082.513229166667</c:v>
                </c:pt>
                <c:pt idx="8425">
                  <c:v>43082.554918981477</c:v>
                </c:pt>
                <c:pt idx="8426">
                  <c:v>43082.596585648149</c:v>
                </c:pt>
                <c:pt idx="8427">
                  <c:v>43082.638252314813</c:v>
                </c:pt>
                <c:pt idx="8428">
                  <c:v>43082.6799537037</c:v>
                </c:pt>
                <c:pt idx="8429">
                  <c:v>43082.721620370372</c:v>
                </c:pt>
                <c:pt idx="8430">
                  <c:v>43082.763287037043</c:v>
                </c:pt>
                <c:pt idx="8431">
                  <c:v>43082.8049537037</c:v>
                </c:pt>
                <c:pt idx="8432">
                  <c:v>43082.846620370372</c:v>
                </c:pt>
                <c:pt idx="8433">
                  <c:v>43082.888287037043</c:v>
                </c:pt>
                <c:pt idx="8434">
                  <c:v>43082.929976851847</c:v>
                </c:pt>
                <c:pt idx="8435">
                  <c:v>43082.971643518518</c:v>
                </c:pt>
                <c:pt idx="8436">
                  <c:v>43083.013310185182</c:v>
                </c:pt>
                <c:pt idx="8437">
                  <c:v>43083.054976851847</c:v>
                </c:pt>
                <c:pt idx="8438">
                  <c:v>43083.096643518518</c:v>
                </c:pt>
                <c:pt idx="8439">
                  <c:v>43083.138310185182</c:v>
                </c:pt>
                <c:pt idx="8440">
                  <c:v>43083.180011574077</c:v>
                </c:pt>
                <c:pt idx="8441">
                  <c:v>43083.221678240741</c:v>
                </c:pt>
                <c:pt idx="8442">
                  <c:v>43083.263344907413</c:v>
                </c:pt>
                <c:pt idx="8443">
                  <c:v>43083.305011574077</c:v>
                </c:pt>
                <c:pt idx="8444">
                  <c:v>43083.346678240741</c:v>
                </c:pt>
                <c:pt idx="8445">
                  <c:v>43083.388344907413</c:v>
                </c:pt>
                <c:pt idx="8446">
                  <c:v>43083.43005787037</c:v>
                </c:pt>
                <c:pt idx="8447">
                  <c:v>43083.471724537027</c:v>
                </c:pt>
                <c:pt idx="8448">
                  <c:v>43083.513391203713</c:v>
                </c:pt>
                <c:pt idx="8449">
                  <c:v>43083.555069444446</c:v>
                </c:pt>
                <c:pt idx="8450">
                  <c:v>43083.596736111111</c:v>
                </c:pt>
                <c:pt idx="8451">
                  <c:v>43083.638402777768</c:v>
                </c:pt>
                <c:pt idx="8452">
                  <c:v>43083.680127314823</c:v>
                </c:pt>
                <c:pt idx="8453">
                  <c:v>43083.72179398148</c:v>
                </c:pt>
                <c:pt idx="8454">
                  <c:v>43083.763460648152</c:v>
                </c:pt>
                <c:pt idx="8455">
                  <c:v>43083.805127314823</c:v>
                </c:pt>
                <c:pt idx="8456">
                  <c:v>43083.84679398148</c:v>
                </c:pt>
                <c:pt idx="8457">
                  <c:v>43083.888460648152</c:v>
                </c:pt>
                <c:pt idx="8458">
                  <c:v>43083.930162037039</c:v>
                </c:pt>
                <c:pt idx="8459">
                  <c:v>43083.971828703703</c:v>
                </c:pt>
                <c:pt idx="8460">
                  <c:v>43084.013495370367</c:v>
                </c:pt>
                <c:pt idx="8461">
                  <c:v>43084.055162037039</c:v>
                </c:pt>
                <c:pt idx="8462">
                  <c:v>43084.096828703703</c:v>
                </c:pt>
                <c:pt idx="8463">
                  <c:v>43084.138495370367</c:v>
                </c:pt>
                <c:pt idx="8464">
                  <c:v>43084.180185185192</c:v>
                </c:pt>
                <c:pt idx="8465">
                  <c:v>43084.221851851849</c:v>
                </c:pt>
                <c:pt idx="8466">
                  <c:v>43084.263518518521</c:v>
                </c:pt>
                <c:pt idx="8467">
                  <c:v>43084.305185185192</c:v>
                </c:pt>
                <c:pt idx="8468">
                  <c:v>43084.346851851849</c:v>
                </c:pt>
                <c:pt idx="8469">
                  <c:v>43084.388518518521</c:v>
                </c:pt>
                <c:pt idx="8470">
                  <c:v>43084.430231481478</c:v>
                </c:pt>
                <c:pt idx="8471">
                  <c:v>43084.471898148149</c:v>
                </c:pt>
                <c:pt idx="8472">
                  <c:v>43084.513564814813</c:v>
                </c:pt>
                <c:pt idx="8473">
                  <c:v>43084.555243055547</c:v>
                </c:pt>
                <c:pt idx="8474">
                  <c:v>43084.596909722219</c:v>
                </c:pt>
                <c:pt idx="8475">
                  <c:v>43084.63857638889</c:v>
                </c:pt>
                <c:pt idx="8476">
                  <c:v>43084.680266203701</c:v>
                </c:pt>
                <c:pt idx="8477">
                  <c:v>43084.721932870372</c:v>
                </c:pt>
                <c:pt idx="8478">
                  <c:v>43084.763599537036</c:v>
                </c:pt>
                <c:pt idx="8479">
                  <c:v>43084.805266203701</c:v>
                </c:pt>
                <c:pt idx="8480">
                  <c:v>43084.846932870372</c:v>
                </c:pt>
                <c:pt idx="8481">
                  <c:v>43084.888599537036</c:v>
                </c:pt>
                <c:pt idx="8482">
                  <c:v>43084.930312500001</c:v>
                </c:pt>
                <c:pt idx="8483">
                  <c:v>43084.971979166658</c:v>
                </c:pt>
                <c:pt idx="8484">
                  <c:v>43085.013645833344</c:v>
                </c:pt>
                <c:pt idx="8485">
                  <c:v>43085.055312500001</c:v>
                </c:pt>
                <c:pt idx="8486">
                  <c:v>43085.096979166658</c:v>
                </c:pt>
                <c:pt idx="8487">
                  <c:v>43085.138645833344</c:v>
                </c:pt>
                <c:pt idx="8488">
                  <c:v>43085.180347222216</c:v>
                </c:pt>
                <c:pt idx="8489">
                  <c:v>43085.222013888888</c:v>
                </c:pt>
                <c:pt idx="8490">
                  <c:v>43085.263680555552</c:v>
                </c:pt>
                <c:pt idx="8491">
                  <c:v>43085.305347222216</c:v>
                </c:pt>
                <c:pt idx="8492">
                  <c:v>43085.347013888888</c:v>
                </c:pt>
                <c:pt idx="8493">
                  <c:v>43085.388680555552</c:v>
                </c:pt>
                <c:pt idx="8494">
                  <c:v>43085.430381944447</c:v>
                </c:pt>
                <c:pt idx="8495">
                  <c:v>43085.472048611111</c:v>
                </c:pt>
                <c:pt idx="8496">
                  <c:v>43085.513715277782</c:v>
                </c:pt>
                <c:pt idx="8497">
                  <c:v>43085.555405092593</c:v>
                </c:pt>
                <c:pt idx="8498">
                  <c:v>43085.597071759257</c:v>
                </c:pt>
                <c:pt idx="8499">
                  <c:v>43085.638738425929</c:v>
                </c:pt>
                <c:pt idx="8500">
                  <c:v>43085.680451388893</c:v>
                </c:pt>
                <c:pt idx="8501">
                  <c:v>43085.722118055557</c:v>
                </c:pt>
                <c:pt idx="8502">
                  <c:v>43085.763784722221</c:v>
                </c:pt>
                <c:pt idx="8503">
                  <c:v>43085.805451388893</c:v>
                </c:pt>
                <c:pt idx="8504">
                  <c:v>43085.847118055557</c:v>
                </c:pt>
                <c:pt idx="8505">
                  <c:v>43085.888784722221</c:v>
                </c:pt>
                <c:pt idx="8506">
                  <c:v>43085.930474537039</c:v>
                </c:pt>
                <c:pt idx="8507">
                  <c:v>43085.972141203703</c:v>
                </c:pt>
                <c:pt idx="8508">
                  <c:v>43086.013807870368</c:v>
                </c:pt>
                <c:pt idx="8509">
                  <c:v>43086.055474537039</c:v>
                </c:pt>
                <c:pt idx="8510">
                  <c:v>43086.097141203703</c:v>
                </c:pt>
                <c:pt idx="8511">
                  <c:v>43086.138807870368</c:v>
                </c:pt>
                <c:pt idx="8512">
                  <c:v>43086.180520833332</c:v>
                </c:pt>
                <c:pt idx="8513">
                  <c:v>43086.222187500003</c:v>
                </c:pt>
                <c:pt idx="8514">
                  <c:v>43086.263854166667</c:v>
                </c:pt>
                <c:pt idx="8515">
                  <c:v>43086.305520833332</c:v>
                </c:pt>
                <c:pt idx="8516">
                  <c:v>43086.347187500003</c:v>
                </c:pt>
                <c:pt idx="8517">
                  <c:v>43086.388854166667</c:v>
                </c:pt>
                <c:pt idx="8518">
                  <c:v>43086.430543981478</c:v>
                </c:pt>
                <c:pt idx="8519">
                  <c:v>43086.472210648149</c:v>
                </c:pt>
                <c:pt idx="8520">
                  <c:v>43086.513877314806</c:v>
                </c:pt>
                <c:pt idx="8521">
                  <c:v>43086.555567129632</c:v>
                </c:pt>
                <c:pt idx="8522">
                  <c:v>43086.597233796303</c:v>
                </c:pt>
                <c:pt idx="8523">
                  <c:v>43086.63890046296</c:v>
                </c:pt>
                <c:pt idx="8524">
                  <c:v>43086.680601851847</c:v>
                </c:pt>
                <c:pt idx="8525">
                  <c:v>43086.722268518519</c:v>
                </c:pt>
                <c:pt idx="8526">
                  <c:v>43086.763935185183</c:v>
                </c:pt>
                <c:pt idx="8527">
                  <c:v>43086.805601851847</c:v>
                </c:pt>
                <c:pt idx="8528">
                  <c:v>43086.847268518519</c:v>
                </c:pt>
                <c:pt idx="8529">
                  <c:v>43086.888935185183</c:v>
                </c:pt>
                <c:pt idx="8530">
                  <c:v>43086.930648148147</c:v>
                </c:pt>
                <c:pt idx="8531">
                  <c:v>43086.972314814811</c:v>
                </c:pt>
                <c:pt idx="8532">
                  <c:v>43087.013981481483</c:v>
                </c:pt>
                <c:pt idx="8533">
                  <c:v>43087.055648148147</c:v>
                </c:pt>
                <c:pt idx="8534">
                  <c:v>43087.097314814811</c:v>
                </c:pt>
                <c:pt idx="8535">
                  <c:v>43087.138981481483</c:v>
                </c:pt>
                <c:pt idx="8536">
                  <c:v>43087.180671296293</c:v>
                </c:pt>
                <c:pt idx="8537">
                  <c:v>43087.222337962958</c:v>
                </c:pt>
                <c:pt idx="8538">
                  <c:v>43087.264004629629</c:v>
                </c:pt>
                <c:pt idx="8539">
                  <c:v>43087.305671296293</c:v>
                </c:pt>
                <c:pt idx="8540">
                  <c:v>43087.347337962958</c:v>
                </c:pt>
                <c:pt idx="8541">
                  <c:v>43087.389004629629</c:v>
                </c:pt>
                <c:pt idx="8542">
                  <c:v>43087.430717592593</c:v>
                </c:pt>
                <c:pt idx="8543">
                  <c:v>43087.472384259258</c:v>
                </c:pt>
                <c:pt idx="8544">
                  <c:v>43087.514050925929</c:v>
                </c:pt>
                <c:pt idx="8545">
                  <c:v>43087.55574074074</c:v>
                </c:pt>
                <c:pt idx="8546">
                  <c:v>43087.597407407397</c:v>
                </c:pt>
                <c:pt idx="8547">
                  <c:v>43087.639074074083</c:v>
                </c:pt>
                <c:pt idx="8548">
                  <c:v>43087.680763888893</c:v>
                </c:pt>
                <c:pt idx="8549">
                  <c:v>43087.722430555557</c:v>
                </c:pt>
                <c:pt idx="8550">
                  <c:v>43087.764097222222</c:v>
                </c:pt>
                <c:pt idx="8551">
                  <c:v>43087.805763888893</c:v>
                </c:pt>
                <c:pt idx="8552">
                  <c:v>43087.847430555557</c:v>
                </c:pt>
                <c:pt idx="8553">
                  <c:v>43087.889097222222</c:v>
                </c:pt>
                <c:pt idx="8554">
                  <c:v>43087.930798611109</c:v>
                </c:pt>
                <c:pt idx="8555">
                  <c:v>43087.97246527778</c:v>
                </c:pt>
                <c:pt idx="8556">
                  <c:v>43088.014131944437</c:v>
                </c:pt>
                <c:pt idx="8557">
                  <c:v>43088.055798611109</c:v>
                </c:pt>
                <c:pt idx="8558">
                  <c:v>43088.09746527778</c:v>
                </c:pt>
                <c:pt idx="8559">
                  <c:v>43088.139131944437</c:v>
                </c:pt>
                <c:pt idx="8560">
                  <c:v>43088.180844907409</c:v>
                </c:pt>
                <c:pt idx="8561">
                  <c:v>43088.222511574073</c:v>
                </c:pt>
                <c:pt idx="8562">
                  <c:v>43088.264178240737</c:v>
                </c:pt>
                <c:pt idx="8563">
                  <c:v>43088.305844907409</c:v>
                </c:pt>
                <c:pt idx="8564">
                  <c:v>43088.347511574073</c:v>
                </c:pt>
                <c:pt idx="8565">
                  <c:v>43088.389178240737</c:v>
                </c:pt>
                <c:pt idx="8566">
                  <c:v>43088.430868055562</c:v>
                </c:pt>
                <c:pt idx="8567">
                  <c:v>43088.472534722219</c:v>
                </c:pt>
                <c:pt idx="8568">
                  <c:v>43088.514201388891</c:v>
                </c:pt>
                <c:pt idx="8569">
                  <c:v>43088.555891203701</c:v>
                </c:pt>
                <c:pt idx="8570">
                  <c:v>43088.597557870373</c:v>
                </c:pt>
                <c:pt idx="8571">
                  <c:v>43088.639224537037</c:v>
                </c:pt>
                <c:pt idx="8572">
                  <c:v>43088.680914351848</c:v>
                </c:pt>
                <c:pt idx="8573">
                  <c:v>43088.722581018519</c:v>
                </c:pt>
                <c:pt idx="8574">
                  <c:v>43088.764247685183</c:v>
                </c:pt>
                <c:pt idx="8575">
                  <c:v>43088.805914351848</c:v>
                </c:pt>
                <c:pt idx="8576">
                  <c:v>43088.847581018519</c:v>
                </c:pt>
                <c:pt idx="8577">
                  <c:v>43088.889247685183</c:v>
                </c:pt>
                <c:pt idx="8578">
                  <c:v>43088.930960648147</c:v>
                </c:pt>
                <c:pt idx="8579">
                  <c:v>43088.972627314812</c:v>
                </c:pt>
                <c:pt idx="8580">
                  <c:v>43089.014293981483</c:v>
                </c:pt>
                <c:pt idx="8581">
                  <c:v>43089.055960648147</c:v>
                </c:pt>
                <c:pt idx="8582">
                  <c:v>43089.097627314812</c:v>
                </c:pt>
                <c:pt idx="8583">
                  <c:v>43089.139293981483</c:v>
                </c:pt>
                <c:pt idx="8584">
                  <c:v>43089.180995370371</c:v>
                </c:pt>
                <c:pt idx="8585">
                  <c:v>43089.222662037027</c:v>
                </c:pt>
                <c:pt idx="8586">
                  <c:v>43089.264328703714</c:v>
                </c:pt>
                <c:pt idx="8587">
                  <c:v>43089.305995370371</c:v>
                </c:pt>
                <c:pt idx="8588">
                  <c:v>43089.347662037027</c:v>
                </c:pt>
                <c:pt idx="8589">
                  <c:v>43089.389328703714</c:v>
                </c:pt>
                <c:pt idx="8590">
                  <c:v>43089.431041666663</c:v>
                </c:pt>
                <c:pt idx="8591">
                  <c:v>43089.472708333327</c:v>
                </c:pt>
                <c:pt idx="8592">
                  <c:v>43089.514374999999</c:v>
                </c:pt>
                <c:pt idx="8593">
                  <c:v>43089.556064814817</c:v>
                </c:pt>
                <c:pt idx="8594">
                  <c:v>43089.597731481481</c:v>
                </c:pt>
                <c:pt idx="8595">
                  <c:v>43089.639398148152</c:v>
                </c:pt>
                <c:pt idx="8596">
                  <c:v>43089.681076388893</c:v>
                </c:pt>
                <c:pt idx="8597">
                  <c:v>43089.722743055558</c:v>
                </c:pt>
                <c:pt idx="8598">
                  <c:v>43089.764409722222</c:v>
                </c:pt>
                <c:pt idx="8599">
                  <c:v>43089.806076388893</c:v>
                </c:pt>
                <c:pt idx="8600">
                  <c:v>43089.847743055558</c:v>
                </c:pt>
                <c:pt idx="8601">
                  <c:v>43089.889409722222</c:v>
                </c:pt>
                <c:pt idx="8602">
                  <c:v>43089.931111111109</c:v>
                </c:pt>
                <c:pt idx="8603">
                  <c:v>43089.972777777781</c:v>
                </c:pt>
                <c:pt idx="8604">
                  <c:v>43090.014444444438</c:v>
                </c:pt>
                <c:pt idx="8605">
                  <c:v>43090.056111111109</c:v>
                </c:pt>
                <c:pt idx="8606">
                  <c:v>43090.097777777781</c:v>
                </c:pt>
                <c:pt idx="8607">
                  <c:v>43090.139444444438</c:v>
                </c:pt>
                <c:pt idx="8608">
                  <c:v>43090.181157407409</c:v>
                </c:pt>
                <c:pt idx="8609">
                  <c:v>43090.222824074073</c:v>
                </c:pt>
                <c:pt idx="8610">
                  <c:v>43090.264490740738</c:v>
                </c:pt>
                <c:pt idx="8611">
                  <c:v>43090.306157407409</c:v>
                </c:pt>
                <c:pt idx="8612">
                  <c:v>43090.347824074073</c:v>
                </c:pt>
                <c:pt idx="8613">
                  <c:v>43090.389490740738</c:v>
                </c:pt>
                <c:pt idx="8614">
                  <c:v>43090.431192129632</c:v>
                </c:pt>
                <c:pt idx="8615">
                  <c:v>43090.472858796304</c:v>
                </c:pt>
                <c:pt idx="8616">
                  <c:v>43090.514525462961</c:v>
                </c:pt>
                <c:pt idx="8617">
                  <c:v>43090.556215277778</c:v>
                </c:pt>
                <c:pt idx="8618">
                  <c:v>43090.597881944443</c:v>
                </c:pt>
                <c:pt idx="8619">
                  <c:v>43090.639548611107</c:v>
                </c:pt>
                <c:pt idx="8620">
                  <c:v>43090.681250000001</c:v>
                </c:pt>
                <c:pt idx="8621">
                  <c:v>43090.722916666673</c:v>
                </c:pt>
                <c:pt idx="8622">
                  <c:v>43090.76458333333</c:v>
                </c:pt>
                <c:pt idx="8623">
                  <c:v>43090.806250000001</c:v>
                </c:pt>
                <c:pt idx="8624">
                  <c:v>43090.847916666673</c:v>
                </c:pt>
                <c:pt idx="8625">
                  <c:v>43090.88958333333</c:v>
                </c:pt>
                <c:pt idx="8626">
                  <c:v>43090.931296296287</c:v>
                </c:pt>
                <c:pt idx="8627">
                  <c:v>43090.972962962973</c:v>
                </c:pt>
                <c:pt idx="8628">
                  <c:v>43091.01462962963</c:v>
                </c:pt>
                <c:pt idx="8629">
                  <c:v>43091.056296296287</c:v>
                </c:pt>
                <c:pt idx="8630">
                  <c:v>43091.097962962973</c:v>
                </c:pt>
                <c:pt idx="8631">
                  <c:v>43091.13962962963</c:v>
                </c:pt>
                <c:pt idx="8632">
                  <c:v>43091.181331018517</c:v>
                </c:pt>
                <c:pt idx="8633">
                  <c:v>43091.222997685189</c:v>
                </c:pt>
                <c:pt idx="8634">
                  <c:v>43091.264664351853</c:v>
                </c:pt>
                <c:pt idx="8635">
                  <c:v>43091.306331018517</c:v>
                </c:pt>
                <c:pt idx="8636">
                  <c:v>43091.347997685189</c:v>
                </c:pt>
                <c:pt idx="8637">
                  <c:v>43091.389664351853</c:v>
                </c:pt>
                <c:pt idx="8638">
                  <c:v>43091.43136574074</c:v>
                </c:pt>
                <c:pt idx="8639">
                  <c:v>43091.473032407397</c:v>
                </c:pt>
                <c:pt idx="8640">
                  <c:v>43091.514699074083</c:v>
                </c:pt>
                <c:pt idx="8641">
                  <c:v>43091.556377314817</c:v>
                </c:pt>
                <c:pt idx="8642">
                  <c:v>43091.598043981481</c:v>
                </c:pt>
                <c:pt idx="8643">
                  <c:v>43091.639710648153</c:v>
                </c:pt>
                <c:pt idx="8644">
                  <c:v>43091.681400462963</c:v>
                </c:pt>
                <c:pt idx="8645">
                  <c:v>43091.723067129627</c:v>
                </c:pt>
                <c:pt idx="8646">
                  <c:v>43091.764733796299</c:v>
                </c:pt>
                <c:pt idx="8647">
                  <c:v>43091.806400462963</c:v>
                </c:pt>
                <c:pt idx="8648">
                  <c:v>43091.848067129627</c:v>
                </c:pt>
                <c:pt idx="8649">
                  <c:v>43091.889733796299</c:v>
                </c:pt>
                <c:pt idx="8650">
                  <c:v>43091.931446759263</c:v>
                </c:pt>
                <c:pt idx="8651">
                  <c:v>43091.973113425927</c:v>
                </c:pt>
                <c:pt idx="8652">
                  <c:v>43092.014780092592</c:v>
                </c:pt>
                <c:pt idx="8653">
                  <c:v>43092.056446759263</c:v>
                </c:pt>
                <c:pt idx="8654">
                  <c:v>43092.098113425927</c:v>
                </c:pt>
                <c:pt idx="8655">
                  <c:v>43092.139780092592</c:v>
                </c:pt>
                <c:pt idx="8656">
                  <c:v>43092.181469907409</c:v>
                </c:pt>
                <c:pt idx="8657">
                  <c:v>43092.223136574074</c:v>
                </c:pt>
                <c:pt idx="8658">
                  <c:v>43092.264803240738</c:v>
                </c:pt>
                <c:pt idx="8659">
                  <c:v>43092.306469907409</c:v>
                </c:pt>
                <c:pt idx="8660">
                  <c:v>43092.348136574074</c:v>
                </c:pt>
                <c:pt idx="8661">
                  <c:v>43092.389803240738</c:v>
                </c:pt>
                <c:pt idx="8662">
                  <c:v>43092.431504629632</c:v>
                </c:pt>
                <c:pt idx="8663">
                  <c:v>43092.473171296297</c:v>
                </c:pt>
                <c:pt idx="8664">
                  <c:v>43092.514837962961</c:v>
                </c:pt>
                <c:pt idx="8665">
                  <c:v>43092.556516203702</c:v>
                </c:pt>
                <c:pt idx="8666">
                  <c:v>43092.598182870373</c:v>
                </c:pt>
                <c:pt idx="8667">
                  <c:v>43092.639849537038</c:v>
                </c:pt>
                <c:pt idx="8668">
                  <c:v>43092.681550925918</c:v>
                </c:pt>
                <c:pt idx="8669">
                  <c:v>43092.723217592589</c:v>
                </c:pt>
                <c:pt idx="8670">
                  <c:v>43092.764884259261</c:v>
                </c:pt>
                <c:pt idx="8671">
                  <c:v>43092.806550925918</c:v>
                </c:pt>
                <c:pt idx="8672">
                  <c:v>43092.848217592589</c:v>
                </c:pt>
                <c:pt idx="8673">
                  <c:v>43092.889884259261</c:v>
                </c:pt>
                <c:pt idx="8674">
                  <c:v>43092.931597222218</c:v>
                </c:pt>
                <c:pt idx="8675">
                  <c:v>43092.973263888889</c:v>
                </c:pt>
                <c:pt idx="8676">
                  <c:v>43093.014930555553</c:v>
                </c:pt>
                <c:pt idx="8677">
                  <c:v>43093.056597222218</c:v>
                </c:pt>
                <c:pt idx="8678">
                  <c:v>43093.098263888889</c:v>
                </c:pt>
                <c:pt idx="8679">
                  <c:v>43093.139930555553</c:v>
                </c:pt>
                <c:pt idx="8680">
                  <c:v>43093.181631944448</c:v>
                </c:pt>
                <c:pt idx="8681">
                  <c:v>43093.223298611112</c:v>
                </c:pt>
                <c:pt idx="8682">
                  <c:v>43093.264965277784</c:v>
                </c:pt>
                <c:pt idx="8683">
                  <c:v>43093.306631944448</c:v>
                </c:pt>
                <c:pt idx="8684">
                  <c:v>43093.348298611112</c:v>
                </c:pt>
                <c:pt idx="8685">
                  <c:v>43093.389965277784</c:v>
                </c:pt>
                <c:pt idx="8686">
                  <c:v>43093.431666666656</c:v>
                </c:pt>
                <c:pt idx="8687">
                  <c:v>43093.473333333342</c:v>
                </c:pt>
                <c:pt idx="8688">
                  <c:v>43093.514999999999</c:v>
                </c:pt>
                <c:pt idx="8689">
                  <c:v>43093.556689814817</c:v>
                </c:pt>
                <c:pt idx="8690">
                  <c:v>43093.598356481481</c:v>
                </c:pt>
                <c:pt idx="8691">
                  <c:v>43093.640023148153</c:v>
                </c:pt>
                <c:pt idx="8692">
                  <c:v>43093.68172453704</c:v>
                </c:pt>
                <c:pt idx="8693">
                  <c:v>43093.723391203697</c:v>
                </c:pt>
                <c:pt idx="8694">
                  <c:v>43093.765057870369</c:v>
                </c:pt>
                <c:pt idx="8695">
                  <c:v>43093.80672453704</c:v>
                </c:pt>
                <c:pt idx="8696">
                  <c:v>43093.848391203697</c:v>
                </c:pt>
                <c:pt idx="8697">
                  <c:v>43093.890057870369</c:v>
                </c:pt>
                <c:pt idx="8698">
                  <c:v>43093.931759259263</c:v>
                </c:pt>
                <c:pt idx="8699">
                  <c:v>43093.973425925928</c:v>
                </c:pt>
                <c:pt idx="8700">
                  <c:v>43094.015092592592</c:v>
                </c:pt>
                <c:pt idx="8701">
                  <c:v>43094.056759259263</c:v>
                </c:pt>
                <c:pt idx="8702">
                  <c:v>43094.098425925928</c:v>
                </c:pt>
                <c:pt idx="8703">
                  <c:v>43094.140092592592</c:v>
                </c:pt>
                <c:pt idx="8704">
                  <c:v>43094.181770833333</c:v>
                </c:pt>
                <c:pt idx="8705">
                  <c:v>43094.223437499997</c:v>
                </c:pt>
                <c:pt idx="8706">
                  <c:v>43094.265104166669</c:v>
                </c:pt>
                <c:pt idx="8707">
                  <c:v>43094.306770833333</c:v>
                </c:pt>
                <c:pt idx="8708">
                  <c:v>43094.348437499997</c:v>
                </c:pt>
                <c:pt idx="8709">
                  <c:v>43094.390104166669</c:v>
                </c:pt>
                <c:pt idx="8710">
                  <c:v>43094.43178240741</c:v>
                </c:pt>
                <c:pt idx="8711">
                  <c:v>43094.473449074067</c:v>
                </c:pt>
                <c:pt idx="8712">
                  <c:v>43094.515115740738</c:v>
                </c:pt>
                <c:pt idx="8713">
                  <c:v>43094.556805555563</c:v>
                </c:pt>
                <c:pt idx="8714">
                  <c:v>43094.59847222222</c:v>
                </c:pt>
                <c:pt idx="8715">
                  <c:v>43094.640138888892</c:v>
                </c:pt>
                <c:pt idx="8716">
                  <c:v>43094.681805555563</c:v>
                </c:pt>
                <c:pt idx="8717">
                  <c:v>43094.72347222222</c:v>
                </c:pt>
                <c:pt idx="8718">
                  <c:v>43094.765138888892</c:v>
                </c:pt>
                <c:pt idx="8719">
                  <c:v>43094.806805555563</c:v>
                </c:pt>
                <c:pt idx="8720">
                  <c:v>43094.84847222222</c:v>
                </c:pt>
                <c:pt idx="8721">
                  <c:v>43094.890138888892</c:v>
                </c:pt>
                <c:pt idx="8722">
                  <c:v>43094.931817129633</c:v>
                </c:pt>
                <c:pt idx="8723">
                  <c:v>43094.973483796297</c:v>
                </c:pt>
                <c:pt idx="8724">
                  <c:v>43095.015150462961</c:v>
                </c:pt>
                <c:pt idx="8725">
                  <c:v>43095.056817129633</c:v>
                </c:pt>
                <c:pt idx="8726">
                  <c:v>43095.098483796297</c:v>
                </c:pt>
                <c:pt idx="8727">
                  <c:v>43095.140150462961</c:v>
                </c:pt>
                <c:pt idx="8728">
                  <c:v>43095.181828703702</c:v>
                </c:pt>
                <c:pt idx="8729">
                  <c:v>43095.223495370366</c:v>
                </c:pt>
                <c:pt idx="8730">
                  <c:v>43095.265162037038</c:v>
                </c:pt>
                <c:pt idx="8731">
                  <c:v>43095.306828703702</c:v>
                </c:pt>
                <c:pt idx="8732">
                  <c:v>43095.348495370366</c:v>
                </c:pt>
                <c:pt idx="8733">
                  <c:v>43095.390162037038</c:v>
                </c:pt>
                <c:pt idx="8734">
                  <c:v>43095.431840277779</c:v>
                </c:pt>
                <c:pt idx="8735">
                  <c:v>43095.473506944443</c:v>
                </c:pt>
                <c:pt idx="8736">
                  <c:v>43095.515173611107</c:v>
                </c:pt>
                <c:pt idx="8737">
                  <c:v>43095.556863425933</c:v>
                </c:pt>
                <c:pt idx="8738">
                  <c:v>43095.598530092589</c:v>
                </c:pt>
                <c:pt idx="8739">
                  <c:v>43095.640196759261</c:v>
                </c:pt>
                <c:pt idx="8740">
                  <c:v>43095.681863425933</c:v>
                </c:pt>
                <c:pt idx="8741">
                  <c:v>43095.723530092589</c:v>
                </c:pt>
                <c:pt idx="8742">
                  <c:v>43095.765196759261</c:v>
                </c:pt>
                <c:pt idx="8743">
                  <c:v>43095.806863425933</c:v>
                </c:pt>
                <c:pt idx="8744">
                  <c:v>43095.848530092589</c:v>
                </c:pt>
                <c:pt idx="8745">
                  <c:v>43095.890196759261</c:v>
                </c:pt>
                <c:pt idx="8746">
                  <c:v>43095.931875000002</c:v>
                </c:pt>
                <c:pt idx="8747">
                  <c:v>43095.973541666674</c:v>
                </c:pt>
                <c:pt idx="8748">
                  <c:v>43096.015208333331</c:v>
                </c:pt>
                <c:pt idx="8749">
                  <c:v>43096.056875000002</c:v>
                </c:pt>
                <c:pt idx="8750">
                  <c:v>43096.098541666674</c:v>
                </c:pt>
                <c:pt idx="8751">
                  <c:v>43096.140208333331</c:v>
                </c:pt>
                <c:pt idx="8752">
                  <c:v>43096.181886574072</c:v>
                </c:pt>
                <c:pt idx="8753">
                  <c:v>43096.223553240743</c:v>
                </c:pt>
                <c:pt idx="8754">
                  <c:v>43096.265219907407</c:v>
                </c:pt>
                <c:pt idx="8755">
                  <c:v>43096.306886574072</c:v>
                </c:pt>
                <c:pt idx="8756">
                  <c:v>43096.348553240743</c:v>
                </c:pt>
                <c:pt idx="8757">
                  <c:v>43096.390219907407</c:v>
                </c:pt>
                <c:pt idx="8758">
                  <c:v>43096.431909722232</c:v>
                </c:pt>
                <c:pt idx="8759">
                  <c:v>43096.473576388889</c:v>
                </c:pt>
                <c:pt idx="8760">
                  <c:v>43096.515243055554</c:v>
                </c:pt>
                <c:pt idx="8761">
                  <c:v>43096.556909722232</c:v>
                </c:pt>
                <c:pt idx="8762">
                  <c:v>43096.598576388889</c:v>
                </c:pt>
                <c:pt idx="8763">
                  <c:v>43096.640243055554</c:v>
                </c:pt>
                <c:pt idx="8764">
                  <c:v>43096.681932870371</c:v>
                </c:pt>
                <c:pt idx="8765">
                  <c:v>43096.723599537043</c:v>
                </c:pt>
                <c:pt idx="8766">
                  <c:v>43096.765266203707</c:v>
                </c:pt>
                <c:pt idx="8767">
                  <c:v>43096.806932870371</c:v>
                </c:pt>
                <c:pt idx="8768">
                  <c:v>43096.848599537043</c:v>
                </c:pt>
                <c:pt idx="8769">
                  <c:v>43096.890266203707</c:v>
                </c:pt>
                <c:pt idx="8770">
                  <c:v>43096.931944444441</c:v>
                </c:pt>
                <c:pt idx="8771">
                  <c:v>43096.973611111112</c:v>
                </c:pt>
                <c:pt idx="8772">
                  <c:v>43097.015277777777</c:v>
                </c:pt>
                <c:pt idx="8773">
                  <c:v>43097.056944444441</c:v>
                </c:pt>
                <c:pt idx="8774">
                  <c:v>43097.098611111112</c:v>
                </c:pt>
                <c:pt idx="8775">
                  <c:v>43097.140277777777</c:v>
                </c:pt>
                <c:pt idx="8776">
                  <c:v>43097.181956018518</c:v>
                </c:pt>
                <c:pt idx="8777">
                  <c:v>43097.223622685182</c:v>
                </c:pt>
                <c:pt idx="8778">
                  <c:v>43097.265289351853</c:v>
                </c:pt>
                <c:pt idx="8779">
                  <c:v>43097.306956018518</c:v>
                </c:pt>
                <c:pt idx="8780">
                  <c:v>43097.348622685182</c:v>
                </c:pt>
                <c:pt idx="8781">
                  <c:v>43097.390289351853</c:v>
                </c:pt>
                <c:pt idx="8782">
                  <c:v>43097.431967592587</c:v>
                </c:pt>
                <c:pt idx="8783">
                  <c:v>43097.473634259259</c:v>
                </c:pt>
                <c:pt idx="8784">
                  <c:v>43097.515300925923</c:v>
                </c:pt>
                <c:pt idx="8785">
                  <c:v>43097.556990740741</c:v>
                </c:pt>
                <c:pt idx="8786">
                  <c:v>43097.598657407398</c:v>
                </c:pt>
                <c:pt idx="8787">
                  <c:v>43097.640324074076</c:v>
                </c:pt>
                <c:pt idx="8788">
                  <c:v>43097.681990740741</c:v>
                </c:pt>
                <c:pt idx="8789">
                  <c:v>43097.723657407398</c:v>
                </c:pt>
                <c:pt idx="8790">
                  <c:v>43097.765324074076</c:v>
                </c:pt>
                <c:pt idx="8791">
                  <c:v>43097.806990740741</c:v>
                </c:pt>
                <c:pt idx="8792">
                  <c:v>43097.848657407398</c:v>
                </c:pt>
                <c:pt idx="8793">
                  <c:v>43097.890324074076</c:v>
                </c:pt>
                <c:pt idx="8794">
                  <c:v>43097.932002314818</c:v>
                </c:pt>
                <c:pt idx="8795">
                  <c:v>43097.973668981482</c:v>
                </c:pt>
                <c:pt idx="8796">
                  <c:v>43098.015335648153</c:v>
                </c:pt>
                <c:pt idx="8797">
                  <c:v>43098.057002314818</c:v>
                </c:pt>
                <c:pt idx="8798">
                  <c:v>43098.098668981482</c:v>
                </c:pt>
                <c:pt idx="8799">
                  <c:v>43098.140335648153</c:v>
                </c:pt>
                <c:pt idx="8800">
                  <c:v>43098.182013888887</c:v>
                </c:pt>
                <c:pt idx="8801">
                  <c:v>43098.223680555559</c:v>
                </c:pt>
                <c:pt idx="8802">
                  <c:v>43098.265347222223</c:v>
                </c:pt>
                <c:pt idx="8803">
                  <c:v>43098.307013888887</c:v>
                </c:pt>
                <c:pt idx="8804">
                  <c:v>43098.348680555559</c:v>
                </c:pt>
                <c:pt idx="8805">
                  <c:v>43098.390347222223</c:v>
                </c:pt>
                <c:pt idx="8806">
                  <c:v>43098.432025462957</c:v>
                </c:pt>
                <c:pt idx="8807">
                  <c:v>43098.473692129628</c:v>
                </c:pt>
                <c:pt idx="8808">
                  <c:v>43098.5153587963</c:v>
                </c:pt>
                <c:pt idx="8809">
                  <c:v>43098.557037037041</c:v>
                </c:pt>
                <c:pt idx="8810">
                  <c:v>43098.598703703698</c:v>
                </c:pt>
                <c:pt idx="8811">
                  <c:v>43098.640370370369</c:v>
                </c:pt>
                <c:pt idx="8812">
                  <c:v>43098.68204861111</c:v>
                </c:pt>
                <c:pt idx="8813">
                  <c:v>43098.723715277767</c:v>
                </c:pt>
                <c:pt idx="8814">
                  <c:v>43098.765381944453</c:v>
                </c:pt>
                <c:pt idx="8815">
                  <c:v>43098.80704861111</c:v>
                </c:pt>
                <c:pt idx="8816">
                  <c:v>43098.848715277767</c:v>
                </c:pt>
                <c:pt idx="8817">
                  <c:v>43098.890381944453</c:v>
                </c:pt>
                <c:pt idx="8818">
                  <c:v>43098.932060185187</c:v>
                </c:pt>
                <c:pt idx="8819">
                  <c:v>43098.973726851851</c:v>
                </c:pt>
                <c:pt idx="8820">
                  <c:v>43099.015393518523</c:v>
                </c:pt>
                <c:pt idx="8821">
                  <c:v>43099.057060185187</c:v>
                </c:pt>
                <c:pt idx="8822">
                  <c:v>43099.098726851851</c:v>
                </c:pt>
                <c:pt idx="8823">
                  <c:v>43099.140393518523</c:v>
                </c:pt>
                <c:pt idx="8824">
                  <c:v>43099.182071759264</c:v>
                </c:pt>
                <c:pt idx="8825">
                  <c:v>43099.223738425928</c:v>
                </c:pt>
                <c:pt idx="8826">
                  <c:v>43099.265405092592</c:v>
                </c:pt>
                <c:pt idx="8827">
                  <c:v>43099.307071759264</c:v>
                </c:pt>
                <c:pt idx="8828">
                  <c:v>43099.348738425928</c:v>
                </c:pt>
                <c:pt idx="8829">
                  <c:v>43099.390405092592</c:v>
                </c:pt>
                <c:pt idx="8830">
                  <c:v>43099.432083333333</c:v>
                </c:pt>
                <c:pt idx="8831">
                  <c:v>43099.473749999997</c:v>
                </c:pt>
                <c:pt idx="8832">
                  <c:v>43099.515416666669</c:v>
                </c:pt>
                <c:pt idx="8833">
                  <c:v>43099.557106481479</c:v>
                </c:pt>
                <c:pt idx="8834">
                  <c:v>43099.598773148151</c:v>
                </c:pt>
                <c:pt idx="8835">
                  <c:v>43099.640439814822</c:v>
                </c:pt>
                <c:pt idx="8836">
                  <c:v>43099.682106481479</c:v>
                </c:pt>
                <c:pt idx="8837">
                  <c:v>43099.723773148151</c:v>
                </c:pt>
                <c:pt idx="8838">
                  <c:v>43099.765439814822</c:v>
                </c:pt>
                <c:pt idx="8839">
                  <c:v>43099.807106481479</c:v>
                </c:pt>
                <c:pt idx="8840">
                  <c:v>43099.848773148151</c:v>
                </c:pt>
                <c:pt idx="8841">
                  <c:v>43099.890439814822</c:v>
                </c:pt>
                <c:pt idx="8842">
                  <c:v>43099.932118055563</c:v>
                </c:pt>
                <c:pt idx="8843">
                  <c:v>43099.97378472222</c:v>
                </c:pt>
                <c:pt idx="8844">
                  <c:v>43100.015451388892</c:v>
                </c:pt>
                <c:pt idx="8845">
                  <c:v>43100.057118055563</c:v>
                </c:pt>
                <c:pt idx="8846">
                  <c:v>43100.09878472222</c:v>
                </c:pt>
                <c:pt idx="8847">
                  <c:v>43100.140451388892</c:v>
                </c:pt>
                <c:pt idx="8848">
                  <c:v>43100.182129629633</c:v>
                </c:pt>
                <c:pt idx="8849">
                  <c:v>43100.223796296297</c:v>
                </c:pt>
                <c:pt idx="8850">
                  <c:v>43100.265462962961</c:v>
                </c:pt>
                <c:pt idx="8851">
                  <c:v>43100.307129629633</c:v>
                </c:pt>
                <c:pt idx="8852">
                  <c:v>43100.348796296297</c:v>
                </c:pt>
                <c:pt idx="8853">
                  <c:v>43100.390462962961</c:v>
                </c:pt>
                <c:pt idx="8854">
                  <c:v>43100.432141203702</c:v>
                </c:pt>
                <c:pt idx="8855">
                  <c:v>43100.473807870367</c:v>
                </c:pt>
                <c:pt idx="8856">
                  <c:v>43100.515474537038</c:v>
                </c:pt>
                <c:pt idx="8857">
                  <c:v>43100.557152777779</c:v>
                </c:pt>
                <c:pt idx="8858">
                  <c:v>43100.598819444444</c:v>
                </c:pt>
                <c:pt idx="8859">
                  <c:v>43100.640486111108</c:v>
                </c:pt>
                <c:pt idx="8860">
                  <c:v>43100.682164351849</c:v>
                </c:pt>
                <c:pt idx="8861">
                  <c:v>43100.72383101852</c:v>
                </c:pt>
                <c:pt idx="8862">
                  <c:v>43100.765497685177</c:v>
                </c:pt>
                <c:pt idx="8863">
                  <c:v>43100.807164351849</c:v>
                </c:pt>
                <c:pt idx="8864">
                  <c:v>43100.84883101852</c:v>
                </c:pt>
                <c:pt idx="8865">
                  <c:v>43100.890497685177</c:v>
                </c:pt>
                <c:pt idx="8866">
                  <c:v>43100.932175925933</c:v>
                </c:pt>
                <c:pt idx="8867">
                  <c:v>43100.97384259259</c:v>
                </c:pt>
              </c:numCache>
            </c:numRef>
          </c:cat>
          <c:val>
            <c:numRef>
              <c:f>'LUA Sampler'!$B$2:$B$8869</c:f>
              <c:numCache>
                <c:formatCode>General</c:formatCode>
                <c:ptCount val="8868"/>
                <c:pt idx="0">
                  <c:v>6.9698637925202114</c:v>
                </c:pt>
                <c:pt idx="1">
                  <c:v>7.0605453139681087</c:v>
                </c:pt>
                <c:pt idx="2">
                  <c:v>7.0151166382043533</c:v>
                </c:pt>
                <c:pt idx="3">
                  <c:v>7.2903340837143951</c:v>
                </c:pt>
                <c:pt idx="4">
                  <c:v>7.24402285626633</c:v>
                </c:pt>
                <c:pt idx="5">
                  <c:v>7.3834883296961697</c:v>
                </c:pt>
                <c:pt idx="6">
                  <c:v>7.3368224997235849</c:v>
                </c:pt>
                <c:pt idx="7">
                  <c:v>7.3834883296961697</c:v>
                </c:pt>
                <c:pt idx="8">
                  <c:v>7.430331798748421</c:v>
                </c:pt>
                <c:pt idx="9">
                  <c:v>7.61948655812974</c:v>
                </c:pt>
                <c:pt idx="10">
                  <c:v>7.8599537827996047</c:v>
                </c:pt>
                <c:pt idx="11">
                  <c:v>8.0555639666802659</c:v>
                </c:pt>
                <c:pt idx="12">
                  <c:v>8.1544527404135145</c:v>
                </c:pt>
                <c:pt idx="13">
                  <c:v>8.4048495782289159</c:v>
                </c:pt>
                <c:pt idx="14">
                  <c:v>8.8670672640863888</c:v>
                </c:pt>
                <c:pt idx="15">
                  <c:v>9.398154305870543</c:v>
                </c:pt>
                <c:pt idx="16">
                  <c:v>9.9478832394127714</c:v>
                </c:pt>
                <c:pt idx="17">
                  <c:v>10.57437079074168</c:v>
                </c:pt>
                <c:pt idx="18">
                  <c:v>11.284161065300379</c:v>
                </c:pt>
                <c:pt idx="19">
                  <c:v>12.02179566184015</c:v>
                </c:pt>
                <c:pt idx="20">
                  <c:v>12.658017295672661</c:v>
                </c:pt>
                <c:pt idx="21">
                  <c:v>13.24752795980122</c:v>
                </c:pt>
                <c:pt idx="22">
                  <c:v>13.44761835338422</c:v>
                </c:pt>
                <c:pt idx="23">
                  <c:v>13.514715424419769</c:v>
                </c:pt>
                <c:pt idx="24">
                  <c:v>13.582012964628531</c:v>
                </c:pt>
                <c:pt idx="25">
                  <c:v>13.514715424419769</c:v>
                </c:pt>
                <c:pt idx="26">
                  <c:v>13.514715424419769</c:v>
                </c:pt>
                <c:pt idx="27">
                  <c:v>13.44761835338422</c:v>
                </c:pt>
                <c:pt idx="28">
                  <c:v>13.380721552069801</c:v>
                </c:pt>
                <c:pt idx="29">
                  <c:v>13.24752795980122</c:v>
                </c:pt>
                <c:pt idx="30">
                  <c:v>13.115133048009881</c:v>
                </c:pt>
                <c:pt idx="31">
                  <c:v>13.04923459653965</c:v>
                </c:pt>
                <c:pt idx="32">
                  <c:v>12.91803469917895</c:v>
                </c:pt>
                <c:pt idx="33">
                  <c:v>12.787629469198279</c:v>
                </c:pt>
                <c:pt idx="34">
                  <c:v>12.72272435118925</c:v>
                </c:pt>
                <c:pt idx="35">
                  <c:v>12.593508100770419</c:v>
                </c:pt>
                <c:pt idx="36">
                  <c:v>12.465082484264951</c:v>
                </c:pt>
                <c:pt idx="37">
                  <c:v>12.337445882512769</c:v>
                </c:pt>
                <c:pt idx="38">
                  <c:v>12.337445882512769</c:v>
                </c:pt>
                <c:pt idx="39">
                  <c:v>12.273922955271789</c:v>
                </c:pt>
                <c:pt idx="40">
                  <c:v>12.210596673024281</c:v>
                </c:pt>
                <c:pt idx="41">
                  <c:v>11.95925392410803</c:v>
                </c:pt>
                <c:pt idx="42">
                  <c:v>11.772801650353269</c:v>
                </c:pt>
                <c:pt idx="43">
                  <c:v>11.588104486713339</c:v>
                </c:pt>
                <c:pt idx="44">
                  <c:v>11.40515689128631</c:v>
                </c:pt>
                <c:pt idx="45">
                  <c:v>11.284161065300379</c:v>
                </c:pt>
                <c:pt idx="46">
                  <c:v>11.16393870301245</c:v>
                </c:pt>
                <c:pt idx="47">
                  <c:v>11.104117053650061</c:v>
                </c:pt>
                <c:pt idx="48">
                  <c:v>10.8667558300906</c:v>
                </c:pt>
                <c:pt idx="49">
                  <c:v>10.74922753279931</c:v>
                </c:pt>
                <c:pt idx="50">
                  <c:v>10.57437079074168</c:v>
                </c:pt>
                <c:pt idx="51">
                  <c:v>10.45875432653925</c:v>
                </c:pt>
                <c:pt idx="52">
                  <c:v>10.40123187510622</c:v>
                </c:pt>
                <c:pt idx="53">
                  <c:v>10.286757483798089</c:v>
                </c:pt>
                <c:pt idx="54">
                  <c:v>10.17304237215261</c:v>
                </c:pt>
                <c:pt idx="55">
                  <c:v>10.00388966452963</c:v>
                </c:pt>
                <c:pt idx="56">
                  <c:v>10.00388966452963</c:v>
                </c:pt>
                <c:pt idx="57">
                  <c:v>9.7809944306653005</c:v>
                </c:pt>
                <c:pt idx="58">
                  <c:v>9.6706751566293399</c:v>
                </c:pt>
                <c:pt idx="59">
                  <c:v>9.5066018850240646</c:v>
                </c:pt>
                <c:pt idx="60">
                  <c:v>9.5066018850240646</c:v>
                </c:pt>
                <c:pt idx="61">
                  <c:v>9.3442102548473169</c:v>
                </c:pt>
                <c:pt idx="62">
                  <c:v>9.2904524102765969</c:v>
                </c:pt>
                <c:pt idx="63">
                  <c:v>9.183494481258867</c:v>
                </c:pt>
                <c:pt idx="64">
                  <c:v>9.0772787978622347</c:v>
                </c:pt>
                <c:pt idx="65">
                  <c:v>9.0244487593805065</c:v>
                </c:pt>
                <c:pt idx="66">
                  <c:v>8.9193432088681668</c:v>
                </c:pt>
                <c:pt idx="67">
                  <c:v>8.8670672640863888</c:v>
                </c:pt>
                <c:pt idx="68">
                  <c:v>8.8149755840300585</c:v>
                </c:pt>
                <c:pt idx="69">
                  <c:v>8.7113441497896265</c:v>
                </c:pt>
                <c:pt idx="70">
                  <c:v>8.7113441497896265</c:v>
                </c:pt>
                <c:pt idx="71">
                  <c:v>8.7113441497896265</c:v>
                </c:pt>
                <c:pt idx="72">
                  <c:v>8.7113441497896265</c:v>
                </c:pt>
                <c:pt idx="73">
                  <c:v>8.763067951687189</c:v>
                </c:pt>
                <c:pt idx="74">
                  <c:v>8.1544527404135145</c:v>
                </c:pt>
                <c:pt idx="75">
                  <c:v>6.4836220163624469</c:v>
                </c:pt>
                <c:pt idx="76">
                  <c:v>5.8136625347959843</c:v>
                </c:pt>
                <c:pt idx="77">
                  <c:v>5.3782709418251589</c:v>
                </c:pt>
                <c:pt idx="78">
                  <c:v>4.8170042204611834</c:v>
                </c:pt>
                <c:pt idx="79">
                  <c:v>5.417013568795114</c:v>
                </c:pt>
                <c:pt idx="80">
                  <c:v>7.24402285626633</c:v>
                </c:pt>
                <c:pt idx="81">
                  <c:v>9.5066018850240646</c:v>
                </c:pt>
                <c:pt idx="82">
                  <c:v>10.8667558300906</c:v>
                </c:pt>
                <c:pt idx="83">
                  <c:v>11.588104486713339</c:v>
                </c:pt>
                <c:pt idx="84">
                  <c:v>11.52692783261609</c:v>
                </c:pt>
                <c:pt idx="85">
                  <c:v>10.286757483798089</c:v>
                </c:pt>
                <c:pt idx="86">
                  <c:v>8.8149755840300585</c:v>
                </c:pt>
                <c:pt idx="87">
                  <c:v>7.106150046952993</c:v>
                </c:pt>
                <c:pt idx="88">
                  <c:v>6.0183226844344864</c:v>
                </c:pt>
                <c:pt idx="89">
                  <c:v>5.1493081103403071</c:v>
                </c:pt>
                <c:pt idx="90">
                  <c:v>4.2252172769910681</c:v>
                </c:pt>
                <c:pt idx="91">
                  <c:v>3.679342488398806</c:v>
                </c:pt>
                <c:pt idx="92">
                  <c:v>3.0942162054595879</c:v>
                </c:pt>
                <c:pt idx="93">
                  <c:v>2.1229593559832538</c:v>
                </c:pt>
                <c:pt idx="94">
                  <c:v>1.5381378140875119</c:v>
                </c:pt>
                <c:pt idx="95">
                  <c:v>1.167679639715079</c:v>
                </c:pt>
                <c:pt idx="96">
                  <c:v>1.0191486157309531</c:v>
                </c:pt>
                <c:pt idx="97">
                  <c:v>0.97693554113860948</c:v>
                </c:pt>
                <c:pt idx="98">
                  <c:v>0.97693554113860948</c:v>
                </c:pt>
                <c:pt idx="99">
                  <c:v>1.047887833779958</c:v>
                </c:pt>
                <c:pt idx="100">
                  <c:v>1.091899080845333</c:v>
                </c:pt>
                <c:pt idx="101">
                  <c:v>1.230513284588947</c:v>
                </c:pt>
                <c:pt idx="102">
                  <c:v>1.396331737933389</c:v>
                </c:pt>
                <c:pt idx="103">
                  <c:v>1.5748811751911811</c:v>
                </c:pt>
                <c:pt idx="104">
                  <c:v>1.950304001644233</c:v>
                </c:pt>
                <c:pt idx="105">
                  <c:v>2.494997318121253</c:v>
                </c:pt>
                <c:pt idx="106">
                  <c:v>3.2348169536799851</c:v>
                </c:pt>
                <c:pt idx="107">
                  <c:v>3.898633726338947</c:v>
                </c:pt>
                <c:pt idx="108">
                  <c:v>4.292432406134612</c:v>
                </c:pt>
                <c:pt idx="109">
                  <c:v>4.8532712373139137</c:v>
                </c:pt>
                <c:pt idx="110">
                  <c:v>5.1870539600168737</c:v>
                </c:pt>
                <c:pt idx="111">
                  <c:v>5.4949999715866316</c:v>
                </c:pt>
                <c:pt idx="112">
                  <c:v>5.7329855487197756</c:v>
                </c:pt>
                <c:pt idx="113">
                  <c:v>5.9359487011770211</c:v>
                </c:pt>
                <c:pt idx="114">
                  <c:v>5.9770505488986529</c:v>
                </c:pt>
                <c:pt idx="115">
                  <c:v>6.1431631615597464</c:v>
                </c:pt>
                <c:pt idx="116">
                  <c:v>6.3546582056228429</c:v>
                </c:pt>
                <c:pt idx="117">
                  <c:v>6.5269558073669716</c:v>
                </c:pt>
                <c:pt idx="118">
                  <c:v>6.7020263929977268</c:v>
                </c:pt>
                <c:pt idx="119">
                  <c:v>6.7020263929977268</c:v>
                </c:pt>
                <c:pt idx="120">
                  <c:v>6.7462290447097502</c:v>
                </c:pt>
                <c:pt idx="121">
                  <c:v>6.6579979730835426</c:v>
                </c:pt>
                <c:pt idx="122">
                  <c:v>6.6579979730835426</c:v>
                </c:pt>
                <c:pt idx="123">
                  <c:v>6.6141435554427952</c:v>
                </c:pt>
                <c:pt idx="124">
                  <c:v>6.5269558073669716</c:v>
                </c:pt>
                <c:pt idx="125">
                  <c:v>6.4404613064900236</c:v>
                </c:pt>
                <c:pt idx="126">
                  <c:v>6.3974734466973624</c:v>
                </c:pt>
                <c:pt idx="127">
                  <c:v>6.3546582056228429</c:v>
                </c:pt>
                <c:pt idx="128">
                  <c:v>6.312015351594348</c:v>
                </c:pt>
                <c:pt idx="129">
                  <c:v>6.1851187903796836</c:v>
                </c:pt>
                <c:pt idx="130">
                  <c:v>6.1851187903796836</c:v>
                </c:pt>
                <c:pt idx="131">
                  <c:v>6.1013787567233564</c:v>
                </c:pt>
                <c:pt idx="132">
                  <c:v>6.1013787567233564</c:v>
                </c:pt>
                <c:pt idx="133">
                  <c:v>6.0597653423086992</c:v>
                </c:pt>
                <c:pt idx="134">
                  <c:v>6.0597653423086992</c:v>
                </c:pt>
                <c:pt idx="135">
                  <c:v>6.0597653423086992</c:v>
                </c:pt>
                <c:pt idx="136">
                  <c:v>6.0183226844344864</c:v>
                </c:pt>
                <c:pt idx="137">
                  <c:v>6.0183226844344864</c:v>
                </c:pt>
                <c:pt idx="138">
                  <c:v>6.0183226844344864</c:v>
                </c:pt>
                <c:pt idx="139">
                  <c:v>5.9770505488986529</c:v>
                </c:pt>
                <c:pt idx="140">
                  <c:v>5.8542549294611446</c:v>
                </c:pt>
                <c:pt idx="141">
                  <c:v>5.5736561656595676</c:v>
                </c:pt>
                <c:pt idx="142">
                  <c:v>5.5736561656595676</c:v>
                </c:pt>
                <c:pt idx="143">
                  <c:v>5.6529840576306087</c:v>
                </c:pt>
                <c:pt idx="144">
                  <c:v>5.6929004846687317</c:v>
                </c:pt>
                <c:pt idx="145">
                  <c:v>5.6929004846687317</c:v>
                </c:pt>
                <c:pt idx="146">
                  <c:v>5.6529840576306087</c:v>
                </c:pt>
                <c:pt idx="147">
                  <c:v>5.6929004846687317</c:v>
                </c:pt>
                <c:pt idx="148">
                  <c:v>5.6929004846687317</c:v>
                </c:pt>
                <c:pt idx="149">
                  <c:v>5.6929004846687317</c:v>
                </c:pt>
                <c:pt idx="150">
                  <c:v>5.6929004846687317</c:v>
                </c:pt>
                <c:pt idx="151">
                  <c:v>5.7329855487197756</c:v>
                </c:pt>
                <c:pt idx="152">
                  <c:v>5.6929004846687317</c:v>
                </c:pt>
                <c:pt idx="153">
                  <c:v>5.6929004846687317</c:v>
                </c:pt>
                <c:pt idx="154">
                  <c:v>5.6929004846687317</c:v>
                </c:pt>
                <c:pt idx="155">
                  <c:v>5.6929004846687317</c:v>
                </c:pt>
                <c:pt idx="156">
                  <c:v>5.6929004846687317</c:v>
                </c:pt>
                <c:pt idx="157">
                  <c:v>5.6929004846687317</c:v>
                </c:pt>
                <c:pt idx="158">
                  <c:v>5.6529840576306087</c:v>
                </c:pt>
                <c:pt idx="159">
                  <c:v>5.7329855487197756</c:v>
                </c:pt>
                <c:pt idx="160">
                  <c:v>5.6929004846687317</c:v>
                </c:pt>
                <c:pt idx="161">
                  <c:v>5.6529840576306087</c:v>
                </c:pt>
                <c:pt idx="162">
                  <c:v>5.6132360304556252</c:v>
                </c:pt>
                <c:pt idx="163">
                  <c:v>5.5736561656595676</c:v>
                </c:pt>
                <c:pt idx="164">
                  <c:v>5.5736561656595676</c:v>
                </c:pt>
                <c:pt idx="165">
                  <c:v>5.4949999715866316</c:v>
                </c:pt>
                <c:pt idx="166">
                  <c:v>5.4949999715866316</c:v>
                </c:pt>
                <c:pt idx="167">
                  <c:v>5.417013568795114</c:v>
                </c:pt>
                <c:pt idx="168">
                  <c:v>5.3782709418251589</c:v>
                </c:pt>
                <c:pt idx="169">
                  <c:v>5.3012856391303549</c:v>
                </c:pt>
                <c:pt idx="170">
                  <c:v>5.2630424833282481</c:v>
                </c:pt>
                <c:pt idx="171">
                  <c:v>5.224965337259869</c:v>
                </c:pt>
                <c:pt idx="172">
                  <c:v>5.1870539600168737</c:v>
                </c:pt>
                <c:pt idx="173">
                  <c:v>5.1493081103403071</c:v>
                </c:pt>
                <c:pt idx="174">
                  <c:v>5.0743120268883093</c:v>
                </c:pt>
                <c:pt idx="175">
                  <c:v>5.0370613088279992</c:v>
                </c:pt>
                <c:pt idx="176">
                  <c:v>5.0370613088279992</c:v>
                </c:pt>
                <c:pt idx="177">
                  <c:v>4.9630533066527089</c:v>
                </c:pt>
                <c:pt idx="178">
                  <c:v>4.9630533066527089</c:v>
                </c:pt>
                <c:pt idx="179">
                  <c:v>4.9262955361071228</c:v>
                </c:pt>
                <c:pt idx="180">
                  <c:v>4.8897015943675664</c:v>
                </c:pt>
                <c:pt idx="181">
                  <c:v>4.8897015943675664</c:v>
                </c:pt>
                <c:pt idx="182">
                  <c:v>4.8170042204611834</c:v>
                </c:pt>
                <c:pt idx="183">
                  <c:v>4.8170042204611834</c:v>
                </c:pt>
                <c:pt idx="184">
                  <c:v>4.8532712373139137</c:v>
                </c:pt>
                <c:pt idx="185">
                  <c:v>4.8170042204611834</c:v>
                </c:pt>
                <c:pt idx="186">
                  <c:v>4.7809002989579081</c:v>
                </c:pt>
                <c:pt idx="187">
                  <c:v>4.7809002989579081</c:v>
                </c:pt>
                <c:pt idx="188">
                  <c:v>4.7449592275844736</c:v>
                </c:pt>
                <c:pt idx="189">
                  <c:v>4.7809002989579081</c:v>
                </c:pt>
                <c:pt idx="190">
                  <c:v>4.7449592275844736</c:v>
                </c:pt>
                <c:pt idx="191">
                  <c:v>4.7091807607514582</c:v>
                </c:pt>
                <c:pt idx="192">
                  <c:v>4.6381106564898653</c:v>
                </c:pt>
                <c:pt idx="193">
                  <c:v>4.6381106564898653</c:v>
                </c:pt>
                <c:pt idx="194">
                  <c:v>4.6381106564898653</c:v>
                </c:pt>
                <c:pt idx="195">
                  <c:v>4.5676880139974712</c:v>
                </c:pt>
                <c:pt idx="196">
                  <c:v>4.4979108550729316</c:v>
                </c:pt>
                <c:pt idx="197">
                  <c:v>4.5327188729636969</c:v>
                </c:pt>
                <c:pt idx="198">
                  <c:v>4.4979108550729316</c:v>
                </c:pt>
                <c:pt idx="199">
                  <c:v>4.4979108550729316</c:v>
                </c:pt>
                <c:pt idx="200">
                  <c:v>4.4979108550729316</c:v>
                </c:pt>
                <c:pt idx="201">
                  <c:v>4.4632637120993799</c:v>
                </c:pt>
                <c:pt idx="202">
                  <c:v>4.4287771954336401</c:v>
                </c:pt>
                <c:pt idx="203">
                  <c:v>4.4632637120993799</c:v>
                </c:pt>
                <c:pt idx="204">
                  <c:v>4.4287771954336401</c:v>
                </c:pt>
                <c:pt idx="205">
                  <c:v>4.3944510560809347</c:v>
                </c:pt>
                <c:pt idx="206">
                  <c:v>4.3944510560809347</c:v>
                </c:pt>
                <c:pt idx="207">
                  <c:v>4.3944510560809347</c:v>
                </c:pt>
                <c:pt idx="208">
                  <c:v>4.4287771954336401</c:v>
                </c:pt>
                <c:pt idx="209">
                  <c:v>4.3944510560809347</c:v>
                </c:pt>
                <c:pt idx="210">
                  <c:v>4.3944510560809347</c:v>
                </c:pt>
                <c:pt idx="211">
                  <c:v>4.3602850446592996</c:v>
                </c:pt>
                <c:pt idx="212">
                  <c:v>4.3262789113977842</c:v>
                </c:pt>
                <c:pt idx="213">
                  <c:v>4.3602850446592996</c:v>
                </c:pt>
                <c:pt idx="214">
                  <c:v>4.3262789113977842</c:v>
                </c:pt>
                <c:pt idx="215">
                  <c:v>4.3262789113977842</c:v>
                </c:pt>
                <c:pt idx="216">
                  <c:v>4.1918481508164236</c:v>
                </c:pt>
                <c:pt idx="217">
                  <c:v>4.292432406134612</c:v>
                </c:pt>
                <c:pt idx="218">
                  <c:v>4.2587452783153559</c:v>
                </c:pt>
                <c:pt idx="219">
                  <c:v>4.2252172769910681</c:v>
                </c:pt>
                <c:pt idx="220">
                  <c:v>4.1918481508164236</c:v>
                </c:pt>
                <c:pt idx="221">
                  <c:v>4.1255855165415198</c:v>
                </c:pt>
                <c:pt idx="222">
                  <c:v>4.1255855165415198</c:v>
                </c:pt>
                <c:pt idx="223">
                  <c:v>4.0926915037516558</c:v>
                </c:pt>
                <c:pt idx="224">
                  <c:v>4.0926915037516558</c:v>
                </c:pt>
                <c:pt idx="225">
                  <c:v>4.0926915037516558</c:v>
                </c:pt>
                <c:pt idx="226">
                  <c:v>4.0599553567283859</c:v>
                </c:pt>
                <c:pt idx="227">
                  <c:v>4.0273768221158992</c:v>
                </c:pt>
                <c:pt idx="228">
                  <c:v>4.0273768221158992</c:v>
                </c:pt>
                <c:pt idx="229">
                  <c:v>3.9949556461504749</c:v>
                </c:pt>
                <c:pt idx="230">
                  <c:v>3.9305843530544511</c:v>
                </c:pt>
                <c:pt idx="231">
                  <c:v>3.9305843530544511</c:v>
                </c:pt>
                <c:pt idx="232">
                  <c:v>3.898633726338947</c:v>
                </c:pt>
                <c:pt idx="233">
                  <c:v>3.8668394390966681</c:v>
                </c:pt>
                <c:pt idx="234">
                  <c:v>3.835201235494329</c:v>
                </c:pt>
                <c:pt idx="235">
                  <c:v>3.7412205618813839</c:v>
                </c:pt>
                <c:pt idx="236">
                  <c:v>3.8037188592786322</c:v>
                </c:pt>
                <c:pt idx="237">
                  <c:v>3.835201235494329</c:v>
                </c:pt>
                <c:pt idx="238">
                  <c:v>3.7102041260743639</c:v>
                </c:pt>
                <c:pt idx="239">
                  <c:v>3.7412205618813839</c:v>
                </c:pt>
                <c:pt idx="240">
                  <c:v>3.7412205618813839</c:v>
                </c:pt>
                <c:pt idx="241">
                  <c:v>3.6180825734698119</c:v>
                </c:pt>
                <c:pt idx="242">
                  <c:v>3.6180825734698119</c:v>
                </c:pt>
                <c:pt idx="243">
                  <c:v>3.6180825734698119</c:v>
                </c:pt>
                <c:pt idx="244">
                  <c:v>3.587683778146225</c:v>
                </c:pt>
                <c:pt idx="245">
                  <c:v>3.587683778146225</c:v>
                </c:pt>
                <c:pt idx="246">
                  <c:v>3.587683778146225</c:v>
                </c:pt>
                <c:pt idx="247">
                  <c:v>3.5574387448094131</c:v>
                </c:pt>
                <c:pt idx="248">
                  <c:v>3.587683778146225</c:v>
                </c:pt>
                <c:pt idx="249">
                  <c:v>3.587683778146225</c:v>
                </c:pt>
                <c:pt idx="250">
                  <c:v>3.6180825734698119</c:v>
                </c:pt>
                <c:pt idx="251">
                  <c:v>3.587683778146225</c:v>
                </c:pt>
                <c:pt idx="252">
                  <c:v>3.6180825734698119</c:v>
                </c:pt>
                <c:pt idx="253">
                  <c:v>3.587683778146225</c:v>
                </c:pt>
                <c:pt idx="254">
                  <c:v>3.587683778146225</c:v>
                </c:pt>
                <c:pt idx="255">
                  <c:v>3.6180825734698119</c:v>
                </c:pt>
                <c:pt idx="256">
                  <c:v>3.679342488398806</c:v>
                </c:pt>
                <c:pt idx="257">
                  <c:v>3.679342488398806</c:v>
                </c:pt>
                <c:pt idx="258">
                  <c:v>3.7102041260743639</c:v>
                </c:pt>
                <c:pt idx="259">
                  <c:v>3.7102041260743639</c:v>
                </c:pt>
                <c:pt idx="260">
                  <c:v>3.7412205618813839</c:v>
                </c:pt>
                <c:pt idx="261">
                  <c:v>3.7102041260743639</c:v>
                </c:pt>
                <c:pt idx="262">
                  <c:v>3.7102041260743639</c:v>
                </c:pt>
                <c:pt idx="263">
                  <c:v>3.7102041260743639</c:v>
                </c:pt>
                <c:pt idx="264">
                  <c:v>3.7102041260743639</c:v>
                </c:pt>
                <c:pt idx="265">
                  <c:v>3.7412205618813839</c:v>
                </c:pt>
                <c:pt idx="266">
                  <c:v>3.648635390469829</c:v>
                </c:pt>
                <c:pt idx="267">
                  <c:v>3.648635390469829</c:v>
                </c:pt>
                <c:pt idx="268">
                  <c:v>3.7102041260743639</c:v>
                </c:pt>
                <c:pt idx="269">
                  <c:v>3.6180825734698119</c:v>
                </c:pt>
                <c:pt idx="270">
                  <c:v>3.6180825734698119</c:v>
                </c:pt>
                <c:pt idx="271">
                  <c:v>3.5574387448094131</c:v>
                </c:pt>
                <c:pt idx="272">
                  <c:v>3.5273472133303931</c:v>
                </c:pt>
                <c:pt idx="273">
                  <c:v>3.497408923138603</c:v>
                </c:pt>
                <c:pt idx="274">
                  <c:v>3.497408923138603</c:v>
                </c:pt>
                <c:pt idx="275">
                  <c:v>3.4676236132196601</c:v>
                </c:pt>
                <c:pt idx="276">
                  <c:v>3.497408923138603</c:v>
                </c:pt>
                <c:pt idx="277">
                  <c:v>3.5273472133303931</c:v>
                </c:pt>
                <c:pt idx="278">
                  <c:v>3.5574387448094131</c:v>
                </c:pt>
                <c:pt idx="279">
                  <c:v>3.5574387448094131</c:v>
                </c:pt>
                <c:pt idx="280">
                  <c:v>3.587683778146225</c:v>
                </c:pt>
                <c:pt idx="281">
                  <c:v>3.6180825734698119</c:v>
                </c:pt>
                <c:pt idx="282">
                  <c:v>3.587683778146225</c:v>
                </c:pt>
                <c:pt idx="283">
                  <c:v>3.587683778146225</c:v>
                </c:pt>
                <c:pt idx="284">
                  <c:v>3.587683778146225</c:v>
                </c:pt>
                <c:pt idx="285">
                  <c:v>3.6180825734698119</c:v>
                </c:pt>
                <c:pt idx="286">
                  <c:v>3.587683778146225</c:v>
                </c:pt>
                <c:pt idx="287">
                  <c:v>3.5574387448094131</c:v>
                </c:pt>
                <c:pt idx="288">
                  <c:v>3.5574387448094131</c:v>
                </c:pt>
                <c:pt idx="289">
                  <c:v>3.497408923138603</c:v>
                </c:pt>
                <c:pt idx="290">
                  <c:v>3.4676236132196601</c:v>
                </c:pt>
                <c:pt idx="291">
                  <c:v>3.497408923138603</c:v>
                </c:pt>
                <c:pt idx="292">
                  <c:v>3.497408923138603</c:v>
                </c:pt>
                <c:pt idx="293">
                  <c:v>3.4676236132196601</c:v>
                </c:pt>
                <c:pt idx="294">
                  <c:v>3.5273472133303931</c:v>
                </c:pt>
                <c:pt idx="295">
                  <c:v>3.497408923138603</c:v>
                </c:pt>
                <c:pt idx="296">
                  <c:v>3.437991022113069</c:v>
                </c:pt>
                <c:pt idx="297">
                  <c:v>3.437991022113069</c:v>
                </c:pt>
                <c:pt idx="298">
                  <c:v>3.4085108879099399</c:v>
                </c:pt>
                <c:pt idx="299">
                  <c:v>3.3791829482506648</c:v>
                </c:pt>
                <c:pt idx="300">
                  <c:v>3.3500069403225909</c:v>
                </c:pt>
                <c:pt idx="301">
                  <c:v>3.320982600857656</c:v>
                </c:pt>
                <c:pt idx="302">
                  <c:v>3.320982600857656</c:v>
                </c:pt>
                <c:pt idx="303">
                  <c:v>3.320982600857656</c:v>
                </c:pt>
                <c:pt idx="304">
                  <c:v>3.320982600857656</c:v>
                </c:pt>
                <c:pt idx="305">
                  <c:v>3.320982600857656</c:v>
                </c:pt>
                <c:pt idx="306">
                  <c:v>3.320982600857656</c:v>
                </c:pt>
                <c:pt idx="307">
                  <c:v>3.2921096661300209</c:v>
                </c:pt>
                <c:pt idx="308">
                  <c:v>3.2921096661300209</c:v>
                </c:pt>
                <c:pt idx="309">
                  <c:v>3.320982600857656</c:v>
                </c:pt>
                <c:pt idx="310">
                  <c:v>3.2921096661300209</c:v>
                </c:pt>
                <c:pt idx="311">
                  <c:v>3.2633878719536669</c:v>
                </c:pt>
                <c:pt idx="312">
                  <c:v>3.2921096661300209</c:v>
                </c:pt>
                <c:pt idx="313">
                  <c:v>3.2921096661300209</c:v>
                </c:pt>
                <c:pt idx="314">
                  <c:v>3.2921096661300209</c:v>
                </c:pt>
                <c:pt idx="315">
                  <c:v>3.2633878719536669</c:v>
                </c:pt>
                <c:pt idx="316">
                  <c:v>3.2348169536799851</c:v>
                </c:pt>
                <c:pt idx="317">
                  <c:v>3.2348169536799851</c:v>
                </c:pt>
                <c:pt idx="318">
                  <c:v>3.206396646195329</c:v>
                </c:pt>
                <c:pt idx="319">
                  <c:v>3.1781266839185651</c:v>
                </c:pt>
                <c:pt idx="320">
                  <c:v>3.1500068007985802</c:v>
                </c:pt>
                <c:pt idx="321">
                  <c:v>3.06654495876584</c:v>
                </c:pt>
                <c:pt idx="322">
                  <c:v>3.0390227222742681</c:v>
                </c:pt>
                <c:pt idx="323">
                  <c:v>3.0116492275458828</c:v>
                </c:pt>
                <c:pt idx="324">
                  <c:v>3.0116492275458828</c:v>
                </c:pt>
                <c:pt idx="325">
                  <c:v>3.0116492275458828</c:v>
                </c:pt>
                <c:pt idx="326">
                  <c:v>3.0390227222742681</c:v>
                </c:pt>
                <c:pt idx="327">
                  <c:v>3.06654495876584</c:v>
                </c:pt>
                <c:pt idx="328">
                  <c:v>3.06654495876584</c:v>
                </c:pt>
                <c:pt idx="329">
                  <c:v>3.06654495876584</c:v>
                </c:pt>
                <c:pt idx="330">
                  <c:v>3.0390227222742681</c:v>
                </c:pt>
                <c:pt idx="331">
                  <c:v>2.984424205656353</c:v>
                </c:pt>
                <c:pt idx="332">
                  <c:v>2.8770034508647049</c:v>
                </c:pt>
                <c:pt idx="333">
                  <c:v>2.7719366195426862</c:v>
                </c:pt>
                <c:pt idx="334">
                  <c:v>2.669206261733196</c:v>
                </c:pt>
                <c:pt idx="335">
                  <c:v>2.6946707659975191</c:v>
                </c:pt>
                <c:pt idx="336">
                  <c:v>2.746035670200039</c:v>
                </c:pt>
                <c:pt idx="337">
                  <c:v>2.824176882349132</c:v>
                </c:pt>
                <c:pt idx="338">
                  <c:v>2.8770034508647049</c:v>
                </c:pt>
                <c:pt idx="339">
                  <c:v>2.9036372804418611</c:v>
                </c:pt>
                <c:pt idx="340">
                  <c:v>2.9304185022539668</c:v>
                </c:pt>
                <c:pt idx="341">
                  <c:v>2.9304185022539668</c:v>
                </c:pt>
                <c:pt idx="342">
                  <c:v>2.9573473871933649</c:v>
                </c:pt>
                <c:pt idx="343">
                  <c:v>2.9304185022539668</c:v>
                </c:pt>
                <c:pt idx="344">
                  <c:v>2.9036372804418611</c:v>
                </c:pt>
                <c:pt idx="345">
                  <c:v>2.8770034508647049</c:v>
                </c:pt>
                <c:pt idx="346">
                  <c:v>2.8505167421313602</c:v>
                </c:pt>
                <c:pt idx="347">
                  <c:v>2.8505167421313602</c:v>
                </c:pt>
                <c:pt idx="348">
                  <c:v>2.824176882349132</c:v>
                </c:pt>
                <c:pt idx="349">
                  <c:v>2.824176882349132</c:v>
                </c:pt>
                <c:pt idx="350">
                  <c:v>2.824176882349132</c:v>
                </c:pt>
                <c:pt idx="351">
                  <c:v>2.7979835991209758</c:v>
                </c:pt>
                <c:pt idx="352">
                  <c:v>2.7719366195426862</c:v>
                </c:pt>
                <c:pt idx="353">
                  <c:v>2.7719366195426862</c:v>
                </c:pt>
                <c:pt idx="354">
                  <c:v>2.746035670200039</c:v>
                </c:pt>
                <c:pt idx="355">
                  <c:v>2.7202804771659421</c:v>
                </c:pt>
                <c:pt idx="356">
                  <c:v>2.6946707659975191</c:v>
                </c:pt>
                <c:pt idx="357">
                  <c:v>2.6438866888897441</c:v>
                </c:pt>
                <c:pt idx="358">
                  <c:v>2.6187117714593038</c:v>
                </c:pt>
                <c:pt idx="359">
                  <c:v>2.6187117714593038</c:v>
                </c:pt>
                <c:pt idx="360">
                  <c:v>2.5194531171789638</c:v>
                </c:pt>
                <c:pt idx="361">
                  <c:v>2.494997318121253</c:v>
                </c:pt>
                <c:pt idx="362">
                  <c:v>2.47068450724155</c:v>
                </c:pt>
                <c:pt idx="363">
                  <c:v>2.47068450724155</c:v>
                </c:pt>
                <c:pt idx="364">
                  <c:v>2.47068450724155</c:v>
                </c:pt>
                <c:pt idx="365">
                  <c:v>2.47068450724155</c:v>
                </c:pt>
                <c:pt idx="366">
                  <c:v>2.47068450724155</c:v>
                </c:pt>
                <c:pt idx="367">
                  <c:v>2.47068450724155</c:v>
                </c:pt>
                <c:pt idx="368">
                  <c:v>2.47068450724155</c:v>
                </c:pt>
                <c:pt idx="369">
                  <c:v>2.446514404773668</c:v>
                </c:pt>
                <c:pt idx="370">
                  <c:v>2.4224867304018889</c:v>
                </c:pt>
                <c:pt idx="371">
                  <c:v>2.3986012032577051</c:v>
                </c:pt>
                <c:pt idx="372">
                  <c:v>2.3986012032577051</c:v>
                </c:pt>
                <c:pt idx="373">
                  <c:v>2.3986012032577051</c:v>
                </c:pt>
                <c:pt idx="374">
                  <c:v>2.4224867304018889</c:v>
                </c:pt>
                <c:pt idx="375">
                  <c:v>2.446514404773668</c:v>
                </c:pt>
                <c:pt idx="376">
                  <c:v>2.446514404773668</c:v>
                </c:pt>
                <c:pt idx="377">
                  <c:v>2.47068450724155</c:v>
                </c:pt>
                <c:pt idx="378">
                  <c:v>2.47068450724155</c:v>
                </c:pt>
                <c:pt idx="379">
                  <c:v>2.47068450724155</c:v>
                </c:pt>
                <c:pt idx="380">
                  <c:v>2.446514404773668</c:v>
                </c:pt>
                <c:pt idx="381">
                  <c:v>2.4224867304018889</c:v>
                </c:pt>
                <c:pt idx="382">
                  <c:v>2.374857541916541</c:v>
                </c:pt>
                <c:pt idx="383">
                  <c:v>2.3986012032577051</c:v>
                </c:pt>
                <c:pt idx="384">
                  <c:v>2.4224867304018889</c:v>
                </c:pt>
                <c:pt idx="385">
                  <c:v>2.3986012032577051</c:v>
                </c:pt>
                <c:pt idx="386">
                  <c:v>2.3986012032577051</c:v>
                </c:pt>
                <c:pt idx="387">
                  <c:v>2.3986012032577051</c:v>
                </c:pt>
                <c:pt idx="388">
                  <c:v>2.374857541916541</c:v>
                </c:pt>
                <c:pt idx="389">
                  <c:v>2.3986012032577051</c:v>
                </c:pt>
                <c:pt idx="390">
                  <c:v>2.3986012032577051</c:v>
                </c:pt>
                <c:pt idx="391">
                  <c:v>2.374857541916541</c:v>
                </c:pt>
                <c:pt idx="392">
                  <c:v>2.3986012032577051</c:v>
                </c:pt>
                <c:pt idx="393">
                  <c:v>2.374857541916541</c:v>
                </c:pt>
                <c:pt idx="394">
                  <c:v>2.3512554643944368</c:v>
                </c:pt>
                <c:pt idx="395">
                  <c:v>2.327794688144698</c:v>
                </c:pt>
                <c:pt idx="396">
                  <c:v>2.327794688144698</c:v>
                </c:pt>
                <c:pt idx="397">
                  <c:v>2.327794688144698</c:v>
                </c:pt>
                <c:pt idx="398">
                  <c:v>2.304474930054516</c:v>
                </c:pt>
                <c:pt idx="399">
                  <c:v>2.327794688144698</c:v>
                </c:pt>
                <c:pt idx="400">
                  <c:v>2.327794688144698</c:v>
                </c:pt>
                <c:pt idx="401">
                  <c:v>2.327794688144698</c:v>
                </c:pt>
                <c:pt idx="402">
                  <c:v>2.304474930054516</c:v>
                </c:pt>
                <c:pt idx="403">
                  <c:v>2.327794688144698</c:v>
                </c:pt>
                <c:pt idx="404">
                  <c:v>2.304474930054516</c:v>
                </c:pt>
                <c:pt idx="405">
                  <c:v>2.2812959064415459</c:v>
                </c:pt>
                <c:pt idx="406">
                  <c:v>2.235358925049467</c:v>
                </c:pt>
                <c:pt idx="407">
                  <c:v>2.2812959064415459</c:v>
                </c:pt>
                <c:pt idx="408">
                  <c:v>2.2582573330504632</c:v>
                </c:pt>
                <c:pt idx="409">
                  <c:v>2.2812959064415459</c:v>
                </c:pt>
                <c:pt idx="410">
                  <c:v>2.327794688144698</c:v>
                </c:pt>
                <c:pt idx="411">
                  <c:v>2.3512554643944368</c:v>
                </c:pt>
                <c:pt idx="412">
                  <c:v>2.327794688144698</c:v>
                </c:pt>
                <c:pt idx="413">
                  <c:v>2.327794688144698</c:v>
                </c:pt>
                <c:pt idx="414">
                  <c:v>2.327794688144698</c:v>
                </c:pt>
                <c:pt idx="415">
                  <c:v>2.327794688144698</c:v>
                </c:pt>
                <c:pt idx="416">
                  <c:v>2.304474930054516</c:v>
                </c:pt>
                <c:pt idx="417">
                  <c:v>2.304474930054516</c:v>
                </c:pt>
                <c:pt idx="418">
                  <c:v>2.304474930054516</c:v>
                </c:pt>
                <c:pt idx="419">
                  <c:v>2.304474930054516</c:v>
                </c:pt>
                <c:pt idx="420">
                  <c:v>2.304474930054516</c:v>
                </c:pt>
                <c:pt idx="421">
                  <c:v>2.304474930054516</c:v>
                </c:pt>
                <c:pt idx="422">
                  <c:v>2.304474930054516</c:v>
                </c:pt>
                <c:pt idx="423">
                  <c:v>2.374857541916541</c:v>
                </c:pt>
                <c:pt idx="424">
                  <c:v>2.327794688144698</c:v>
                </c:pt>
                <c:pt idx="425">
                  <c:v>2.374857541916541</c:v>
                </c:pt>
                <c:pt idx="426">
                  <c:v>2.3512554643944368</c:v>
                </c:pt>
                <c:pt idx="427">
                  <c:v>2.374857541916541</c:v>
                </c:pt>
                <c:pt idx="428">
                  <c:v>2.3986012032577051</c:v>
                </c:pt>
                <c:pt idx="429">
                  <c:v>2.374857541916541</c:v>
                </c:pt>
                <c:pt idx="430">
                  <c:v>2.3512554643944368</c:v>
                </c:pt>
                <c:pt idx="431">
                  <c:v>2.374857541916541</c:v>
                </c:pt>
                <c:pt idx="432">
                  <c:v>2.374857541916541</c:v>
                </c:pt>
                <c:pt idx="433">
                  <c:v>2.374857541916541</c:v>
                </c:pt>
                <c:pt idx="434">
                  <c:v>2.446514404773668</c:v>
                </c:pt>
                <c:pt idx="435">
                  <c:v>2.446514404773668</c:v>
                </c:pt>
                <c:pt idx="436">
                  <c:v>2.494997318121253</c:v>
                </c:pt>
                <c:pt idx="437">
                  <c:v>2.5194531171789638</c:v>
                </c:pt>
                <c:pt idx="438">
                  <c:v>2.5936812329063721</c:v>
                </c:pt>
                <c:pt idx="439">
                  <c:v>2.669206261733196</c:v>
                </c:pt>
                <c:pt idx="440">
                  <c:v>2.7202804771659421</c:v>
                </c:pt>
                <c:pt idx="441">
                  <c:v>2.8505167421313602</c:v>
                </c:pt>
                <c:pt idx="442">
                  <c:v>2.9304185022539668</c:v>
                </c:pt>
                <c:pt idx="443">
                  <c:v>3.06654495876584</c:v>
                </c:pt>
                <c:pt idx="444">
                  <c:v>3.1781266839185651</c:v>
                </c:pt>
                <c:pt idx="445">
                  <c:v>3.3500069403225909</c:v>
                </c:pt>
                <c:pt idx="446">
                  <c:v>3.4676236132196601</c:v>
                </c:pt>
                <c:pt idx="447">
                  <c:v>3.648635390469829</c:v>
                </c:pt>
                <c:pt idx="448">
                  <c:v>3.835201235494329</c:v>
                </c:pt>
                <c:pt idx="449">
                  <c:v>3.9949556461504749</c:v>
                </c:pt>
                <c:pt idx="450">
                  <c:v>4.1586376480478284</c:v>
                </c:pt>
                <c:pt idx="451">
                  <c:v>4.3944510560809347</c:v>
                </c:pt>
                <c:pt idx="452">
                  <c:v>4.5676880139974712</c:v>
                </c:pt>
                <c:pt idx="453">
                  <c:v>4.8170042204611834</c:v>
                </c:pt>
                <c:pt idx="454">
                  <c:v>4.9999751497612337</c:v>
                </c:pt>
                <c:pt idx="455">
                  <c:v>5.1493081103403071</c:v>
                </c:pt>
                <c:pt idx="456">
                  <c:v>5.3782709418251589</c:v>
                </c:pt>
                <c:pt idx="457">
                  <c:v>5.5342442254223574</c:v>
                </c:pt>
                <c:pt idx="458">
                  <c:v>5.7329855487197756</c:v>
                </c:pt>
                <c:pt idx="459">
                  <c:v>5.8950169064219828</c:v>
                </c:pt>
                <c:pt idx="460">
                  <c:v>6.0597653423086992</c:v>
                </c:pt>
                <c:pt idx="461">
                  <c:v>6.1851187903796836</c:v>
                </c:pt>
                <c:pt idx="462">
                  <c:v>6.312015351594348</c:v>
                </c:pt>
                <c:pt idx="463">
                  <c:v>6.3974734466973624</c:v>
                </c:pt>
                <c:pt idx="464">
                  <c:v>6.4836220163624469</c:v>
                </c:pt>
                <c:pt idx="465">
                  <c:v>6.5269558073669716</c:v>
                </c:pt>
                <c:pt idx="466">
                  <c:v>6.5704629102479144</c:v>
                </c:pt>
                <c:pt idx="467">
                  <c:v>6.7462290447097502</c:v>
                </c:pt>
                <c:pt idx="468">
                  <c:v>6.9698637925202114</c:v>
                </c:pt>
                <c:pt idx="469">
                  <c:v>7.1978885916900079</c:v>
                </c:pt>
                <c:pt idx="470">
                  <c:v>7.61948655812974</c:v>
                </c:pt>
                <c:pt idx="471">
                  <c:v>8.0555639666802659</c:v>
                </c:pt>
                <c:pt idx="472">
                  <c:v>8.7113441497896265</c:v>
                </c:pt>
                <c:pt idx="473">
                  <c:v>9.5611058414136672</c:v>
                </c:pt>
                <c:pt idx="474">
                  <c:v>10.40123187510622</c:v>
                </c:pt>
                <c:pt idx="475">
                  <c:v>11.284161065300379</c:v>
                </c:pt>
                <c:pt idx="476">
                  <c:v>12.273922955271789</c:v>
                </c:pt>
                <c:pt idx="477">
                  <c:v>13.31402482082558</c:v>
                </c:pt>
                <c:pt idx="478">
                  <c:v>14.405292374357369</c:v>
                </c:pt>
                <c:pt idx="479">
                  <c:v>15.330183346359039</c:v>
                </c:pt>
                <c:pt idx="480">
                  <c:v>15.99081973526226</c:v>
                </c:pt>
                <c:pt idx="481">
                  <c:v>16.365087444784599</c:v>
                </c:pt>
                <c:pt idx="482">
                  <c:v>16.516251218597279</c:v>
                </c:pt>
                <c:pt idx="483">
                  <c:v>16.97475683709439</c:v>
                </c:pt>
                <c:pt idx="484">
                  <c:v>16.821084385437601</c:v>
                </c:pt>
                <c:pt idx="485">
                  <c:v>16.289818089824639</c:v>
                </c:pt>
                <c:pt idx="486">
                  <c:v>15.475547345174499</c:v>
                </c:pt>
                <c:pt idx="487">
                  <c:v>15.475547345174499</c:v>
                </c:pt>
                <c:pt idx="488">
                  <c:v>15.18564169543966</c:v>
                </c:pt>
                <c:pt idx="489">
                  <c:v>14.89901920794788</c:v>
                </c:pt>
                <c:pt idx="490">
                  <c:v>14.61566739433855</c:v>
                </c:pt>
                <c:pt idx="491">
                  <c:v>14.26605790971127</c:v>
                </c:pt>
                <c:pt idx="492">
                  <c:v>14.058725595431619</c:v>
                </c:pt>
                <c:pt idx="493">
                  <c:v>13.92151467024927</c:v>
                </c:pt>
                <c:pt idx="494">
                  <c:v>13.717210249383371</c:v>
                </c:pt>
                <c:pt idx="495">
                  <c:v>13.717210249383371</c:v>
                </c:pt>
                <c:pt idx="496">
                  <c:v>13.649511173264329</c:v>
                </c:pt>
                <c:pt idx="497">
                  <c:v>13.44761835338422</c:v>
                </c:pt>
                <c:pt idx="498">
                  <c:v>13.380721552069801</c:v>
                </c:pt>
                <c:pt idx="499">
                  <c:v>13.115133048009881</c:v>
                </c:pt>
                <c:pt idx="500">
                  <c:v>13.181230768946319</c:v>
                </c:pt>
                <c:pt idx="501">
                  <c:v>13.115133048009881</c:v>
                </c:pt>
                <c:pt idx="502">
                  <c:v>12.91803469917895</c:v>
                </c:pt>
                <c:pt idx="503">
                  <c:v>12.8527328513723</c:v>
                </c:pt>
                <c:pt idx="504">
                  <c:v>12.593508100770419</c:v>
                </c:pt>
                <c:pt idx="505">
                  <c:v>12.401165657872021</c:v>
                </c:pt>
                <c:pt idx="506">
                  <c:v>12.465082484264951</c:v>
                </c:pt>
                <c:pt idx="507">
                  <c:v>12.337445882512769</c:v>
                </c:pt>
                <c:pt idx="508">
                  <c:v>12.1474668324354</c:v>
                </c:pt>
                <c:pt idx="509">
                  <c:v>12.02179566184015</c:v>
                </c:pt>
                <c:pt idx="510">
                  <c:v>11.95925392410803</c:v>
                </c:pt>
                <c:pt idx="511">
                  <c:v>11.834757122866471</c:v>
                </c:pt>
                <c:pt idx="512">
                  <c:v>11.772801650353269</c:v>
                </c:pt>
                <c:pt idx="513">
                  <c:v>11.711041190218641</c:v>
                </c:pt>
                <c:pt idx="514">
                  <c:v>11.588104486713339</c:v>
                </c:pt>
                <c:pt idx="515">
                  <c:v>11.52692783261609</c:v>
                </c:pt>
                <c:pt idx="516">
                  <c:v>11.588104486713339</c:v>
                </c:pt>
                <c:pt idx="517">
                  <c:v>11.711041190218641</c:v>
                </c:pt>
                <c:pt idx="518">
                  <c:v>12.08453322995965</c:v>
                </c:pt>
                <c:pt idx="519">
                  <c:v>12.210596673024281</c:v>
                </c:pt>
                <c:pt idx="520">
                  <c:v>12.593508100770419</c:v>
                </c:pt>
                <c:pt idx="521">
                  <c:v>12.787629469198279</c:v>
                </c:pt>
                <c:pt idx="522">
                  <c:v>13.24752795980122</c:v>
                </c:pt>
                <c:pt idx="523">
                  <c:v>13.717210249383371</c:v>
                </c:pt>
                <c:pt idx="524">
                  <c:v>14.33557371838336</c:v>
                </c:pt>
                <c:pt idx="525">
                  <c:v>14.89901920794788</c:v>
                </c:pt>
                <c:pt idx="526">
                  <c:v>15.40276245510759</c:v>
                </c:pt>
                <c:pt idx="527">
                  <c:v>16.139903484019939</c:v>
                </c:pt>
                <c:pt idx="528">
                  <c:v>16.744562413087259</c:v>
                </c:pt>
                <c:pt idx="529">
                  <c:v>17.519229731123311</c:v>
                </c:pt>
                <c:pt idx="530">
                  <c:v>17.994153114203879</c:v>
                </c:pt>
                <c:pt idx="531">
                  <c:v>18.31501181878588</c:v>
                </c:pt>
                <c:pt idx="532">
                  <c:v>19.13209710857776</c:v>
                </c:pt>
                <c:pt idx="533">
                  <c:v>19.381404786056091</c:v>
                </c:pt>
                <c:pt idx="534">
                  <c:v>19.716832302591222</c:v>
                </c:pt>
                <c:pt idx="535">
                  <c:v>19.885842514519091</c:v>
                </c:pt>
                <c:pt idx="536">
                  <c:v>19.970672380731219</c:v>
                </c:pt>
                <c:pt idx="537">
                  <c:v>20.31216121602187</c:v>
                </c:pt>
                <c:pt idx="538">
                  <c:v>20.484209832279731</c:v>
                </c:pt>
                <c:pt idx="539">
                  <c:v>20.398076687773742</c:v>
                </c:pt>
                <c:pt idx="540">
                  <c:v>20.657129873478869</c:v>
                </c:pt>
                <c:pt idx="541">
                  <c:v>21.005590093470769</c:v>
                </c:pt>
                <c:pt idx="542">
                  <c:v>21.534852688538511</c:v>
                </c:pt>
                <c:pt idx="543">
                  <c:v>22.072036944514672</c:v>
                </c:pt>
                <c:pt idx="544">
                  <c:v>22.617181994151071</c:v>
                </c:pt>
                <c:pt idx="545">
                  <c:v>23.543553410535711</c:v>
                </c:pt>
                <c:pt idx="546">
                  <c:v>23.543553410535711</c:v>
                </c:pt>
                <c:pt idx="547">
                  <c:v>24.0151281793616</c:v>
                </c:pt>
                <c:pt idx="548">
                  <c:v>23.92036414356421</c:v>
                </c:pt>
                <c:pt idx="549">
                  <c:v>23.825824826764268</c:v>
                </c:pt>
                <c:pt idx="550">
                  <c:v>23.449911189205469</c:v>
                </c:pt>
                <c:pt idx="551">
                  <c:v>23.170326778770949</c:v>
                </c:pt>
                <c:pt idx="552">
                  <c:v>22.892751993156519</c:v>
                </c:pt>
                <c:pt idx="553">
                  <c:v>22.525769998033031</c:v>
                </c:pt>
                <c:pt idx="554">
                  <c:v>22.252865501491051</c:v>
                </c:pt>
                <c:pt idx="555">
                  <c:v>21.892092921742659</c:v>
                </c:pt>
                <c:pt idx="556">
                  <c:v>21.623832223311851</c:v>
                </c:pt>
                <c:pt idx="557">
                  <c:v>21.446093200338719</c:v>
                </c:pt>
                <c:pt idx="558">
                  <c:v>21.093252077187369</c:v>
                </c:pt>
                <c:pt idx="559">
                  <c:v>20.83092280592648</c:v>
                </c:pt>
                <c:pt idx="560">
                  <c:v>20.743917136748621</c:v>
                </c:pt>
                <c:pt idx="561">
                  <c:v>20.484209832279731</c:v>
                </c:pt>
                <c:pt idx="562">
                  <c:v>20.14098255592658</c:v>
                </c:pt>
                <c:pt idx="563">
                  <c:v>20.14098255592658</c:v>
                </c:pt>
                <c:pt idx="564">
                  <c:v>19.970672380731219</c:v>
                </c:pt>
                <c:pt idx="565">
                  <c:v>20.226463233349449</c:v>
                </c:pt>
                <c:pt idx="566">
                  <c:v>20.57056083305967</c:v>
                </c:pt>
                <c:pt idx="567">
                  <c:v>21.446093200338719</c:v>
                </c:pt>
                <c:pt idx="568">
                  <c:v>21.981954456733501</c:v>
                </c:pt>
                <c:pt idx="569">
                  <c:v>22.434580037283261</c:v>
                </c:pt>
                <c:pt idx="570">
                  <c:v>22.525769998033031</c:v>
                </c:pt>
                <c:pt idx="571">
                  <c:v>22.708816205554299</c:v>
                </c:pt>
                <c:pt idx="572">
                  <c:v>22.252865501491051</c:v>
                </c:pt>
                <c:pt idx="573">
                  <c:v>21.981954456733501</c:v>
                </c:pt>
                <c:pt idx="574">
                  <c:v>21.534852688538511</c:v>
                </c:pt>
                <c:pt idx="575">
                  <c:v>21.005590093470769</c:v>
                </c:pt>
                <c:pt idx="576">
                  <c:v>20.484209832279731</c:v>
                </c:pt>
                <c:pt idx="577">
                  <c:v>20.14098255592658</c:v>
                </c:pt>
                <c:pt idx="578">
                  <c:v>19.548686886455869</c:v>
                </c:pt>
                <c:pt idx="579">
                  <c:v>19.04942459951361</c:v>
                </c:pt>
                <c:pt idx="580">
                  <c:v>18.557892039435991</c:v>
                </c:pt>
                <c:pt idx="581">
                  <c:v>18.154157150853418</c:v>
                </c:pt>
                <c:pt idx="582">
                  <c:v>17.676690913098799</c:v>
                </c:pt>
                <c:pt idx="583">
                  <c:v>17.362613145362129</c:v>
                </c:pt>
                <c:pt idx="584">
                  <c:v>16.97475683709439</c:v>
                </c:pt>
                <c:pt idx="585">
                  <c:v>16.440565090449262</c:v>
                </c:pt>
                <c:pt idx="586">
                  <c:v>16.214756833613961</c:v>
                </c:pt>
                <c:pt idx="587">
                  <c:v>15.842565302927239</c:v>
                </c:pt>
                <c:pt idx="588">
                  <c:v>15.548538210674881</c:v>
                </c:pt>
                <c:pt idx="589">
                  <c:v>15.330183346359039</c:v>
                </c:pt>
                <c:pt idx="590">
                  <c:v>15.18564169543966</c:v>
                </c:pt>
                <c:pt idx="591">
                  <c:v>14.756935249293839</c:v>
                </c:pt>
                <c:pt idx="592">
                  <c:v>14.54533901570076</c:v>
                </c:pt>
                <c:pt idx="593">
                  <c:v>14.33557371838336</c:v>
                </c:pt>
                <c:pt idx="594">
                  <c:v>13.990019202930529</c:v>
                </c:pt>
                <c:pt idx="595">
                  <c:v>13.853211799311151</c:v>
                </c:pt>
                <c:pt idx="596">
                  <c:v>13.649511173264329</c:v>
                </c:pt>
                <c:pt idx="597">
                  <c:v>13.380721552069801</c:v>
                </c:pt>
                <c:pt idx="598">
                  <c:v>13.115133048009881</c:v>
                </c:pt>
                <c:pt idx="599">
                  <c:v>12.91803469917895</c:v>
                </c:pt>
                <c:pt idx="600">
                  <c:v>12.72272435118925</c:v>
                </c:pt>
                <c:pt idx="601">
                  <c:v>12.593508100770419</c:v>
                </c:pt>
                <c:pt idx="602">
                  <c:v>12.401165657872021</c:v>
                </c:pt>
                <c:pt idx="603">
                  <c:v>12.210596673024281</c:v>
                </c:pt>
                <c:pt idx="604">
                  <c:v>12.08453322995965</c:v>
                </c:pt>
                <c:pt idx="605">
                  <c:v>12.02179566184015</c:v>
                </c:pt>
                <c:pt idx="606">
                  <c:v>11.95925392410803</c:v>
                </c:pt>
                <c:pt idx="607">
                  <c:v>11.834757122866471</c:v>
                </c:pt>
                <c:pt idx="608">
                  <c:v>11.649475537423641</c:v>
                </c:pt>
                <c:pt idx="609">
                  <c:v>11.649475537423641</c:v>
                </c:pt>
                <c:pt idx="610">
                  <c:v>11.649475537423641</c:v>
                </c:pt>
                <c:pt idx="611">
                  <c:v>11.52692783261609</c:v>
                </c:pt>
                <c:pt idx="612">
                  <c:v>11.40515689128631</c:v>
                </c:pt>
                <c:pt idx="613">
                  <c:v>11.284161065300379</c:v>
                </c:pt>
                <c:pt idx="614">
                  <c:v>11.16393870301245</c:v>
                </c:pt>
                <c:pt idx="615">
                  <c:v>11.104117053650061</c:v>
                </c:pt>
                <c:pt idx="616">
                  <c:v>10.985051782335271</c:v>
                </c:pt>
                <c:pt idx="617">
                  <c:v>10.92580774525201</c:v>
                </c:pt>
                <c:pt idx="618">
                  <c:v>10.74922753279931</c:v>
                </c:pt>
                <c:pt idx="619">
                  <c:v>10.74922753279931</c:v>
                </c:pt>
                <c:pt idx="620">
                  <c:v>10.57437079074168</c:v>
                </c:pt>
                <c:pt idx="621">
                  <c:v>10.516467228509621</c:v>
                </c:pt>
                <c:pt idx="622">
                  <c:v>10.40123187510622</c:v>
                </c:pt>
                <c:pt idx="623">
                  <c:v>10.17304237215261</c:v>
                </c:pt>
                <c:pt idx="624">
                  <c:v>10.11646901942221</c:v>
                </c:pt>
                <c:pt idx="625">
                  <c:v>10.00388966452963</c:v>
                </c:pt>
                <c:pt idx="626">
                  <c:v>9.9478832394127714</c:v>
                </c:pt>
                <c:pt idx="627">
                  <c:v>9.8364358346715104</c:v>
                </c:pt>
                <c:pt idx="628">
                  <c:v>9.7809944306653005</c:v>
                </c:pt>
                <c:pt idx="629">
                  <c:v>9.7257409422482439</c:v>
                </c:pt>
                <c:pt idx="630">
                  <c:v>9.6157968607760953</c:v>
                </c:pt>
                <c:pt idx="631">
                  <c:v>9.5611058414136672</c:v>
                </c:pt>
                <c:pt idx="632">
                  <c:v>9.5066018850240646</c:v>
                </c:pt>
                <c:pt idx="633">
                  <c:v>9.398154305870543</c:v>
                </c:pt>
                <c:pt idx="634">
                  <c:v>9.2904524102765969</c:v>
                </c:pt>
                <c:pt idx="635">
                  <c:v>9.3442102548473169</c:v>
                </c:pt>
                <c:pt idx="636">
                  <c:v>9.2904524102765969</c:v>
                </c:pt>
                <c:pt idx="637">
                  <c:v>9.3442102548473169</c:v>
                </c:pt>
                <c:pt idx="638">
                  <c:v>9.3442102548473169</c:v>
                </c:pt>
                <c:pt idx="639">
                  <c:v>9.3442102548473169</c:v>
                </c:pt>
                <c:pt idx="640">
                  <c:v>9.2904524102765969</c:v>
                </c:pt>
                <c:pt idx="641">
                  <c:v>9.2904524102765969</c:v>
                </c:pt>
                <c:pt idx="642">
                  <c:v>9.183494481258867</c:v>
                </c:pt>
                <c:pt idx="643">
                  <c:v>9.183494481258867</c:v>
                </c:pt>
                <c:pt idx="644">
                  <c:v>9.0772787978622347</c:v>
                </c:pt>
                <c:pt idx="645">
                  <c:v>9.0244487593805065</c:v>
                </c:pt>
                <c:pt idx="646">
                  <c:v>9.130293966573511</c:v>
                </c:pt>
                <c:pt idx="647">
                  <c:v>9.0772787978622347</c:v>
                </c:pt>
                <c:pt idx="648">
                  <c:v>8.9718036351320976</c:v>
                </c:pt>
                <c:pt idx="649">
                  <c:v>8.9718036351320976</c:v>
                </c:pt>
                <c:pt idx="650">
                  <c:v>8.9193432088681668</c:v>
                </c:pt>
                <c:pt idx="651">
                  <c:v>8.9193432088681668</c:v>
                </c:pt>
                <c:pt idx="652">
                  <c:v>8.8149755840300585</c:v>
                </c:pt>
                <c:pt idx="653">
                  <c:v>8.763067951687189</c:v>
                </c:pt>
                <c:pt idx="654">
                  <c:v>8.7113441497896265</c:v>
                </c:pt>
                <c:pt idx="655">
                  <c:v>8.6598039608121056</c:v>
                </c:pt>
                <c:pt idx="656">
                  <c:v>8.6084471669713611</c:v>
                </c:pt>
                <c:pt idx="657">
                  <c:v>8.5572735502251973</c:v>
                </c:pt>
                <c:pt idx="658">
                  <c:v>8.5062828922715781</c:v>
                </c:pt>
                <c:pt idx="659">
                  <c:v>8.5572735502251973</c:v>
                </c:pt>
                <c:pt idx="660">
                  <c:v>8.5062828922715781</c:v>
                </c:pt>
                <c:pt idx="661">
                  <c:v>8.5572735502251973</c:v>
                </c:pt>
                <c:pt idx="662">
                  <c:v>8.6084471669713611</c:v>
                </c:pt>
                <c:pt idx="663">
                  <c:v>8.6084471669713611</c:v>
                </c:pt>
                <c:pt idx="664">
                  <c:v>8.6598039608121056</c:v>
                </c:pt>
                <c:pt idx="665">
                  <c:v>8.6598039608121056</c:v>
                </c:pt>
                <c:pt idx="666">
                  <c:v>8.6598039608121056</c:v>
                </c:pt>
                <c:pt idx="667">
                  <c:v>8.6084471669713611</c:v>
                </c:pt>
                <c:pt idx="668">
                  <c:v>8.6084471669713611</c:v>
                </c:pt>
                <c:pt idx="669">
                  <c:v>8.6084471669713611</c:v>
                </c:pt>
                <c:pt idx="670">
                  <c:v>8.6084471669713611</c:v>
                </c:pt>
                <c:pt idx="671">
                  <c:v>8.6084471669713611</c:v>
                </c:pt>
                <c:pt idx="672">
                  <c:v>8.6084471669713611</c:v>
                </c:pt>
                <c:pt idx="673">
                  <c:v>8.5572735502251973</c:v>
                </c:pt>
                <c:pt idx="674">
                  <c:v>8.5572735502251973</c:v>
                </c:pt>
                <c:pt idx="675">
                  <c:v>8.5572735502251973</c:v>
                </c:pt>
                <c:pt idx="676">
                  <c:v>8.5572735502251973</c:v>
                </c:pt>
                <c:pt idx="677">
                  <c:v>8.5572735502251973</c:v>
                </c:pt>
                <c:pt idx="678">
                  <c:v>8.5572735502251973</c:v>
                </c:pt>
                <c:pt idx="679">
                  <c:v>8.5062828922715781</c:v>
                </c:pt>
                <c:pt idx="680">
                  <c:v>8.5062828922715781</c:v>
                </c:pt>
                <c:pt idx="681">
                  <c:v>8.4554749745476681</c:v>
                </c:pt>
                <c:pt idx="682">
                  <c:v>8.3544064842281021</c:v>
                </c:pt>
                <c:pt idx="683">
                  <c:v>8.3544064842281021</c:v>
                </c:pt>
                <c:pt idx="684">
                  <c:v>8.3544064842281021</c:v>
                </c:pt>
                <c:pt idx="685">
                  <c:v>8.4048495782289159</c:v>
                </c:pt>
                <c:pt idx="686">
                  <c:v>8.4048495782289159</c:v>
                </c:pt>
                <c:pt idx="687">
                  <c:v>8.30414547319441</c:v>
                </c:pt>
                <c:pt idx="688">
                  <c:v>8.2540663255124418</c:v>
                </c:pt>
                <c:pt idx="689">
                  <c:v>8.2540663255124418</c:v>
                </c:pt>
                <c:pt idx="690">
                  <c:v>8.1544527404135145</c:v>
                </c:pt>
                <c:pt idx="691">
                  <c:v>8.1049178624342808</c:v>
                </c:pt>
                <c:pt idx="692">
                  <c:v>7.9573982377665509</c:v>
                </c:pt>
                <c:pt idx="693">
                  <c:v>8.006390832198738</c:v>
                </c:pt>
                <c:pt idx="694">
                  <c:v>8.006390832198738</c:v>
                </c:pt>
                <c:pt idx="695">
                  <c:v>7.9573982377665509</c:v>
                </c:pt>
                <c:pt idx="696">
                  <c:v>7.9085859618891599</c:v>
                </c:pt>
                <c:pt idx="697">
                  <c:v>7.9085859618891599</c:v>
                </c:pt>
                <c:pt idx="698">
                  <c:v>7.7151356044810298</c:v>
                </c:pt>
                <c:pt idx="699">
                  <c:v>7.7632288265480662</c:v>
                </c:pt>
                <c:pt idx="700">
                  <c:v>7.7632288265480662</c:v>
                </c:pt>
                <c:pt idx="701">
                  <c:v>7.7632288265480662</c:v>
                </c:pt>
                <c:pt idx="702">
                  <c:v>7.6672215893896674</c:v>
                </c:pt>
                <c:pt idx="703">
                  <c:v>7.61948655812974</c:v>
                </c:pt>
                <c:pt idx="704">
                  <c:v>7.5719302872784588</c:v>
                </c:pt>
                <c:pt idx="705">
                  <c:v>7.5719302872784588</c:v>
                </c:pt>
                <c:pt idx="706">
                  <c:v>7.5245525531334483</c:v>
                </c:pt>
                <c:pt idx="707">
                  <c:v>7.430331798748421</c:v>
                </c:pt>
                <c:pt idx="708">
                  <c:v>7.430331798748421</c:v>
                </c:pt>
                <c:pt idx="709">
                  <c:v>7.430331798748421</c:v>
                </c:pt>
                <c:pt idx="710">
                  <c:v>7.3834883296961697</c:v>
                </c:pt>
                <c:pt idx="711">
                  <c:v>7.2903340837143951</c:v>
                </c:pt>
                <c:pt idx="712">
                  <c:v>7.3368224997235849</c:v>
                </c:pt>
                <c:pt idx="713">
                  <c:v>7.3834883296961697</c:v>
                </c:pt>
                <c:pt idx="714">
                  <c:v>7.3368224997235849</c:v>
                </c:pt>
                <c:pt idx="715">
                  <c:v>7.3368224997235849</c:v>
                </c:pt>
                <c:pt idx="716">
                  <c:v>7.2903340837143951</c:v>
                </c:pt>
                <c:pt idx="717">
                  <c:v>7.2903340837143951</c:v>
                </c:pt>
                <c:pt idx="718">
                  <c:v>7.1978885916900079</c:v>
                </c:pt>
                <c:pt idx="719">
                  <c:v>7.1519310640078579</c:v>
                </c:pt>
                <c:pt idx="720">
                  <c:v>7.106150046952993</c:v>
                </c:pt>
                <c:pt idx="721">
                  <c:v>7.0151166382043533</c:v>
                </c:pt>
                <c:pt idx="722">
                  <c:v>6.9698637925202114</c:v>
                </c:pt>
                <c:pt idx="723">
                  <c:v>6.9247865494803511</c:v>
                </c:pt>
                <c:pt idx="724">
                  <c:v>6.9247865494803511</c:v>
                </c:pt>
                <c:pt idx="725">
                  <c:v>6.8351579601162769</c:v>
                </c:pt>
                <c:pt idx="726">
                  <c:v>6.8351579601162769</c:v>
                </c:pt>
                <c:pt idx="727">
                  <c:v>6.7906061574420482</c:v>
                </c:pt>
                <c:pt idx="728">
                  <c:v>6.7020263929977268</c:v>
                </c:pt>
                <c:pt idx="729">
                  <c:v>6.7020263929977268</c:v>
                </c:pt>
                <c:pt idx="730">
                  <c:v>6.6579979730835426</c:v>
                </c:pt>
                <c:pt idx="731">
                  <c:v>6.6141435554427952</c:v>
                </c:pt>
                <c:pt idx="732">
                  <c:v>6.6141435554427952</c:v>
                </c:pt>
                <c:pt idx="733">
                  <c:v>6.6141435554427952</c:v>
                </c:pt>
                <c:pt idx="734">
                  <c:v>6.6141435554427952</c:v>
                </c:pt>
                <c:pt idx="735">
                  <c:v>6.5704629102479144</c:v>
                </c:pt>
                <c:pt idx="736">
                  <c:v>6.4836220163624469</c:v>
                </c:pt>
                <c:pt idx="737">
                  <c:v>6.4404613064900236</c:v>
                </c:pt>
                <c:pt idx="738">
                  <c:v>6.3974734466973624</c:v>
                </c:pt>
                <c:pt idx="739">
                  <c:v>6.3546582056228429</c:v>
                </c:pt>
                <c:pt idx="740">
                  <c:v>6.3546582056228429</c:v>
                </c:pt>
                <c:pt idx="741">
                  <c:v>6.3546582056228429</c:v>
                </c:pt>
                <c:pt idx="742">
                  <c:v>6.312015351594348</c:v>
                </c:pt>
                <c:pt idx="743">
                  <c:v>6.2695446526279817</c:v>
                </c:pt>
                <c:pt idx="744">
                  <c:v>6.2695446526279817</c:v>
                </c:pt>
                <c:pt idx="745">
                  <c:v>6.2272458764268341</c:v>
                </c:pt>
                <c:pt idx="746">
                  <c:v>6.1851187903796836</c:v>
                </c:pt>
                <c:pt idx="747">
                  <c:v>6.1851187903796836</c:v>
                </c:pt>
                <c:pt idx="748">
                  <c:v>6.1851187903796836</c:v>
                </c:pt>
                <c:pt idx="749">
                  <c:v>6.1013787567233564</c:v>
                </c:pt>
                <c:pt idx="750">
                  <c:v>6.0183226844344864</c:v>
                </c:pt>
                <c:pt idx="751">
                  <c:v>5.9770505488986529</c:v>
                </c:pt>
                <c:pt idx="752">
                  <c:v>5.9770505488986529</c:v>
                </c:pt>
                <c:pt idx="753">
                  <c:v>5.9770505488986529</c:v>
                </c:pt>
                <c:pt idx="754">
                  <c:v>5.9359487011770211</c:v>
                </c:pt>
                <c:pt idx="755">
                  <c:v>5.9359487011770211</c:v>
                </c:pt>
                <c:pt idx="756">
                  <c:v>5.8950169064219828</c:v>
                </c:pt>
                <c:pt idx="757">
                  <c:v>5.8950169064219828</c:v>
                </c:pt>
                <c:pt idx="758">
                  <c:v>5.8950169064219828</c:v>
                </c:pt>
                <c:pt idx="759">
                  <c:v>5.8542549294611446</c:v>
                </c:pt>
                <c:pt idx="760">
                  <c:v>5.8542549294611446</c:v>
                </c:pt>
                <c:pt idx="761">
                  <c:v>5.8136625347959843</c:v>
                </c:pt>
                <c:pt idx="762">
                  <c:v>5.7732394866004864</c:v>
                </c:pt>
                <c:pt idx="763">
                  <c:v>5.7329855487197756</c:v>
                </c:pt>
                <c:pt idx="764">
                  <c:v>5.7329855487197756</c:v>
                </c:pt>
                <c:pt idx="765">
                  <c:v>5.6929004846687317</c:v>
                </c:pt>
                <c:pt idx="766">
                  <c:v>5.6929004846687317</c:v>
                </c:pt>
                <c:pt idx="767">
                  <c:v>5.6529840576306087</c:v>
                </c:pt>
                <c:pt idx="768">
                  <c:v>5.6132360304556252</c:v>
                </c:pt>
                <c:pt idx="769">
                  <c:v>5.6132360304556252</c:v>
                </c:pt>
                <c:pt idx="770">
                  <c:v>5.6132360304556252</c:v>
                </c:pt>
                <c:pt idx="771">
                  <c:v>5.6132360304556252</c:v>
                </c:pt>
                <c:pt idx="772">
                  <c:v>5.6132360304556252</c:v>
                </c:pt>
                <c:pt idx="773">
                  <c:v>5.6132360304556252</c:v>
                </c:pt>
                <c:pt idx="774">
                  <c:v>5.5736561656595676</c:v>
                </c:pt>
                <c:pt idx="775">
                  <c:v>5.5736561656595676</c:v>
                </c:pt>
                <c:pt idx="776">
                  <c:v>5.5736561656595676</c:v>
                </c:pt>
                <c:pt idx="777">
                  <c:v>5.5342442254223574</c:v>
                </c:pt>
                <c:pt idx="778">
                  <c:v>5.5342442254223574</c:v>
                </c:pt>
                <c:pt idx="779">
                  <c:v>5.4949999715866316</c:v>
                </c:pt>
                <c:pt idx="780">
                  <c:v>5.4949999715866316</c:v>
                </c:pt>
                <c:pt idx="781">
                  <c:v>5.5342442254223574</c:v>
                </c:pt>
                <c:pt idx="782">
                  <c:v>5.4949999715866316</c:v>
                </c:pt>
                <c:pt idx="783">
                  <c:v>5.5736561656595676</c:v>
                </c:pt>
                <c:pt idx="784">
                  <c:v>5.5342442254223574</c:v>
                </c:pt>
                <c:pt idx="785">
                  <c:v>5.4949999715866316</c:v>
                </c:pt>
                <c:pt idx="786">
                  <c:v>5.4949999715866316</c:v>
                </c:pt>
                <c:pt idx="787">
                  <c:v>5.4949999715866316</c:v>
                </c:pt>
                <c:pt idx="788">
                  <c:v>5.4559231656563059</c:v>
                </c:pt>
                <c:pt idx="789">
                  <c:v>5.417013568795114</c:v>
                </c:pt>
                <c:pt idx="790">
                  <c:v>5.3782709418251589</c:v>
                </c:pt>
                <c:pt idx="791">
                  <c:v>5.3396950452254357</c:v>
                </c:pt>
                <c:pt idx="792">
                  <c:v>5.3396950452254357</c:v>
                </c:pt>
                <c:pt idx="793">
                  <c:v>5.3396950452254357</c:v>
                </c:pt>
                <c:pt idx="794">
                  <c:v>5.3012856391303549</c:v>
                </c:pt>
                <c:pt idx="795">
                  <c:v>5.2630424833282481</c:v>
                </c:pt>
                <c:pt idx="796">
                  <c:v>5.2630424833282481</c:v>
                </c:pt>
                <c:pt idx="797">
                  <c:v>5.224965337259869</c:v>
                </c:pt>
                <c:pt idx="798">
                  <c:v>5.224965337259869</c:v>
                </c:pt>
                <c:pt idx="799">
                  <c:v>5.1870539600168737</c:v>
                </c:pt>
                <c:pt idx="800">
                  <c:v>5.1870539600168737</c:v>
                </c:pt>
                <c:pt idx="801">
                  <c:v>5.1870539600168737</c:v>
                </c:pt>
                <c:pt idx="802">
                  <c:v>5.1493081103403071</c:v>
                </c:pt>
                <c:pt idx="803">
                  <c:v>5.1117275466190542</c:v>
                </c:pt>
                <c:pt idx="804">
                  <c:v>5.1493081103403071</c:v>
                </c:pt>
                <c:pt idx="805">
                  <c:v>5.1117275466190542</c:v>
                </c:pt>
                <c:pt idx="806">
                  <c:v>5.1117275466190542</c:v>
                </c:pt>
                <c:pt idx="807">
                  <c:v>5.1117275466190542</c:v>
                </c:pt>
                <c:pt idx="808">
                  <c:v>5.0743120268883093</c:v>
                </c:pt>
                <c:pt idx="809">
                  <c:v>5.0370613088279992</c:v>
                </c:pt>
                <c:pt idx="810">
                  <c:v>4.9999751497612337</c:v>
                </c:pt>
                <c:pt idx="811">
                  <c:v>4.9630533066527089</c:v>
                </c:pt>
                <c:pt idx="812">
                  <c:v>4.9630533066527089</c:v>
                </c:pt>
                <c:pt idx="813">
                  <c:v>4.8532712373139137</c:v>
                </c:pt>
                <c:pt idx="814">
                  <c:v>4.8170042204611834</c:v>
                </c:pt>
                <c:pt idx="815">
                  <c:v>4.8170042204611834</c:v>
                </c:pt>
                <c:pt idx="816">
                  <c:v>4.8532712373139137</c:v>
                </c:pt>
                <c:pt idx="817">
                  <c:v>4.8170042204611834</c:v>
                </c:pt>
                <c:pt idx="818">
                  <c:v>4.8170042204611834</c:v>
                </c:pt>
                <c:pt idx="819">
                  <c:v>4.7809002989579081</c:v>
                </c:pt>
                <c:pt idx="820">
                  <c:v>4.7449592275844736</c:v>
                </c:pt>
                <c:pt idx="821">
                  <c:v>4.7449592275844736</c:v>
                </c:pt>
                <c:pt idx="822">
                  <c:v>4.7091807607514582</c:v>
                </c:pt>
                <c:pt idx="823">
                  <c:v>4.6381106564898653</c:v>
                </c:pt>
                <c:pt idx="824">
                  <c:v>4.6028185260182273</c:v>
                </c:pt>
                <c:pt idx="825">
                  <c:v>4.6381106564898653</c:v>
                </c:pt>
                <c:pt idx="826">
                  <c:v>4.6381106564898653</c:v>
                </c:pt>
                <c:pt idx="827">
                  <c:v>4.6028185260182273</c:v>
                </c:pt>
                <c:pt idx="828">
                  <c:v>4.6381106564898653</c:v>
                </c:pt>
                <c:pt idx="829">
                  <c:v>4.6381106564898653</c:v>
                </c:pt>
                <c:pt idx="830">
                  <c:v>4.6028185260182273</c:v>
                </c:pt>
                <c:pt idx="831">
                  <c:v>4.6028185260182273</c:v>
                </c:pt>
                <c:pt idx="832">
                  <c:v>4.5676880139974712</c:v>
                </c:pt>
                <c:pt idx="833">
                  <c:v>4.5676880139974712</c:v>
                </c:pt>
                <c:pt idx="834">
                  <c:v>4.5327188729636969</c:v>
                </c:pt>
                <c:pt idx="835">
                  <c:v>4.4979108550729316</c:v>
                </c:pt>
                <c:pt idx="836">
                  <c:v>4.3602850446592996</c:v>
                </c:pt>
                <c:pt idx="837">
                  <c:v>4.292432406134612</c:v>
                </c:pt>
                <c:pt idx="838">
                  <c:v>4.2587452783153559</c:v>
                </c:pt>
                <c:pt idx="839">
                  <c:v>4.2252172769910681</c:v>
                </c:pt>
                <c:pt idx="840">
                  <c:v>4.1586376480478284</c:v>
                </c:pt>
                <c:pt idx="841">
                  <c:v>4.1255855165415198</c:v>
                </c:pt>
                <c:pt idx="842">
                  <c:v>4.1255855165415198</c:v>
                </c:pt>
                <c:pt idx="843">
                  <c:v>4.1255855165415198</c:v>
                </c:pt>
                <c:pt idx="844">
                  <c:v>4.1586376480478284</c:v>
                </c:pt>
                <c:pt idx="845">
                  <c:v>4.1255855165415198</c:v>
                </c:pt>
                <c:pt idx="846">
                  <c:v>4.1586376480478284</c:v>
                </c:pt>
                <c:pt idx="847">
                  <c:v>4.1255855165415198</c:v>
                </c:pt>
                <c:pt idx="848">
                  <c:v>4.0926915037516558</c:v>
                </c:pt>
                <c:pt idx="849">
                  <c:v>4.0926915037516558</c:v>
                </c:pt>
                <c:pt idx="850">
                  <c:v>4.0926915037516558</c:v>
                </c:pt>
                <c:pt idx="851">
                  <c:v>4.0926915037516558</c:v>
                </c:pt>
                <c:pt idx="852">
                  <c:v>4.1586376480478284</c:v>
                </c:pt>
                <c:pt idx="853">
                  <c:v>4.1586376480478284</c:v>
                </c:pt>
                <c:pt idx="854">
                  <c:v>4.1918481508164236</c:v>
                </c:pt>
                <c:pt idx="855">
                  <c:v>4.1918481508164236</c:v>
                </c:pt>
                <c:pt idx="856">
                  <c:v>4.1586376480478284</c:v>
                </c:pt>
                <c:pt idx="857">
                  <c:v>4.1586376480478284</c:v>
                </c:pt>
                <c:pt idx="858">
                  <c:v>4.0599553567283859</c:v>
                </c:pt>
                <c:pt idx="859">
                  <c:v>4.0273768221158992</c:v>
                </c:pt>
                <c:pt idx="860">
                  <c:v>4.0273768221158992</c:v>
                </c:pt>
                <c:pt idx="861">
                  <c:v>3.9626915746584932</c:v>
                </c:pt>
                <c:pt idx="862">
                  <c:v>3.9626915746584932</c:v>
                </c:pt>
                <c:pt idx="863">
                  <c:v>3.9305843530544511</c:v>
                </c:pt>
                <c:pt idx="864">
                  <c:v>3.8037188592786322</c:v>
                </c:pt>
                <c:pt idx="865">
                  <c:v>3.7102041260743639</c:v>
                </c:pt>
                <c:pt idx="866">
                  <c:v>3.7412205618813839</c:v>
                </c:pt>
                <c:pt idx="867">
                  <c:v>3.7412205618813839</c:v>
                </c:pt>
                <c:pt idx="868">
                  <c:v>3.6180825734698119</c:v>
                </c:pt>
                <c:pt idx="869">
                  <c:v>3.587683778146225</c:v>
                </c:pt>
                <c:pt idx="870">
                  <c:v>3.497408923138603</c:v>
                </c:pt>
                <c:pt idx="871">
                  <c:v>3.3791829482506648</c:v>
                </c:pt>
                <c:pt idx="872">
                  <c:v>3.2921096661300209</c:v>
                </c:pt>
                <c:pt idx="873">
                  <c:v>3.2633878719536669</c:v>
                </c:pt>
                <c:pt idx="874">
                  <c:v>3.206396646195329</c:v>
                </c:pt>
                <c:pt idx="875">
                  <c:v>3.1500068007985802</c:v>
                </c:pt>
                <c:pt idx="876">
                  <c:v>3.206396646195329</c:v>
                </c:pt>
                <c:pt idx="877">
                  <c:v>3.2348169536799851</c:v>
                </c:pt>
                <c:pt idx="878">
                  <c:v>3.2921096661300209</c:v>
                </c:pt>
                <c:pt idx="879">
                  <c:v>3.2921096661300209</c:v>
                </c:pt>
                <c:pt idx="880">
                  <c:v>3.2921096661300209</c:v>
                </c:pt>
                <c:pt idx="881">
                  <c:v>3.2348169536799851</c:v>
                </c:pt>
                <c:pt idx="882">
                  <c:v>3.1500068007985802</c:v>
                </c:pt>
                <c:pt idx="883">
                  <c:v>3.0116492275458828</c:v>
                </c:pt>
                <c:pt idx="884">
                  <c:v>2.9304185022539668</c:v>
                </c:pt>
                <c:pt idx="885">
                  <c:v>2.824176882349132</c:v>
                </c:pt>
                <c:pt idx="886">
                  <c:v>2.7719366195426862</c:v>
                </c:pt>
                <c:pt idx="887">
                  <c:v>2.6438866888897441</c:v>
                </c:pt>
                <c:pt idx="888">
                  <c:v>2.5687947961647648</c:v>
                </c:pt>
                <c:pt idx="889">
                  <c:v>2.446514404773668</c:v>
                </c:pt>
                <c:pt idx="890">
                  <c:v>2.4224867304018889</c:v>
                </c:pt>
                <c:pt idx="891">
                  <c:v>2.3986012032577051</c:v>
                </c:pt>
                <c:pt idx="892">
                  <c:v>2.374857541916541</c:v>
                </c:pt>
                <c:pt idx="893">
                  <c:v>2.3512554643944368</c:v>
                </c:pt>
                <c:pt idx="894">
                  <c:v>2.2812959064415459</c:v>
                </c:pt>
                <c:pt idx="895">
                  <c:v>2.1899814629870362</c:v>
                </c:pt>
                <c:pt idx="896">
                  <c:v>2.0355334084003802</c:v>
                </c:pt>
                <c:pt idx="897">
                  <c:v>1.867252425031664</c:v>
                </c:pt>
                <c:pt idx="898">
                  <c:v>1.7467171618977479</c:v>
                </c:pt>
                <c:pt idx="899">
                  <c:v>1.8468276088008431</c:v>
                </c:pt>
                <c:pt idx="900">
                  <c:v>1.950304001644233</c:v>
                </c:pt>
                <c:pt idx="901">
                  <c:v>1.992645303085083</c:v>
                </c:pt>
                <c:pt idx="902">
                  <c:v>2.0789706513915451</c:v>
                </c:pt>
                <c:pt idx="903">
                  <c:v>2.1675018363477832</c:v>
                </c:pt>
                <c:pt idx="904">
                  <c:v>2.1899814629870362</c:v>
                </c:pt>
                <c:pt idx="905">
                  <c:v>2.2126003970267711</c:v>
                </c:pt>
                <c:pt idx="906">
                  <c:v>2.2126003970267711</c:v>
                </c:pt>
                <c:pt idx="907">
                  <c:v>2.2126003970267711</c:v>
                </c:pt>
                <c:pt idx="908">
                  <c:v>2.1229593559832538</c:v>
                </c:pt>
                <c:pt idx="909">
                  <c:v>2.05718324221117</c:v>
                </c:pt>
                <c:pt idx="910">
                  <c:v>1.950304001644233</c:v>
                </c:pt>
                <c:pt idx="911">
                  <c:v>1.9085071602726571</c:v>
                </c:pt>
                <c:pt idx="912">
                  <c:v>1.806381596626617</c:v>
                </c:pt>
                <c:pt idx="913">
                  <c:v>1.7270957100259929</c:v>
                </c:pt>
                <c:pt idx="914">
                  <c:v>1.6499353500442111</c:v>
                </c:pt>
                <c:pt idx="915">
                  <c:v>1.556444439324802</c:v>
                </c:pt>
                <c:pt idx="916">
                  <c:v>1.4662062580747091</c:v>
                </c:pt>
                <c:pt idx="917">
                  <c:v>1.3621596265685609</c:v>
                </c:pt>
                <c:pt idx="918">
                  <c:v>1.198849478511836</c:v>
                </c:pt>
                <c:pt idx="919">
                  <c:v>1.0191486157309531</c:v>
                </c:pt>
                <c:pt idx="920">
                  <c:v>0.8695581382007036</c:v>
                </c:pt>
                <c:pt idx="921">
                  <c:v>0.7107978797084098</c:v>
                </c:pt>
                <c:pt idx="922">
                  <c:v>0.76959222277017059</c:v>
                </c:pt>
                <c:pt idx="923">
                  <c:v>0.93578930659463289</c:v>
                </c:pt>
                <c:pt idx="924">
                  <c:v>1.0334582850549441</c:v>
                </c:pt>
                <c:pt idx="925">
                  <c:v>1.091899080845333</c:v>
                </c:pt>
                <c:pt idx="926">
                  <c:v>1.091899080845333</c:v>
                </c:pt>
                <c:pt idx="927">
                  <c:v>1.1522791474042771</c:v>
                </c:pt>
                <c:pt idx="928">
                  <c:v>1.1522791474042771</c:v>
                </c:pt>
                <c:pt idx="929">
                  <c:v>1.183202975118566</c:v>
                </c:pt>
                <c:pt idx="930">
                  <c:v>1.183202975118566</c:v>
                </c:pt>
                <c:pt idx="931">
                  <c:v>1.230513284588947</c:v>
                </c:pt>
                <c:pt idx="932">
                  <c:v>1.262673640147844</c:v>
                </c:pt>
                <c:pt idx="933">
                  <c:v>1.2789408272623719</c:v>
                </c:pt>
                <c:pt idx="934">
                  <c:v>1.2789408272623719</c:v>
                </c:pt>
                <c:pt idx="935">
                  <c:v>1.3621596265685609</c:v>
                </c:pt>
                <c:pt idx="936">
                  <c:v>1.37918218128035</c:v>
                </c:pt>
                <c:pt idx="937">
                  <c:v>1.448545558521785</c:v>
                </c:pt>
                <c:pt idx="938">
                  <c:v>1.4662062580747091</c:v>
                </c:pt>
                <c:pt idx="939">
                  <c:v>1.5199609919608661</c:v>
                </c:pt>
                <c:pt idx="940">
                  <c:v>1.5381378140875119</c:v>
                </c:pt>
                <c:pt idx="941">
                  <c:v>1.556444439324802</c:v>
                </c:pt>
                <c:pt idx="942">
                  <c:v>1.556444439324802</c:v>
                </c:pt>
                <c:pt idx="943">
                  <c:v>1.556444439324802</c:v>
                </c:pt>
                <c:pt idx="944">
                  <c:v>1.5748811751911811</c:v>
                </c:pt>
                <c:pt idx="945">
                  <c:v>1.5748811751911811</c:v>
                </c:pt>
                <c:pt idx="946">
                  <c:v>1.5748811751911811</c:v>
                </c:pt>
                <c:pt idx="947">
                  <c:v>1.5748811751911811</c:v>
                </c:pt>
                <c:pt idx="948">
                  <c:v>1.6499353500442111</c:v>
                </c:pt>
                <c:pt idx="949">
                  <c:v>1.688251043906916</c:v>
                </c:pt>
                <c:pt idx="950">
                  <c:v>1.688251043906916</c:v>
                </c:pt>
                <c:pt idx="951">
                  <c:v>1.688251043906916</c:v>
                </c:pt>
                <c:pt idx="952">
                  <c:v>1.688251043906916</c:v>
                </c:pt>
                <c:pt idx="953">
                  <c:v>1.688251043906916</c:v>
                </c:pt>
                <c:pt idx="954">
                  <c:v>1.707607104419484</c:v>
                </c:pt>
                <c:pt idx="955">
                  <c:v>1.707607104419484</c:v>
                </c:pt>
                <c:pt idx="956">
                  <c:v>1.7270957100259929</c:v>
                </c:pt>
                <c:pt idx="957">
                  <c:v>1.7270957100259929</c:v>
                </c:pt>
                <c:pt idx="958">
                  <c:v>1.7467171618977479</c:v>
                </c:pt>
                <c:pt idx="959">
                  <c:v>1.7467171618977479</c:v>
                </c:pt>
                <c:pt idx="960">
                  <c:v>1.7270957100259929</c:v>
                </c:pt>
                <c:pt idx="961">
                  <c:v>1.7270957100259929</c:v>
                </c:pt>
                <c:pt idx="962">
                  <c:v>1.7270957100259929</c:v>
                </c:pt>
                <c:pt idx="963">
                  <c:v>1.707607104419484</c:v>
                </c:pt>
                <c:pt idx="964">
                  <c:v>1.707607104419484</c:v>
                </c:pt>
                <c:pt idx="965">
                  <c:v>1.669027226631089</c:v>
                </c:pt>
                <c:pt idx="966">
                  <c:v>1.688251043906916</c:v>
                </c:pt>
                <c:pt idx="967">
                  <c:v>1.669027226631089</c:v>
                </c:pt>
                <c:pt idx="968">
                  <c:v>1.6499353500442111</c:v>
                </c:pt>
                <c:pt idx="969">
                  <c:v>1.630975110903125</c:v>
                </c:pt>
                <c:pt idx="970">
                  <c:v>1.5934483284799761</c:v>
                </c:pt>
                <c:pt idx="971">
                  <c:v>1.5934483284799761</c:v>
                </c:pt>
                <c:pt idx="972">
                  <c:v>1.5934483284799761</c:v>
                </c:pt>
                <c:pt idx="973">
                  <c:v>1.6121462052645059</c:v>
                </c:pt>
                <c:pt idx="974">
                  <c:v>1.630975110903125</c:v>
                </c:pt>
                <c:pt idx="975">
                  <c:v>1.6499353500442111</c:v>
                </c:pt>
                <c:pt idx="976">
                  <c:v>1.688251043906916</c:v>
                </c:pt>
                <c:pt idx="977">
                  <c:v>1.707607104419484</c:v>
                </c:pt>
                <c:pt idx="978">
                  <c:v>1.786359805720662</c:v>
                </c:pt>
                <c:pt idx="979">
                  <c:v>1.806381596626617</c:v>
                </c:pt>
                <c:pt idx="980">
                  <c:v>1.8468276088008431</c:v>
                </c:pt>
                <c:pt idx="981">
                  <c:v>1.8468276088008431</c:v>
                </c:pt>
                <c:pt idx="982">
                  <c:v>1.8878121769064511</c:v>
                </c:pt>
                <c:pt idx="983">
                  <c:v>1.8878121769064511</c:v>
                </c:pt>
                <c:pt idx="984">
                  <c:v>1.9085071602726571</c:v>
                </c:pt>
                <c:pt idx="985">
                  <c:v>1.9085071602726571</c:v>
                </c:pt>
                <c:pt idx="986">
                  <c:v>1.8878121769064511</c:v>
                </c:pt>
                <c:pt idx="987">
                  <c:v>1.8878121769064511</c:v>
                </c:pt>
                <c:pt idx="988">
                  <c:v>1.8878121769064511</c:v>
                </c:pt>
                <c:pt idx="989">
                  <c:v>1.867252425031664</c:v>
                </c:pt>
                <c:pt idx="990">
                  <c:v>1.8468276088008431</c:v>
                </c:pt>
                <c:pt idx="991">
                  <c:v>1.8265374317164631</c:v>
                </c:pt>
                <c:pt idx="992">
                  <c:v>1.806381596626617</c:v>
                </c:pt>
                <c:pt idx="993">
                  <c:v>1.806381596626617</c:v>
                </c:pt>
                <c:pt idx="994">
                  <c:v>1.806381596626617</c:v>
                </c:pt>
                <c:pt idx="995">
                  <c:v>1.8468276088008431</c:v>
                </c:pt>
                <c:pt idx="996">
                  <c:v>1.867252425031664</c:v>
                </c:pt>
                <c:pt idx="997">
                  <c:v>1.8878121769064511</c:v>
                </c:pt>
                <c:pt idx="998">
                  <c:v>1.950304001644233</c:v>
                </c:pt>
                <c:pt idx="999">
                  <c:v>1.950304001644233</c:v>
                </c:pt>
                <c:pt idx="1000">
                  <c:v>1.950304001644233</c:v>
                </c:pt>
                <c:pt idx="1001">
                  <c:v>1.9714064481322049</c:v>
                </c:pt>
                <c:pt idx="1002">
                  <c:v>1.9714064481322049</c:v>
                </c:pt>
                <c:pt idx="1003">
                  <c:v>1.950304001644233</c:v>
                </c:pt>
                <c:pt idx="1004">
                  <c:v>1.950304001644233</c:v>
                </c:pt>
                <c:pt idx="1005">
                  <c:v>1.950304001644233</c:v>
                </c:pt>
                <c:pt idx="1006">
                  <c:v>1.9293376703319101</c:v>
                </c:pt>
                <c:pt idx="1007">
                  <c:v>1.9085071602726571</c:v>
                </c:pt>
                <c:pt idx="1008">
                  <c:v>1.8878121769064511</c:v>
                </c:pt>
                <c:pt idx="1009">
                  <c:v>1.8878121769064511</c:v>
                </c:pt>
                <c:pt idx="1010">
                  <c:v>1.8878121769064511</c:v>
                </c:pt>
                <c:pt idx="1011">
                  <c:v>1.867252425031664</c:v>
                </c:pt>
                <c:pt idx="1012">
                  <c:v>1.867252425031664</c:v>
                </c:pt>
                <c:pt idx="1013">
                  <c:v>1.8468276088008431</c:v>
                </c:pt>
                <c:pt idx="1014">
                  <c:v>1.8468276088008431</c:v>
                </c:pt>
                <c:pt idx="1015">
                  <c:v>1.8468276088008431</c:v>
                </c:pt>
                <c:pt idx="1016">
                  <c:v>1.8468276088008431</c:v>
                </c:pt>
                <c:pt idx="1017">
                  <c:v>1.8468276088008431</c:v>
                </c:pt>
                <c:pt idx="1018">
                  <c:v>1.8468276088008431</c:v>
                </c:pt>
                <c:pt idx="1019">
                  <c:v>1.8468276088008431</c:v>
                </c:pt>
                <c:pt idx="1020">
                  <c:v>1.8468276088008431</c:v>
                </c:pt>
                <c:pt idx="1021">
                  <c:v>1.8878121769064511</c:v>
                </c:pt>
                <c:pt idx="1022">
                  <c:v>1.9085071602726571</c:v>
                </c:pt>
                <c:pt idx="1023">
                  <c:v>1.950304001644233</c:v>
                </c:pt>
                <c:pt idx="1024">
                  <c:v>1.9714064481322049</c:v>
                </c:pt>
                <c:pt idx="1025">
                  <c:v>2.0140208591628741</c:v>
                </c:pt>
                <c:pt idx="1026">
                  <c:v>2.0140208591628741</c:v>
                </c:pt>
                <c:pt idx="1027">
                  <c:v>2.0355334084003802</c:v>
                </c:pt>
                <c:pt idx="1028">
                  <c:v>2.05718324221117</c:v>
                </c:pt>
                <c:pt idx="1029">
                  <c:v>2.05718324221117</c:v>
                </c:pt>
                <c:pt idx="1030">
                  <c:v>2.0789706513915451</c:v>
                </c:pt>
                <c:pt idx="1031">
                  <c:v>2.05718324221117</c:v>
                </c:pt>
                <c:pt idx="1032">
                  <c:v>2.0789706513915451</c:v>
                </c:pt>
                <c:pt idx="1033">
                  <c:v>2.0789706513915451</c:v>
                </c:pt>
                <c:pt idx="1034">
                  <c:v>2.1008959261244309</c:v>
                </c:pt>
                <c:pt idx="1035">
                  <c:v>2.1008959261244309</c:v>
                </c:pt>
                <c:pt idx="1036">
                  <c:v>2.1008959261244309</c:v>
                </c:pt>
                <c:pt idx="1037">
                  <c:v>2.1229593559832538</c:v>
                </c:pt>
                <c:pt idx="1038">
                  <c:v>2.0789706513915451</c:v>
                </c:pt>
                <c:pt idx="1039">
                  <c:v>2.1008959261244309</c:v>
                </c:pt>
                <c:pt idx="1040">
                  <c:v>2.0789706513915451</c:v>
                </c:pt>
                <c:pt idx="1041">
                  <c:v>2.0789706513915451</c:v>
                </c:pt>
                <c:pt idx="1042">
                  <c:v>2.0789706513915451</c:v>
                </c:pt>
                <c:pt idx="1043">
                  <c:v>2.1008959261244309</c:v>
                </c:pt>
                <c:pt idx="1044">
                  <c:v>2.1451612299357539</c:v>
                </c:pt>
                <c:pt idx="1045">
                  <c:v>2.2126003970267711</c:v>
                </c:pt>
                <c:pt idx="1046">
                  <c:v>2.327794688144698</c:v>
                </c:pt>
                <c:pt idx="1047">
                  <c:v>2.3986012032577051</c:v>
                </c:pt>
                <c:pt idx="1048">
                  <c:v>2.3512554643944368</c:v>
                </c:pt>
                <c:pt idx="1049">
                  <c:v>2.327794688144698</c:v>
                </c:pt>
                <c:pt idx="1050">
                  <c:v>2.2812959064415459</c:v>
                </c:pt>
                <c:pt idx="1051">
                  <c:v>2.304474930054516</c:v>
                </c:pt>
                <c:pt idx="1052">
                  <c:v>2.304474930054516</c:v>
                </c:pt>
                <c:pt idx="1053">
                  <c:v>2.2582573330504632</c:v>
                </c:pt>
                <c:pt idx="1054">
                  <c:v>2.2582573330504632</c:v>
                </c:pt>
                <c:pt idx="1055">
                  <c:v>2.2582573330504632</c:v>
                </c:pt>
                <c:pt idx="1056">
                  <c:v>2.235358925049467</c:v>
                </c:pt>
                <c:pt idx="1057">
                  <c:v>2.2126003970267711</c:v>
                </c:pt>
                <c:pt idx="1058">
                  <c:v>2.2126003970267711</c:v>
                </c:pt>
                <c:pt idx="1059">
                  <c:v>2.1675018363477832</c:v>
                </c:pt>
                <c:pt idx="1060">
                  <c:v>2.1675018363477832</c:v>
                </c:pt>
                <c:pt idx="1061">
                  <c:v>2.1451612299357539</c:v>
                </c:pt>
                <c:pt idx="1062">
                  <c:v>2.0789706513915451</c:v>
                </c:pt>
                <c:pt idx="1063">
                  <c:v>2.0789706513915451</c:v>
                </c:pt>
                <c:pt idx="1064">
                  <c:v>2.05718324221117</c:v>
                </c:pt>
                <c:pt idx="1065">
                  <c:v>1.992645303085083</c:v>
                </c:pt>
                <c:pt idx="1066">
                  <c:v>1.992645303085083</c:v>
                </c:pt>
                <c:pt idx="1067">
                  <c:v>1.992645303085083</c:v>
                </c:pt>
                <c:pt idx="1068">
                  <c:v>2.05718324221117</c:v>
                </c:pt>
                <c:pt idx="1069">
                  <c:v>2.0789706513915451</c:v>
                </c:pt>
                <c:pt idx="1070">
                  <c:v>2.1451612299357539</c:v>
                </c:pt>
                <c:pt idx="1071">
                  <c:v>2.235358925049467</c:v>
                </c:pt>
                <c:pt idx="1072">
                  <c:v>2.304474930054516</c:v>
                </c:pt>
                <c:pt idx="1073">
                  <c:v>2.3512554643944368</c:v>
                </c:pt>
                <c:pt idx="1074">
                  <c:v>2.374857541916541</c:v>
                </c:pt>
                <c:pt idx="1075">
                  <c:v>2.3512554643944368</c:v>
                </c:pt>
                <c:pt idx="1076">
                  <c:v>2.327794688144698</c:v>
                </c:pt>
                <c:pt idx="1077">
                  <c:v>2.327794688144698</c:v>
                </c:pt>
                <c:pt idx="1078">
                  <c:v>2.304474930054516</c:v>
                </c:pt>
                <c:pt idx="1079">
                  <c:v>2.2812959064415459</c:v>
                </c:pt>
                <c:pt idx="1080">
                  <c:v>2.235358925049467</c:v>
                </c:pt>
                <c:pt idx="1081">
                  <c:v>2.1899814629870362</c:v>
                </c:pt>
                <c:pt idx="1082">
                  <c:v>2.1675018363477832</c:v>
                </c:pt>
                <c:pt idx="1083">
                  <c:v>2.1229593559832538</c:v>
                </c:pt>
                <c:pt idx="1084">
                  <c:v>2.1008959261244309</c:v>
                </c:pt>
                <c:pt idx="1085">
                  <c:v>2.0789706513915451</c:v>
                </c:pt>
                <c:pt idx="1086">
                  <c:v>2.05718324221117</c:v>
                </c:pt>
                <c:pt idx="1087">
                  <c:v>2.0355334084003802</c:v>
                </c:pt>
                <c:pt idx="1088">
                  <c:v>2.0140208591628741</c:v>
                </c:pt>
                <c:pt idx="1089">
                  <c:v>2.0140208591628741</c:v>
                </c:pt>
                <c:pt idx="1090">
                  <c:v>1.992645303085083</c:v>
                </c:pt>
                <c:pt idx="1091">
                  <c:v>1.992645303085083</c:v>
                </c:pt>
                <c:pt idx="1092">
                  <c:v>1.992645303085083</c:v>
                </c:pt>
                <c:pt idx="1093">
                  <c:v>1.992645303085083</c:v>
                </c:pt>
                <c:pt idx="1094">
                  <c:v>1.992645303085083</c:v>
                </c:pt>
                <c:pt idx="1095">
                  <c:v>1.992645303085083</c:v>
                </c:pt>
                <c:pt idx="1096">
                  <c:v>2.0140208591628741</c:v>
                </c:pt>
                <c:pt idx="1097">
                  <c:v>2.0140208591628741</c:v>
                </c:pt>
                <c:pt idx="1098">
                  <c:v>2.0140208591628741</c:v>
                </c:pt>
                <c:pt idx="1099">
                  <c:v>2.0140208591628741</c:v>
                </c:pt>
                <c:pt idx="1100">
                  <c:v>1.992645303085083</c:v>
                </c:pt>
                <c:pt idx="1101">
                  <c:v>1.992645303085083</c:v>
                </c:pt>
                <c:pt idx="1102">
                  <c:v>1.9714064481322049</c:v>
                </c:pt>
                <c:pt idx="1103">
                  <c:v>1.9714064481322049</c:v>
                </c:pt>
                <c:pt idx="1104">
                  <c:v>1.950304001644233</c:v>
                </c:pt>
                <c:pt idx="1105">
                  <c:v>1.9714064481322049</c:v>
                </c:pt>
                <c:pt idx="1106">
                  <c:v>1.950304001644233</c:v>
                </c:pt>
                <c:pt idx="1107">
                  <c:v>1.950304001644233</c:v>
                </c:pt>
                <c:pt idx="1108">
                  <c:v>1.9293376703319101</c:v>
                </c:pt>
                <c:pt idx="1109">
                  <c:v>1.950304001644233</c:v>
                </c:pt>
                <c:pt idx="1110">
                  <c:v>1.950304001644233</c:v>
                </c:pt>
                <c:pt idx="1111">
                  <c:v>1.950304001644233</c:v>
                </c:pt>
                <c:pt idx="1112">
                  <c:v>1.950304001644233</c:v>
                </c:pt>
                <c:pt idx="1113">
                  <c:v>1.950304001644233</c:v>
                </c:pt>
                <c:pt idx="1114">
                  <c:v>1.9714064481322049</c:v>
                </c:pt>
                <c:pt idx="1115">
                  <c:v>1.9714064481322049</c:v>
                </c:pt>
                <c:pt idx="1116">
                  <c:v>1.950304001644233</c:v>
                </c:pt>
                <c:pt idx="1117">
                  <c:v>1.992645303085083</c:v>
                </c:pt>
                <c:pt idx="1118">
                  <c:v>2.0355334084003802</c:v>
                </c:pt>
                <c:pt idx="1119">
                  <c:v>2.05718324221117</c:v>
                </c:pt>
                <c:pt idx="1120">
                  <c:v>2.1008959261244309</c:v>
                </c:pt>
                <c:pt idx="1121">
                  <c:v>2.1675018363477832</c:v>
                </c:pt>
                <c:pt idx="1122">
                  <c:v>2.2126003970267711</c:v>
                </c:pt>
                <c:pt idx="1123">
                  <c:v>2.2126003970267711</c:v>
                </c:pt>
                <c:pt idx="1124">
                  <c:v>2.1899814629870362</c:v>
                </c:pt>
                <c:pt idx="1125">
                  <c:v>2.1675018363477832</c:v>
                </c:pt>
                <c:pt idx="1126">
                  <c:v>2.1451612299357539</c:v>
                </c:pt>
                <c:pt idx="1127">
                  <c:v>2.1229593559832538</c:v>
                </c:pt>
                <c:pt idx="1128">
                  <c:v>2.1008959261244309</c:v>
                </c:pt>
                <c:pt idx="1129">
                  <c:v>2.05718324221117</c:v>
                </c:pt>
                <c:pt idx="1130">
                  <c:v>2.05718324221117</c:v>
                </c:pt>
                <c:pt idx="1131">
                  <c:v>2.0789706513915451</c:v>
                </c:pt>
                <c:pt idx="1132">
                  <c:v>2.1229593559832538</c:v>
                </c:pt>
                <c:pt idx="1133">
                  <c:v>2.1451612299357539</c:v>
                </c:pt>
                <c:pt idx="1134">
                  <c:v>2.2126003970267711</c:v>
                </c:pt>
                <c:pt idx="1135">
                  <c:v>2.235358925049467</c:v>
                </c:pt>
                <c:pt idx="1136">
                  <c:v>2.2812959064415459</c:v>
                </c:pt>
                <c:pt idx="1137">
                  <c:v>2.327794688144698</c:v>
                </c:pt>
                <c:pt idx="1138">
                  <c:v>2.3986012032577051</c:v>
                </c:pt>
                <c:pt idx="1139">
                  <c:v>2.47068450724155</c:v>
                </c:pt>
                <c:pt idx="1140">
                  <c:v>2.5936812329063721</c:v>
                </c:pt>
                <c:pt idx="1141">
                  <c:v>2.7202804771659421</c:v>
                </c:pt>
                <c:pt idx="1142">
                  <c:v>2.9304185022539668</c:v>
                </c:pt>
                <c:pt idx="1143">
                  <c:v>3.0942162054595879</c:v>
                </c:pt>
                <c:pt idx="1144">
                  <c:v>3.2348169536799851</c:v>
                </c:pt>
                <c:pt idx="1145">
                  <c:v>3.4085108879099399</c:v>
                </c:pt>
                <c:pt idx="1146">
                  <c:v>3.4085108879099399</c:v>
                </c:pt>
                <c:pt idx="1147">
                  <c:v>3.3500069403225909</c:v>
                </c:pt>
                <c:pt idx="1148">
                  <c:v>3.2633878719536669</c:v>
                </c:pt>
                <c:pt idx="1149">
                  <c:v>3.206396646195329</c:v>
                </c:pt>
                <c:pt idx="1150">
                  <c:v>3.1500068007985802</c:v>
                </c:pt>
                <c:pt idx="1151">
                  <c:v>3.0942162054595879</c:v>
                </c:pt>
                <c:pt idx="1152">
                  <c:v>3.0390227222742681</c:v>
                </c:pt>
                <c:pt idx="1153">
                  <c:v>2.984424205656353</c:v>
                </c:pt>
                <c:pt idx="1154">
                  <c:v>3.0116492275458828</c:v>
                </c:pt>
                <c:pt idx="1155">
                  <c:v>2.9036372804418611</c:v>
                </c:pt>
                <c:pt idx="1156">
                  <c:v>2.8505167421313602</c:v>
                </c:pt>
                <c:pt idx="1157">
                  <c:v>2.7719366195426862</c:v>
                </c:pt>
                <c:pt idx="1158">
                  <c:v>2.7202804771659421</c:v>
                </c:pt>
                <c:pt idx="1159">
                  <c:v>2.669206261733196</c:v>
                </c:pt>
                <c:pt idx="1160">
                  <c:v>2.6438866888897441</c:v>
                </c:pt>
                <c:pt idx="1161">
                  <c:v>2.5936812329063721</c:v>
                </c:pt>
                <c:pt idx="1162">
                  <c:v>2.5687947961647648</c:v>
                </c:pt>
                <c:pt idx="1163">
                  <c:v>2.544052183634554</c:v>
                </c:pt>
                <c:pt idx="1164">
                  <c:v>2.5194531171789638</c:v>
                </c:pt>
                <c:pt idx="1165">
                  <c:v>2.5687947961647648</c:v>
                </c:pt>
                <c:pt idx="1166">
                  <c:v>2.7202804771659421</c:v>
                </c:pt>
                <c:pt idx="1167">
                  <c:v>2.8505167421313602</c:v>
                </c:pt>
                <c:pt idx="1168">
                  <c:v>2.9573473871933649</c:v>
                </c:pt>
                <c:pt idx="1169">
                  <c:v>3.06654495876584</c:v>
                </c:pt>
                <c:pt idx="1170">
                  <c:v>3.1220367303117862</c:v>
                </c:pt>
                <c:pt idx="1171">
                  <c:v>3.1220367303117862</c:v>
                </c:pt>
                <c:pt idx="1172">
                  <c:v>3.1220367303117862</c:v>
                </c:pt>
                <c:pt idx="1173">
                  <c:v>3.06654495876584</c:v>
                </c:pt>
                <c:pt idx="1174">
                  <c:v>2.984424205656353</c:v>
                </c:pt>
                <c:pt idx="1175">
                  <c:v>2.9304185022539668</c:v>
                </c:pt>
                <c:pt idx="1176">
                  <c:v>2.9304185022539668</c:v>
                </c:pt>
                <c:pt idx="1177">
                  <c:v>2.8770034508647049</c:v>
                </c:pt>
                <c:pt idx="1178">
                  <c:v>2.824176882349132</c:v>
                </c:pt>
                <c:pt idx="1179">
                  <c:v>2.824176882349132</c:v>
                </c:pt>
                <c:pt idx="1180">
                  <c:v>2.8505167421313602</c:v>
                </c:pt>
                <c:pt idx="1181">
                  <c:v>2.7979835991209758</c:v>
                </c:pt>
                <c:pt idx="1182">
                  <c:v>2.8505167421313602</c:v>
                </c:pt>
                <c:pt idx="1183">
                  <c:v>2.824176882349132</c:v>
                </c:pt>
                <c:pt idx="1184">
                  <c:v>2.9304185022539668</c:v>
                </c:pt>
                <c:pt idx="1185">
                  <c:v>3.0390227222742681</c:v>
                </c:pt>
                <c:pt idx="1186">
                  <c:v>3.0116492275458828</c:v>
                </c:pt>
                <c:pt idx="1187">
                  <c:v>3.1781266839185651</c:v>
                </c:pt>
                <c:pt idx="1188">
                  <c:v>3.1781266839185651</c:v>
                </c:pt>
                <c:pt idx="1189">
                  <c:v>3.437991022113069</c:v>
                </c:pt>
                <c:pt idx="1190">
                  <c:v>3.437991022113069</c:v>
                </c:pt>
                <c:pt idx="1191">
                  <c:v>3.7723920537741789</c:v>
                </c:pt>
                <c:pt idx="1192">
                  <c:v>4.2587452783153559</c:v>
                </c:pt>
                <c:pt idx="1193">
                  <c:v>4.3944510560809347</c:v>
                </c:pt>
                <c:pt idx="1194">
                  <c:v>4.4979108550729316</c:v>
                </c:pt>
                <c:pt idx="1195">
                  <c:v>4.5676880139974712</c:v>
                </c:pt>
                <c:pt idx="1196">
                  <c:v>4.6735646524979506</c:v>
                </c:pt>
                <c:pt idx="1197">
                  <c:v>4.7091807607514582</c:v>
                </c:pt>
                <c:pt idx="1198">
                  <c:v>4.8170042204611834</c:v>
                </c:pt>
                <c:pt idx="1199">
                  <c:v>4.5676880139974712</c:v>
                </c:pt>
                <c:pt idx="1200">
                  <c:v>4.8170042204611834</c:v>
                </c:pt>
                <c:pt idx="1201">
                  <c:v>4.8897015943675664</c:v>
                </c:pt>
                <c:pt idx="1202">
                  <c:v>4.9630533066527089</c:v>
                </c:pt>
                <c:pt idx="1203">
                  <c:v>4.9262955361071228</c:v>
                </c:pt>
                <c:pt idx="1204">
                  <c:v>4.9630533066527089</c:v>
                </c:pt>
                <c:pt idx="1205">
                  <c:v>4.8897015943675664</c:v>
                </c:pt>
                <c:pt idx="1206">
                  <c:v>5.1870539600168737</c:v>
                </c:pt>
                <c:pt idx="1207">
                  <c:v>5.224965337259869</c:v>
                </c:pt>
                <c:pt idx="1208">
                  <c:v>5.6132360304556252</c:v>
                </c:pt>
                <c:pt idx="1209">
                  <c:v>5.7329855487197756</c:v>
                </c:pt>
                <c:pt idx="1210">
                  <c:v>6.1013787567233564</c:v>
                </c:pt>
                <c:pt idx="1211">
                  <c:v>6.312015351594348</c:v>
                </c:pt>
                <c:pt idx="1212">
                  <c:v>6.7462290447097502</c:v>
                </c:pt>
                <c:pt idx="1213">
                  <c:v>7.0605453139681087</c:v>
                </c:pt>
                <c:pt idx="1214">
                  <c:v>7.1978885916900079</c:v>
                </c:pt>
                <c:pt idx="1215">
                  <c:v>7.7632288265480662</c:v>
                </c:pt>
                <c:pt idx="1216">
                  <c:v>8.4554749745476681</c:v>
                </c:pt>
                <c:pt idx="1217">
                  <c:v>9.130293966573511</c:v>
                </c:pt>
                <c:pt idx="1218">
                  <c:v>10.17304237215261</c:v>
                </c:pt>
                <c:pt idx="1219">
                  <c:v>12.08453322995965</c:v>
                </c:pt>
                <c:pt idx="1220">
                  <c:v>13.92151467024927</c:v>
                </c:pt>
                <c:pt idx="1221">
                  <c:v>14.54533901570076</c:v>
                </c:pt>
                <c:pt idx="1222">
                  <c:v>14.12763404563502</c:v>
                </c:pt>
                <c:pt idx="1223">
                  <c:v>13.04923459653965</c:v>
                </c:pt>
                <c:pt idx="1224">
                  <c:v>12.273922955271789</c:v>
                </c:pt>
                <c:pt idx="1225">
                  <c:v>12.08453322995965</c:v>
                </c:pt>
                <c:pt idx="1226">
                  <c:v>12.337445882512769</c:v>
                </c:pt>
                <c:pt idx="1227">
                  <c:v>13.785110391844761</c:v>
                </c:pt>
                <c:pt idx="1228">
                  <c:v>16.516251218597279</c:v>
                </c:pt>
                <c:pt idx="1229">
                  <c:v>18.639279054211261</c:v>
                </c:pt>
                <c:pt idx="1230">
                  <c:v>18.80269461796604</c:v>
                </c:pt>
                <c:pt idx="1231">
                  <c:v>18.39575860898935</c:v>
                </c:pt>
                <c:pt idx="1232">
                  <c:v>17.20683964029795</c:v>
                </c:pt>
                <c:pt idx="1233">
                  <c:v>16.516251218597279</c:v>
                </c:pt>
                <c:pt idx="1234">
                  <c:v>16.289818089824639</c:v>
                </c:pt>
                <c:pt idx="1235">
                  <c:v>19.13209710857776</c:v>
                </c:pt>
                <c:pt idx="1236">
                  <c:v>24.205331118888321</c:v>
                </c:pt>
                <c:pt idx="1237">
                  <c:v>29.043738234068769</c:v>
                </c:pt>
                <c:pt idx="1238">
                  <c:v>29.685992875983569</c:v>
                </c:pt>
                <c:pt idx="1239">
                  <c:v>27.065238156957449</c:v>
                </c:pt>
                <c:pt idx="1240">
                  <c:v>25.463675547495338</c:v>
                </c:pt>
                <c:pt idx="1241">
                  <c:v>25.07241476922216</c:v>
                </c:pt>
                <c:pt idx="1242">
                  <c:v>24.588441438402992</c:v>
                </c:pt>
                <c:pt idx="1243">
                  <c:v>23.92036414356421</c:v>
                </c:pt>
                <c:pt idx="1244">
                  <c:v>22.985053928462971</c:v>
                </c:pt>
                <c:pt idx="1245">
                  <c:v>21.18113319751323</c:v>
                </c:pt>
                <c:pt idx="1246">
                  <c:v>19.632651587493619</c:v>
                </c:pt>
                <c:pt idx="1247">
                  <c:v>18.80269461796604</c:v>
                </c:pt>
                <c:pt idx="1248">
                  <c:v>17.20683964029795</c:v>
                </c:pt>
                <c:pt idx="1249">
                  <c:v>15.99081973526226</c:v>
                </c:pt>
                <c:pt idx="1250">
                  <c:v>15.18564169543966</c:v>
                </c:pt>
                <c:pt idx="1251">
                  <c:v>14.89901920794788</c:v>
                </c:pt>
                <c:pt idx="1252">
                  <c:v>14.54533901570076</c:v>
                </c:pt>
                <c:pt idx="1253">
                  <c:v>13.92151467024927</c:v>
                </c:pt>
                <c:pt idx="1254">
                  <c:v>13.181230768946319</c:v>
                </c:pt>
                <c:pt idx="1255">
                  <c:v>12.465082484264951</c:v>
                </c:pt>
                <c:pt idx="1256">
                  <c:v>11.896907812581761</c:v>
                </c:pt>
                <c:pt idx="1257">
                  <c:v>11.649475537423641</c:v>
                </c:pt>
                <c:pt idx="1258">
                  <c:v>11.40515689128631</c:v>
                </c:pt>
                <c:pt idx="1259">
                  <c:v>11.04448814924219</c:v>
                </c:pt>
                <c:pt idx="1260">
                  <c:v>10.807895828724019</c:v>
                </c:pt>
                <c:pt idx="1261">
                  <c:v>10.40123187510622</c:v>
                </c:pt>
                <c:pt idx="1262">
                  <c:v>10.17304237215261</c:v>
                </c:pt>
                <c:pt idx="1263">
                  <c:v>8.9718036351320976</c:v>
                </c:pt>
                <c:pt idx="1264">
                  <c:v>9.5066018850240646</c:v>
                </c:pt>
                <c:pt idx="1265">
                  <c:v>10.807895828724019</c:v>
                </c:pt>
                <c:pt idx="1266">
                  <c:v>10.74922753279931</c:v>
                </c:pt>
                <c:pt idx="1267">
                  <c:v>10.229805123315209</c:v>
                </c:pt>
                <c:pt idx="1268">
                  <c:v>9.7809944306653005</c:v>
                </c:pt>
                <c:pt idx="1269">
                  <c:v>9.4522847778452928</c:v>
                </c:pt>
                <c:pt idx="1270">
                  <c:v>9.183494481258867</c:v>
                </c:pt>
                <c:pt idx="1271">
                  <c:v>9.0772787978622347</c:v>
                </c:pt>
                <c:pt idx="1272">
                  <c:v>8.9718036351320976</c:v>
                </c:pt>
                <c:pt idx="1273">
                  <c:v>8.8670672640863888</c:v>
                </c:pt>
                <c:pt idx="1274">
                  <c:v>8.8670672640863888</c:v>
                </c:pt>
                <c:pt idx="1275">
                  <c:v>9.130293966573511</c:v>
                </c:pt>
                <c:pt idx="1276">
                  <c:v>9.398154305870543</c:v>
                </c:pt>
                <c:pt idx="1277">
                  <c:v>9.5611058414136672</c:v>
                </c:pt>
                <c:pt idx="1278">
                  <c:v>9.5066018850240646</c:v>
                </c:pt>
                <c:pt idx="1279">
                  <c:v>9.6157968607760953</c:v>
                </c:pt>
                <c:pt idx="1280">
                  <c:v>9.6706751566293399</c:v>
                </c:pt>
                <c:pt idx="1281">
                  <c:v>10.40123187510622</c:v>
                </c:pt>
                <c:pt idx="1282">
                  <c:v>11.896907812581761</c:v>
                </c:pt>
                <c:pt idx="1283">
                  <c:v>14.47521407455339</c:v>
                </c:pt>
                <c:pt idx="1284">
                  <c:v>20.657129873478869</c:v>
                </c:pt>
                <c:pt idx="1285">
                  <c:v>34.420333941568067</c:v>
                </c:pt>
                <c:pt idx="1286">
                  <c:v>44.903270130046792</c:v>
                </c:pt>
                <c:pt idx="1287">
                  <c:v>44.215888342894033</c:v>
                </c:pt>
                <c:pt idx="1288">
                  <c:v>36.457122272788077</c:v>
                </c:pt>
                <c:pt idx="1289">
                  <c:v>30.118853101290121</c:v>
                </c:pt>
                <c:pt idx="1290">
                  <c:v>25.759509754920089</c:v>
                </c:pt>
                <c:pt idx="1291">
                  <c:v>23.26329805201398</c:v>
                </c:pt>
                <c:pt idx="1292">
                  <c:v>21.80245215859637</c:v>
                </c:pt>
                <c:pt idx="1293">
                  <c:v>20.83092280592648</c:v>
                </c:pt>
                <c:pt idx="1294">
                  <c:v>19.885842514519091</c:v>
                </c:pt>
                <c:pt idx="1295">
                  <c:v>19.13209710857776</c:v>
                </c:pt>
                <c:pt idx="1296">
                  <c:v>18.31501181878588</c:v>
                </c:pt>
                <c:pt idx="1297">
                  <c:v>17.362613145362129</c:v>
                </c:pt>
                <c:pt idx="1298">
                  <c:v>16.821084385437601</c:v>
                </c:pt>
                <c:pt idx="1299">
                  <c:v>16.214756833613961</c:v>
                </c:pt>
                <c:pt idx="1300">
                  <c:v>15.695138643523171</c:v>
                </c:pt>
                <c:pt idx="1301">
                  <c:v>15.18564169543966</c:v>
                </c:pt>
                <c:pt idx="1302">
                  <c:v>14.61566739433855</c:v>
                </c:pt>
                <c:pt idx="1303">
                  <c:v>14.12763404563502</c:v>
                </c:pt>
                <c:pt idx="1304">
                  <c:v>13.785110391844761</c:v>
                </c:pt>
                <c:pt idx="1305">
                  <c:v>13.380721552069801</c:v>
                </c:pt>
                <c:pt idx="1306">
                  <c:v>13.04923459653965</c:v>
                </c:pt>
                <c:pt idx="1307">
                  <c:v>12.658017295672661</c:v>
                </c:pt>
                <c:pt idx="1308">
                  <c:v>12.529196564398219</c:v>
                </c:pt>
                <c:pt idx="1309">
                  <c:v>12.401165657872021</c:v>
                </c:pt>
                <c:pt idx="1310">
                  <c:v>12.08453322995965</c:v>
                </c:pt>
                <c:pt idx="1311">
                  <c:v>11.896907812581761</c:v>
                </c:pt>
                <c:pt idx="1312">
                  <c:v>11.772801650353269</c:v>
                </c:pt>
                <c:pt idx="1313">
                  <c:v>11.40515689128631</c:v>
                </c:pt>
                <c:pt idx="1314">
                  <c:v>11.22395330455983</c:v>
                </c:pt>
                <c:pt idx="1315">
                  <c:v>10.985051782335271</c:v>
                </c:pt>
                <c:pt idx="1316">
                  <c:v>10.343899664255011</c:v>
                </c:pt>
                <c:pt idx="1317">
                  <c:v>10.17304237215261</c:v>
                </c:pt>
                <c:pt idx="1318">
                  <c:v>10.343899664255011</c:v>
                </c:pt>
                <c:pt idx="1319">
                  <c:v>10.11646901942221</c:v>
                </c:pt>
                <c:pt idx="1320">
                  <c:v>9.8364358346715104</c:v>
                </c:pt>
                <c:pt idx="1321">
                  <c:v>9.7809944306653005</c:v>
                </c:pt>
                <c:pt idx="1322">
                  <c:v>9.5611058414136672</c:v>
                </c:pt>
                <c:pt idx="1323">
                  <c:v>9.398154305870543</c:v>
                </c:pt>
                <c:pt idx="1324">
                  <c:v>9.183494481258867</c:v>
                </c:pt>
                <c:pt idx="1325">
                  <c:v>8.9718036351320976</c:v>
                </c:pt>
                <c:pt idx="1326">
                  <c:v>8.8149755840300585</c:v>
                </c:pt>
                <c:pt idx="1327">
                  <c:v>8.7113441497896265</c:v>
                </c:pt>
                <c:pt idx="1328">
                  <c:v>8.6084471669713611</c:v>
                </c:pt>
                <c:pt idx="1329">
                  <c:v>8.4554749745476681</c:v>
                </c:pt>
                <c:pt idx="1330">
                  <c:v>8.4048495782289159</c:v>
                </c:pt>
                <c:pt idx="1331">
                  <c:v>8.4554749745476681</c:v>
                </c:pt>
                <c:pt idx="1332">
                  <c:v>8.5572735502251973</c:v>
                </c:pt>
                <c:pt idx="1333">
                  <c:v>8.6598039608121056</c:v>
                </c:pt>
                <c:pt idx="1334">
                  <c:v>8.6084471669713611</c:v>
                </c:pt>
                <c:pt idx="1335">
                  <c:v>8.6084471669713611</c:v>
                </c:pt>
                <c:pt idx="1336">
                  <c:v>8.4048495782289159</c:v>
                </c:pt>
                <c:pt idx="1337">
                  <c:v>8.0555639666802659</c:v>
                </c:pt>
                <c:pt idx="1338">
                  <c:v>7.8599537827996047</c:v>
                </c:pt>
                <c:pt idx="1339">
                  <c:v>7.5719302872784588</c:v>
                </c:pt>
                <c:pt idx="1340">
                  <c:v>7.3834883296961697</c:v>
                </c:pt>
                <c:pt idx="1341">
                  <c:v>7.61948655812974</c:v>
                </c:pt>
                <c:pt idx="1342">
                  <c:v>7.5245525531334483</c:v>
                </c:pt>
                <c:pt idx="1343">
                  <c:v>7.430331798748421</c:v>
                </c:pt>
                <c:pt idx="1344">
                  <c:v>7.430331798748421</c:v>
                </c:pt>
                <c:pt idx="1345">
                  <c:v>7.3368224997235849</c:v>
                </c:pt>
                <c:pt idx="1346">
                  <c:v>7.2903340837143951</c:v>
                </c:pt>
                <c:pt idx="1347">
                  <c:v>7.3368224997235849</c:v>
                </c:pt>
                <c:pt idx="1348">
                  <c:v>7.1519310640078579</c:v>
                </c:pt>
                <c:pt idx="1349">
                  <c:v>7.2903340837143951</c:v>
                </c:pt>
                <c:pt idx="1350">
                  <c:v>7.24402285626633</c:v>
                </c:pt>
                <c:pt idx="1351">
                  <c:v>7.3368224997235849</c:v>
                </c:pt>
                <c:pt idx="1352">
                  <c:v>7.430331798748421</c:v>
                </c:pt>
                <c:pt idx="1353">
                  <c:v>7.5245525531334483</c:v>
                </c:pt>
                <c:pt idx="1354">
                  <c:v>7.5245525531334483</c:v>
                </c:pt>
                <c:pt idx="1355">
                  <c:v>7.61948655812974</c:v>
                </c:pt>
                <c:pt idx="1356">
                  <c:v>7.7151356044810298</c:v>
                </c:pt>
                <c:pt idx="1357">
                  <c:v>7.6672215893896674</c:v>
                </c:pt>
                <c:pt idx="1358">
                  <c:v>7.9085859618891599</c:v>
                </c:pt>
                <c:pt idx="1359">
                  <c:v>8.2041688213012804</c:v>
                </c:pt>
                <c:pt idx="1360">
                  <c:v>8.5062828922715781</c:v>
                </c:pt>
                <c:pt idx="1361">
                  <c:v>8.9718036351320976</c:v>
                </c:pt>
                <c:pt idx="1362">
                  <c:v>9.183494481258867</c:v>
                </c:pt>
                <c:pt idx="1363">
                  <c:v>9.2904524102765969</c:v>
                </c:pt>
                <c:pt idx="1364">
                  <c:v>9.2368805574119843</c:v>
                </c:pt>
                <c:pt idx="1365">
                  <c:v>8.9718036351320976</c:v>
                </c:pt>
                <c:pt idx="1366">
                  <c:v>8.9193432088681668</c:v>
                </c:pt>
                <c:pt idx="1367">
                  <c:v>8.8670672640863888</c:v>
                </c:pt>
                <c:pt idx="1368">
                  <c:v>8.9193432088681668</c:v>
                </c:pt>
                <c:pt idx="1369">
                  <c:v>8.9193432088681668</c:v>
                </c:pt>
                <c:pt idx="1370">
                  <c:v>8.8670672640863888</c:v>
                </c:pt>
                <c:pt idx="1371">
                  <c:v>8.6598039608121056</c:v>
                </c:pt>
                <c:pt idx="1372">
                  <c:v>8.30414547319441</c:v>
                </c:pt>
                <c:pt idx="1373">
                  <c:v>7.9573982377665509</c:v>
                </c:pt>
                <c:pt idx="1374">
                  <c:v>7.7151356044810298</c:v>
                </c:pt>
                <c:pt idx="1375">
                  <c:v>7.4773531317116779</c:v>
                </c:pt>
                <c:pt idx="1376">
                  <c:v>7.2903340837143951</c:v>
                </c:pt>
                <c:pt idx="1377">
                  <c:v>7.1978885916900079</c:v>
                </c:pt>
                <c:pt idx="1378">
                  <c:v>7.1519310640078579</c:v>
                </c:pt>
                <c:pt idx="1379">
                  <c:v>7.1519310640078579</c:v>
                </c:pt>
                <c:pt idx="1380">
                  <c:v>7.24402285626633</c:v>
                </c:pt>
                <c:pt idx="1381">
                  <c:v>7.3834883296961697</c:v>
                </c:pt>
                <c:pt idx="1382">
                  <c:v>7.5245525531334483</c:v>
                </c:pt>
                <c:pt idx="1383">
                  <c:v>7.6672215893896674</c:v>
                </c:pt>
                <c:pt idx="1384">
                  <c:v>7.8599537827996047</c:v>
                </c:pt>
                <c:pt idx="1385">
                  <c:v>8.006390832198738</c:v>
                </c:pt>
                <c:pt idx="1386">
                  <c:v>8.1049178624342808</c:v>
                </c:pt>
                <c:pt idx="1387">
                  <c:v>8.2041688213012804</c:v>
                </c:pt>
                <c:pt idx="1388">
                  <c:v>8.2041688213012804</c:v>
                </c:pt>
                <c:pt idx="1389">
                  <c:v>8.2540663255124418</c:v>
                </c:pt>
                <c:pt idx="1390">
                  <c:v>8.4554749745476681</c:v>
                </c:pt>
                <c:pt idx="1391">
                  <c:v>8.6598039608121056</c:v>
                </c:pt>
                <c:pt idx="1392">
                  <c:v>8.8670672640863888</c:v>
                </c:pt>
                <c:pt idx="1393">
                  <c:v>9.130293966573511</c:v>
                </c:pt>
                <c:pt idx="1394">
                  <c:v>9.3442102548473169</c:v>
                </c:pt>
                <c:pt idx="1395">
                  <c:v>9.6157968607760953</c:v>
                </c:pt>
                <c:pt idx="1396">
                  <c:v>9.8364358346715104</c:v>
                </c:pt>
                <c:pt idx="1397">
                  <c:v>10.060084854000889</c:v>
                </c:pt>
                <c:pt idx="1398">
                  <c:v>10.286757483798089</c:v>
                </c:pt>
                <c:pt idx="1399">
                  <c:v>10.45875432653925</c:v>
                </c:pt>
                <c:pt idx="1400">
                  <c:v>10.516467228509621</c:v>
                </c:pt>
                <c:pt idx="1401">
                  <c:v>10.63246522272933</c:v>
                </c:pt>
                <c:pt idx="1402">
                  <c:v>10.63246522272933</c:v>
                </c:pt>
                <c:pt idx="1403">
                  <c:v>10.74922753279931</c:v>
                </c:pt>
                <c:pt idx="1404">
                  <c:v>11.04448814924219</c:v>
                </c:pt>
                <c:pt idx="1405">
                  <c:v>11.588104486713339</c:v>
                </c:pt>
                <c:pt idx="1406">
                  <c:v>12.210596673024281</c:v>
                </c:pt>
                <c:pt idx="1407">
                  <c:v>13.04923459653965</c:v>
                </c:pt>
                <c:pt idx="1408">
                  <c:v>13.92151467024927</c:v>
                </c:pt>
                <c:pt idx="1409">
                  <c:v>14.61566739433855</c:v>
                </c:pt>
                <c:pt idx="1410">
                  <c:v>15.041920835820459</c:v>
                </c:pt>
                <c:pt idx="1411">
                  <c:v>15.25780982463046</c:v>
                </c:pt>
                <c:pt idx="1412">
                  <c:v>15.62173524554108</c:v>
                </c:pt>
                <c:pt idx="1413">
                  <c:v>16.821084385437601</c:v>
                </c:pt>
                <c:pt idx="1414">
                  <c:v>18.557892039435991</c:v>
                </c:pt>
                <c:pt idx="1415">
                  <c:v>20.657129873478869</c:v>
                </c:pt>
                <c:pt idx="1416">
                  <c:v>20.743917136748621</c:v>
                </c:pt>
                <c:pt idx="1417">
                  <c:v>20.055718999767699</c:v>
                </c:pt>
                <c:pt idx="1418">
                  <c:v>19.632651587493619</c:v>
                </c:pt>
                <c:pt idx="1419">
                  <c:v>18.966966805555181</c:v>
                </c:pt>
                <c:pt idx="1420">
                  <c:v>18.39575860898935</c:v>
                </c:pt>
                <c:pt idx="1421">
                  <c:v>17.914469612481302</c:v>
                </c:pt>
                <c:pt idx="1422">
                  <c:v>17.28462110256919</c:v>
                </c:pt>
                <c:pt idx="1423">
                  <c:v>17.28462110256919</c:v>
                </c:pt>
                <c:pt idx="1424">
                  <c:v>19.13209710857776</c:v>
                </c:pt>
                <c:pt idx="1425">
                  <c:v>29.685992875983569</c:v>
                </c:pt>
                <c:pt idx="1426">
                  <c:v>60.674365629704027</c:v>
                </c:pt>
                <c:pt idx="1427">
                  <c:v>76.488793567213236</c:v>
                </c:pt>
                <c:pt idx="1428">
                  <c:v>68.930585871266317</c:v>
                </c:pt>
                <c:pt idx="1429">
                  <c:v>57.900685417220771</c:v>
                </c:pt>
                <c:pt idx="1430">
                  <c:v>51.079829404945642</c:v>
                </c:pt>
                <c:pt idx="1431">
                  <c:v>45.18000593129932</c:v>
                </c:pt>
                <c:pt idx="1432">
                  <c:v>43.806509707741</c:v>
                </c:pt>
                <c:pt idx="1433">
                  <c:v>41.661604100355667</c:v>
                </c:pt>
                <c:pt idx="1434">
                  <c:v>39.966228857773878</c:v>
                </c:pt>
                <c:pt idx="1435">
                  <c:v>37.688186047394012</c:v>
                </c:pt>
                <c:pt idx="1436">
                  <c:v>36.946604889611052</c:v>
                </c:pt>
                <c:pt idx="1437">
                  <c:v>35.73022946033872</c:v>
                </c:pt>
                <c:pt idx="1438">
                  <c:v>34.774668715217352</c:v>
                </c:pt>
                <c:pt idx="1439">
                  <c:v>33.370362707114587</c:v>
                </c:pt>
                <c:pt idx="1440">
                  <c:v>32.226540885033472</c:v>
                </c:pt>
                <c:pt idx="1441">
                  <c:v>31.21749960088237</c:v>
                </c:pt>
                <c:pt idx="1442">
                  <c:v>30.555478401504089</c:v>
                </c:pt>
                <c:pt idx="1443">
                  <c:v>29.47097126611672</c:v>
                </c:pt>
                <c:pt idx="1444">
                  <c:v>29.043738234068769</c:v>
                </c:pt>
                <c:pt idx="1445">
                  <c:v>28.09611354791442</c:v>
                </c:pt>
                <c:pt idx="1446">
                  <c:v>27.474814542286381</c:v>
                </c:pt>
                <c:pt idx="1447">
                  <c:v>26.9634203430453</c:v>
                </c:pt>
                <c:pt idx="1448">
                  <c:v>26.457780288043409</c:v>
                </c:pt>
                <c:pt idx="1449">
                  <c:v>25.759509754920089</c:v>
                </c:pt>
                <c:pt idx="1450">
                  <c:v>25.267590768186469</c:v>
                </c:pt>
                <c:pt idx="1451">
                  <c:v>25.07241476922216</c:v>
                </c:pt>
                <c:pt idx="1452">
                  <c:v>24.588441438402992</c:v>
                </c:pt>
                <c:pt idx="1453">
                  <c:v>24.205331118888321</c:v>
                </c:pt>
                <c:pt idx="1454">
                  <c:v>23.92036414356421</c:v>
                </c:pt>
                <c:pt idx="1455">
                  <c:v>23.449911189205469</c:v>
                </c:pt>
                <c:pt idx="1456">
                  <c:v>23.449911189205469</c:v>
                </c:pt>
                <c:pt idx="1457">
                  <c:v>23.077578797270231</c:v>
                </c:pt>
                <c:pt idx="1458">
                  <c:v>22.617181994151071</c:v>
                </c:pt>
                <c:pt idx="1459">
                  <c:v>22.252865501491051</c:v>
                </c:pt>
                <c:pt idx="1460">
                  <c:v>21.892092921742659</c:v>
                </c:pt>
                <c:pt idx="1461">
                  <c:v>21.80245215859637</c:v>
                </c:pt>
                <c:pt idx="1462">
                  <c:v>21.357553577020909</c:v>
                </c:pt>
                <c:pt idx="1463">
                  <c:v>20.918147063916749</c:v>
                </c:pt>
                <c:pt idx="1464">
                  <c:v>20.398076687773742</c:v>
                </c:pt>
                <c:pt idx="1465">
                  <c:v>19.970672380731219</c:v>
                </c:pt>
                <c:pt idx="1466">
                  <c:v>19.632651587493619</c:v>
                </c:pt>
                <c:pt idx="1467">
                  <c:v>19.298087016044612</c:v>
                </c:pt>
                <c:pt idx="1468">
                  <c:v>18.557892039435991</c:v>
                </c:pt>
                <c:pt idx="1469">
                  <c:v>18.39575860898935</c:v>
                </c:pt>
                <c:pt idx="1470">
                  <c:v>17.914469612481302</c:v>
                </c:pt>
                <c:pt idx="1471">
                  <c:v>17.75573870052342</c:v>
                </c:pt>
                <c:pt idx="1472">
                  <c:v>17.519229731123311</c:v>
                </c:pt>
                <c:pt idx="1473">
                  <c:v>17.20683964029795</c:v>
                </c:pt>
                <c:pt idx="1474">
                  <c:v>17.05190769768425</c:v>
                </c:pt>
                <c:pt idx="1475">
                  <c:v>16.97475683709439</c:v>
                </c:pt>
                <c:pt idx="1476">
                  <c:v>16.744562413087259</c:v>
                </c:pt>
                <c:pt idx="1477">
                  <c:v>16.821084385437601</c:v>
                </c:pt>
                <c:pt idx="1478">
                  <c:v>16.821084385437601</c:v>
                </c:pt>
                <c:pt idx="1479">
                  <c:v>16.744562413087259</c:v>
                </c:pt>
                <c:pt idx="1480">
                  <c:v>16.821084385437601</c:v>
                </c:pt>
                <c:pt idx="1481">
                  <c:v>16.744562413087259</c:v>
                </c:pt>
                <c:pt idx="1482">
                  <c:v>16.821084385437601</c:v>
                </c:pt>
                <c:pt idx="1483">
                  <c:v>16.821084385437601</c:v>
                </c:pt>
                <c:pt idx="1484">
                  <c:v>17.05190769768425</c:v>
                </c:pt>
                <c:pt idx="1485">
                  <c:v>16.97475683709439</c:v>
                </c:pt>
                <c:pt idx="1486">
                  <c:v>17.05190769768425</c:v>
                </c:pt>
                <c:pt idx="1487">
                  <c:v>16.821084385437601</c:v>
                </c:pt>
                <c:pt idx="1488">
                  <c:v>16.744562413087259</c:v>
                </c:pt>
                <c:pt idx="1489">
                  <c:v>16.744562413087259</c:v>
                </c:pt>
                <c:pt idx="1490">
                  <c:v>16.59214602083107</c:v>
                </c:pt>
                <c:pt idx="1491">
                  <c:v>16.440565090449262</c:v>
                </c:pt>
                <c:pt idx="1492">
                  <c:v>16.365087444784599</c:v>
                </c:pt>
                <c:pt idx="1493">
                  <c:v>16.289818089824639</c:v>
                </c:pt>
                <c:pt idx="1494">
                  <c:v>16.365087444784599</c:v>
                </c:pt>
                <c:pt idx="1495">
                  <c:v>16.440565090449262</c:v>
                </c:pt>
                <c:pt idx="1496">
                  <c:v>16.139903484019939</c:v>
                </c:pt>
                <c:pt idx="1497">
                  <c:v>16.139903484019939</c:v>
                </c:pt>
                <c:pt idx="1498">
                  <c:v>16.06525784873223</c:v>
                </c:pt>
                <c:pt idx="1499">
                  <c:v>15.99081973526226</c:v>
                </c:pt>
                <c:pt idx="1500">
                  <c:v>15.842565302927239</c:v>
                </c:pt>
                <c:pt idx="1501">
                  <c:v>15.768748598189511</c:v>
                </c:pt>
                <c:pt idx="1502">
                  <c:v>15.475547345174499</c:v>
                </c:pt>
                <c:pt idx="1503">
                  <c:v>15.475547345174499</c:v>
                </c:pt>
                <c:pt idx="1504">
                  <c:v>15.330183346359039</c:v>
                </c:pt>
                <c:pt idx="1505">
                  <c:v>15.475547345174499</c:v>
                </c:pt>
                <c:pt idx="1506">
                  <c:v>15.40276245510759</c:v>
                </c:pt>
                <c:pt idx="1507">
                  <c:v>15.330183346359039</c:v>
                </c:pt>
                <c:pt idx="1508">
                  <c:v>15.40276245510759</c:v>
                </c:pt>
                <c:pt idx="1509">
                  <c:v>15.40276245510759</c:v>
                </c:pt>
                <c:pt idx="1510">
                  <c:v>15.25780982463046</c:v>
                </c:pt>
                <c:pt idx="1511">
                  <c:v>15.18564169543966</c:v>
                </c:pt>
                <c:pt idx="1512">
                  <c:v>15.11367876412012</c:v>
                </c:pt>
                <c:pt idx="1513">
                  <c:v>15.041920835820459</c:v>
                </c:pt>
                <c:pt idx="1514">
                  <c:v>14.970367715503929</c:v>
                </c:pt>
                <c:pt idx="1515">
                  <c:v>14.82787511774321</c:v>
                </c:pt>
                <c:pt idx="1516">
                  <c:v>14.82787511774321</c:v>
                </c:pt>
                <c:pt idx="1517">
                  <c:v>14.68619940681617</c:v>
                </c:pt>
                <c:pt idx="1518">
                  <c:v>14.54533901570076</c:v>
                </c:pt>
                <c:pt idx="1519">
                  <c:v>14.47521407455339</c:v>
                </c:pt>
                <c:pt idx="1520">
                  <c:v>14.26605790971127</c:v>
                </c:pt>
                <c:pt idx="1521">
                  <c:v>14.12763404563502</c:v>
                </c:pt>
                <c:pt idx="1522">
                  <c:v>13.990019202930529</c:v>
                </c:pt>
                <c:pt idx="1523">
                  <c:v>13.92151467024927</c:v>
                </c:pt>
                <c:pt idx="1524">
                  <c:v>13.853211799311151</c:v>
                </c:pt>
                <c:pt idx="1525">
                  <c:v>13.649511173264329</c:v>
                </c:pt>
                <c:pt idx="1526">
                  <c:v>13.514715424419769</c:v>
                </c:pt>
                <c:pt idx="1527">
                  <c:v>13.44761835338422</c:v>
                </c:pt>
                <c:pt idx="1528">
                  <c:v>13.31402482082558</c:v>
                </c:pt>
                <c:pt idx="1529">
                  <c:v>13.181230768946319</c:v>
                </c:pt>
                <c:pt idx="1530">
                  <c:v>13.115133048009881</c:v>
                </c:pt>
                <c:pt idx="1531">
                  <c:v>13.115133048009881</c:v>
                </c:pt>
                <c:pt idx="1532">
                  <c:v>12.98353521388152</c:v>
                </c:pt>
                <c:pt idx="1533">
                  <c:v>12.98353521388152</c:v>
                </c:pt>
                <c:pt idx="1534">
                  <c:v>12.98353521388152</c:v>
                </c:pt>
                <c:pt idx="1535">
                  <c:v>12.787629469198279</c:v>
                </c:pt>
                <c:pt idx="1536">
                  <c:v>12.658017295672661</c:v>
                </c:pt>
                <c:pt idx="1537">
                  <c:v>12.465082484264951</c:v>
                </c:pt>
                <c:pt idx="1538">
                  <c:v>12.273922955271789</c:v>
                </c:pt>
                <c:pt idx="1539">
                  <c:v>12.1474668324354</c:v>
                </c:pt>
                <c:pt idx="1540">
                  <c:v>12.02179566184015</c:v>
                </c:pt>
                <c:pt idx="1541">
                  <c:v>12.02179566184015</c:v>
                </c:pt>
                <c:pt idx="1542">
                  <c:v>11.896907812581761</c:v>
                </c:pt>
                <c:pt idx="1543">
                  <c:v>11.649475537423641</c:v>
                </c:pt>
                <c:pt idx="1544">
                  <c:v>11.588104486713339</c:v>
                </c:pt>
                <c:pt idx="1545">
                  <c:v>11.40515689128631</c:v>
                </c:pt>
                <c:pt idx="1546">
                  <c:v>11.344562192020661</c:v>
                </c:pt>
                <c:pt idx="1547">
                  <c:v>11.16393870301245</c:v>
                </c:pt>
                <c:pt idx="1548">
                  <c:v>11.40515689128631</c:v>
                </c:pt>
                <c:pt idx="1549">
                  <c:v>11.16393870301245</c:v>
                </c:pt>
                <c:pt idx="1550">
                  <c:v>11.16393870301245</c:v>
                </c:pt>
                <c:pt idx="1551">
                  <c:v>11.16393870301245</c:v>
                </c:pt>
                <c:pt idx="1552">
                  <c:v>11.104117053650061</c:v>
                </c:pt>
                <c:pt idx="1553">
                  <c:v>11.04448814924219</c:v>
                </c:pt>
                <c:pt idx="1554">
                  <c:v>8.5572735502251973</c:v>
                </c:pt>
                <c:pt idx="1555">
                  <c:v>7.61948655812974</c:v>
                </c:pt>
                <c:pt idx="1556">
                  <c:v>6.4836220163624469</c:v>
                </c:pt>
                <c:pt idx="1557">
                  <c:v>6.7020263929977268</c:v>
                </c:pt>
                <c:pt idx="1558">
                  <c:v>7.9573982377665509</c:v>
                </c:pt>
                <c:pt idx="1559">
                  <c:v>9.6706751566293399</c:v>
                </c:pt>
                <c:pt idx="1560">
                  <c:v>10.17304237215261</c:v>
                </c:pt>
                <c:pt idx="1561">
                  <c:v>10.17304237215261</c:v>
                </c:pt>
                <c:pt idx="1562">
                  <c:v>10.516467228509621</c:v>
                </c:pt>
                <c:pt idx="1563">
                  <c:v>10.8667558300906</c:v>
                </c:pt>
                <c:pt idx="1564">
                  <c:v>10.74922753279931</c:v>
                </c:pt>
                <c:pt idx="1565">
                  <c:v>10.516467228509621</c:v>
                </c:pt>
                <c:pt idx="1566">
                  <c:v>10.57437079074168</c:v>
                </c:pt>
                <c:pt idx="1567">
                  <c:v>10.63246522272933</c:v>
                </c:pt>
                <c:pt idx="1568">
                  <c:v>10.807895828724019</c:v>
                </c:pt>
                <c:pt idx="1569">
                  <c:v>11.16393870301245</c:v>
                </c:pt>
                <c:pt idx="1570">
                  <c:v>11.284161065300379</c:v>
                </c:pt>
                <c:pt idx="1571">
                  <c:v>11.4659453694428</c:v>
                </c:pt>
                <c:pt idx="1572">
                  <c:v>11.588104486713339</c:v>
                </c:pt>
                <c:pt idx="1573">
                  <c:v>11.588104486713339</c:v>
                </c:pt>
                <c:pt idx="1574">
                  <c:v>11.4659453694428</c:v>
                </c:pt>
                <c:pt idx="1575">
                  <c:v>10.985051782335271</c:v>
                </c:pt>
                <c:pt idx="1576">
                  <c:v>10.74922753279931</c:v>
                </c:pt>
                <c:pt idx="1577">
                  <c:v>10.343899664255011</c:v>
                </c:pt>
                <c:pt idx="1578">
                  <c:v>10.11646901942221</c:v>
                </c:pt>
                <c:pt idx="1579">
                  <c:v>9.9478832394127714</c:v>
                </c:pt>
                <c:pt idx="1580">
                  <c:v>9.8364358346715104</c:v>
                </c:pt>
                <c:pt idx="1581">
                  <c:v>9.7257409422482439</c:v>
                </c:pt>
                <c:pt idx="1582">
                  <c:v>9.5611058414136672</c:v>
                </c:pt>
                <c:pt idx="1583">
                  <c:v>9.5066018850240646</c:v>
                </c:pt>
                <c:pt idx="1584">
                  <c:v>9.398154305870543</c:v>
                </c:pt>
                <c:pt idx="1585">
                  <c:v>9.2904524102765969</c:v>
                </c:pt>
                <c:pt idx="1586">
                  <c:v>9.130293966573511</c:v>
                </c:pt>
                <c:pt idx="1587">
                  <c:v>9.0772787978622347</c:v>
                </c:pt>
                <c:pt idx="1588">
                  <c:v>8.9718036351320976</c:v>
                </c:pt>
                <c:pt idx="1589">
                  <c:v>8.9193432088681668</c:v>
                </c:pt>
                <c:pt idx="1590">
                  <c:v>8.9193432088681668</c:v>
                </c:pt>
                <c:pt idx="1591">
                  <c:v>8.8149755840300585</c:v>
                </c:pt>
                <c:pt idx="1592">
                  <c:v>8.763067951687189</c:v>
                </c:pt>
                <c:pt idx="1593">
                  <c:v>8.8670672640863888</c:v>
                </c:pt>
                <c:pt idx="1594">
                  <c:v>8.8149755840300585</c:v>
                </c:pt>
                <c:pt idx="1595">
                  <c:v>8.8149755840300585</c:v>
                </c:pt>
                <c:pt idx="1596">
                  <c:v>8.763067951687189</c:v>
                </c:pt>
                <c:pt idx="1597">
                  <c:v>8.7113441497896265</c:v>
                </c:pt>
                <c:pt idx="1598">
                  <c:v>8.7113441497896265</c:v>
                </c:pt>
                <c:pt idx="1599">
                  <c:v>8.7113441497896265</c:v>
                </c:pt>
                <c:pt idx="1600">
                  <c:v>8.6598039608121056</c:v>
                </c:pt>
                <c:pt idx="1601">
                  <c:v>8.6084471669713611</c:v>
                </c:pt>
                <c:pt idx="1602">
                  <c:v>8.5572735502251973</c:v>
                </c:pt>
                <c:pt idx="1603">
                  <c:v>8.4554749745476681</c:v>
                </c:pt>
                <c:pt idx="1604">
                  <c:v>8.4554749745476681</c:v>
                </c:pt>
                <c:pt idx="1605">
                  <c:v>8.4048495782289159</c:v>
                </c:pt>
                <c:pt idx="1606">
                  <c:v>8.4048495782289159</c:v>
                </c:pt>
                <c:pt idx="1607">
                  <c:v>8.3544064842281021</c:v>
                </c:pt>
                <c:pt idx="1608">
                  <c:v>8.4048495782289159</c:v>
                </c:pt>
                <c:pt idx="1609">
                  <c:v>8.3544064842281021</c:v>
                </c:pt>
                <c:pt idx="1610">
                  <c:v>8.3544064842281021</c:v>
                </c:pt>
                <c:pt idx="1611">
                  <c:v>8.3544064842281021</c:v>
                </c:pt>
                <c:pt idx="1612">
                  <c:v>8.30414547319441</c:v>
                </c:pt>
                <c:pt idx="1613">
                  <c:v>8.3544064842281021</c:v>
                </c:pt>
                <c:pt idx="1614">
                  <c:v>8.30414547319441</c:v>
                </c:pt>
                <c:pt idx="1615">
                  <c:v>8.30414547319441</c:v>
                </c:pt>
                <c:pt idx="1616">
                  <c:v>8.2041688213012804</c:v>
                </c:pt>
                <c:pt idx="1617">
                  <c:v>8.2041688213012804</c:v>
                </c:pt>
                <c:pt idx="1618">
                  <c:v>8.2041688213012804</c:v>
                </c:pt>
                <c:pt idx="1619">
                  <c:v>8.2540663255124418</c:v>
                </c:pt>
                <c:pt idx="1620">
                  <c:v>8.4554749745476681</c:v>
                </c:pt>
                <c:pt idx="1621">
                  <c:v>8.6084471669713611</c:v>
                </c:pt>
                <c:pt idx="1622">
                  <c:v>8.763067951687189</c:v>
                </c:pt>
                <c:pt idx="1623">
                  <c:v>8.9718036351320976</c:v>
                </c:pt>
                <c:pt idx="1624">
                  <c:v>9.183494481258867</c:v>
                </c:pt>
                <c:pt idx="1625">
                  <c:v>9.2904524102765969</c:v>
                </c:pt>
                <c:pt idx="1626">
                  <c:v>9.2904524102765969</c:v>
                </c:pt>
                <c:pt idx="1627">
                  <c:v>9.3442102548473169</c:v>
                </c:pt>
                <c:pt idx="1628">
                  <c:v>9.2904524102765969</c:v>
                </c:pt>
                <c:pt idx="1629">
                  <c:v>9.398154305870543</c:v>
                </c:pt>
                <c:pt idx="1630">
                  <c:v>9.398154305870543</c:v>
                </c:pt>
                <c:pt idx="1631">
                  <c:v>9.398154305870543</c:v>
                </c:pt>
                <c:pt idx="1632">
                  <c:v>9.398154305870543</c:v>
                </c:pt>
                <c:pt idx="1633">
                  <c:v>9.398154305870543</c:v>
                </c:pt>
                <c:pt idx="1634">
                  <c:v>9.3442102548473169</c:v>
                </c:pt>
                <c:pt idx="1635">
                  <c:v>9.3442102548473169</c:v>
                </c:pt>
                <c:pt idx="1636">
                  <c:v>9.398154305870543</c:v>
                </c:pt>
                <c:pt idx="1637">
                  <c:v>9.3442102548473169</c:v>
                </c:pt>
                <c:pt idx="1638">
                  <c:v>9.2368805574119843</c:v>
                </c:pt>
                <c:pt idx="1639">
                  <c:v>9.130293966573511</c:v>
                </c:pt>
                <c:pt idx="1640">
                  <c:v>9.0772787978622347</c:v>
                </c:pt>
                <c:pt idx="1641">
                  <c:v>9.0244487593805065</c:v>
                </c:pt>
                <c:pt idx="1642">
                  <c:v>8.9718036351320976</c:v>
                </c:pt>
                <c:pt idx="1643">
                  <c:v>9.130293966573511</c:v>
                </c:pt>
                <c:pt idx="1644">
                  <c:v>9.2368805574119843</c:v>
                </c:pt>
                <c:pt idx="1645">
                  <c:v>9.398154305870543</c:v>
                </c:pt>
                <c:pt idx="1646">
                  <c:v>9.6157968607760953</c:v>
                </c:pt>
                <c:pt idx="1647">
                  <c:v>10.00388966452963</c:v>
                </c:pt>
                <c:pt idx="1648">
                  <c:v>10.343899664255011</c:v>
                </c:pt>
                <c:pt idx="1649">
                  <c:v>10.92580774525201</c:v>
                </c:pt>
                <c:pt idx="1650">
                  <c:v>11.588104486713339</c:v>
                </c:pt>
                <c:pt idx="1651">
                  <c:v>12.1474668324354</c:v>
                </c:pt>
                <c:pt idx="1652">
                  <c:v>12.658017295672661</c:v>
                </c:pt>
                <c:pt idx="1653">
                  <c:v>12.98353521388152</c:v>
                </c:pt>
                <c:pt idx="1654">
                  <c:v>13.24752795980122</c:v>
                </c:pt>
                <c:pt idx="1655">
                  <c:v>13.514715424419769</c:v>
                </c:pt>
                <c:pt idx="1656">
                  <c:v>13.92151467024927</c:v>
                </c:pt>
                <c:pt idx="1657">
                  <c:v>14.058725595431619</c:v>
                </c:pt>
                <c:pt idx="1658">
                  <c:v>14.47521407455339</c:v>
                </c:pt>
                <c:pt idx="1659">
                  <c:v>14.68619940681617</c:v>
                </c:pt>
                <c:pt idx="1660">
                  <c:v>14.82787511774321</c:v>
                </c:pt>
                <c:pt idx="1661">
                  <c:v>15.11367876412012</c:v>
                </c:pt>
                <c:pt idx="1662">
                  <c:v>15.25780982463046</c:v>
                </c:pt>
                <c:pt idx="1663">
                  <c:v>15.40276245510759</c:v>
                </c:pt>
                <c:pt idx="1664">
                  <c:v>15.40276245510759</c:v>
                </c:pt>
                <c:pt idx="1665">
                  <c:v>15.548538210674881</c:v>
                </c:pt>
                <c:pt idx="1666">
                  <c:v>15.91658895094276</c:v>
                </c:pt>
                <c:pt idx="1667">
                  <c:v>16.365087444784599</c:v>
                </c:pt>
                <c:pt idx="1668">
                  <c:v>16.97475683709439</c:v>
                </c:pt>
                <c:pt idx="1669">
                  <c:v>17.914469612481302</c:v>
                </c:pt>
                <c:pt idx="1670">
                  <c:v>18.966966805555181</c:v>
                </c:pt>
                <c:pt idx="1671">
                  <c:v>19.548686886455869</c:v>
                </c:pt>
                <c:pt idx="1672">
                  <c:v>19.716832302591222</c:v>
                </c:pt>
                <c:pt idx="1673">
                  <c:v>19.632651587493619</c:v>
                </c:pt>
                <c:pt idx="1674">
                  <c:v>19.716832302591222</c:v>
                </c:pt>
                <c:pt idx="1675">
                  <c:v>19.298087016044612</c:v>
                </c:pt>
                <c:pt idx="1676">
                  <c:v>18.966966805555181</c:v>
                </c:pt>
                <c:pt idx="1677">
                  <c:v>18.557892039435991</c:v>
                </c:pt>
                <c:pt idx="1678">
                  <c:v>18.23447806196663</c:v>
                </c:pt>
                <c:pt idx="1679">
                  <c:v>17.75573870052342</c:v>
                </c:pt>
                <c:pt idx="1680">
                  <c:v>17.440815958371971</c:v>
                </c:pt>
                <c:pt idx="1681">
                  <c:v>17.12926856868221</c:v>
                </c:pt>
                <c:pt idx="1682">
                  <c:v>16.744562413087259</c:v>
                </c:pt>
                <c:pt idx="1683">
                  <c:v>16.668249688577269</c:v>
                </c:pt>
                <c:pt idx="1684">
                  <c:v>16.289818089824639</c:v>
                </c:pt>
                <c:pt idx="1685">
                  <c:v>16.139903484019939</c:v>
                </c:pt>
                <c:pt idx="1686">
                  <c:v>15.695138643523171</c:v>
                </c:pt>
                <c:pt idx="1687">
                  <c:v>15.40276245510759</c:v>
                </c:pt>
                <c:pt idx="1688">
                  <c:v>15.11367876412012</c:v>
                </c:pt>
                <c:pt idx="1689">
                  <c:v>14.89901920794788</c:v>
                </c:pt>
                <c:pt idx="1690">
                  <c:v>14.82787511774321</c:v>
                </c:pt>
                <c:pt idx="1691">
                  <c:v>14.82787511774321</c:v>
                </c:pt>
                <c:pt idx="1692">
                  <c:v>14.54533901570076</c:v>
                </c:pt>
                <c:pt idx="1693">
                  <c:v>14.47521407455339</c:v>
                </c:pt>
                <c:pt idx="1694">
                  <c:v>14.47521407455339</c:v>
                </c:pt>
                <c:pt idx="1695">
                  <c:v>14.54533901570076</c:v>
                </c:pt>
                <c:pt idx="1696">
                  <c:v>14.54533901570076</c:v>
                </c:pt>
                <c:pt idx="1697">
                  <c:v>14.405292374357369</c:v>
                </c:pt>
                <c:pt idx="1698">
                  <c:v>14.405292374357369</c:v>
                </c:pt>
                <c:pt idx="1699">
                  <c:v>14.26605790971127</c:v>
                </c:pt>
                <c:pt idx="1700">
                  <c:v>14.19674475122962</c:v>
                </c:pt>
                <c:pt idx="1701">
                  <c:v>13.853211799311151</c:v>
                </c:pt>
                <c:pt idx="1702">
                  <c:v>13.853211799311151</c:v>
                </c:pt>
                <c:pt idx="1703">
                  <c:v>13.582012964628531</c:v>
                </c:pt>
                <c:pt idx="1704">
                  <c:v>13.514715424419769</c:v>
                </c:pt>
                <c:pt idx="1705">
                  <c:v>13.24752795980122</c:v>
                </c:pt>
                <c:pt idx="1706">
                  <c:v>12.98353521388152</c:v>
                </c:pt>
                <c:pt idx="1707">
                  <c:v>12.787629469198279</c:v>
                </c:pt>
                <c:pt idx="1708">
                  <c:v>12.529196564398219</c:v>
                </c:pt>
                <c:pt idx="1709">
                  <c:v>12.401165657872021</c:v>
                </c:pt>
                <c:pt idx="1710">
                  <c:v>12.1474668324354</c:v>
                </c:pt>
                <c:pt idx="1711">
                  <c:v>11.95925392410803</c:v>
                </c:pt>
                <c:pt idx="1712">
                  <c:v>11.649475537423641</c:v>
                </c:pt>
                <c:pt idx="1713">
                  <c:v>11.588104486713339</c:v>
                </c:pt>
                <c:pt idx="1714">
                  <c:v>11.52692783261609</c:v>
                </c:pt>
                <c:pt idx="1715">
                  <c:v>11.52692783261609</c:v>
                </c:pt>
                <c:pt idx="1716">
                  <c:v>11.4659453694428</c:v>
                </c:pt>
                <c:pt idx="1717">
                  <c:v>11.4659453694428</c:v>
                </c:pt>
                <c:pt idx="1718">
                  <c:v>11.4659453694428</c:v>
                </c:pt>
                <c:pt idx="1719">
                  <c:v>11.40515689128631</c:v>
                </c:pt>
                <c:pt idx="1720">
                  <c:v>11.588104486713339</c:v>
                </c:pt>
                <c:pt idx="1721">
                  <c:v>11.711041190218641</c:v>
                </c:pt>
                <c:pt idx="1722">
                  <c:v>11.772801650353269</c:v>
                </c:pt>
                <c:pt idx="1723">
                  <c:v>11.772801650353269</c:v>
                </c:pt>
                <c:pt idx="1724">
                  <c:v>11.649475537423641</c:v>
                </c:pt>
                <c:pt idx="1725">
                  <c:v>11.588104486713339</c:v>
                </c:pt>
                <c:pt idx="1726">
                  <c:v>11.344562192020661</c:v>
                </c:pt>
                <c:pt idx="1727">
                  <c:v>11.22395330455983</c:v>
                </c:pt>
                <c:pt idx="1728">
                  <c:v>11.16393870301245</c:v>
                </c:pt>
                <c:pt idx="1729">
                  <c:v>10.92580774525201</c:v>
                </c:pt>
                <c:pt idx="1730">
                  <c:v>10.8667558300906</c:v>
                </c:pt>
                <c:pt idx="1731">
                  <c:v>10.74922753279931</c:v>
                </c:pt>
                <c:pt idx="1732">
                  <c:v>10.57437079074168</c:v>
                </c:pt>
                <c:pt idx="1733">
                  <c:v>10.45875432653925</c:v>
                </c:pt>
                <c:pt idx="1734">
                  <c:v>10.45875432653925</c:v>
                </c:pt>
                <c:pt idx="1735">
                  <c:v>10.286757483798089</c:v>
                </c:pt>
                <c:pt idx="1736">
                  <c:v>10.17304237215261</c:v>
                </c:pt>
                <c:pt idx="1737">
                  <c:v>10.17304237215261</c:v>
                </c:pt>
                <c:pt idx="1738">
                  <c:v>10.060084854000889</c:v>
                </c:pt>
                <c:pt idx="1739">
                  <c:v>10.060084854000889</c:v>
                </c:pt>
                <c:pt idx="1740">
                  <c:v>10.060084854000889</c:v>
                </c:pt>
                <c:pt idx="1741">
                  <c:v>10.11646901942221</c:v>
                </c:pt>
                <c:pt idx="1742">
                  <c:v>10.229805123315209</c:v>
                </c:pt>
                <c:pt idx="1743">
                  <c:v>10.45875432653925</c:v>
                </c:pt>
                <c:pt idx="1744">
                  <c:v>10.690750733736779</c:v>
                </c:pt>
                <c:pt idx="1745">
                  <c:v>10.74922753279931</c:v>
                </c:pt>
                <c:pt idx="1746">
                  <c:v>10.690750733736779</c:v>
                </c:pt>
                <c:pt idx="1747">
                  <c:v>10.63246522272933</c:v>
                </c:pt>
                <c:pt idx="1748">
                  <c:v>10.516467228509621</c:v>
                </c:pt>
                <c:pt idx="1749">
                  <c:v>10.229805123315209</c:v>
                </c:pt>
                <c:pt idx="1750">
                  <c:v>10.286757483798089</c:v>
                </c:pt>
                <c:pt idx="1751">
                  <c:v>10.229805123315209</c:v>
                </c:pt>
                <c:pt idx="1752">
                  <c:v>10.40123187510622</c:v>
                </c:pt>
                <c:pt idx="1753">
                  <c:v>10.343899664255011</c:v>
                </c:pt>
                <c:pt idx="1754">
                  <c:v>10.63246522272933</c:v>
                </c:pt>
                <c:pt idx="1755">
                  <c:v>10.8667558300906</c:v>
                </c:pt>
                <c:pt idx="1756">
                  <c:v>10.8667558300906</c:v>
                </c:pt>
                <c:pt idx="1757">
                  <c:v>10.63246522272933</c:v>
                </c:pt>
                <c:pt idx="1758">
                  <c:v>10.40123187510622</c:v>
                </c:pt>
                <c:pt idx="1759">
                  <c:v>10.343899664255011</c:v>
                </c:pt>
                <c:pt idx="1760">
                  <c:v>10.343899664255011</c:v>
                </c:pt>
                <c:pt idx="1761">
                  <c:v>10.343899664255011</c:v>
                </c:pt>
                <c:pt idx="1762">
                  <c:v>10.286757483798089</c:v>
                </c:pt>
                <c:pt idx="1763">
                  <c:v>10.11646901942221</c:v>
                </c:pt>
                <c:pt idx="1764">
                  <c:v>10.00388966452963</c:v>
                </c:pt>
                <c:pt idx="1765">
                  <c:v>10.060084854000889</c:v>
                </c:pt>
                <c:pt idx="1766">
                  <c:v>9.9478832394127714</c:v>
                </c:pt>
                <c:pt idx="1767">
                  <c:v>9.8364358346715104</c:v>
                </c:pt>
                <c:pt idx="1768">
                  <c:v>9.7809944306653005</c:v>
                </c:pt>
                <c:pt idx="1769">
                  <c:v>9.6706751566293399</c:v>
                </c:pt>
                <c:pt idx="1770">
                  <c:v>9.5066018850240646</c:v>
                </c:pt>
                <c:pt idx="1771">
                  <c:v>9.3442102548473169</c:v>
                </c:pt>
                <c:pt idx="1772">
                  <c:v>9.2368805574119843</c:v>
                </c:pt>
                <c:pt idx="1773">
                  <c:v>9.2368805574119843</c:v>
                </c:pt>
                <c:pt idx="1774">
                  <c:v>9.130293966573511</c:v>
                </c:pt>
                <c:pt idx="1775">
                  <c:v>8.9718036351320976</c:v>
                </c:pt>
                <c:pt idx="1776">
                  <c:v>8.8670672640863888</c:v>
                </c:pt>
                <c:pt idx="1777">
                  <c:v>8.8149755840300585</c:v>
                </c:pt>
                <c:pt idx="1778">
                  <c:v>8.763067951687189</c:v>
                </c:pt>
                <c:pt idx="1779">
                  <c:v>8.8149755840300585</c:v>
                </c:pt>
                <c:pt idx="1780">
                  <c:v>8.8149755840300585</c:v>
                </c:pt>
                <c:pt idx="1781">
                  <c:v>8.763067951687189</c:v>
                </c:pt>
                <c:pt idx="1782">
                  <c:v>8.6598039608121056</c:v>
                </c:pt>
                <c:pt idx="1783">
                  <c:v>8.5572735502251973</c:v>
                </c:pt>
                <c:pt idx="1784">
                  <c:v>8.4554749745476681</c:v>
                </c:pt>
                <c:pt idx="1785">
                  <c:v>8.4048495782289159</c:v>
                </c:pt>
                <c:pt idx="1786">
                  <c:v>8.30414547319441</c:v>
                </c:pt>
                <c:pt idx="1787">
                  <c:v>8.2540663255124418</c:v>
                </c:pt>
                <c:pt idx="1788">
                  <c:v>8.0555639666802659</c:v>
                </c:pt>
                <c:pt idx="1789">
                  <c:v>7.9573982377665509</c:v>
                </c:pt>
                <c:pt idx="1790">
                  <c:v>7.9085859618891599</c:v>
                </c:pt>
                <c:pt idx="1791">
                  <c:v>7.7632288265480662</c:v>
                </c:pt>
                <c:pt idx="1792">
                  <c:v>7.7151356044810298</c:v>
                </c:pt>
                <c:pt idx="1793">
                  <c:v>7.7632288265480662</c:v>
                </c:pt>
                <c:pt idx="1794">
                  <c:v>7.6672215893896674</c:v>
                </c:pt>
                <c:pt idx="1795">
                  <c:v>7.7151356044810298</c:v>
                </c:pt>
                <c:pt idx="1796">
                  <c:v>7.7151356044810298</c:v>
                </c:pt>
                <c:pt idx="1797">
                  <c:v>7.7151356044810298</c:v>
                </c:pt>
                <c:pt idx="1798">
                  <c:v>7.6672215893896674</c:v>
                </c:pt>
                <c:pt idx="1799">
                  <c:v>7.61948655812974</c:v>
                </c:pt>
                <c:pt idx="1800">
                  <c:v>7.61948655812974</c:v>
                </c:pt>
                <c:pt idx="1801">
                  <c:v>7.5719302872784588</c:v>
                </c:pt>
                <c:pt idx="1802">
                  <c:v>7.5719302872784588</c:v>
                </c:pt>
                <c:pt idx="1803">
                  <c:v>7.5719302872784588</c:v>
                </c:pt>
                <c:pt idx="1804">
                  <c:v>7.61948655812974</c:v>
                </c:pt>
                <c:pt idx="1805">
                  <c:v>7.61948655812974</c:v>
                </c:pt>
                <c:pt idx="1806">
                  <c:v>7.7151356044810298</c:v>
                </c:pt>
                <c:pt idx="1807">
                  <c:v>7.6672215893896674</c:v>
                </c:pt>
                <c:pt idx="1808">
                  <c:v>7.7632288265480662</c:v>
                </c:pt>
                <c:pt idx="1809">
                  <c:v>7.7632288265480662</c:v>
                </c:pt>
                <c:pt idx="1810">
                  <c:v>7.8599537827996047</c:v>
                </c:pt>
                <c:pt idx="1811">
                  <c:v>7.811501478457509</c:v>
                </c:pt>
                <c:pt idx="1812">
                  <c:v>7.7632288265480662</c:v>
                </c:pt>
                <c:pt idx="1813">
                  <c:v>7.811501478457509</c:v>
                </c:pt>
                <c:pt idx="1814">
                  <c:v>8.0555639666802659</c:v>
                </c:pt>
                <c:pt idx="1815">
                  <c:v>8.3544064842281021</c:v>
                </c:pt>
                <c:pt idx="1816">
                  <c:v>8.4554749745476681</c:v>
                </c:pt>
                <c:pt idx="1817">
                  <c:v>8.4554749745476681</c:v>
                </c:pt>
                <c:pt idx="1818">
                  <c:v>8.4048495782289159</c:v>
                </c:pt>
                <c:pt idx="1819">
                  <c:v>8.30414547319441</c:v>
                </c:pt>
                <c:pt idx="1820">
                  <c:v>8.2041688213012804</c:v>
                </c:pt>
                <c:pt idx="1821">
                  <c:v>8.2041688213012804</c:v>
                </c:pt>
                <c:pt idx="1822">
                  <c:v>8.0555639666802659</c:v>
                </c:pt>
                <c:pt idx="1823">
                  <c:v>8.006390832198738</c:v>
                </c:pt>
                <c:pt idx="1824">
                  <c:v>7.9573982377665509</c:v>
                </c:pt>
                <c:pt idx="1825">
                  <c:v>7.9573982377665509</c:v>
                </c:pt>
                <c:pt idx="1826">
                  <c:v>7.9085859618891599</c:v>
                </c:pt>
                <c:pt idx="1827">
                  <c:v>7.9085859618891599</c:v>
                </c:pt>
                <c:pt idx="1828">
                  <c:v>7.8599537827996047</c:v>
                </c:pt>
                <c:pt idx="1829">
                  <c:v>7.8599537827996047</c:v>
                </c:pt>
                <c:pt idx="1830">
                  <c:v>7.811501478457509</c:v>
                </c:pt>
                <c:pt idx="1831">
                  <c:v>7.7632288265480662</c:v>
                </c:pt>
                <c:pt idx="1832">
                  <c:v>7.7151356044810298</c:v>
                </c:pt>
                <c:pt idx="1833">
                  <c:v>7.7151356044810298</c:v>
                </c:pt>
                <c:pt idx="1834">
                  <c:v>7.811501478457509</c:v>
                </c:pt>
                <c:pt idx="1835">
                  <c:v>7.811501478457509</c:v>
                </c:pt>
                <c:pt idx="1836">
                  <c:v>7.7151356044810298</c:v>
                </c:pt>
                <c:pt idx="1837">
                  <c:v>7.61948655812974</c:v>
                </c:pt>
                <c:pt idx="1838">
                  <c:v>7.5245525531334483</c:v>
                </c:pt>
                <c:pt idx="1839">
                  <c:v>7.3834883296961697</c:v>
                </c:pt>
                <c:pt idx="1840">
                  <c:v>7.3368224997235849</c:v>
                </c:pt>
                <c:pt idx="1841">
                  <c:v>7.3368224997235849</c:v>
                </c:pt>
                <c:pt idx="1842">
                  <c:v>7.2903340837143951</c:v>
                </c:pt>
                <c:pt idx="1843">
                  <c:v>7.3368224997235849</c:v>
                </c:pt>
                <c:pt idx="1844">
                  <c:v>7.3368224997235849</c:v>
                </c:pt>
                <c:pt idx="1845">
                  <c:v>7.430331798748421</c:v>
                </c:pt>
                <c:pt idx="1846">
                  <c:v>7.6672215893896674</c:v>
                </c:pt>
                <c:pt idx="1847">
                  <c:v>8.1049178624342808</c:v>
                </c:pt>
                <c:pt idx="1848">
                  <c:v>8.30414547319441</c:v>
                </c:pt>
                <c:pt idx="1849">
                  <c:v>8.2540663255124418</c:v>
                </c:pt>
                <c:pt idx="1850">
                  <c:v>8.3544064842281021</c:v>
                </c:pt>
                <c:pt idx="1851">
                  <c:v>8.5572735502251973</c:v>
                </c:pt>
                <c:pt idx="1852">
                  <c:v>8.763067951687189</c:v>
                </c:pt>
                <c:pt idx="1853">
                  <c:v>8.8670672640863888</c:v>
                </c:pt>
                <c:pt idx="1854">
                  <c:v>9.0244487593805065</c:v>
                </c:pt>
                <c:pt idx="1855">
                  <c:v>9.2368805574119843</c:v>
                </c:pt>
                <c:pt idx="1856">
                  <c:v>9.6157968607760953</c:v>
                </c:pt>
                <c:pt idx="1857">
                  <c:v>9.6706751566293399</c:v>
                </c:pt>
                <c:pt idx="1858">
                  <c:v>9.6706751566293399</c:v>
                </c:pt>
                <c:pt idx="1859">
                  <c:v>9.7257409422482439</c:v>
                </c:pt>
                <c:pt idx="1860">
                  <c:v>9.7257409422482439</c:v>
                </c:pt>
                <c:pt idx="1861">
                  <c:v>9.6706751566293399</c:v>
                </c:pt>
                <c:pt idx="1862">
                  <c:v>9.6157968607760953</c:v>
                </c:pt>
                <c:pt idx="1863">
                  <c:v>9.7257409422482439</c:v>
                </c:pt>
                <c:pt idx="1864">
                  <c:v>9.7257409422482439</c:v>
                </c:pt>
                <c:pt idx="1865">
                  <c:v>9.8364358346715104</c:v>
                </c:pt>
                <c:pt idx="1866">
                  <c:v>9.9478832394127714</c:v>
                </c:pt>
                <c:pt idx="1867">
                  <c:v>10.060084854000889</c:v>
                </c:pt>
                <c:pt idx="1868">
                  <c:v>10.060084854000889</c:v>
                </c:pt>
                <c:pt idx="1869">
                  <c:v>10.00388966452963</c:v>
                </c:pt>
                <c:pt idx="1870">
                  <c:v>10.060084854000889</c:v>
                </c:pt>
                <c:pt idx="1871">
                  <c:v>10.00388966452963</c:v>
                </c:pt>
                <c:pt idx="1872">
                  <c:v>9.9478832394127714</c:v>
                </c:pt>
                <c:pt idx="1873">
                  <c:v>9.9478832394127714</c:v>
                </c:pt>
                <c:pt idx="1874">
                  <c:v>9.9478832394127714</c:v>
                </c:pt>
                <c:pt idx="1875">
                  <c:v>9.9478832394127714</c:v>
                </c:pt>
                <c:pt idx="1876">
                  <c:v>9.9478832394127714</c:v>
                </c:pt>
                <c:pt idx="1877">
                  <c:v>9.8920653668171887</c:v>
                </c:pt>
                <c:pt idx="1878">
                  <c:v>9.8920653668171887</c:v>
                </c:pt>
                <c:pt idx="1879">
                  <c:v>9.8364358346715104</c:v>
                </c:pt>
                <c:pt idx="1880">
                  <c:v>9.7809944306653005</c:v>
                </c:pt>
                <c:pt idx="1881">
                  <c:v>9.7257409422482439</c:v>
                </c:pt>
                <c:pt idx="1882">
                  <c:v>9.5611058414136672</c:v>
                </c:pt>
                <c:pt idx="1883">
                  <c:v>9.5066018850240646</c:v>
                </c:pt>
                <c:pt idx="1884">
                  <c:v>9.5066018850240646</c:v>
                </c:pt>
                <c:pt idx="1885">
                  <c:v>9.398154305870543</c:v>
                </c:pt>
                <c:pt idx="1886">
                  <c:v>9.2904524102765969</c:v>
                </c:pt>
                <c:pt idx="1887">
                  <c:v>9.398154305870543</c:v>
                </c:pt>
                <c:pt idx="1888">
                  <c:v>9.398154305870543</c:v>
                </c:pt>
                <c:pt idx="1889">
                  <c:v>9.3442102548473169</c:v>
                </c:pt>
                <c:pt idx="1890">
                  <c:v>9.398154305870543</c:v>
                </c:pt>
                <c:pt idx="1891">
                  <c:v>9.3442102548473169</c:v>
                </c:pt>
                <c:pt idx="1892">
                  <c:v>9.3442102548473169</c:v>
                </c:pt>
                <c:pt idx="1893">
                  <c:v>9.3442102548473169</c:v>
                </c:pt>
                <c:pt idx="1894">
                  <c:v>9.3442102548473169</c:v>
                </c:pt>
                <c:pt idx="1895">
                  <c:v>9.2904524102765969</c:v>
                </c:pt>
                <c:pt idx="1896">
                  <c:v>9.2368805574119843</c:v>
                </c:pt>
                <c:pt idx="1897">
                  <c:v>9.2368805574119843</c:v>
                </c:pt>
                <c:pt idx="1898">
                  <c:v>9.2368805574119843</c:v>
                </c:pt>
                <c:pt idx="1899">
                  <c:v>9.183494481258867</c:v>
                </c:pt>
                <c:pt idx="1900">
                  <c:v>9.2368805574119843</c:v>
                </c:pt>
                <c:pt idx="1901">
                  <c:v>9.2368805574119843</c:v>
                </c:pt>
                <c:pt idx="1902">
                  <c:v>9.7257409422482439</c:v>
                </c:pt>
                <c:pt idx="1903">
                  <c:v>10.229805123315209</c:v>
                </c:pt>
                <c:pt idx="1904">
                  <c:v>10.57437079074168</c:v>
                </c:pt>
                <c:pt idx="1905">
                  <c:v>10.807895828724019</c:v>
                </c:pt>
                <c:pt idx="1906">
                  <c:v>10.92580774525201</c:v>
                </c:pt>
                <c:pt idx="1907">
                  <c:v>10.92580774525201</c:v>
                </c:pt>
                <c:pt idx="1908">
                  <c:v>10.807895828724019</c:v>
                </c:pt>
                <c:pt idx="1909">
                  <c:v>10.63246522272933</c:v>
                </c:pt>
                <c:pt idx="1910">
                  <c:v>10.57437079074168</c:v>
                </c:pt>
                <c:pt idx="1911">
                  <c:v>10.516467228509621</c:v>
                </c:pt>
                <c:pt idx="1912">
                  <c:v>10.516467228509621</c:v>
                </c:pt>
                <c:pt idx="1913">
                  <c:v>10.516467228509621</c:v>
                </c:pt>
                <c:pt idx="1914">
                  <c:v>10.57437079074168</c:v>
                </c:pt>
                <c:pt idx="1915">
                  <c:v>10.57437079074168</c:v>
                </c:pt>
                <c:pt idx="1916">
                  <c:v>10.57437079074168</c:v>
                </c:pt>
                <c:pt idx="1917">
                  <c:v>10.57437079074168</c:v>
                </c:pt>
                <c:pt idx="1918">
                  <c:v>10.45875432653925</c:v>
                </c:pt>
                <c:pt idx="1919">
                  <c:v>10.40123187510622</c:v>
                </c:pt>
                <c:pt idx="1920">
                  <c:v>10.343899664255011</c:v>
                </c:pt>
                <c:pt idx="1921">
                  <c:v>10.343899664255011</c:v>
                </c:pt>
                <c:pt idx="1922">
                  <c:v>10.229805123315209</c:v>
                </c:pt>
                <c:pt idx="1923">
                  <c:v>10.229805123315209</c:v>
                </c:pt>
                <c:pt idx="1924">
                  <c:v>10.17304237215261</c:v>
                </c:pt>
                <c:pt idx="1925">
                  <c:v>10.060084854000889</c:v>
                </c:pt>
                <c:pt idx="1926">
                  <c:v>10.060084854000889</c:v>
                </c:pt>
                <c:pt idx="1927">
                  <c:v>9.9478832394127714</c:v>
                </c:pt>
                <c:pt idx="1928">
                  <c:v>9.8364358346715104</c:v>
                </c:pt>
                <c:pt idx="1929">
                  <c:v>9.7809944306653005</c:v>
                </c:pt>
                <c:pt idx="1930">
                  <c:v>9.5066018850240646</c:v>
                </c:pt>
                <c:pt idx="1931">
                  <c:v>9.398154305870543</c:v>
                </c:pt>
                <c:pt idx="1932">
                  <c:v>9.130293966573511</c:v>
                </c:pt>
                <c:pt idx="1933">
                  <c:v>9.0244487593805065</c:v>
                </c:pt>
                <c:pt idx="1934">
                  <c:v>8.8149755840300585</c:v>
                </c:pt>
                <c:pt idx="1935">
                  <c:v>8.7113441497896265</c:v>
                </c:pt>
                <c:pt idx="1936">
                  <c:v>8.6598039608121056</c:v>
                </c:pt>
                <c:pt idx="1937">
                  <c:v>8.763067951687189</c:v>
                </c:pt>
                <c:pt idx="1938">
                  <c:v>8.7113441497896265</c:v>
                </c:pt>
                <c:pt idx="1939">
                  <c:v>8.763067951687189</c:v>
                </c:pt>
                <c:pt idx="1940">
                  <c:v>8.763067951687189</c:v>
                </c:pt>
                <c:pt idx="1941">
                  <c:v>8.763067951687189</c:v>
                </c:pt>
                <c:pt idx="1942">
                  <c:v>8.7113441497896265</c:v>
                </c:pt>
                <c:pt idx="1943">
                  <c:v>8.7113441497896265</c:v>
                </c:pt>
                <c:pt idx="1944">
                  <c:v>8.6084471669713611</c:v>
                </c:pt>
                <c:pt idx="1945">
                  <c:v>8.5572735502251973</c:v>
                </c:pt>
                <c:pt idx="1946">
                  <c:v>8.4048495782289159</c:v>
                </c:pt>
                <c:pt idx="1947">
                  <c:v>8.3544064842281021</c:v>
                </c:pt>
                <c:pt idx="1948">
                  <c:v>8.2540663255124418</c:v>
                </c:pt>
                <c:pt idx="1949">
                  <c:v>8.2041688213012804</c:v>
                </c:pt>
                <c:pt idx="1950">
                  <c:v>8.1049178624342808</c:v>
                </c:pt>
                <c:pt idx="1951">
                  <c:v>8.0555639666802659</c:v>
                </c:pt>
                <c:pt idx="1952">
                  <c:v>7.9573982377665509</c:v>
                </c:pt>
                <c:pt idx="1953">
                  <c:v>7.9085859618891599</c:v>
                </c:pt>
                <c:pt idx="1954">
                  <c:v>7.9085859618891599</c:v>
                </c:pt>
                <c:pt idx="1955">
                  <c:v>7.811501478457509</c:v>
                </c:pt>
                <c:pt idx="1956">
                  <c:v>7.61948655812974</c:v>
                </c:pt>
                <c:pt idx="1957">
                  <c:v>7.4773531317116779</c:v>
                </c:pt>
                <c:pt idx="1958">
                  <c:v>7.3368224997235849</c:v>
                </c:pt>
                <c:pt idx="1959">
                  <c:v>7.430331798748421</c:v>
                </c:pt>
                <c:pt idx="1960">
                  <c:v>7.5719302872784588</c:v>
                </c:pt>
                <c:pt idx="1961">
                  <c:v>7.61948655812974</c:v>
                </c:pt>
                <c:pt idx="1962">
                  <c:v>7.5719302872784588</c:v>
                </c:pt>
                <c:pt idx="1963">
                  <c:v>7.6672215893896674</c:v>
                </c:pt>
                <c:pt idx="1964">
                  <c:v>7.7151356044810298</c:v>
                </c:pt>
                <c:pt idx="1965">
                  <c:v>7.7632288265480662</c:v>
                </c:pt>
                <c:pt idx="1966">
                  <c:v>7.7151356044810298</c:v>
                </c:pt>
                <c:pt idx="1967">
                  <c:v>7.6672215893896674</c:v>
                </c:pt>
                <c:pt idx="1968">
                  <c:v>7.61948655812974</c:v>
                </c:pt>
                <c:pt idx="1969">
                  <c:v>7.5719302872784588</c:v>
                </c:pt>
                <c:pt idx="1970">
                  <c:v>7.5719302872784588</c:v>
                </c:pt>
                <c:pt idx="1971">
                  <c:v>7.5245525531334483</c:v>
                </c:pt>
                <c:pt idx="1972">
                  <c:v>7.4773531317116779</c:v>
                </c:pt>
                <c:pt idx="1973">
                  <c:v>7.3834883296961697</c:v>
                </c:pt>
                <c:pt idx="1974">
                  <c:v>7.3368224997235849</c:v>
                </c:pt>
                <c:pt idx="1975">
                  <c:v>7.2903340837143951</c:v>
                </c:pt>
                <c:pt idx="1976">
                  <c:v>7.24402285626633</c:v>
                </c:pt>
                <c:pt idx="1977">
                  <c:v>7.24402285626633</c:v>
                </c:pt>
                <c:pt idx="1978">
                  <c:v>7.1978885916900079</c:v>
                </c:pt>
                <c:pt idx="1979">
                  <c:v>7.0151166382043533</c:v>
                </c:pt>
                <c:pt idx="1980">
                  <c:v>6.9247865494803511</c:v>
                </c:pt>
                <c:pt idx="1981">
                  <c:v>6.7462290447097502</c:v>
                </c:pt>
                <c:pt idx="1982">
                  <c:v>6.5704629102479144</c:v>
                </c:pt>
                <c:pt idx="1983">
                  <c:v>6.5269558073669716</c:v>
                </c:pt>
                <c:pt idx="1984">
                  <c:v>6.6141435554427952</c:v>
                </c:pt>
                <c:pt idx="1985">
                  <c:v>6.5269558073669716</c:v>
                </c:pt>
                <c:pt idx="1986">
                  <c:v>6.5704629102479144</c:v>
                </c:pt>
                <c:pt idx="1987">
                  <c:v>6.6141435554427952</c:v>
                </c:pt>
                <c:pt idx="1988">
                  <c:v>6.6579979730835426</c:v>
                </c:pt>
                <c:pt idx="1989">
                  <c:v>6.6579979730835426</c:v>
                </c:pt>
                <c:pt idx="1990">
                  <c:v>6.6579979730835426</c:v>
                </c:pt>
                <c:pt idx="1991">
                  <c:v>6.6141435554427952</c:v>
                </c:pt>
                <c:pt idx="1992">
                  <c:v>6.5704629102479144</c:v>
                </c:pt>
                <c:pt idx="1993">
                  <c:v>6.5269558073669716</c:v>
                </c:pt>
                <c:pt idx="1994">
                  <c:v>6.4836220163624469</c:v>
                </c:pt>
                <c:pt idx="1995">
                  <c:v>6.5269558073669716</c:v>
                </c:pt>
                <c:pt idx="1996">
                  <c:v>6.5269558073669716</c:v>
                </c:pt>
                <c:pt idx="1997">
                  <c:v>6.5704629102479144</c:v>
                </c:pt>
                <c:pt idx="1998">
                  <c:v>6.6579979730835426</c:v>
                </c:pt>
                <c:pt idx="1999">
                  <c:v>6.6579979730835426</c:v>
                </c:pt>
                <c:pt idx="2000">
                  <c:v>6.6579979730835426</c:v>
                </c:pt>
                <c:pt idx="2001">
                  <c:v>6.6579979730835426</c:v>
                </c:pt>
                <c:pt idx="2002">
                  <c:v>6.7462290447097502</c:v>
                </c:pt>
                <c:pt idx="2003">
                  <c:v>6.7462290447097502</c:v>
                </c:pt>
                <c:pt idx="2004">
                  <c:v>6.8351579601162769</c:v>
                </c:pt>
                <c:pt idx="2005">
                  <c:v>6.9247865494803511</c:v>
                </c:pt>
                <c:pt idx="2006">
                  <c:v>6.8351579601162769</c:v>
                </c:pt>
                <c:pt idx="2007">
                  <c:v>6.9247865494803511</c:v>
                </c:pt>
                <c:pt idx="2008">
                  <c:v>6.9698637925202114</c:v>
                </c:pt>
                <c:pt idx="2009">
                  <c:v>7.0605453139681087</c:v>
                </c:pt>
                <c:pt idx="2010">
                  <c:v>6.9247865494803511</c:v>
                </c:pt>
                <c:pt idx="2011">
                  <c:v>6.9247865494803511</c:v>
                </c:pt>
                <c:pt idx="2012">
                  <c:v>6.7906061574420482</c:v>
                </c:pt>
                <c:pt idx="2013">
                  <c:v>6.7462290447097502</c:v>
                </c:pt>
                <c:pt idx="2014">
                  <c:v>6.6579979730835426</c:v>
                </c:pt>
                <c:pt idx="2015">
                  <c:v>6.5704629102479144</c:v>
                </c:pt>
                <c:pt idx="2016">
                  <c:v>6.4836220163624469</c:v>
                </c:pt>
                <c:pt idx="2017">
                  <c:v>6.3974734466973624</c:v>
                </c:pt>
                <c:pt idx="2018">
                  <c:v>6.3546582056228429</c:v>
                </c:pt>
                <c:pt idx="2019">
                  <c:v>6.2695446526279817</c:v>
                </c:pt>
                <c:pt idx="2020">
                  <c:v>6.2272458764268341</c:v>
                </c:pt>
                <c:pt idx="2021">
                  <c:v>6.2272458764268341</c:v>
                </c:pt>
                <c:pt idx="2022">
                  <c:v>6.1851187903796836</c:v>
                </c:pt>
                <c:pt idx="2023">
                  <c:v>6.1431631615597464</c:v>
                </c:pt>
                <c:pt idx="2024">
                  <c:v>6.1431631615597464</c:v>
                </c:pt>
                <c:pt idx="2025">
                  <c:v>6.1013787567233564</c:v>
                </c:pt>
                <c:pt idx="2026">
                  <c:v>6.0597653423086992</c:v>
                </c:pt>
                <c:pt idx="2027">
                  <c:v>6.0183226844344864</c:v>
                </c:pt>
                <c:pt idx="2028">
                  <c:v>5.9359487011770211</c:v>
                </c:pt>
                <c:pt idx="2029">
                  <c:v>5.8542549294611446</c:v>
                </c:pt>
                <c:pt idx="2030">
                  <c:v>5.8950169064219828</c:v>
                </c:pt>
                <c:pt idx="2031">
                  <c:v>5.8542549294611446</c:v>
                </c:pt>
                <c:pt idx="2032">
                  <c:v>5.8542549294611446</c:v>
                </c:pt>
                <c:pt idx="2033">
                  <c:v>5.8950169064219828</c:v>
                </c:pt>
                <c:pt idx="2034">
                  <c:v>5.8950169064219828</c:v>
                </c:pt>
                <c:pt idx="2035">
                  <c:v>5.9770505488986529</c:v>
                </c:pt>
                <c:pt idx="2036">
                  <c:v>5.9359487011770211</c:v>
                </c:pt>
                <c:pt idx="2037">
                  <c:v>6.0597653423086992</c:v>
                </c:pt>
                <c:pt idx="2038">
                  <c:v>6.0597653423086992</c:v>
                </c:pt>
                <c:pt idx="2039">
                  <c:v>6.1013787567233564</c:v>
                </c:pt>
                <c:pt idx="2040">
                  <c:v>6.0597653423086992</c:v>
                </c:pt>
                <c:pt idx="2041">
                  <c:v>6.0183226844344864</c:v>
                </c:pt>
                <c:pt idx="2042">
                  <c:v>5.9770505488986529</c:v>
                </c:pt>
                <c:pt idx="2043">
                  <c:v>5.9359487011770211</c:v>
                </c:pt>
                <c:pt idx="2044">
                  <c:v>5.8950169064219828</c:v>
                </c:pt>
                <c:pt idx="2045">
                  <c:v>5.8950169064219828</c:v>
                </c:pt>
                <c:pt idx="2046">
                  <c:v>5.8542549294611446</c:v>
                </c:pt>
                <c:pt idx="2047">
                  <c:v>5.8136625347959843</c:v>
                </c:pt>
                <c:pt idx="2048">
                  <c:v>5.7329855487197756</c:v>
                </c:pt>
                <c:pt idx="2049">
                  <c:v>5.6529840576306087</c:v>
                </c:pt>
                <c:pt idx="2050">
                  <c:v>5.6132360304556252</c:v>
                </c:pt>
                <c:pt idx="2051">
                  <c:v>5.5736561656595676</c:v>
                </c:pt>
                <c:pt idx="2052">
                  <c:v>5.4559231656563059</c:v>
                </c:pt>
                <c:pt idx="2053">
                  <c:v>5.3396950452254357</c:v>
                </c:pt>
                <c:pt idx="2054">
                  <c:v>5.224965337259869</c:v>
                </c:pt>
                <c:pt idx="2055">
                  <c:v>5.1493081103403071</c:v>
                </c:pt>
                <c:pt idx="2056">
                  <c:v>5.1493081103403071</c:v>
                </c:pt>
                <c:pt idx="2057">
                  <c:v>5.1870539600168737</c:v>
                </c:pt>
                <c:pt idx="2058">
                  <c:v>5.3396950452254357</c:v>
                </c:pt>
                <c:pt idx="2059">
                  <c:v>5.4559231656563059</c:v>
                </c:pt>
                <c:pt idx="2060">
                  <c:v>5.4949999715866316</c:v>
                </c:pt>
                <c:pt idx="2061">
                  <c:v>5.5736561656595676</c:v>
                </c:pt>
                <c:pt idx="2062">
                  <c:v>5.6132360304556252</c:v>
                </c:pt>
                <c:pt idx="2063">
                  <c:v>5.6132360304556252</c:v>
                </c:pt>
                <c:pt idx="2064">
                  <c:v>5.5342442254223574</c:v>
                </c:pt>
                <c:pt idx="2065">
                  <c:v>5.4559231656563059</c:v>
                </c:pt>
                <c:pt idx="2066">
                  <c:v>5.417013568795114</c:v>
                </c:pt>
                <c:pt idx="2067">
                  <c:v>5.417013568795114</c:v>
                </c:pt>
                <c:pt idx="2068">
                  <c:v>5.3396950452254357</c:v>
                </c:pt>
                <c:pt idx="2069">
                  <c:v>5.3012856391303549</c:v>
                </c:pt>
                <c:pt idx="2070">
                  <c:v>5.3012856391303549</c:v>
                </c:pt>
                <c:pt idx="2071">
                  <c:v>5.1870539600168737</c:v>
                </c:pt>
                <c:pt idx="2072">
                  <c:v>5.1493081103403071</c:v>
                </c:pt>
                <c:pt idx="2073">
                  <c:v>5.1870539600168737</c:v>
                </c:pt>
                <c:pt idx="2074">
                  <c:v>4.9999751497612337</c:v>
                </c:pt>
                <c:pt idx="2075">
                  <c:v>5.0370613088279992</c:v>
                </c:pt>
                <c:pt idx="2076">
                  <c:v>4.8897015943675664</c:v>
                </c:pt>
                <c:pt idx="2077">
                  <c:v>4.7449592275844736</c:v>
                </c:pt>
                <c:pt idx="2078">
                  <c:v>4.6381106564898653</c:v>
                </c:pt>
                <c:pt idx="2079">
                  <c:v>4.6381106564898653</c:v>
                </c:pt>
                <c:pt idx="2080">
                  <c:v>4.5676880139974712</c:v>
                </c:pt>
                <c:pt idx="2081">
                  <c:v>4.6028185260182273</c:v>
                </c:pt>
                <c:pt idx="2082">
                  <c:v>4.6381106564898653</c:v>
                </c:pt>
                <c:pt idx="2083">
                  <c:v>4.7091807607514582</c:v>
                </c:pt>
                <c:pt idx="2084">
                  <c:v>4.7449592275844736</c:v>
                </c:pt>
                <c:pt idx="2085">
                  <c:v>4.7809002989579081</c:v>
                </c:pt>
                <c:pt idx="2086">
                  <c:v>4.8170042204611834</c:v>
                </c:pt>
                <c:pt idx="2087">
                  <c:v>4.7809002989579081</c:v>
                </c:pt>
                <c:pt idx="2088">
                  <c:v>4.7449592275844736</c:v>
                </c:pt>
                <c:pt idx="2089">
                  <c:v>4.7449592275844736</c:v>
                </c:pt>
                <c:pt idx="2090">
                  <c:v>4.7091807607514582</c:v>
                </c:pt>
                <c:pt idx="2091">
                  <c:v>4.7091807607514582</c:v>
                </c:pt>
                <c:pt idx="2092">
                  <c:v>4.7449592275844736</c:v>
                </c:pt>
                <c:pt idx="2093">
                  <c:v>4.7091807607514582</c:v>
                </c:pt>
                <c:pt idx="2094">
                  <c:v>4.6735646524979506</c:v>
                </c:pt>
                <c:pt idx="2095">
                  <c:v>4.6735646524979506</c:v>
                </c:pt>
                <c:pt idx="2096">
                  <c:v>4.6735646524979506</c:v>
                </c:pt>
                <c:pt idx="2097">
                  <c:v>4.6381106564898653</c:v>
                </c:pt>
                <c:pt idx="2098">
                  <c:v>4.6028185260182273</c:v>
                </c:pt>
                <c:pt idx="2099">
                  <c:v>4.5676880139974712</c:v>
                </c:pt>
                <c:pt idx="2100">
                  <c:v>4.5676880139974712</c:v>
                </c:pt>
                <c:pt idx="2101">
                  <c:v>4.6028185260182273</c:v>
                </c:pt>
                <c:pt idx="2102">
                  <c:v>4.6028185260182273</c:v>
                </c:pt>
                <c:pt idx="2103">
                  <c:v>4.6381106564898653</c:v>
                </c:pt>
                <c:pt idx="2104">
                  <c:v>4.6735646524979506</c:v>
                </c:pt>
                <c:pt idx="2105">
                  <c:v>4.7091807607514582</c:v>
                </c:pt>
                <c:pt idx="2106">
                  <c:v>4.7091807607514582</c:v>
                </c:pt>
                <c:pt idx="2107">
                  <c:v>4.6735646524979506</c:v>
                </c:pt>
                <c:pt idx="2108">
                  <c:v>4.6028185260182273</c:v>
                </c:pt>
                <c:pt idx="2109">
                  <c:v>4.5327188729636969</c:v>
                </c:pt>
                <c:pt idx="2110">
                  <c:v>4.5327188729636969</c:v>
                </c:pt>
                <c:pt idx="2111">
                  <c:v>4.4632637120993799</c:v>
                </c:pt>
                <c:pt idx="2112">
                  <c:v>4.4287771954336401</c:v>
                </c:pt>
                <c:pt idx="2113">
                  <c:v>4.3262789113977842</c:v>
                </c:pt>
                <c:pt idx="2114">
                  <c:v>4.292432406134612</c:v>
                </c:pt>
                <c:pt idx="2115">
                  <c:v>4.2252172769910681</c:v>
                </c:pt>
                <c:pt idx="2116">
                  <c:v>4.1918481508164236</c:v>
                </c:pt>
                <c:pt idx="2117">
                  <c:v>4.1586376480478284</c:v>
                </c:pt>
                <c:pt idx="2118">
                  <c:v>4.1255855165415198</c:v>
                </c:pt>
                <c:pt idx="2119">
                  <c:v>4.0926915037516558</c:v>
                </c:pt>
                <c:pt idx="2120">
                  <c:v>4.0926915037516558</c:v>
                </c:pt>
                <c:pt idx="2121">
                  <c:v>4.0926915037516558</c:v>
                </c:pt>
                <c:pt idx="2122">
                  <c:v>4.0926915037516558</c:v>
                </c:pt>
                <c:pt idx="2123">
                  <c:v>4.1255855165415198</c:v>
                </c:pt>
                <c:pt idx="2124">
                  <c:v>4.1255855165415198</c:v>
                </c:pt>
                <c:pt idx="2125">
                  <c:v>4.0599553567283859</c:v>
                </c:pt>
                <c:pt idx="2126">
                  <c:v>3.9949556461504749</c:v>
                </c:pt>
                <c:pt idx="2127">
                  <c:v>3.9949556461504749</c:v>
                </c:pt>
                <c:pt idx="2128">
                  <c:v>3.9949556461504749</c:v>
                </c:pt>
                <c:pt idx="2129">
                  <c:v>3.9949556461504749</c:v>
                </c:pt>
                <c:pt idx="2130">
                  <c:v>4.0273768221158992</c:v>
                </c:pt>
                <c:pt idx="2131">
                  <c:v>4.0926915037516558</c:v>
                </c:pt>
                <c:pt idx="2132">
                  <c:v>4.1586376480478284</c:v>
                </c:pt>
                <c:pt idx="2133">
                  <c:v>4.1918481508164236</c:v>
                </c:pt>
                <c:pt idx="2134">
                  <c:v>4.2587452783153559</c:v>
                </c:pt>
                <c:pt idx="2135">
                  <c:v>4.292432406134612</c:v>
                </c:pt>
                <c:pt idx="2136">
                  <c:v>4.3944510560809347</c:v>
                </c:pt>
                <c:pt idx="2137">
                  <c:v>4.5327188729636969</c:v>
                </c:pt>
                <c:pt idx="2138">
                  <c:v>4.5676880139974712</c:v>
                </c:pt>
                <c:pt idx="2139">
                  <c:v>4.6735646524979506</c:v>
                </c:pt>
                <c:pt idx="2140">
                  <c:v>4.6735646524979506</c:v>
                </c:pt>
                <c:pt idx="2141">
                  <c:v>4.7091807607514582</c:v>
                </c:pt>
                <c:pt idx="2142">
                  <c:v>4.6381106564898653</c:v>
                </c:pt>
                <c:pt idx="2143">
                  <c:v>4.6735646524979506</c:v>
                </c:pt>
                <c:pt idx="2144">
                  <c:v>4.6028185260182273</c:v>
                </c:pt>
                <c:pt idx="2145">
                  <c:v>4.4979108550729316</c:v>
                </c:pt>
                <c:pt idx="2146">
                  <c:v>4.4287771954336401</c:v>
                </c:pt>
                <c:pt idx="2147">
                  <c:v>4.3944510560809347</c:v>
                </c:pt>
                <c:pt idx="2148">
                  <c:v>4.292432406134612</c:v>
                </c:pt>
                <c:pt idx="2149">
                  <c:v>4.3944510560809347</c:v>
                </c:pt>
                <c:pt idx="2150">
                  <c:v>4.292432406134612</c:v>
                </c:pt>
                <c:pt idx="2151">
                  <c:v>4.1586376480478284</c:v>
                </c:pt>
                <c:pt idx="2152">
                  <c:v>4.1255855165415198</c:v>
                </c:pt>
                <c:pt idx="2153">
                  <c:v>4.0599553567283859</c:v>
                </c:pt>
                <c:pt idx="2154">
                  <c:v>4.0273768221158992</c:v>
                </c:pt>
                <c:pt idx="2155">
                  <c:v>4.0273768221158992</c:v>
                </c:pt>
                <c:pt idx="2156">
                  <c:v>4.0599553567283859</c:v>
                </c:pt>
                <c:pt idx="2157">
                  <c:v>4.0926915037516558</c:v>
                </c:pt>
                <c:pt idx="2158">
                  <c:v>4.0926915037516558</c:v>
                </c:pt>
                <c:pt idx="2159">
                  <c:v>4.0926915037516558</c:v>
                </c:pt>
                <c:pt idx="2160">
                  <c:v>4.0599553567283859</c:v>
                </c:pt>
                <c:pt idx="2161">
                  <c:v>4.0599553567283859</c:v>
                </c:pt>
                <c:pt idx="2162">
                  <c:v>4.1255855165415198</c:v>
                </c:pt>
                <c:pt idx="2163">
                  <c:v>4.1586376480478284</c:v>
                </c:pt>
                <c:pt idx="2164">
                  <c:v>4.1586376480478284</c:v>
                </c:pt>
                <c:pt idx="2165">
                  <c:v>4.2252172769910681</c:v>
                </c:pt>
                <c:pt idx="2166">
                  <c:v>4.2252172769910681</c:v>
                </c:pt>
                <c:pt idx="2167">
                  <c:v>4.2252172769910681</c:v>
                </c:pt>
                <c:pt idx="2168">
                  <c:v>4.2252172769910681</c:v>
                </c:pt>
                <c:pt idx="2169">
                  <c:v>4.1918481508164236</c:v>
                </c:pt>
                <c:pt idx="2170">
                  <c:v>4.1918481508164236</c:v>
                </c:pt>
                <c:pt idx="2171">
                  <c:v>4.1918481508164236</c:v>
                </c:pt>
                <c:pt idx="2172">
                  <c:v>4.1918481508164236</c:v>
                </c:pt>
                <c:pt idx="2173">
                  <c:v>4.0599553567283859</c:v>
                </c:pt>
                <c:pt idx="2174">
                  <c:v>3.9305843530544511</c:v>
                </c:pt>
                <c:pt idx="2175">
                  <c:v>3.898633726338947</c:v>
                </c:pt>
                <c:pt idx="2176">
                  <c:v>3.8668394390966681</c:v>
                </c:pt>
                <c:pt idx="2177">
                  <c:v>3.8037188592786322</c:v>
                </c:pt>
                <c:pt idx="2178">
                  <c:v>3.898633726338947</c:v>
                </c:pt>
                <c:pt idx="2179">
                  <c:v>3.9626915746584932</c:v>
                </c:pt>
                <c:pt idx="2180">
                  <c:v>3.9949556461504749</c:v>
                </c:pt>
                <c:pt idx="2181">
                  <c:v>3.9949556461504749</c:v>
                </c:pt>
                <c:pt idx="2182">
                  <c:v>4.0273768221158992</c:v>
                </c:pt>
                <c:pt idx="2183">
                  <c:v>4.0273768221158992</c:v>
                </c:pt>
                <c:pt idx="2184">
                  <c:v>4.0273768221158992</c:v>
                </c:pt>
                <c:pt idx="2185">
                  <c:v>4.0599553567283859</c:v>
                </c:pt>
                <c:pt idx="2186">
                  <c:v>4.0273768221158992</c:v>
                </c:pt>
                <c:pt idx="2187">
                  <c:v>3.9949556461504749</c:v>
                </c:pt>
                <c:pt idx="2188">
                  <c:v>3.9626915746584932</c:v>
                </c:pt>
                <c:pt idx="2189">
                  <c:v>3.9305843530544511</c:v>
                </c:pt>
                <c:pt idx="2190">
                  <c:v>3.8668394390966681</c:v>
                </c:pt>
                <c:pt idx="2191">
                  <c:v>3.835201235494329</c:v>
                </c:pt>
                <c:pt idx="2192">
                  <c:v>3.835201235494329</c:v>
                </c:pt>
                <c:pt idx="2193">
                  <c:v>3.8037188592786322</c:v>
                </c:pt>
                <c:pt idx="2194">
                  <c:v>3.7723920537741789</c:v>
                </c:pt>
                <c:pt idx="2195">
                  <c:v>3.7102041260743639</c:v>
                </c:pt>
                <c:pt idx="2196">
                  <c:v>3.6180825734698119</c:v>
                </c:pt>
                <c:pt idx="2197">
                  <c:v>3.5574387448094131</c:v>
                </c:pt>
                <c:pt idx="2198">
                  <c:v>3.497408923138603</c:v>
                </c:pt>
                <c:pt idx="2199">
                  <c:v>3.4085108879099399</c:v>
                </c:pt>
                <c:pt idx="2200">
                  <c:v>3.4085108879099399</c:v>
                </c:pt>
                <c:pt idx="2201">
                  <c:v>3.4085108879099399</c:v>
                </c:pt>
                <c:pt idx="2202">
                  <c:v>3.4676236132196601</c:v>
                </c:pt>
                <c:pt idx="2203">
                  <c:v>3.497408923138603</c:v>
                </c:pt>
                <c:pt idx="2204">
                  <c:v>3.5574387448094131</c:v>
                </c:pt>
                <c:pt idx="2205">
                  <c:v>3.648635390469829</c:v>
                </c:pt>
                <c:pt idx="2206">
                  <c:v>3.648635390469829</c:v>
                </c:pt>
                <c:pt idx="2207">
                  <c:v>3.679342488398806</c:v>
                </c:pt>
                <c:pt idx="2208">
                  <c:v>3.6180825734698119</c:v>
                </c:pt>
                <c:pt idx="2209">
                  <c:v>3.587683778146225</c:v>
                </c:pt>
                <c:pt idx="2210">
                  <c:v>3.5574387448094131</c:v>
                </c:pt>
                <c:pt idx="2211">
                  <c:v>3.5273472133303931</c:v>
                </c:pt>
                <c:pt idx="2212">
                  <c:v>3.497408923138603</c:v>
                </c:pt>
                <c:pt idx="2213">
                  <c:v>3.497408923138603</c:v>
                </c:pt>
                <c:pt idx="2214">
                  <c:v>3.4676236132196601</c:v>
                </c:pt>
                <c:pt idx="2215">
                  <c:v>3.437991022113069</c:v>
                </c:pt>
                <c:pt idx="2216">
                  <c:v>3.4085108879099399</c:v>
                </c:pt>
                <c:pt idx="2217">
                  <c:v>3.4085108879099399</c:v>
                </c:pt>
                <c:pt idx="2218">
                  <c:v>3.3791829482506648</c:v>
                </c:pt>
                <c:pt idx="2219">
                  <c:v>3.2921096661300209</c:v>
                </c:pt>
                <c:pt idx="2220">
                  <c:v>3.2348169536799851</c:v>
                </c:pt>
                <c:pt idx="2221">
                  <c:v>3.1220367303117862</c:v>
                </c:pt>
                <c:pt idx="2222">
                  <c:v>3.0390227222742681</c:v>
                </c:pt>
                <c:pt idx="2223">
                  <c:v>2.984424205656353</c:v>
                </c:pt>
                <c:pt idx="2224">
                  <c:v>2.9304185022539668</c:v>
                </c:pt>
                <c:pt idx="2225">
                  <c:v>2.9304185022539668</c:v>
                </c:pt>
                <c:pt idx="2226">
                  <c:v>2.9573473871933649</c:v>
                </c:pt>
                <c:pt idx="2227">
                  <c:v>3.0390227222742681</c:v>
                </c:pt>
                <c:pt idx="2228">
                  <c:v>3.06654495876584</c:v>
                </c:pt>
                <c:pt idx="2229">
                  <c:v>3.1220367303117862</c:v>
                </c:pt>
                <c:pt idx="2230">
                  <c:v>3.1781266839185651</c:v>
                </c:pt>
                <c:pt idx="2231">
                  <c:v>3.206396646195329</c:v>
                </c:pt>
                <c:pt idx="2232">
                  <c:v>3.2348169536799851</c:v>
                </c:pt>
                <c:pt idx="2233">
                  <c:v>3.2348169536799851</c:v>
                </c:pt>
                <c:pt idx="2234">
                  <c:v>3.2348169536799851</c:v>
                </c:pt>
                <c:pt idx="2235">
                  <c:v>3.2348169536799851</c:v>
                </c:pt>
                <c:pt idx="2236">
                  <c:v>3.2348169536799851</c:v>
                </c:pt>
                <c:pt idx="2237">
                  <c:v>3.206396646195329</c:v>
                </c:pt>
                <c:pt idx="2238">
                  <c:v>3.1781266839185651</c:v>
                </c:pt>
                <c:pt idx="2239">
                  <c:v>3.1781266839185651</c:v>
                </c:pt>
                <c:pt idx="2240">
                  <c:v>3.1781266839185651</c:v>
                </c:pt>
                <c:pt idx="2241">
                  <c:v>3.1781266839185651</c:v>
                </c:pt>
                <c:pt idx="2242">
                  <c:v>3.1220367303117862</c:v>
                </c:pt>
                <c:pt idx="2243">
                  <c:v>3.0942162054595879</c:v>
                </c:pt>
                <c:pt idx="2244">
                  <c:v>3.0390227222742681</c:v>
                </c:pt>
                <c:pt idx="2245">
                  <c:v>3.0116492275458828</c:v>
                </c:pt>
                <c:pt idx="2246">
                  <c:v>2.9573473871933649</c:v>
                </c:pt>
                <c:pt idx="2247">
                  <c:v>2.9036372804418611</c:v>
                </c:pt>
                <c:pt idx="2248">
                  <c:v>2.8770034508647049</c:v>
                </c:pt>
                <c:pt idx="2249">
                  <c:v>2.8770034508647049</c:v>
                </c:pt>
                <c:pt idx="2250">
                  <c:v>2.9036372804418611</c:v>
                </c:pt>
                <c:pt idx="2251">
                  <c:v>2.9573473871933649</c:v>
                </c:pt>
                <c:pt idx="2252">
                  <c:v>3.0390227222742681</c:v>
                </c:pt>
                <c:pt idx="2253">
                  <c:v>3.0942162054595879</c:v>
                </c:pt>
                <c:pt idx="2254">
                  <c:v>3.1500068007985802</c:v>
                </c:pt>
                <c:pt idx="2255">
                  <c:v>3.1781266839185651</c:v>
                </c:pt>
                <c:pt idx="2256">
                  <c:v>3.206396646195329</c:v>
                </c:pt>
                <c:pt idx="2257">
                  <c:v>3.2348169536799851</c:v>
                </c:pt>
                <c:pt idx="2258">
                  <c:v>3.2348169536799851</c:v>
                </c:pt>
                <c:pt idx="2259">
                  <c:v>3.206396646195329</c:v>
                </c:pt>
                <c:pt idx="2260">
                  <c:v>3.206396646195329</c:v>
                </c:pt>
                <c:pt idx="2261">
                  <c:v>3.206396646195329</c:v>
                </c:pt>
                <c:pt idx="2262">
                  <c:v>3.1781266839185651</c:v>
                </c:pt>
                <c:pt idx="2263">
                  <c:v>3.2348169536799851</c:v>
                </c:pt>
                <c:pt idx="2264">
                  <c:v>3.2348169536799851</c:v>
                </c:pt>
                <c:pt idx="2265">
                  <c:v>3.2348169536799851</c:v>
                </c:pt>
                <c:pt idx="2266">
                  <c:v>3.2633878719536669</c:v>
                </c:pt>
                <c:pt idx="2267">
                  <c:v>3.1781266839185651</c:v>
                </c:pt>
                <c:pt idx="2268">
                  <c:v>3.1781266839185651</c:v>
                </c:pt>
                <c:pt idx="2269">
                  <c:v>3.1220367303117862</c:v>
                </c:pt>
                <c:pt idx="2270">
                  <c:v>3.0116492275458828</c:v>
                </c:pt>
                <c:pt idx="2271">
                  <c:v>2.9304185022539668</c:v>
                </c:pt>
                <c:pt idx="2272">
                  <c:v>3.0116492275458828</c:v>
                </c:pt>
                <c:pt idx="2273">
                  <c:v>3.0390227222742681</c:v>
                </c:pt>
                <c:pt idx="2274">
                  <c:v>3.0390227222742681</c:v>
                </c:pt>
                <c:pt idx="2275">
                  <c:v>3.06654495876584</c:v>
                </c:pt>
                <c:pt idx="2276">
                  <c:v>3.1220367303117862</c:v>
                </c:pt>
                <c:pt idx="2277">
                  <c:v>3.1781266839185651</c:v>
                </c:pt>
                <c:pt idx="2278">
                  <c:v>3.2633878719536669</c:v>
                </c:pt>
                <c:pt idx="2279">
                  <c:v>3.2633878719536669</c:v>
                </c:pt>
                <c:pt idx="2280">
                  <c:v>3.320982600857656</c:v>
                </c:pt>
                <c:pt idx="2281">
                  <c:v>3.2348169536799851</c:v>
                </c:pt>
                <c:pt idx="2282">
                  <c:v>3.2633878719536669</c:v>
                </c:pt>
                <c:pt idx="2283">
                  <c:v>3.206396646195329</c:v>
                </c:pt>
                <c:pt idx="2284">
                  <c:v>3.1781266839185651</c:v>
                </c:pt>
                <c:pt idx="2285">
                  <c:v>3.1781266839185651</c:v>
                </c:pt>
                <c:pt idx="2286">
                  <c:v>3.1781266839185651</c:v>
                </c:pt>
                <c:pt idx="2287">
                  <c:v>3.1500068007985802</c:v>
                </c:pt>
                <c:pt idx="2288">
                  <c:v>3.1781266839185651</c:v>
                </c:pt>
                <c:pt idx="2289">
                  <c:v>3.1781266839185651</c:v>
                </c:pt>
                <c:pt idx="2290">
                  <c:v>3.1781266839185651</c:v>
                </c:pt>
                <c:pt idx="2291">
                  <c:v>3.0942162054595879</c:v>
                </c:pt>
                <c:pt idx="2292">
                  <c:v>3.0390227222742681</c:v>
                </c:pt>
                <c:pt idx="2293">
                  <c:v>2.984424205656353</c:v>
                </c:pt>
                <c:pt idx="2294">
                  <c:v>2.8770034508647049</c:v>
                </c:pt>
                <c:pt idx="2295">
                  <c:v>2.8505167421313602</c:v>
                </c:pt>
                <c:pt idx="2296">
                  <c:v>2.7979835991209758</c:v>
                </c:pt>
                <c:pt idx="2297">
                  <c:v>2.824176882349132</c:v>
                </c:pt>
                <c:pt idx="2298">
                  <c:v>2.824176882349132</c:v>
                </c:pt>
                <c:pt idx="2299">
                  <c:v>2.8505167421313602</c:v>
                </c:pt>
                <c:pt idx="2300">
                  <c:v>2.824176882349132</c:v>
                </c:pt>
                <c:pt idx="2301">
                  <c:v>2.8505167421313602</c:v>
                </c:pt>
                <c:pt idx="2302">
                  <c:v>2.8770034508647049</c:v>
                </c:pt>
                <c:pt idx="2303">
                  <c:v>2.9036372804418611</c:v>
                </c:pt>
                <c:pt idx="2304">
                  <c:v>2.9036372804418611</c:v>
                </c:pt>
                <c:pt idx="2305">
                  <c:v>2.9036372804418611</c:v>
                </c:pt>
                <c:pt idx="2306">
                  <c:v>2.8770034508647049</c:v>
                </c:pt>
                <c:pt idx="2307">
                  <c:v>2.8505167421313602</c:v>
                </c:pt>
                <c:pt idx="2308">
                  <c:v>2.8505167421313602</c:v>
                </c:pt>
                <c:pt idx="2309">
                  <c:v>2.824176882349132</c:v>
                </c:pt>
                <c:pt idx="2310">
                  <c:v>2.824176882349132</c:v>
                </c:pt>
                <c:pt idx="2311">
                  <c:v>2.7979835991209758</c:v>
                </c:pt>
                <c:pt idx="2312">
                  <c:v>2.7979835991209758</c:v>
                </c:pt>
                <c:pt idx="2313">
                  <c:v>2.7719366195426862</c:v>
                </c:pt>
                <c:pt idx="2314">
                  <c:v>2.7719366195426862</c:v>
                </c:pt>
                <c:pt idx="2315">
                  <c:v>2.7979835991209758</c:v>
                </c:pt>
                <c:pt idx="2316">
                  <c:v>2.824176882349132</c:v>
                </c:pt>
                <c:pt idx="2317">
                  <c:v>2.7979835991209758</c:v>
                </c:pt>
                <c:pt idx="2318">
                  <c:v>2.7979835991209758</c:v>
                </c:pt>
                <c:pt idx="2319">
                  <c:v>2.7719366195426862</c:v>
                </c:pt>
                <c:pt idx="2320">
                  <c:v>2.7979835991209758</c:v>
                </c:pt>
                <c:pt idx="2321">
                  <c:v>2.7979835991209758</c:v>
                </c:pt>
                <c:pt idx="2322">
                  <c:v>2.824176882349132</c:v>
                </c:pt>
                <c:pt idx="2323">
                  <c:v>2.8505167421313602</c:v>
                </c:pt>
                <c:pt idx="2324">
                  <c:v>2.8770034508647049</c:v>
                </c:pt>
                <c:pt idx="2325">
                  <c:v>2.9036372804418611</c:v>
                </c:pt>
                <c:pt idx="2326">
                  <c:v>2.9036372804418611</c:v>
                </c:pt>
                <c:pt idx="2327">
                  <c:v>2.9304185022539668</c:v>
                </c:pt>
                <c:pt idx="2328">
                  <c:v>2.9036372804418611</c:v>
                </c:pt>
                <c:pt idx="2329">
                  <c:v>2.9036372804418611</c:v>
                </c:pt>
                <c:pt idx="2330">
                  <c:v>2.8505167421313602</c:v>
                </c:pt>
                <c:pt idx="2331">
                  <c:v>2.7979835991209758</c:v>
                </c:pt>
                <c:pt idx="2332">
                  <c:v>2.7719366195426862</c:v>
                </c:pt>
                <c:pt idx="2333">
                  <c:v>2.7719366195426862</c:v>
                </c:pt>
                <c:pt idx="2334">
                  <c:v>2.746035670200039</c:v>
                </c:pt>
                <c:pt idx="2335">
                  <c:v>2.7202804771659421</c:v>
                </c:pt>
                <c:pt idx="2336">
                  <c:v>2.6946707659975191</c:v>
                </c:pt>
                <c:pt idx="2337">
                  <c:v>2.6187117714593038</c:v>
                </c:pt>
                <c:pt idx="2338">
                  <c:v>2.5936812329063721</c:v>
                </c:pt>
                <c:pt idx="2339">
                  <c:v>2.494997318121253</c:v>
                </c:pt>
                <c:pt idx="2340">
                  <c:v>2.494997318121253</c:v>
                </c:pt>
                <c:pt idx="2341">
                  <c:v>2.4224867304018889</c:v>
                </c:pt>
                <c:pt idx="2342">
                  <c:v>2.374857541916541</c:v>
                </c:pt>
                <c:pt idx="2343">
                  <c:v>2.327794688144698</c:v>
                </c:pt>
                <c:pt idx="2344">
                  <c:v>2.327794688144698</c:v>
                </c:pt>
                <c:pt idx="2345">
                  <c:v>2.327794688144698</c:v>
                </c:pt>
                <c:pt idx="2346">
                  <c:v>2.3512554643944368</c:v>
                </c:pt>
                <c:pt idx="2347">
                  <c:v>2.3512554643944368</c:v>
                </c:pt>
                <c:pt idx="2348">
                  <c:v>2.3986012032577051</c:v>
                </c:pt>
                <c:pt idx="2349">
                  <c:v>2.446514404773668</c:v>
                </c:pt>
                <c:pt idx="2350">
                  <c:v>2.494997318121253</c:v>
                </c:pt>
                <c:pt idx="2351">
                  <c:v>2.494997318121253</c:v>
                </c:pt>
                <c:pt idx="2352">
                  <c:v>2.494997318121253</c:v>
                </c:pt>
                <c:pt idx="2353">
                  <c:v>2.494997318121253</c:v>
                </c:pt>
                <c:pt idx="2354">
                  <c:v>2.47068450724155</c:v>
                </c:pt>
                <c:pt idx="2355">
                  <c:v>2.494997318121253</c:v>
                </c:pt>
                <c:pt idx="2356">
                  <c:v>2.494997318121253</c:v>
                </c:pt>
                <c:pt idx="2357">
                  <c:v>2.446514404773668</c:v>
                </c:pt>
                <c:pt idx="2358">
                  <c:v>2.494997318121253</c:v>
                </c:pt>
                <c:pt idx="2359">
                  <c:v>2.446514404773668</c:v>
                </c:pt>
                <c:pt idx="2360">
                  <c:v>2.446514404773668</c:v>
                </c:pt>
                <c:pt idx="2361">
                  <c:v>2.47068450724155</c:v>
                </c:pt>
                <c:pt idx="2362">
                  <c:v>2.3986012032577051</c:v>
                </c:pt>
                <c:pt idx="2363">
                  <c:v>2.374857541916541</c:v>
                </c:pt>
                <c:pt idx="2364">
                  <c:v>2.374857541916541</c:v>
                </c:pt>
                <c:pt idx="2365">
                  <c:v>2.2582573330504632</c:v>
                </c:pt>
                <c:pt idx="2366">
                  <c:v>2.304474930054516</c:v>
                </c:pt>
                <c:pt idx="2367">
                  <c:v>2.1675018363477832</c:v>
                </c:pt>
                <c:pt idx="2368">
                  <c:v>2.1675018363477832</c:v>
                </c:pt>
                <c:pt idx="2369">
                  <c:v>2.1675018363477832</c:v>
                </c:pt>
                <c:pt idx="2370">
                  <c:v>2.1675018363477832</c:v>
                </c:pt>
                <c:pt idx="2371">
                  <c:v>2.1899814629870362</c:v>
                </c:pt>
                <c:pt idx="2372">
                  <c:v>2.2126003970267711</c:v>
                </c:pt>
                <c:pt idx="2373">
                  <c:v>2.2582573330504632</c:v>
                </c:pt>
                <c:pt idx="2374">
                  <c:v>2.304474930054516</c:v>
                </c:pt>
                <c:pt idx="2375">
                  <c:v>2.304474930054516</c:v>
                </c:pt>
                <c:pt idx="2376">
                  <c:v>2.3512554643944368</c:v>
                </c:pt>
                <c:pt idx="2377">
                  <c:v>2.3986012032577051</c:v>
                </c:pt>
                <c:pt idx="2378">
                  <c:v>2.3986012032577051</c:v>
                </c:pt>
                <c:pt idx="2379">
                  <c:v>2.3986012032577051</c:v>
                </c:pt>
                <c:pt idx="2380">
                  <c:v>2.4224867304018889</c:v>
                </c:pt>
                <c:pt idx="2381">
                  <c:v>2.4224867304018889</c:v>
                </c:pt>
                <c:pt idx="2382">
                  <c:v>2.3986012032577051</c:v>
                </c:pt>
                <c:pt idx="2383">
                  <c:v>2.4224867304018889</c:v>
                </c:pt>
                <c:pt idx="2384">
                  <c:v>2.4224867304018889</c:v>
                </c:pt>
                <c:pt idx="2385">
                  <c:v>2.446514404773668</c:v>
                </c:pt>
                <c:pt idx="2386">
                  <c:v>2.446514404773668</c:v>
                </c:pt>
                <c:pt idx="2387">
                  <c:v>2.374857541916541</c:v>
                </c:pt>
                <c:pt idx="2388">
                  <c:v>2.3512554643944368</c:v>
                </c:pt>
                <c:pt idx="2389">
                  <c:v>2.304474930054516</c:v>
                </c:pt>
                <c:pt idx="2390">
                  <c:v>2.235358925049467</c:v>
                </c:pt>
                <c:pt idx="2391">
                  <c:v>2.2582573330504632</c:v>
                </c:pt>
                <c:pt idx="2392">
                  <c:v>2.2126003970267711</c:v>
                </c:pt>
                <c:pt idx="2393">
                  <c:v>2.1229593559832538</c:v>
                </c:pt>
                <c:pt idx="2394">
                  <c:v>2.1229593559832538</c:v>
                </c:pt>
                <c:pt idx="2395">
                  <c:v>2.1675018363477832</c:v>
                </c:pt>
                <c:pt idx="2396">
                  <c:v>2.235358925049467</c:v>
                </c:pt>
                <c:pt idx="2397">
                  <c:v>2.2812959064415459</c:v>
                </c:pt>
                <c:pt idx="2398">
                  <c:v>2.327794688144698</c:v>
                </c:pt>
                <c:pt idx="2399">
                  <c:v>2.2812959064415459</c:v>
                </c:pt>
                <c:pt idx="2400">
                  <c:v>2.327794688144698</c:v>
                </c:pt>
                <c:pt idx="2401">
                  <c:v>2.327794688144698</c:v>
                </c:pt>
                <c:pt idx="2402">
                  <c:v>2.304474930054516</c:v>
                </c:pt>
                <c:pt idx="2403">
                  <c:v>2.2812959064415459</c:v>
                </c:pt>
                <c:pt idx="2404">
                  <c:v>2.3512554643944368</c:v>
                </c:pt>
                <c:pt idx="2405">
                  <c:v>2.2812959064415459</c:v>
                </c:pt>
                <c:pt idx="2406">
                  <c:v>2.304474930054516</c:v>
                </c:pt>
                <c:pt idx="2407">
                  <c:v>2.327794688144698</c:v>
                </c:pt>
                <c:pt idx="2408">
                  <c:v>2.304474930054516</c:v>
                </c:pt>
                <c:pt idx="2409">
                  <c:v>2.2812959064415459</c:v>
                </c:pt>
                <c:pt idx="2410">
                  <c:v>2.3512554643944368</c:v>
                </c:pt>
                <c:pt idx="2411">
                  <c:v>2.374857541916541</c:v>
                </c:pt>
                <c:pt idx="2412">
                  <c:v>2.3512554643944368</c:v>
                </c:pt>
                <c:pt idx="2413">
                  <c:v>2.2812959064415459</c:v>
                </c:pt>
                <c:pt idx="2414">
                  <c:v>2.3512554643944368</c:v>
                </c:pt>
                <c:pt idx="2415">
                  <c:v>2.304474930054516</c:v>
                </c:pt>
                <c:pt idx="2416">
                  <c:v>2.235358925049467</c:v>
                </c:pt>
                <c:pt idx="2417">
                  <c:v>2.304474930054516</c:v>
                </c:pt>
                <c:pt idx="2418">
                  <c:v>2.3512554643944368</c:v>
                </c:pt>
                <c:pt idx="2419">
                  <c:v>2.2582573330504632</c:v>
                </c:pt>
                <c:pt idx="2420">
                  <c:v>2.2812959064415459</c:v>
                </c:pt>
                <c:pt idx="2421">
                  <c:v>2.2582573330504632</c:v>
                </c:pt>
                <c:pt idx="2422">
                  <c:v>2.304474930054516</c:v>
                </c:pt>
                <c:pt idx="2423">
                  <c:v>2.304474930054516</c:v>
                </c:pt>
                <c:pt idx="2424">
                  <c:v>2.2812959064415459</c:v>
                </c:pt>
                <c:pt idx="2425">
                  <c:v>2.2582573330504632</c:v>
                </c:pt>
                <c:pt idx="2426">
                  <c:v>2.235358925049467</c:v>
                </c:pt>
                <c:pt idx="2427">
                  <c:v>2.235358925049467</c:v>
                </c:pt>
                <c:pt idx="2428">
                  <c:v>2.2126003970267711</c:v>
                </c:pt>
                <c:pt idx="2429">
                  <c:v>2.2126003970267711</c:v>
                </c:pt>
                <c:pt idx="2430">
                  <c:v>2.1899814629870362</c:v>
                </c:pt>
                <c:pt idx="2431">
                  <c:v>2.1675018363477832</c:v>
                </c:pt>
                <c:pt idx="2432">
                  <c:v>2.1899814629870362</c:v>
                </c:pt>
                <c:pt idx="2433">
                  <c:v>2.1675018363477832</c:v>
                </c:pt>
                <c:pt idx="2434">
                  <c:v>2.1899814629870362</c:v>
                </c:pt>
                <c:pt idx="2435">
                  <c:v>2.1451612299357539</c:v>
                </c:pt>
                <c:pt idx="2436">
                  <c:v>2.1229593559832538</c:v>
                </c:pt>
                <c:pt idx="2437">
                  <c:v>2.2126003970267711</c:v>
                </c:pt>
                <c:pt idx="2438">
                  <c:v>2.3512554643944368</c:v>
                </c:pt>
                <c:pt idx="2439">
                  <c:v>2.5194531171789638</c:v>
                </c:pt>
                <c:pt idx="2440">
                  <c:v>2.746035670200039</c:v>
                </c:pt>
                <c:pt idx="2441">
                  <c:v>2.824176882349132</c:v>
                </c:pt>
                <c:pt idx="2442">
                  <c:v>2.984424205656353</c:v>
                </c:pt>
                <c:pt idx="2443">
                  <c:v>3.06654495876584</c:v>
                </c:pt>
                <c:pt idx="2444">
                  <c:v>3.1500068007985802</c:v>
                </c:pt>
                <c:pt idx="2445">
                  <c:v>3.1500068007985802</c:v>
                </c:pt>
                <c:pt idx="2446">
                  <c:v>3.206396646195329</c:v>
                </c:pt>
                <c:pt idx="2447">
                  <c:v>3.1781266839185651</c:v>
                </c:pt>
                <c:pt idx="2448">
                  <c:v>3.1220367303117862</c:v>
                </c:pt>
                <c:pt idx="2449">
                  <c:v>3.0116492275458828</c:v>
                </c:pt>
                <c:pt idx="2450">
                  <c:v>2.9573473871933649</c:v>
                </c:pt>
                <c:pt idx="2451">
                  <c:v>2.8770034508647049</c:v>
                </c:pt>
                <c:pt idx="2452">
                  <c:v>2.824176882349132</c:v>
                </c:pt>
                <c:pt idx="2453">
                  <c:v>2.7202804771659421</c:v>
                </c:pt>
                <c:pt idx="2454">
                  <c:v>2.669206261733196</c:v>
                </c:pt>
                <c:pt idx="2455">
                  <c:v>2.669206261733196</c:v>
                </c:pt>
                <c:pt idx="2456">
                  <c:v>2.6187117714593038</c:v>
                </c:pt>
                <c:pt idx="2457">
                  <c:v>2.5687947961647648</c:v>
                </c:pt>
                <c:pt idx="2458">
                  <c:v>2.5687947961647648</c:v>
                </c:pt>
                <c:pt idx="2459">
                  <c:v>2.494997318121253</c:v>
                </c:pt>
                <c:pt idx="2460">
                  <c:v>2.544052183634554</c:v>
                </c:pt>
                <c:pt idx="2461">
                  <c:v>2.47068450724155</c:v>
                </c:pt>
                <c:pt idx="2462">
                  <c:v>2.3986012032577051</c:v>
                </c:pt>
                <c:pt idx="2463">
                  <c:v>2.4224867304018889</c:v>
                </c:pt>
                <c:pt idx="2464">
                  <c:v>2.3512554643944368</c:v>
                </c:pt>
                <c:pt idx="2465">
                  <c:v>2.2582573330504632</c:v>
                </c:pt>
                <c:pt idx="2466">
                  <c:v>2.2582573330504632</c:v>
                </c:pt>
                <c:pt idx="2467">
                  <c:v>2.2812959064415459</c:v>
                </c:pt>
                <c:pt idx="2468">
                  <c:v>2.304474930054516</c:v>
                </c:pt>
                <c:pt idx="2469">
                  <c:v>2.327794688144698</c:v>
                </c:pt>
                <c:pt idx="2470">
                  <c:v>2.327794688144698</c:v>
                </c:pt>
                <c:pt idx="2471">
                  <c:v>2.327794688144698</c:v>
                </c:pt>
                <c:pt idx="2472">
                  <c:v>2.3512554643944368</c:v>
                </c:pt>
                <c:pt idx="2473">
                  <c:v>2.304474930054516</c:v>
                </c:pt>
                <c:pt idx="2474">
                  <c:v>2.2812959064415459</c:v>
                </c:pt>
                <c:pt idx="2475">
                  <c:v>2.2582573330504632</c:v>
                </c:pt>
                <c:pt idx="2476">
                  <c:v>2.2126003970267711</c:v>
                </c:pt>
                <c:pt idx="2477">
                  <c:v>2.2126003970267711</c:v>
                </c:pt>
                <c:pt idx="2478">
                  <c:v>2.1675018363477832</c:v>
                </c:pt>
                <c:pt idx="2479">
                  <c:v>2.1675018363477832</c:v>
                </c:pt>
                <c:pt idx="2480">
                  <c:v>2.1899814629870362</c:v>
                </c:pt>
                <c:pt idx="2481">
                  <c:v>2.1899814629870362</c:v>
                </c:pt>
                <c:pt idx="2482">
                  <c:v>2.1899814629870362</c:v>
                </c:pt>
                <c:pt idx="2483">
                  <c:v>2.2126003970267711</c:v>
                </c:pt>
                <c:pt idx="2484">
                  <c:v>2.2126003970267711</c:v>
                </c:pt>
                <c:pt idx="2485">
                  <c:v>2.1675018363477832</c:v>
                </c:pt>
                <c:pt idx="2486">
                  <c:v>2.1451612299357539</c:v>
                </c:pt>
                <c:pt idx="2487">
                  <c:v>2.1229593559832538</c:v>
                </c:pt>
                <c:pt idx="2488">
                  <c:v>2.0789706513915451</c:v>
                </c:pt>
                <c:pt idx="2489">
                  <c:v>2.1229593559832538</c:v>
                </c:pt>
                <c:pt idx="2490">
                  <c:v>2.1008959261244309</c:v>
                </c:pt>
                <c:pt idx="2491">
                  <c:v>2.1229593559832538</c:v>
                </c:pt>
                <c:pt idx="2492">
                  <c:v>2.1675018363477832</c:v>
                </c:pt>
                <c:pt idx="2493">
                  <c:v>2.1899814629870362</c:v>
                </c:pt>
                <c:pt idx="2494">
                  <c:v>2.2126003970267711</c:v>
                </c:pt>
                <c:pt idx="2495">
                  <c:v>2.2126003970267711</c:v>
                </c:pt>
                <c:pt idx="2496">
                  <c:v>2.2582573330504632</c:v>
                </c:pt>
                <c:pt idx="2497">
                  <c:v>2.235358925049467</c:v>
                </c:pt>
                <c:pt idx="2498">
                  <c:v>2.2126003970267711</c:v>
                </c:pt>
                <c:pt idx="2499">
                  <c:v>2.2126003970267711</c:v>
                </c:pt>
                <c:pt idx="2500">
                  <c:v>2.2126003970267711</c:v>
                </c:pt>
                <c:pt idx="2501">
                  <c:v>2.2126003970267711</c:v>
                </c:pt>
                <c:pt idx="2502">
                  <c:v>2.2126003970267711</c:v>
                </c:pt>
                <c:pt idx="2503">
                  <c:v>2.1899814629870362</c:v>
                </c:pt>
                <c:pt idx="2504">
                  <c:v>2.1675018363477832</c:v>
                </c:pt>
                <c:pt idx="2505">
                  <c:v>2.1675018363477832</c:v>
                </c:pt>
                <c:pt idx="2506">
                  <c:v>2.1451612299357539</c:v>
                </c:pt>
                <c:pt idx="2507">
                  <c:v>2.1675018363477832</c:v>
                </c:pt>
                <c:pt idx="2508">
                  <c:v>2.1451612299357539</c:v>
                </c:pt>
                <c:pt idx="2509">
                  <c:v>2.1229593559832538</c:v>
                </c:pt>
                <c:pt idx="2510">
                  <c:v>2.1008959261244309</c:v>
                </c:pt>
                <c:pt idx="2511">
                  <c:v>2.0789706513915451</c:v>
                </c:pt>
                <c:pt idx="2512">
                  <c:v>2.1008959261244309</c:v>
                </c:pt>
                <c:pt idx="2513">
                  <c:v>2.05718324221117</c:v>
                </c:pt>
                <c:pt idx="2514">
                  <c:v>2.1008959261244309</c:v>
                </c:pt>
                <c:pt idx="2515">
                  <c:v>2.0789706513915451</c:v>
                </c:pt>
                <c:pt idx="2516">
                  <c:v>2.1008959261244309</c:v>
                </c:pt>
                <c:pt idx="2517">
                  <c:v>2.1229593559832538</c:v>
                </c:pt>
                <c:pt idx="2518">
                  <c:v>2.1229593559832538</c:v>
                </c:pt>
                <c:pt idx="2519">
                  <c:v>2.1229593559832538</c:v>
                </c:pt>
                <c:pt idx="2520">
                  <c:v>2.1229593559832538</c:v>
                </c:pt>
                <c:pt idx="2521">
                  <c:v>2.0789706513915451</c:v>
                </c:pt>
                <c:pt idx="2522">
                  <c:v>2.0789706513915451</c:v>
                </c:pt>
                <c:pt idx="2523">
                  <c:v>2.0355334084003802</c:v>
                </c:pt>
                <c:pt idx="2524">
                  <c:v>2.0140208591628741</c:v>
                </c:pt>
                <c:pt idx="2525">
                  <c:v>1.9714064481322049</c:v>
                </c:pt>
                <c:pt idx="2526">
                  <c:v>1.992645303085083</c:v>
                </c:pt>
                <c:pt idx="2527">
                  <c:v>1.9714064481322049</c:v>
                </c:pt>
                <c:pt idx="2528">
                  <c:v>1.9714064481322049</c:v>
                </c:pt>
                <c:pt idx="2529">
                  <c:v>2.0140208591628741</c:v>
                </c:pt>
                <c:pt idx="2530">
                  <c:v>2.0140208591628741</c:v>
                </c:pt>
                <c:pt idx="2531">
                  <c:v>2.0355334084003802</c:v>
                </c:pt>
                <c:pt idx="2532">
                  <c:v>2.05718324221117</c:v>
                </c:pt>
                <c:pt idx="2533">
                  <c:v>2.0355334084003802</c:v>
                </c:pt>
                <c:pt idx="2534">
                  <c:v>1.992645303085083</c:v>
                </c:pt>
                <c:pt idx="2535">
                  <c:v>1.9714064481322049</c:v>
                </c:pt>
                <c:pt idx="2536">
                  <c:v>2.0140208591628741</c:v>
                </c:pt>
                <c:pt idx="2537">
                  <c:v>2.05718324221117</c:v>
                </c:pt>
                <c:pt idx="2538">
                  <c:v>2.1008959261244309</c:v>
                </c:pt>
                <c:pt idx="2539">
                  <c:v>2.1675018363477832</c:v>
                </c:pt>
                <c:pt idx="2540">
                  <c:v>2.1675018363477832</c:v>
                </c:pt>
                <c:pt idx="2541">
                  <c:v>2.1899814629870362</c:v>
                </c:pt>
                <c:pt idx="2542">
                  <c:v>2.1675018363477832</c:v>
                </c:pt>
                <c:pt idx="2543">
                  <c:v>2.1451612299357539</c:v>
                </c:pt>
                <c:pt idx="2544">
                  <c:v>2.0789706513915451</c:v>
                </c:pt>
                <c:pt idx="2545">
                  <c:v>2.05718324221117</c:v>
                </c:pt>
                <c:pt idx="2546">
                  <c:v>2.0355334084003802</c:v>
                </c:pt>
                <c:pt idx="2547">
                  <c:v>1.9714064481322049</c:v>
                </c:pt>
                <c:pt idx="2548">
                  <c:v>1.9293376703319101</c:v>
                </c:pt>
                <c:pt idx="2549">
                  <c:v>1.8878121769064511</c:v>
                </c:pt>
                <c:pt idx="2550">
                  <c:v>1.8468276088008431</c:v>
                </c:pt>
                <c:pt idx="2551">
                  <c:v>1.8265374317164631</c:v>
                </c:pt>
                <c:pt idx="2552">
                  <c:v>1.8468276088008431</c:v>
                </c:pt>
                <c:pt idx="2553">
                  <c:v>1.9085071602726571</c:v>
                </c:pt>
                <c:pt idx="2554">
                  <c:v>1.9293376703319101</c:v>
                </c:pt>
                <c:pt idx="2555">
                  <c:v>1.950304001644233</c:v>
                </c:pt>
                <c:pt idx="2556">
                  <c:v>1.950304001644233</c:v>
                </c:pt>
                <c:pt idx="2557">
                  <c:v>1.950304001644233</c:v>
                </c:pt>
                <c:pt idx="2558">
                  <c:v>1.9293376703319101</c:v>
                </c:pt>
                <c:pt idx="2559">
                  <c:v>1.9293376703319101</c:v>
                </c:pt>
                <c:pt idx="2560">
                  <c:v>1.9085071602726571</c:v>
                </c:pt>
                <c:pt idx="2561">
                  <c:v>1.9293376703319101</c:v>
                </c:pt>
                <c:pt idx="2562">
                  <c:v>1.9085071602726571</c:v>
                </c:pt>
                <c:pt idx="2563">
                  <c:v>1.9085071602726571</c:v>
                </c:pt>
                <c:pt idx="2564">
                  <c:v>1.9085071602726571</c:v>
                </c:pt>
                <c:pt idx="2565">
                  <c:v>1.9293376703319101</c:v>
                </c:pt>
                <c:pt idx="2566">
                  <c:v>1.9085071602726571</c:v>
                </c:pt>
                <c:pt idx="2567">
                  <c:v>1.9085071602726571</c:v>
                </c:pt>
                <c:pt idx="2568">
                  <c:v>1.8878121769064511</c:v>
                </c:pt>
                <c:pt idx="2569">
                  <c:v>1.867252425031664</c:v>
                </c:pt>
                <c:pt idx="2570">
                  <c:v>1.8468276088008431</c:v>
                </c:pt>
                <c:pt idx="2571">
                  <c:v>1.8265374317164631</c:v>
                </c:pt>
                <c:pt idx="2572">
                  <c:v>1.8265374317164631</c:v>
                </c:pt>
                <c:pt idx="2573">
                  <c:v>1.786359805720662</c:v>
                </c:pt>
                <c:pt idx="2574">
                  <c:v>1.766471760524825</c:v>
                </c:pt>
                <c:pt idx="2575">
                  <c:v>1.7467171618977479</c:v>
                </c:pt>
                <c:pt idx="2576">
                  <c:v>1.7467171618977479</c:v>
                </c:pt>
                <c:pt idx="2577">
                  <c:v>1.806381596626617</c:v>
                </c:pt>
                <c:pt idx="2578">
                  <c:v>1.806381596626617</c:v>
                </c:pt>
                <c:pt idx="2579">
                  <c:v>1.786359805720662</c:v>
                </c:pt>
                <c:pt idx="2580">
                  <c:v>1.766471760524825</c:v>
                </c:pt>
                <c:pt idx="2581">
                  <c:v>1.806381596626617</c:v>
                </c:pt>
                <c:pt idx="2582">
                  <c:v>1.707607104419484</c:v>
                </c:pt>
                <c:pt idx="2583">
                  <c:v>1.688251043906916</c:v>
                </c:pt>
                <c:pt idx="2584">
                  <c:v>1.6499353500442111</c:v>
                </c:pt>
                <c:pt idx="2585">
                  <c:v>1.6121462052645059</c:v>
                </c:pt>
                <c:pt idx="2586">
                  <c:v>1.630975110903125</c:v>
                </c:pt>
                <c:pt idx="2587">
                  <c:v>1.630975110903125</c:v>
                </c:pt>
                <c:pt idx="2588">
                  <c:v>1.6499353500442111</c:v>
                </c:pt>
                <c:pt idx="2589">
                  <c:v>1.669027226631089</c:v>
                </c:pt>
                <c:pt idx="2590">
                  <c:v>1.786359805720662</c:v>
                </c:pt>
                <c:pt idx="2591">
                  <c:v>1.806381596626617</c:v>
                </c:pt>
                <c:pt idx="2592">
                  <c:v>1.806381596626617</c:v>
                </c:pt>
                <c:pt idx="2593">
                  <c:v>1.8265374317164631</c:v>
                </c:pt>
                <c:pt idx="2594">
                  <c:v>1.8468276088008431</c:v>
                </c:pt>
                <c:pt idx="2595">
                  <c:v>1.8265374317164631</c:v>
                </c:pt>
                <c:pt idx="2596">
                  <c:v>1.806381596626617</c:v>
                </c:pt>
                <c:pt idx="2597">
                  <c:v>1.806381596626617</c:v>
                </c:pt>
                <c:pt idx="2598">
                  <c:v>1.766471760524825</c:v>
                </c:pt>
                <c:pt idx="2599">
                  <c:v>1.7467171618977479</c:v>
                </c:pt>
                <c:pt idx="2600">
                  <c:v>1.766471760524825</c:v>
                </c:pt>
                <c:pt idx="2601">
                  <c:v>1.766471760524825</c:v>
                </c:pt>
                <c:pt idx="2602">
                  <c:v>1.786359805720662</c:v>
                </c:pt>
                <c:pt idx="2603">
                  <c:v>1.806381596626617</c:v>
                </c:pt>
                <c:pt idx="2604">
                  <c:v>1.786359805720662</c:v>
                </c:pt>
                <c:pt idx="2605">
                  <c:v>1.786359805720662</c:v>
                </c:pt>
                <c:pt idx="2606">
                  <c:v>1.7270957100259929</c:v>
                </c:pt>
                <c:pt idx="2607">
                  <c:v>1.707607104419484</c:v>
                </c:pt>
                <c:pt idx="2608">
                  <c:v>1.669027226631089</c:v>
                </c:pt>
                <c:pt idx="2609">
                  <c:v>1.669027226631089</c:v>
                </c:pt>
                <c:pt idx="2610">
                  <c:v>1.6121462052645059</c:v>
                </c:pt>
                <c:pt idx="2611">
                  <c:v>1.5934483284799761</c:v>
                </c:pt>
                <c:pt idx="2612">
                  <c:v>1.630975110903125</c:v>
                </c:pt>
                <c:pt idx="2613">
                  <c:v>1.6499353500442111</c:v>
                </c:pt>
                <c:pt idx="2614">
                  <c:v>1.707607104419484</c:v>
                </c:pt>
                <c:pt idx="2615">
                  <c:v>1.7270957100259929</c:v>
                </c:pt>
                <c:pt idx="2616">
                  <c:v>1.688251043906916</c:v>
                </c:pt>
                <c:pt idx="2617">
                  <c:v>1.688251043906916</c:v>
                </c:pt>
                <c:pt idx="2618">
                  <c:v>1.669027226631089</c:v>
                </c:pt>
                <c:pt idx="2619">
                  <c:v>1.6499353500442111</c:v>
                </c:pt>
                <c:pt idx="2620">
                  <c:v>1.630975110903125</c:v>
                </c:pt>
                <c:pt idx="2621">
                  <c:v>1.5934483284799761</c:v>
                </c:pt>
                <c:pt idx="2622">
                  <c:v>1.5934483284799761</c:v>
                </c:pt>
                <c:pt idx="2623">
                  <c:v>1.5934483284799761</c:v>
                </c:pt>
                <c:pt idx="2624">
                  <c:v>1.6121462052645059</c:v>
                </c:pt>
                <c:pt idx="2625">
                  <c:v>1.669027226631089</c:v>
                </c:pt>
                <c:pt idx="2626">
                  <c:v>1.7270957100259929</c:v>
                </c:pt>
                <c:pt idx="2627">
                  <c:v>1.766471760524825</c:v>
                </c:pt>
                <c:pt idx="2628">
                  <c:v>1.7467171618977479</c:v>
                </c:pt>
                <c:pt idx="2629">
                  <c:v>1.707607104419484</c:v>
                </c:pt>
                <c:pt idx="2630">
                  <c:v>1.6121462052645059</c:v>
                </c:pt>
                <c:pt idx="2631">
                  <c:v>1.6121462052645059</c:v>
                </c:pt>
                <c:pt idx="2632">
                  <c:v>1.6121462052645059</c:v>
                </c:pt>
                <c:pt idx="2633">
                  <c:v>1.5748811751911811</c:v>
                </c:pt>
                <c:pt idx="2634">
                  <c:v>1.5748811751911811</c:v>
                </c:pt>
                <c:pt idx="2635">
                  <c:v>1.5748811751911811</c:v>
                </c:pt>
                <c:pt idx="2636">
                  <c:v>1.6121462052645059</c:v>
                </c:pt>
                <c:pt idx="2637">
                  <c:v>1.6499353500442111</c:v>
                </c:pt>
                <c:pt idx="2638">
                  <c:v>1.707607104419484</c:v>
                </c:pt>
                <c:pt idx="2639">
                  <c:v>1.766471760524825</c:v>
                </c:pt>
                <c:pt idx="2640">
                  <c:v>1.766471760524825</c:v>
                </c:pt>
                <c:pt idx="2641">
                  <c:v>1.8265374317164631</c:v>
                </c:pt>
                <c:pt idx="2642">
                  <c:v>1.8265374317164631</c:v>
                </c:pt>
                <c:pt idx="2643">
                  <c:v>1.8265374317164631</c:v>
                </c:pt>
                <c:pt idx="2644">
                  <c:v>1.9293376703319101</c:v>
                </c:pt>
                <c:pt idx="2645">
                  <c:v>1.9085071602726571</c:v>
                </c:pt>
                <c:pt idx="2646">
                  <c:v>1.950304001644233</c:v>
                </c:pt>
                <c:pt idx="2647">
                  <c:v>1.9714064481322049</c:v>
                </c:pt>
                <c:pt idx="2648">
                  <c:v>1.950304001644233</c:v>
                </c:pt>
                <c:pt idx="2649">
                  <c:v>2.0140208591628741</c:v>
                </c:pt>
                <c:pt idx="2650">
                  <c:v>2.0140208591628741</c:v>
                </c:pt>
                <c:pt idx="2651">
                  <c:v>2.05718324221117</c:v>
                </c:pt>
                <c:pt idx="2652">
                  <c:v>2.05718324221117</c:v>
                </c:pt>
                <c:pt idx="2653">
                  <c:v>2.05718324221117</c:v>
                </c:pt>
                <c:pt idx="2654">
                  <c:v>2.0355334084003802</c:v>
                </c:pt>
                <c:pt idx="2655">
                  <c:v>2.0140208591628741</c:v>
                </c:pt>
                <c:pt idx="2656">
                  <c:v>1.950304001644233</c:v>
                </c:pt>
                <c:pt idx="2657">
                  <c:v>1.9085071602726571</c:v>
                </c:pt>
                <c:pt idx="2658">
                  <c:v>1.867252425031664</c:v>
                </c:pt>
                <c:pt idx="2659">
                  <c:v>1.806381596626617</c:v>
                </c:pt>
                <c:pt idx="2660">
                  <c:v>1.8468276088008431</c:v>
                </c:pt>
                <c:pt idx="2661">
                  <c:v>1.867252425031664</c:v>
                </c:pt>
                <c:pt idx="2662">
                  <c:v>1.867252425031664</c:v>
                </c:pt>
                <c:pt idx="2663">
                  <c:v>1.950304001644233</c:v>
                </c:pt>
                <c:pt idx="2664">
                  <c:v>1.9714064481322049</c:v>
                </c:pt>
                <c:pt idx="2665">
                  <c:v>2.0140208591628741</c:v>
                </c:pt>
                <c:pt idx="2666">
                  <c:v>2.0140208591628741</c:v>
                </c:pt>
                <c:pt idx="2667">
                  <c:v>1.992645303085083</c:v>
                </c:pt>
                <c:pt idx="2668">
                  <c:v>2.2126003970267711</c:v>
                </c:pt>
                <c:pt idx="2669">
                  <c:v>2.235358925049467</c:v>
                </c:pt>
                <c:pt idx="2670">
                  <c:v>2.3512554643944368</c:v>
                </c:pt>
                <c:pt idx="2671">
                  <c:v>2.2582573330504632</c:v>
                </c:pt>
                <c:pt idx="2672">
                  <c:v>2.1899814629870362</c:v>
                </c:pt>
                <c:pt idx="2673">
                  <c:v>2.05718324221117</c:v>
                </c:pt>
                <c:pt idx="2674">
                  <c:v>2.1008959261244309</c:v>
                </c:pt>
                <c:pt idx="2675">
                  <c:v>1.9714064481322049</c:v>
                </c:pt>
                <c:pt idx="2676">
                  <c:v>1.806381596626617</c:v>
                </c:pt>
                <c:pt idx="2677">
                  <c:v>1.766471760524825</c:v>
                </c:pt>
                <c:pt idx="2678">
                  <c:v>1.766471760524825</c:v>
                </c:pt>
                <c:pt idx="2679">
                  <c:v>1.6121462052645059</c:v>
                </c:pt>
                <c:pt idx="2680">
                  <c:v>1.5934483284799761</c:v>
                </c:pt>
                <c:pt idx="2681">
                  <c:v>1.5748811751911811</c:v>
                </c:pt>
                <c:pt idx="2682">
                  <c:v>1.556444439324802</c:v>
                </c:pt>
                <c:pt idx="2683">
                  <c:v>1.5748811751911811</c:v>
                </c:pt>
                <c:pt idx="2684">
                  <c:v>1.630975110903125</c:v>
                </c:pt>
                <c:pt idx="2685">
                  <c:v>1.688251043906916</c:v>
                </c:pt>
                <c:pt idx="2686">
                  <c:v>1.7467171618977479</c:v>
                </c:pt>
                <c:pt idx="2687">
                  <c:v>1.786359805720662</c:v>
                </c:pt>
                <c:pt idx="2688">
                  <c:v>1.786359805720662</c:v>
                </c:pt>
                <c:pt idx="2689">
                  <c:v>1.7467171618977479</c:v>
                </c:pt>
                <c:pt idx="2690">
                  <c:v>1.707607104419484</c:v>
                </c:pt>
                <c:pt idx="2691">
                  <c:v>1.688251043906916</c:v>
                </c:pt>
                <c:pt idx="2692">
                  <c:v>1.669027226631089</c:v>
                </c:pt>
                <c:pt idx="2693">
                  <c:v>1.630975110903125</c:v>
                </c:pt>
                <c:pt idx="2694">
                  <c:v>1.630975110903125</c:v>
                </c:pt>
                <c:pt idx="2695">
                  <c:v>1.6121462052645059</c:v>
                </c:pt>
                <c:pt idx="2696">
                  <c:v>1.5748811751911811</c:v>
                </c:pt>
                <c:pt idx="2697">
                  <c:v>1.669027226631089</c:v>
                </c:pt>
                <c:pt idx="2698">
                  <c:v>1.5934483284799761</c:v>
                </c:pt>
                <c:pt idx="2699">
                  <c:v>1.6121462052645059</c:v>
                </c:pt>
                <c:pt idx="2700">
                  <c:v>1.5934483284799761</c:v>
                </c:pt>
                <c:pt idx="2701">
                  <c:v>1.5381378140875119</c:v>
                </c:pt>
                <c:pt idx="2702">
                  <c:v>1.5748811751911811</c:v>
                </c:pt>
                <c:pt idx="2703">
                  <c:v>1.431013113427569</c:v>
                </c:pt>
                <c:pt idx="2704">
                  <c:v>1.431013113427569</c:v>
                </c:pt>
                <c:pt idx="2705">
                  <c:v>1.4136086108122441</c:v>
                </c:pt>
                <c:pt idx="2706">
                  <c:v>1.4136086108122441</c:v>
                </c:pt>
                <c:pt idx="2707">
                  <c:v>1.448545558521785</c:v>
                </c:pt>
                <c:pt idx="2708">
                  <c:v>1.483995523309098</c:v>
                </c:pt>
                <c:pt idx="2709">
                  <c:v>1.5199609919608661</c:v>
                </c:pt>
                <c:pt idx="2710">
                  <c:v>1.5381378140875119</c:v>
                </c:pt>
                <c:pt idx="2711">
                  <c:v>1.556444439324802</c:v>
                </c:pt>
                <c:pt idx="2712">
                  <c:v>1.5748811751911811</c:v>
                </c:pt>
                <c:pt idx="2713">
                  <c:v>1.556444439324802</c:v>
                </c:pt>
                <c:pt idx="2714">
                  <c:v>1.5381378140875119</c:v>
                </c:pt>
                <c:pt idx="2715">
                  <c:v>1.5381378140875119</c:v>
                </c:pt>
                <c:pt idx="2716">
                  <c:v>1.5199609919608661</c:v>
                </c:pt>
                <c:pt idx="2717">
                  <c:v>1.50191366469614</c:v>
                </c:pt>
                <c:pt idx="2718">
                  <c:v>1.483995523309098</c:v>
                </c:pt>
                <c:pt idx="2719">
                  <c:v>1.50191366469614</c:v>
                </c:pt>
                <c:pt idx="2720">
                  <c:v>1.483995523309098</c:v>
                </c:pt>
                <c:pt idx="2721">
                  <c:v>1.483995523309098</c:v>
                </c:pt>
                <c:pt idx="2722">
                  <c:v>1.50191366469614</c:v>
                </c:pt>
                <c:pt idx="2723">
                  <c:v>1.483995523309098</c:v>
                </c:pt>
                <c:pt idx="2724">
                  <c:v>1.448545558521785</c:v>
                </c:pt>
                <c:pt idx="2725">
                  <c:v>1.448545558521785</c:v>
                </c:pt>
                <c:pt idx="2726">
                  <c:v>1.431013113427569</c:v>
                </c:pt>
                <c:pt idx="2727">
                  <c:v>1.396331737933389</c:v>
                </c:pt>
                <c:pt idx="2728">
                  <c:v>1.396331737933389</c:v>
                </c:pt>
                <c:pt idx="2729">
                  <c:v>1.4136086108122441</c:v>
                </c:pt>
                <c:pt idx="2730">
                  <c:v>1.396331737933389</c:v>
                </c:pt>
                <c:pt idx="2731">
                  <c:v>1.396331737933389</c:v>
                </c:pt>
                <c:pt idx="2732">
                  <c:v>1.4136086108122441</c:v>
                </c:pt>
                <c:pt idx="2733">
                  <c:v>1.431013113427569</c:v>
                </c:pt>
                <c:pt idx="2734">
                  <c:v>1.483995523309098</c:v>
                </c:pt>
                <c:pt idx="2735">
                  <c:v>1.50191366469614</c:v>
                </c:pt>
                <c:pt idx="2736">
                  <c:v>1.5748811751911811</c:v>
                </c:pt>
                <c:pt idx="2737">
                  <c:v>1.5934483284799761</c:v>
                </c:pt>
                <c:pt idx="2738">
                  <c:v>1.6121462052645059</c:v>
                </c:pt>
                <c:pt idx="2739">
                  <c:v>1.669027226631089</c:v>
                </c:pt>
                <c:pt idx="2740">
                  <c:v>1.669027226631089</c:v>
                </c:pt>
                <c:pt idx="2741">
                  <c:v>1.630975110903125</c:v>
                </c:pt>
                <c:pt idx="2742">
                  <c:v>1.6121462052645059</c:v>
                </c:pt>
                <c:pt idx="2743">
                  <c:v>1.5934483284799761</c:v>
                </c:pt>
                <c:pt idx="2744">
                  <c:v>1.5748811751911811</c:v>
                </c:pt>
                <c:pt idx="2745">
                  <c:v>1.6121462052645059</c:v>
                </c:pt>
                <c:pt idx="2746">
                  <c:v>1.707607104419484</c:v>
                </c:pt>
                <c:pt idx="2747">
                  <c:v>1.806381596626617</c:v>
                </c:pt>
                <c:pt idx="2748">
                  <c:v>1.9714064481322049</c:v>
                </c:pt>
                <c:pt idx="2749">
                  <c:v>2.1008959261244309</c:v>
                </c:pt>
                <c:pt idx="2750">
                  <c:v>2.1899814629870362</c:v>
                </c:pt>
                <c:pt idx="2751">
                  <c:v>2.2812959064415459</c:v>
                </c:pt>
                <c:pt idx="2752">
                  <c:v>2.2812959064415459</c:v>
                </c:pt>
                <c:pt idx="2753">
                  <c:v>2.4224867304018889</c:v>
                </c:pt>
                <c:pt idx="2754">
                  <c:v>2.47068450724155</c:v>
                </c:pt>
                <c:pt idx="2755">
                  <c:v>2.544052183634554</c:v>
                </c:pt>
                <c:pt idx="2756">
                  <c:v>2.494997318121253</c:v>
                </c:pt>
                <c:pt idx="2757">
                  <c:v>2.446514404773668</c:v>
                </c:pt>
                <c:pt idx="2758">
                  <c:v>2.374857541916541</c:v>
                </c:pt>
                <c:pt idx="2759">
                  <c:v>2.2812959064415459</c:v>
                </c:pt>
                <c:pt idx="2760">
                  <c:v>2.2126003970267711</c:v>
                </c:pt>
                <c:pt idx="2761">
                  <c:v>2.1451612299357539</c:v>
                </c:pt>
                <c:pt idx="2762">
                  <c:v>2.05718324221117</c:v>
                </c:pt>
                <c:pt idx="2763">
                  <c:v>2.0140208591628741</c:v>
                </c:pt>
                <c:pt idx="2764">
                  <c:v>1.950304001644233</c:v>
                </c:pt>
                <c:pt idx="2765">
                  <c:v>1.9293376703319101</c:v>
                </c:pt>
                <c:pt idx="2766">
                  <c:v>1.8468276088008431</c:v>
                </c:pt>
                <c:pt idx="2767">
                  <c:v>1.8468276088008431</c:v>
                </c:pt>
                <c:pt idx="2768">
                  <c:v>1.867252425031664</c:v>
                </c:pt>
                <c:pt idx="2769">
                  <c:v>1.8878121769064511</c:v>
                </c:pt>
                <c:pt idx="2770">
                  <c:v>1.9293376703319101</c:v>
                </c:pt>
                <c:pt idx="2771">
                  <c:v>1.8468276088008431</c:v>
                </c:pt>
                <c:pt idx="2772">
                  <c:v>1.786359805720662</c:v>
                </c:pt>
                <c:pt idx="2773">
                  <c:v>1.707607104419484</c:v>
                </c:pt>
                <c:pt idx="2774">
                  <c:v>1.5934483284799761</c:v>
                </c:pt>
                <c:pt idx="2775">
                  <c:v>1.5199609919608661</c:v>
                </c:pt>
                <c:pt idx="2776">
                  <c:v>1.448545558521785</c:v>
                </c:pt>
                <c:pt idx="2777">
                  <c:v>1.448545558521785</c:v>
                </c:pt>
                <c:pt idx="2778">
                  <c:v>1.448545558521785</c:v>
                </c:pt>
                <c:pt idx="2779">
                  <c:v>1.5381378140875119</c:v>
                </c:pt>
                <c:pt idx="2780">
                  <c:v>1.5748811751911811</c:v>
                </c:pt>
                <c:pt idx="2781">
                  <c:v>1.630975110903125</c:v>
                </c:pt>
                <c:pt idx="2782">
                  <c:v>1.669027226631089</c:v>
                </c:pt>
                <c:pt idx="2783">
                  <c:v>1.688251043906916</c:v>
                </c:pt>
                <c:pt idx="2784">
                  <c:v>1.707607104419484</c:v>
                </c:pt>
                <c:pt idx="2785">
                  <c:v>1.707607104419484</c:v>
                </c:pt>
                <c:pt idx="2786">
                  <c:v>1.669027226631089</c:v>
                </c:pt>
                <c:pt idx="2787">
                  <c:v>1.630975110903125</c:v>
                </c:pt>
                <c:pt idx="2788">
                  <c:v>1.5748811751911811</c:v>
                </c:pt>
                <c:pt idx="2789">
                  <c:v>1.556444439324802</c:v>
                </c:pt>
                <c:pt idx="2790">
                  <c:v>1.556444439324802</c:v>
                </c:pt>
                <c:pt idx="2791">
                  <c:v>1.5381378140875119</c:v>
                </c:pt>
                <c:pt idx="2792">
                  <c:v>1.50191366469614</c:v>
                </c:pt>
                <c:pt idx="2793">
                  <c:v>1.556444439324802</c:v>
                </c:pt>
                <c:pt idx="2794">
                  <c:v>1.5381378140875119</c:v>
                </c:pt>
                <c:pt idx="2795">
                  <c:v>1.556444439324802</c:v>
                </c:pt>
                <c:pt idx="2796">
                  <c:v>1.50191366469614</c:v>
                </c:pt>
                <c:pt idx="2797">
                  <c:v>1.483995523309098</c:v>
                </c:pt>
                <c:pt idx="2798">
                  <c:v>1.448545558521785</c:v>
                </c:pt>
                <c:pt idx="2799">
                  <c:v>1.431013113427569</c:v>
                </c:pt>
                <c:pt idx="2800">
                  <c:v>1.4136086108122441</c:v>
                </c:pt>
                <c:pt idx="2801">
                  <c:v>1.431013113427569</c:v>
                </c:pt>
                <c:pt idx="2802">
                  <c:v>1.396331737933389</c:v>
                </c:pt>
                <c:pt idx="2803">
                  <c:v>1.4136086108122441</c:v>
                </c:pt>
                <c:pt idx="2804">
                  <c:v>1.448545558521785</c:v>
                </c:pt>
                <c:pt idx="2805">
                  <c:v>1.4662062580747091</c:v>
                </c:pt>
                <c:pt idx="2806">
                  <c:v>1.50191366469614</c:v>
                </c:pt>
                <c:pt idx="2807">
                  <c:v>1.50191366469614</c:v>
                </c:pt>
                <c:pt idx="2808">
                  <c:v>1.50191366469614</c:v>
                </c:pt>
                <c:pt idx="2809">
                  <c:v>1.50191366469614</c:v>
                </c:pt>
                <c:pt idx="2810">
                  <c:v>1.4662062580747091</c:v>
                </c:pt>
                <c:pt idx="2811">
                  <c:v>1.448545558521785</c:v>
                </c:pt>
                <c:pt idx="2812">
                  <c:v>1.4136086108122441</c:v>
                </c:pt>
                <c:pt idx="2813">
                  <c:v>1.4136086108122441</c:v>
                </c:pt>
                <c:pt idx="2814">
                  <c:v>1.396331737933389</c:v>
                </c:pt>
                <c:pt idx="2815">
                  <c:v>1.37918218128035</c:v>
                </c:pt>
                <c:pt idx="2816">
                  <c:v>1.396331737933389</c:v>
                </c:pt>
                <c:pt idx="2817">
                  <c:v>1.4136086108122441</c:v>
                </c:pt>
                <c:pt idx="2818">
                  <c:v>1.396331737933389</c:v>
                </c:pt>
                <c:pt idx="2819">
                  <c:v>1.396331737933389</c:v>
                </c:pt>
                <c:pt idx="2820">
                  <c:v>1.396331737933389</c:v>
                </c:pt>
                <c:pt idx="2821">
                  <c:v>1.37918218128035</c:v>
                </c:pt>
                <c:pt idx="2822">
                  <c:v>1.345263758733773</c:v>
                </c:pt>
                <c:pt idx="2823">
                  <c:v>1.3621596265685609</c:v>
                </c:pt>
                <c:pt idx="2824">
                  <c:v>1.3621596265685609</c:v>
                </c:pt>
                <c:pt idx="2825">
                  <c:v>1.3621596265685609</c:v>
                </c:pt>
                <c:pt idx="2826">
                  <c:v>1.345263758733773</c:v>
                </c:pt>
                <c:pt idx="2827">
                  <c:v>1.448545558521785</c:v>
                </c:pt>
                <c:pt idx="2828">
                  <c:v>1.431013113427569</c:v>
                </c:pt>
                <c:pt idx="2829">
                  <c:v>1.4662062580747091</c:v>
                </c:pt>
                <c:pt idx="2830">
                  <c:v>1.50191366469614</c:v>
                </c:pt>
                <c:pt idx="2831">
                  <c:v>1.5199609919608661</c:v>
                </c:pt>
                <c:pt idx="2832">
                  <c:v>1.5748811751911811</c:v>
                </c:pt>
                <c:pt idx="2833">
                  <c:v>1.6121462052645059</c:v>
                </c:pt>
                <c:pt idx="2834">
                  <c:v>1.6499353500442111</c:v>
                </c:pt>
                <c:pt idx="2835">
                  <c:v>1.7467171618977479</c:v>
                </c:pt>
                <c:pt idx="2836">
                  <c:v>1.9293376703319101</c:v>
                </c:pt>
                <c:pt idx="2837">
                  <c:v>2.1008959261244309</c:v>
                </c:pt>
                <c:pt idx="2838">
                  <c:v>2.327794688144698</c:v>
                </c:pt>
                <c:pt idx="2839">
                  <c:v>2.544052183634554</c:v>
                </c:pt>
                <c:pt idx="2840">
                  <c:v>2.824176882349132</c:v>
                </c:pt>
                <c:pt idx="2841">
                  <c:v>3.2348169536799851</c:v>
                </c:pt>
                <c:pt idx="2842">
                  <c:v>3.437991022113069</c:v>
                </c:pt>
                <c:pt idx="2843">
                  <c:v>3.497408923138603</c:v>
                </c:pt>
                <c:pt idx="2844">
                  <c:v>3.437991022113069</c:v>
                </c:pt>
                <c:pt idx="2845">
                  <c:v>3.320982600857656</c:v>
                </c:pt>
                <c:pt idx="2846">
                  <c:v>3.1781266839185651</c:v>
                </c:pt>
                <c:pt idx="2847">
                  <c:v>2.984424205656353</c:v>
                </c:pt>
                <c:pt idx="2848">
                  <c:v>2.8505167421313602</c:v>
                </c:pt>
                <c:pt idx="2849">
                  <c:v>2.7719366195426862</c:v>
                </c:pt>
                <c:pt idx="2850">
                  <c:v>2.6946707659975191</c:v>
                </c:pt>
                <c:pt idx="2851">
                  <c:v>2.669206261733196</c:v>
                </c:pt>
                <c:pt idx="2852">
                  <c:v>2.6438866888897441</c:v>
                </c:pt>
                <c:pt idx="2853">
                  <c:v>2.5687947961647648</c:v>
                </c:pt>
                <c:pt idx="2854">
                  <c:v>2.5194531171789638</c:v>
                </c:pt>
                <c:pt idx="2855">
                  <c:v>2.5194531171789638</c:v>
                </c:pt>
                <c:pt idx="2856">
                  <c:v>2.47068450724155</c:v>
                </c:pt>
                <c:pt idx="2857">
                  <c:v>2.446514404773668</c:v>
                </c:pt>
                <c:pt idx="2858">
                  <c:v>2.3512554643944368</c:v>
                </c:pt>
                <c:pt idx="2859">
                  <c:v>2.3512554643944368</c:v>
                </c:pt>
                <c:pt idx="2860">
                  <c:v>2.304474930054516</c:v>
                </c:pt>
                <c:pt idx="2861">
                  <c:v>2.2812959064415459</c:v>
                </c:pt>
                <c:pt idx="2862">
                  <c:v>2.235358925049467</c:v>
                </c:pt>
                <c:pt idx="2863">
                  <c:v>2.1899814629870362</c:v>
                </c:pt>
                <c:pt idx="2864">
                  <c:v>2.1451612299357539</c:v>
                </c:pt>
                <c:pt idx="2865">
                  <c:v>2.1451612299357539</c:v>
                </c:pt>
                <c:pt idx="2866">
                  <c:v>2.1008959261244309</c:v>
                </c:pt>
                <c:pt idx="2867">
                  <c:v>2.1008959261244309</c:v>
                </c:pt>
                <c:pt idx="2868">
                  <c:v>2.0355334084003802</c:v>
                </c:pt>
                <c:pt idx="2869">
                  <c:v>1.992645303085083</c:v>
                </c:pt>
                <c:pt idx="2870">
                  <c:v>1.9714064481322049</c:v>
                </c:pt>
                <c:pt idx="2871">
                  <c:v>1.9293376703319101</c:v>
                </c:pt>
                <c:pt idx="2872">
                  <c:v>1.9714064481322049</c:v>
                </c:pt>
                <c:pt idx="2873">
                  <c:v>2.0140208591628741</c:v>
                </c:pt>
                <c:pt idx="2874">
                  <c:v>2.0355334084003802</c:v>
                </c:pt>
                <c:pt idx="2875">
                  <c:v>2.05718324221117</c:v>
                </c:pt>
                <c:pt idx="2876">
                  <c:v>2.1008959261244309</c:v>
                </c:pt>
                <c:pt idx="2877">
                  <c:v>2.1229593559832538</c:v>
                </c:pt>
                <c:pt idx="2878">
                  <c:v>2.1451612299357539</c:v>
                </c:pt>
                <c:pt idx="2879">
                  <c:v>2.1675018363477832</c:v>
                </c:pt>
                <c:pt idx="2880">
                  <c:v>2.1675018363477832</c:v>
                </c:pt>
                <c:pt idx="2881">
                  <c:v>2.1675018363477832</c:v>
                </c:pt>
                <c:pt idx="2882">
                  <c:v>2.1451612299357539</c:v>
                </c:pt>
                <c:pt idx="2883">
                  <c:v>2.1229593559832538</c:v>
                </c:pt>
                <c:pt idx="2884">
                  <c:v>2.1008959261244309</c:v>
                </c:pt>
                <c:pt idx="2885">
                  <c:v>2.05718324221117</c:v>
                </c:pt>
                <c:pt idx="2886">
                  <c:v>2.0355334084003802</c:v>
                </c:pt>
                <c:pt idx="2887">
                  <c:v>2.0355334084003802</c:v>
                </c:pt>
                <c:pt idx="2888">
                  <c:v>2.0355334084003802</c:v>
                </c:pt>
                <c:pt idx="2889">
                  <c:v>2.0140208591628741</c:v>
                </c:pt>
                <c:pt idx="2890">
                  <c:v>2.0140208591628741</c:v>
                </c:pt>
                <c:pt idx="2891">
                  <c:v>1.9714064481322049</c:v>
                </c:pt>
                <c:pt idx="2892">
                  <c:v>1.9293376703319101</c:v>
                </c:pt>
                <c:pt idx="2893">
                  <c:v>1.9085071602726571</c:v>
                </c:pt>
                <c:pt idx="2894">
                  <c:v>1.8878121769064511</c:v>
                </c:pt>
                <c:pt idx="2895">
                  <c:v>1.867252425031664</c:v>
                </c:pt>
                <c:pt idx="2896">
                  <c:v>1.8265374317164631</c:v>
                </c:pt>
                <c:pt idx="2897">
                  <c:v>1.8265374317164631</c:v>
                </c:pt>
                <c:pt idx="2898">
                  <c:v>1.8265374317164631</c:v>
                </c:pt>
                <c:pt idx="2899">
                  <c:v>1.8265374317164631</c:v>
                </c:pt>
                <c:pt idx="2900">
                  <c:v>1.8468276088008431</c:v>
                </c:pt>
                <c:pt idx="2901">
                  <c:v>1.867252425031664</c:v>
                </c:pt>
                <c:pt idx="2902">
                  <c:v>1.8878121769064511</c:v>
                </c:pt>
                <c:pt idx="2903">
                  <c:v>1.8878121769064511</c:v>
                </c:pt>
                <c:pt idx="2904">
                  <c:v>1.9085071602726571</c:v>
                </c:pt>
                <c:pt idx="2905">
                  <c:v>1.9293376703319101</c:v>
                </c:pt>
                <c:pt idx="2906">
                  <c:v>1.950304001644233</c:v>
                </c:pt>
                <c:pt idx="2907">
                  <c:v>1.9293376703319101</c:v>
                </c:pt>
                <c:pt idx="2908">
                  <c:v>1.9293376703319101</c:v>
                </c:pt>
                <c:pt idx="2909">
                  <c:v>1.9085071602726571</c:v>
                </c:pt>
                <c:pt idx="2910">
                  <c:v>1.867252425031664</c:v>
                </c:pt>
                <c:pt idx="2911">
                  <c:v>1.867252425031664</c:v>
                </c:pt>
                <c:pt idx="2912">
                  <c:v>1.8878121769064511</c:v>
                </c:pt>
                <c:pt idx="2913">
                  <c:v>1.8878121769064511</c:v>
                </c:pt>
                <c:pt idx="2914">
                  <c:v>1.8468276088008431</c:v>
                </c:pt>
                <c:pt idx="2915">
                  <c:v>1.8265374317164631</c:v>
                </c:pt>
                <c:pt idx="2916">
                  <c:v>1.806381596626617</c:v>
                </c:pt>
                <c:pt idx="2917">
                  <c:v>1.7467171618977479</c:v>
                </c:pt>
                <c:pt idx="2918">
                  <c:v>1.688251043906916</c:v>
                </c:pt>
                <c:pt idx="2919">
                  <c:v>1.669027226631089</c:v>
                </c:pt>
                <c:pt idx="2920">
                  <c:v>1.6499353500442111</c:v>
                </c:pt>
                <c:pt idx="2921">
                  <c:v>1.630975110903125</c:v>
                </c:pt>
                <c:pt idx="2922">
                  <c:v>1.6121462052645059</c:v>
                </c:pt>
                <c:pt idx="2923">
                  <c:v>1.630975110903125</c:v>
                </c:pt>
                <c:pt idx="2924">
                  <c:v>1.6499353500442111</c:v>
                </c:pt>
                <c:pt idx="2925">
                  <c:v>1.669027226631089</c:v>
                </c:pt>
                <c:pt idx="2926">
                  <c:v>1.688251043906916</c:v>
                </c:pt>
                <c:pt idx="2927">
                  <c:v>1.707607104419484</c:v>
                </c:pt>
                <c:pt idx="2928">
                  <c:v>1.7467171618977479</c:v>
                </c:pt>
                <c:pt idx="2929">
                  <c:v>1.7467171618977479</c:v>
                </c:pt>
                <c:pt idx="2930">
                  <c:v>1.766471760524825</c:v>
                </c:pt>
                <c:pt idx="2931">
                  <c:v>1.766471760524825</c:v>
                </c:pt>
                <c:pt idx="2932">
                  <c:v>1.766471760524825</c:v>
                </c:pt>
                <c:pt idx="2933">
                  <c:v>1.7467171618977479</c:v>
                </c:pt>
                <c:pt idx="2934">
                  <c:v>1.766471760524825</c:v>
                </c:pt>
                <c:pt idx="2935">
                  <c:v>1.766471760524825</c:v>
                </c:pt>
                <c:pt idx="2936">
                  <c:v>1.766471760524825</c:v>
                </c:pt>
                <c:pt idx="2937">
                  <c:v>1.766471760524825</c:v>
                </c:pt>
                <c:pt idx="2938">
                  <c:v>1.7270957100259929</c:v>
                </c:pt>
                <c:pt idx="2939">
                  <c:v>1.707607104419484</c:v>
                </c:pt>
                <c:pt idx="2940">
                  <c:v>1.688251043906916</c:v>
                </c:pt>
                <c:pt idx="2941">
                  <c:v>1.6121462052645059</c:v>
                </c:pt>
                <c:pt idx="2942">
                  <c:v>1.630975110903125</c:v>
                </c:pt>
                <c:pt idx="2943">
                  <c:v>1.5381378140875119</c:v>
                </c:pt>
                <c:pt idx="2944">
                  <c:v>1.5199609919608661</c:v>
                </c:pt>
                <c:pt idx="2945">
                  <c:v>1.50191366469614</c:v>
                </c:pt>
                <c:pt idx="2946">
                  <c:v>1.483995523309098</c:v>
                </c:pt>
                <c:pt idx="2947">
                  <c:v>1.556444439324802</c:v>
                </c:pt>
                <c:pt idx="2948">
                  <c:v>1.556444439324802</c:v>
                </c:pt>
                <c:pt idx="2949">
                  <c:v>1.5748811751911811</c:v>
                </c:pt>
                <c:pt idx="2950">
                  <c:v>1.5748811751911811</c:v>
                </c:pt>
                <c:pt idx="2951">
                  <c:v>1.6121462052645059</c:v>
                </c:pt>
                <c:pt idx="2952">
                  <c:v>1.5934483284799761</c:v>
                </c:pt>
                <c:pt idx="2953">
                  <c:v>1.6121462052645059</c:v>
                </c:pt>
                <c:pt idx="2954">
                  <c:v>1.5934483284799761</c:v>
                </c:pt>
                <c:pt idx="2955">
                  <c:v>1.630975110903125</c:v>
                </c:pt>
                <c:pt idx="2956">
                  <c:v>1.630975110903125</c:v>
                </c:pt>
                <c:pt idx="2957">
                  <c:v>1.669027226631089</c:v>
                </c:pt>
                <c:pt idx="2958">
                  <c:v>1.6499353500442111</c:v>
                </c:pt>
                <c:pt idx="2959">
                  <c:v>1.630975110903125</c:v>
                </c:pt>
                <c:pt idx="2960">
                  <c:v>1.630975110903125</c:v>
                </c:pt>
                <c:pt idx="2961">
                  <c:v>1.630975110903125</c:v>
                </c:pt>
                <c:pt idx="2962">
                  <c:v>1.630975110903125</c:v>
                </c:pt>
                <c:pt idx="2963">
                  <c:v>1.5934483284799761</c:v>
                </c:pt>
                <c:pt idx="2964">
                  <c:v>1.5748811751911811</c:v>
                </c:pt>
                <c:pt idx="2965">
                  <c:v>1.5199609919608661</c:v>
                </c:pt>
                <c:pt idx="2966">
                  <c:v>1.4662062580747091</c:v>
                </c:pt>
                <c:pt idx="2967">
                  <c:v>1.431013113427569</c:v>
                </c:pt>
                <c:pt idx="2968">
                  <c:v>1.4136086108122441</c:v>
                </c:pt>
                <c:pt idx="2969">
                  <c:v>1.396331737933389</c:v>
                </c:pt>
                <c:pt idx="2970">
                  <c:v>1.396331737933389</c:v>
                </c:pt>
                <c:pt idx="2971">
                  <c:v>1.4136086108122441</c:v>
                </c:pt>
                <c:pt idx="2972">
                  <c:v>1.4136086108122441</c:v>
                </c:pt>
                <c:pt idx="2973">
                  <c:v>1.431013113427569</c:v>
                </c:pt>
                <c:pt idx="2974">
                  <c:v>1.448545558521785</c:v>
                </c:pt>
                <c:pt idx="2975">
                  <c:v>1.4662062580747091</c:v>
                </c:pt>
                <c:pt idx="2976">
                  <c:v>1.50191366469614</c:v>
                </c:pt>
                <c:pt idx="2977">
                  <c:v>1.50191366469614</c:v>
                </c:pt>
                <c:pt idx="2978">
                  <c:v>1.50191366469614</c:v>
                </c:pt>
                <c:pt idx="2979">
                  <c:v>1.5199609919608661</c:v>
                </c:pt>
                <c:pt idx="2980">
                  <c:v>1.5381378140875119</c:v>
                </c:pt>
                <c:pt idx="2981">
                  <c:v>1.5381378140875119</c:v>
                </c:pt>
                <c:pt idx="2982">
                  <c:v>1.5381378140875119</c:v>
                </c:pt>
                <c:pt idx="2983">
                  <c:v>1.5381378140875119</c:v>
                </c:pt>
                <c:pt idx="2984">
                  <c:v>1.5381378140875119</c:v>
                </c:pt>
                <c:pt idx="2985">
                  <c:v>1.5381378140875119</c:v>
                </c:pt>
                <c:pt idx="2986">
                  <c:v>1.5199609919608661</c:v>
                </c:pt>
                <c:pt idx="2987">
                  <c:v>1.5199609919608661</c:v>
                </c:pt>
                <c:pt idx="2988">
                  <c:v>1.483995523309098</c:v>
                </c:pt>
                <c:pt idx="2989">
                  <c:v>1.431013113427569</c:v>
                </c:pt>
                <c:pt idx="2990">
                  <c:v>1.396331737933389</c:v>
                </c:pt>
                <c:pt idx="2991">
                  <c:v>1.37918218128035</c:v>
                </c:pt>
                <c:pt idx="2992">
                  <c:v>1.345263758733773</c:v>
                </c:pt>
                <c:pt idx="2993">
                  <c:v>1.3621596265685609</c:v>
                </c:pt>
                <c:pt idx="2994">
                  <c:v>1.3621596265685609</c:v>
                </c:pt>
                <c:pt idx="2995">
                  <c:v>1.37918218128035</c:v>
                </c:pt>
                <c:pt idx="2996">
                  <c:v>1.37918218128035</c:v>
                </c:pt>
                <c:pt idx="2997">
                  <c:v>1.4136086108122441</c:v>
                </c:pt>
                <c:pt idx="2998">
                  <c:v>1.4136086108122441</c:v>
                </c:pt>
                <c:pt idx="2999">
                  <c:v>1.431013113427569</c:v>
                </c:pt>
                <c:pt idx="3000">
                  <c:v>1.4136086108122441</c:v>
                </c:pt>
                <c:pt idx="3001">
                  <c:v>1.431013113427569</c:v>
                </c:pt>
                <c:pt idx="3002">
                  <c:v>1.448545558521785</c:v>
                </c:pt>
                <c:pt idx="3003">
                  <c:v>1.4662062580747091</c:v>
                </c:pt>
                <c:pt idx="3004">
                  <c:v>1.50191366469614</c:v>
                </c:pt>
                <c:pt idx="3005">
                  <c:v>1.483995523309098</c:v>
                </c:pt>
                <c:pt idx="3006">
                  <c:v>1.50191366469614</c:v>
                </c:pt>
                <c:pt idx="3007">
                  <c:v>1.5199609919608661</c:v>
                </c:pt>
                <c:pt idx="3008">
                  <c:v>1.5381378140875119</c:v>
                </c:pt>
                <c:pt idx="3009">
                  <c:v>1.556444439324802</c:v>
                </c:pt>
                <c:pt idx="3010">
                  <c:v>1.5748811751911811</c:v>
                </c:pt>
                <c:pt idx="3011">
                  <c:v>1.5381378140875119</c:v>
                </c:pt>
                <c:pt idx="3012">
                  <c:v>1.50191366469614</c:v>
                </c:pt>
                <c:pt idx="3013">
                  <c:v>1.448545558521785</c:v>
                </c:pt>
                <c:pt idx="3014">
                  <c:v>1.396331737933389</c:v>
                </c:pt>
                <c:pt idx="3015">
                  <c:v>1.4136086108122441</c:v>
                </c:pt>
                <c:pt idx="3016">
                  <c:v>1.396331737933389</c:v>
                </c:pt>
                <c:pt idx="3017">
                  <c:v>1.37918218128035</c:v>
                </c:pt>
                <c:pt idx="3018">
                  <c:v>1.448545558521785</c:v>
                </c:pt>
                <c:pt idx="3019">
                  <c:v>1.5199609919608661</c:v>
                </c:pt>
                <c:pt idx="3020">
                  <c:v>1.5381378140875119</c:v>
                </c:pt>
                <c:pt idx="3021">
                  <c:v>1.5748811751911811</c:v>
                </c:pt>
                <c:pt idx="3022">
                  <c:v>1.5381378140875119</c:v>
                </c:pt>
                <c:pt idx="3023">
                  <c:v>1.5934483284799761</c:v>
                </c:pt>
                <c:pt idx="3024">
                  <c:v>1.5748811751911811</c:v>
                </c:pt>
                <c:pt idx="3025">
                  <c:v>1.556444439324802</c:v>
                </c:pt>
                <c:pt idx="3026">
                  <c:v>1.5748811751911811</c:v>
                </c:pt>
                <c:pt idx="3027">
                  <c:v>1.5934483284799761</c:v>
                </c:pt>
                <c:pt idx="3028">
                  <c:v>1.6121462052645059</c:v>
                </c:pt>
                <c:pt idx="3029">
                  <c:v>1.630975110903125</c:v>
                </c:pt>
                <c:pt idx="3030">
                  <c:v>1.669027226631089</c:v>
                </c:pt>
                <c:pt idx="3031">
                  <c:v>1.688251043906916</c:v>
                </c:pt>
                <c:pt idx="3032">
                  <c:v>1.7270957100259929</c:v>
                </c:pt>
                <c:pt idx="3033">
                  <c:v>1.7270957100259929</c:v>
                </c:pt>
                <c:pt idx="3034">
                  <c:v>1.669027226631089</c:v>
                </c:pt>
                <c:pt idx="3035">
                  <c:v>1.483995523309098</c:v>
                </c:pt>
                <c:pt idx="3036">
                  <c:v>1.396331737933389</c:v>
                </c:pt>
                <c:pt idx="3037">
                  <c:v>1.345263758733773</c:v>
                </c:pt>
                <c:pt idx="3038">
                  <c:v>1.295333114030816</c:v>
                </c:pt>
                <c:pt idx="3039">
                  <c:v>1.246531232819855</c:v>
                </c:pt>
                <c:pt idx="3040">
                  <c:v>1.2146194739372109</c:v>
                </c:pt>
                <c:pt idx="3041">
                  <c:v>1.183202975118566</c:v>
                </c:pt>
                <c:pt idx="3042">
                  <c:v>1.198849478511836</c:v>
                </c:pt>
                <c:pt idx="3043">
                  <c:v>1.183202975118566</c:v>
                </c:pt>
                <c:pt idx="3044">
                  <c:v>1.198849478511836</c:v>
                </c:pt>
                <c:pt idx="3045">
                  <c:v>1.183202975118566</c:v>
                </c:pt>
                <c:pt idx="3046">
                  <c:v>1.230513284588947</c:v>
                </c:pt>
                <c:pt idx="3047">
                  <c:v>1.262673640147844</c:v>
                </c:pt>
                <c:pt idx="3048">
                  <c:v>1.2789408272623719</c:v>
                </c:pt>
                <c:pt idx="3049">
                  <c:v>1.295333114030816</c:v>
                </c:pt>
                <c:pt idx="3050">
                  <c:v>1.311850819504766</c:v>
                </c:pt>
                <c:pt idx="3051">
                  <c:v>1.328494261926231</c:v>
                </c:pt>
                <c:pt idx="3052">
                  <c:v>1.328494261926231</c:v>
                </c:pt>
                <c:pt idx="3053">
                  <c:v>1.345263758733773</c:v>
                </c:pt>
                <c:pt idx="3054">
                  <c:v>1.3621596265685609</c:v>
                </c:pt>
                <c:pt idx="3055">
                  <c:v>1.37918218128035</c:v>
                </c:pt>
                <c:pt idx="3056">
                  <c:v>1.3621596265685609</c:v>
                </c:pt>
                <c:pt idx="3057">
                  <c:v>1.3621596265685609</c:v>
                </c:pt>
                <c:pt idx="3058">
                  <c:v>1.37918218128035</c:v>
                </c:pt>
                <c:pt idx="3059">
                  <c:v>1.37918218128035</c:v>
                </c:pt>
                <c:pt idx="3060">
                  <c:v>1.311850819504766</c:v>
                </c:pt>
                <c:pt idx="3061">
                  <c:v>1.295333114030816</c:v>
                </c:pt>
                <c:pt idx="3062">
                  <c:v>1.262673640147844</c:v>
                </c:pt>
                <c:pt idx="3063">
                  <c:v>1.2146194739372109</c:v>
                </c:pt>
                <c:pt idx="3064">
                  <c:v>1.198849478511836</c:v>
                </c:pt>
                <c:pt idx="3065">
                  <c:v>1.183202975118566</c:v>
                </c:pt>
                <c:pt idx="3066">
                  <c:v>1.1522791474042771</c:v>
                </c:pt>
                <c:pt idx="3067">
                  <c:v>1.1522791474042771</c:v>
                </c:pt>
                <c:pt idx="3068">
                  <c:v>1.137001172427482</c:v>
                </c:pt>
                <c:pt idx="3069">
                  <c:v>1.167679639715079</c:v>
                </c:pt>
                <c:pt idx="3070">
                  <c:v>1.2146194739372109</c:v>
                </c:pt>
                <c:pt idx="3071">
                  <c:v>1.2146194739372109</c:v>
                </c:pt>
                <c:pt idx="3072">
                  <c:v>1.246531232819855</c:v>
                </c:pt>
                <c:pt idx="3073">
                  <c:v>1.246531232819855</c:v>
                </c:pt>
                <c:pt idx="3074">
                  <c:v>1.246531232819855</c:v>
                </c:pt>
                <c:pt idx="3075">
                  <c:v>1.2789408272623719</c:v>
                </c:pt>
                <c:pt idx="3076">
                  <c:v>1.262673640147844</c:v>
                </c:pt>
                <c:pt idx="3077">
                  <c:v>1.262673640147844</c:v>
                </c:pt>
                <c:pt idx="3078">
                  <c:v>1.2789408272623719</c:v>
                </c:pt>
                <c:pt idx="3079">
                  <c:v>1.262673640147844</c:v>
                </c:pt>
                <c:pt idx="3080">
                  <c:v>1.295333114030816</c:v>
                </c:pt>
                <c:pt idx="3081">
                  <c:v>1.2789408272623719</c:v>
                </c:pt>
                <c:pt idx="3082">
                  <c:v>1.2789408272623719</c:v>
                </c:pt>
                <c:pt idx="3083">
                  <c:v>1.311850819504766</c:v>
                </c:pt>
                <c:pt idx="3084">
                  <c:v>1.311850819504766</c:v>
                </c:pt>
                <c:pt idx="3085">
                  <c:v>1.2789408272623719</c:v>
                </c:pt>
                <c:pt idx="3086">
                  <c:v>1.2789408272623719</c:v>
                </c:pt>
                <c:pt idx="3087">
                  <c:v>1.295333114030816</c:v>
                </c:pt>
                <c:pt idx="3088">
                  <c:v>1.2789408272623719</c:v>
                </c:pt>
                <c:pt idx="3089">
                  <c:v>1.295333114030816</c:v>
                </c:pt>
                <c:pt idx="3090">
                  <c:v>1.311850819504766</c:v>
                </c:pt>
                <c:pt idx="3091">
                  <c:v>1.311850819504766</c:v>
                </c:pt>
                <c:pt idx="3092">
                  <c:v>1.311850819504766</c:v>
                </c:pt>
                <c:pt idx="3093">
                  <c:v>1.311850819504766</c:v>
                </c:pt>
                <c:pt idx="3094">
                  <c:v>1.311850819504766</c:v>
                </c:pt>
                <c:pt idx="3095">
                  <c:v>1.328494261926231</c:v>
                </c:pt>
                <c:pt idx="3096">
                  <c:v>1.311850819504766</c:v>
                </c:pt>
                <c:pt idx="3097">
                  <c:v>1.295333114030816</c:v>
                </c:pt>
                <c:pt idx="3098">
                  <c:v>1.2789408272623719</c:v>
                </c:pt>
                <c:pt idx="3099">
                  <c:v>1.2789408272623719</c:v>
                </c:pt>
                <c:pt idx="3100">
                  <c:v>1.262673640147844</c:v>
                </c:pt>
                <c:pt idx="3101">
                  <c:v>1.246531232819855</c:v>
                </c:pt>
                <c:pt idx="3102">
                  <c:v>1.246531232819855</c:v>
                </c:pt>
                <c:pt idx="3103">
                  <c:v>1.230513284588947</c:v>
                </c:pt>
                <c:pt idx="3104">
                  <c:v>1.246531232819855</c:v>
                </c:pt>
                <c:pt idx="3105">
                  <c:v>1.262673640147844</c:v>
                </c:pt>
                <c:pt idx="3106">
                  <c:v>1.311850819504766</c:v>
                </c:pt>
                <c:pt idx="3107">
                  <c:v>1.295333114030816</c:v>
                </c:pt>
                <c:pt idx="3108">
                  <c:v>1.262673640147844</c:v>
                </c:pt>
                <c:pt idx="3109">
                  <c:v>1.2789408272623719</c:v>
                </c:pt>
                <c:pt idx="3110">
                  <c:v>1.2146194739372109</c:v>
                </c:pt>
                <c:pt idx="3111">
                  <c:v>1.198849478511836</c:v>
                </c:pt>
                <c:pt idx="3112">
                  <c:v>1.198849478511836</c:v>
                </c:pt>
                <c:pt idx="3113">
                  <c:v>1.198849478511836</c:v>
                </c:pt>
                <c:pt idx="3114">
                  <c:v>1.2146194739372109</c:v>
                </c:pt>
                <c:pt idx="3115">
                  <c:v>1.230513284588947</c:v>
                </c:pt>
                <c:pt idx="3116">
                  <c:v>1.246531232819855</c:v>
                </c:pt>
                <c:pt idx="3117">
                  <c:v>1.246531232819855</c:v>
                </c:pt>
                <c:pt idx="3118">
                  <c:v>1.246531232819855</c:v>
                </c:pt>
                <c:pt idx="3119">
                  <c:v>1.262673640147844</c:v>
                </c:pt>
                <c:pt idx="3120">
                  <c:v>1.262673640147844</c:v>
                </c:pt>
                <c:pt idx="3121">
                  <c:v>1.262673640147844</c:v>
                </c:pt>
                <c:pt idx="3122">
                  <c:v>1.246531232819855</c:v>
                </c:pt>
                <c:pt idx="3123">
                  <c:v>1.246531232819855</c:v>
                </c:pt>
                <c:pt idx="3124">
                  <c:v>1.2146194739372109</c:v>
                </c:pt>
                <c:pt idx="3125">
                  <c:v>1.198849478511836</c:v>
                </c:pt>
                <c:pt idx="3126">
                  <c:v>1.198849478511836</c:v>
                </c:pt>
                <c:pt idx="3127">
                  <c:v>1.198849478511836</c:v>
                </c:pt>
                <c:pt idx="3128">
                  <c:v>1.198849478511836</c:v>
                </c:pt>
                <c:pt idx="3129">
                  <c:v>1.230513284588947</c:v>
                </c:pt>
                <c:pt idx="3130">
                  <c:v>1.230513284588947</c:v>
                </c:pt>
                <c:pt idx="3131">
                  <c:v>1.198849478511836</c:v>
                </c:pt>
                <c:pt idx="3132">
                  <c:v>1.183202975118566</c:v>
                </c:pt>
                <c:pt idx="3133">
                  <c:v>1.167679639715079</c:v>
                </c:pt>
                <c:pt idx="3134">
                  <c:v>1.167679639715079</c:v>
                </c:pt>
                <c:pt idx="3135">
                  <c:v>1.137001172427482</c:v>
                </c:pt>
                <c:pt idx="3136">
                  <c:v>1.121845388157547</c:v>
                </c:pt>
                <c:pt idx="3137">
                  <c:v>1.1068114670918741</c:v>
                </c:pt>
                <c:pt idx="3138">
                  <c:v>1.1068114670918741</c:v>
                </c:pt>
                <c:pt idx="3139">
                  <c:v>1.1068114670918741</c:v>
                </c:pt>
                <c:pt idx="3140">
                  <c:v>1.1068114670918741</c:v>
                </c:pt>
                <c:pt idx="3141">
                  <c:v>1.1068114670918741</c:v>
                </c:pt>
                <c:pt idx="3142">
                  <c:v>1.091899080845333</c:v>
                </c:pt>
                <c:pt idx="3143">
                  <c:v>1.121845388157547</c:v>
                </c:pt>
                <c:pt idx="3144">
                  <c:v>1.121845388157547</c:v>
                </c:pt>
                <c:pt idx="3145">
                  <c:v>1.1068114670918741</c:v>
                </c:pt>
                <c:pt idx="3146">
                  <c:v>1.121845388157547</c:v>
                </c:pt>
                <c:pt idx="3147">
                  <c:v>1.121845388157547</c:v>
                </c:pt>
                <c:pt idx="3148">
                  <c:v>1.121845388157547</c:v>
                </c:pt>
                <c:pt idx="3149">
                  <c:v>1.1068114670918741</c:v>
                </c:pt>
                <c:pt idx="3150">
                  <c:v>1.1068114670918741</c:v>
                </c:pt>
                <c:pt idx="3151">
                  <c:v>1.137001172427482</c:v>
                </c:pt>
                <c:pt idx="3152">
                  <c:v>1.121845388157547</c:v>
                </c:pt>
                <c:pt idx="3153">
                  <c:v>1.121845388157547</c:v>
                </c:pt>
                <c:pt idx="3154">
                  <c:v>1.1068114670918741</c:v>
                </c:pt>
                <c:pt idx="3155">
                  <c:v>1.091899080845333</c:v>
                </c:pt>
                <c:pt idx="3156">
                  <c:v>1.0771079001430941</c:v>
                </c:pt>
                <c:pt idx="3157">
                  <c:v>1.062437594813352</c:v>
                </c:pt>
                <c:pt idx="3158">
                  <c:v>1.0334582850549441</c:v>
                </c:pt>
                <c:pt idx="3159">
                  <c:v>1.004958491973555</c:v>
                </c:pt>
                <c:pt idx="3160">
                  <c:v>0.99088757901345825</c:v>
                </c:pt>
                <c:pt idx="3161">
                  <c:v>0.94938674303447901</c:v>
                </c:pt>
                <c:pt idx="3162">
                  <c:v>0.99088757901345825</c:v>
                </c:pt>
                <c:pt idx="3163">
                  <c:v>0.96310204168618818</c:v>
                </c:pt>
                <c:pt idx="3164">
                  <c:v>0.97693554113860948</c:v>
                </c:pt>
                <c:pt idx="3165">
                  <c:v>0.96310204168618818</c:v>
                </c:pt>
                <c:pt idx="3166">
                  <c:v>0.97693554113860948</c:v>
                </c:pt>
                <c:pt idx="3167">
                  <c:v>0.96310204168618818</c:v>
                </c:pt>
                <c:pt idx="3168">
                  <c:v>0.97693554113860948</c:v>
                </c:pt>
                <c:pt idx="3169">
                  <c:v>1.004958491973555</c:v>
                </c:pt>
                <c:pt idx="3170">
                  <c:v>1.004958491973555</c:v>
                </c:pt>
                <c:pt idx="3171">
                  <c:v>1.0191486157309531</c:v>
                </c:pt>
                <c:pt idx="3172">
                  <c:v>1.004958491973555</c:v>
                </c:pt>
                <c:pt idx="3173">
                  <c:v>1.0191486157309531</c:v>
                </c:pt>
                <c:pt idx="3174">
                  <c:v>1.0191486157309531</c:v>
                </c:pt>
                <c:pt idx="3175">
                  <c:v>1.0191486157309531</c:v>
                </c:pt>
                <c:pt idx="3176">
                  <c:v>1.0191486157309531</c:v>
                </c:pt>
                <c:pt idx="3177">
                  <c:v>1.047887833779958</c:v>
                </c:pt>
                <c:pt idx="3178">
                  <c:v>1.0191486157309531</c:v>
                </c:pt>
                <c:pt idx="3179">
                  <c:v>1.004958491973555</c:v>
                </c:pt>
                <c:pt idx="3180">
                  <c:v>1.004958491973555</c:v>
                </c:pt>
                <c:pt idx="3181">
                  <c:v>0.94938674303447901</c:v>
                </c:pt>
                <c:pt idx="3182">
                  <c:v>0.92230939280230684</c:v>
                </c:pt>
                <c:pt idx="3183">
                  <c:v>0.89570076997437209</c:v>
                </c:pt>
                <c:pt idx="3184">
                  <c:v>0.8695581382007036</c:v>
                </c:pt>
                <c:pt idx="3185">
                  <c:v>0.85666070943795491</c:v>
                </c:pt>
                <c:pt idx="3186">
                  <c:v>0.84387874496761672</c:v>
                </c:pt>
                <c:pt idx="3187">
                  <c:v>0.8695581382007036</c:v>
                </c:pt>
                <c:pt idx="3188">
                  <c:v>0.8695581382007036</c:v>
                </c:pt>
                <c:pt idx="3189">
                  <c:v>0.8695581382007036</c:v>
                </c:pt>
                <c:pt idx="3190">
                  <c:v>0.88257137685566767</c:v>
                </c:pt>
                <c:pt idx="3191">
                  <c:v>0.88257137685566767</c:v>
                </c:pt>
                <c:pt idx="3192">
                  <c:v>0.89570076997437209</c:v>
                </c:pt>
                <c:pt idx="3193">
                  <c:v>0.90894666110918465</c:v>
                </c:pt>
                <c:pt idx="3194">
                  <c:v>0.93578930659463289</c:v>
                </c:pt>
                <c:pt idx="3195">
                  <c:v>0.93578930659463289</c:v>
                </c:pt>
                <c:pt idx="3196">
                  <c:v>0.93578930659463289</c:v>
                </c:pt>
                <c:pt idx="3197">
                  <c:v>0.93578930659463289</c:v>
                </c:pt>
                <c:pt idx="3198">
                  <c:v>0.94938674303447901</c:v>
                </c:pt>
                <c:pt idx="3199">
                  <c:v>0.96310204168618818</c:v>
                </c:pt>
                <c:pt idx="3200">
                  <c:v>0.97693554113860948</c:v>
                </c:pt>
                <c:pt idx="3201">
                  <c:v>0.99088757901345825</c:v>
                </c:pt>
                <c:pt idx="3202">
                  <c:v>0.97693554113860948</c:v>
                </c:pt>
                <c:pt idx="3203">
                  <c:v>0.94938674303447901</c:v>
                </c:pt>
                <c:pt idx="3204">
                  <c:v>0.94938674303447901</c:v>
                </c:pt>
                <c:pt idx="3205">
                  <c:v>0.92230939280230684</c:v>
                </c:pt>
                <c:pt idx="3206">
                  <c:v>0.89570076997437209</c:v>
                </c:pt>
                <c:pt idx="3207">
                  <c:v>0.85666070943795491</c:v>
                </c:pt>
                <c:pt idx="3208">
                  <c:v>0.84387874496761672</c:v>
                </c:pt>
                <c:pt idx="3209">
                  <c:v>0.85666070943795491</c:v>
                </c:pt>
                <c:pt idx="3210">
                  <c:v>0.8695581382007036</c:v>
                </c:pt>
                <c:pt idx="3211">
                  <c:v>0.88257137685566767</c:v>
                </c:pt>
                <c:pt idx="3212">
                  <c:v>0.89570076997437209</c:v>
                </c:pt>
                <c:pt idx="3213">
                  <c:v>0.89570076997437209</c:v>
                </c:pt>
                <c:pt idx="3214">
                  <c:v>0.93578930659463289</c:v>
                </c:pt>
                <c:pt idx="3215">
                  <c:v>0.94938674303447901</c:v>
                </c:pt>
                <c:pt idx="3216">
                  <c:v>0.94938674303447901</c:v>
                </c:pt>
                <c:pt idx="3217">
                  <c:v>0.94938674303447901</c:v>
                </c:pt>
                <c:pt idx="3218">
                  <c:v>0.96310204168618818</c:v>
                </c:pt>
                <c:pt idx="3219">
                  <c:v>0.96310204168618818</c:v>
                </c:pt>
                <c:pt idx="3220">
                  <c:v>0.96310204168618818</c:v>
                </c:pt>
                <c:pt idx="3221">
                  <c:v>0.96310204168618818</c:v>
                </c:pt>
                <c:pt idx="3222">
                  <c:v>0.96310204168618818</c:v>
                </c:pt>
                <c:pt idx="3223">
                  <c:v>1.0191486157309531</c:v>
                </c:pt>
                <c:pt idx="3224">
                  <c:v>1.0334582850549441</c:v>
                </c:pt>
                <c:pt idx="3225">
                  <c:v>1.167679639715079</c:v>
                </c:pt>
                <c:pt idx="3226">
                  <c:v>1.262673640147844</c:v>
                </c:pt>
                <c:pt idx="3227">
                  <c:v>1.311850819504766</c:v>
                </c:pt>
                <c:pt idx="3228">
                  <c:v>1.328494261926231</c:v>
                </c:pt>
                <c:pt idx="3229">
                  <c:v>1.262673640147844</c:v>
                </c:pt>
                <c:pt idx="3230">
                  <c:v>1.198849478511836</c:v>
                </c:pt>
                <c:pt idx="3231">
                  <c:v>1.198849478511836</c:v>
                </c:pt>
                <c:pt idx="3232">
                  <c:v>1.183202975118566</c:v>
                </c:pt>
                <c:pt idx="3233">
                  <c:v>1.4136086108122441</c:v>
                </c:pt>
                <c:pt idx="3234">
                  <c:v>1.448545558521785</c:v>
                </c:pt>
                <c:pt idx="3235">
                  <c:v>1.50191366469614</c:v>
                </c:pt>
                <c:pt idx="3236">
                  <c:v>1.4662062580747091</c:v>
                </c:pt>
                <c:pt idx="3237">
                  <c:v>1.37918218128035</c:v>
                </c:pt>
                <c:pt idx="3238">
                  <c:v>1.311850819504766</c:v>
                </c:pt>
                <c:pt idx="3239">
                  <c:v>1.262673640147844</c:v>
                </c:pt>
                <c:pt idx="3240">
                  <c:v>1.2146194739372109</c:v>
                </c:pt>
                <c:pt idx="3241">
                  <c:v>1.183202975118566</c:v>
                </c:pt>
                <c:pt idx="3242">
                  <c:v>1.1522791474042771</c:v>
                </c:pt>
                <c:pt idx="3243">
                  <c:v>1.1522791474042771</c:v>
                </c:pt>
                <c:pt idx="3244">
                  <c:v>1.121845388157547</c:v>
                </c:pt>
                <c:pt idx="3245">
                  <c:v>1.1068114670918741</c:v>
                </c:pt>
                <c:pt idx="3246">
                  <c:v>1.1068114670918741</c:v>
                </c:pt>
                <c:pt idx="3247">
                  <c:v>1.091899080845333</c:v>
                </c:pt>
                <c:pt idx="3248">
                  <c:v>1.091899080845333</c:v>
                </c:pt>
                <c:pt idx="3249">
                  <c:v>1.091899080845333</c:v>
                </c:pt>
                <c:pt idx="3250">
                  <c:v>1.1068114670918741</c:v>
                </c:pt>
                <c:pt idx="3251">
                  <c:v>1.0334582850549441</c:v>
                </c:pt>
                <c:pt idx="3252">
                  <c:v>1.0191486157309531</c:v>
                </c:pt>
                <c:pt idx="3253">
                  <c:v>0.99088757901345825</c:v>
                </c:pt>
                <c:pt idx="3254">
                  <c:v>0.93578930659463289</c:v>
                </c:pt>
                <c:pt idx="3255">
                  <c:v>0.92230939280230684</c:v>
                </c:pt>
                <c:pt idx="3256">
                  <c:v>0.89570076997437209</c:v>
                </c:pt>
                <c:pt idx="3257">
                  <c:v>0.88257137685566767</c:v>
                </c:pt>
                <c:pt idx="3258">
                  <c:v>0.90894666110918465</c:v>
                </c:pt>
                <c:pt idx="3259">
                  <c:v>0.92230939280230684</c:v>
                </c:pt>
                <c:pt idx="3260">
                  <c:v>0.93578930659463289</c:v>
                </c:pt>
                <c:pt idx="3261">
                  <c:v>0.93578930659463289</c:v>
                </c:pt>
                <c:pt idx="3262">
                  <c:v>0.94938674303447901</c:v>
                </c:pt>
                <c:pt idx="3263">
                  <c:v>0.96310204168618818</c:v>
                </c:pt>
                <c:pt idx="3264">
                  <c:v>0.97693554113860948</c:v>
                </c:pt>
                <c:pt idx="3265">
                  <c:v>0.97693554113860948</c:v>
                </c:pt>
                <c:pt idx="3266">
                  <c:v>0.99088757901345825</c:v>
                </c:pt>
                <c:pt idx="3267">
                  <c:v>0.99088757901345825</c:v>
                </c:pt>
                <c:pt idx="3268">
                  <c:v>1.004958491973555</c:v>
                </c:pt>
                <c:pt idx="3269">
                  <c:v>1.004958491973555</c:v>
                </c:pt>
                <c:pt idx="3270">
                  <c:v>1.0191486157309531</c:v>
                </c:pt>
                <c:pt idx="3271">
                  <c:v>1.0334582850549441</c:v>
                </c:pt>
                <c:pt idx="3272">
                  <c:v>1.047887833779958</c:v>
                </c:pt>
                <c:pt idx="3273">
                  <c:v>1.062437594813352</c:v>
                </c:pt>
                <c:pt idx="3274">
                  <c:v>1.047887833779958</c:v>
                </c:pt>
                <c:pt idx="3275">
                  <c:v>1.0334582850549441</c:v>
                </c:pt>
                <c:pt idx="3276">
                  <c:v>1.0191486157309531</c:v>
                </c:pt>
                <c:pt idx="3277">
                  <c:v>1.004958491973555</c:v>
                </c:pt>
                <c:pt idx="3278">
                  <c:v>0.97693554113860948</c:v>
                </c:pt>
                <c:pt idx="3279">
                  <c:v>0.97693554113860948</c:v>
                </c:pt>
                <c:pt idx="3280">
                  <c:v>0.99088757901345825</c:v>
                </c:pt>
                <c:pt idx="3281">
                  <c:v>0.99088757901345825</c:v>
                </c:pt>
                <c:pt idx="3282">
                  <c:v>1.0191486157309531</c:v>
                </c:pt>
                <c:pt idx="3283">
                  <c:v>1.047887833779958</c:v>
                </c:pt>
                <c:pt idx="3284">
                  <c:v>1.062437594813352</c:v>
                </c:pt>
                <c:pt idx="3285">
                  <c:v>1.0771079001430941</c:v>
                </c:pt>
                <c:pt idx="3286">
                  <c:v>1.091899080845333</c:v>
                </c:pt>
                <c:pt idx="3287">
                  <c:v>1.121845388157547</c:v>
                </c:pt>
                <c:pt idx="3288">
                  <c:v>1.183202975118566</c:v>
                </c:pt>
                <c:pt idx="3289">
                  <c:v>1.246531232819855</c:v>
                </c:pt>
                <c:pt idx="3290">
                  <c:v>1.262673640147844</c:v>
                </c:pt>
                <c:pt idx="3291">
                  <c:v>1.311850819504766</c:v>
                </c:pt>
                <c:pt idx="3292">
                  <c:v>1.2789408272623719</c:v>
                </c:pt>
                <c:pt idx="3293">
                  <c:v>1.246531232819855</c:v>
                </c:pt>
                <c:pt idx="3294">
                  <c:v>1.230513284588947</c:v>
                </c:pt>
                <c:pt idx="3295">
                  <c:v>1.2146194739372109</c:v>
                </c:pt>
                <c:pt idx="3296">
                  <c:v>1.2146194739372109</c:v>
                </c:pt>
                <c:pt idx="3297">
                  <c:v>1.183202975118566</c:v>
                </c:pt>
                <c:pt idx="3298">
                  <c:v>1.183202975118566</c:v>
                </c:pt>
                <c:pt idx="3299">
                  <c:v>1.1522791474042771</c:v>
                </c:pt>
                <c:pt idx="3300">
                  <c:v>1.121845388157547</c:v>
                </c:pt>
                <c:pt idx="3301">
                  <c:v>1.121845388157547</c:v>
                </c:pt>
                <c:pt idx="3302">
                  <c:v>1.0771079001430941</c:v>
                </c:pt>
                <c:pt idx="3303">
                  <c:v>1.062437594813352</c:v>
                </c:pt>
                <c:pt idx="3304">
                  <c:v>1.0334582850549441</c:v>
                </c:pt>
                <c:pt idx="3305">
                  <c:v>1.0334582850549441</c:v>
                </c:pt>
                <c:pt idx="3306">
                  <c:v>1.0334582850549441</c:v>
                </c:pt>
                <c:pt idx="3307">
                  <c:v>1.0334582850549441</c:v>
                </c:pt>
                <c:pt idx="3308">
                  <c:v>1.047887833779958</c:v>
                </c:pt>
                <c:pt idx="3309">
                  <c:v>1.0771079001430941</c:v>
                </c:pt>
                <c:pt idx="3310">
                  <c:v>1.062437594813352</c:v>
                </c:pt>
                <c:pt idx="3311">
                  <c:v>1.062437594813352</c:v>
                </c:pt>
                <c:pt idx="3312">
                  <c:v>1.062437594813352</c:v>
                </c:pt>
                <c:pt idx="3313">
                  <c:v>1.062437594813352</c:v>
                </c:pt>
                <c:pt idx="3314">
                  <c:v>1.1068114670918741</c:v>
                </c:pt>
                <c:pt idx="3315">
                  <c:v>1.137001172427482</c:v>
                </c:pt>
                <c:pt idx="3316">
                  <c:v>1.121845388157547</c:v>
                </c:pt>
                <c:pt idx="3317">
                  <c:v>1.1068114670918741</c:v>
                </c:pt>
                <c:pt idx="3318">
                  <c:v>1.1068114670918741</c:v>
                </c:pt>
                <c:pt idx="3319">
                  <c:v>1.121845388157547</c:v>
                </c:pt>
                <c:pt idx="3320">
                  <c:v>1.121845388157547</c:v>
                </c:pt>
                <c:pt idx="3321">
                  <c:v>1.121845388157547</c:v>
                </c:pt>
                <c:pt idx="3322">
                  <c:v>1.121845388157547</c:v>
                </c:pt>
                <c:pt idx="3323">
                  <c:v>1.0771079001430941</c:v>
                </c:pt>
                <c:pt idx="3324">
                  <c:v>1.047887833779958</c:v>
                </c:pt>
                <c:pt idx="3325">
                  <c:v>1.004958491973555</c:v>
                </c:pt>
                <c:pt idx="3326">
                  <c:v>0.96310204168618818</c:v>
                </c:pt>
                <c:pt idx="3327">
                  <c:v>0.92230939280230684</c:v>
                </c:pt>
                <c:pt idx="3328">
                  <c:v>0.90894666110918465</c:v>
                </c:pt>
                <c:pt idx="3329">
                  <c:v>0.89570076997437209</c:v>
                </c:pt>
                <c:pt idx="3330">
                  <c:v>0.89570076997437209</c:v>
                </c:pt>
                <c:pt idx="3331">
                  <c:v>0.89570076997437209</c:v>
                </c:pt>
                <c:pt idx="3332">
                  <c:v>0.92230939280230684</c:v>
                </c:pt>
                <c:pt idx="3333">
                  <c:v>0.93578930659463289</c:v>
                </c:pt>
                <c:pt idx="3334">
                  <c:v>0.94938674303447901</c:v>
                </c:pt>
                <c:pt idx="3335">
                  <c:v>0.96310204168618818</c:v>
                </c:pt>
                <c:pt idx="3336">
                  <c:v>0.97693554113860948</c:v>
                </c:pt>
                <c:pt idx="3337">
                  <c:v>0.97693554113860948</c:v>
                </c:pt>
                <c:pt idx="3338">
                  <c:v>0.99088757901345825</c:v>
                </c:pt>
                <c:pt idx="3339">
                  <c:v>1.004958491973555</c:v>
                </c:pt>
                <c:pt idx="3340">
                  <c:v>1.004958491973555</c:v>
                </c:pt>
                <c:pt idx="3341">
                  <c:v>1.004958491973555</c:v>
                </c:pt>
                <c:pt idx="3342">
                  <c:v>1.004958491973555</c:v>
                </c:pt>
                <c:pt idx="3343">
                  <c:v>0.99088757901345825</c:v>
                </c:pt>
                <c:pt idx="3344">
                  <c:v>1.0191486157309531</c:v>
                </c:pt>
                <c:pt idx="3345">
                  <c:v>1.0334582850549441</c:v>
                </c:pt>
                <c:pt idx="3346">
                  <c:v>1.0334582850549441</c:v>
                </c:pt>
                <c:pt idx="3347">
                  <c:v>1.0191486157309531</c:v>
                </c:pt>
                <c:pt idx="3348">
                  <c:v>0.99088757901345825</c:v>
                </c:pt>
                <c:pt idx="3349">
                  <c:v>0.96310204168618818</c:v>
                </c:pt>
                <c:pt idx="3350">
                  <c:v>0.93578930659463289</c:v>
                </c:pt>
                <c:pt idx="3351">
                  <c:v>0.92230939280230684</c:v>
                </c:pt>
                <c:pt idx="3352">
                  <c:v>0.90894666110918465</c:v>
                </c:pt>
                <c:pt idx="3353">
                  <c:v>0.89570076997437209</c:v>
                </c:pt>
                <c:pt idx="3354">
                  <c:v>0.88257137685566767</c:v>
                </c:pt>
                <c:pt idx="3355">
                  <c:v>0.88257137685566767</c:v>
                </c:pt>
                <c:pt idx="3356">
                  <c:v>0.92230939280230684</c:v>
                </c:pt>
                <c:pt idx="3357">
                  <c:v>0.90894666110918465</c:v>
                </c:pt>
                <c:pt idx="3358">
                  <c:v>0.92230939280230684</c:v>
                </c:pt>
                <c:pt idx="3359">
                  <c:v>0.94938674303447901</c:v>
                </c:pt>
                <c:pt idx="3360">
                  <c:v>0.94938674303447901</c:v>
                </c:pt>
                <c:pt idx="3361">
                  <c:v>0.96310204168618818</c:v>
                </c:pt>
                <c:pt idx="3362">
                  <c:v>0.96310204168618818</c:v>
                </c:pt>
                <c:pt idx="3363">
                  <c:v>1.004958491973555</c:v>
                </c:pt>
                <c:pt idx="3364">
                  <c:v>0.99088757901345825</c:v>
                </c:pt>
                <c:pt idx="3365">
                  <c:v>1.004958491973555</c:v>
                </c:pt>
                <c:pt idx="3366">
                  <c:v>1.004958491973555</c:v>
                </c:pt>
                <c:pt idx="3367">
                  <c:v>1.004958491973555</c:v>
                </c:pt>
                <c:pt idx="3368">
                  <c:v>1.004958491973555</c:v>
                </c:pt>
                <c:pt idx="3369">
                  <c:v>0.99088757901345825</c:v>
                </c:pt>
                <c:pt idx="3370">
                  <c:v>0.96310204168618818</c:v>
                </c:pt>
                <c:pt idx="3371">
                  <c:v>0.96310204168618818</c:v>
                </c:pt>
                <c:pt idx="3372">
                  <c:v>0.90894666110918465</c:v>
                </c:pt>
                <c:pt idx="3373">
                  <c:v>0.88257137685566767</c:v>
                </c:pt>
                <c:pt idx="3374">
                  <c:v>0.84387874496761672</c:v>
                </c:pt>
                <c:pt idx="3375">
                  <c:v>0.80622216569333294</c:v>
                </c:pt>
                <c:pt idx="3376">
                  <c:v>0.79389858150186732</c:v>
                </c:pt>
                <c:pt idx="3377">
                  <c:v>0.78168871785047223</c:v>
                </c:pt>
                <c:pt idx="3378">
                  <c:v>0.76959222277017059</c:v>
                </c:pt>
                <c:pt idx="3379">
                  <c:v>0.78168871785047223</c:v>
                </c:pt>
                <c:pt idx="3380">
                  <c:v>0.78168871785047223</c:v>
                </c:pt>
                <c:pt idx="3381">
                  <c:v>0.80622216569333294</c:v>
                </c:pt>
                <c:pt idx="3382">
                  <c:v>0.80622216569333294</c:v>
                </c:pt>
                <c:pt idx="3383">
                  <c:v>0.83121189815234187</c:v>
                </c:pt>
                <c:pt idx="3384">
                  <c:v>0.85666070943795491</c:v>
                </c:pt>
                <c:pt idx="3385">
                  <c:v>0.8695581382007036</c:v>
                </c:pt>
                <c:pt idx="3386">
                  <c:v>0.88257137685566767</c:v>
                </c:pt>
                <c:pt idx="3387">
                  <c:v>0.88257137685566767</c:v>
                </c:pt>
                <c:pt idx="3388">
                  <c:v>0.88257137685566767</c:v>
                </c:pt>
                <c:pt idx="3389">
                  <c:v>0.89570076997437209</c:v>
                </c:pt>
                <c:pt idx="3390">
                  <c:v>0.90894666110918465</c:v>
                </c:pt>
                <c:pt idx="3391">
                  <c:v>0.92230939280230684</c:v>
                </c:pt>
                <c:pt idx="3392">
                  <c:v>0.88257137685566767</c:v>
                </c:pt>
                <c:pt idx="3393">
                  <c:v>0.8695581382007036</c:v>
                </c:pt>
                <c:pt idx="3394">
                  <c:v>0.8695581382007036</c:v>
                </c:pt>
                <c:pt idx="3395">
                  <c:v>0.84387874496761672</c:v>
                </c:pt>
                <c:pt idx="3396">
                  <c:v>0.81865982130783976</c:v>
                </c:pt>
                <c:pt idx="3397">
                  <c:v>0.74573792495586533</c:v>
                </c:pt>
                <c:pt idx="3398">
                  <c:v>0.72233285019741711</c:v>
                </c:pt>
                <c:pt idx="3399">
                  <c:v>0.73397941276175382</c:v>
                </c:pt>
                <c:pt idx="3400">
                  <c:v>0.69937414259094144</c:v>
                </c:pt>
                <c:pt idx="3401">
                  <c:v>0.67685892784162982</c:v>
                </c:pt>
                <c:pt idx="3402">
                  <c:v>0.67685892784162982</c:v>
                </c:pt>
                <c:pt idx="3403">
                  <c:v>0.68806127898072333</c:v>
                </c:pt>
                <c:pt idx="3404">
                  <c:v>0.69937414259094144</c:v>
                </c:pt>
                <c:pt idx="3405">
                  <c:v>0.7107978797084098</c:v>
                </c:pt>
                <c:pt idx="3406">
                  <c:v>0.73397941276175382</c:v>
                </c:pt>
                <c:pt idx="3407">
                  <c:v>0.76959222277017059</c:v>
                </c:pt>
                <c:pt idx="3408">
                  <c:v>0.79389858150186732</c:v>
                </c:pt>
                <c:pt idx="3409">
                  <c:v>0.81865982130783976</c:v>
                </c:pt>
                <c:pt idx="3410">
                  <c:v>0.83121189815234187</c:v>
                </c:pt>
                <c:pt idx="3411">
                  <c:v>0.84387874496761672</c:v>
                </c:pt>
                <c:pt idx="3412">
                  <c:v>0.8695581382007036</c:v>
                </c:pt>
                <c:pt idx="3413">
                  <c:v>0.8695581382007036</c:v>
                </c:pt>
                <c:pt idx="3414">
                  <c:v>0.94938674303447901</c:v>
                </c:pt>
                <c:pt idx="3415">
                  <c:v>0.93578930659463289</c:v>
                </c:pt>
                <c:pt idx="3416">
                  <c:v>0.94938674303447901</c:v>
                </c:pt>
                <c:pt idx="3417">
                  <c:v>0.94938674303447901</c:v>
                </c:pt>
                <c:pt idx="3418">
                  <c:v>0.94938674303447901</c:v>
                </c:pt>
                <c:pt idx="3419">
                  <c:v>0.93578930659463289</c:v>
                </c:pt>
                <c:pt idx="3420">
                  <c:v>0.92230939280230684</c:v>
                </c:pt>
                <c:pt idx="3421">
                  <c:v>0.89570076997437209</c:v>
                </c:pt>
                <c:pt idx="3422">
                  <c:v>0.94938674303447901</c:v>
                </c:pt>
                <c:pt idx="3423">
                  <c:v>0.88257137685566767</c:v>
                </c:pt>
                <c:pt idx="3424">
                  <c:v>0.85666070943795491</c:v>
                </c:pt>
                <c:pt idx="3425">
                  <c:v>0.8695581382007036</c:v>
                </c:pt>
                <c:pt idx="3426">
                  <c:v>0.8695581382007036</c:v>
                </c:pt>
                <c:pt idx="3427">
                  <c:v>0.8695581382007036</c:v>
                </c:pt>
                <c:pt idx="3428">
                  <c:v>0.89570076997437209</c:v>
                </c:pt>
                <c:pt idx="3429">
                  <c:v>0.90894666110918465</c:v>
                </c:pt>
                <c:pt idx="3430">
                  <c:v>0.90894666110918465</c:v>
                </c:pt>
                <c:pt idx="3431">
                  <c:v>0.92230939280230684</c:v>
                </c:pt>
                <c:pt idx="3432">
                  <c:v>0.92230939280230684</c:v>
                </c:pt>
                <c:pt idx="3433">
                  <c:v>0.93578930659463289</c:v>
                </c:pt>
                <c:pt idx="3434">
                  <c:v>0.93578930659463289</c:v>
                </c:pt>
                <c:pt idx="3435">
                  <c:v>0.94938674303447901</c:v>
                </c:pt>
                <c:pt idx="3436">
                  <c:v>0.94938674303447901</c:v>
                </c:pt>
                <c:pt idx="3437">
                  <c:v>0.94938674303447901</c:v>
                </c:pt>
                <c:pt idx="3438">
                  <c:v>0.96310204168618818</c:v>
                </c:pt>
                <c:pt idx="3439">
                  <c:v>0.96310204168618818</c:v>
                </c:pt>
                <c:pt idx="3440">
                  <c:v>0.97693554113860948</c:v>
                </c:pt>
                <c:pt idx="3441">
                  <c:v>0.97693554113860948</c:v>
                </c:pt>
                <c:pt idx="3442">
                  <c:v>0.96310204168618818</c:v>
                </c:pt>
                <c:pt idx="3443">
                  <c:v>0.94938674303447901</c:v>
                </c:pt>
                <c:pt idx="3444">
                  <c:v>0.92230939280230684</c:v>
                </c:pt>
                <c:pt idx="3445">
                  <c:v>0.92230939280230684</c:v>
                </c:pt>
                <c:pt idx="3446">
                  <c:v>0.93578930659463289</c:v>
                </c:pt>
                <c:pt idx="3447">
                  <c:v>0.89570076997437209</c:v>
                </c:pt>
                <c:pt idx="3448">
                  <c:v>0.89570076997437209</c:v>
                </c:pt>
                <c:pt idx="3449">
                  <c:v>0.89570076997437209</c:v>
                </c:pt>
                <c:pt idx="3450">
                  <c:v>0.90894666110918465</c:v>
                </c:pt>
                <c:pt idx="3451">
                  <c:v>0.92230939280230684</c:v>
                </c:pt>
                <c:pt idx="3452">
                  <c:v>0.90894666110918465</c:v>
                </c:pt>
                <c:pt idx="3453">
                  <c:v>0.90894666110918465</c:v>
                </c:pt>
                <c:pt idx="3454">
                  <c:v>0.89570076997437209</c:v>
                </c:pt>
                <c:pt idx="3455">
                  <c:v>0.90894666110918465</c:v>
                </c:pt>
                <c:pt idx="3456">
                  <c:v>0.92230939280230684</c:v>
                </c:pt>
                <c:pt idx="3457">
                  <c:v>0.92230939280230684</c:v>
                </c:pt>
                <c:pt idx="3458">
                  <c:v>0.93578930659463289</c:v>
                </c:pt>
                <c:pt idx="3459">
                  <c:v>0.93578930659463289</c:v>
                </c:pt>
                <c:pt idx="3460">
                  <c:v>0.93578930659463289</c:v>
                </c:pt>
                <c:pt idx="3461">
                  <c:v>0.93578930659463289</c:v>
                </c:pt>
                <c:pt idx="3462">
                  <c:v>0.94938674303447901</c:v>
                </c:pt>
                <c:pt idx="3463">
                  <c:v>0.93578930659463289</c:v>
                </c:pt>
                <c:pt idx="3464">
                  <c:v>0.94938674303447901</c:v>
                </c:pt>
                <c:pt idx="3465">
                  <c:v>0.96310204168618818</c:v>
                </c:pt>
                <c:pt idx="3466">
                  <c:v>0.96310204168618818</c:v>
                </c:pt>
                <c:pt idx="3467">
                  <c:v>0.93578930659463289</c:v>
                </c:pt>
                <c:pt idx="3468">
                  <c:v>0.90894666110918465</c:v>
                </c:pt>
                <c:pt idx="3469">
                  <c:v>0.88257137685566767</c:v>
                </c:pt>
                <c:pt idx="3470">
                  <c:v>1.047887833779958</c:v>
                </c:pt>
                <c:pt idx="3471">
                  <c:v>1.1522791474042771</c:v>
                </c:pt>
                <c:pt idx="3472">
                  <c:v>1.2789408272623719</c:v>
                </c:pt>
                <c:pt idx="3473">
                  <c:v>1.295333114030816</c:v>
                </c:pt>
                <c:pt idx="3474">
                  <c:v>1.262673640147844</c:v>
                </c:pt>
                <c:pt idx="3475">
                  <c:v>1.230513284588947</c:v>
                </c:pt>
                <c:pt idx="3476">
                  <c:v>1.198849478511836</c:v>
                </c:pt>
                <c:pt idx="3477">
                  <c:v>1.1522791474042771</c:v>
                </c:pt>
                <c:pt idx="3478">
                  <c:v>1.1522791474042771</c:v>
                </c:pt>
                <c:pt idx="3479">
                  <c:v>1.137001172427482</c:v>
                </c:pt>
                <c:pt idx="3480">
                  <c:v>1.121845388157547</c:v>
                </c:pt>
                <c:pt idx="3481">
                  <c:v>1.091899080845333</c:v>
                </c:pt>
                <c:pt idx="3482">
                  <c:v>1.0771079001430941</c:v>
                </c:pt>
                <c:pt idx="3483">
                  <c:v>1.047887833779958</c:v>
                </c:pt>
                <c:pt idx="3484">
                  <c:v>1.047887833779958</c:v>
                </c:pt>
                <c:pt idx="3485">
                  <c:v>1.0191486157309531</c:v>
                </c:pt>
                <c:pt idx="3486">
                  <c:v>1.004958491973555</c:v>
                </c:pt>
                <c:pt idx="3487">
                  <c:v>0.99088757901345825</c:v>
                </c:pt>
                <c:pt idx="3488">
                  <c:v>0.97693554113860948</c:v>
                </c:pt>
                <c:pt idx="3489">
                  <c:v>0.97693554113860948</c:v>
                </c:pt>
                <c:pt idx="3490">
                  <c:v>0.94938674303447901</c:v>
                </c:pt>
                <c:pt idx="3491">
                  <c:v>0.94938674303447901</c:v>
                </c:pt>
                <c:pt idx="3492">
                  <c:v>0.92230939280230684</c:v>
                </c:pt>
                <c:pt idx="3493">
                  <c:v>0.88257137685566767</c:v>
                </c:pt>
                <c:pt idx="3494">
                  <c:v>0.89570076997437209</c:v>
                </c:pt>
                <c:pt idx="3495">
                  <c:v>0.85666070943795491</c:v>
                </c:pt>
                <c:pt idx="3496">
                  <c:v>0.85666070943795491</c:v>
                </c:pt>
                <c:pt idx="3497">
                  <c:v>0.84387874496761672</c:v>
                </c:pt>
                <c:pt idx="3498">
                  <c:v>0.85666070943795491</c:v>
                </c:pt>
                <c:pt idx="3499">
                  <c:v>0.84387874496761672</c:v>
                </c:pt>
                <c:pt idx="3500">
                  <c:v>0.84387874496761672</c:v>
                </c:pt>
                <c:pt idx="3501">
                  <c:v>0.84387874496761672</c:v>
                </c:pt>
                <c:pt idx="3502">
                  <c:v>0.83121189815234187</c:v>
                </c:pt>
                <c:pt idx="3503">
                  <c:v>0.84387874496761672</c:v>
                </c:pt>
                <c:pt idx="3504">
                  <c:v>0.85666070943795491</c:v>
                </c:pt>
                <c:pt idx="3505">
                  <c:v>0.85666070943795491</c:v>
                </c:pt>
                <c:pt idx="3506">
                  <c:v>0.85666070943795491</c:v>
                </c:pt>
                <c:pt idx="3507">
                  <c:v>0.85666070943795491</c:v>
                </c:pt>
                <c:pt idx="3508">
                  <c:v>0.85666070943795491</c:v>
                </c:pt>
                <c:pt idx="3509">
                  <c:v>0.8695581382007036</c:v>
                </c:pt>
                <c:pt idx="3510">
                  <c:v>0.8695581382007036</c:v>
                </c:pt>
                <c:pt idx="3511">
                  <c:v>0.89570076997437209</c:v>
                </c:pt>
                <c:pt idx="3512">
                  <c:v>0.8695581382007036</c:v>
                </c:pt>
                <c:pt idx="3513">
                  <c:v>0.8695581382007036</c:v>
                </c:pt>
                <c:pt idx="3514">
                  <c:v>0.85666070943795491</c:v>
                </c:pt>
                <c:pt idx="3515">
                  <c:v>0.85666070943795491</c:v>
                </c:pt>
                <c:pt idx="3516">
                  <c:v>0.85666070943795491</c:v>
                </c:pt>
                <c:pt idx="3517">
                  <c:v>0.85666070943795491</c:v>
                </c:pt>
                <c:pt idx="3518">
                  <c:v>0.88257137685566767</c:v>
                </c:pt>
                <c:pt idx="3519">
                  <c:v>0.88257137685566767</c:v>
                </c:pt>
                <c:pt idx="3520">
                  <c:v>0.83121189815234187</c:v>
                </c:pt>
                <c:pt idx="3521">
                  <c:v>0.81865982130783976</c:v>
                </c:pt>
                <c:pt idx="3522">
                  <c:v>0.80622216569333294</c:v>
                </c:pt>
                <c:pt idx="3523">
                  <c:v>0.80622216569333294</c:v>
                </c:pt>
                <c:pt idx="3524">
                  <c:v>0.80622216569333294</c:v>
                </c:pt>
                <c:pt idx="3525">
                  <c:v>0.80622216569333294</c:v>
                </c:pt>
                <c:pt idx="3526">
                  <c:v>0.80622216569333294</c:v>
                </c:pt>
                <c:pt idx="3527">
                  <c:v>0.79389858150186732</c:v>
                </c:pt>
                <c:pt idx="3528">
                  <c:v>0.80622216569333294</c:v>
                </c:pt>
                <c:pt idx="3529">
                  <c:v>0.83121189815234187</c:v>
                </c:pt>
                <c:pt idx="3530">
                  <c:v>0.83121189815234187</c:v>
                </c:pt>
                <c:pt idx="3531">
                  <c:v>0.8695581382007036</c:v>
                </c:pt>
                <c:pt idx="3532">
                  <c:v>0.85666070943795491</c:v>
                </c:pt>
                <c:pt idx="3533">
                  <c:v>0.8695581382007036</c:v>
                </c:pt>
                <c:pt idx="3534">
                  <c:v>0.85666070943795491</c:v>
                </c:pt>
                <c:pt idx="3535">
                  <c:v>0.88257137685566767</c:v>
                </c:pt>
                <c:pt idx="3536">
                  <c:v>0.8695581382007036</c:v>
                </c:pt>
                <c:pt idx="3537">
                  <c:v>0.8695581382007036</c:v>
                </c:pt>
                <c:pt idx="3538">
                  <c:v>0.8695581382007036</c:v>
                </c:pt>
                <c:pt idx="3539">
                  <c:v>0.84387874496761672</c:v>
                </c:pt>
                <c:pt idx="3540">
                  <c:v>0.83121189815234187</c:v>
                </c:pt>
                <c:pt idx="3541">
                  <c:v>0.78168871785047223</c:v>
                </c:pt>
                <c:pt idx="3542">
                  <c:v>0.69937414259094144</c:v>
                </c:pt>
                <c:pt idx="3543">
                  <c:v>0.72233285019741711</c:v>
                </c:pt>
                <c:pt idx="3544">
                  <c:v>0.67685892784162982</c:v>
                </c:pt>
                <c:pt idx="3545">
                  <c:v>0.61194521428205462</c:v>
                </c:pt>
                <c:pt idx="3546">
                  <c:v>0.60150624052641588</c:v>
                </c:pt>
                <c:pt idx="3547">
                  <c:v>0.62249213945208148</c:v>
                </c:pt>
                <c:pt idx="3548">
                  <c:v>0.63314738560907857</c:v>
                </c:pt>
                <c:pt idx="3549">
                  <c:v>0.6547843129038049</c:v>
                </c:pt>
                <c:pt idx="3550">
                  <c:v>0.66576672695417594</c:v>
                </c:pt>
                <c:pt idx="3551">
                  <c:v>0.67685892784162982</c:v>
                </c:pt>
                <c:pt idx="3552">
                  <c:v>0.69937414259094144</c:v>
                </c:pt>
                <c:pt idx="3553">
                  <c:v>0.72233285019741711</c:v>
                </c:pt>
                <c:pt idx="3554">
                  <c:v>0.74573792495586533</c:v>
                </c:pt>
                <c:pt idx="3555">
                  <c:v>0.76959222277017059</c:v>
                </c:pt>
                <c:pt idx="3556">
                  <c:v>0.76959222277017059</c:v>
                </c:pt>
                <c:pt idx="3557">
                  <c:v>0.78168871785047223</c:v>
                </c:pt>
                <c:pt idx="3558">
                  <c:v>0.81865982130783976</c:v>
                </c:pt>
                <c:pt idx="3559">
                  <c:v>0.81865982130783976</c:v>
                </c:pt>
                <c:pt idx="3560">
                  <c:v>0.81865982130783976</c:v>
                </c:pt>
                <c:pt idx="3561">
                  <c:v>0.81865982130783976</c:v>
                </c:pt>
                <c:pt idx="3562">
                  <c:v>0.79389858150186732</c:v>
                </c:pt>
                <c:pt idx="3563">
                  <c:v>0.78168871785047223</c:v>
                </c:pt>
                <c:pt idx="3564">
                  <c:v>0.76959222277017059</c:v>
                </c:pt>
                <c:pt idx="3565">
                  <c:v>0.75760874319583171</c:v>
                </c:pt>
                <c:pt idx="3566">
                  <c:v>0.73397941276175382</c:v>
                </c:pt>
                <c:pt idx="3567">
                  <c:v>0.67685892784162982</c:v>
                </c:pt>
                <c:pt idx="3568">
                  <c:v>0.68806127898072333</c:v>
                </c:pt>
                <c:pt idx="3569">
                  <c:v>0.68806127898072333</c:v>
                </c:pt>
                <c:pt idx="3570">
                  <c:v>0.7107978797084098</c:v>
                </c:pt>
                <c:pt idx="3571">
                  <c:v>0.69937414259094144</c:v>
                </c:pt>
                <c:pt idx="3572">
                  <c:v>0.7107978797084098</c:v>
                </c:pt>
                <c:pt idx="3573">
                  <c:v>0.7107978797084098</c:v>
                </c:pt>
                <c:pt idx="3574">
                  <c:v>0.7107978797084098</c:v>
                </c:pt>
                <c:pt idx="3575">
                  <c:v>0.72233285019741711</c:v>
                </c:pt>
                <c:pt idx="3576">
                  <c:v>0.73397941276175382</c:v>
                </c:pt>
                <c:pt idx="3577">
                  <c:v>0.76959222277017059</c:v>
                </c:pt>
                <c:pt idx="3578">
                  <c:v>0.76959222277017059</c:v>
                </c:pt>
                <c:pt idx="3579">
                  <c:v>0.76959222277017059</c:v>
                </c:pt>
                <c:pt idx="3580">
                  <c:v>0.78168871785047223</c:v>
                </c:pt>
                <c:pt idx="3581">
                  <c:v>0.78168871785047223</c:v>
                </c:pt>
                <c:pt idx="3582">
                  <c:v>0.78168871785047223</c:v>
                </c:pt>
                <c:pt idx="3583">
                  <c:v>0.79389858150186732</c:v>
                </c:pt>
                <c:pt idx="3584">
                  <c:v>0.79389858150186732</c:v>
                </c:pt>
                <c:pt idx="3585">
                  <c:v>0.80622216569333294</c:v>
                </c:pt>
                <c:pt idx="3586">
                  <c:v>0.79389858150186732</c:v>
                </c:pt>
                <c:pt idx="3587">
                  <c:v>0.79389858150186732</c:v>
                </c:pt>
                <c:pt idx="3588">
                  <c:v>0.79389858150186732</c:v>
                </c:pt>
                <c:pt idx="3589">
                  <c:v>0.78168871785047223</c:v>
                </c:pt>
                <c:pt idx="3590">
                  <c:v>0.75760874319583171</c:v>
                </c:pt>
                <c:pt idx="3591">
                  <c:v>0.73397941276175382</c:v>
                </c:pt>
                <c:pt idx="3592">
                  <c:v>0.7107978797084098</c:v>
                </c:pt>
                <c:pt idx="3593">
                  <c:v>0.69937414259094144</c:v>
                </c:pt>
                <c:pt idx="3594">
                  <c:v>0.68806127898072333</c:v>
                </c:pt>
                <c:pt idx="3595">
                  <c:v>0.69937414259094144</c:v>
                </c:pt>
                <c:pt idx="3596">
                  <c:v>0.69937414259094144</c:v>
                </c:pt>
                <c:pt idx="3597">
                  <c:v>0.7107978797084098</c:v>
                </c:pt>
                <c:pt idx="3598">
                  <c:v>0.72233285019741711</c:v>
                </c:pt>
                <c:pt idx="3599">
                  <c:v>0.73397941276175382</c:v>
                </c:pt>
                <c:pt idx="3600">
                  <c:v>0.75760874319583171</c:v>
                </c:pt>
                <c:pt idx="3601">
                  <c:v>0.73397941276175382</c:v>
                </c:pt>
                <c:pt idx="3602">
                  <c:v>0.74573792495586533</c:v>
                </c:pt>
                <c:pt idx="3603">
                  <c:v>0.75760874319583171</c:v>
                </c:pt>
                <c:pt idx="3604">
                  <c:v>0.76959222277017059</c:v>
                </c:pt>
                <c:pt idx="3605">
                  <c:v>0.76959222277017059</c:v>
                </c:pt>
                <c:pt idx="3606">
                  <c:v>0.75760874319583171</c:v>
                </c:pt>
                <c:pt idx="3607">
                  <c:v>0.79389858150186732</c:v>
                </c:pt>
                <c:pt idx="3608">
                  <c:v>0.83121189815234187</c:v>
                </c:pt>
                <c:pt idx="3609">
                  <c:v>0.81865982130783976</c:v>
                </c:pt>
                <c:pt idx="3610">
                  <c:v>0.84387874496761672</c:v>
                </c:pt>
                <c:pt idx="3611">
                  <c:v>0.81865982130783976</c:v>
                </c:pt>
                <c:pt idx="3612">
                  <c:v>0.85666070943795491</c:v>
                </c:pt>
                <c:pt idx="3613">
                  <c:v>0.90894666110918465</c:v>
                </c:pt>
                <c:pt idx="3614">
                  <c:v>0.99088757901345825</c:v>
                </c:pt>
                <c:pt idx="3615">
                  <c:v>1.0334582850549441</c:v>
                </c:pt>
                <c:pt idx="3616">
                  <c:v>1.062437594813352</c:v>
                </c:pt>
                <c:pt idx="3617">
                  <c:v>1.121845388157547</c:v>
                </c:pt>
                <c:pt idx="3618">
                  <c:v>1.062437594813352</c:v>
                </c:pt>
                <c:pt idx="3619">
                  <c:v>1.0191486157309531</c:v>
                </c:pt>
                <c:pt idx="3620">
                  <c:v>1.0191486157309531</c:v>
                </c:pt>
                <c:pt idx="3621">
                  <c:v>0.99088757901345825</c:v>
                </c:pt>
                <c:pt idx="3622">
                  <c:v>0.96310204168618818</c:v>
                </c:pt>
                <c:pt idx="3623">
                  <c:v>0.94938674303447901</c:v>
                </c:pt>
                <c:pt idx="3624">
                  <c:v>0.93578930659463289</c:v>
                </c:pt>
                <c:pt idx="3625">
                  <c:v>0.93578930659463289</c:v>
                </c:pt>
                <c:pt idx="3626">
                  <c:v>0.93578930659463289</c:v>
                </c:pt>
                <c:pt idx="3627">
                  <c:v>0.93578930659463289</c:v>
                </c:pt>
                <c:pt idx="3628">
                  <c:v>0.93578930659463289</c:v>
                </c:pt>
                <c:pt idx="3629">
                  <c:v>0.92230939280230684</c:v>
                </c:pt>
                <c:pt idx="3630">
                  <c:v>0.90894666110918465</c:v>
                </c:pt>
                <c:pt idx="3631">
                  <c:v>0.89570076997437209</c:v>
                </c:pt>
                <c:pt idx="3632">
                  <c:v>0.88257137685566767</c:v>
                </c:pt>
                <c:pt idx="3633">
                  <c:v>0.8695581382007036</c:v>
                </c:pt>
                <c:pt idx="3634">
                  <c:v>0.84387874496761672</c:v>
                </c:pt>
                <c:pt idx="3635">
                  <c:v>0.83121189815234187</c:v>
                </c:pt>
                <c:pt idx="3636">
                  <c:v>0.76959222277017059</c:v>
                </c:pt>
                <c:pt idx="3637">
                  <c:v>0.74573792495586533</c:v>
                </c:pt>
                <c:pt idx="3638">
                  <c:v>0.7107978797084098</c:v>
                </c:pt>
                <c:pt idx="3639">
                  <c:v>0.67685892784162982</c:v>
                </c:pt>
                <c:pt idx="3640">
                  <c:v>0.61194521428205462</c:v>
                </c:pt>
                <c:pt idx="3641">
                  <c:v>0.55091761830748565</c:v>
                </c:pt>
                <c:pt idx="3642">
                  <c:v>0.59117484734298464</c:v>
                </c:pt>
                <c:pt idx="3643">
                  <c:v>0.57083331289674755</c:v>
                </c:pt>
                <c:pt idx="3644">
                  <c:v>0.59117484734298464</c:v>
                </c:pt>
                <c:pt idx="3645">
                  <c:v>0.60150624052641588</c:v>
                </c:pt>
                <c:pt idx="3646">
                  <c:v>0.62249213945208148</c:v>
                </c:pt>
                <c:pt idx="3647">
                  <c:v>0.64391132106897997</c:v>
                </c:pt>
                <c:pt idx="3648">
                  <c:v>0.66576672695417594</c:v>
                </c:pt>
                <c:pt idx="3649">
                  <c:v>0.64391132106897997</c:v>
                </c:pt>
                <c:pt idx="3650">
                  <c:v>0.69937414259094144</c:v>
                </c:pt>
                <c:pt idx="3651">
                  <c:v>0.69937414259094144</c:v>
                </c:pt>
                <c:pt idx="3652">
                  <c:v>0.7107978797084098</c:v>
                </c:pt>
                <c:pt idx="3653">
                  <c:v>0.73397941276175382</c:v>
                </c:pt>
                <c:pt idx="3654">
                  <c:v>0.69937414259094144</c:v>
                </c:pt>
                <c:pt idx="3655">
                  <c:v>0.68806127898072333</c:v>
                </c:pt>
                <c:pt idx="3656">
                  <c:v>0.73397941276175382</c:v>
                </c:pt>
                <c:pt idx="3657">
                  <c:v>0.73397941276175382</c:v>
                </c:pt>
                <c:pt idx="3658">
                  <c:v>0.68806127898072333</c:v>
                </c:pt>
                <c:pt idx="3659">
                  <c:v>0.62249213945208148</c:v>
                </c:pt>
                <c:pt idx="3660">
                  <c:v>0.64391132106897997</c:v>
                </c:pt>
                <c:pt idx="3661">
                  <c:v>0.63314738560907857</c:v>
                </c:pt>
                <c:pt idx="3662">
                  <c:v>0.59117484734298464</c:v>
                </c:pt>
                <c:pt idx="3663">
                  <c:v>0.60150624052641588</c:v>
                </c:pt>
                <c:pt idx="3664">
                  <c:v>0.5608224234818574</c:v>
                </c:pt>
                <c:pt idx="3665">
                  <c:v>0.52183592752704444</c:v>
                </c:pt>
                <c:pt idx="3666">
                  <c:v>0.53142474975818577</c:v>
                </c:pt>
                <c:pt idx="3667">
                  <c:v>0.53142474975818577</c:v>
                </c:pt>
                <c:pt idx="3668">
                  <c:v>0.54111851998115623</c:v>
                </c:pt>
                <c:pt idx="3669">
                  <c:v>0.55091761830748565</c:v>
                </c:pt>
                <c:pt idx="3670">
                  <c:v>0.5608224234818574</c:v>
                </c:pt>
                <c:pt idx="3671">
                  <c:v>0.59117484734298464</c:v>
                </c:pt>
                <c:pt idx="3672">
                  <c:v>0.60150624052641588</c:v>
                </c:pt>
                <c:pt idx="3673">
                  <c:v>0.63314738560907857</c:v>
                </c:pt>
                <c:pt idx="3674">
                  <c:v>0.64391132106897997</c:v>
                </c:pt>
                <c:pt idx="3675">
                  <c:v>0.6547843129038049</c:v>
                </c:pt>
                <c:pt idx="3676">
                  <c:v>0.6547843129038049</c:v>
                </c:pt>
                <c:pt idx="3677">
                  <c:v>0.66576672695417594</c:v>
                </c:pt>
                <c:pt idx="3678">
                  <c:v>0.66576672695417594</c:v>
                </c:pt>
                <c:pt idx="3679">
                  <c:v>0.68806127898072333</c:v>
                </c:pt>
                <c:pt idx="3680">
                  <c:v>0.68806127898072333</c:v>
                </c:pt>
                <c:pt idx="3681">
                  <c:v>0.67685892784162982</c:v>
                </c:pt>
                <c:pt idx="3682">
                  <c:v>0.66576672695417594</c:v>
                </c:pt>
                <c:pt idx="3683">
                  <c:v>0.63314738560907857</c:v>
                </c:pt>
                <c:pt idx="3684">
                  <c:v>0.62249213945208148</c:v>
                </c:pt>
                <c:pt idx="3685">
                  <c:v>0.62249213945208148</c:v>
                </c:pt>
                <c:pt idx="3686">
                  <c:v>0.59117484734298464</c:v>
                </c:pt>
                <c:pt idx="3687">
                  <c:v>0.57083331289674755</c:v>
                </c:pt>
                <c:pt idx="3688">
                  <c:v>0.55091761830748565</c:v>
                </c:pt>
                <c:pt idx="3689">
                  <c:v>0.54111851998115623</c:v>
                </c:pt>
                <c:pt idx="3690">
                  <c:v>0.53142474975818577</c:v>
                </c:pt>
                <c:pt idx="3691">
                  <c:v>0.54111851998115623</c:v>
                </c:pt>
                <c:pt idx="3692">
                  <c:v>0.54111851998115623</c:v>
                </c:pt>
                <c:pt idx="3693">
                  <c:v>0.57083331289674755</c:v>
                </c:pt>
                <c:pt idx="3694">
                  <c:v>0.57083331289674755</c:v>
                </c:pt>
                <c:pt idx="3695">
                  <c:v>0.59117484734298464</c:v>
                </c:pt>
                <c:pt idx="3696">
                  <c:v>0.59117484734298464</c:v>
                </c:pt>
                <c:pt idx="3697">
                  <c:v>0.60150624052641588</c:v>
                </c:pt>
                <c:pt idx="3698">
                  <c:v>0.61194521428205462</c:v>
                </c:pt>
                <c:pt idx="3699">
                  <c:v>0.62249213945208148</c:v>
                </c:pt>
                <c:pt idx="3700">
                  <c:v>0.64391132106897997</c:v>
                </c:pt>
                <c:pt idx="3701">
                  <c:v>0.66576672695417594</c:v>
                </c:pt>
                <c:pt idx="3702">
                  <c:v>0.67685892784162982</c:v>
                </c:pt>
                <c:pt idx="3703">
                  <c:v>0.68806127898072333</c:v>
                </c:pt>
                <c:pt idx="3704">
                  <c:v>0.68806127898072333</c:v>
                </c:pt>
                <c:pt idx="3705">
                  <c:v>0.69937414259094144</c:v>
                </c:pt>
                <c:pt idx="3706">
                  <c:v>0.69937414259094144</c:v>
                </c:pt>
                <c:pt idx="3707">
                  <c:v>0.68806127898072333</c:v>
                </c:pt>
                <c:pt idx="3708">
                  <c:v>0.67685892784162982</c:v>
                </c:pt>
                <c:pt idx="3709">
                  <c:v>0.64391132106897997</c:v>
                </c:pt>
                <c:pt idx="3710">
                  <c:v>0.62249213945208148</c:v>
                </c:pt>
                <c:pt idx="3711">
                  <c:v>0.61194521428205462</c:v>
                </c:pt>
                <c:pt idx="3712">
                  <c:v>0.59117484734298464</c:v>
                </c:pt>
                <c:pt idx="3713">
                  <c:v>0.57083331289674755</c:v>
                </c:pt>
                <c:pt idx="3714">
                  <c:v>0.58095066260680628</c:v>
                </c:pt>
                <c:pt idx="3715">
                  <c:v>0.57083331289674755</c:v>
                </c:pt>
                <c:pt idx="3716">
                  <c:v>0.58095066260680628</c:v>
                </c:pt>
                <c:pt idx="3717">
                  <c:v>0.61194521428205462</c:v>
                </c:pt>
                <c:pt idx="3718">
                  <c:v>0.6547843129038049</c:v>
                </c:pt>
                <c:pt idx="3719">
                  <c:v>0.73397941276175382</c:v>
                </c:pt>
                <c:pt idx="3720">
                  <c:v>0.93578930659463289</c:v>
                </c:pt>
                <c:pt idx="3721">
                  <c:v>1.183202975118566</c:v>
                </c:pt>
                <c:pt idx="3722">
                  <c:v>1.5748811751911811</c:v>
                </c:pt>
                <c:pt idx="3723">
                  <c:v>1.766471760524825</c:v>
                </c:pt>
                <c:pt idx="3724">
                  <c:v>1.8878121769064511</c:v>
                </c:pt>
                <c:pt idx="3725">
                  <c:v>1.806381596626617</c:v>
                </c:pt>
                <c:pt idx="3726">
                  <c:v>1.688251043906916</c:v>
                </c:pt>
                <c:pt idx="3727">
                  <c:v>1.6121462052645059</c:v>
                </c:pt>
                <c:pt idx="3728">
                  <c:v>1.5199609919608661</c:v>
                </c:pt>
                <c:pt idx="3729">
                  <c:v>1.431013113427569</c:v>
                </c:pt>
                <c:pt idx="3730">
                  <c:v>1.37918218128035</c:v>
                </c:pt>
                <c:pt idx="3731">
                  <c:v>1.311850819504766</c:v>
                </c:pt>
                <c:pt idx="3732">
                  <c:v>1.262673640147844</c:v>
                </c:pt>
                <c:pt idx="3733">
                  <c:v>1.167679639715079</c:v>
                </c:pt>
                <c:pt idx="3734">
                  <c:v>1.062437594813352</c:v>
                </c:pt>
                <c:pt idx="3735">
                  <c:v>1.0334582850549441</c:v>
                </c:pt>
                <c:pt idx="3736">
                  <c:v>0.96310204168618818</c:v>
                </c:pt>
                <c:pt idx="3737">
                  <c:v>0.89570076997437209</c:v>
                </c:pt>
                <c:pt idx="3738">
                  <c:v>0.84387874496761672</c:v>
                </c:pt>
                <c:pt idx="3739">
                  <c:v>0.81865982130783976</c:v>
                </c:pt>
                <c:pt idx="3740">
                  <c:v>0.79389858150186732</c:v>
                </c:pt>
                <c:pt idx="3741">
                  <c:v>0.76959222277017059</c:v>
                </c:pt>
                <c:pt idx="3742">
                  <c:v>0.75760874319583171</c:v>
                </c:pt>
                <c:pt idx="3743">
                  <c:v>0.74573792495586533</c:v>
                </c:pt>
                <c:pt idx="3744">
                  <c:v>0.74573792495586533</c:v>
                </c:pt>
                <c:pt idx="3745">
                  <c:v>0.74573792495586533</c:v>
                </c:pt>
                <c:pt idx="3746">
                  <c:v>0.74573792495586533</c:v>
                </c:pt>
                <c:pt idx="3747">
                  <c:v>0.75760874319583171</c:v>
                </c:pt>
                <c:pt idx="3748">
                  <c:v>0.73397941276175382</c:v>
                </c:pt>
                <c:pt idx="3749">
                  <c:v>0.74573792495586533</c:v>
                </c:pt>
                <c:pt idx="3750">
                  <c:v>0.73397941276175382</c:v>
                </c:pt>
                <c:pt idx="3751">
                  <c:v>0.72233285019741711</c:v>
                </c:pt>
                <c:pt idx="3752">
                  <c:v>0.72233285019741711</c:v>
                </c:pt>
                <c:pt idx="3753">
                  <c:v>0.72233285019741711</c:v>
                </c:pt>
                <c:pt idx="3754">
                  <c:v>0.72233285019741711</c:v>
                </c:pt>
                <c:pt idx="3755">
                  <c:v>0.68806127898072333</c:v>
                </c:pt>
                <c:pt idx="3756">
                  <c:v>0.66576672695417594</c:v>
                </c:pt>
                <c:pt idx="3757">
                  <c:v>0.64391132106897997</c:v>
                </c:pt>
                <c:pt idx="3758">
                  <c:v>0.61194521428205462</c:v>
                </c:pt>
                <c:pt idx="3759">
                  <c:v>0.60150624052641588</c:v>
                </c:pt>
                <c:pt idx="3760">
                  <c:v>0.57083331289674755</c:v>
                </c:pt>
                <c:pt idx="3761">
                  <c:v>0.55091761830748565</c:v>
                </c:pt>
                <c:pt idx="3762">
                  <c:v>0.55091761830748565</c:v>
                </c:pt>
                <c:pt idx="3763">
                  <c:v>0.55091761830748565</c:v>
                </c:pt>
                <c:pt idx="3764">
                  <c:v>0.5608224234818574</c:v>
                </c:pt>
                <c:pt idx="3765">
                  <c:v>0.5608224234818574</c:v>
                </c:pt>
                <c:pt idx="3766">
                  <c:v>0.55091761830748565</c:v>
                </c:pt>
                <c:pt idx="3767">
                  <c:v>0.52183592752704444</c:v>
                </c:pt>
                <c:pt idx="3768">
                  <c:v>0.50297159967018223</c:v>
                </c:pt>
                <c:pt idx="3769">
                  <c:v>0.4664854396856577</c:v>
                </c:pt>
                <c:pt idx="3770">
                  <c:v>0.42317532415749498</c:v>
                </c:pt>
                <c:pt idx="3771">
                  <c:v>0.42317532415749498</c:v>
                </c:pt>
                <c:pt idx="3772">
                  <c:v>0.44885740087702902</c:v>
                </c:pt>
                <c:pt idx="3773">
                  <c:v>0.45762049225873808</c:v>
                </c:pt>
                <c:pt idx="3774">
                  <c:v>0.45762049225873808</c:v>
                </c:pt>
                <c:pt idx="3775">
                  <c:v>0.44019577242230612</c:v>
                </c:pt>
                <c:pt idx="3776">
                  <c:v>0.5123516717944484</c:v>
                </c:pt>
                <c:pt idx="3777">
                  <c:v>0.5123516717944484</c:v>
                </c:pt>
                <c:pt idx="3778">
                  <c:v>0.53142474975818577</c:v>
                </c:pt>
                <c:pt idx="3779">
                  <c:v>0.62249213945208148</c:v>
                </c:pt>
                <c:pt idx="3780">
                  <c:v>0.73397941276175382</c:v>
                </c:pt>
                <c:pt idx="3781">
                  <c:v>1.0771079001430941</c:v>
                </c:pt>
                <c:pt idx="3782">
                  <c:v>1.431013113427569</c:v>
                </c:pt>
                <c:pt idx="3783">
                  <c:v>1.7467171618977479</c:v>
                </c:pt>
                <c:pt idx="3784">
                  <c:v>1.8878121769064511</c:v>
                </c:pt>
                <c:pt idx="3785">
                  <c:v>1.766471760524825</c:v>
                </c:pt>
                <c:pt idx="3786">
                  <c:v>1.630975110903125</c:v>
                </c:pt>
                <c:pt idx="3787">
                  <c:v>1.483995523309098</c:v>
                </c:pt>
                <c:pt idx="3788">
                  <c:v>1.4136086108122441</c:v>
                </c:pt>
                <c:pt idx="3789">
                  <c:v>1.345263758733773</c:v>
                </c:pt>
                <c:pt idx="3790">
                  <c:v>1.295333114030816</c:v>
                </c:pt>
                <c:pt idx="3791">
                  <c:v>1.246531232819855</c:v>
                </c:pt>
                <c:pt idx="3792">
                  <c:v>1.167679639715079</c:v>
                </c:pt>
                <c:pt idx="3793">
                  <c:v>1.121845388157547</c:v>
                </c:pt>
                <c:pt idx="3794">
                  <c:v>1.0771079001430941</c:v>
                </c:pt>
                <c:pt idx="3795">
                  <c:v>1.0191486157309531</c:v>
                </c:pt>
                <c:pt idx="3796">
                  <c:v>0.96310204168618818</c:v>
                </c:pt>
                <c:pt idx="3797">
                  <c:v>0.92230939280230684</c:v>
                </c:pt>
                <c:pt idx="3798">
                  <c:v>0.89570076997437209</c:v>
                </c:pt>
                <c:pt idx="3799">
                  <c:v>0.8695581382007036</c:v>
                </c:pt>
                <c:pt idx="3800">
                  <c:v>0.84387874496761672</c:v>
                </c:pt>
                <c:pt idx="3801">
                  <c:v>0.83121189815234187</c:v>
                </c:pt>
                <c:pt idx="3802">
                  <c:v>0.79389858150186732</c:v>
                </c:pt>
                <c:pt idx="3803">
                  <c:v>0.76959222277017059</c:v>
                </c:pt>
                <c:pt idx="3804">
                  <c:v>0.76959222277017059</c:v>
                </c:pt>
                <c:pt idx="3805">
                  <c:v>0.73397941276175382</c:v>
                </c:pt>
                <c:pt idx="3806">
                  <c:v>0.69937414259094144</c:v>
                </c:pt>
                <c:pt idx="3807">
                  <c:v>0.67685892784162982</c:v>
                </c:pt>
                <c:pt idx="3808">
                  <c:v>0.64391132106897997</c:v>
                </c:pt>
                <c:pt idx="3809">
                  <c:v>0.64391132106897997</c:v>
                </c:pt>
                <c:pt idx="3810">
                  <c:v>0.62249213945208148</c:v>
                </c:pt>
                <c:pt idx="3811">
                  <c:v>0.62249213945208148</c:v>
                </c:pt>
                <c:pt idx="3812">
                  <c:v>0.63314738560907857</c:v>
                </c:pt>
                <c:pt idx="3813">
                  <c:v>0.63314738560907857</c:v>
                </c:pt>
                <c:pt idx="3814">
                  <c:v>0.63314738560907857</c:v>
                </c:pt>
                <c:pt idx="3815">
                  <c:v>0.62249213945208148</c:v>
                </c:pt>
                <c:pt idx="3816">
                  <c:v>0.63314738560907857</c:v>
                </c:pt>
                <c:pt idx="3817">
                  <c:v>0.64391132106897997</c:v>
                </c:pt>
                <c:pt idx="3818">
                  <c:v>0.6547843129038049</c:v>
                </c:pt>
                <c:pt idx="3819">
                  <c:v>0.6547843129038049</c:v>
                </c:pt>
                <c:pt idx="3820">
                  <c:v>0.6547843129038049</c:v>
                </c:pt>
                <c:pt idx="3821">
                  <c:v>0.6547843129038049</c:v>
                </c:pt>
                <c:pt idx="3822">
                  <c:v>0.6547843129038049</c:v>
                </c:pt>
                <c:pt idx="3823">
                  <c:v>0.6547843129038049</c:v>
                </c:pt>
                <c:pt idx="3824">
                  <c:v>0.6547843129038049</c:v>
                </c:pt>
                <c:pt idx="3825">
                  <c:v>0.64391132106897997</c:v>
                </c:pt>
                <c:pt idx="3826">
                  <c:v>0.64391132106897997</c:v>
                </c:pt>
                <c:pt idx="3827">
                  <c:v>0.62249213945208148</c:v>
                </c:pt>
                <c:pt idx="3828">
                  <c:v>0.60150624052641588</c:v>
                </c:pt>
                <c:pt idx="3829">
                  <c:v>0.58095066260680628</c:v>
                </c:pt>
                <c:pt idx="3830">
                  <c:v>0.54111851998115623</c:v>
                </c:pt>
                <c:pt idx="3831">
                  <c:v>0.52183592752704444</c:v>
                </c:pt>
                <c:pt idx="3832">
                  <c:v>0.5123516717944484</c:v>
                </c:pt>
                <c:pt idx="3833">
                  <c:v>0.50297159967018223</c:v>
                </c:pt>
                <c:pt idx="3834">
                  <c:v>0.50297159967018223</c:v>
                </c:pt>
                <c:pt idx="3835">
                  <c:v>0.5123516717944484</c:v>
                </c:pt>
                <c:pt idx="3836">
                  <c:v>0.52183592752704444</c:v>
                </c:pt>
                <c:pt idx="3837">
                  <c:v>0.53142474975818577</c:v>
                </c:pt>
                <c:pt idx="3838">
                  <c:v>0.53142474975818577</c:v>
                </c:pt>
                <c:pt idx="3839">
                  <c:v>0.54111851998115623</c:v>
                </c:pt>
                <c:pt idx="3840">
                  <c:v>0.55091761830748565</c:v>
                </c:pt>
                <c:pt idx="3841">
                  <c:v>0.5608224234818574</c:v>
                </c:pt>
                <c:pt idx="3842">
                  <c:v>0.57083331289674755</c:v>
                </c:pt>
                <c:pt idx="3843">
                  <c:v>0.58095066260680628</c:v>
                </c:pt>
                <c:pt idx="3844">
                  <c:v>0.58095066260680628</c:v>
                </c:pt>
                <c:pt idx="3845">
                  <c:v>0.58095066260680628</c:v>
                </c:pt>
                <c:pt idx="3846">
                  <c:v>0.59117484734298464</c:v>
                </c:pt>
                <c:pt idx="3847">
                  <c:v>0.58095066260680628</c:v>
                </c:pt>
                <c:pt idx="3848">
                  <c:v>0.58095066260680628</c:v>
                </c:pt>
                <c:pt idx="3849">
                  <c:v>0.5608224234818574</c:v>
                </c:pt>
                <c:pt idx="3850">
                  <c:v>0.55091761830748565</c:v>
                </c:pt>
                <c:pt idx="3851">
                  <c:v>0.54111851998115623</c:v>
                </c:pt>
                <c:pt idx="3852">
                  <c:v>0.53142474975818577</c:v>
                </c:pt>
                <c:pt idx="3853">
                  <c:v>0.50297159967018223</c:v>
                </c:pt>
                <c:pt idx="3854">
                  <c:v>0.4664854396856577</c:v>
                </c:pt>
                <c:pt idx="3855">
                  <c:v>0.44885740087702902</c:v>
                </c:pt>
                <c:pt idx="3856">
                  <c:v>0.43163521224725621</c:v>
                </c:pt>
                <c:pt idx="3857">
                  <c:v>0.4065559716105499</c:v>
                </c:pt>
                <c:pt idx="3858">
                  <c:v>0.38237198754789931</c:v>
                </c:pt>
                <c:pt idx="3859">
                  <c:v>0.39839570686235948</c:v>
                </c:pt>
                <c:pt idx="3860">
                  <c:v>0.3903345135789012</c:v>
                </c:pt>
                <c:pt idx="3861">
                  <c:v>0.43163521224725621</c:v>
                </c:pt>
                <c:pt idx="3862">
                  <c:v>0.45762049225873808</c:v>
                </c:pt>
                <c:pt idx="3863">
                  <c:v>0.4664854396856577</c:v>
                </c:pt>
                <c:pt idx="3864">
                  <c:v>0.47545263476456168</c:v>
                </c:pt>
                <c:pt idx="3865">
                  <c:v>0.47545263476456168</c:v>
                </c:pt>
                <c:pt idx="3866">
                  <c:v>0.4664854396856577</c:v>
                </c:pt>
                <c:pt idx="3867">
                  <c:v>0.48452246760807322</c:v>
                </c:pt>
                <c:pt idx="3868">
                  <c:v>0.4936953268516388</c:v>
                </c:pt>
                <c:pt idx="3869">
                  <c:v>0.5123516717944484</c:v>
                </c:pt>
                <c:pt idx="3870">
                  <c:v>0.5123516717944484</c:v>
                </c:pt>
                <c:pt idx="3871">
                  <c:v>0.53142474975818577</c:v>
                </c:pt>
                <c:pt idx="3872">
                  <c:v>0.53142474975818577</c:v>
                </c:pt>
                <c:pt idx="3873">
                  <c:v>0.52183592752704444</c:v>
                </c:pt>
                <c:pt idx="3874">
                  <c:v>0.53142474975818577</c:v>
                </c:pt>
                <c:pt idx="3875">
                  <c:v>0.52183592752704444</c:v>
                </c:pt>
                <c:pt idx="3876">
                  <c:v>0.5123516717944484</c:v>
                </c:pt>
                <c:pt idx="3877">
                  <c:v>0.50297159967018223</c:v>
                </c:pt>
                <c:pt idx="3878">
                  <c:v>0.47545263476456168</c:v>
                </c:pt>
                <c:pt idx="3879">
                  <c:v>0.45762049225873808</c:v>
                </c:pt>
                <c:pt idx="3880">
                  <c:v>0.44885740087702902</c:v>
                </c:pt>
                <c:pt idx="3881">
                  <c:v>0.44019577242230612</c:v>
                </c:pt>
                <c:pt idx="3882">
                  <c:v>0.43163521224725621</c:v>
                </c:pt>
                <c:pt idx="3883">
                  <c:v>0.43163521224725621</c:v>
                </c:pt>
                <c:pt idx="3884">
                  <c:v>0.44019577242230612</c:v>
                </c:pt>
                <c:pt idx="3885">
                  <c:v>0.44019577242230612</c:v>
                </c:pt>
                <c:pt idx="3886">
                  <c:v>0.45762049225873808</c:v>
                </c:pt>
                <c:pt idx="3887">
                  <c:v>0.45762049225873808</c:v>
                </c:pt>
                <c:pt idx="3888">
                  <c:v>0.4664854396856577</c:v>
                </c:pt>
                <c:pt idx="3889">
                  <c:v>0.48452246760807322</c:v>
                </c:pt>
                <c:pt idx="3890">
                  <c:v>0.48452246760807322</c:v>
                </c:pt>
                <c:pt idx="3891">
                  <c:v>0.50297159967018223</c:v>
                </c:pt>
                <c:pt idx="3892">
                  <c:v>0.54111851998115623</c:v>
                </c:pt>
                <c:pt idx="3893">
                  <c:v>0.55091761830748565</c:v>
                </c:pt>
                <c:pt idx="3894">
                  <c:v>0.57083331289674755</c:v>
                </c:pt>
                <c:pt idx="3895">
                  <c:v>0.55091761830748565</c:v>
                </c:pt>
                <c:pt idx="3896">
                  <c:v>0.55091761830748565</c:v>
                </c:pt>
                <c:pt idx="3897">
                  <c:v>0.59117484734298464</c:v>
                </c:pt>
                <c:pt idx="3898">
                  <c:v>0.68806127898072333</c:v>
                </c:pt>
                <c:pt idx="3899">
                  <c:v>0.73397941276175382</c:v>
                </c:pt>
                <c:pt idx="3900">
                  <c:v>0.76959222277017059</c:v>
                </c:pt>
                <c:pt idx="3901">
                  <c:v>0.76959222277017059</c:v>
                </c:pt>
                <c:pt idx="3902">
                  <c:v>0.76959222277017059</c:v>
                </c:pt>
                <c:pt idx="3903">
                  <c:v>0.73397941276175382</c:v>
                </c:pt>
                <c:pt idx="3904">
                  <c:v>0.72233285019741711</c:v>
                </c:pt>
                <c:pt idx="3905">
                  <c:v>0.67685892784162982</c:v>
                </c:pt>
                <c:pt idx="3906">
                  <c:v>0.66576672695417594</c:v>
                </c:pt>
                <c:pt idx="3907">
                  <c:v>0.6547843129038049</c:v>
                </c:pt>
                <c:pt idx="3908">
                  <c:v>0.62249213945208148</c:v>
                </c:pt>
                <c:pt idx="3909">
                  <c:v>0.60150624052641588</c:v>
                </c:pt>
                <c:pt idx="3910">
                  <c:v>0.58095066260680628</c:v>
                </c:pt>
                <c:pt idx="3911">
                  <c:v>0.59117484734298464</c:v>
                </c:pt>
                <c:pt idx="3912">
                  <c:v>0.59117484734298464</c:v>
                </c:pt>
                <c:pt idx="3913">
                  <c:v>0.59117484734298464</c:v>
                </c:pt>
                <c:pt idx="3914">
                  <c:v>0.58095066260680628</c:v>
                </c:pt>
                <c:pt idx="3915">
                  <c:v>0.61194521428205462</c:v>
                </c:pt>
                <c:pt idx="3916">
                  <c:v>0.63314738560907857</c:v>
                </c:pt>
                <c:pt idx="3917">
                  <c:v>0.63314738560907857</c:v>
                </c:pt>
                <c:pt idx="3918">
                  <c:v>0.61194521428205462</c:v>
                </c:pt>
                <c:pt idx="3919">
                  <c:v>0.62249213945208148</c:v>
                </c:pt>
                <c:pt idx="3920">
                  <c:v>0.62249213945208148</c:v>
                </c:pt>
                <c:pt idx="3921">
                  <c:v>0.62249213945208148</c:v>
                </c:pt>
                <c:pt idx="3922">
                  <c:v>0.61194521428205462</c:v>
                </c:pt>
                <c:pt idx="3923">
                  <c:v>0.67685892784162982</c:v>
                </c:pt>
                <c:pt idx="3924">
                  <c:v>0.6547843129038049</c:v>
                </c:pt>
                <c:pt idx="3925">
                  <c:v>0.64391132106897997</c:v>
                </c:pt>
                <c:pt idx="3926">
                  <c:v>0.7107978797084098</c:v>
                </c:pt>
                <c:pt idx="3927">
                  <c:v>0.73397941276175382</c:v>
                </c:pt>
                <c:pt idx="3928">
                  <c:v>0.73397941276175382</c:v>
                </c:pt>
                <c:pt idx="3929">
                  <c:v>0.74573792495586533</c:v>
                </c:pt>
                <c:pt idx="3930">
                  <c:v>0.75760874319583171</c:v>
                </c:pt>
                <c:pt idx="3931">
                  <c:v>0.80622216569333294</c:v>
                </c:pt>
                <c:pt idx="3932">
                  <c:v>0.81865982130783976</c:v>
                </c:pt>
                <c:pt idx="3933">
                  <c:v>0.78168871785047223</c:v>
                </c:pt>
                <c:pt idx="3934">
                  <c:v>0.79389858150186732</c:v>
                </c:pt>
                <c:pt idx="3935">
                  <c:v>0.76959222277017059</c:v>
                </c:pt>
                <c:pt idx="3936">
                  <c:v>0.78168871785047223</c:v>
                </c:pt>
                <c:pt idx="3937">
                  <c:v>0.78168871785047223</c:v>
                </c:pt>
                <c:pt idx="3938">
                  <c:v>0.78168871785047223</c:v>
                </c:pt>
                <c:pt idx="3939">
                  <c:v>0.74573792495586533</c:v>
                </c:pt>
                <c:pt idx="3940">
                  <c:v>0.72233285019741711</c:v>
                </c:pt>
                <c:pt idx="3941">
                  <c:v>0.72233285019741711</c:v>
                </c:pt>
                <c:pt idx="3942">
                  <c:v>0.69937414259094144</c:v>
                </c:pt>
                <c:pt idx="3943">
                  <c:v>0.7107978797084098</c:v>
                </c:pt>
                <c:pt idx="3944">
                  <c:v>0.69937414259094144</c:v>
                </c:pt>
                <c:pt idx="3945">
                  <c:v>0.68806127898072333</c:v>
                </c:pt>
                <c:pt idx="3946">
                  <c:v>0.66576672695417594</c:v>
                </c:pt>
                <c:pt idx="3947">
                  <c:v>0.62249213945208148</c:v>
                </c:pt>
                <c:pt idx="3948">
                  <c:v>0.59117484734298464</c:v>
                </c:pt>
                <c:pt idx="3949">
                  <c:v>0.54111851998115623</c:v>
                </c:pt>
                <c:pt idx="3950">
                  <c:v>0.50297159967018223</c:v>
                </c:pt>
                <c:pt idx="3951">
                  <c:v>0.47545263476456168</c:v>
                </c:pt>
                <c:pt idx="3952">
                  <c:v>0.4065559716105499</c:v>
                </c:pt>
                <c:pt idx="3953">
                  <c:v>0.4065559716105499</c:v>
                </c:pt>
                <c:pt idx="3954">
                  <c:v>0.4065559716105499</c:v>
                </c:pt>
                <c:pt idx="3955">
                  <c:v>0.39839570686235948</c:v>
                </c:pt>
                <c:pt idx="3956">
                  <c:v>0.4065559716105499</c:v>
                </c:pt>
                <c:pt idx="3957">
                  <c:v>0.4065559716105499</c:v>
                </c:pt>
                <c:pt idx="3958">
                  <c:v>0.39839570686235948</c:v>
                </c:pt>
                <c:pt idx="3959">
                  <c:v>0.4065559716105499</c:v>
                </c:pt>
                <c:pt idx="3960">
                  <c:v>0.41481571039322868</c:v>
                </c:pt>
                <c:pt idx="3961">
                  <c:v>0.38237198754789931</c:v>
                </c:pt>
                <c:pt idx="3962">
                  <c:v>0.4065559716105499</c:v>
                </c:pt>
                <c:pt idx="3963">
                  <c:v>0.44019577242230612</c:v>
                </c:pt>
                <c:pt idx="3964">
                  <c:v>0.42317532415749498</c:v>
                </c:pt>
                <c:pt idx="3965">
                  <c:v>0.41481571039322868</c:v>
                </c:pt>
                <c:pt idx="3966">
                  <c:v>0.44019577242230612</c:v>
                </c:pt>
                <c:pt idx="3967">
                  <c:v>0.45762049225873808</c:v>
                </c:pt>
                <c:pt idx="3968">
                  <c:v>0.4664854396856577</c:v>
                </c:pt>
                <c:pt idx="3969">
                  <c:v>0.44885740087702902</c:v>
                </c:pt>
                <c:pt idx="3970">
                  <c:v>0.44885740087702902</c:v>
                </c:pt>
                <c:pt idx="3971">
                  <c:v>0.43163521224725621</c:v>
                </c:pt>
                <c:pt idx="3972">
                  <c:v>0.4065559716105499</c:v>
                </c:pt>
                <c:pt idx="3973">
                  <c:v>0.3903345135789012</c:v>
                </c:pt>
                <c:pt idx="3974">
                  <c:v>0.35907234578045011</c:v>
                </c:pt>
                <c:pt idx="3975">
                  <c:v>0.33664599562063069</c:v>
                </c:pt>
                <c:pt idx="3976">
                  <c:v>0.31508174472543798</c:v>
                </c:pt>
                <c:pt idx="3977">
                  <c:v>0.32217473643110028</c:v>
                </c:pt>
                <c:pt idx="3978">
                  <c:v>0.32217473643110028</c:v>
                </c:pt>
                <c:pt idx="3979">
                  <c:v>0.32217473643110028</c:v>
                </c:pt>
                <c:pt idx="3980">
                  <c:v>0.33664599562063069</c:v>
                </c:pt>
                <c:pt idx="3981">
                  <c:v>0.35150041306774582</c:v>
                </c:pt>
                <c:pt idx="3982">
                  <c:v>0.35907234578045011</c:v>
                </c:pt>
                <c:pt idx="3983">
                  <c:v>0.39839570686235948</c:v>
                </c:pt>
                <c:pt idx="3984">
                  <c:v>0.38237198754789931</c:v>
                </c:pt>
                <c:pt idx="3985">
                  <c:v>0.3903345135789012</c:v>
                </c:pt>
                <c:pt idx="3986">
                  <c:v>0.4065559716105499</c:v>
                </c:pt>
                <c:pt idx="3987">
                  <c:v>0.39839570686235948</c:v>
                </c:pt>
                <c:pt idx="3988">
                  <c:v>0.3903345135789012</c:v>
                </c:pt>
                <c:pt idx="3989">
                  <c:v>0.39839570686235948</c:v>
                </c:pt>
                <c:pt idx="3990">
                  <c:v>0.4065559716105499</c:v>
                </c:pt>
                <c:pt idx="3991">
                  <c:v>0.41481571039322868</c:v>
                </c:pt>
                <c:pt idx="3992">
                  <c:v>0.42317532415749498</c:v>
                </c:pt>
                <c:pt idx="3993">
                  <c:v>0.43163521224725621</c:v>
                </c:pt>
                <c:pt idx="3994">
                  <c:v>0.42317532415749498</c:v>
                </c:pt>
                <c:pt idx="3995">
                  <c:v>0.3903345135789012</c:v>
                </c:pt>
                <c:pt idx="3996">
                  <c:v>0.3667413120595226</c:v>
                </c:pt>
                <c:pt idx="3997">
                  <c:v>0.3667413120595226</c:v>
                </c:pt>
                <c:pt idx="3998">
                  <c:v>0.32936268007606972</c:v>
                </c:pt>
                <c:pt idx="3999">
                  <c:v>0.32936268007606972</c:v>
                </c:pt>
                <c:pt idx="4000">
                  <c:v>0.32936268007606972</c:v>
                </c:pt>
                <c:pt idx="4001">
                  <c:v>0.32936268007606972</c:v>
                </c:pt>
                <c:pt idx="4002">
                  <c:v>0.32217473643110028</c:v>
                </c:pt>
                <c:pt idx="4003">
                  <c:v>0.33664599562063069</c:v>
                </c:pt>
                <c:pt idx="4004">
                  <c:v>0.34402510118388269</c:v>
                </c:pt>
                <c:pt idx="4005">
                  <c:v>0.35150041306774582</c:v>
                </c:pt>
                <c:pt idx="4006">
                  <c:v>0.3667413120595226</c:v>
                </c:pt>
                <c:pt idx="4007">
                  <c:v>0.3667413120595226</c:v>
                </c:pt>
                <c:pt idx="4008">
                  <c:v>0.35907234578045011</c:v>
                </c:pt>
                <c:pt idx="4009">
                  <c:v>0.38237198754789931</c:v>
                </c:pt>
                <c:pt idx="4010">
                  <c:v>0.3903345135789012</c:v>
                </c:pt>
                <c:pt idx="4011">
                  <c:v>0.4065559716105499</c:v>
                </c:pt>
                <c:pt idx="4012">
                  <c:v>0.4065559716105499</c:v>
                </c:pt>
                <c:pt idx="4013">
                  <c:v>0.4065559716105499</c:v>
                </c:pt>
                <c:pt idx="4014">
                  <c:v>0.4065559716105499</c:v>
                </c:pt>
                <c:pt idx="4015">
                  <c:v>0.4065559716105499</c:v>
                </c:pt>
                <c:pt idx="4016">
                  <c:v>0.4065559716105499</c:v>
                </c:pt>
                <c:pt idx="4017">
                  <c:v>0.44019577242230612</c:v>
                </c:pt>
                <c:pt idx="4018">
                  <c:v>0.42317532415749498</c:v>
                </c:pt>
                <c:pt idx="4019">
                  <c:v>0.41481571039322868</c:v>
                </c:pt>
                <c:pt idx="4020">
                  <c:v>0.4065559716105499</c:v>
                </c:pt>
                <c:pt idx="4021">
                  <c:v>0.39839570686235948</c:v>
                </c:pt>
                <c:pt idx="4022">
                  <c:v>0.38237198754789931</c:v>
                </c:pt>
                <c:pt idx="4023">
                  <c:v>0.35150041306774582</c:v>
                </c:pt>
                <c:pt idx="4024">
                  <c:v>0.32936268007606972</c:v>
                </c:pt>
                <c:pt idx="4025">
                  <c:v>0.30808328313307187</c:v>
                </c:pt>
                <c:pt idx="4026">
                  <c:v>0.32936268007606972</c:v>
                </c:pt>
                <c:pt idx="4027">
                  <c:v>0.34402510118388269</c:v>
                </c:pt>
                <c:pt idx="4028">
                  <c:v>0.35150041306774582</c:v>
                </c:pt>
                <c:pt idx="4029">
                  <c:v>0.3667413120595226</c:v>
                </c:pt>
                <c:pt idx="4030">
                  <c:v>0.37450772289428857</c:v>
                </c:pt>
                <c:pt idx="4031">
                  <c:v>0.34402510118388269</c:v>
                </c:pt>
                <c:pt idx="4032">
                  <c:v>0.35907234578045011</c:v>
                </c:pt>
                <c:pt idx="4033">
                  <c:v>0.35907234578045011</c:v>
                </c:pt>
                <c:pt idx="4034">
                  <c:v>0.3667413120595226</c:v>
                </c:pt>
                <c:pt idx="4035">
                  <c:v>0.38237198754789931</c:v>
                </c:pt>
                <c:pt idx="4036">
                  <c:v>0.3667413120595226</c:v>
                </c:pt>
                <c:pt idx="4037">
                  <c:v>0.38237198754789931</c:v>
                </c:pt>
                <c:pt idx="4038">
                  <c:v>0.37450772289428857</c:v>
                </c:pt>
                <c:pt idx="4039">
                  <c:v>0.35150041306774582</c:v>
                </c:pt>
                <c:pt idx="4040">
                  <c:v>0.33664599562063069</c:v>
                </c:pt>
                <c:pt idx="4041">
                  <c:v>0.35907234578045011</c:v>
                </c:pt>
                <c:pt idx="4042">
                  <c:v>0.33664599562063069</c:v>
                </c:pt>
                <c:pt idx="4043">
                  <c:v>0.30117892793717721</c:v>
                </c:pt>
                <c:pt idx="4044">
                  <c:v>0.33664599562063069</c:v>
                </c:pt>
                <c:pt idx="4045">
                  <c:v>0.32936268007606972</c:v>
                </c:pt>
                <c:pt idx="4046">
                  <c:v>0.26170505811196287</c:v>
                </c:pt>
                <c:pt idx="4047">
                  <c:v>0.28765083225889831</c:v>
                </c:pt>
                <c:pt idx="4048">
                  <c:v>0.28102623465492887</c:v>
                </c:pt>
                <c:pt idx="4049">
                  <c:v>0.26170505811196287</c:v>
                </c:pt>
                <c:pt idx="4050">
                  <c:v>0.26170505811196287</c:v>
                </c:pt>
                <c:pt idx="4051">
                  <c:v>0.28102623465492887</c:v>
                </c:pt>
                <c:pt idx="4052">
                  <c:v>0.30117892793717721</c:v>
                </c:pt>
                <c:pt idx="4053">
                  <c:v>0.30117892793717721</c:v>
                </c:pt>
                <c:pt idx="4054">
                  <c:v>0.32217473643110028</c:v>
                </c:pt>
                <c:pt idx="4055">
                  <c:v>0.32217473643110028</c:v>
                </c:pt>
                <c:pt idx="4056">
                  <c:v>0.34402510118388269</c:v>
                </c:pt>
                <c:pt idx="4057">
                  <c:v>0.35150041306774582</c:v>
                </c:pt>
                <c:pt idx="4058">
                  <c:v>0.35150041306774582</c:v>
                </c:pt>
                <c:pt idx="4059">
                  <c:v>0.35150041306774582</c:v>
                </c:pt>
                <c:pt idx="4060">
                  <c:v>0.35150041306774582</c:v>
                </c:pt>
                <c:pt idx="4061">
                  <c:v>0.35907234578045011</c:v>
                </c:pt>
                <c:pt idx="4062">
                  <c:v>0.35907234578045011</c:v>
                </c:pt>
                <c:pt idx="4063">
                  <c:v>0.3667413120595226</c:v>
                </c:pt>
                <c:pt idx="4064">
                  <c:v>0.35150041306774582</c:v>
                </c:pt>
                <c:pt idx="4065">
                  <c:v>0.35150041306774582</c:v>
                </c:pt>
                <c:pt idx="4066">
                  <c:v>0.34402510118388269</c:v>
                </c:pt>
                <c:pt idx="4067">
                  <c:v>0.30117892793717721</c:v>
                </c:pt>
                <c:pt idx="4068">
                  <c:v>0.2744940291499417</c:v>
                </c:pt>
                <c:pt idx="4069">
                  <c:v>0.24928042577822079</c:v>
                </c:pt>
                <c:pt idx="4070">
                  <c:v>0.26170505811196287</c:v>
                </c:pt>
                <c:pt idx="4071">
                  <c:v>0.2255100336385007</c:v>
                </c:pt>
                <c:pt idx="4072">
                  <c:v>0.1924976516606543</c:v>
                </c:pt>
                <c:pt idx="4073">
                  <c:v>0.1924976516606543</c:v>
                </c:pt>
                <c:pt idx="4074">
                  <c:v>0.19778286942500611</c:v>
                </c:pt>
                <c:pt idx="4075">
                  <c:v>0.20315421094061981</c:v>
                </c:pt>
                <c:pt idx="4076">
                  <c:v>0.2086121389973831</c:v>
                </c:pt>
                <c:pt idx="4077">
                  <c:v>0.21978959363043149</c:v>
                </c:pt>
                <c:pt idx="4078">
                  <c:v>0.2313188871259558</c:v>
                </c:pt>
                <c:pt idx="4079">
                  <c:v>0.26170505811196287</c:v>
                </c:pt>
                <c:pt idx="4080">
                  <c:v>0.2680537821761817</c:v>
                </c:pt>
                <c:pt idx="4081">
                  <c:v>0.28765083225889831</c:v>
                </c:pt>
                <c:pt idx="4082">
                  <c:v>0.30117892793717721</c:v>
                </c:pt>
                <c:pt idx="4083">
                  <c:v>0.30808328313307187</c:v>
                </c:pt>
                <c:pt idx="4084">
                  <c:v>0.32217473643110028</c:v>
                </c:pt>
                <c:pt idx="4085">
                  <c:v>0.31508174472543798</c:v>
                </c:pt>
                <c:pt idx="4086">
                  <c:v>0.32936268007606972</c:v>
                </c:pt>
                <c:pt idx="4087">
                  <c:v>0.32217473643110028</c:v>
                </c:pt>
                <c:pt idx="4088">
                  <c:v>0.32217473643110028</c:v>
                </c:pt>
                <c:pt idx="4089">
                  <c:v>0.32217473643110028</c:v>
                </c:pt>
                <c:pt idx="4090">
                  <c:v>0.47545263476456168</c:v>
                </c:pt>
                <c:pt idx="4091">
                  <c:v>0.5123516717944484</c:v>
                </c:pt>
                <c:pt idx="4092">
                  <c:v>0.47545263476456168</c:v>
                </c:pt>
                <c:pt idx="4093">
                  <c:v>0.47545263476456168</c:v>
                </c:pt>
                <c:pt idx="4094">
                  <c:v>0.41481571039322868</c:v>
                </c:pt>
                <c:pt idx="4095">
                  <c:v>0.42317532415749498</c:v>
                </c:pt>
                <c:pt idx="4096">
                  <c:v>0.32936268007606972</c:v>
                </c:pt>
                <c:pt idx="4097">
                  <c:v>0.38237198754789931</c:v>
                </c:pt>
                <c:pt idx="4098">
                  <c:v>0.34402510118388269</c:v>
                </c:pt>
                <c:pt idx="4099">
                  <c:v>0.32217473643110028</c:v>
                </c:pt>
                <c:pt idx="4100">
                  <c:v>0.32217473643110028</c:v>
                </c:pt>
                <c:pt idx="4101">
                  <c:v>0.31508174472543798</c:v>
                </c:pt>
                <c:pt idx="4102">
                  <c:v>0.32217473643110028</c:v>
                </c:pt>
                <c:pt idx="4103">
                  <c:v>0.32217473643110028</c:v>
                </c:pt>
                <c:pt idx="4104">
                  <c:v>0.33664599562063069</c:v>
                </c:pt>
                <c:pt idx="4105">
                  <c:v>0.34402510118388269</c:v>
                </c:pt>
                <c:pt idx="4106">
                  <c:v>0.35150041306774582</c:v>
                </c:pt>
                <c:pt idx="4107">
                  <c:v>0.35150041306774582</c:v>
                </c:pt>
                <c:pt idx="4108">
                  <c:v>0.35150041306774582</c:v>
                </c:pt>
                <c:pt idx="4109">
                  <c:v>0.35150041306774582</c:v>
                </c:pt>
                <c:pt idx="4110">
                  <c:v>0.35150041306774582</c:v>
                </c:pt>
                <c:pt idx="4111">
                  <c:v>0.35907234578045011</c:v>
                </c:pt>
                <c:pt idx="4112">
                  <c:v>0.35907234578045011</c:v>
                </c:pt>
                <c:pt idx="4113">
                  <c:v>0.35150041306774582</c:v>
                </c:pt>
                <c:pt idx="4114">
                  <c:v>0.32217473643110028</c:v>
                </c:pt>
                <c:pt idx="4115">
                  <c:v>0.31508174472543798</c:v>
                </c:pt>
                <c:pt idx="4116">
                  <c:v>0.29436825350445661</c:v>
                </c:pt>
                <c:pt idx="4117">
                  <c:v>0.28765083225889831</c:v>
                </c:pt>
                <c:pt idx="4118">
                  <c:v>0.25544741925219888</c:v>
                </c:pt>
                <c:pt idx="4119">
                  <c:v>0.24928042577822079</c:v>
                </c:pt>
                <c:pt idx="4120">
                  <c:v>0.2255100336385007</c:v>
                </c:pt>
                <c:pt idx="4121">
                  <c:v>0.19778286942500611</c:v>
                </c:pt>
                <c:pt idx="4122">
                  <c:v>0.20315421094061981</c:v>
                </c:pt>
                <c:pt idx="4123">
                  <c:v>0.2086121389973831</c:v>
                </c:pt>
                <c:pt idx="4124">
                  <c:v>0.21415711392472159</c:v>
                </c:pt>
                <c:pt idx="4125">
                  <c:v>0.21415711392472159</c:v>
                </c:pt>
                <c:pt idx="4126">
                  <c:v>0.21978959363043149</c:v>
                </c:pt>
                <c:pt idx="4127">
                  <c:v>0.23721660495876909</c:v>
                </c:pt>
                <c:pt idx="4128">
                  <c:v>0.24928042577822079</c:v>
                </c:pt>
                <c:pt idx="4129">
                  <c:v>0.26170505811196287</c:v>
                </c:pt>
                <c:pt idx="4130">
                  <c:v>0.2744940291499417</c:v>
                </c:pt>
                <c:pt idx="4131">
                  <c:v>0.28102623465492887</c:v>
                </c:pt>
                <c:pt idx="4132">
                  <c:v>0.29436825350445661</c:v>
                </c:pt>
                <c:pt idx="4133">
                  <c:v>0.29436825350445661</c:v>
                </c:pt>
                <c:pt idx="4134">
                  <c:v>0.30808328313307187</c:v>
                </c:pt>
                <c:pt idx="4135">
                  <c:v>0.32217473643110028</c:v>
                </c:pt>
                <c:pt idx="4136">
                  <c:v>0.30808328313307187</c:v>
                </c:pt>
                <c:pt idx="4137">
                  <c:v>0.29436825350445661</c:v>
                </c:pt>
                <c:pt idx="4138">
                  <c:v>0.29436825350445661</c:v>
                </c:pt>
                <c:pt idx="4139">
                  <c:v>0.28102623465492887</c:v>
                </c:pt>
                <c:pt idx="4140">
                  <c:v>0.26170505811196287</c:v>
                </c:pt>
                <c:pt idx="4141">
                  <c:v>0.24928042577822079</c:v>
                </c:pt>
                <c:pt idx="4142">
                  <c:v>0.24320363572685999</c:v>
                </c:pt>
                <c:pt idx="4143">
                  <c:v>0.23721660495876909</c:v>
                </c:pt>
                <c:pt idx="4144">
                  <c:v>0.21978959363043149</c:v>
                </c:pt>
                <c:pt idx="4145">
                  <c:v>0.2255100336385007</c:v>
                </c:pt>
                <c:pt idx="4146">
                  <c:v>0.2255100336385007</c:v>
                </c:pt>
                <c:pt idx="4147">
                  <c:v>0.21978959363043149</c:v>
                </c:pt>
                <c:pt idx="4148">
                  <c:v>0.2313188871259558</c:v>
                </c:pt>
                <c:pt idx="4149">
                  <c:v>0.23721660495876909</c:v>
                </c:pt>
                <c:pt idx="4150">
                  <c:v>0.24320363572685999</c:v>
                </c:pt>
                <c:pt idx="4151">
                  <c:v>0.24928042577822079</c:v>
                </c:pt>
                <c:pt idx="4152">
                  <c:v>0.26170505811196287</c:v>
                </c:pt>
                <c:pt idx="4153">
                  <c:v>0.2680537821761817</c:v>
                </c:pt>
                <c:pt idx="4154">
                  <c:v>0.28102623465492887</c:v>
                </c:pt>
                <c:pt idx="4155">
                  <c:v>0.30117892793717721</c:v>
                </c:pt>
                <c:pt idx="4156">
                  <c:v>0.30117892793717721</c:v>
                </c:pt>
                <c:pt idx="4157">
                  <c:v>0.30808328313307187</c:v>
                </c:pt>
                <c:pt idx="4158">
                  <c:v>0.30808328313307187</c:v>
                </c:pt>
                <c:pt idx="4159">
                  <c:v>0.30808328313307187</c:v>
                </c:pt>
                <c:pt idx="4160">
                  <c:v>0.30808328313307187</c:v>
                </c:pt>
                <c:pt idx="4161">
                  <c:v>0.30117892793717721</c:v>
                </c:pt>
                <c:pt idx="4162">
                  <c:v>0.29436825350445661</c:v>
                </c:pt>
                <c:pt idx="4163">
                  <c:v>0.2744940291499417</c:v>
                </c:pt>
                <c:pt idx="4164">
                  <c:v>0.2680537821761817</c:v>
                </c:pt>
                <c:pt idx="4165">
                  <c:v>0.24320363572685999</c:v>
                </c:pt>
                <c:pt idx="4166">
                  <c:v>0.2255100336385007</c:v>
                </c:pt>
                <c:pt idx="4167">
                  <c:v>0.2086121389973831</c:v>
                </c:pt>
                <c:pt idx="4168">
                  <c:v>0.19778286942500611</c:v>
                </c:pt>
                <c:pt idx="4169">
                  <c:v>0.19778286942500611</c:v>
                </c:pt>
                <c:pt idx="4170">
                  <c:v>0.1924976516606543</c:v>
                </c:pt>
                <c:pt idx="4171">
                  <c:v>0.1872980923573343</c:v>
                </c:pt>
                <c:pt idx="4172">
                  <c:v>0.1924976516606543</c:v>
                </c:pt>
                <c:pt idx="4173">
                  <c:v>0.19778286942500611</c:v>
                </c:pt>
                <c:pt idx="4174">
                  <c:v>0.2086121389973831</c:v>
                </c:pt>
                <c:pt idx="4175">
                  <c:v>0.21415711392472159</c:v>
                </c:pt>
                <c:pt idx="4176">
                  <c:v>0.2255100336385007</c:v>
                </c:pt>
                <c:pt idx="4177">
                  <c:v>0.23721660495876909</c:v>
                </c:pt>
                <c:pt idx="4178">
                  <c:v>0.24928042577822079</c:v>
                </c:pt>
                <c:pt idx="4179">
                  <c:v>0.26170505811196287</c:v>
                </c:pt>
                <c:pt idx="4180">
                  <c:v>0.26170505811196287</c:v>
                </c:pt>
                <c:pt idx="4181">
                  <c:v>0.2680537821761817</c:v>
                </c:pt>
                <c:pt idx="4182">
                  <c:v>0.2744940291499417</c:v>
                </c:pt>
                <c:pt idx="4183">
                  <c:v>0.28102623465492887</c:v>
                </c:pt>
                <c:pt idx="4184">
                  <c:v>0.28102623465492887</c:v>
                </c:pt>
                <c:pt idx="4185">
                  <c:v>0.28765083225889831</c:v>
                </c:pt>
                <c:pt idx="4186">
                  <c:v>0.28765083225889831</c:v>
                </c:pt>
                <c:pt idx="4187">
                  <c:v>0.28102623465492887</c:v>
                </c:pt>
                <c:pt idx="4188">
                  <c:v>0.28102623465492887</c:v>
                </c:pt>
                <c:pt idx="4189">
                  <c:v>0.28765083225889831</c:v>
                </c:pt>
                <c:pt idx="4190">
                  <c:v>0.28102623465492887</c:v>
                </c:pt>
                <c:pt idx="4191">
                  <c:v>0.28765083225889831</c:v>
                </c:pt>
                <c:pt idx="4192">
                  <c:v>0.30117892793717721</c:v>
                </c:pt>
                <c:pt idx="4193">
                  <c:v>0.29436825350445661</c:v>
                </c:pt>
                <c:pt idx="4194">
                  <c:v>0.30117892793717721</c:v>
                </c:pt>
                <c:pt idx="4195">
                  <c:v>0.30117892793717721</c:v>
                </c:pt>
                <c:pt idx="4196">
                  <c:v>0.30808328313307187</c:v>
                </c:pt>
                <c:pt idx="4197">
                  <c:v>0.31508174472543798</c:v>
                </c:pt>
                <c:pt idx="4198">
                  <c:v>0.32936268007606972</c:v>
                </c:pt>
                <c:pt idx="4199">
                  <c:v>0.34402510118388269</c:v>
                </c:pt>
                <c:pt idx="4200">
                  <c:v>0.35150041306774582</c:v>
                </c:pt>
                <c:pt idx="4201">
                  <c:v>0.35150041306774582</c:v>
                </c:pt>
                <c:pt idx="4202">
                  <c:v>0.34402510118388269</c:v>
                </c:pt>
                <c:pt idx="4203">
                  <c:v>0.34402510118388269</c:v>
                </c:pt>
                <c:pt idx="4204">
                  <c:v>0.34402510118388269</c:v>
                </c:pt>
                <c:pt idx="4205">
                  <c:v>0.34402510118388269</c:v>
                </c:pt>
                <c:pt idx="4206">
                  <c:v>0.34402510118388269</c:v>
                </c:pt>
                <c:pt idx="4207">
                  <c:v>0.34402510118388269</c:v>
                </c:pt>
                <c:pt idx="4208">
                  <c:v>0.34402510118388269</c:v>
                </c:pt>
                <c:pt idx="4209">
                  <c:v>0.33664599562063069</c:v>
                </c:pt>
                <c:pt idx="4210">
                  <c:v>0.30117892793717721</c:v>
                </c:pt>
                <c:pt idx="4211">
                  <c:v>0.30117892793717721</c:v>
                </c:pt>
                <c:pt idx="4212">
                  <c:v>0.29436825350445661</c:v>
                </c:pt>
                <c:pt idx="4213">
                  <c:v>0.2680537821761817</c:v>
                </c:pt>
                <c:pt idx="4214">
                  <c:v>0.2680537821761817</c:v>
                </c:pt>
                <c:pt idx="4215">
                  <c:v>0.24928042577822079</c:v>
                </c:pt>
                <c:pt idx="4216">
                  <c:v>0.23721660495876909</c:v>
                </c:pt>
                <c:pt idx="4217">
                  <c:v>0.2255100336385007</c:v>
                </c:pt>
                <c:pt idx="4218">
                  <c:v>0.2255100336385007</c:v>
                </c:pt>
                <c:pt idx="4219">
                  <c:v>0.23721660495876909</c:v>
                </c:pt>
                <c:pt idx="4220">
                  <c:v>0.25544741925219888</c:v>
                </c:pt>
                <c:pt idx="4221">
                  <c:v>0.2680537821761817</c:v>
                </c:pt>
                <c:pt idx="4222">
                  <c:v>0.2744940291499417</c:v>
                </c:pt>
                <c:pt idx="4223">
                  <c:v>0.2744940291499417</c:v>
                </c:pt>
                <c:pt idx="4224">
                  <c:v>0.28102623465492887</c:v>
                </c:pt>
                <c:pt idx="4225">
                  <c:v>0.29436825350445661</c:v>
                </c:pt>
                <c:pt idx="4226">
                  <c:v>0.30117892793717721</c:v>
                </c:pt>
                <c:pt idx="4227">
                  <c:v>0.30808328313307187</c:v>
                </c:pt>
                <c:pt idx="4228">
                  <c:v>0.31508174472543798</c:v>
                </c:pt>
                <c:pt idx="4229">
                  <c:v>0.30117892793717721</c:v>
                </c:pt>
                <c:pt idx="4230">
                  <c:v>0.31508174472543798</c:v>
                </c:pt>
                <c:pt idx="4231">
                  <c:v>0.31508174472543798</c:v>
                </c:pt>
                <c:pt idx="4232">
                  <c:v>0.32217473643110028</c:v>
                </c:pt>
                <c:pt idx="4233">
                  <c:v>0.32217473643110028</c:v>
                </c:pt>
                <c:pt idx="4234">
                  <c:v>0.32217473643110028</c:v>
                </c:pt>
                <c:pt idx="4235">
                  <c:v>0.28765083225889831</c:v>
                </c:pt>
                <c:pt idx="4236">
                  <c:v>0.30117892793717721</c:v>
                </c:pt>
                <c:pt idx="4237">
                  <c:v>0.28102623465492887</c:v>
                </c:pt>
                <c:pt idx="4238">
                  <c:v>0.2313188871259558</c:v>
                </c:pt>
                <c:pt idx="4239">
                  <c:v>0.26170505811196287</c:v>
                </c:pt>
                <c:pt idx="4240">
                  <c:v>0.23721660495876909</c:v>
                </c:pt>
                <c:pt idx="4241">
                  <c:v>0.24320363572685999</c:v>
                </c:pt>
                <c:pt idx="4242">
                  <c:v>0.2255100336385007</c:v>
                </c:pt>
                <c:pt idx="4243">
                  <c:v>0.24320363572685999</c:v>
                </c:pt>
                <c:pt idx="4244">
                  <c:v>0.24320363572685999</c:v>
                </c:pt>
                <c:pt idx="4245">
                  <c:v>0.24320363572685999</c:v>
                </c:pt>
                <c:pt idx="4246">
                  <c:v>0.24320363572685999</c:v>
                </c:pt>
                <c:pt idx="4247">
                  <c:v>0.25544741925219888</c:v>
                </c:pt>
                <c:pt idx="4248">
                  <c:v>0.25544741925219888</c:v>
                </c:pt>
                <c:pt idx="4249">
                  <c:v>0.2680537821761817</c:v>
                </c:pt>
                <c:pt idx="4250">
                  <c:v>0.2680537821761817</c:v>
                </c:pt>
                <c:pt idx="4251">
                  <c:v>0.28102623465492887</c:v>
                </c:pt>
                <c:pt idx="4252">
                  <c:v>0.2744940291499417</c:v>
                </c:pt>
                <c:pt idx="4253">
                  <c:v>0.2744940291499417</c:v>
                </c:pt>
                <c:pt idx="4254">
                  <c:v>0.28765083225889831</c:v>
                </c:pt>
                <c:pt idx="4255">
                  <c:v>0.2744940291499417</c:v>
                </c:pt>
                <c:pt idx="4256">
                  <c:v>0.2744940291499417</c:v>
                </c:pt>
                <c:pt idx="4257">
                  <c:v>0.26170505811196287</c:v>
                </c:pt>
                <c:pt idx="4258">
                  <c:v>0.24320363572685999</c:v>
                </c:pt>
                <c:pt idx="4259">
                  <c:v>0.2680537821761817</c:v>
                </c:pt>
                <c:pt idx="4260">
                  <c:v>0.2313188871259558</c:v>
                </c:pt>
                <c:pt idx="4261">
                  <c:v>0.21978959363043149</c:v>
                </c:pt>
                <c:pt idx="4262">
                  <c:v>0.21978959363043149</c:v>
                </c:pt>
                <c:pt idx="4263">
                  <c:v>0.1924976516606543</c:v>
                </c:pt>
                <c:pt idx="4264">
                  <c:v>0.2086121389973831</c:v>
                </c:pt>
                <c:pt idx="4265">
                  <c:v>0.1872980923573343</c:v>
                </c:pt>
                <c:pt idx="4266">
                  <c:v>0.1924976516606543</c:v>
                </c:pt>
                <c:pt idx="4267">
                  <c:v>0.1924976516606543</c:v>
                </c:pt>
                <c:pt idx="4268">
                  <c:v>0.1924976516606543</c:v>
                </c:pt>
                <c:pt idx="4269">
                  <c:v>0.19778286942500611</c:v>
                </c:pt>
                <c:pt idx="4270">
                  <c:v>0.20315421094061981</c:v>
                </c:pt>
                <c:pt idx="4271">
                  <c:v>0.2086121389973831</c:v>
                </c:pt>
                <c:pt idx="4272">
                  <c:v>0.21415711392472159</c:v>
                </c:pt>
                <c:pt idx="4273">
                  <c:v>0.21978959363043149</c:v>
                </c:pt>
                <c:pt idx="4274">
                  <c:v>0.23721660495876909</c:v>
                </c:pt>
                <c:pt idx="4275">
                  <c:v>0.23721660495876909</c:v>
                </c:pt>
                <c:pt idx="4276">
                  <c:v>0.24928042577822079</c:v>
                </c:pt>
                <c:pt idx="4277">
                  <c:v>0.25544741925219888</c:v>
                </c:pt>
                <c:pt idx="4278">
                  <c:v>0.25544741925219888</c:v>
                </c:pt>
                <c:pt idx="4279">
                  <c:v>0.26170505811196287</c:v>
                </c:pt>
                <c:pt idx="4280">
                  <c:v>0.25544741925219888</c:v>
                </c:pt>
                <c:pt idx="4281">
                  <c:v>0.25544741925219888</c:v>
                </c:pt>
                <c:pt idx="4282">
                  <c:v>0.23721660495876909</c:v>
                </c:pt>
                <c:pt idx="4283">
                  <c:v>0.21978959363043149</c:v>
                </c:pt>
                <c:pt idx="4284">
                  <c:v>0.21415711392472159</c:v>
                </c:pt>
                <c:pt idx="4285">
                  <c:v>0.19778286942500611</c:v>
                </c:pt>
                <c:pt idx="4286">
                  <c:v>0.1872980923573343</c:v>
                </c:pt>
                <c:pt idx="4287">
                  <c:v>0.17715407522420051</c:v>
                </c:pt>
                <c:pt idx="4288">
                  <c:v>0.16734704411139251</c:v>
                </c:pt>
                <c:pt idx="4289">
                  <c:v>0.16256870731524151</c:v>
                </c:pt>
                <c:pt idx="4290">
                  <c:v>0.1532599852256937</c:v>
                </c:pt>
                <c:pt idx="4291">
                  <c:v>0.16256870731524151</c:v>
                </c:pt>
                <c:pt idx="4292">
                  <c:v>0.16256870731524151</c:v>
                </c:pt>
                <c:pt idx="4293">
                  <c:v>0.16734704411139251</c:v>
                </c:pt>
                <c:pt idx="4294">
                  <c:v>0.17220867393777781</c:v>
                </c:pt>
                <c:pt idx="4295">
                  <c:v>0.17715407522420051</c:v>
                </c:pt>
                <c:pt idx="4296">
                  <c:v>0.1821837236835025</c:v>
                </c:pt>
                <c:pt idx="4297">
                  <c:v>0.19778286942500611</c:v>
                </c:pt>
                <c:pt idx="4298">
                  <c:v>0.20315421094061981</c:v>
                </c:pt>
                <c:pt idx="4299">
                  <c:v>0.2086121389973831</c:v>
                </c:pt>
                <c:pt idx="4300">
                  <c:v>0.21978959363043149</c:v>
                </c:pt>
                <c:pt idx="4301">
                  <c:v>0.21978959363043149</c:v>
                </c:pt>
                <c:pt idx="4302">
                  <c:v>0.2313188871259558</c:v>
                </c:pt>
                <c:pt idx="4303">
                  <c:v>0.23721660495876909</c:v>
                </c:pt>
                <c:pt idx="4304">
                  <c:v>0.2086121389973831</c:v>
                </c:pt>
                <c:pt idx="4305">
                  <c:v>0.24320363572685999</c:v>
                </c:pt>
                <c:pt idx="4306">
                  <c:v>0.2313188871259558</c:v>
                </c:pt>
                <c:pt idx="4307">
                  <c:v>0.21978959363043149</c:v>
                </c:pt>
                <c:pt idx="4308">
                  <c:v>0.21415711392472159</c:v>
                </c:pt>
                <c:pt idx="4309">
                  <c:v>0.23721660495876909</c:v>
                </c:pt>
                <c:pt idx="4310">
                  <c:v>0.23721660495876909</c:v>
                </c:pt>
                <c:pt idx="4311">
                  <c:v>0.25544741925219888</c:v>
                </c:pt>
                <c:pt idx="4312">
                  <c:v>0.26170505811196287</c:v>
                </c:pt>
                <c:pt idx="4313">
                  <c:v>0.23721660495876909</c:v>
                </c:pt>
                <c:pt idx="4314">
                  <c:v>0.24928042577822079</c:v>
                </c:pt>
                <c:pt idx="4315">
                  <c:v>0.24928042577822079</c:v>
                </c:pt>
                <c:pt idx="4316">
                  <c:v>0.24928042577822079</c:v>
                </c:pt>
                <c:pt idx="4317">
                  <c:v>0.26170505811196287</c:v>
                </c:pt>
                <c:pt idx="4318">
                  <c:v>0.25544741925219888</c:v>
                </c:pt>
                <c:pt idx="4319">
                  <c:v>0.2744940291499417</c:v>
                </c:pt>
                <c:pt idx="4320">
                  <c:v>0.2744940291499417</c:v>
                </c:pt>
                <c:pt idx="4321">
                  <c:v>0.28102623465492887</c:v>
                </c:pt>
                <c:pt idx="4322">
                  <c:v>0.28102623465492887</c:v>
                </c:pt>
                <c:pt idx="4323">
                  <c:v>0.2680537821761817</c:v>
                </c:pt>
                <c:pt idx="4324">
                  <c:v>0.28102623465492887</c:v>
                </c:pt>
                <c:pt idx="4325">
                  <c:v>0.2680537821761817</c:v>
                </c:pt>
                <c:pt idx="4326">
                  <c:v>0.2680537821761817</c:v>
                </c:pt>
                <c:pt idx="4327">
                  <c:v>0.28102623465492887</c:v>
                </c:pt>
                <c:pt idx="4328">
                  <c:v>0.43163521224725621</c:v>
                </c:pt>
                <c:pt idx="4329">
                  <c:v>0.45762049225873808</c:v>
                </c:pt>
                <c:pt idx="4330">
                  <c:v>0.5123516717944484</c:v>
                </c:pt>
                <c:pt idx="4331">
                  <c:v>0.5123516717944484</c:v>
                </c:pt>
                <c:pt idx="4332">
                  <c:v>0.48452246760807322</c:v>
                </c:pt>
                <c:pt idx="4333">
                  <c:v>0.48452246760807322</c:v>
                </c:pt>
                <c:pt idx="4334">
                  <c:v>0.45762049225873808</c:v>
                </c:pt>
                <c:pt idx="4335">
                  <c:v>0.44019577242230612</c:v>
                </c:pt>
                <c:pt idx="4336">
                  <c:v>0.43163521224725621</c:v>
                </c:pt>
                <c:pt idx="4337">
                  <c:v>0.42317532415749498</c:v>
                </c:pt>
                <c:pt idx="4338">
                  <c:v>0.4065559716105499</c:v>
                </c:pt>
                <c:pt idx="4339">
                  <c:v>0.39839570686235948</c:v>
                </c:pt>
                <c:pt idx="4340">
                  <c:v>0.3903345135789012</c:v>
                </c:pt>
                <c:pt idx="4341">
                  <c:v>0.4065559716105499</c:v>
                </c:pt>
                <c:pt idx="4342">
                  <c:v>0.42317532415749498</c:v>
                </c:pt>
                <c:pt idx="4343">
                  <c:v>0.42317532415749498</c:v>
                </c:pt>
                <c:pt idx="4344">
                  <c:v>0.44885740087702902</c:v>
                </c:pt>
                <c:pt idx="4345">
                  <c:v>0.44885740087702902</c:v>
                </c:pt>
                <c:pt idx="4346">
                  <c:v>0.48452246760807322</c:v>
                </c:pt>
                <c:pt idx="4347">
                  <c:v>0.47545263476456168</c:v>
                </c:pt>
                <c:pt idx="4348">
                  <c:v>0.4664854396856577</c:v>
                </c:pt>
                <c:pt idx="4349">
                  <c:v>0.47545263476456168</c:v>
                </c:pt>
                <c:pt idx="4350">
                  <c:v>0.48452246760807322</c:v>
                </c:pt>
                <c:pt idx="4351">
                  <c:v>0.4936953268516388</c:v>
                </c:pt>
                <c:pt idx="4352">
                  <c:v>0.55091761830748565</c:v>
                </c:pt>
                <c:pt idx="4353">
                  <c:v>0.55091761830748565</c:v>
                </c:pt>
                <c:pt idx="4354">
                  <c:v>0.58095066260680628</c:v>
                </c:pt>
                <c:pt idx="4355">
                  <c:v>0.57083331289674755</c:v>
                </c:pt>
                <c:pt idx="4356">
                  <c:v>0.79389858150186732</c:v>
                </c:pt>
                <c:pt idx="4357">
                  <c:v>0.99088757901345825</c:v>
                </c:pt>
                <c:pt idx="4358">
                  <c:v>1.311850819504766</c:v>
                </c:pt>
                <c:pt idx="4359">
                  <c:v>1.50191366469614</c:v>
                </c:pt>
                <c:pt idx="4360">
                  <c:v>1.431013113427569</c:v>
                </c:pt>
                <c:pt idx="4361">
                  <c:v>1.311850819504766</c:v>
                </c:pt>
                <c:pt idx="4362">
                  <c:v>1.183202975118566</c:v>
                </c:pt>
                <c:pt idx="4363">
                  <c:v>1.091899080845333</c:v>
                </c:pt>
                <c:pt idx="4364">
                  <c:v>0.99088757901345825</c:v>
                </c:pt>
                <c:pt idx="4365">
                  <c:v>0.94938674303447901</c:v>
                </c:pt>
                <c:pt idx="4366">
                  <c:v>0.88257137685566767</c:v>
                </c:pt>
                <c:pt idx="4367">
                  <c:v>0.84387874496761672</c:v>
                </c:pt>
                <c:pt idx="4368">
                  <c:v>0.76959222277017059</c:v>
                </c:pt>
                <c:pt idx="4369">
                  <c:v>0.72233285019741711</c:v>
                </c:pt>
                <c:pt idx="4370">
                  <c:v>0.66576672695417594</c:v>
                </c:pt>
                <c:pt idx="4371">
                  <c:v>0.6547843129038049</c:v>
                </c:pt>
                <c:pt idx="4372">
                  <c:v>0.62249213945208148</c:v>
                </c:pt>
                <c:pt idx="4373">
                  <c:v>0.61194521428205462</c:v>
                </c:pt>
                <c:pt idx="4374">
                  <c:v>0.60150624052641588</c:v>
                </c:pt>
                <c:pt idx="4375">
                  <c:v>0.60150624052641588</c:v>
                </c:pt>
                <c:pt idx="4376">
                  <c:v>0.59117484734298464</c:v>
                </c:pt>
                <c:pt idx="4377">
                  <c:v>0.59117484734298464</c:v>
                </c:pt>
                <c:pt idx="4378">
                  <c:v>0.57083331289674755</c:v>
                </c:pt>
                <c:pt idx="4379">
                  <c:v>0.5608224234818574</c:v>
                </c:pt>
                <c:pt idx="4380">
                  <c:v>0.54111851998115623</c:v>
                </c:pt>
                <c:pt idx="4381">
                  <c:v>0.4936953268516388</c:v>
                </c:pt>
                <c:pt idx="4382">
                  <c:v>0.4936953268516388</c:v>
                </c:pt>
                <c:pt idx="4383">
                  <c:v>0.47545263476456168</c:v>
                </c:pt>
                <c:pt idx="4384">
                  <c:v>0.44885740087702902</c:v>
                </c:pt>
                <c:pt idx="4385">
                  <c:v>0.41481571039322868</c:v>
                </c:pt>
                <c:pt idx="4386">
                  <c:v>0.41481571039322868</c:v>
                </c:pt>
                <c:pt idx="4387">
                  <c:v>0.39839570686235948</c:v>
                </c:pt>
                <c:pt idx="4388">
                  <c:v>0.3903345135789012</c:v>
                </c:pt>
                <c:pt idx="4389">
                  <c:v>0.39839570686235948</c:v>
                </c:pt>
                <c:pt idx="4390">
                  <c:v>0.38237198754789931</c:v>
                </c:pt>
                <c:pt idx="4391">
                  <c:v>0.3903345135789012</c:v>
                </c:pt>
                <c:pt idx="4392">
                  <c:v>0.37450772289428857</c:v>
                </c:pt>
                <c:pt idx="4393">
                  <c:v>0.37450772289428857</c:v>
                </c:pt>
                <c:pt idx="4394">
                  <c:v>0.3667413120595226</c:v>
                </c:pt>
                <c:pt idx="4395">
                  <c:v>0.37450772289428857</c:v>
                </c:pt>
                <c:pt idx="4396">
                  <c:v>0.39839570686235948</c:v>
                </c:pt>
                <c:pt idx="4397">
                  <c:v>0.38237198754789931</c:v>
                </c:pt>
                <c:pt idx="4398">
                  <c:v>0.38237198754789931</c:v>
                </c:pt>
                <c:pt idx="4399">
                  <c:v>0.35150041306774582</c:v>
                </c:pt>
                <c:pt idx="4400">
                  <c:v>0.37450772289428857</c:v>
                </c:pt>
                <c:pt idx="4401">
                  <c:v>0.34402510118388269</c:v>
                </c:pt>
                <c:pt idx="4402">
                  <c:v>0.33664599562063069</c:v>
                </c:pt>
                <c:pt idx="4403">
                  <c:v>0.32936268007606972</c:v>
                </c:pt>
                <c:pt idx="4404">
                  <c:v>0.31508174472543798</c:v>
                </c:pt>
                <c:pt idx="4405">
                  <c:v>0.32217473643110028</c:v>
                </c:pt>
                <c:pt idx="4406">
                  <c:v>0.30808328313307187</c:v>
                </c:pt>
                <c:pt idx="4407">
                  <c:v>0.30117892793717721</c:v>
                </c:pt>
                <c:pt idx="4408">
                  <c:v>0.28765083225889831</c:v>
                </c:pt>
                <c:pt idx="4409">
                  <c:v>0.28102623465492887</c:v>
                </c:pt>
                <c:pt idx="4410">
                  <c:v>0.2680537821761817</c:v>
                </c:pt>
                <c:pt idx="4411">
                  <c:v>0.29436825350445661</c:v>
                </c:pt>
                <c:pt idx="4412">
                  <c:v>0.28765083225889831</c:v>
                </c:pt>
                <c:pt idx="4413">
                  <c:v>0.28765083225889831</c:v>
                </c:pt>
                <c:pt idx="4414">
                  <c:v>0.29436825350445661</c:v>
                </c:pt>
                <c:pt idx="4415">
                  <c:v>0.29436825350445661</c:v>
                </c:pt>
                <c:pt idx="4416">
                  <c:v>0.30808328313307187</c:v>
                </c:pt>
                <c:pt idx="4417">
                  <c:v>0.31508174472543798</c:v>
                </c:pt>
                <c:pt idx="4418">
                  <c:v>0.32217473643110028</c:v>
                </c:pt>
                <c:pt idx="4419">
                  <c:v>0.32936268007606972</c:v>
                </c:pt>
                <c:pt idx="4420">
                  <c:v>0.32936268007606972</c:v>
                </c:pt>
                <c:pt idx="4421">
                  <c:v>0.32217473643110028</c:v>
                </c:pt>
                <c:pt idx="4422">
                  <c:v>0.32936268007606972</c:v>
                </c:pt>
                <c:pt idx="4423">
                  <c:v>0.32936268007606972</c:v>
                </c:pt>
                <c:pt idx="4424">
                  <c:v>0.32217473643110028</c:v>
                </c:pt>
                <c:pt idx="4425">
                  <c:v>0.35907234578045011</c:v>
                </c:pt>
                <c:pt idx="4426">
                  <c:v>0.41481571039322868</c:v>
                </c:pt>
                <c:pt idx="4427">
                  <c:v>0.45762049225873808</c:v>
                </c:pt>
                <c:pt idx="4428">
                  <c:v>0.52183592752704444</c:v>
                </c:pt>
                <c:pt idx="4429">
                  <c:v>0.59117484734298464</c:v>
                </c:pt>
                <c:pt idx="4430">
                  <c:v>0.61194521428205462</c:v>
                </c:pt>
                <c:pt idx="4431">
                  <c:v>0.58095066260680628</c:v>
                </c:pt>
                <c:pt idx="4432">
                  <c:v>0.58095066260680628</c:v>
                </c:pt>
                <c:pt idx="4433">
                  <c:v>0.58095066260680628</c:v>
                </c:pt>
                <c:pt idx="4434">
                  <c:v>0.55091761830748565</c:v>
                </c:pt>
                <c:pt idx="4435">
                  <c:v>0.53142474975818577</c:v>
                </c:pt>
                <c:pt idx="4436">
                  <c:v>0.52183592752704444</c:v>
                </c:pt>
                <c:pt idx="4437">
                  <c:v>0.5123516717944484</c:v>
                </c:pt>
                <c:pt idx="4438">
                  <c:v>0.4936953268516388</c:v>
                </c:pt>
                <c:pt idx="4439">
                  <c:v>0.48452246760807322</c:v>
                </c:pt>
                <c:pt idx="4440">
                  <c:v>0.48452246760807322</c:v>
                </c:pt>
                <c:pt idx="4441">
                  <c:v>0.47545263476456168</c:v>
                </c:pt>
                <c:pt idx="4442">
                  <c:v>0.4664854396856577</c:v>
                </c:pt>
                <c:pt idx="4443">
                  <c:v>0.45762049225873808</c:v>
                </c:pt>
                <c:pt idx="4444">
                  <c:v>0.44885740087702902</c:v>
                </c:pt>
                <c:pt idx="4445">
                  <c:v>0.42317532415749498</c:v>
                </c:pt>
                <c:pt idx="4446">
                  <c:v>0.4065559716105499</c:v>
                </c:pt>
                <c:pt idx="4447">
                  <c:v>0.39839570686235948</c:v>
                </c:pt>
                <c:pt idx="4448">
                  <c:v>0.3667413120595226</c:v>
                </c:pt>
                <c:pt idx="4449">
                  <c:v>0.37450772289428857</c:v>
                </c:pt>
                <c:pt idx="4450">
                  <c:v>0.35907234578045011</c:v>
                </c:pt>
                <c:pt idx="4451">
                  <c:v>0.34402510118388269</c:v>
                </c:pt>
                <c:pt idx="4452">
                  <c:v>0.35907234578045011</c:v>
                </c:pt>
                <c:pt idx="4453">
                  <c:v>0.34402510118388269</c:v>
                </c:pt>
                <c:pt idx="4454">
                  <c:v>0.32217473643110028</c:v>
                </c:pt>
                <c:pt idx="4455">
                  <c:v>0.30808328313307187</c:v>
                </c:pt>
                <c:pt idx="4456">
                  <c:v>0.32936268007606972</c:v>
                </c:pt>
                <c:pt idx="4457">
                  <c:v>0.28765083225889831</c:v>
                </c:pt>
                <c:pt idx="4458">
                  <c:v>0.29436825350445661</c:v>
                </c:pt>
                <c:pt idx="4459">
                  <c:v>0.28102623465492887</c:v>
                </c:pt>
                <c:pt idx="4460">
                  <c:v>0.28102623465492887</c:v>
                </c:pt>
                <c:pt idx="4461">
                  <c:v>0.28102623465492887</c:v>
                </c:pt>
                <c:pt idx="4462">
                  <c:v>0.2744940291499417</c:v>
                </c:pt>
                <c:pt idx="4463">
                  <c:v>0.2744940291499417</c:v>
                </c:pt>
                <c:pt idx="4464">
                  <c:v>0.2744940291499417</c:v>
                </c:pt>
                <c:pt idx="4465">
                  <c:v>0.28765083225889831</c:v>
                </c:pt>
                <c:pt idx="4466">
                  <c:v>0.28765083225889831</c:v>
                </c:pt>
                <c:pt idx="4467">
                  <c:v>0.29436825350445661</c:v>
                </c:pt>
                <c:pt idx="4468">
                  <c:v>0.30117892793717721</c:v>
                </c:pt>
                <c:pt idx="4469">
                  <c:v>0.30117892793717721</c:v>
                </c:pt>
                <c:pt idx="4470">
                  <c:v>0.30117892793717721</c:v>
                </c:pt>
                <c:pt idx="4471">
                  <c:v>0.29436825350445661</c:v>
                </c:pt>
                <c:pt idx="4472">
                  <c:v>0.38237198754789931</c:v>
                </c:pt>
                <c:pt idx="4473">
                  <c:v>0.38237198754789931</c:v>
                </c:pt>
                <c:pt idx="4474">
                  <c:v>0.38237198754789931</c:v>
                </c:pt>
                <c:pt idx="4475">
                  <c:v>0.39839570686235948</c:v>
                </c:pt>
                <c:pt idx="4476">
                  <c:v>0.39839570686235948</c:v>
                </c:pt>
                <c:pt idx="4477">
                  <c:v>0.42317532415749498</c:v>
                </c:pt>
                <c:pt idx="4478">
                  <c:v>0.39839570686235948</c:v>
                </c:pt>
                <c:pt idx="4479">
                  <c:v>0.39839570686235948</c:v>
                </c:pt>
                <c:pt idx="4480">
                  <c:v>0.41481571039322868</c:v>
                </c:pt>
                <c:pt idx="4481">
                  <c:v>0.41481571039322868</c:v>
                </c:pt>
                <c:pt idx="4482">
                  <c:v>0.38237198754789931</c:v>
                </c:pt>
                <c:pt idx="4483">
                  <c:v>0.3667413120595226</c:v>
                </c:pt>
                <c:pt idx="4484">
                  <c:v>0.35150041306774582</c:v>
                </c:pt>
                <c:pt idx="4485">
                  <c:v>0.34402510118388269</c:v>
                </c:pt>
                <c:pt idx="4486">
                  <c:v>0.33664599562063069</c:v>
                </c:pt>
                <c:pt idx="4487">
                  <c:v>0.33664599562063069</c:v>
                </c:pt>
                <c:pt idx="4488">
                  <c:v>0.32936268007606972</c:v>
                </c:pt>
                <c:pt idx="4489">
                  <c:v>0.32936268007606972</c:v>
                </c:pt>
                <c:pt idx="4490">
                  <c:v>0.33664599562063069</c:v>
                </c:pt>
                <c:pt idx="4491">
                  <c:v>0.32936268007606972</c:v>
                </c:pt>
                <c:pt idx="4492">
                  <c:v>0.32936268007606972</c:v>
                </c:pt>
                <c:pt idx="4493">
                  <c:v>0.32936268007606972</c:v>
                </c:pt>
                <c:pt idx="4494">
                  <c:v>0.32217473643110028</c:v>
                </c:pt>
                <c:pt idx="4495">
                  <c:v>0.32217473643110028</c:v>
                </c:pt>
                <c:pt idx="4496">
                  <c:v>0.32217473643110028</c:v>
                </c:pt>
                <c:pt idx="4497">
                  <c:v>0.30808328313307187</c:v>
                </c:pt>
                <c:pt idx="4498">
                  <c:v>0.30117892793717721</c:v>
                </c:pt>
                <c:pt idx="4499">
                  <c:v>0.28765083225889831</c:v>
                </c:pt>
                <c:pt idx="4500">
                  <c:v>0.2744940291499417</c:v>
                </c:pt>
                <c:pt idx="4501">
                  <c:v>0.2680537821761817</c:v>
                </c:pt>
                <c:pt idx="4502">
                  <c:v>0.25544741925219888</c:v>
                </c:pt>
                <c:pt idx="4503">
                  <c:v>0.23721660495876909</c:v>
                </c:pt>
                <c:pt idx="4504">
                  <c:v>0.2313188871259558</c:v>
                </c:pt>
                <c:pt idx="4505">
                  <c:v>0.2313188871259558</c:v>
                </c:pt>
                <c:pt idx="4506">
                  <c:v>0.2255100336385007</c:v>
                </c:pt>
                <c:pt idx="4507">
                  <c:v>0.2255100336385007</c:v>
                </c:pt>
                <c:pt idx="4508">
                  <c:v>0.2255100336385007</c:v>
                </c:pt>
                <c:pt idx="4509">
                  <c:v>0.2313188871259558</c:v>
                </c:pt>
                <c:pt idx="4510">
                  <c:v>0.2313188871259558</c:v>
                </c:pt>
                <c:pt idx="4511">
                  <c:v>0.23721660495876909</c:v>
                </c:pt>
                <c:pt idx="4512">
                  <c:v>0.23721660495876909</c:v>
                </c:pt>
                <c:pt idx="4513">
                  <c:v>0.24320363572685999</c:v>
                </c:pt>
                <c:pt idx="4514">
                  <c:v>0.24320363572685999</c:v>
                </c:pt>
                <c:pt idx="4515">
                  <c:v>0.24928042577822079</c:v>
                </c:pt>
                <c:pt idx="4516">
                  <c:v>0.25544741925219888</c:v>
                </c:pt>
                <c:pt idx="4517">
                  <c:v>0.26170505811196287</c:v>
                </c:pt>
                <c:pt idx="4518">
                  <c:v>0.2680537821761817</c:v>
                </c:pt>
                <c:pt idx="4519">
                  <c:v>0.2680537821761817</c:v>
                </c:pt>
                <c:pt idx="4520">
                  <c:v>0.2680537821761817</c:v>
                </c:pt>
                <c:pt idx="4521">
                  <c:v>0.2744940291499417</c:v>
                </c:pt>
                <c:pt idx="4522">
                  <c:v>0.2680537821761817</c:v>
                </c:pt>
                <c:pt idx="4523">
                  <c:v>0.26170505811196287</c:v>
                </c:pt>
                <c:pt idx="4524">
                  <c:v>0.25544741925219888</c:v>
                </c:pt>
                <c:pt idx="4525">
                  <c:v>0.24928042577822079</c:v>
                </c:pt>
                <c:pt idx="4526">
                  <c:v>0.2680537821761817</c:v>
                </c:pt>
                <c:pt idx="4527">
                  <c:v>0.2680537821761817</c:v>
                </c:pt>
                <c:pt idx="4528">
                  <c:v>0.26170505811196287</c:v>
                </c:pt>
                <c:pt idx="4529">
                  <c:v>0.26170505811196287</c:v>
                </c:pt>
                <c:pt idx="4530">
                  <c:v>0.26170505811196287</c:v>
                </c:pt>
                <c:pt idx="4531">
                  <c:v>0.2744940291499417</c:v>
                </c:pt>
                <c:pt idx="4532">
                  <c:v>0.28102623465492887</c:v>
                </c:pt>
                <c:pt idx="4533">
                  <c:v>0.28765083225889831</c:v>
                </c:pt>
                <c:pt idx="4534">
                  <c:v>0.30117892793717721</c:v>
                </c:pt>
                <c:pt idx="4535">
                  <c:v>0.31508174472543798</c:v>
                </c:pt>
                <c:pt idx="4536">
                  <c:v>0.31508174472543798</c:v>
                </c:pt>
                <c:pt idx="4537">
                  <c:v>0.32936268007606972</c:v>
                </c:pt>
                <c:pt idx="4538">
                  <c:v>0.33664599562063069</c:v>
                </c:pt>
                <c:pt idx="4539">
                  <c:v>0.34402510118388269</c:v>
                </c:pt>
                <c:pt idx="4540">
                  <c:v>0.33664599562063069</c:v>
                </c:pt>
                <c:pt idx="4541">
                  <c:v>0.32936268007606972</c:v>
                </c:pt>
                <c:pt idx="4542">
                  <c:v>0.32936268007606972</c:v>
                </c:pt>
                <c:pt idx="4543">
                  <c:v>0.32936268007606972</c:v>
                </c:pt>
                <c:pt idx="4544">
                  <c:v>0.32936268007606972</c:v>
                </c:pt>
                <c:pt idx="4545">
                  <c:v>0.32217473643110028</c:v>
                </c:pt>
                <c:pt idx="4546">
                  <c:v>0.32936268007606972</c:v>
                </c:pt>
                <c:pt idx="4547">
                  <c:v>0.31508174472543798</c:v>
                </c:pt>
                <c:pt idx="4548">
                  <c:v>0.30808328313307187</c:v>
                </c:pt>
                <c:pt idx="4549">
                  <c:v>0.30808328313307187</c:v>
                </c:pt>
                <c:pt idx="4550">
                  <c:v>0.29436825350445661</c:v>
                </c:pt>
                <c:pt idx="4551">
                  <c:v>0.43163521224725621</c:v>
                </c:pt>
                <c:pt idx="4552">
                  <c:v>0.50297159967018223</c:v>
                </c:pt>
                <c:pt idx="4553">
                  <c:v>0.96310204168618818</c:v>
                </c:pt>
                <c:pt idx="4554">
                  <c:v>1.062437594813352</c:v>
                </c:pt>
                <c:pt idx="4555">
                  <c:v>1.198849478511836</c:v>
                </c:pt>
                <c:pt idx="4556">
                  <c:v>1.1068114670918741</c:v>
                </c:pt>
                <c:pt idx="4557">
                  <c:v>1.0191486157309531</c:v>
                </c:pt>
                <c:pt idx="4558">
                  <c:v>0.96310204168618818</c:v>
                </c:pt>
                <c:pt idx="4559">
                  <c:v>0.89570076997437209</c:v>
                </c:pt>
                <c:pt idx="4560">
                  <c:v>0.85666070943795491</c:v>
                </c:pt>
                <c:pt idx="4561">
                  <c:v>0.81865982130783976</c:v>
                </c:pt>
                <c:pt idx="4562">
                  <c:v>0.78168871785047223</c:v>
                </c:pt>
                <c:pt idx="4563">
                  <c:v>0.74573792495586533</c:v>
                </c:pt>
                <c:pt idx="4564">
                  <c:v>0.69937414259094144</c:v>
                </c:pt>
                <c:pt idx="4565">
                  <c:v>0.6547843129038049</c:v>
                </c:pt>
                <c:pt idx="4566">
                  <c:v>0.61194521428205462</c:v>
                </c:pt>
                <c:pt idx="4567">
                  <c:v>0.58095066260680628</c:v>
                </c:pt>
                <c:pt idx="4568">
                  <c:v>0.55091761830748565</c:v>
                </c:pt>
                <c:pt idx="4569">
                  <c:v>0.52183592752704444</c:v>
                </c:pt>
                <c:pt idx="4570">
                  <c:v>0.4936953268516388</c:v>
                </c:pt>
                <c:pt idx="4571">
                  <c:v>0.4664854396856577</c:v>
                </c:pt>
                <c:pt idx="4572">
                  <c:v>0.44019577242230612</c:v>
                </c:pt>
                <c:pt idx="4573">
                  <c:v>0.41481571039322868</c:v>
                </c:pt>
                <c:pt idx="4574">
                  <c:v>0.37450772289428857</c:v>
                </c:pt>
                <c:pt idx="4575">
                  <c:v>0.35150041306774582</c:v>
                </c:pt>
                <c:pt idx="4576">
                  <c:v>0.32936268007606972</c:v>
                </c:pt>
                <c:pt idx="4577">
                  <c:v>0.31508174472543798</c:v>
                </c:pt>
                <c:pt idx="4578">
                  <c:v>0.29436825350445661</c:v>
                </c:pt>
                <c:pt idx="4579">
                  <c:v>0.29436825350445661</c:v>
                </c:pt>
                <c:pt idx="4580">
                  <c:v>0.28102623465492887</c:v>
                </c:pt>
                <c:pt idx="4581">
                  <c:v>0.28102623465492887</c:v>
                </c:pt>
                <c:pt idx="4582">
                  <c:v>0.28102623465492887</c:v>
                </c:pt>
                <c:pt idx="4583">
                  <c:v>0.28102623465492887</c:v>
                </c:pt>
                <c:pt idx="4584">
                  <c:v>0.28765083225889831</c:v>
                </c:pt>
                <c:pt idx="4585">
                  <c:v>0.29436825350445661</c:v>
                </c:pt>
                <c:pt idx="4586">
                  <c:v>0.28765083225889831</c:v>
                </c:pt>
                <c:pt idx="4587">
                  <c:v>0.30117892793717721</c:v>
                </c:pt>
                <c:pt idx="4588">
                  <c:v>0.34402510118388269</c:v>
                </c:pt>
                <c:pt idx="4589">
                  <c:v>0.3667413120595226</c:v>
                </c:pt>
                <c:pt idx="4590">
                  <c:v>0.38237198754789931</c:v>
                </c:pt>
                <c:pt idx="4591">
                  <c:v>0.4065559716105499</c:v>
                </c:pt>
                <c:pt idx="4592">
                  <c:v>0.42317532415749498</c:v>
                </c:pt>
                <c:pt idx="4593">
                  <c:v>0.39839570686235948</c:v>
                </c:pt>
                <c:pt idx="4594">
                  <c:v>0.42317532415749498</c:v>
                </c:pt>
                <c:pt idx="4595">
                  <c:v>0.4065559716105499</c:v>
                </c:pt>
                <c:pt idx="4596">
                  <c:v>0.3903345135789012</c:v>
                </c:pt>
                <c:pt idx="4597">
                  <c:v>0.37450772289428857</c:v>
                </c:pt>
                <c:pt idx="4598">
                  <c:v>0.3903345135789012</c:v>
                </c:pt>
                <c:pt idx="4599">
                  <c:v>0.38237198754789931</c:v>
                </c:pt>
                <c:pt idx="4600">
                  <c:v>0.35907234578045011</c:v>
                </c:pt>
                <c:pt idx="4601">
                  <c:v>0.35150041306774582</c:v>
                </c:pt>
                <c:pt idx="4602">
                  <c:v>0.33664599562063069</c:v>
                </c:pt>
                <c:pt idx="4603">
                  <c:v>0.32936268007606972</c:v>
                </c:pt>
                <c:pt idx="4604">
                  <c:v>0.32217473643110028</c:v>
                </c:pt>
                <c:pt idx="4605">
                  <c:v>0.32217473643110028</c:v>
                </c:pt>
                <c:pt idx="4606">
                  <c:v>0.31508174472543798</c:v>
                </c:pt>
                <c:pt idx="4607">
                  <c:v>0.31508174472543798</c:v>
                </c:pt>
                <c:pt idx="4608">
                  <c:v>0.32217473643110028</c:v>
                </c:pt>
                <c:pt idx="4609">
                  <c:v>0.32217473643110028</c:v>
                </c:pt>
                <c:pt idx="4610">
                  <c:v>0.32217473643110028</c:v>
                </c:pt>
                <c:pt idx="4611">
                  <c:v>0.32217473643110028</c:v>
                </c:pt>
                <c:pt idx="4612">
                  <c:v>0.29436825350445661</c:v>
                </c:pt>
                <c:pt idx="4613">
                  <c:v>0.29436825350445661</c:v>
                </c:pt>
                <c:pt idx="4614">
                  <c:v>0.30117892793717721</c:v>
                </c:pt>
                <c:pt idx="4615">
                  <c:v>0.30808328313307187</c:v>
                </c:pt>
                <c:pt idx="4616">
                  <c:v>0.30117892793717721</c:v>
                </c:pt>
                <c:pt idx="4617">
                  <c:v>0.29436825350445661</c:v>
                </c:pt>
                <c:pt idx="4618">
                  <c:v>0.29436825350445661</c:v>
                </c:pt>
                <c:pt idx="4619">
                  <c:v>0.28102623465492887</c:v>
                </c:pt>
                <c:pt idx="4620">
                  <c:v>0.2680537821761817</c:v>
                </c:pt>
                <c:pt idx="4621">
                  <c:v>0.24928042577822079</c:v>
                </c:pt>
                <c:pt idx="4622">
                  <c:v>0.24320363572685999</c:v>
                </c:pt>
                <c:pt idx="4623">
                  <c:v>0.2313188871259558</c:v>
                </c:pt>
                <c:pt idx="4624">
                  <c:v>0.21415711392472159</c:v>
                </c:pt>
                <c:pt idx="4625">
                  <c:v>0.21415711392472159</c:v>
                </c:pt>
                <c:pt idx="4626">
                  <c:v>0.20315421094061981</c:v>
                </c:pt>
                <c:pt idx="4627">
                  <c:v>0.20315421094061981</c:v>
                </c:pt>
                <c:pt idx="4628">
                  <c:v>0.20315421094061981</c:v>
                </c:pt>
                <c:pt idx="4629">
                  <c:v>0.20315421094061981</c:v>
                </c:pt>
                <c:pt idx="4630">
                  <c:v>0.20315421094061981</c:v>
                </c:pt>
                <c:pt idx="4631">
                  <c:v>0.21415711392472159</c:v>
                </c:pt>
                <c:pt idx="4632">
                  <c:v>0.2313188871259558</c:v>
                </c:pt>
                <c:pt idx="4633">
                  <c:v>0.23721660495876909</c:v>
                </c:pt>
                <c:pt idx="4634">
                  <c:v>0.24320363572685999</c:v>
                </c:pt>
                <c:pt idx="4635">
                  <c:v>0.25544741925219888</c:v>
                </c:pt>
                <c:pt idx="4636">
                  <c:v>0.25544741925219888</c:v>
                </c:pt>
                <c:pt idx="4637">
                  <c:v>0.26170505811196287</c:v>
                </c:pt>
                <c:pt idx="4638">
                  <c:v>0.4664854396856577</c:v>
                </c:pt>
                <c:pt idx="4639">
                  <c:v>0.68806127898072333</c:v>
                </c:pt>
                <c:pt idx="4640">
                  <c:v>1.246531232819855</c:v>
                </c:pt>
                <c:pt idx="4641">
                  <c:v>1.6499353500442111</c:v>
                </c:pt>
                <c:pt idx="4642">
                  <c:v>1.950304001644233</c:v>
                </c:pt>
                <c:pt idx="4643">
                  <c:v>1.9714064481322049</c:v>
                </c:pt>
                <c:pt idx="4644">
                  <c:v>1.992645303085083</c:v>
                </c:pt>
                <c:pt idx="4645">
                  <c:v>1.9085071602726571</c:v>
                </c:pt>
                <c:pt idx="4646">
                  <c:v>1.766471760524825</c:v>
                </c:pt>
                <c:pt idx="4647">
                  <c:v>1.6499353500442111</c:v>
                </c:pt>
                <c:pt idx="4648">
                  <c:v>1.4662062580747091</c:v>
                </c:pt>
                <c:pt idx="4649">
                  <c:v>1.345263758733773</c:v>
                </c:pt>
                <c:pt idx="4650">
                  <c:v>1.262673640147844</c:v>
                </c:pt>
                <c:pt idx="4651">
                  <c:v>1.137001172427482</c:v>
                </c:pt>
                <c:pt idx="4652">
                  <c:v>1.047887833779958</c:v>
                </c:pt>
                <c:pt idx="4653">
                  <c:v>0.93578930659463289</c:v>
                </c:pt>
                <c:pt idx="4654">
                  <c:v>0.88257137685566767</c:v>
                </c:pt>
                <c:pt idx="4655">
                  <c:v>0.81865982130783976</c:v>
                </c:pt>
                <c:pt idx="4656">
                  <c:v>0.76959222277017059</c:v>
                </c:pt>
                <c:pt idx="4657">
                  <c:v>0.72233285019741711</c:v>
                </c:pt>
                <c:pt idx="4658">
                  <c:v>0.67685892784162982</c:v>
                </c:pt>
                <c:pt idx="4659">
                  <c:v>0.64391132106897997</c:v>
                </c:pt>
                <c:pt idx="4660">
                  <c:v>0.61194521428205462</c:v>
                </c:pt>
                <c:pt idx="4661">
                  <c:v>0.58095066260680628</c:v>
                </c:pt>
                <c:pt idx="4662">
                  <c:v>0.55091761830748565</c:v>
                </c:pt>
                <c:pt idx="4663">
                  <c:v>0.45762049225873808</c:v>
                </c:pt>
                <c:pt idx="4664">
                  <c:v>0.44885740087702902</c:v>
                </c:pt>
                <c:pt idx="4665">
                  <c:v>0.42317532415749498</c:v>
                </c:pt>
                <c:pt idx="4666">
                  <c:v>0.41481571039322868</c:v>
                </c:pt>
                <c:pt idx="4667">
                  <c:v>0.37450772289428857</c:v>
                </c:pt>
                <c:pt idx="4668">
                  <c:v>0.38237198754789931</c:v>
                </c:pt>
                <c:pt idx="4669">
                  <c:v>0.35907234578045011</c:v>
                </c:pt>
                <c:pt idx="4670">
                  <c:v>0.32936268007606972</c:v>
                </c:pt>
                <c:pt idx="4671">
                  <c:v>0.31508174472543798</c:v>
                </c:pt>
                <c:pt idx="4672">
                  <c:v>0.28765083225889831</c:v>
                </c:pt>
                <c:pt idx="4673">
                  <c:v>0.2680537821761817</c:v>
                </c:pt>
                <c:pt idx="4674">
                  <c:v>0.28102623465492887</c:v>
                </c:pt>
                <c:pt idx="4675">
                  <c:v>0.28765083225889831</c:v>
                </c:pt>
                <c:pt idx="4676">
                  <c:v>0.29436825350445661</c:v>
                </c:pt>
                <c:pt idx="4677">
                  <c:v>0.30117892793717721</c:v>
                </c:pt>
                <c:pt idx="4678">
                  <c:v>0.30808328313307187</c:v>
                </c:pt>
                <c:pt idx="4679">
                  <c:v>0.30808328313307187</c:v>
                </c:pt>
                <c:pt idx="4680">
                  <c:v>0.35907234578045011</c:v>
                </c:pt>
                <c:pt idx="4681">
                  <c:v>0.35150041306774582</c:v>
                </c:pt>
                <c:pt idx="4682">
                  <c:v>0.35907234578045011</c:v>
                </c:pt>
                <c:pt idx="4683">
                  <c:v>0.35907234578045011</c:v>
                </c:pt>
                <c:pt idx="4684">
                  <c:v>0.35907234578045011</c:v>
                </c:pt>
                <c:pt idx="4685">
                  <c:v>0.35907234578045011</c:v>
                </c:pt>
                <c:pt idx="4686">
                  <c:v>0.35150041306774582</c:v>
                </c:pt>
                <c:pt idx="4687">
                  <c:v>0.35150041306774582</c:v>
                </c:pt>
                <c:pt idx="4688">
                  <c:v>0.35150041306774582</c:v>
                </c:pt>
                <c:pt idx="4689">
                  <c:v>0.35150041306774582</c:v>
                </c:pt>
                <c:pt idx="4690">
                  <c:v>0.33664599562063069</c:v>
                </c:pt>
                <c:pt idx="4691">
                  <c:v>0.32217473643110028</c:v>
                </c:pt>
                <c:pt idx="4692">
                  <c:v>0.30117892793717721</c:v>
                </c:pt>
                <c:pt idx="4693">
                  <c:v>0.29436825350445661</c:v>
                </c:pt>
                <c:pt idx="4694">
                  <c:v>0.2744940291499417</c:v>
                </c:pt>
                <c:pt idx="4695">
                  <c:v>0.26170505811196287</c:v>
                </c:pt>
                <c:pt idx="4696">
                  <c:v>0.25544741925219888</c:v>
                </c:pt>
                <c:pt idx="4697">
                  <c:v>0.24928042577822079</c:v>
                </c:pt>
                <c:pt idx="4698">
                  <c:v>0.24320363572685999</c:v>
                </c:pt>
                <c:pt idx="4699">
                  <c:v>0.24320363572685999</c:v>
                </c:pt>
                <c:pt idx="4700">
                  <c:v>0.24320363572685999</c:v>
                </c:pt>
                <c:pt idx="4701">
                  <c:v>0.24928042577822079</c:v>
                </c:pt>
                <c:pt idx="4702">
                  <c:v>0.24928042577822079</c:v>
                </c:pt>
                <c:pt idx="4703">
                  <c:v>0.24928042577822079</c:v>
                </c:pt>
                <c:pt idx="4704">
                  <c:v>0.25544741925219888</c:v>
                </c:pt>
                <c:pt idx="4705">
                  <c:v>0.25544741925219888</c:v>
                </c:pt>
                <c:pt idx="4706">
                  <c:v>0.24320363572685999</c:v>
                </c:pt>
                <c:pt idx="4707">
                  <c:v>0.24928042577822079</c:v>
                </c:pt>
                <c:pt idx="4708">
                  <c:v>0.24928042577822079</c:v>
                </c:pt>
                <c:pt idx="4709">
                  <c:v>0.24928042577822079</c:v>
                </c:pt>
                <c:pt idx="4710">
                  <c:v>0.24320363572685999</c:v>
                </c:pt>
                <c:pt idx="4711">
                  <c:v>0.24928042577822079</c:v>
                </c:pt>
                <c:pt idx="4712">
                  <c:v>0.25544741925219888</c:v>
                </c:pt>
                <c:pt idx="4713">
                  <c:v>0.23721660495876909</c:v>
                </c:pt>
                <c:pt idx="4714">
                  <c:v>0.2255100336385007</c:v>
                </c:pt>
                <c:pt idx="4715">
                  <c:v>0.21415711392472159</c:v>
                </c:pt>
                <c:pt idx="4716">
                  <c:v>0.2086121389973831</c:v>
                </c:pt>
                <c:pt idx="4717">
                  <c:v>0.1924976516606543</c:v>
                </c:pt>
                <c:pt idx="4718">
                  <c:v>0.1872980923573343</c:v>
                </c:pt>
                <c:pt idx="4719">
                  <c:v>0.1821837236835025</c:v>
                </c:pt>
                <c:pt idx="4720">
                  <c:v>0.17220867393777781</c:v>
                </c:pt>
                <c:pt idx="4721">
                  <c:v>0.16734704411139251</c:v>
                </c:pt>
                <c:pt idx="4722">
                  <c:v>0.16734704411139251</c:v>
                </c:pt>
                <c:pt idx="4723">
                  <c:v>0.16734704411139251</c:v>
                </c:pt>
                <c:pt idx="4724">
                  <c:v>0.16734704411139251</c:v>
                </c:pt>
                <c:pt idx="4725">
                  <c:v>0.17220867393777781</c:v>
                </c:pt>
                <c:pt idx="4726">
                  <c:v>0.1821837236835025</c:v>
                </c:pt>
                <c:pt idx="4727">
                  <c:v>0.1821837236835025</c:v>
                </c:pt>
                <c:pt idx="4728">
                  <c:v>0.1924976516606543</c:v>
                </c:pt>
                <c:pt idx="4729">
                  <c:v>0.19778286942500611</c:v>
                </c:pt>
                <c:pt idx="4730">
                  <c:v>0.2086121389973831</c:v>
                </c:pt>
                <c:pt idx="4731">
                  <c:v>0.21415711392472159</c:v>
                </c:pt>
                <c:pt idx="4732">
                  <c:v>0.21978959363043149</c:v>
                </c:pt>
                <c:pt idx="4733">
                  <c:v>0.2255100336385007</c:v>
                </c:pt>
                <c:pt idx="4734">
                  <c:v>0.23721660495876909</c:v>
                </c:pt>
                <c:pt idx="4735">
                  <c:v>0.2313188871259558</c:v>
                </c:pt>
                <c:pt idx="4736">
                  <c:v>0.2313188871259558</c:v>
                </c:pt>
                <c:pt idx="4737">
                  <c:v>0.23721660495876909</c:v>
                </c:pt>
                <c:pt idx="4738">
                  <c:v>0.23721660495876909</c:v>
                </c:pt>
                <c:pt idx="4739">
                  <c:v>0.24320363572685999</c:v>
                </c:pt>
                <c:pt idx="4740">
                  <c:v>0.21978959363043149</c:v>
                </c:pt>
                <c:pt idx="4741">
                  <c:v>0.2313188871259558</c:v>
                </c:pt>
                <c:pt idx="4742">
                  <c:v>0.2313188871259558</c:v>
                </c:pt>
                <c:pt idx="4743">
                  <c:v>0.21978959363043149</c:v>
                </c:pt>
                <c:pt idx="4744">
                  <c:v>0.1872980923573343</c:v>
                </c:pt>
                <c:pt idx="4745">
                  <c:v>0.16734704411139251</c:v>
                </c:pt>
                <c:pt idx="4746">
                  <c:v>0.16256870731524151</c:v>
                </c:pt>
                <c:pt idx="4747">
                  <c:v>0.16256870731524151</c:v>
                </c:pt>
                <c:pt idx="4748">
                  <c:v>0.16256870731524151</c:v>
                </c:pt>
                <c:pt idx="4749">
                  <c:v>0.16256870731524151</c:v>
                </c:pt>
                <c:pt idx="4750">
                  <c:v>0.16734704411139251</c:v>
                </c:pt>
                <c:pt idx="4751">
                  <c:v>0.17220867393777781</c:v>
                </c:pt>
                <c:pt idx="4752">
                  <c:v>0.17715407522420051</c:v>
                </c:pt>
                <c:pt idx="4753">
                  <c:v>0.1821837236835025</c:v>
                </c:pt>
                <c:pt idx="4754">
                  <c:v>0.19778286942500611</c:v>
                </c:pt>
                <c:pt idx="4755">
                  <c:v>0.2086121389973831</c:v>
                </c:pt>
                <c:pt idx="4756">
                  <c:v>0.21978959363043149</c:v>
                </c:pt>
                <c:pt idx="4757">
                  <c:v>0.21978959363043149</c:v>
                </c:pt>
                <c:pt idx="4758">
                  <c:v>0.21978959363043149</c:v>
                </c:pt>
                <c:pt idx="4759">
                  <c:v>0.2255100336385007</c:v>
                </c:pt>
                <c:pt idx="4760">
                  <c:v>0.2255100336385007</c:v>
                </c:pt>
                <c:pt idx="4761">
                  <c:v>0.2313188871259558</c:v>
                </c:pt>
                <c:pt idx="4762">
                  <c:v>0.2255100336385007</c:v>
                </c:pt>
                <c:pt idx="4763">
                  <c:v>0.20315421094061981</c:v>
                </c:pt>
                <c:pt idx="4764">
                  <c:v>0.1924976516606543</c:v>
                </c:pt>
                <c:pt idx="4765">
                  <c:v>0.1872980923573343</c:v>
                </c:pt>
                <c:pt idx="4766">
                  <c:v>0.17715407522420051</c:v>
                </c:pt>
                <c:pt idx="4767">
                  <c:v>0.17220867393777781</c:v>
                </c:pt>
                <c:pt idx="4768">
                  <c:v>0.16734704411139251</c:v>
                </c:pt>
                <c:pt idx="4769">
                  <c:v>0.1578731823554681</c:v>
                </c:pt>
                <c:pt idx="4770">
                  <c:v>0.1532599852256937</c:v>
                </c:pt>
                <c:pt idx="4771">
                  <c:v>0.16256870731524151</c:v>
                </c:pt>
                <c:pt idx="4772">
                  <c:v>0.1578731823554681</c:v>
                </c:pt>
                <c:pt idx="4773">
                  <c:v>0.16256870731524151</c:v>
                </c:pt>
                <c:pt idx="4774">
                  <c:v>0.16256870731524151</c:v>
                </c:pt>
                <c:pt idx="4775">
                  <c:v>0.16734704411139251</c:v>
                </c:pt>
                <c:pt idx="4776">
                  <c:v>0.17220867393777781</c:v>
                </c:pt>
                <c:pt idx="4777">
                  <c:v>0.17715407522420051</c:v>
                </c:pt>
                <c:pt idx="4778">
                  <c:v>0.1872980923573343</c:v>
                </c:pt>
                <c:pt idx="4779">
                  <c:v>0.1924976516606543</c:v>
                </c:pt>
                <c:pt idx="4780">
                  <c:v>0.20315421094061981</c:v>
                </c:pt>
                <c:pt idx="4781">
                  <c:v>0.20315421094061981</c:v>
                </c:pt>
                <c:pt idx="4782">
                  <c:v>0.2086121389973831</c:v>
                </c:pt>
                <c:pt idx="4783">
                  <c:v>0.2086121389973831</c:v>
                </c:pt>
                <c:pt idx="4784">
                  <c:v>0.2086121389973831</c:v>
                </c:pt>
                <c:pt idx="4785">
                  <c:v>0.20315421094061981</c:v>
                </c:pt>
                <c:pt idx="4786">
                  <c:v>0.19778286942500611</c:v>
                </c:pt>
                <c:pt idx="4787">
                  <c:v>0.1872980923573343</c:v>
                </c:pt>
                <c:pt idx="4788">
                  <c:v>0.2086121389973831</c:v>
                </c:pt>
                <c:pt idx="4789">
                  <c:v>0.3667413120595226</c:v>
                </c:pt>
                <c:pt idx="4790">
                  <c:v>0.4065559716105499</c:v>
                </c:pt>
                <c:pt idx="4791">
                  <c:v>0.43163521224725621</c:v>
                </c:pt>
                <c:pt idx="4792">
                  <c:v>0.4664854396856577</c:v>
                </c:pt>
                <c:pt idx="4793">
                  <c:v>0.43163521224725621</c:v>
                </c:pt>
                <c:pt idx="4794">
                  <c:v>0.39839570686235948</c:v>
                </c:pt>
                <c:pt idx="4795">
                  <c:v>0.38237198754789931</c:v>
                </c:pt>
                <c:pt idx="4796">
                  <c:v>0.3667413120595226</c:v>
                </c:pt>
                <c:pt idx="4797">
                  <c:v>0.35907234578045011</c:v>
                </c:pt>
                <c:pt idx="4798">
                  <c:v>0.34402510118388269</c:v>
                </c:pt>
                <c:pt idx="4799">
                  <c:v>0.33664599562063069</c:v>
                </c:pt>
                <c:pt idx="4800">
                  <c:v>0.32936268007606972</c:v>
                </c:pt>
                <c:pt idx="4801">
                  <c:v>0.3903345135789012</c:v>
                </c:pt>
                <c:pt idx="4802">
                  <c:v>0.3903345135789012</c:v>
                </c:pt>
                <c:pt idx="4803">
                  <c:v>0.38237198754789931</c:v>
                </c:pt>
                <c:pt idx="4804">
                  <c:v>0.37450772289428857</c:v>
                </c:pt>
                <c:pt idx="4805">
                  <c:v>0.3667413120595226</c:v>
                </c:pt>
                <c:pt idx="4806">
                  <c:v>0.35150041306774582</c:v>
                </c:pt>
                <c:pt idx="4807">
                  <c:v>0.35150041306774582</c:v>
                </c:pt>
                <c:pt idx="4808">
                  <c:v>0.34402510118388269</c:v>
                </c:pt>
                <c:pt idx="4809">
                  <c:v>0.32217473643110028</c:v>
                </c:pt>
                <c:pt idx="4810">
                  <c:v>0.31508174472543798</c:v>
                </c:pt>
                <c:pt idx="4811">
                  <c:v>0.30117892793717721</c:v>
                </c:pt>
                <c:pt idx="4812">
                  <c:v>0.2744940291499417</c:v>
                </c:pt>
                <c:pt idx="4813">
                  <c:v>0.25544741925219888</c:v>
                </c:pt>
                <c:pt idx="4814">
                  <c:v>0.23721660495876909</c:v>
                </c:pt>
                <c:pt idx="4815">
                  <c:v>0.2255100336385007</c:v>
                </c:pt>
                <c:pt idx="4816">
                  <c:v>0.21415711392472159</c:v>
                </c:pt>
                <c:pt idx="4817">
                  <c:v>0.21415711392472159</c:v>
                </c:pt>
                <c:pt idx="4818">
                  <c:v>0.21978959363043149</c:v>
                </c:pt>
                <c:pt idx="4819">
                  <c:v>0.21415711392472159</c:v>
                </c:pt>
                <c:pt idx="4820">
                  <c:v>0.21415711392472159</c:v>
                </c:pt>
                <c:pt idx="4821">
                  <c:v>0.2086121389973831</c:v>
                </c:pt>
                <c:pt idx="4822">
                  <c:v>0.21415711392472159</c:v>
                </c:pt>
                <c:pt idx="4823">
                  <c:v>0.21415711392472159</c:v>
                </c:pt>
                <c:pt idx="4824">
                  <c:v>0.21978959363043149</c:v>
                </c:pt>
                <c:pt idx="4825">
                  <c:v>0.2255100336385007</c:v>
                </c:pt>
                <c:pt idx="4826">
                  <c:v>0.23721660495876909</c:v>
                </c:pt>
                <c:pt idx="4827">
                  <c:v>0.23721660495876909</c:v>
                </c:pt>
                <c:pt idx="4828">
                  <c:v>0.24320363572685999</c:v>
                </c:pt>
                <c:pt idx="4829">
                  <c:v>0.24320363572685999</c:v>
                </c:pt>
                <c:pt idx="4830">
                  <c:v>0.24320363572685999</c:v>
                </c:pt>
                <c:pt idx="4831">
                  <c:v>0.24320363572685999</c:v>
                </c:pt>
                <c:pt idx="4832">
                  <c:v>0.26170505811196287</c:v>
                </c:pt>
                <c:pt idx="4833">
                  <c:v>0.25544741925219888</c:v>
                </c:pt>
                <c:pt idx="4834">
                  <c:v>0.24320363572685999</c:v>
                </c:pt>
                <c:pt idx="4835">
                  <c:v>0.24928042577822079</c:v>
                </c:pt>
                <c:pt idx="4836">
                  <c:v>0.23721660495876909</c:v>
                </c:pt>
                <c:pt idx="4837">
                  <c:v>0.21978959363043149</c:v>
                </c:pt>
                <c:pt idx="4838">
                  <c:v>0.2086121389973831</c:v>
                </c:pt>
                <c:pt idx="4839">
                  <c:v>0.20315421094061981</c:v>
                </c:pt>
                <c:pt idx="4840">
                  <c:v>0.1924976516606543</c:v>
                </c:pt>
                <c:pt idx="4841">
                  <c:v>0.19778286942500611</c:v>
                </c:pt>
                <c:pt idx="4842">
                  <c:v>0.1924976516606543</c:v>
                </c:pt>
                <c:pt idx="4843">
                  <c:v>0.1924976516606543</c:v>
                </c:pt>
                <c:pt idx="4844">
                  <c:v>0.1924976516606543</c:v>
                </c:pt>
                <c:pt idx="4845">
                  <c:v>0.1924976516606543</c:v>
                </c:pt>
                <c:pt idx="4846">
                  <c:v>0.1924976516606543</c:v>
                </c:pt>
                <c:pt idx="4847">
                  <c:v>0.19778286942500611</c:v>
                </c:pt>
                <c:pt idx="4848">
                  <c:v>0.19778286942500611</c:v>
                </c:pt>
                <c:pt idx="4849">
                  <c:v>0.2255100336385007</c:v>
                </c:pt>
                <c:pt idx="4850">
                  <c:v>0.2255100336385007</c:v>
                </c:pt>
                <c:pt idx="4851">
                  <c:v>0.2313188871259558</c:v>
                </c:pt>
                <c:pt idx="4852">
                  <c:v>0.2313188871259558</c:v>
                </c:pt>
                <c:pt idx="4853">
                  <c:v>0.23721660495876909</c:v>
                </c:pt>
                <c:pt idx="4854">
                  <c:v>0.2313188871259558</c:v>
                </c:pt>
                <c:pt idx="4855">
                  <c:v>0.23721660495876909</c:v>
                </c:pt>
                <c:pt idx="4856">
                  <c:v>0.2313188871259558</c:v>
                </c:pt>
                <c:pt idx="4857">
                  <c:v>0.2255100336385007</c:v>
                </c:pt>
                <c:pt idx="4858">
                  <c:v>0.21978959363043149</c:v>
                </c:pt>
                <c:pt idx="4859">
                  <c:v>0.21415711392472159</c:v>
                </c:pt>
                <c:pt idx="4860">
                  <c:v>0.1924976516606543</c:v>
                </c:pt>
                <c:pt idx="4861">
                  <c:v>0.1821837236835025</c:v>
                </c:pt>
                <c:pt idx="4862">
                  <c:v>0.17220867393777781</c:v>
                </c:pt>
                <c:pt idx="4863">
                  <c:v>0.1821837236835025</c:v>
                </c:pt>
                <c:pt idx="4864">
                  <c:v>0.17220867393777781</c:v>
                </c:pt>
                <c:pt idx="4865">
                  <c:v>0.16256870731524151</c:v>
                </c:pt>
                <c:pt idx="4866">
                  <c:v>0.16256870731524151</c:v>
                </c:pt>
                <c:pt idx="4867">
                  <c:v>0.16256870731524151</c:v>
                </c:pt>
                <c:pt idx="4868">
                  <c:v>0.16256870731524151</c:v>
                </c:pt>
                <c:pt idx="4869">
                  <c:v>0.16734704411139251</c:v>
                </c:pt>
                <c:pt idx="4870">
                  <c:v>0.17220867393777781</c:v>
                </c:pt>
                <c:pt idx="4871">
                  <c:v>0.17220867393777781</c:v>
                </c:pt>
                <c:pt idx="4872">
                  <c:v>0.17715407522420051</c:v>
                </c:pt>
                <c:pt idx="4873">
                  <c:v>0.1821837236835025</c:v>
                </c:pt>
                <c:pt idx="4874">
                  <c:v>0.1924976516606543</c:v>
                </c:pt>
                <c:pt idx="4875">
                  <c:v>0.19778286942500611</c:v>
                </c:pt>
                <c:pt idx="4876">
                  <c:v>0.20315421094061981</c:v>
                </c:pt>
                <c:pt idx="4877">
                  <c:v>0.2086121389973831</c:v>
                </c:pt>
                <c:pt idx="4878">
                  <c:v>0.20315421094061981</c:v>
                </c:pt>
                <c:pt idx="4879">
                  <c:v>0.2086121389973831</c:v>
                </c:pt>
                <c:pt idx="4880">
                  <c:v>0.20315421094061981</c:v>
                </c:pt>
                <c:pt idx="4881">
                  <c:v>0.20315421094061981</c:v>
                </c:pt>
                <c:pt idx="4882">
                  <c:v>0.20315421094061981</c:v>
                </c:pt>
                <c:pt idx="4883">
                  <c:v>0.1924976516606543</c:v>
                </c:pt>
                <c:pt idx="4884">
                  <c:v>0.1872980923573343</c:v>
                </c:pt>
                <c:pt idx="4885">
                  <c:v>0.17220867393777781</c:v>
                </c:pt>
                <c:pt idx="4886">
                  <c:v>0.16256870731524151</c:v>
                </c:pt>
                <c:pt idx="4887">
                  <c:v>0.1532599852256937</c:v>
                </c:pt>
                <c:pt idx="4888">
                  <c:v>0.1487286290571152</c:v>
                </c:pt>
                <c:pt idx="4889">
                  <c:v>0.14427862406711031</c:v>
                </c:pt>
                <c:pt idx="4890">
                  <c:v>0.1399094775062851</c:v>
                </c:pt>
                <c:pt idx="4891">
                  <c:v>0.1399094775062851</c:v>
                </c:pt>
                <c:pt idx="4892">
                  <c:v>0.1399094775062851</c:v>
                </c:pt>
                <c:pt idx="4893">
                  <c:v>0.14427862406711031</c:v>
                </c:pt>
                <c:pt idx="4894">
                  <c:v>0.1487286290571152</c:v>
                </c:pt>
                <c:pt idx="4895">
                  <c:v>0.1532599852256937</c:v>
                </c:pt>
                <c:pt idx="4896">
                  <c:v>0.1578731823554681</c:v>
                </c:pt>
                <c:pt idx="4897">
                  <c:v>0.16256870731524151</c:v>
                </c:pt>
                <c:pt idx="4898">
                  <c:v>0.16734704411139251</c:v>
                </c:pt>
                <c:pt idx="4899">
                  <c:v>0.17220867393777781</c:v>
                </c:pt>
                <c:pt idx="4900">
                  <c:v>0.17715407522420051</c:v>
                </c:pt>
                <c:pt idx="4901">
                  <c:v>0.1821837236835025</c:v>
                </c:pt>
                <c:pt idx="4902">
                  <c:v>0.1872980923573343</c:v>
                </c:pt>
                <c:pt idx="4903">
                  <c:v>0.1872980923573343</c:v>
                </c:pt>
                <c:pt idx="4904">
                  <c:v>0.1924976516606543</c:v>
                </c:pt>
                <c:pt idx="4905">
                  <c:v>0.1872980923573343</c:v>
                </c:pt>
                <c:pt idx="4906">
                  <c:v>0.1872980923573343</c:v>
                </c:pt>
                <c:pt idx="4907">
                  <c:v>0.1821837236835025</c:v>
                </c:pt>
                <c:pt idx="4908">
                  <c:v>0.17220867393777781</c:v>
                </c:pt>
                <c:pt idx="4909">
                  <c:v>0.16256870731524151</c:v>
                </c:pt>
                <c:pt idx="4910">
                  <c:v>0.1532599852256937</c:v>
                </c:pt>
                <c:pt idx="4911">
                  <c:v>0.1487286290571152</c:v>
                </c:pt>
                <c:pt idx="4912">
                  <c:v>0.1399094775062851</c:v>
                </c:pt>
                <c:pt idx="4913">
                  <c:v>0.13141177351159289</c:v>
                </c:pt>
                <c:pt idx="4914">
                  <c:v>0.13562069360389861</c:v>
                </c:pt>
                <c:pt idx="4915">
                  <c:v>0.1399094775062851</c:v>
                </c:pt>
                <c:pt idx="4916">
                  <c:v>0.13562069360389861</c:v>
                </c:pt>
                <c:pt idx="4917">
                  <c:v>0.16734704411139251</c:v>
                </c:pt>
                <c:pt idx="4918">
                  <c:v>0.17220867393777781</c:v>
                </c:pt>
                <c:pt idx="4919">
                  <c:v>0.17220867393777781</c:v>
                </c:pt>
                <c:pt idx="4920">
                  <c:v>0.1821837236835025</c:v>
                </c:pt>
                <c:pt idx="4921">
                  <c:v>0.17715407522420051</c:v>
                </c:pt>
                <c:pt idx="4922">
                  <c:v>0.1821837236835025</c:v>
                </c:pt>
                <c:pt idx="4923">
                  <c:v>0.1872980923573343</c:v>
                </c:pt>
                <c:pt idx="4924">
                  <c:v>0.19778286942500611</c:v>
                </c:pt>
                <c:pt idx="4925">
                  <c:v>0.19778286942500611</c:v>
                </c:pt>
                <c:pt idx="4926">
                  <c:v>0.20315421094061981</c:v>
                </c:pt>
                <c:pt idx="4927">
                  <c:v>0.2313188871259558</c:v>
                </c:pt>
                <c:pt idx="4928">
                  <c:v>0.21978959363043149</c:v>
                </c:pt>
                <c:pt idx="4929">
                  <c:v>0.21978959363043149</c:v>
                </c:pt>
                <c:pt idx="4930">
                  <c:v>0.21978959363043149</c:v>
                </c:pt>
                <c:pt idx="4931">
                  <c:v>0.19778286942500611</c:v>
                </c:pt>
                <c:pt idx="4932">
                  <c:v>0.1872980923573343</c:v>
                </c:pt>
                <c:pt idx="4933">
                  <c:v>0.17220867393777781</c:v>
                </c:pt>
                <c:pt idx="4934">
                  <c:v>0.16256870731524151</c:v>
                </c:pt>
                <c:pt idx="4935">
                  <c:v>0.17220867393777781</c:v>
                </c:pt>
                <c:pt idx="4936">
                  <c:v>0.14427862406711031</c:v>
                </c:pt>
                <c:pt idx="4937">
                  <c:v>0.1399094775062851</c:v>
                </c:pt>
                <c:pt idx="4938">
                  <c:v>0.1487286290571152</c:v>
                </c:pt>
                <c:pt idx="4939">
                  <c:v>0.13562069360389861</c:v>
                </c:pt>
                <c:pt idx="4940">
                  <c:v>0.1399094775062851</c:v>
                </c:pt>
                <c:pt idx="4941">
                  <c:v>0.14427862406711031</c:v>
                </c:pt>
                <c:pt idx="4942">
                  <c:v>0.14427862406711031</c:v>
                </c:pt>
                <c:pt idx="4943">
                  <c:v>0.1532599852256937</c:v>
                </c:pt>
                <c:pt idx="4944">
                  <c:v>0.1532599852256937</c:v>
                </c:pt>
                <c:pt idx="4945">
                  <c:v>0.16256870731524151</c:v>
                </c:pt>
                <c:pt idx="4946">
                  <c:v>0.16256870731524151</c:v>
                </c:pt>
                <c:pt idx="4947">
                  <c:v>0.1821837236835025</c:v>
                </c:pt>
                <c:pt idx="4948">
                  <c:v>0.1872980923573343</c:v>
                </c:pt>
                <c:pt idx="4949">
                  <c:v>0.1872980923573343</c:v>
                </c:pt>
                <c:pt idx="4950">
                  <c:v>0.1872980923573343</c:v>
                </c:pt>
                <c:pt idx="4951">
                  <c:v>0.1821837236835025</c:v>
                </c:pt>
                <c:pt idx="4952">
                  <c:v>0.1924976516606543</c:v>
                </c:pt>
                <c:pt idx="4953">
                  <c:v>0.1872980923573343</c:v>
                </c:pt>
                <c:pt idx="4954">
                  <c:v>0.1872980923573343</c:v>
                </c:pt>
                <c:pt idx="4955">
                  <c:v>0.1924976516606543</c:v>
                </c:pt>
                <c:pt idx="4956">
                  <c:v>0.17220867393777781</c:v>
                </c:pt>
                <c:pt idx="4957">
                  <c:v>0.17715407522420051</c:v>
                </c:pt>
                <c:pt idx="4958">
                  <c:v>0.16734704411139251</c:v>
                </c:pt>
                <c:pt idx="4959">
                  <c:v>0.17220867393777781</c:v>
                </c:pt>
                <c:pt idx="4960">
                  <c:v>0.17715407522420051</c:v>
                </c:pt>
                <c:pt idx="4961">
                  <c:v>0.2680537821761817</c:v>
                </c:pt>
                <c:pt idx="4962">
                  <c:v>0.33664599562063069</c:v>
                </c:pt>
                <c:pt idx="4963">
                  <c:v>0.4065559716105499</c:v>
                </c:pt>
                <c:pt idx="4964">
                  <c:v>0.5123516717944484</c:v>
                </c:pt>
                <c:pt idx="4965">
                  <c:v>0.5123516717944484</c:v>
                </c:pt>
                <c:pt idx="4966">
                  <c:v>0.48452246760807322</c:v>
                </c:pt>
                <c:pt idx="4967">
                  <c:v>0.47545263476456168</c:v>
                </c:pt>
                <c:pt idx="4968">
                  <c:v>0.44885740087702902</c:v>
                </c:pt>
                <c:pt idx="4969">
                  <c:v>0.47545263476456168</c:v>
                </c:pt>
                <c:pt idx="4970">
                  <c:v>0.48452246760807322</c:v>
                </c:pt>
                <c:pt idx="4971">
                  <c:v>0.4936953268516388</c:v>
                </c:pt>
                <c:pt idx="4972">
                  <c:v>0.5123516717944484</c:v>
                </c:pt>
                <c:pt idx="4973">
                  <c:v>0.53142474975818577</c:v>
                </c:pt>
                <c:pt idx="4974">
                  <c:v>0.53142474975818577</c:v>
                </c:pt>
                <c:pt idx="4975">
                  <c:v>0.54111851998115623</c:v>
                </c:pt>
                <c:pt idx="4976">
                  <c:v>0.54111851998115623</c:v>
                </c:pt>
                <c:pt idx="4977">
                  <c:v>0.52183592752704444</c:v>
                </c:pt>
                <c:pt idx="4978">
                  <c:v>0.50297159967018223</c:v>
                </c:pt>
                <c:pt idx="4979">
                  <c:v>0.48452246760807322</c:v>
                </c:pt>
                <c:pt idx="4980">
                  <c:v>0.44885740087702902</c:v>
                </c:pt>
                <c:pt idx="4981">
                  <c:v>0.43163521224725621</c:v>
                </c:pt>
                <c:pt idx="4982">
                  <c:v>0.39839570686235948</c:v>
                </c:pt>
                <c:pt idx="4983">
                  <c:v>0.38237198754789931</c:v>
                </c:pt>
                <c:pt idx="4984">
                  <c:v>0.35907234578045011</c:v>
                </c:pt>
                <c:pt idx="4985">
                  <c:v>0.34402510118388269</c:v>
                </c:pt>
                <c:pt idx="4986">
                  <c:v>0.32936268007606972</c:v>
                </c:pt>
                <c:pt idx="4987">
                  <c:v>0.31508174472543798</c:v>
                </c:pt>
                <c:pt idx="4988">
                  <c:v>0.30808328313307187</c:v>
                </c:pt>
                <c:pt idx="4989">
                  <c:v>0.30117892793717721</c:v>
                </c:pt>
                <c:pt idx="4990">
                  <c:v>0.29436825350445661</c:v>
                </c:pt>
                <c:pt idx="4991">
                  <c:v>0.29436825350445661</c:v>
                </c:pt>
                <c:pt idx="4992">
                  <c:v>0.29436825350445661</c:v>
                </c:pt>
                <c:pt idx="4993">
                  <c:v>0.28765083225889831</c:v>
                </c:pt>
                <c:pt idx="4994">
                  <c:v>0.29436825350445661</c:v>
                </c:pt>
                <c:pt idx="4995">
                  <c:v>0.28765083225889831</c:v>
                </c:pt>
                <c:pt idx="4996">
                  <c:v>0.28765083225889831</c:v>
                </c:pt>
                <c:pt idx="4997">
                  <c:v>0.30117892793717721</c:v>
                </c:pt>
                <c:pt idx="4998">
                  <c:v>0.28102623465492887</c:v>
                </c:pt>
                <c:pt idx="4999">
                  <c:v>0.29436825350445661</c:v>
                </c:pt>
                <c:pt idx="5000">
                  <c:v>0.28765083225889831</c:v>
                </c:pt>
                <c:pt idx="5001">
                  <c:v>0.28102623465492887</c:v>
                </c:pt>
                <c:pt idx="5002">
                  <c:v>0.28102623465492887</c:v>
                </c:pt>
                <c:pt idx="5003">
                  <c:v>0.28102623465492887</c:v>
                </c:pt>
                <c:pt idx="5004">
                  <c:v>0.2680537821761817</c:v>
                </c:pt>
                <c:pt idx="5005">
                  <c:v>0.26170505811196287</c:v>
                </c:pt>
                <c:pt idx="5006">
                  <c:v>0.24320363572685999</c:v>
                </c:pt>
                <c:pt idx="5007">
                  <c:v>0.2680537821761817</c:v>
                </c:pt>
                <c:pt idx="5008">
                  <c:v>0.25544741925219888</c:v>
                </c:pt>
                <c:pt idx="5009">
                  <c:v>0.25544741925219888</c:v>
                </c:pt>
                <c:pt idx="5010">
                  <c:v>0.24928042577822079</c:v>
                </c:pt>
                <c:pt idx="5011">
                  <c:v>0.25544741925219888</c:v>
                </c:pt>
                <c:pt idx="5012">
                  <c:v>0.26170505811196287</c:v>
                </c:pt>
                <c:pt idx="5013">
                  <c:v>0.26170505811196287</c:v>
                </c:pt>
                <c:pt idx="5014">
                  <c:v>0.26170505811196287</c:v>
                </c:pt>
                <c:pt idx="5015">
                  <c:v>0.26170505811196287</c:v>
                </c:pt>
                <c:pt idx="5016">
                  <c:v>0.26170505811196287</c:v>
                </c:pt>
                <c:pt idx="5017">
                  <c:v>0.26170505811196287</c:v>
                </c:pt>
                <c:pt idx="5018">
                  <c:v>0.2680537821761817</c:v>
                </c:pt>
                <c:pt idx="5019">
                  <c:v>0.2680537821761817</c:v>
                </c:pt>
                <c:pt idx="5020">
                  <c:v>0.2680537821761817</c:v>
                </c:pt>
                <c:pt idx="5021">
                  <c:v>0.2744940291499417</c:v>
                </c:pt>
                <c:pt idx="5022">
                  <c:v>0.2680537821761817</c:v>
                </c:pt>
                <c:pt idx="5023">
                  <c:v>0.2680537821761817</c:v>
                </c:pt>
                <c:pt idx="5024">
                  <c:v>0.26170505811196287</c:v>
                </c:pt>
                <c:pt idx="5025">
                  <c:v>0.25544741925219888</c:v>
                </c:pt>
                <c:pt idx="5026">
                  <c:v>0.24928042577822079</c:v>
                </c:pt>
                <c:pt idx="5027">
                  <c:v>0.24320363572685999</c:v>
                </c:pt>
                <c:pt idx="5028">
                  <c:v>0.2255100336385007</c:v>
                </c:pt>
                <c:pt idx="5029">
                  <c:v>0.20315421094061981</c:v>
                </c:pt>
                <c:pt idx="5030">
                  <c:v>0.1924976516606543</c:v>
                </c:pt>
                <c:pt idx="5031">
                  <c:v>0.1872980923573343</c:v>
                </c:pt>
                <c:pt idx="5032">
                  <c:v>0.17715407522420051</c:v>
                </c:pt>
                <c:pt idx="5033">
                  <c:v>0.16734704411139251</c:v>
                </c:pt>
                <c:pt idx="5034">
                  <c:v>0.1532599852256937</c:v>
                </c:pt>
                <c:pt idx="5035">
                  <c:v>0.16256870731524151</c:v>
                </c:pt>
                <c:pt idx="5036">
                  <c:v>0.16256870731524151</c:v>
                </c:pt>
                <c:pt idx="5037">
                  <c:v>0.16256870731524151</c:v>
                </c:pt>
                <c:pt idx="5038">
                  <c:v>0.16734704411139251</c:v>
                </c:pt>
                <c:pt idx="5039">
                  <c:v>0.17715407522420051</c:v>
                </c:pt>
                <c:pt idx="5040">
                  <c:v>0.1821837236835025</c:v>
                </c:pt>
                <c:pt idx="5041">
                  <c:v>0.1872980923573343</c:v>
                </c:pt>
                <c:pt idx="5042">
                  <c:v>0.1924976516606543</c:v>
                </c:pt>
                <c:pt idx="5043">
                  <c:v>0.19778286942500611</c:v>
                </c:pt>
                <c:pt idx="5044">
                  <c:v>0.20315421094061981</c:v>
                </c:pt>
                <c:pt idx="5045">
                  <c:v>0.19778286942500611</c:v>
                </c:pt>
                <c:pt idx="5046">
                  <c:v>0.2086121389973831</c:v>
                </c:pt>
                <c:pt idx="5047">
                  <c:v>0.2086121389973831</c:v>
                </c:pt>
                <c:pt idx="5048">
                  <c:v>0.21415711392472159</c:v>
                </c:pt>
                <c:pt idx="5049">
                  <c:v>0.21978959363043149</c:v>
                </c:pt>
                <c:pt idx="5050">
                  <c:v>0.20315421094061981</c:v>
                </c:pt>
                <c:pt idx="5051">
                  <c:v>0.19778286942500611</c:v>
                </c:pt>
                <c:pt idx="5052">
                  <c:v>0.1872980923573343</c:v>
                </c:pt>
                <c:pt idx="5053">
                  <c:v>0.17220867393777781</c:v>
                </c:pt>
                <c:pt idx="5054">
                  <c:v>0.1578731823554681</c:v>
                </c:pt>
                <c:pt idx="5055">
                  <c:v>0.1487286290571152</c:v>
                </c:pt>
                <c:pt idx="5056">
                  <c:v>0.13562069360389861</c:v>
                </c:pt>
                <c:pt idx="5057">
                  <c:v>0.13141177351159289</c:v>
                </c:pt>
                <c:pt idx="5058">
                  <c:v>0.13562069360389861</c:v>
                </c:pt>
                <c:pt idx="5059">
                  <c:v>0.13141177351159289</c:v>
                </c:pt>
                <c:pt idx="5060">
                  <c:v>0.13562069360389861</c:v>
                </c:pt>
                <c:pt idx="5061">
                  <c:v>0.12728221524535491</c:v>
                </c:pt>
                <c:pt idx="5062">
                  <c:v>0.1399094775062851</c:v>
                </c:pt>
                <c:pt idx="5063">
                  <c:v>0.1399094775062851</c:v>
                </c:pt>
                <c:pt idx="5064">
                  <c:v>0.1399094775062851</c:v>
                </c:pt>
                <c:pt idx="5065">
                  <c:v>0.14427862406711031</c:v>
                </c:pt>
                <c:pt idx="5066">
                  <c:v>0.1578731823554681</c:v>
                </c:pt>
                <c:pt idx="5067">
                  <c:v>0.16734704411139251</c:v>
                </c:pt>
                <c:pt idx="5068">
                  <c:v>0.16256870731524151</c:v>
                </c:pt>
                <c:pt idx="5069">
                  <c:v>0.16734704411139251</c:v>
                </c:pt>
                <c:pt idx="5070">
                  <c:v>0.17220867393777781</c:v>
                </c:pt>
                <c:pt idx="5071">
                  <c:v>0.17715407522420051</c:v>
                </c:pt>
                <c:pt idx="5072">
                  <c:v>0.17220867393777781</c:v>
                </c:pt>
                <c:pt idx="5073">
                  <c:v>0.17715407522420051</c:v>
                </c:pt>
                <c:pt idx="5074">
                  <c:v>0.17220867393777781</c:v>
                </c:pt>
                <c:pt idx="5075">
                  <c:v>0.16734704411139251</c:v>
                </c:pt>
                <c:pt idx="5076">
                  <c:v>0.16734704411139251</c:v>
                </c:pt>
                <c:pt idx="5077">
                  <c:v>0.16734704411139251</c:v>
                </c:pt>
                <c:pt idx="5078">
                  <c:v>0.2086121389973831</c:v>
                </c:pt>
                <c:pt idx="5079">
                  <c:v>0.2255100336385007</c:v>
                </c:pt>
                <c:pt idx="5080">
                  <c:v>0.23721660495876909</c:v>
                </c:pt>
                <c:pt idx="5081">
                  <c:v>0.24928042577822079</c:v>
                </c:pt>
                <c:pt idx="5082">
                  <c:v>0.26170505811196287</c:v>
                </c:pt>
                <c:pt idx="5083">
                  <c:v>0.26170505811196287</c:v>
                </c:pt>
                <c:pt idx="5084">
                  <c:v>0.2680537821761817</c:v>
                </c:pt>
                <c:pt idx="5085">
                  <c:v>0.2744940291499417</c:v>
                </c:pt>
                <c:pt idx="5086">
                  <c:v>0.26170505811196287</c:v>
                </c:pt>
                <c:pt idx="5087">
                  <c:v>0.25544741925219888</c:v>
                </c:pt>
                <c:pt idx="5088">
                  <c:v>0.25544741925219888</c:v>
                </c:pt>
                <c:pt idx="5089">
                  <c:v>0.25544741925219888</c:v>
                </c:pt>
                <c:pt idx="5090">
                  <c:v>0.25544741925219888</c:v>
                </c:pt>
                <c:pt idx="5091">
                  <c:v>0.24928042577822079</c:v>
                </c:pt>
                <c:pt idx="5092">
                  <c:v>0.24928042577822079</c:v>
                </c:pt>
                <c:pt idx="5093">
                  <c:v>0.25544741925219888</c:v>
                </c:pt>
                <c:pt idx="5094">
                  <c:v>0.24928042577822079</c:v>
                </c:pt>
                <c:pt idx="5095">
                  <c:v>0.24928042577822079</c:v>
                </c:pt>
                <c:pt idx="5096">
                  <c:v>0.24320363572685999</c:v>
                </c:pt>
                <c:pt idx="5097">
                  <c:v>0.23721660495876909</c:v>
                </c:pt>
                <c:pt idx="5098">
                  <c:v>0.2255100336385007</c:v>
                </c:pt>
                <c:pt idx="5099">
                  <c:v>0.21978959363043149</c:v>
                </c:pt>
                <c:pt idx="5100">
                  <c:v>0.21415711392472159</c:v>
                </c:pt>
                <c:pt idx="5101">
                  <c:v>0.21415711392472159</c:v>
                </c:pt>
                <c:pt idx="5102">
                  <c:v>0.2680537821761817</c:v>
                </c:pt>
                <c:pt idx="5103">
                  <c:v>0.35907234578045011</c:v>
                </c:pt>
                <c:pt idx="5104">
                  <c:v>0.3903345135789012</c:v>
                </c:pt>
                <c:pt idx="5105">
                  <c:v>0.48452246760807322</c:v>
                </c:pt>
                <c:pt idx="5106">
                  <c:v>0.54111851998115623</c:v>
                </c:pt>
                <c:pt idx="5107">
                  <c:v>0.5123516717944484</c:v>
                </c:pt>
                <c:pt idx="5108">
                  <c:v>0.48452246760807322</c:v>
                </c:pt>
                <c:pt idx="5109">
                  <c:v>0.4664854396856577</c:v>
                </c:pt>
                <c:pt idx="5110">
                  <c:v>0.44885740087702902</c:v>
                </c:pt>
                <c:pt idx="5111">
                  <c:v>0.43163521224725621</c:v>
                </c:pt>
                <c:pt idx="5112">
                  <c:v>0.42317532415749498</c:v>
                </c:pt>
                <c:pt idx="5113">
                  <c:v>0.4065559716105499</c:v>
                </c:pt>
                <c:pt idx="5114">
                  <c:v>0.78168871785047223</c:v>
                </c:pt>
                <c:pt idx="5115">
                  <c:v>1.5934483284799761</c:v>
                </c:pt>
                <c:pt idx="5116">
                  <c:v>2.4224867304018889</c:v>
                </c:pt>
                <c:pt idx="5117">
                  <c:v>2.6946707659975191</c:v>
                </c:pt>
                <c:pt idx="5118">
                  <c:v>2.1899814629870362</c:v>
                </c:pt>
                <c:pt idx="5119">
                  <c:v>1.8468276088008431</c:v>
                </c:pt>
                <c:pt idx="5120">
                  <c:v>1.630975110903125</c:v>
                </c:pt>
                <c:pt idx="5121">
                  <c:v>1.5381378140875119</c:v>
                </c:pt>
                <c:pt idx="5122">
                  <c:v>1.431013113427569</c:v>
                </c:pt>
                <c:pt idx="5123">
                  <c:v>1.345263758733773</c:v>
                </c:pt>
                <c:pt idx="5124">
                  <c:v>1.262673640147844</c:v>
                </c:pt>
                <c:pt idx="5125">
                  <c:v>1.167679639715079</c:v>
                </c:pt>
                <c:pt idx="5126">
                  <c:v>1.0771079001430941</c:v>
                </c:pt>
                <c:pt idx="5127">
                  <c:v>0.96310204168618818</c:v>
                </c:pt>
                <c:pt idx="5128">
                  <c:v>0.88257137685566767</c:v>
                </c:pt>
                <c:pt idx="5129">
                  <c:v>0.78168871785047223</c:v>
                </c:pt>
                <c:pt idx="5130">
                  <c:v>0.73397941276175382</c:v>
                </c:pt>
                <c:pt idx="5131">
                  <c:v>0.66576672695417594</c:v>
                </c:pt>
                <c:pt idx="5132">
                  <c:v>0.63314738560907857</c:v>
                </c:pt>
                <c:pt idx="5133">
                  <c:v>0.58095066260680628</c:v>
                </c:pt>
                <c:pt idx="5134">
                  <c:v>0.5608224234818574</c:v>
                </c:pt>
                <c:pt idx="5135">
                  <c:v>0.52183592752704444</c:v>
                </c:pt>
                <c:pt idx="5136">
                  <c:v>0.5123516717944484</c:v>
                </c:pt>
                <c:pt idx="5137">
                  <c:v>0.4936953268516388</c:v>
                </c:pt>
                <c:pt idx="5138">
                  <c:v>0.48452246760807322</c:v>
                </c:pt>
                <c:pt idx="5139">
                  <c:v>0.44885740087702902</c:v>
                </c:pt>
                <c:pt idx="5140">
                  <c:v>0.44019577242230612</c:v>
                </c:pt>
                <c:pt idx="5141">
                  <c:v>0.42317532415749498</c:v>
                </c:pt>
                <c:pt idx="5142">
                  <c:v>0.4065559716105499</c:v>
                </c:pt>
                <c:pt idx="5143">
                  <c:v>0.3903345135789012</c:v>
                </c:pt>
                <c:pt idx="5144">
                  <c:v>0.38237198754789931</c:v>
                </c:pt>
                <c:pt idx="5145">
                  <c:v>0.3667413120595226</c:v>
                </c:pt>
                <c:pt idx="5146">
                  <c:v>0.35150041306774582</c:v>
                </c:pt>
                <c:pt idx="5147">
                  <c:v>0.33664599562063069</c:v>
                </c:pt>
                <c:pt idx="5148">
                  <c:v>0.31508174472543798</c:v>
                </c:pt>
                <c:pt idx="5149">
                  <c:v>0.30117892793717721</c:v>
                </c:pt>
                <c:pt idx="5150">
                  <c:v>0.30808328313307187</c:v>
                </c:pt>
                <c:pt idx="5151">
                  <c:v>0.28102623465492887</c:v>
                </c:pt>
                <c:pt idx="5152">
                  <c:v>0.2744940291499417</c:v>
                </c:pt>
                <c:pt idx="5153">
                  <c:v>0.2744940291499417</c:v>
                </c:pt>
                <c:pt idx="5154">
                  <c:v>0.2744940291499417</c:v>
                </c:pt>
                <c:pt idx="5155">
                  <c:v>0.2680537821761817</c:v>
                </c:pt>
                <c:pt idx="5156">
                  <c:v>0.2744940291499417</c:v>
                </c:pt>
                <c:pt idx="5157">
                  <c:v>0.28765083225889831</c:v>
                </c:pt>
                <c:pt idx="5158">
                  <c:v>0.29436825350445661</c:v>
                </c:pt>
                <c:pt idx="5159">
                  <c:v>0.30117892793717721</c:v>
                </c:pt>
                <c:pt idx="5160">
                  <c:v>0.31508174472543798</c:v>
                </c:pt>
                <c:pt idx="5161">
                  <c:v>0.30808328313307187</c:v>
                </c:pt>
                <c:pt idx="5162">
                  <c:v>0.30808328313307187</c:v>
                </c:pt>
                <c:pt idx="5163">
                  <c:v>0.34402510118388269</c:v>
                </c:pt>
                <c:pt idx="5164">
                  <c:v>0.35150041306774582</c:v>
                </c:pt>
                <c:pt idx="5165">
                  <c:v>0.35150041306774582</c:v>
                </c:pt>
                <c:pt idx="5166">
                  <c:v>0.34402510118388269</c:v>
                </c:pt>
                <c:pt idx="5167">
                  <c:v>0.35907234578045011</c:v>
                </c:pt>
                <c:pt idx="5168">
                  <c:v>0.31508174472543798</c:v>
                </c:pt>
                <c:pt idx="5169">
                  <c:v>0.32936268007606972</c:v>
                </c:pt>
                <c:pt idx="5170">
                  <c:v>0.31508174472543798</c:v>
                </c:pt>
                <c:pt idx="5171">
                  <c:v>0.30117892793717721</c:v>
                </c:pt>
                <c:pt idx="5172">
                  <c:v>0.29436825350445661</c:v>
                </c:pt>
                <c:pt idx="5173">
                  <c:v>0.28102623465492887</c:v>
                </c:pt>
                <c:pt idx="5174">
                  <c:v>0.2680537821761817</c:v>
                </c:pt>
                <c:pt idx="5175">
                  <c:v>0.2680537821761817</c:v>
                </c:pt>
                <c:pt idx="5176">
                  <c:v>0.28765083225889831</c:v>
                </c:pt>
                <c:pt idx="5177">
                  <c:v>0.2680537821761817</c:v>
                </c:pt>
                <c:pt idx="5178">
                  <c:v>0.26170505811196287</c:v>
                </c:pt>
                <c:pt idx="5179">
                  <c:v>0.24928042577822079</c:v>
                </c:pt>
                <c:pt idx="5180">
                  <c:v>0.26170505811196287</c:v>
                </c:pt>
                <c:pt idx="5181">
                  <c:v>0.25544741925219888</c:v>
                </c:pt>
                <c:pt idx="5182">
                  <c:v>0.26170505811196287</c:v>
                </c:pt>
                <c:pt idx="5183">
                  <c:v>0.2680537821761817</c:v>
                </c:pt>
                <c:pt idx="5184">
                  <c:v>0.26170505811196287</c:v>
                </c:pt>
                <c:pt idx="5185">
                  <c:v>0.2744940291499417</c:v>
                </c:pt>
                <c:pt idx="5186">
                  <c:v>0.2744940291499417</c:v>
                </c:pt>
                <c:pt idx="5187">
                  <c:v>0.28102623465492887</c:v>
                </c:pt>
                <c:pt idx="5188">
                  <c:v>0.28102623465492887</c:v>
                </c:pt>
                <c:pt idx="5189">
                  <c:v>0.29436825350445661</c:v>
                </c:pt>
                <c:pt idx="5190">
                  <c:v>0.28102623465492887</c:v>
                </c:pt>
                <c:pt idx="5191">
                  <c:v>0.28102623465492887</c:v>
                </c:pt>
                <c:pt idx="5192">
                  <c:v>0.2680537821761817</c:v>
                </c:pt>
                <c:pt idx="5193">
                  <c:v>0.26170505811196287</c:v>
                </c:pt>
                <c:pt idx="5194">
                  <c:v>0.30808328313307187</c:v>
                </c:pt>
                <c:pt idx="5195">
                  <c:v>0.30808328313307187</c:v>
                </c:pt>
                <c:pt idx="5196">
                  <c:v>0.30117892793717721</c:v>
                </c:pt>
                <c:pt idx="5197">
                  <c:v>0.30808328313307187</c:v>
                </c:pt>
                <c:pt idx="5198">
                  <c:v>0.30117892793717721</c:v>
                </c:pt>
                <c:pt idx="5199">
                  <c:v>0.31508174472543798</c:v>
                </c:pt>
                <c:pt idx="5200">
                  <c:v>0.30117892793717721</c:v>
                </c:pt>
                <c:pt idx="5201">
                  <c:v>0.30117892793717721</c:v>
                </c:pt>
                <c:pt idx="5202">
                  <c:v>0.30808328313307187</c:v>
                </c:pt>
                <c:pt idx="5203">
                  <c:v>0.29436825350445661</c:v>
                </c:pt>
                <c:pt idx="5204">
                  <c:v>0.29436825350445661</c:v>
                </c:pt>
                <c:pt idx="5205">
                  <c:v>0.28765083225889831</c:v>
                </c:pt>
                <c:pt idx="5206">
                  <c:v>0.28765083225889831</c:v>
                </c:pt>
                <c:pt idx="5207">
                  <c:v>0.28765083225889831</c:v>
                </c:pt>
                <c:pt idx="5208">
                  <c:v>0.29436825350445661</c:v>
                </c:pt>
                <c:pt idx="5209">
                  <c:v>0.29436825350445661</c:v>
                </c:pt>
                <c:pt idx="5210">
                  <c:v>0.29436825350445661</c:v>
                </c:pt>
                <c:pt idx="5211">
                  <c:v>0.29436825350445661</c:v>
                </c:pt>
                <c:pt idx="5212">
                  <c:v>0.28765083225889831</c:v>
                </c:pt>
                <c:pt idx="5213">
                  <c:v>0.29436825350445661</c:v>
                </c:pt>
                <c:pt idx="5214">
                  <c:v>0.28765083225889831</c:v>
                </c:pt>
                <c:pt idx="5215">
                  <c:v>0.29436825350445661</c:v>
                </c:pt>
                <c:pt idx="5216">
                  <c:v>0.28765083225889831</c:v>
                </c:pt>
                <c:pt idx="5217">
                  <c:v>0.2744940291499417</c:v>
                </c:pt>
                <c:pt idx="5218">
                  <c:v>0.28102623465492887</c:v>
                </c:pt>
                <c:pt idx="5219">
                  <c:v>0.24928042577822079</c:v>
                </c:pt>
                <c:pt idx="5220">
                  <c:v>0.23721660495876909</c:v>
                </c:pt>
                <c:pt idx="5221">
                  <c:v>0.2255100336385007</c:v>
                </c:pt>
                <c:pt idx="5222">
                  <c:v>0.2255100336385007</c:v>
                </c:pt>
                <c:pt idx="5223">
                  <c:v>0.2255100336385007</c:v>
                </c:pt>
                <c:pt idx="5224">
                  <c:v>0.20315421094061981</c:v>
                </c:pt>
                <c:pt idx="5225">
                  <c:v>0.19778286942500611</c:v>
                </c:pt>
                <c:pt idx="5226">
                  <c:v>0.19778286942500611</c:v>
                </c:pt>
                <c:pt idx="5227">
                  <c:v>0.1924976516606543</c:v>
                </c:pt>
                <c:pt idx="5228">
                  <c:v>0.1821837236835025</c:v>
                </c:pt>
                <c:pt idx="5229">
                  <c:v>0.1872980923573343</c:v>
                </c:pt>
                <c:pt idx="5230">
                  <c:v>0.1872980923573343</c:v>
                </c:pt>
                <c:pt idx="5231">
                  <c:v>0.19778286942500611</c:v>
                </c:pt>
                <c:pt idx="5232">
                  <c:v>0.1924976516606543</c:v>
                </c:pt>
                <c:pt idx="5233">
                  <c:v>0.2086121389973831</c:v>
                </c:pt>
                <c:pt idx="5234">
                  <c:v>0.2086121389973831</c:v>
                </c:pt>
                <c:pt idx="5235">
                  <c:v>0.21415711392472159</c:v>
                </c:pt>
                <c:pt idx="5236">
                  <c:v>0.21415711392472159</c:v>
                </c:pt>
                <c:pt idx="5237">
                  <c:v>0.23721660495876909</c:v>
                </c:pt>
                <c:pt idx="5238">
                  <c:v>0.23721660495876909</c:v>
                </c:pt>
                <c:pt idx="5239">
                  <c:v>0.24320363572685999</c:v>
                </c:pt>
                <c:pt idx="5240">
                  <c:v>0.23721660495876909</c:v>
                </c:pt>
                <c:pt idx="5241">
                  <c:v>0.21415711392472159</c:v>
                </c:pt>
                <c:pt idx="5242">
                  <c:v>0.20315421094061981</c:v>
                </c:pt>
                <c:pt idx="5243">
                  <c:v>0.1872980923573343</c:v>
                </c:pt>
                <c:pt idx="5244">
                  <c:v>0.17220867393777781</c:v>
                </c:pt>
                <c:pt idx="5245">
                  <c:v>0.17220867393777781</c:v>
                </c:pt>
                <c:pt idx="5246">
                  <c:v>0.1487286290571152</c:v>
                </c:pt>
                <c:pt idx="5247">
                  <c:v>0.1532599852256937</c:v>
                </c:pt>
                <c:pt idx="5248">
                  <c:v>0.13562069360389861</c:v>
                </c:pt>
                <c:pt idx="5249">
                  <c:v>0.13562069360389861</c:v>
                </c:pt>
                <c:pt idx="5250">
                  <c:v>0.13141177351159289</c:v>
                </c:pt>
                <c:pt idx="5251">
                  <c:v>0.13141177351159289</c:v>
                </c:pt>
                <c:pt idx="5252">
                  <c:v>0.13562069360389861</c:v>
                </c:pt>
                <c:pt idx="5253">
                  <c:v>0.13141177351159289</c:v>
                </c:pt>
                <c:pt idx="5254">
                  <c:v>0.17220867393777781</c:v>
                </c:pt>
                <c:pt idx="5255">
                  <c:v>0.16734704411139251</c:v>
                </c:pt>
                <c:pt idx="5256">
                  <c:v>0.17220867393777781</c:v>
                </c:pt>
                <c:pt idx="5257">
                  <c:v>0.1821837236835025</c:v>
                </c:pt>
                <c:pt idx="5258">
                  <c:v>0.1821837236835025</c:v>
                </c:pt>
                <c:pt idx="5259">
                  <c:v>0.1872980923573343</c:v>
                </c:pt>
                <c:pt idx="5260">
                  <c:v>0.19778286942500611</c:v>
                </c:pt>
                <c:pt idx="5261">
                  <c:v>0.20315421094061981</c:v>
                </c:pt>
                <c:pt idx="5262">
                  <c:v>0.20315421094061981</c:v>
                </c:pt>
                <c:pt idx="5263">
                  <c:v>0.20315421094061981</c:v>
                </c:pt>
                <c:pt idx="5264">
                  <c:v>0.2086121389973831</c:v>
                </c:pt>
                <c:pt idx="5265">
                  <c:v>0.20315421094061981</c:v>
                </c:pt>
                <c:pt idx="5266">
                  <c:v>0.20315421094061981</c:v>
                </c:pt>
                <c:pt idx="5267">
                  <c:v>0.1924976516606543</c:v>
                </c:pt>
                <c:pt idx="5268">
                  <c:v>0.1872980923573343</c:v>
                </c:pt>
                <c:pt idx="5269">
                  <c:v>0.1821837236835025</c:v>
                </c:pt>
                <c:pt idx="5270">
                  <c:v>0.16734704411139251</c:v>
                </c:pt>
                <c:pt idx="5271">
                  <c:v>0.16256870731524151</c:v>
                </c:pt>
                <c:pt idx="5272">
                  <c:v>0.1578731823554681</c:v>
                </c:pt>
                <c:pt idx="5273">
                  <c:v>0.1487286290571152</c:v>
                </c:pt>
                <c:pt idx="5274">
                  <c:v>0.1487286290571152</c:v>
                </c:pt>
                <c:pt idx="5275">
                  <c:v>0.1399094775062851</c:v>
                </c:pt>
                <c:pt idx="5276">
                  <c:v>0.1487286290571152</c:v>
                </c:pt>
                <c:pt idx="5277">
                  <c:v>0.1532599852256937</c:v>
                </c:pt>
                <c:pt idx="5278">
                  <c:v>0.1578731823554681</c:v>
                </c:pt>
                <c:pt idx="5279">
                  <c:v>0.1578731823554681</c:v>
                </c:pt>
                <c:pt idx="5280">
                  <c:v>0.16256870731524151</c:v>
                </c:pt>
                <c:pt idx="5281">
                  <c:v>0.16734704411139251</c:v>
                </c:pt>
                <c:pt idx="5282">
                  <c:v>0.16734704411139251</c:v>
                </c:pt>
                <c:pt idx="5283">
                  <c:v>0.17220867393777781</c:v>
                </c:pt>
                <c:pt idx="5284">
                  <c:v>0.17715407522420051</c:v>
                </c:pt>
                <c:pt idx="5285">
                  <c:v>0.1821837236835025</c:v>
                </c:pt>
                <c:pt idx="5286">
                  <c:v>0.1872980923573343</c:v>
                </c:pt>
                <c:pt idx="5287">
                  <c:v>0.1924976516606543</c:v>
                </c:pt>
                <c:pt idx="5288">
                  <c:v>0.1872980923573343</c:v>
                </c:pt>
                <c:pt idx="5289">
                  <c:v>0.17715407522420051</c:v>
                </c:pt>
                <c:pt idx="5290">
                  <c:v>0.17715407522420051</c:v>
                </c:pt>
                <c:pt idx="5291">
                  <c:v>0.16734704411139251</c:v>
                </c:pt>
                <c:pt idx="5292">
                  <c:v>0.1487286290571152</c:v>
                </c:pt>
                <c:pt idx="5293">
                  <c:v>0.1532599852256937</c:v>
                </c:pt>
                <c:pt idx="5294">
                  <c:v>0.13562069360389861</c:v>
                </c:pt>
                <c:pt idx="5295">
                  <c:v>0.12728221524535491</c:v>
                </c:pt>
                <c:pt idx="5296">
                  <c:v>0.1153646432568817</c:v>
                </c:pt>
                <c:pt idx="5297">
                  <c:v>0.1115474476045035</c:v>
                </c:pt>
                <c:pt idx="5298">
                  <c:v>0.1115474476045035</c:v>
                </c:pt>
                <c:pt idx="5299">
                  <c:v>0.1115474476045035</c:v>
                </c:pt>
                <c:pt idx="5300">
                  <c:v>0.1078070546578225</c:v>
                </c:pt>
                <c:pt idx="5301">
                  <c:v>0.1153646432568817</c:v>
                </c:pt>
                <c:pt idx="5302">
                  <c:v>0.1153646432568817</c:v>
                </c:pt>
                <c:pt idx="5303">
                  <c:v>0.1078070546578225</c:v>
                </c:pt>
                <c:pt idx="5304">
                  <c:v>0.1115474476045035</c:v>
                </c:pt>
                <c:pt idx="5305">
                  <c:v>0.1232315136256307</c:v>
                </c:pt>
                <c:pt idx="5306">
                  <c:v>0.12728221524535491</c:v>
                </c:pt>
                <c:pt idx="5307">
                  <c:v>0.13141177351159289</c:v>
                </c:pt>
                <c:pt idx="5308">
                  <c:v>0.13141177351159289</c:v>
                </c:pt>
                <c:pt idx="5309">
                  <c:v>0.1399094775062851</c:v>
                </c:pt>
                <c:pt idx="5310">
                  <c:v>0.13562069360389861</c:v>
                </c:pt>
                <c:pt idx="5311">
                  <c:v>0.14427862406711031</c:v>
                </c:pt>
                <c:pt idx="5312">
                  <c:v>0.14427862406711031</c:v>
                </c:pt>
                <c:pt idx="5313">
                  <c:v>0.1399094775062851</c:v>
                </c:pt>
                <c:pt idx="5314">
                  <c:v>0.14427862406711031</c:v>
                </c:pt>
                <c:pt idx="5315">
                  <c:v>0.13562069360389861</c:v>
                </c:pt>
                <c:pt idx="5316">
                  <c:v>0.13141177351159289</c:v>
                </c:pt>
                <c:pt idx="5317">
                  <c:v>0.12728221524535491</c:v>
                </c:pt>
                <c:pt idx="5318">
                  <c:v>0.1192591602155081</c:v>
                </c:pt>
                <c:pt idx="5319">
                  <c:v>0.1232315136256307</c:v>
                </c:pt>
                <c:pt idx="5320">
                  <c:v>0.1232315136256307</c:v>
                </c:pt>
                <c:pt idx="5321">
                  <c:v>0.1232315136256307</c:v>
                </c:pt>
                <c:pt idx="5322">
                  <c:v>0.13562069360389861</c:v>
                </c:pt>
                <c:pt idx="5323">
                  <c:v>0.1399094775062851</c:v>
                </c:pt>
                <c:pt idx="5324">
                  <c:v>0.1399094775062851</c:v>
                </c:pt>
                <c:pt idx="5325">
                  <c:v>0.1578731823554681</c:v>
                </c:pt>
                <c:pt idx="5326">
                  <c:v>0.1532599852256937</c:v>
                </c:pt>
                <c:pt idx="5327">
                  <c:v>0.1578731823554681</c:v>
                </c:pt>
                <c:pt idx="5328">
                  <c:v>0.1532599852256937</c:v>
                </c:pt>
                <c:pt idx="5329">
                  <c:v>0.16256870731524151</c:v>
                </c:pt>
                <c:pt idx="5330">
                  <c:v>0.16734704411139251</c:v>
                </c:pt>
                <c:pt idx="5331">
                  <c:v>0.17220867393777781</c:v>
                </c:pt>
                <c:pt idx="5332">
                  <c:v>0.17220867393777781</c:v>
                </c:pt>
                <c:pt idx="5333">
                  <c:v>0.17715407522420051</c:v>
                </c:pt>
                <c:pt idx="5334">
                  <c:v>0.17715407522420051</c:v>
                </c:pt>
                <c:pt idx="5335">
                  <c:v>0.1821837236835025</c:v>
                </c:pt>
                <c:pt idx="5336">
                  <c:v>0.17715407522420051</c:v>
                </c:pt>
                <c:pt idx="5337">
                  <c:v>0.17715407522420051</c:v>
                </c:pt>
                <c:pt idx="5338">
                  <c:v>0.1821837236835025</c:v>
                </c:pt>
                <c:pt idx="5339">
                  <c:v>0.17715407522420051</c:v>
                </c:pt>
                <c:pt idx="5340">
                  <c:v>0.16734704411139251</c:v>
                </c:pt>
                <c:pt idx="5341">
                  <c:v>0.1578731823554681</c:v>
                </c:pt>
                <c:pt idx="5342">
                  <c:v>0.1487286290571152</c:v>
                </c:pt>
                <c:pt idx="5343">
                  <c:v>0.13562069360389861</c:v>
                </c:pt>
                <c:pt idx="5344">
                  <c:v>0.13141177351159289</c:v>
                </c:pt>
                <c:pt idx="5345">
                  <c:v>0.13141177351159289</c:v>
                </c:pt>
                <c:pt idx="5346">
                  <c:v>0.12728221524535491</c:v>
                </c:pt>
                <c:pt idx="5347">
                  <c:v>0.13141177351159289</c:v>
                </c:pt>
                <c:pt idx="5348">
                  <c:v>0.13141177351159289</c:v>
                </c:pt>
                <c:pt idx="5349">
                  <c:v>0.13141177351159289</c:v>
                </c:pt>
                <c:pt idx="5350">
                  <c:v>0.13141177351159289</c:v>
                </c:pt>
                <c:pt idx="5351">
                  <c:v>0.1399094775062851</c:v>
                </c:pt>
                <c:pt idx="5352">
                  <c:v>0.14427862406711031</c:v>
                </c:pt>
                <c:pt idx="5353">
                  <c:v>0.1532599852256937</c:v>
                </c:pt>
                <c:pt idx="5354">
                  <c:v>0.1578731823554681</c:v>
                </c:pt>
                <c:pt idx="5355">
                  <c:v>0.16256870731524151</c:v>
                </c:pt>
                <c:pt idx="5356">
                  <c:v>0.38237198754789931</c:v>
                </c:pt>
                <c:pt idx="5357">
                  <c:v>0.4664854396856577</c:v>
                </c:pt>
                <c:pt idx="5358">
                  <c:v>0.69937414259094144</c:v>
                </c:pt>
                <c:pt idx="5359">
                  <c:v>0.75760874319583171</c:v>
                </c:pt>
                <c:pt idx="5360">
                  <c:v>0.73397941276175382</c:v>
                </c:pt>
                <c:pt idx="5361">
                  <c:v>0.6547843129038049</c:v>
                </c:pt>
                <c:pt idx="5362">
                  <c:v>0.57083331289674755</c:v>
                </c:pt>
                <c:pt idx="5363">
                  <c:v>0.52183592752704444</c:v>
                </c:pt>
                <c:pt idx="5364">
                  <c:v>0.47545263476456168</c:v>
                </c:pt>
                <c:pt idx="5365">
                  <c:v>0.44019577242230612</c:v>
                </c:pt>
                <c:pt idx="5366">
                  <c:v>0.39839570686235948</c:v>
                </c:pt>
                <c:pt idx="5367">
                  <c:v>0.37450772289428857</c:v>
                </c:pt>
                <c:pt idx="5368">
                  <c:v>0.35150041306774582</c:v>
                </c:pt>
                <c:pt idx="5369">
                  <c:v>0.32936268007606972</c:v>
                </c:pt>
                <c:pt idx="5370">
                  <c:v>0.30808328313307187</c:v>
                </c:pt>
                <c:pt idx="5371">
                  <c:v>0.30117892793717721</c:v>
                </c:pt>
                <c:pt idx="5372">
                  <c:v>0.28765083225889831</c:v>
                </c:pt>
                <c:pt idx="5373">
                  <c:v>0.28765083225889831</c:v>
                </c:pt>
                <c:pt idx="5374">
                  <c:v>0.28102623465492887</c:v>
                </c:pt>
                <c:pt idx="5375">
                  <c:v>0.2744940291499417</c:v>
                </c:pt>
                <c:pt idx="5376">
                  <c:v>0.2744940291499417</c:v>
                </c:pt>
                <c:pt idx="5377">
                  <c:v>0.2680537821761817</c:v>
                </c:pt>
                <c:pt idx="5378">
                  <c:v>0.2680537821761817</c:v>
                </c:pt>
                <c:pt idx="5379">
                  <c:v>0.2680537821761817</c:v>
                </c:pt>
                <c:pt idx="5380">
                  <c:v>0.25544741925219888</c:v>
                </c:pt>
                <c:pt idx="5381">
                  <c:v>0.24928042577822079</c:v>
                </c:pt>
                <c:pt idx="5382">
                  <c:v>0.24320363572685999</c:v>
                </c:pt>
                <c:pt idx="5383">
                  <c:v>0.2313188871259558</c:v>
                </c:pt>
                <c:pt idx="5384">
                  <c:v>0.21978959363043149</c:v>
                </c:pt>
                <c:pt idx="5385">
                  <c:v>0.21415711392472159</c:v>
                </c:pt>
                <c:pt idx="5386">
                  <c:v>0.20315421094061981</c:v>
                </c:pt>
                <c:pt idx="5387">
                  <c:v>0.19778286942500611</c:v>
                </c:pt>
                <c:pt idx="5388">
                  <c:v>0.1872980923573343</c:v>
                </c:pt>
                <c:pt idx="5389">
                  <c:v>0.17220867393777781</c:v>
                </c:pt>
                <c:pt idx="5390">
                  <c:v>0.17220867393777781</c:v>
                </c:pt>
                <c:pt idx="5391">
                  <c:v>0.16734704411139251</c:v>
                </c:pt>
                <c:pt idx="5392">
                  <c:v>0.1578731823554681</c:v>
                </c:pt>
                <c:pt idx="5393">
                  <c:v>0.1487286290571152</c:v>
                </c:pt>
                <c:pt idx="5394">
                  <c:v>0.1487286290571152</c:v>
                </c:pt>
                <c:pt idx="5395">
                  <c:v>0.14427862406711031</c:v>
                </c:pt>
                <c:pt idx="5396">
                  <c:v>0.14427862406711031</c:v>
                </c:pt>
                <c:pt idx="5397">
                  <c:v>0.14427862406711031</c:v>
                </c:pt>
                <c:pt idx="5398">
                  <c:v>0.14427862406711031</c:v>
                </c:pt>
                <c:pt idx="5399">
                  <c:v>0.14427862406711031</c:v>
                </c:pt>
                <c:pt idx="5400">
                  <c:v>0.14427862406711031</c:v>
                </c:pt>
                <c:pt idx="5401">
                  <c:v>0.1487286290571152</c:v>
                </c:pt>
                <c:pt idx="5402">
                  <c:v>0.14427862406711031</c:v>
                </c:pt>
                <c:pt idx="5403">
                  <c:v>0.1487286290571152</c:v>
                </c:pt>
                <c:pt idx="5404">
                  <c:v>0.1532599852256937</c:v>
                </c:pt>
                <c:pt idx="5405">
                  <c:v>0.1532599852256937</c:v>
                </c:pt>
                <c:pt idx="5406">
                  <c:v>0.1578731823554681</c:v>
                </c:pt>
                <c:pt idx="5407">
                  <c:v>0.14427862406711031</c:v>
                </c:pt>
                <c:pt idx="5408">
                  <c:v>0.1532599852256937</c:v>
                </c:pt>
                <c:pt idx="5409">
                  <c:v>0.1532599852256937</c:v>
                </c:pt>
                <c:pt idx="5410">
                  <c:v>0.1399094775062851</c:v>
                </c:pt>
                <c:pt idx="5411">
                  <c:v>0.1399094775062851</c:v>
                </c:pt>
                <c:pt idx="5412">
                  <c:v>0.13562069360389861</c:v>
                </c:pt>
                <c:pt idx="5413">
                  <c:v>0.12728221524535491</c:v>
                </c:pt>
                <c:pt idx="5414">
                  <c:v>0.13562069360389861</c:v>
                </c:pt>
                <c:pt idx="5415">
                  <c:v>0.1232315136256307</c:v>
                </c:pt>
                <c:pt idx="5416">
                  <c:v>0.1153646432568817</c:v>
                </c:pt>
                <c:pt idx="5417">
                  <c:v>0.1115474476045035</c:v>
                </c:pt>
                <c:pt idx="5418">
                  <c:v>0.1232315136256307</c:v>
                </c:pt>
                <c:pt idx="5419">
                  <c:v>0.1192591602155081</c:v>
                </c:pt>
                <c:pt idx="5420">
                  <c:v>0.12728221524535491</c:v>
                </c:pt>
                <c:pt idx="5421">
                  <c:v>0.1232315136256307</c:v>
                </c:pt>
                <c:pt idx="5422">
                  <c:v>0.13141177351159289</c:v>
                </c:pt>
                <c:pt idx="5423">
                  <c:v>0.13141177351159289</c:v>
                </c:pt>
                <c:pt idx="5424">
                  <c:v>0.13562069360389861</c:v>
                </c:pt>
                <c:pt idx="5425">
                  <c:v>0.13141177351159289</c:v>
                </c:pt>
                <c:pt idx="5426">
                  <c:v>0.1232315136256307</c:v>
                </c:pt>
                <c:pt idx="5427">
                  <c:v>0.1399094775062851</c:v>
                </c:pt>
                <c:pt idx="5428">
                  <c:v>0.1399094775062851</c:v>
                </c:pt>
                <c:pt idx="5429">
                  <c:v>0.1399094775062851</c:v>
                </c:pt>
                <c:pt idx="5430">
                  <c:v>0.14427862406711031</c:v>
                </c:pt>
                <c:pt idx="5431">
                  <c:v>0.1578731823554681</c:v>
                </c:pt>
                <c:pt idx="5432">
                  <c:v>0.1532599852256937</c:v>
                </c:pt>
                <c:pt idx="5433">
                  <c:v>0.14427862406711031</c:v>
                </c:pt>
                <c:pt idx="5434">
                  <c:v>0.14427862406711031</c:v>
                </c:pt>
                <c:pt idx="5435">
                  <c:v>0.13562069360389861</c:v>
                </c:pt>
                <c:pt idx="5436">
                  <c:v>0.13141177351159289</c:v>
                </c:pt>
                <c:pt idx="5437">
                  <c:v>0.12728221524535491</c:v>
                </c:pt>
                <c:pt idx="5438">
                  <c:v>0.1232315136256307</c:v>
                </c:pt>
                <c:pt idx="5439">
                  <c:v>0.1232315136256307</c:v>
                </c:pt>
                <c:pt idx="5440">
                  <c:v>0.1078070546578225</c:v>
                </c:pt>
                <c:pt idx="5441">
                  <c:v>0.1078070546578225</c:v>
                </c:pt>
                <c:pt idx="5442">
                  <c:v>0.104142942290507</c:v>
                </c:pt>
                <c:pt idx="5443">
                  <c:v>0.1078070546578225</c:v>
                </c:pt>
                <c:pt idx="5444">
                  <c:v>0.1115474476045035</c:v>
                </c:pt>
                <c:pt idx="5445">
                  <c:v>0.1078070546578225</c:v>
                </c:pt>
                <c:pt idx="5446">
                  <c:v>0.104142942290507</c:v>
                </c:pt>
                <c:pt idx="5447">
                  <c:v>0.1232315136256307</c:v>
                </c:pt>
                <c:pt idx="5448">
                  <c:v>0.13141177351159289</c:v>
                </c:pt>
                <c:pt idx="5449">
                  <c:v>0.13141177351159289</c:v>
                </c:pt>
                <c:pt idx="5450">
                  <c:v>0.13141177351159289</c:v>
                </c:pt>
                <c:pt idx="5451">
                  <c:v>0.12728221524535491</c:v>
                </c:pt>
                <c:pt idx="5452">
                  <c:v>0.1399094775062851</c:v>
                </c:pt>
                <c:pt idx="5453">
                  <c:v>0.1399094775062851</c:v>
                </c:pt>
                <c:pt idx="5454">
                  <c:v>0.1399094775062851</c:v>
                </c:pt>
                <c:pt idx="5455">
                  <c:v>0.14427862406711031</c:v>
                </c:pt>
                <c:pt idx="5456">
                  <c:v>0.14427862406711031</c:v>
                </c:pt>
                <c:pt idx="5457">
                  <c:v>0.14427862406711031</c:v>
                </c:pt>
                <c:pt idx="5458">
                  <c:v>0.1399094775062851</c:v>
                </c:pt>
                <c:pt idx="5459">
                  <c:v>0.13562069360389861</c:v>
                </c:pt>
                <c:pt idx="5460">
                  <c:v>0.12728221524535491</c:v>
                </c:pt>
                <c:pt idx="5461">
                  <c:v>0.1192591602155081</c:v>
                </c:pt>
                <c:pt idx="5462">
                  <c:v>0.1078070546578225</c:v>
                </c:pt>
                <c:pt idx="5463">
                  <c:v>0.1115474476045035</c:v>
                </c:pt>
                <c:pt idx="5464">
                  <c:v>0.104142942290507</c:v>
                </c:pt>
                <c:pt idx="5465">
                  <c:v>0.1005545847775375</c:v>
                </c:pt>
                <c:pt idx="5466">
                  <c:v>0.1078070546578225</c:v>
                </c:pt>
                <c:pt idx="5467">
                  <c:v>0.1078070546578225</c:v>
                </c:pt>
                <c:pt idx="5468">
                  <c:v>0.104142942290507</c:v>
                </c:pt>
                <c:pt idx="5469">
                  <c:v>0.104142942290507</c:v>
                </c:pt>
                <c:pt idx="5470">
                  <c:v>0.1078070546578225</c:v>
                </c:pt>
                <c:pt idx="5471">
                  <c:v>0.1115474476045035</c:v>
                </c:pt>
                <c:pt idx="5472">
                  <c:v>0.1078070546578225</c:v>
                </c:pt>
                <c:pt idx="5473">
                  <c:v>0.1153646432568817</c:v>
                </c:pt>
                <c:pt idx="5474">
                  <c:v>0.12728221524535491</c:v>
                </c:pt>
                <c:pt idx="5475">
                  <c:v>0.12728221524535491</c:v>
                </c:pt>
                <c:pt idx="5476">
                  <c:v>0.1399094775062851</c:v>
                </c:pt>
                <c:pt idx="5477">
                  <c:v>0.1399094775062851</c:v>
                </c:pt>
                <c:pt idx="5478">
                  <c:v>0.14427862406711031</c:v>
                </c:pt>
                <c:pt idx="5479">
                  <c:v>0.1487286290571152</c:v>
                </c:pt>
                <c:pt idx="5480">
                  <c:v>0.1487286290571152</c:v>
                </c:pt>
                <c:pt idx="5481">
                  <c:v>0.1532599852256937</c:v>
                </c:pt>
                <c:pt idx="5482">
                  <c:v>0.1578731823554681</c:v>
                </c:pt>
                <c:pt idx="5483">
                  <c:v>0.1578731823554681</c:v>
                </c:pt>
                <c:pt idx="5484">
                  <c:v>0.1532599852256937</c:v>
                </c:pt>
                <c:pt idx="5485">
                  <c:v>0.1532599852256937</c:v>
                </c:pt>
                <c:pt idx="5486">
                  <c:v>0.14427862406711031</c:v>
                </c:pt>
                <c:pt idx="5487">
                  <c:v>0.1487286290571152</c:v>
                </c:pt>
                <c:pt idx="5488">
                  <c:v>0.14427862406711031</c:v>
                </c:pt>
                <c:pt idx="5489">
                  <c:v>0.14427862406711031</c:v>
                </c:pt>
                <c:pt idx="5490">
                  <c:v>0.14427862406711031</c:v>
                </c:pt>
                <c:pt idx="5491">
                  <c:v>0.1399094775062851</c:v>
                </c:pt>
                <c:pt idx="5492">
                  <c:v>0.14427862406711031</c:v>
                </c:pt>
                <c:pt idx="5493">
                  <c:v>0.14427862406711031</c:v>
                </c:pt>
                <c:pt idx="5494">
                  <c:v>0.14427862406711031</c:v>
                </c:pt>
                <c:pt idx="5495">
                  <c:v>0.1487286290571152</c:v>
                </c:pt>
                <c:pt idx="5496">
                  <c:v>0.1487286290571152</c:v>
                </c:pt>
                <c:pt idx="5497">
                  <c:v>0.1487286290571152</c:v>
                </c:pt>
                <c:pt idx="5498">
                  <c:v>0.1487286290571152</c:v>
                </c:pt>
                <c:pt idx="5499">
                  <c:v>0.1532599852256937</c:v>
                </c:pt>
                <c:pt idx="5500">
                  <c:v>0.1578731823554681</c:v>
                </c:pt>
                <c:pt idx="5501">
                  <c:v>0.1578731823554681</c:v>
                </c:pt>
                <c:pt idx="5502">
                  <c:v>0.16256870731524151</c:v>
                </c:pt>
                <c:pt idx="5503">
                  <c:v>0.1578731823554681</c:v>
                </c:pt>
                <c:pt idx="5504">
                  <c:v>0.16256870731524151</c:v>
                </c:pt>
                <c:pt idx="5505">
                  <c:v>0.16734704411139251</c:v>
                </c:pt>
                <c:pt idx="5506">
                  <c:v>0.16734704411139251</c:v>
                </c:pt>
                <c:pt idx="5507">
                  <c:v>0.16734704411139251</c:v>
                </c:pt>
                <c:pt idx="5508">
                  <c:v>0.1578731823554681</c:v>
                </c:pt>
                <c:pt idx="5509">
                  <c:v>0.1532599852256937</c:v>
                </c:pt>
                <c:pt idx="5510">
                  <c:v>0.14427862406711031</c:v>
                </c:pt>
                <c:pt idx="5511">
                  <c:v>0.1399094775062851</c:v>
                </c:pt>
                <c:pt idx="5512">
                  <c:v>0.13562069360389861</c:v>
                </c:pt>
                <c:pt idx="5513">
                  <c:v>0.12728221524535491</c:v>
                </c:pt>
                <c:pt idx="5514">
                  <c:v>0.13141177351159289</c:v>
                </c:pt>
                <c:pt idx="5515">
                  <c:v>0.12728221524535491</c:v>
                </c:pt>
                <c:pt idx="5516">
                  <c:v>0.12728221524535491</c:v>
                </c:pt>
                <c:pt idx="5517">
                  <c:v>0.12728221524535491</c:v>
                </c:pt>
                <c:pt idx="5518">
                  <c:v>0.12728221524535491</c:v>
                </c:pt>
                <c:pt idx="5519">
                  <c:v>0.13141177351159289</c:v>
                </c:pt>
                <c:pt idx="5520">
                  <c:v>0.13141177351159289</c:v>
                </c:pt>
                <c:pt idx="5521">
                  <c:v>0.13562069360389861</c:v>
                </c:pt>
                <c:pt idx="5522">
                  <c:v>0.13562069360389861</c:v>
                </c:pt>
                <c:pt idx="5523">
                  <c:v>0.14427862406711031</c:v>
                </c:pt>
                <c:pt idx="5524">
                  <c:v>0.1487286290571152</c:v>
                </c:pt>
                <c:pt idx="5525">
                  <c:v>0.1487286290571152</c:v>
                </c:pt>
                <c:pt idx="5526">
                  <c:v>0.1487286290571152</c:v>
                </c:pt>
                <c:pt idx="5527">
                  <c:v>0.1487286290571152</c:v>
                </c:pt>
                <c:pt idx="5528">
                  <c:v>0.1487286290571152</c:v>
                </c:pt>
                <c:pt idx="5529">
                  <c:v>0.14427862406711031</c:v>
                </c:pt>
                <c:pt idx="5530">
                  <c:v>0.14427862406711031</c:v>
                </c:pt>
                <c:pt idx="5531">
                  <c:v>0.13562069360389861</c:v>
                </c:pt>
                <c:pt idx="5532">
                  <c:v>0.12728221524535491</c:v>
                </c:pt>
                <c:pt idx="5533">
                  <c:v>0.1192591602155081</c:v>
                </c:pt>
                <c:pt idx="5534">
                  <c:v>0.12728221524535491</c:v>
                </c:pt>
                <c:pt idx="5535">
                  <c:v>0.13141177351159289</c:v>
                </c:pt>
                <c:pt idx="5536">
                  <c:v>0.12728221524535491</c:v>
                </c:pt>
                <c:pt idx="5537">
                  <c:v>0.12728221524535491</c:v>
                </c:pt>
                <c:pt idx="5538">
                  <c:v>0.13562069360389861</c:v>
                </c:pt>
                <c:pt idx="5539">
                  <c:v>0.14427862406711031</c:v>
                </c:pt>
                <c:pt idx="5540">
                  <c:v>0.1578731823554681</c:v>
                </c:pt>
                <c:pt idx="5541">
                  <c:v>0.16256870731524151</c:v>
                </c:pt>
                <c:pt idx="5542">
                  <c:v>0.17220867393777781</c:v>
                </c:pt>
                <c:pt idx="5543">
                  <c:v>0.17715407522420051</c:v>
                </c:pt>
                <c:pt idx="5544">
                  <c:v>0.1872980923573343</c:v>
                </c:pt>
                <c:pt idx="5545">
                  <c:v>0.1872980923573343</c:v>
                </c:pt>
                <c:pt idx="5546">
                  <c:v>0.1872980923573343</c:v>
                </c:pt>
                <c:pt idx="5547">
                  <c:v>0.1821837236835025</c:v>
                </c:pt>
                <c:pt idx="5548">
                  <c:v>0.1821837236835025</c:v>
                </c:pt>
                <c:pt idx="5549">
                  <c:v>0.1821837236835025</c:v>
                </c:pt>
                <c:pt idx="5550">
                  <c:v>0.17715407522420051</c:v>
                </c:pt>
                <c:pt idx="5551">
                  <c:v>0.17715407522420051</c:v>
                </c:pt>
                <c:pt idx="5552">
                  <c:v>0.17715407522420051</c:v>
                </c:pt>
                <c:pt idx="5553">
                  <c:v>0.1821837236835025</c:v>
                </c:pt>
                <c:pt idx="5554">
                  <c:v>0.1821837236835025</c:v>
                </c:pt>
                <c:pt idx="5555">
                  <c:v>0.1872980923573343</c:v>
                </c:pt>
                <c:pt idx="5556">
                  <c:v>0.1821837236835025</c:v>
                </c:pt>
                <c:pt idx="5557">
                  <c:v>0.1821837236835025</c:v>
                </c:pt>
                <c:pt idx="5558">
                  <c:v>0.1821837236835025</c:v>
                </c:pt>
                <c:pt idx="5559">
                  <c:v>0.1924976516606543</c:v>
                </c:pt>
                <c:pt idx="5560">
                  <c:v>0.19778286942500611</c:v>
                </c:pt>
                <c:pt idx="5561">
                  <c:v>0.1924976516606543</c:v>
                </c:pt>
                <c:pt idx="5562">
                  <c:v>0.1924976516606543</c:v>
                </c:pt>
                <c:pt idx="5563">
                  <c:v>0.19778286942500611</c:v>
                </c:pt>
                <c:pt idx="5564">
                  <c:v>0.20315421094061981</c:v>
                </c:pt>
                <c:pt idx="5565">
                  <c:v>0.21415711392472159</c:v>
                </c:pt>
                <c:pt idx="5566">
                  <c:v>0.21978959363043149</c:v>
                </c:pt>
                <c:pt idx="5567">
                  <c:v>0.21415711392472159</c:v>
                </c:pt>
                <c:pt idx="5568">
                  <c:v>0.21415711392472159</c:v>
                </c:pt>
                <c:pt idx="5569">
                  <c:v>0.21978959363043149</c:v>
                </c:pt>
                <c:pt idx="5570">
                  <c:v>0.21415711392472159</c:v>
                </c:pt>
                <c:pt idx="5571">
                  <c:v>0.21415711392472159</c:v>
                </c:pt>
                <c:pt idx="5572">
                  <c:v>0.21978959363043149</c:v>
                </c:pt>
                <c:pt idx="5573">
                  <c:v>0.21415711392472159</c:v>
                </c:pt>
                <c:pt idx="5574">
                  <c:v>0.2086121389973831</c:v>
                </c:pt>
                <c:pt idx="5575">
                  <c:v>0.2086121389973831</c:v>
                </c:pt>
                <c:pt idx="5576">
                  <c:v>0.20315421094061981</c:v>
                </c:pt>
                <c:pt idx="5577">
                  <c:v>0.20315421094061981</c:v>
                </c:pt>
                <c:pt idx="5578">
                  <c:v>0.19778286942500611</c:v>
                </c:pt>
                <c:pt idx="5579">
                  <c:v>0.19778286942500611</c:v>
                </c:pt>
                <c:pt idx="5580">
                  <c:v>0.19778286942500611</c:v>
                </c:pt>
                <c:pt idx="5581">
                  <c:v>0.20315421094061981</c:v>
                </c:pt>
                <c:pt idx="5582">
                  <c:v>0.1924976516606543</c:v>
                </c:pt>
                <c:pt idx="5583">
                  <c:v>0.1872980923573343</c:v>
                </c:pt>
                <c:pt idx="5584">
                  <c:v>0.21978959363043149</c:v>
                </c:pt>
                <c:pt idx="5585">
                  <c:v>0.21978959363043149</c:v>
                </c:pt>
                <c:pt idx="5586">
                  <c:v>0.21978959363043149</c:v>
                </c:pt>
                <c:pt idx="5587">
                  <c:v>0.21415711392472159</c:v>
                </c:pt>
                <c:pt idx="5588">
                  <c:v>0.20315421094061981</c:v>
                </c:pt>
                <c:pt idx="5589">
                  <c:v>0.20315421094061981</c:v>
                </c:pt>
                <c:pt idx="5590">
                  <c:v>0.20315421094061981</c:v>
                </c:pt>
                <c:pt idx="5591">
                  <c:v>0.19778286942500611</c:v>
                </c:pt>
                <c:pt idx="5592">
                  <c:v>0.19778286942500611</c:v>
                </c:pt>
                <c:pt idx="5593">
                  <c:v>0.19778286942500611</c:v>
                </c:pt>
                <c:pt idx="5594">
                  <c:v>0.19778286942500611</c:v>
                </c:pt>
                <c:pt idx="5595">
                  <c:v>0.20315421094061981</c:v>
                </c:pt>
                <c:pt idx="5596">
                  <c:v>0.20315421094061981</c:v>
                </c:pt>
                <c:pt idx="5597">
                  <c:v>0.20315421094061981</c:v>
                </c:pt>
                <c:pt idx="5598">
                  <c:v>0.19778286942500611</c:v>
                </c:pt>
                <c:pt idx="5599">
                  <c:v>0.19778286942500611</c:v>
                </c:pt>
                <c:pt idx="5600">
                  <c:v>0.20315421094061981</c:v>
                </c:pt>
                <c:pt idx="5601">
                  <c:v>0.19778286942500611</c:v>
                </c:pt>
                <c:pt idx="5602">
                  <c:v>0.19778286942500611</c:v>
                </c:pt>
                <c:pt idx="5603">
                  <c:v>0.1872980923573343</c:v>
                </c:pt>
                <c:pt idx="5604">
                  <c:v>0.1872980923573343</c:v>
                </c:pt>
                <c:pt idx="5605">
                  <c:v>0.1821837236835025</c:v>
                </c:pt>
                <c:pt idx="5606">
                  <c:v>0.17715407522420051</c:v>
                </c:pt>
                <c:pt idx="5607">
                  <c:v>0.17220867393777781</c:v>
                </c:pt>
                <c:pt idx="5608">
                  <c:v>0.17220867393777781</c:v>
                </c:pt>
                <c:pt idx="5609">
                  <c:v>0.16256870731524151</c:v>
                </c:pt>
                <c:pt idx="5610">
                  <c:v>0.16256870731524151</c:v>
                </c:pt>
                <c:pt idx="5611">
                  <c:v>0.16256870731524151</c:v>
                </c:pt>
                <c:pt idx="5612">
                  <c:v>0.16256870731524151</c:v>
                </c:pt>
                <c:pt idx="5613">
                  <c:v>0.16256870731524151</c:v>
                </c:pt>
                <c:pt idx="5614">
                  <c:v>0.16256870731524151</c:v>
                </c:pt>
                <c:pt idx="5615">
                  <c:v>0.16256870731524151</c:v>
                </c:pt>
                <c:pt idx="5616">
                  <c:v>0.16256870731524151</c:v>
                </c:pt>
                <c:pt idx="5617">
                  <c:v>0.16256870731524151</c:v>
                </c:pt>
                <c:pt idx="5618">
                  <c:v>0.16734704411139251</c:v>
                </c:pt>
                <c:pt idx="5619">
                  <c:v>0.16734704411139251</c:v>
                </c:pt>
                <c:pt idx="5620">
                  <c:v>0.17220867393777781</c:v>
                </c:pt>
                <c:pt idx="5621">
                  <c:v>0.17715407522420051</c:v>
                </c:pt>
                <c:pt idx="5622">
                  <c:v>0.17715407522420051</c:v>
                </c:pt>
                <c:pt idx="5623">
                  <c:v>0.1821837236835025</c:v>
                </c:pt>
                <c:pt idx="5624">
                  <c:v>0.17220867393777781</c:v>
                </c:pt>
                <c:pt idx="5625">
                  <c:v>0.1821837236835025</c:v>
                </c:pt>
                <c:pt idx="5626">
                  <c:v>0.17715407522420051</c:v>
                </c:pt>
                <c:pt idx="5627">
                  <c:v>0.1821837236835025</c:v>
                </c:pt>
                <c:pt idx="5628">
                  <c:v>0.1821837236835025</c:v>
                </c:pt>
                <c:pt idx="5629">
                  <c:v>0.17715407522420051</c:v>
                </c:pt>
                <c:pt idx="5630">
                  <c:v>0.1821837236835025</c:v>
                </c:pt>
                <c:pt idx="5631">
                  <c:v>0.19778286942500611</c:v>
                </c:pt>
                <c:pt idx="5632">
                  <c:v>0.19778286942500611</c:v>
                </c:pt>
                <c:pt idx="5633">
                  <c:v>0.19778286942500611</c:v>
                </c:pt>
                <c:pt idx="5634">
                  <c:v>0.20315421094061981</c:v>
                </c:pt>
                <c:pt idx="5635">
                  <c:v>0.2086121389973831</c:v>
                </c:pt>
                <c:pt idx="5636">
                  <c:v>0.21415711392472159</c:v>
                </c:pt>
                <c:pt idx="5637">
                  <c:v>0.21415711392472159</c:v>
                </c:pt>
                <c:pt idx="5638">
                  <c:v>0.2086121389973831</c:v>
                </c:pt>
                <c:pt idx="5639">
                  <c:v>0.21415711392472159</c:v>
                </c:pt>
                <c:pt idx="5640">
                  <c:v>0.21415711392472159</c:v>
                </c:pt>
                <c:pt idx="5641">
                  <c:v>0.20315421094061981</c:v>
                </c:pt>
                <c:pt idx="5642">
                  <c:v>0.19778286942500611</c:v>
                </c:pt>
                <c:pt idx="5643">
                  <c:v>0.21978959363043149</c:v>
                </c:pt>
                <c:pt idx="5644">
                  <c:v>0.2086121389973831</c:v>
                </c:pt>
                <c:pt idx="5645">
                  <c:v>0.2086121389973831</c:v>
                </c:pt>
                <c:pt idx="5646">
                  <c:v>0.1924976516606543</c:v>
                </c:pt>
                <c:pt idx="5647">
                  <c:v>0.20315421094061981</c:v>
                </c:pt>
                <c:pt idx="5648">
                  <c:v>0.19778286942500611</c:v>
                </c:pt>
                <c:pt idx="5649">
                  <c:v>0.1924976516606543</c:v>
                </c:pt>
                <c:pt idx="5650">
                  <c:v>0.1821837236835025</c:v>
                </c:pt>
                <c:pt idx="5651">
                  <c:v>0.1487286290571152</c:v>
                </c:pt>
                <c:pt idx="5652">
                  <c:v>0.1578731823554681</c:v>
                </c:pt>
                <c:pt idx="5653">
                  <c:v>0.14427862406711031</c:v>
                </c:pt>
                <c:pt idx="5654">
                  <c:v>0.14427862406711031</c:v>
                </c:pt>
                <c:pt idx="5655">
                  <c:v>0.1399094775062851</c:v>
                </c:pt>
                <c:pt idx="5656">
                  <c:v>0.13562069360389861</c:v>
                </c:pt>
                <c:pt idx="5657">
                  <c:v>0.13141177351159289</c:v>
                </c:pt>
                <c:pt idx="5658">
                  <c:v>0.1232315136256307</c:v>
                </c:pt>
                <c:pt idx="5659">
                  <c:v>0.1192591602155081</c:v>
                </c:pt>
                <c:pt idx="5660">
                  <c:v>0.1192591602155081</c:v>
                </c:pt>
                <c:pt idx="5661">
                  <c:v>0.1192591602155081</c:v>
                </c:pt>
                <c:pt idx="5662">
                  <c:v>0.1192591602155081</c:v>
                </c:pt>
                <c:pt idx="5663">
                  <c:v>0.1192591602155081</c:v>
                </c:pt>
                <c:pt idx="5664">
                  <c:v>0.1192591602155081</c:v>
                </c:pt>
                <c:pt idx="5665">
                  <c:v>0.1192591602155081</c:v>
                </c:pt>
                <c:pt idx="5666">
                  <c:v>0.1232315136256307</c:v>
                </c:pt>
                <c:pt idx="5667">
                  <c:v>0.12728221524535491</c:v>
                </c:pt>
                <c:pt idx="5668">
                  <c:v>0.12728221524535491</c:v>
                </c:pt>
                <c:pt idx="5669">
                  <c:v>0.13141177351159289</c:v>
                </c:pt>
                <c:pt idx="5670">
                  <c:v>0.1399094775062851</c:v>
                </c:pt>
                <c:pt idx="5671">
                  <c:v>0.14427862406711031</c:v>
                </c:pt>
                <c:pt idx="5672">
                  <c:v>0.1487286290571152</c:v>
                </c:pt>
                <c:pt idx="5673">
                  <c:v>0.1578731823554681</c:v>
                </c:pt>
                <c:pt idx="5674">
                  <c:v>0.16256870731524151</c:v>
                </c:pt>
                <c:pt idx="5675">
                  <c:v>0.16734704411139251</c:v>
                </c:pt>
                <c:pt idx="5676">
                  <c:v>0.17220867393777781</c:v>
                </c:pt>
                <c:pt idx="5677">
                  <c:v>0.1821837236835025</c:v>
                </c:pt>
                <c:pt idx="5678">
                  <c:v>0.1821837236835025</c:v>
                </c:pt>
                <c:pt idx="5679">
                  <c:v>0.17715407522420051</c:v>
                </c:pt>
                <c:pt idx="5680">
                  <c:v>0.1821837236835025</c:v>
                </c:pt>
                <c:pt idx="5681">
                  <c:v>0.1821837236835025</c:v>
                </c:pt>
                <c:pt idx="5682">
                  <c:v>0.1872980923573343</c:v>
                </c:pt>
                <c:pt idx="5683">
                  <c:v>0.17715407522420051</c:v>
                </c:pt>
                <c:pt idx="5684">
                  <c:v>0.1821837236835025</c:v>
                </c:pt>
                <c:pt idx="5685">
                  <c:v>0.17715407522420051</c:v>
                </c:pt>
                <c:pt idx="5686">
                  <c:v>0.17715407522420051</c:v>
                </c:pt>
                <c:pt idx="5687">
                  <c:v>0.1821837236835025</c:v>
                </c:pt>
                <c:pt idx="5688">
                  <c:v>0.17715407522420051</c:v>
                </c:pt>
                <c:pt idx="5689">
                  <c:v>0.17715407522420051</c:v>
                </c:pt>
                <c:pt idx="5690">
                  <c:v>0.17715407522420051</c:v>
                </c:pt>
                <c:pt idx="5691">
                  <c:v>0.17715407522420051</c:v>
                </c:pt>
                <c:pt idx="5692">
                  <c:v>0.1821837236835025</c:v>
                </c:pt>
                <c:pt idx="5693">
                  <c:v>0.16734704411139251</c:v>
                </c:pt>
                <c:pt idx="5694">
                  <c:v>0.16734704411139251</c:v>
                </c:pt>
                <c:pt idx="5695">
                  <c:v>0.16256870731524151</c:v>
                </c:pt>
                <c:pt idx="5696">
                  <c:v>0.16256870731524151</c:v>
                </c:pt>
                <c:pt idx="5697">
                  <c:v>0.16734704411139251</c:v>
                </c:pt>
                <c:pt idx="5698">
                  <c:v>0.16734704411139251</c:v>
                </c:pt>
                <c:pt idx="5699">
                  <c:v>0.16734704411139251</c:v>
                </c:pt>
                <c:pt idx="5700">
                  <c:v>0.1578731823554681</c:v>
                </c:pt>
                <c:pt idx="5701">
                  <c:v>0.1487286290571152</c:v>
                </c:pt>
                <c:pt idx="5702">
                  <c:v>0.1399094775062851</c:v>
                </c:pt>
                <c:pt idx="5703">
                  <c:v>0.13562069360389861</c:v>
                </c:pt>
                <c:pt idx="5704">
                  <c:v>0.12728221524535491</c:v>
                </c:pt>
                <c:pt idx="5705">
                  <c:v>0.12728221524535491</c:v>
                </c:pt>
                <c:pt idx="5706">
                  <c:v>0.12728221524535491</c:v>
                </c:pt>
                <c:pt idx="5707">
                  <c:v>0.1232315136256307</c:v>
                </c:pt>
                <c:pt idx="5708">
                  <c:v>0.1192591602155081</c:v>
                </c:pt>
                <c:pt idx="5709">
                  <c:v>0.1192591602155081</c:v>
                </c:pt>
                <c:pt idx="5710">
                  <c:v>0.1153646432568817</c:v>
                </c:pt>
                <c:pt idx="5711">
                  <c:v>0.1153646432568817</c:v>
                </c:pt>
                <c:pt idx="5712">
                  <c:v>0.1153646432568817</c:v>
                </c:pt>
                <c:pt idx="5713">
                  <c:v>0.1153646432568817</c:v>
                </c:pt>
                <c:pt idx="5714">
                  <c:v>0.1192591602155081</c:v>
                </c:pt>
                <c:pt idx="5715">
                  <c:v>0.1192591602155081</c:v>
                </c:pt>
                <c:pt idx="5716">
                  <c:v>0.1232315136256307</c:v>
                </c:pt>
                <c:pt idx="5717">
                  <c:v>0.12728221524535491</c:v>
                </c:pt>
                <c:pt idx="5718">
                  <c:v>0.12728221524535491</c:v>
                </c:pt>
                <c:pt idx="5719">
                  <c:v>0.13141177351159289</c:v>
                </c:pt>
                <c:pt idx="5720">
                  <c:v>0.13562069360389861</c:v>
                </c:pt>
                <c:pt idx="5721">
                  <c:v>0.13562069360389861</c:v>
                </c:pt>
                <c:pt idx="5722">
                  <c:v>0.1399094775062851</c:v>
                </c:pt>
                <c:pt idx="5723">
                  <c:v>0.1399094775062851</c:v>
                </c:pt>
                <c:pt idx="5724">
                  <c:v>0.1487286290571152</c:v>
                </c:pt>
                <c:pt idx="5725">
                  <c:v>0.1487286290571152</c:v>
                </c:pt>
                <c:pt idx="5726">
                  <c:v>0.1487286290571152</c:v>
                </c:pt>
                <c:pt idx="5727">
                  <c:v>0.1532599852256937</c:v>
                </c:pt>
                <c:pt idx="5728">
                  <c:v>0.14427862406711031</c:v>
                </c:pt>
                <c:pt idx="5729">
                  <c:v>0.1487286290571152</c:v>
                </c:pt>
                <c:pt idx="5730">
                  <c:v>0.1487286290571152</c:v>
                </c:pt>
                <c:pt idx="5731">
                  <c:v>0.1487286290571152</c:v>
                </c:pt>
                <c:pt idx="5732">
                  <c:v>0.1487286290571152</c:v>
                </c:pt>
                <c:pt idx="5733">
                  <c:v>0.1487286290571152</c:v>
                </c:pt>
                <c:pt idx="5734">
                  <c:v>0.1399094775062851</c:v>
                </c:pt>
                <c:pt idx="5735">
                  <c:v>0.14427862406711031</c:v>
                </c:pt>
                <c:pt idx="5736">
                  <c:v>0.14427862406711031</c:v>
                </c:pt>
                <c:pt idx="5737">
                  <c:v>0.1487286290571152</c:v>
                </c:pt>
                <c:pt idx="5738">
                  <c:v>0.1487286290571152</c:v>
                </c:pt>
                <c:pt idx="5739">
                  <c:v>0.1487286290571152</c:v>
                </c:pt>
                <c:pt idx="5740">
                  <c:v>0.14427862406711031</c:v>
                </c:pt>
                <c:pt idx="5741">
                  <c:v>0.1399094775062851</c:v>
                </c:pt>
                <c:pt idx="5742">
                  <c:v>0.1399094775062851</c:v>
                </c:pt>
                <c:pt idx="5743">
                  <c:v>0.1399094775062851</c:v>
                </c:pt>
                <c:pt idx="5744">
                  <c:v>0.1399094775062851</c:v>
                </c:pt>
                <c:pt idx="5745">
                  <c:v>0.1487286290571152</c:v>
                </c:pt>
                <c:pt idx="5746">
                  <c:v>0.1487286290571152</c:v>
                </c:pt>
                <c:pt idx="5747">
                  <c:v>0.1532599852256937</c:v>
                </c:pt>
                <c:pt idx="5748">
                  <c:v>0.1532599852256937</c:v>
                </c:pt>
                <c:pt idx="5749">
                  <c:v>0.1487286290571152</c:v>
                </c:pt>
                <c:pt idx="5750">
                  <c:v>0.1487286290571152</c:v>
                </c:pt>
                <c:pt idx="5751">
                  <c:v>0.14427862406711031</c:v>
                </c:pt>
                <c:pt idx="5752">
                  <c:v>0.14427862406711031</c:v>
                </c:pt>
                <c:pt idx="5753">
                  <c:v>0.14427862406711031</c:v>
                </c:pt>
                <c:pt idx="5754">
                  <c:v>0.1399094775062851</c:v>
                </c:pt>
                <c:pt idx="5755">
                  <c:v>0.1399094775062851</c:v>
                </c:pt>
                <c:pt idx="5756">
                  <c:v>0.13141177351159289</c:v>
                </c:pt>
                <c:pt idx="5757">
                  <c:v>0.13141177351159289</c:v>
                </c:pt>
                <c:pt idx="5758">
                  <c:v>0.13562069360389861</c:v>
                </c:pt>
                <c:pt idx="5759">
                  <c:v>0.13562069360389861</c:v>
                </c:pt>
                <c:pt idx="5760">
                  <c:v>0.1399094775062851</c:v>
                </c:pt>
                <c:pt idx="5761">
                  <c:v>0.1399094775062851</c:v>
                </c:pt>
                <c:pt idx="5762">
                  <c:v>0.1399094775062851</c:v>
                </c:pt>
                <c:pt idx="5763">
                  <c:v>0.14427862406711031</c:v>
                </c:pt>
                <c:pt idx="5764">
                  <c:v>0.14427862406711031</c:v>
                </c:pt>
                <c:pt idx="5765">
                  <c:v>0.14427862406711031</c:v>
                </c:pt>
                <c:pt idx="5766">
                  <c:v>0.14427862406711031</c:v>
                </c:pt>
                <c:pt idx="5767">
                  <c:v>0.14427862406711031</c:v>
                </c:pt>
                <c:pt idx="5768">
                  <c:v>0.14427862406711031</c:v>
                </c:pt>
                <c:pt idx="5769">
                  <c:v>0.14427862406711031</c:v>
                </c:pt>
                <c:pt idx="5770">
                  <c:v>0.1399094775062851</c:v>
                </c:pt>
                <c:pt idx="5771">
                  <c:v>0.14427862406711031</c:v>
                </c:pt>
                <c:pt idx="5772">
                  <c:v>0.1399094775062851</c:v>
                </c:pt>
                <c:pt idx="5773">
                  <c:v>0.13141177351159289</c:v>
                </c:pt>
                <c:pt idx="5774">
                  <c:v>0.1232315136256307</c:v>
                </c:pt>
                <c:pt idx="5775">
                  <c:v>0.1232315136256307</c:v>
                </c:pt>
                <c:pt idx="5776">
                  <c:v>0.1153646432568817</c:v>
                </c:pt>
                <c:pt idx="5777">
                  <c:v>0.1115474476045035</c:v>
                </c:pt>
                <c:pt idx="5778">
                  <c:v>0.1115474476045035</c:v>
                </c:pt>
                <c:pt idx="5779">
                  <c:v>0.1078070546578225</c:v>
                </c:pt>
                <c:pt idx="5780">
                  <c:v>0.1078070546578225</c:v>
                </c:pt>
                <c:pt idx="5781">
                  <c:v>0.1078070546578225</c:v>
                </c:pt>
                <c:pt idx="5782">
                  <c:v>0.1078070546578225</c:v>
                </c:pt>
                <c:pt idx="5783">
                  <c:v>0.1078070546578225</c:v>
                </c:pt>
                <c:pt idx="5784">
                  <c:v>0.1078070546578225</c:v>
                </c:pt>
                <c:pt idx="5785">
                  <c:v>0.1078070546578225</c:v>
                </c:pt>
                <c:pt idx="5786">
                  <c:v>0.1115474476045035</c:v>
                </c:pt>
                <c:pt idx="5787">
                  <c:v>0.1232315136256307</c:v>
                </c:pt>
                <c:pt idx="5788">
                  <c:v>0.12728221524535491</c:v>
                </c:pt>
                <c:pt idx="5789">
                  <c:v>0.12728221524535491</c:v>
                </c:pt>
                <c:pt idx="5790">
                  <c:v>0.13141177351159289</c:v>
                </c:pt>
                <c:pt idx="5791">
                  <c:v>0.13562069360389861</c:v>
                </c:pt>
                <c:pt idx="5792">
                  <c:v>0.13562069360389861</c:v>
                </c:pt>
                <c:pt idx="5793">
                  <c:v>0.13562069360389861</c:v>
                </c:pt>
                <c:pt idx="5794">
                  <c:v>0.13141177351159289</c:v>
                </c:pt>
                <c:pt idx="5795">
                  <c:v>0.13141177351159289</c:v>
                </c:pt>
                <c:pt idx="5796">
                  <c:v>0.12728221524535491</c:v>
                </c:pt>
                <c:pt idx="5797">
                  <c:v>0.1192591602155081</c:v>
                </c:pt>
                <c:pt idx="5798">
                  <c:v>0.1153646432568817</c:v>
                </c:pt>
                <c:pt idx="5799">
                  <c:v>0.104142942290507</c:v>
                </c:pt>
                <c:pt idx="5800">
                  <c:v>0.1005545847775375</c:v>
                </c:pt>
                <c:pt idx="5801">
                  <c:v>9.7041452719751925E-2</c:v>
                </c:pt>
                <c:pt idx="5802">
                  <c:v>9.7041452719751925E-2</c:v>
                </c:pt>
                <c:pt idx="5803">
                  <c:v>9.7041452719751925E-2</c:v>
                </c:pt>
                <c:pt idx="5804">
                  <c:v>9.7041452719751925E-2</c:v>
                </c:pt>
                <c:pt idx="5805">
                  <c:v>9.7041452719751925E-2</c:v>
                </c:pt>
                <c:pt idx="5806">
                  <c:v>9.7041452719751925E-2</c:v>
                </c:pt>
                <c:pt idx="5807">
                  <c:v>0.1005545847775375</c:v>
                </c:pt>
                <c:pt idx="5808">
                  <c:v>0.1005545847775375</c:v>
                </c:pt>
                <c:pt idx="5809">
                  <c:v>0.1005545847775375</c:v>
                </c:pt>
                <c:pt idx="5810">
                  <c:v>0.104142942290507</c:v>
                </c:pt>
                <c:pt idx="5811">
                  <c:v>0.1078070546578225</c:v>
                </c:pt>
                <c:pt idx="5812">
                  <c:v>0.1115474476045035</c:v>
                </c:pt>
                <c:pt idx="5813">
                  <c:v>0.1115474476045035</c:v>
                </c:pt>
                <c:pt idx="5814">
                  <c:v>0.1153646432568817</c:v>
                </c:pt>
                <c:pt idx="5815">
                  <c:v>0.1153646432568817</c:v>
                </c:pt>
                <c:pt idx="5816">
                  <c:v>0.1153646432568817</c:v>
                </c:pt>
                <c:pt idx="5817">
                  <c:v>0.12728221524535491</c:v>
                </c:pt>
                <c:pt idx="5818">
                  <c:v>0.1115474476045035</c:v>
                </c:pt>
                <c:pt idx="5819">
                  <c:v>0.1005545847775375</c:v>
                </c:pt>
                <c:pt idx="5820">
                  <c:v>0.104142942290507</c:v>
                </c:pt>
                <c:pt idx="5821">
                  <c:v>9.7041452719751925E-2</c:v>
                </c:pt>
                <c:pt idx="5822">
                  <c:v>8.3730458007176253E-2</c:v>
                </c:pt>
                <c:pt idx="5823">
                  <c:v>8.058537801245165E-2</c:v>
                </c:pt>
                <c:pt idx="5824">
                  <c:v>7.7512265340775988E-2</c:v>
                </c:pt>
                <c:pt idx="5825">
                  <c:v>7.4510562518470269E-2</c:v>
                </c:pt>
                <c:pt idx="5826">
                  <c:v>7.1579707685279201E-2</c:v>
                </c:pt>
                <c:pt idx="5827">
                  <c:v>7.1579707685279201E-2</c:v>
                </c:pt>
                <c:pt idx="5828">
                  <c:v>6.8719134489158104E-2</c:v>
                </c:pt>
                <c:pt idx="5829">
                  <c:v>6.8719134489158104E-2</c:v>
                </c:pt>
                <c:pt idx="5830">
                  <c:v>6.8719134489158104E-2</c:v>
                </c:pt>
                <c:pt idx="5831">
                  <c:v>6.8719134489158104E-2</c:v>
                </c:pt>
                <c:pt idx="5832">
                  <c:v>7.1579707685279201E-2</c:v>
                </c:pt>
                <c:pt idx="5833">
                  <c:v>7.4510562518470269E-2</c:v>
                </c:pt>
                <c:pt idx="5834">
                  <c:v>7.4510562518470269E-2</c:v>
                </c:pt>
                <c:pt idx="5835">
                  <c:v>8.058537801245165E-2</c:v>
                </c:pt>
                <c:pt idx="5836">
                  <c:v>8.058537801245165E-2</c:v>
                </c:pt>
                <c:pt idx="5837">
                  <c:v>8.3730458007176253E-2</c:v>
                </c:pt>
                <c:pt idx="5838">
                  <c:v>8.3730458007176253E-2</c:v>
                </c:pt>
                <c:pt idx="5839">
                  <c:v>8.058537801245165E-2</c:v>
                </c:pt>
                <c:pt idx="5840">
                  <c:v>8.694805851322096E-2</c:v>
                </c:pt>
                <c:pt idx="5841">
                  <c:v>9.0238728530787557E-2</c:v>
                </c:pt>
                <c:pt idx="5842">
                  <c:v>8.694805851322096E-2</c:v>
                </c:pt>
                <c:pt idx="5843">
                  <c:v>9.3603012965716478E-2</c:v>
                </c:pt>
                <c:pt idx="5844">
                  <c:v>8.694805851322096E-2</c:v>
                </c:pt>
                <c:pt idx="5845">
                  <c:v>8.694805851322096E-2</c:v>
                </c:pt>
                <c:pt idx="5846">
                  <c:v>8.694805851322096E-2</c:v>
                </c:pt>
                <c:pt idx="5847">
                  <c:v>8.058537801245165E-2</c:v>
                </c:pt>
                <c:pt idx="5848">
                  <c:v>7.7512265340775988E-2</c:v>
                </c:pt>
                <c:pt idx="5849">
                  <c:v>8.058537801245165E-2</c:v>
                </c:pt>
                <c:pt idx="5850">
                  <c:v>7.4510562518470269E-2</c:v>
                </c:pt>
                <c:pt idx="5851">
                  <c:v>7.4510562518470269E-2</c:v>
                </c:pt>
                <c:pt idx="5852">
                  <c:v>7.7512265340775988E-2</c:v>
                </c:pt>
                <c:pt idx="5853">
                  <c:v>7.4510562518470269E-2</c:v>
                </c:pt>
                <c:pt idx="5854">
                  <c:v>7.7512265340775988E-2</c:v>
                </c:pt>
                <c:pt idx="5855">
                  <c:v>7.7512265340775988E-2</c:v>
                </c:pt>
                <c:pt idx="5856">
                  <c:v>8.058537801245165E-2</c:v>
                </c:pt>
                <c:pt idx="5857">
                  <c:v>8.058537801245165E-2</c:v>
                </c:pt>
                <c:pt idx="5858">
                  <c:v>8.3730458007176253E-2</c:v>
                </c:pt>
                <c:pt idx="5859">
                  <c:v>9.0238728530787557E-2</c:v>
                </c:pt>
                <c:pt idx="5860">
                  <c:v>0.1078070546578225</c:v>
                </c:pt>
                <c:pt idx="5861">
                  <c:v>0.1532599852256937</c:v>
                </c:pt>
                <c:pt idx="5862">
                  <c:v>0.25544741925219888</c:v>
                </c:pt>
                <c:pt idx="5863">
                  <c:v>0.4065559716105499</c:v>
                </c:pt>
                <c:pt idx="5864">
                  <c:v>0.88257137685566767</c:v>
                </c:pt>
                <c:pt idx="5865">
                  <c:v>1.630975110903125</c:v>
                </c:pt>
                <c:pt idx="5866">
                  <c:v>2.0789706513915451</c:v>
                </c:pt>
                <c:pt idx="5867">
                  <c:v>2.235358925049467</c:v>
                </c:pt>
                <c:pt idx="5868">
                  <c:v>2.1229593559832538</c:v>
                </c:pt>
                <c:pt idx="5869">
                  <c:v>1.9293376703319101</c:v>
                </c:pt>
                <c:pt idx="5870">
                  <c:v>1.806381596626617</c:v>
                </c:pt>
                <c:pt idx="5871">
                  <c:v>1.688251043906916</c:v>
                </c:pt>
                <c:pt idx="5872">
                  <c:v>1.669027226631089</c:v>
                </c:pt>
                <c:pt idx="5873">
                  <c:v>1.707607104419484</c:v>
                </c:pt>
                <c:pt idx="5874">
                  <c:v>1.7270957100259929</c:v>
                </c:pt>
                <c:pt idx="5875">
                  <c:v>1.707607104419484</c:v>
                </c:pt>
                <c:pt idx="5876">
                  <c:v>1.630975110903125</c:v>
                </c:pt>
                <c:pt idx="5877">
                  <c:v>1.483995523309098</c:v>
                </c:pt>
                <c:pt idx="5878">
                  <c:v>1.345263758733773</c:v>
                </c:pt>
                <c:pt idx="5879">
                  <c:v>1.246531232819855</c:v>
                </c:pt>
                <c:pt idx="5880">
                  <c:v>1.121845388157547</c:v>
                </c:pt>
                <c:pt idx="5881">
                  <c:v>1.0771079001430941</c:v>
                </c:pt>
                <c:pt idx="5882">
                  <c:v>0.99088757901345825</c:v>
                </c:pt>
                <c:pt idx="5883">
                  <c:v>0.93578930659463289</c:v>
                </c:pt>
                <c:pt idx="5884">
                  <c:v>0.83121189815234187</c:v>
                </c:pt>
                <c:pt idx="5885">
                  <c:v>0.79389858150186732</c:v>
                </c:pt>
                <c:pt idx="5886">
                  <c:v>0.75760874319583171</c:v>
                </c:pt>
                <c:pt idx="5887">
                  <c:v>0.73397941276175382</c:v>
                </c:pt>
                <c:pt idx="5888">
                  <c:v>0.7107978797084098</c:v>
                </c:pt>
                <c:pt idx="5889">
                  <c:v>0.69937414259094144</c:v>
                </c:pt>
                <c:pt idx="5890">
                  <c:v>0.67685892784162982</c:v>
                </c:pt>
                <c:pt idx="5891">
                  <c:v>0.66576672695417594</c:v>
                </c:pt>
                <c:pt idx="5892">
                  <c:v>0.66576672695417594</c:v>
                </c:pt>
                <c:pt idx="5893">
                  <c:v>0.67685892784162982</c:v>
                </c:pt>
                <c:pt idx="5894">
                  <c:v>0.6547843129038049</c:v>
                </c:pt>
                <c:pt idx="5895">
                  <c:v>0.6547843129038049</c:v>
                </c:pt>
                <c:pt idx="5896">
                  <c:v>0.63314738560907857</c:v>
                </c:pt>
                <c:pt idx="5897">
                  <c:v>0.61194521428205462</c:v>
                </c:pt>
                <c:pt idx="5898">
                  <c:v>0.60150624052641588</c:v>
                </c:pt>
                <c:pt idx="5899">
                  <c:v>0.58095066260680628</c:v>
                </c:pt>
                <c:pt idx="5900">
                  <c:v>0.58095066260680628</c:v>
                </c:pt>
                <c:pt idx="5901">
                  <c:v>0.61194521428205462</c:v>
                </c:pt>
                <c:pt idx="5902">
                  <c:v>0.63314738560907857</c:v>
                </c:pt>
                <c:pt idx="5903">
                  <c:v>0.72233285019741711</c:v>
                </c:pt>
                <c:pt idx="5904">
                  <c:v>0.79389858150186732</c:v>
                </c:pt>
                <c:pt idx="5905">
                  <c:v>0.81865982130783976</c:v>
                </c:pt>
                <c:pt idx="5906">
                  <c:v>0.83121189815234187</c:v>
                </c:pt>
                <c:pt idx="5907">
                  <c:v>0.79389858150186732</c:v>
                </c:pt>
                <c:pt idx="5908">
                  <c:v>0.75760874319583171</c:v>
                </c:pt>
                <c:pt idx="5909">
                  <c:v>0.72233285019741711</c:v>
                </c:pt>
                <c:pt idx="5910">
                  <c:v>0.69937414259094144</c:v>
                </c:pt>
                <c:pt idx="5911">
                  <c:v>0.68806127898072333</c:v>
                </c:pt>
                <c:pt idx="5912">
                  <c:v>0.67685892784162982</c:v>
                </c:pt>
                <c:pt idx="5913">
                  <c:v>0.7107978797084098</c:v>
                </c:pt>
                <c:pt idx="5914">
                  <c:v>0.73397941276175382</c:v>
                </c:pt>
                <c:pt idx="5915">
                  <c:v>0.76959222277017059</c:v>
                </c:pt>
                <c:pt idx="5916">
                  <c:v>0.79389858150186732</c:v>
                </c:pt>
                <c:pt idx="5917">
                  <c:v>0.75760874319583171</c:v>
                </c:pt>
                <c:pt idx="5918">
                  <c:v>0.69937414259094144</c:v>
                </c:pt>
                <c:pt idx="5919">
                  <c:v>0.67685892784162982</c:v>
                </c:pt>
                <c:pt idx="5920">
                  <c:v>0.6547843129038049</c:v>
                </c:pt>
                <c:pt idx="5921">
                  <c:v>0.61194521428205462</c:v>
                </c:pt>
                <c:pt idx="5922">
                  <c:v>0.60150624052641588</c:v>
                </c:pt>
                <c:pt idx="5923">
                  <c:v>0.57083331289674755</c:v>
                </c:pt>
                <c:pt idx="5924">
                  <c:v>0.54111851998115623</c:v>
                </c:pt>
                <c:pt idx="5925">
                  <c:v>0.5123516717944484</c:v>
                </c:pt>
                <c:pt idx="5926">
                  <c:v>0.4936953268516388</c:v>
                </c:pt>
                <c:pt idx="5927">
                  <c:v>0.47545263476456168</c:v>
                </c:pt>
                <c:pt idx="5928">
                  <c:v>0.45762049225873808</c:v>
                </c:pt>
                <c:pt idx="5929">
                  <c:v>0.45762049225873808</c:v>
                </c:pt>
                <c:pt idx="5930">
                  <c:v>0.42317532415749498</c:v>
                </c:pt>
                <c:pt idx="5931">
                  <c:v>0.4065559716105499</c:v>
                </c:pt>
                <c:pt idx="5932">
                  <c:v>0.39839570686235948</c:v>
                </c:pt>
                <c:pt idx="5933">
                  <c:v>0.3903345135789012</c:v>
                </c:pt>
                <c:pt idx="5934">
                  <c:v>0.37450772289428857</c:v>
                </c:pt>
                <c:pt idx="5935">
                  <c:v>0.3667413120595226</c:v>
                </c:pt>
                <c:pt idx="5936">
                  <c:v>0.35907234578045011</c:v>
                </c:pt>
                <c:pt idx="5937">
                  <c:v>0.35150041306774582</c:v>
                </c:pt>
                <c:pt idx="5938">
                  <c:v>0.34402510118388269</c:v>
                </c:pt>
                <c:pt idx="5939">
                  <c:v>0.34402510118388269</c:v>
                </c:pt>
                <c:pt idx="5940">
                  <c:v>0.33664599562063069</c:v>
                </c:pt>
                <c:pt idx="5941">
                  <c:v>0.32936268007606972</c:v>
                </c:pt>
                <c:pt idx="5942">
                  <c:v>0.32936268007606972</c:v>
                </c:pt>
                <c:pt idx="5943">
                  <c:v>0.31508174472543798</c:v>
                </c:pt>
                <c:pt idx="5944">
                  <c:v>0.30808328313307187</c:v>
                </c:pt>
                <c:pt idx="5945">
                  <c:v>0.30117892793717721</c:v>
                </c:pt>
                <c:pt idx="5946">
                  <c:v>0.29436825350445661</c:v>
                </c:pt>
                <c:pt idx="5947">
                  <c:v>0.29436825350445661</c:v>
                </c:pt>
                <c:pt idx="5948">
                  <c:v>0.28765083225889831</c:v>
                </c:pt>
                <c:pt idx="5949">
                  <c:v>0.28765083225889831</c:v>
                </c:pt>
                <c:pt idx="5950">
                  <c:v>0.28102623465492887</c:v>
                </c:pt>
                <c:pt idx="5951">
                  <c:v>0.28102623465492887</c:v>
                </c:pt>
                <c:pt idx="5952">
                  <c:v>0.28102623465492887</c:v>
                </c:pt>
                <c:pt idx="5953">
                  <c:v>0.2744940291499417</c:v>
                </c:pt>
                <c:pt idx="5954">
                  <c:v>0.2744940291499417</c:v>
                </c:pt>
                <c:pt idx="5955">
                  <c:v>0.2744940291499417</c:v>
                </c:pt>
                <c:pt idx="5956">
                  <c:v>0.2680537821761817</c:v>
                </c:pt>
                <c:pt idx="5957">
                  <c:v>0.2680537821761817</c:v>
                </c:pt>
                <c:pt idx="5958">
                  <c:v>0.2680537821761817</c:v>
                </c:pt>
                <c:pt idx="5959">
                  <c:v>0.26170505811196287</c:v>
                </c:pt>
                <c:pt idx="5960">
                  <c:v>0.26170505811196287</c:v>
                </c:pt>
                <c:pt idx="5961">
                  <c:v>0.25544741925219888</c:v>
                </c:pt>
                <c:pt idx="5962">
                  <c:v>0.26170505811196287</c:v>
                </c:pt>
                <c:pt idx="5963">
                  <c:v>0.24928042577822079</c:v>
                </c:pt>
                <c:pt idx="5964">
                  <c:v>0.23721660495876909</c:v>
                </c:pt>
                <c:pt idx="5965">
                  <c:v>0.24320363572685999</c:v>
                </c:pt>
                <c:pt idx="5966">
                  <c:v>0.24320363572685999</c:v>
                </c:pt>
                <c:pt idx="5967">
                  <c:v>0.2255100336385007</c:v>
                </c:pt>
                <c:pt idx="5968">
                  <c:v>0.21978959363043149</c:v>
                </c:pt>
                <c:pt idx="5969">
                  <c:v>0.21978959363043149</c:v>
                </c:pt>
                <c:pt idx="5970">
                  <c:v>0.21415711392472159</c:v>
                </c:pt>
                <c:pt idx="5971">
                  <c:v>0.21415711392472159</c:v>
                </c:pt>
                <c:pt idx="5972">
                  <c:v>0.19778286942500611</c:v>
                </c:pt>
                <c:pt idx="5973">
                  <c:v>0.1924976516606543</c:v>
                </c:pt>
                <c:pt idx="5974">
                  <c:v>0.1924976516606543</c:v>
                </c:pt>
                <c:pt idx="5975">
                  <c:v>0.1872980923573343</c:v>
                </c:pt>
                <c:pt idx="5976">
                  <c:v>0.1924976516606543</c:v>
                </c:pt>
                <c:pt idx="5977">
                  <c:v>0.1872980923573343</c:v>
                </c:pt>
                <c:pt idx="5978">
                  <c:v>0.1924976516606543</c:v>
                </c:pt>
                <c:pt idx="5979">
                  <c:v>0.19778286942500611</c:v>
                </c:pt>
                <c:pt idx="5980">
                  <c:v>0.1924976516606543</c:v>
                </c:pt>
                <c:pt idx="5981">
                  <c:v>0.19778286942500611</c:v>
                </c:pt>
                <c:pt idx="5982">
                  <c:v>0.1924976516606543</c:v>
                </c:pt>
                <c:pt idx="5983">
                  <c:v>0.1924976516606543</c:v>
                </c:pt>
                <c:pt idx="5984">
                  <c:v>0.1924976516606543</c:v>
                </c:pt>
                <c:pt idx="5985">
                  <c:v>0.19778286942500611</c:v>
                </c:pt>
                <c:pt idx="5986">
                  <c:v>0.1924976516606543</c:v>
                </c:pt>
                <c:pt idx="5987">
                  <c:v>0.19778286942500611</c:v>
                </c:pt>
                <c:pt idx="5988">
                  <c:v>0.1924976516606543</c:v>
                </c:pt>
                <c:pt idx="5989">
                  <c:v>0.1924976516606543</c:v>
                </c:pt>
                <c:pt idx="5990">
                  <c:v>0.19778286942500611</c:v>
                </c:pt>
                <c:pt idx="5991">
                  <c:v>0.1924976516606543</c:v>
                </c:pt>
                <c:pt idx="5992">
                  <c:v>0.1924976516606543</c:v>
                </c:pt>
                <c:pt idx="5993">
                  <c:v>0.1872980923573343</c:v>
                </c:pt>
                <c:pt idx="5994">
                  <c:v>0.1924976516606543</c:v>
                </c:pt>
                <c:pt idx="5995">
                  <c:v>0.19778286942500611</c:v>
                </c:pt>
                <c:pt idx="5996">
                  <c:v>0.19778286942500611</c:v>
                </c:pt>
                <c:pt idx="5997">
                  <c:v>0.19778286942500611</c:v>
                </c:pt>
                <c:pt idx="5998">
                  <c:v>0.20315421094061981</c:v>
                </c:pt>
                <c:pt idx="5999">
                  <c:v>0.19778286942500611</c:v>
                </c:pt>
                <c:pt idx="6000">
                  <c:v>0.20315421094061981</c:v>
                </c:pt>
                <c:pt idx="6001">
                  <c:v>0.19778286942500611</c:v>
                </c:pt>
                <c:pt idx="6002">
                  <c:v>0.19778286942500611</c:v>
                </c:pt>
                <c:pt idx="6003">
                  <c:v>0.19778286942500611</c:v>
                </c:pt>
                <c:pt idx="6004">
                  <c:v>0.19778286942500611</c:v>
                </c:pt>
                <c:pt idx="6005">
                  <c:v>0.19778286942500611</c:v>
                </c:pt>
                <c:pt idx="6006">
                  <c:v>0.19778286942500611</c:v>
                </c:pt>
                <c:pt idx="6007">
                  <c:v>0.19778286942500611</c:v>
                </c:pt>
                <c:pt idx="6008">
                  <c:v>0.20315421094061981</c:v>
                </c:pt>
                <c:pt idx="6009">
                  <c:v>0.19778286942500611</c:v>
                </c:pt>
                <c:pt idx="6010">
                  <c:v>0.20315421094061981</c:v>
                </c:pt>
                <c:pt idx="6011">
                  <c:v>0.20315421094061981</c:v>
                </c:pt>
                <c:pt idx="6012">
                  <c:v>0.20315421094061981</c:v>
                </c:pt>
                <c:pt idx="6013">
                  <c:v>0.19778286942500611</c:v>
                </c:pt>
                <c:pt idx="6014">
                  <c:v>0.1924976516606543</c:v>
                </c:pt>
                <c:pt idx="6015">
                  <c:v>0.1924976516606543</c:v>
                </c:pt>
                <c:pt idx="6016">
                  <c:v>0.1924976516606543</c:v>
                </c:pt>
                <c:pt idx="6017">
                  <c:v>0.19778286942500611</c:v>
                </c:pt>
                <c:pt idx="6018">
                  <c:v>0.1924976516606543</c:v>
                </c:pt>
                <c:pt idx="6019">
                  <c:v>0.19778286942500611</c:v>
                </c:pt>
                <c:pt idx="6020">
                  <c:v>0.20315421094061981</c:v>
                </c:pt>
                <c:pt idx="6021">
                  <c:v>0.20315421094061981</c:v>
                </c:pt>
                <c:pt idx="6022">
                  <c:v>0.20315421094061981</c:v>
                </c:pt>
                <c:pt idx="6023">
                  <c:v>0.21415711392472159</c:v>
                </c:pt>
                <c:pt idx="6024">
                  <c:v>0.21978959363043149</c:v>
                </c:pt>
                <c:pt idx="6025">
                  <c:v>0.21978959363043149</c:v>
                </c:pt>
                <c:pt idx="6026">
                  <c:v>0.21978959363043149</c:v>
                </c:pt>
                <c:pt idx="6027">
                  <c:v>0.2313188871259558</c:v>
                </c:pt>
                <c:pt idx="6028">
                  <c:v>0.2313188871259558</c:v>
                </c:pt>
                <c:pt idx="6029">
                  <c:v>0.2313188871259558</c:v>
                </c:pt>
                <c:pt idx="6030">
                  <c:v>0.2313188871259558</c:v>
                </c:pt>
                <c:pt idx="6031">
                  <c:v>0.24320363572685999</c:v>
                </c:pt>
                <c:pt idx="6032">
                  <c:v>0.24928042577822079</c:v>
                </c:pt>
                <c:pt idx="6033">
                  <c:v>0.26170505811196287</c:v>
                </c:pt>
                <c:pt idx="6034">
                  <c:v>0.26170505811196287</c:v>
                </c:pt>
                <c:pt idx="6035">
                  <c:v>0.26170505811196287</c:v>
                </c:pt>
                <c:pt idx="6036">
                  <c:v>0.26170505811196287</c:v>
                </c:pt>
                <c:pt idx="6037">
                  <c:v>0.25544741925219888</c:v>
                </c:pt>
                <c:pt idx="6038">
                  <c:v>0.24928042577822079</c:v>
                </c:pt>
                <c:pt idx="6039">
                  <c:v>0.23721660495876909</c:v>
                </c:pt>
                <c:pt idx="6040">
                  <c:v>0.2313188871259558</c:v>
                </c:pt>
                <c:pt idx="6041">
                  <c:v>0.21978959363043149</c:v>
                </c:pt>
                <c:pt idx="6042">
                  <c:v>0.21978959363043149</c:v>
                </c:pt>
                <c:pt idx="6043">
                  <c:v>0.21978959363043149</c:v>
                </c:pt>
                <c:pt idx="6044">
                  <c:v>0.21978959363043149</c:v>
                </c:pt>
                <c:pt idx="6045">
                  <c:v>0.2086121389973831</c:v>
                </c:pt>
                <c:pt idx="6046">
                  <c:v>0.21415711392472159</c:v>
                </c:pt>
                <c:pt idx="6047">
                  <c:v>0.21415711392472159</c:v>
                </c:pt>
                <c:pt idx="6048">
                  <c:v>0.21415711392472159</c:v>
                </c:pt>
                <c:pt idx="6049">
                  <c:v>0.21415711392472159</c:v>
                </c:pt>
                <c:pt idx="6050">
                  <c:v>0.21415711392472159</c:v>
                </c:pt>
                <c:pt idx="6051">
                  <c:v>0.21415711392472159</c:v>
                </c:pt>
                <c:pt idx="6052">
                  <c:v>0.21415711392472159</c:v>
                </c:pt>
                <c:pt idx="6053">
                  <c:v>0.2086121389973831</c:v>
                </c:pt>
                <c:pt idx="6054">
                  <c:v>0.21415711392472159</c:v>
                </c:pt>
                <c:pt idx="6055">
                  <c:v>0.2086121389973831</c:v>
                </c:pt>
                <c:pt idx="6056">
                  <c:v>0.2086121389973831</c:v>
                </c:pt>
                <c:pt idx="6057">
                  <c:v>0.2086121389973831</c:v>
                </c:pt>
                <c:pt idx="6058">
                  <c:v>0.20315421094061981</c:v>
                </c:pt>
                <c:pt idx="6059">
                  <c:v>0.20315421094061981</c:v>
                </c:pt>
                <c:pt idx="6060">
                  <c:v>0.20315421094061981</c:v>
                </c:pt>
                <c:pt idx="6061">
                  <c:v>0.20315421094061981</c:v>
                </c:pt>
                <c:pt idx="6062">
                  <c:v>0.20315421094061981</c:v>
                </c:pt>
                <c:pt idx="6063">
                  <c:v>0.19778286942500611</c:v>
                </c:pt>
                <c:pt idx="6064">
                  <c:v>0.19778286942500611</c:v>
                </c:pt>
                <c:pt idx="6065">
                  <c:v>0.19778286942500611</c:v>
                </c:pt>
                <c:pt idx="6066">
                  <c:v>0.1924976516606543</c:v>
                </c:pt>
                <c:pt idx="6067">
                  <c:v>0.19778286942500611</c:v>
                </c:pt>
                <c:pt idx="6068">
                  <c:v>0.20315421094061981</c:v>
                </c:pt>
                <c:pt idx="6069">
                  <c:v>0.2255100336385007</c:v>
                </c:pt>
                <c:pt idx="6070">
                  <c:v>0.2680537821761817</c:v>
                </c:pt>
                <c:pt idx="6071">
                  <c:v>0.30808328313307187</c:v>
                </c:pt>
                <c:pt idx="6072">
                  <c:v>0.35150041306774582</c:v>
                </c:pt>
                <c:pt idx="6073">
                  <c:v>0.42317532415749498</c:v>
                </c:pt>
                <c:pt idx="6074">
                  <c:v>0.44885740087702902</c:v>
                </c:pt>
                <c:pt idx="6075">
                  <c:v>0.44019577242230612</c:v>
                </c:pt>
                <c:pt idx="6076">
                  <c:v>0.38237198754789931</c:v>
                </c:pt>
                <c:pt idx="6077">
                  <c:v>0.3667413120595226</c:v>
                </c:pt>
                <c:pt idx="6078">
                  <c:v>0.33664599562063069</c:v>
                </c:pt>
                <c:pt idx="6079">
                  <c:v>0.32936268007606972</c:v>
                </c:pt>
                <c:pt idx="6080">
                  <c:v>0.30808328313307187</c:v>
                </c:pt>
                <c:pt idx="6081">
                  <c:v>0.31508174472543798</c:v>
                </c:pt>
                <c:pt idx="6082">
                  <c:v>0.31508174472543798</c:v>
                </c:pt>
                <c:pt idx="6083">
                  <c:v>0.30808328313307187</c:v>
                </c:pt>
                <c:pt idx="6084">
                  <c:v>0.32217473643110028</c:v>
                </c:pt>
                <c:pt idx="6085">
                  <c:v>0.32217473643110028</c:v>
                </c:pt>
                <c:pt idx="6086">
                  <c:v>0.32217473643110028</c:v>
                </c:pt>
                <c:pt idx="6087">
                  <c:v>0.30808328313307187</c:v>
                </c:pt>
                <c:pt idx="6088">
                  <c:v>0.30808328313307187</c:v>
                </c:pt>
                <c:pt idx="6089">
                  <c:v>0.30117892793717721</c:v>
                </c:pt>
                <c:pt idx="6090">
                  <c:v>0.29436825350445661</c:v>
                </c:pt>
                <c:pt idx="6091">
                  <c:v>0.29436825350445661</c:v>
                </c:pt>
                <c:pt idx="6092">
                  <c:v>0.28102623465492887</c:v>
                </c:pt>
                <c:pt idx="6093">
                  <c:v>0.28102623465492887</c:v>
                </c:pt>
                <c:pt idx="6094">
                  <c:v>0.2744940291499417</c:v>
                </c:pt>
                <c:pt idx="6095">
                  <c:v>0.28765083225889831</c:v>
                </c:pt>
                <c:pt idx="6096">
                  <c:v>0.35907234578045011</c:v>
                </c:pt>
                <c:pt idx="6097">
                  <c:v>0.37450772289428857</c:v>
                </c:pt>
                <c:pt idx="6098">
                  <c:v>0.5123516717944484</c:v>
                </c:pt>
                <c:pt idx="6099">
                  <c:v>0.64391132106897997</c:v>
                </c:pt>
                <c:pt idx="6100">
                  <c:v>0.72233285019741711</c:v>
                </c:pt>
                <c:pt idx="6101">
                  <c:v>0.75760874319583171</c:v>
                </c:pt>
                <c:pt idx="6102">
                  <c:v>0.74573792495586533</c:v>
                </c:pt>
                <c:pt idx="6103">
                  <c:v>0.69937414259094144</c:v>
                </c:pt>
                <c:pt idx="6104">
                  <c:v>0.6547843129038049</c:v>
                </c:pt>
                <c:pt idx="6105">
                  <c:v>0.63314738560907857</c:v>
                </c:pt>
                <c:pt idx="6106">
                  <c:v>0.61194521428205462</c:v>
                </c:pt>
                <c:pt idx="6107">
                  <c:v>0.58095066260680628</c:v>
                </c:pt>
                <c:pt idx="6108">
                  <c:v>0.5608224234818574</c:v>
                </c:pt>
                <c:pt idx="6109">
                  <c:v>0.53142474975818577</c:v>
                </c:pt>
                <c:pt idx="6110">
                  <c:v>0.5123516717944484</c:v>
                </c:pt>
                <c:pt idx="6111">
                  <c:v>0.4936953268516388</c:v>
                </c:pt>
                <c:pt idx="6112">
                  <c:v>0.4664854396856577</c:v>
                </c:pt>
                <c:pt idx="6113">
                  <c:v>0.44885740087702902</c:v>
                </c:pt>
                <c:pt idx="6114">
                  <c:v>0.43163521224725621</c:v>
                </c:pt>
                <c:pt idx="6115">
                  <c:v>0.41481571039322868</c:v>
                </c:pt>
                <c:pt idx="6116">
                  <c:v>0.39839570686235948</c:v>
                </c:pt>
                <c:pt idx="6117">
                  <c:v>0.38237198754789931</c:v>
                </c:pt>
                <c:pt idx="6118">
                  <c:v>0.37450772289428857</c:v>
                </c:pt>
                <c:pt idx="6119">
                  <c:v>0.3667413120595226</c:v>
                </c:pt>
                <c:pt idx="6120">
                  <c:v>0.35150041306774582</c:v>
                </c:pt>
                <c:pt idx="6121">
                  <c:v>0.34402510118388269</c:v>
                </c:pt>
                <c:pt idx="6122">
                  <c:v>0.34402510118388269</c:v>
                </c:pt>
                <c:pt idx="6123">
                  <c:v>0.33664599562063069</c:v>
                </c:pt>
                <c:pt idx="6124">
                  <c:v>0.32217473643110028</c:v>
                </c:pt>
                <c:pt idx="6125">
                  <c:v>0.31508174472543798</c:v>
                </c:pt>
                <c:pt idx="6126">
                  <c:v>0.30808328313307187</c:v>
                </c:pt>
                <c:pt idx="6127">
                  <c:v>0.30808328313307187</c:v>
                </c:pt>
                <c:pt idx="6128">
                  <c:v>0.30117892793717721</c:v>
                </c:pt>
                <c:pt idx="6129">
                  <c:v>0.29436825350445661</c:v>
                </c:pt>
                <c:pt idx="6130">
                  <c:v>0.29436825350445661</c:v>
                </c:pt>
                <c:pt idx="6131">
                  <c:v>0.28102623465492887</c:v>
                </c:pt>
                <c:pt idx="6132">
                  <c:v>0.28765083225889831</c:v>
                </c:pt>
                <c:pt idx="6133">
                  <c:v>0.2744940291499417</c:v>
                </c:pt>
                <c:pt idx="6134">
                  <c:v>0.2680537821761817</c:v>
                </c:pt>
                <c:pt idx="6135">
                  <c:v>0.24928042577822079</c:v>
                </c:pt>
                <c:pt idx="6136">
                  <c:v>0.24320363572685999</c:v>
                </c:pt>
                <c:pt idx="6137">
                  <c:v>0.23721660495876909</c:v>
                </c:pt>
                <c:pt idx="6138">
                  <c:v>0.23721660495876909</c:v>
                </c:pt>
                <c:pt idx="6139">
                  <c:v>0.23721660495876909</c:v>
                </c:pt>
                <c:pt idx="6140">
                  <c:v>0.25544741925219888</c:v>
                </c:pt>
                <c:pt idx="6141">
                  <c:v>0.28765083225889831</c:v>
                </c:pt>
                <c:pt idx="6142">
                  <c:v>0.28765083225889831</c:v>
                </c:pt>
                <c:pt idx="6143">
                  <c:v>0.30808328313307187</c:v>
                </c:pt>
                <c:pt idx="6144">
                  <c:v>0.34402510118388269</c:v>
                </c:pt>
                <c:pt idx="6145">
                  <c:v>0.3667413120595226</c:v>
                </c:pt>
                <c:pt idx="6146">
                  <c:v>0.39839570686235948</c:v>
                </c:pt>
                <c:pt idx="6147">
                  <c:v>0.43163521224725621</c:v>
                </c:pt>
                <c:pt idx="6148">
                  <c:v>0.45762049225873808</c:v>
                </c:pt>
                <c:pt idx="6149">
                  <c:v>0.4936953268516388</c:v>
                </c:pt>
                <c:pt idx="6150">
                  <c:v>0.5123516717944484</c:v>
                </c:pt>
                <c:pt idx="6151">
                  <c:v>0.58095066260680628</c:v>
                </c:pt>
                <c:pt idx="6152">
                  <c:v>0.57083331289674755</c:v>
                </c:pt>
                <c:pt idx="6153">
                  <c:v>0.53142474975818577</c:v>
                </c:pt>
                <c:pt idx="6154">
                  <c:v>0.5123516717944484</c:v>
                </c:pt>
                <c:pt idx="6155">
                  <c:v>0.47545263476456168</c:v>
                </c:pt>
                <c:pt idx="6156">
                  <c:v>0.4664854396856577</c:v>
                </c:pt>
                <c:pt idx="6157">
                  <c:v>0.44019577242230612</c:v>
                </c:pt>
                <c:pt idx="6158">
                  <c:v>0.41481571039322868</c:v>
                </c:pt>
                <c:pt idx="6159">
                  <c:v>0.42317532415749498</c:v>
                </c:pt>
                <c:pt idx="6160">
                  <c:v>0.4065559716105499</c:v>
                </c:pt>
                <c:pt idx="6161">
                  <c:v>0.3903345135789012</c:v>
                </c:pt>
                <c:pt idx="6162">
                  <c:v>0.3667413120595226</c:v>
                </c:pt>
                <c:pt idx="6163">
                  <c:v>0.35907234578045011</c:v>
                </c:pt>
                <c:pt idx="6164">
                  <c:v>0.35907234578045011</c:v>
                </c:pt>
                <c:pt idx="6165">
                  <c:v>0.32936268007606972</c:v>
                </c:pt>
                <c:pt idx="6166">
                  <c:v>0.31508174472543798</c:v>
                </c:pt>
                <c:pt idx="6167">
                  <c:v>0.32936268007606972</c:v>
                </c:pt>
                <c:pt idx="6168">
                  <c:v>0.30808328313307187</c:v>
                </c:pt>
                <c:pt idx="6169">
                  <c:v>0.30808328313307187</c:v>
                </c:pt>
                <c:pt idx="6170">
                  <c:v>0.31508174472543798</c:v>
                </c:pt>
                <c:pt idx="6171">
                  <c:v>0.30117892793717721</c:v>
                </c:pt>
                <c:pt idx="6172">
                  <c:v>0.32936268007606972</c:v>
                </c:pt>
                <c:pt idx="6173">
                  <c:v>0.41481571039322868</c:v>
                </c:pt>
                <c:pt idx="6174">
                  <c:v>0.60150624052641588</c:v>
                </c:pt>
                <c:pt idx="6175">
                  <c:v>0.75760874319583171</c:v>
                </c:pt>
                <c:pt idx="6176">
                  <c:v>1.1522791474042771</c:v>
                </c:pt>
                <c:pt idx="6177">
                  <c:v>1.328494261926231</c:v>
                </c:pt>
                <c:pt idx="6178">
                  <c:v>1.295333114030816</c:v>
                </c:pt>
                <c:pt idx="6179">
                  <c:v>1.328494261926231</c:v>
                </c:pt>
                <c:pt idx="6180">
                  <c:v>1.230513284588947</c:v>
                </c:pt>
                <c:pt idx="6181">
                  <c:v>1.1522791474042771</c:v>
                </c:pt>
                <c:pt idx="6182">
                  <c:v>1.062437594813352</c:v>
                </c:pt>
                <c:pt idx="6183">
                  <c:v>0.97693554113860948</c:v>
                </c:pt>
                <c:pt idx="6184">
                  <c:v>0.93578930659463289</c:v>
                </c:pt>
                <c:pt idx="6185">
                  <c:v>0.89570076997437209</c:v>
                </c:pt>
                <c:pt idx="6186">
                  <c:v>0.85666070943795491</c:v>
                </c:pt>
                <c:pt idx="6187">
                  <c:v>0.80622216569333294</c:v>
                </c:pt>
                <c:pt idx="6188">
                  <c:v>0.75760874319583171</c:v>
                </c:pt>
                <c:pt idx="6189">
                  <c:v>0.7107978797084098</c:v>
                </c:pt>
                <c:pt idx="6190">
                  <c:v>0.68806127898072333</c:v>
                </c:pt>
                <c:pt idx="6191">
                  <c:v>0.64391132106897997</c:v>
                </c:pt>
                <c:pt idx="6192">
                  <c:v>0.5608224234818574</c:v>
                </c:pt>
                <c:pt idx="6193">
                  <c:v>0.55091761830748565</c:v>
                </c:pt>
                <c:pt idx="6194">
                  <c:v>0.55091761830748565</c:v>
                </c:pt>
                <c:pt idx="6195">
                  <c:v>0.54111851998115623</c:v>
                </c:pt>
                <c:pt idx="6196">
                  <c:v>0.53142474975818577</c:v>
                </c:pt>
                <c:pt idx="6197">
                  <c:v>0.50297159967018223</c:v>
                </c:pt>
                <c:pt idx="6198">
                  <c:v>0.47545263476456168</c:v>
                </c:pt>
                <c:pt idx="6199">
                  <c:v>0.44885740087702902</c:v>
                </c:pt>
                <c:pt idx="6200">
                  <c:v>0.44019577242230612</c:v>
                </c:pt>
                <c:pt idx="6201">
                  <c:v>0.43163521224725621</c:v>
                </c:pt>
                <c:pt idx="6202">
                  <c:v>0.41481571039322868</c:v>
                </c:pt>
                <c:pt idx="6203">
                  <c:v>0.39839570686235948</c:v>
                </c:pt>
                <c:pt idx="6204">
                  <c:v>0.39839570686235948</c:v>
                </c:pt>
                <c:pt idx="6205">
                  <c:v>0.3667413120595226</c:v>
                </c:pt>
                <c:pt idx="6206">
                  <c:v>0.34402510118388269</c:v>
                </c:pt>
                <c:pt idx="6207">
                  <c:v>0.33664599562063069</c:v>
                </c:pt>
                <c:pt idx="6208">
                  <c:v>0.32936268007606972</c:v>
                </c:pt>
                <c:pt idx="6209">
                  <c:v>0.32217473643110028</c:v>
                </c:pt>
                <c:pt idx="6210">
                  <c:v>0.30808328313307187</c:v>
                </c:pt>
                <c:pt idx="6211">
                  <c:v>0.28765083225889831</c:v>
                </c:pt>
                <c:pt idx="6212">
                  <c:v>0.2744940291499417</c:v>
                </c:pt>
                <c:pt idx="6213">
                  <c:v>0.2680537821761817</c:v>
                </c:pt>
                <c:pt idx="6214">
                  <c:v>0.26170505811196287</c:v>
                </c:pt>
                <c:pt idx="6215">
                  <c:v>0.26170505811196287</c:v>
                </c:pt>
                <c:pt idx="6216">
                  <c:v>0.26170505811196287</c:v>
                </c:pt>
                <c:pt idx="6217">
                  <c:v>0.25544741925219888</c:v>
                </c:pt>
                <c:pt idx="6218">
                  <c:v>0.26170505811196287</c:v>
                </c:pt>
                <c:pt idx="6219">
                  <c:v>0.25544741925219888</c:v>
                </c:pt>
                <c:pt idx="6220">
                  <c:v>0.25544741925219888</c:v>
                </c:pt>
                <c:pt idx="6221">
                  <c:v>0.25544741925219888</c:v>
                </c:pt>
                <c:pt idx="6222">
                  <c:v>0.24928042577822079</c:v>
                </c:pt>
                <c:pt idx="6223">
                  <c:v>0.24928042577822079</c:v>
                </c:pt>
                <c:pt idx="6224">
                  <c:v>0.24928042577822079</c:v>
                </c:pt>
                <c:pt idx="6225">
                  <c:v>0.24320363572685999</c:v>
                </c:pt>
                <c:pt idx="6226">
                  <c:v>0.24928042577822079</c:v>
                </c:pt>
                <c:pt idx="6227">
                  <c:v>0.24320363572685999</c:v>
                </c:pt>
                <c:pt idx="6228">
                  <c:v>0.24320363572685999</c:v>
                </c:pt>
                <c:pt idx="6229">
                  <c:v>0.24320363572685999</c:v>
                </c:pt>
                <c:pt idx="6230">
                  <c:v>0.24320363572685999</c:v>
                </c:pt>
                <c:pt idx="6231">
                  <c:v>0.24928042577822079</c:v>
                </c:pt>
                <c:pt idx="6232">
                  <c:v>0.24928042577822079</c:v>
                </c:pt>
                <c:pt idx="6233">
                  <c:v>0.24320363572685999</c:v>
                </c:pt>
                <c:pt idx="6234">
                  <c:v>0.25544741925219888</c:v>
                </c:pt>
                <c:pt idx="6235">
                  <c:v>0.26170505811196287</c:v>
                </c:pt>
                <c:pt idx="6236">
                  <c:v>0.25544741925219888</c:v>
                </c:pt>
                <c:pt idx="6237">
                  <c:v>0.26170505811196287</c:v>
                </c:pt>
                <c:pt idx="6238">
                  <c:v>0.2680537821761817</c:v>
                </c:pt>
                <c:pt idx="6239">
                  <c:v>0.25544741925219888</c:v>
                </c:pt>
                <c:pt idx="6240">
                  <c:v>0.25544741925219888</c:v>
                </c:pt>
                <c:pt idx="6241">
                  <c:v>0.2744940291499417</c:v>
                </c:pt>
                <c:pt idx="6242">
                  <c:v>0.2744940291499417</c:v>
                </c:pt>
                <c:pt idx="6243">
                  <c:v>0.30808328313307187</c:v>
                </c:pt>
                <c:pt idx="6244">
                  <c:v>0.3903345135789012</c:v>
                </c:pt>
                <c:pt idx="6245">
                  <c:v>0.5608224234818574</c:v>
                </c:pt>
                <c:pt idx="6246">
                  <c:v>1.2789408272623719</c:v>
                </c:pt>
                <c:pt idx="6247">
                  <c:v>3.320982600857656</c:v>
                </c:pt>
                <c:pt idx="6248">
                  <c:v>5.5736561656595676</c:v>
                </c:pt>
                <c:pt idx="6249">
                  <c:v>7.1519310640078579</c:v>
                </c:pt>
                <c:pt idx="6250">
                  <c:v>8.6598039608121056</c:v>
                </c:pt>
                <c:pt idx="6251">
                  <c:v>13.380721552069801</c:v>
                </c:pt>
                <c:pt idx="6252">
                  <c:v>18.23447806196663</c:v>
                </c:pt>
                <c:pt idx="6253">
                  <c:v>19.885842514519091</c:v>
                </c:pt>
                <c:pt idx="6254">
                  <c:v>20.743917136748621</c:v>
                </c:pt>
                <c:pt idx="6255">
                  <c:v>20.657129873478869</c:v>
                </c:pt>
                <c:pt idx="6256">
                  <c:v>20.918147063916749</c:v>
                </c:pt>
                <c:pt idx="6257">
                  <c:v>21.713031986200431</c:v>
                </c:pt>
                <c:pt idx="6258">
                  <c:v>22.162340565883849</c:v>
                </c:pt>
                <c:pt idx="6259">
                  <c:v>21.892092921742659</c:v>
                </c:pt>
                <c:pt idx="6260">
                  <c:v>21.357553577020909</c:v>
                </c:pt>
                <c:pt idx="6261">
                  <c:v>20.226463233349449</c:v>
                </c:pt>
                <c:pt idx="6262">
                  <c:v>19.298087016044612</c:v>
                </c:pt>
                <c:pt idx="6263">
                  <c:v>18.23447806196663</c:v>
                </c:pt>
                <c:pt idx="6264">
                  <c:v>17.05190769768425</c:v>
                </c:pt>
                <c:pt idx="6265">
                  <c:v>15.91658895094276</c:v>
                </c:pt>
                <c:pt idx="6266">
                  <c:v>14.82787511774321</c:v>
                </c:pt>
                <c:pt idx="6267">
                  <c:v>13.785110391844761</c:v>
                </c:pt>
                <c:pt idx="6268">
                  <c:v>12.787629469198279</c:v>
                </c:pt>
                <c:pt idx="6269">
                  <c:v>11.772801650353269</c:v>
                </c:pt>
                <c:pt idx="6270">
                  <c:v>10.92580774525201</c:v>
                </c:pt>
                <c:pt idx="6271">
                  <c:v>10.17304237215261</c:v>
                </c:pt>
                <c:pt idx="6272">
                  <c:v>9.5611058414136672</c:v>
                </c:pt>
                <c:pt idx="6273">
                  <c:v>8.9718036351320976</c:v>
                </c:pt>
                <c:pt idx="6274">
                  <c:v>8.3544064842281021</c:v>
                </c:pt>
                <c:pt idx="6275">
                  <c:v>7.8599537827996047</c:v>
                </c:pt>
                <c:pt idx="6276">
                  <c:v>7.4773531317116779</c:v>
                </c:pt>
                <c:pt idx="6277">
                  <c:v>7.0151166382043533</c:v>
                </c:pt>
                <c:pt idx="6278">
                  <c:v>6.7020263929977268</c:v>
                </c:pt>
                <c:pt idx="6279">
                  <c:v>6.3974734466973624</c:v>
                </c:pt>
                <c:pt idx="6280">
                  <c:v>6.1013787567233564</c:v>
                </c:pt>
                <c:pt idx="6281">
                  <c:v>5.8136625347959843</c:v>
                </c:pt>
                <c:pt idx="6282">
                  <c:v>5.6132360304556252</c:v>
                </c:pt>
                <c:pt idx="6283">
                  <c:v>5.3782709418251589</c:v>
                </c:pt>
                <c:pt idx="6284">
                  <c:v>5.1493081103403071</c:v>
                </c:pt>
                <c:pt idx="6285">
                  <c:v>4.9999751497612337</c:v>
                </c:pt>
                <c:pt idx="6286">
                  <c:v>4.8532712373139137</c:v>
                </c:pt>
                <c:pt idx="6287">
                  <c:v>4.6381106564898653</c:v>
                </c:pt>
                <c:pt idx="6288">
                  <c:v>4.4979108550729316</c:v>
                </c:pt>
                <c:pt idx="6289">
                  <c:v>4.3944510560809347</c:v>
                </c:pt>
                <c:pt idx="6290">
                  <c:v>4.2587452783153559</c:v>
                </c:pt>
                <c:pt idx="6291">
                  <c:v>4.1255855165415198</c:v>
                </c:pt>
                <c:pt idx="6292">
                  <c:v>4.0273768221158992</c:v>
                </c:pt>
                <c:pt idx="6293">
                  <c:v>3.9305843530544511</c:v>
                </c:pt>
                <c:pt idx="6294">
                  <c:v>3.8037188592786322</c:v>
                </c:pt>
                <c:pt idx="6295">
                  <c:v>3.7102041260743639</c:v>
                </c:pt>
                <c:pt idx="6296">
                  <c:v>3.6180825734698119</c:v>
                </c:pt>
                <c:pt idx="6297">
                  <c:v>3.5273472133303931</c:v>
                </c:pt>
                <c:pt idx="6298">
                  <c:v>3.4085108879099399</c:v>
                </c:pt>
                <c:pt idx="6299">
                  <c:v>3.3500069403225909</c:v>
                </c:pt>
                <c:pt idx="6300">
                  <c:v>3.2633878719536669</c:v>
                </c:pt>
                <c:pt idx="6301">
                  <c:v>3.1500068007985802</c:v>
                </c:pt>
                <c:pt idx="6302">
                  <c:v>3.06654495876584</c:v>
                </c:pt>
                <c:pt idx="6303">
                  <c:v>2.9573473871933649</c:v>
                </c:pt>
                <c:pt idx="6304">
                  <c:v>2.9036372804418611</c:v>
                </c:pt>
                <c:pt idx="6305">
                  <c:v>2.8505167421313602</c:v>
                </c:pt>
                <c:pt idx="6306">
                  <c:v>2.824176882349132</c:v>
                </c:pt>
                <c:pt idx="6307">
                  <c:v>2.7719366195426862</c:v>
                </c:pt>
                <c:pt idx="6308">
                  <c:v>2.7202804771659421</c:v>
                </c:pt>
                <c:pt idx="6309">
                  <c:v>2.6946707659975191</c:v>
                </c:pt>
                <c:pt idx="6310">
                  <c:v>2.6438866888897441</c:v>
                </c:pt>
                <c:pt idx="6311">
                  <c:v>2.5936812329063721</c:v>
                </c:pt>
                <c:pt idx="6312">
                  <c:v>2.544052183634554</c:v>
                </c:pt>
                <c:pt idx="6313">
                  <c:v>2.494997318121253</c:v>
                </c:pt>
                <c:pt idx="6314">
                  <c:v>2.47068450724155</c:v>
                </c:pt>
                <c:pt idx="6315">
                  <c:v>2.4224867304018889</c:v>
                </c:pt>
                <c:pt idx="6316">
                  <c:v>2.374857541916541</c:v>
                </c:pt>
                <c:pt idx="6317">
                  <c:v>2.327794688144698</c:v>
                </c:pt>
                <c:pt idx="6318">
                  <c:v>2.304474930054516</c:v>
                </c:pt>
                <c:pt idx="6319">
                  <c:v>2.304474930054516</c:v>
                </c:pt>
                <c:pt idx="6320">
                  <c:v>2.2582573330504632</c:v>
                </c:pt>
                <c:pt idx="6321">
                  <c:v>2.2126003970267711</c:v>
                </c:pt>
                <c:pt idx="6322">
                  <c:v>2.1899814629870362</c:v>
                </c:pt>
                <c:pt idx="6323">
                  <c:v>2.1451612299357539</c:v>
                </c:pt>
                <c:pt idx="6324">
                  <c:v>2.1451612299357539</c:v>
                </c:pt>
                <c:pt idx="6325">
                  <c:v>2.1008959261244309</c:v>
                </c:pt>
                <c:pt idx="6326">
                  <c:v>2.0789706513915451</c:v>
                </c:pt>
                <c:pt idx="6327">
                  <c:v>2.2126003970267711</c:v>
                </c:pt>
                <c:pt idx="6328">
                  <c:v>2.47068450724155</c:v>
                </c:pt>
                <c:pt idx="6329">
                  <c:v>2.669206261733196</c:v>
                </c:pt>
                <c:pt idx="6330">
                  <c:v>2.8770034508647049</c:v>
                </c:pt>
                <c:pt idx="6331">
                  <c:v>2.8505167421313602</c:v>
                </c:pt>
                <c:pt idx="6332">
                  <c:v>2.7979835991209758</c:v>
                </c:pt>
                <c:pt idx="6333">
                  <c:v>2.824176882349132</c:v>
                </c:pt>
                <c:pt idx="6334">
                  <c:v>2.8505167421313602</c:v>
                </c:pt>
                <c:pt idx="6335">
                  <c:v>2.8770034508647049</c:v>
                </c:pt>
                <c:pt idx="6336">
                  <c:v>2.9036372804418611</c:v>
                </c:pt>
                <c:pt idx="6337">
                  <c:v>2.8770034508647049</c:v>
                </c:pt>
                <c:pt idx="6338">
                  <c:v>2.824176882349132</c:v>
                </c:pt>
                <c:pt idx="6339">
                  <c:v>2.824176882349132</c:v>
                </c:pt>
                <c:pt idx="6340">
                  <c:v>2.7979835991209758</c:v>
                </c:pt>
                <c:pt idx="6341">
                  <c:v>2.7719366195426862</c:v>
                </c:pt>
                <c:pt idx="6342">
                  <c:v>2.746035670200039</c:v>
                </c:pt>
                <c:pt idx="6343">
                  <c:v>2.6946707659975191</c:v>
                </c:pt>
                <c:pt idx="6344">
                  <c:v>2.669206261733196</c:v>
                </c:pt>
                <c:pt idx="6345">
                  <c:v>2.6438866888897441</c:v>
                </c:pt>
                <c:pt idx="6346">
                  <c:v>2.5936812329063721</c:v>
                </c:pt>
                <c:pt idx="6347">
                  <c:v>2.5687947961647648</c:v>
                </c:pt>
                <c:pt idx="6348">
                  <c:v>2.5936812329063721</c:v>
                </c:pt>
                <c:pt idx="6349">
                  <c:v>2.5687947961647648</c:v>
                </c:pt>
                <c:pt idx="6350">
                  <c:v>2.5194531171789638</c:v>
                </c:pt>
                <c:pt idx="6351">
                  <c:v>2.5194531171789638</c:v>
                </c:pt>
                <c:pt idx="6352">
                  <c:v>2.494997318121253</c:v>
                </c:pt>
                <c:pt idx="6353">
                  <c:v>2.494997318121253</c:v>
                </c:pt>
                <c:pt idx="6354">
                  <c:v>2.47068450724155</c:v>
                </c:pt>
                <c:pt idx="6355">
                  <c:v>2.47068450724155</c:v>
                </c:pt>
                <c:pt idx="6356">
                  <c:v>2.47068450724155</c:v>
                </c:pt>
                <c:pt idx="6357">
                  <c:v>2.446514404773668</c:v>
                </c:pt>
                <c:pt idx="6358">
                  <c:v>2.4224867304018889</c:v>
                </c:pt>
                <c:pt idx="6359">
                  <c:v>2.3986012032577051</c:v>
                </c:pt>
                <c:pt idx="6360">
                  <c:v>2.3986012032577051</c:v>
                </c:pt>
                <c:pt idx="6361">
                  <c:v>2.3512554643944368</c:v>
                </c:pt>
                <c:pt idx="6362">
                  <c:v>2.327794688144698</c:v>
                </c:pt>
                <c:pt idx="6363">
                  <c:v>2.304474930054516</c:v>
                </c:pt>
                <c:pt idx="6364">
                  <c:v>2.304474930054516</c:v>
                </c:pt>
                <c:pt idx="6365">
                  <c:v>2.2812959064415459</c:v>
                </c:pt>
                <c:pt idx="6366">
                  <c:v>2.235358925049467</c:v>
                </c:pt>
                <c:pt idx="6367">
                  <c:v>2.2126003970267711</c:v>
                </c:pt>
                <c:pt idx="6368">
                  <c:v>2.2126003970267711</c:v>
                </c:pt>
                <c:pt idx="6369">
                  <c:v>2.1675018363477832</c:v>
                </c:pt>
                <c:pt idx="6370">
                  <c:v>2.1229593559832538</c:v>
                </c:pt>
                <c:pt idx="6371">
                  <c:v>2.1229593559832538</c:v>
                </c:pt>
                <c:pt idx="6372">
                  <c:v>2.1451612299357539</c:v>
                </c:pt>
                <c:pt idx="6373">
                  <c:v>2.1008959261244309</c:v>
                </c:pt>
                <c:pt idx="6374">
                  <c:v>2.0789706513915451</c:v>
                </c:pt>
                <c:pt idx="6375">
                  <c:v>2.05718324221117</c:v>
                </c:pt>
                <c:pt idx="6376">
                  <c:v>2.0355334084003802</c:v>
                </c:pt>
                <c:pt idx="6377">
                  <c:v>2.0355334084003802</c:v>
                </c:pt>
                <c:pt idx="6378">
                  <c:v>2.0140208591628741</c:v>
                </c:pt>
                <c:pt idx="6379">
                  <c:v>1.992645303085083</c:v>
                </c:pt>
                <c:pt idx="6380">
                  <c:v>1.992645303085083</c:v>
                </c:pt>
                <c:pt idx="6381">
                  <c:v>1.9714064481322049</c:v>
                </c:pt>
                <c:pt idx="6382">
                  <c:v>1.9714064481322049</c:v>
                </c:pt>
                <c:pt idx="6383">
                  <c:v>1.950304001644233</c:v>
                </c:pt>
                <c:pt idx="6384">
                  <c:v>1.9085071602726571</c:v>
                </c:pt>
                <c:pt idx="6385">
                  <c:v>1.9085071602726571</c:v>
                </c:pt>
                <c:pt idx="6386">
                  <c:v>1.867252425031664</c:v>
                </c:pt>
                <c:pt idx="6387">
                  <c:v>1.867252425031664</c:v>
                </c:pt>
                <c:pt idx="6388">
                  <c:v>1.867252425031664</c:v>
                </c:pt>
                <c:pt idx="6389">
                  <c:v>1.8468276088008431</c:v>
                </c:pt>
                <c:pt idx="6390">
                  <c:v>1.8265374317164631</c:v>
                </c:pt>
                <c:pt idx="6391">
                  <c:v>1.806381596626617</c:v>
                </c:pt>
                <c:pt idx="6392">
                  <c:v>1.786359805720662</c:v>
                </c:pt>
                <c:pt idx="6393">
                  <c:v>1.766471760524825</c:v>
                </c:pt>
                <c:pt idx="6394">
                  <c:v>1.7467171618977479</c:v>
                </c:pt>
                <c:pt idx="6395">
                  <c:v>1.7270957100259929</c:v>
                </c:pt>
                <c:pt idx="6396">
                  <c:v>1.707607104419484</c:v>
                </c:pt>
                <c:pt idx="6397">
                  <c:v>1.707607104419484</c:v>
                </c:pt>
                <c:pt idx="6398">
                  <c:v>1.669027226631089</c:v>
                </c:pt>
                <c:pt idx="6399">
                  <c:v>1.630975110903125</c:v>
                </c:pt>
                <c:pt idx="6400">
                  <c:v>1.630975110903125</c:v>
                </c:pt>
                <c:pt idx="6401">
                  <c:v>1.6121462052645059</c:v>
                </c:pt>
                <c:pt idx="6402">
                  <c:v>1.6121462052645059</c:v>
                </c:pt>
                <c:pt idx="6403">
                  <c:v>1.6121462052645059</c:v>
                </c:pt>
                <c:pt idx="6404">
                  <c:v>1.5934483284799761</c:v>
                </c:pt>
                <c:pt idx="6405">
                  <c:v>1.5934483284799761</c:v>
                </c:pt>
                <c:pt idx="6406">
                  <c:v>1.6121462052645059</c:v>
                </c:pt>
                <c:pt idx="6407">
                  <c:v>1.6121462052645059</c:v>
                </c:pt>
                <c:pt idx="6408">
                  <c:v>1.5934483284799761</c:v>
                </c:pt>
                <c:pt idx="6409">
                  <c:v>1.5934483284799761</c:v>
                </c:pt>
                <c:pt idx="6410">
                  <c:v>1.5748811751911811</c:v>
                </c:pt>
                <c:pt idx="6411">
                  <c:v>1.556444439324802</c:v>
                </c:pt>
                <c:pt idx="6412">
                  <c:v>1.5748811751911811</c:v>
                </c:pt>
                <c:pt idx="6413">
                  <c:v>1.556444439324802</c:v>
                </c:pt>
                <c:pt idx="6414">
                  <c:v>1.5199609919608661</c:v>
                </c:pt>
                <c:pt idx="6415">
                  <c:v>1.5199609919608661</c:v>
                </c:pt>
                <c:pt idx="6416">
                  <c:v>1.50191366469614</c:v>
                </c:pt>
                <c:pt idx="6417">
                  <c:v>1.50191366469614</c:v>
                </c:pt>
                <c:pt idx="6418">
                  <c:v>1.483995523309098</c:v>
                </c:pt>
                <c:pt idx="6419">
                  <c:v>1.4662062580747091</c:v>
                </c:pt>
                <c:pt idx="6420">
                  <c:v>1.431013113427569</c:v>
                </c:pt>
                <c:pt idx="6421">
                  <c:v>1.431013113427569</c:v>
                </c:pt>
                <c:pt idx="6422">
                  <c:v>1.431013113427569</c:v>
                </c:pt>
                <c:pt idx="6423">
                  <c:v>1.4136086108122441</c:v>
                </c:pt>
                <c:pt idx="6424">
                  <c:v>1.396331737933389</c:v>
                </c:pt>
                <c:pt idx="6425">
                  <c:v>1.37918218128035</c:v>
                </c:pt>
                <c:pt idx="6426">
                  <c:v>1.3621596265685609</c:v>
                </c:pt>
                <c:pt idx="6427">
                  <c:v>1.3621596265685609</c:v>
                </c:pt>
                <c:pt idx="6428">
                  <c:v>1.3621596265685609</c:v>
                </c:pt>
                <c:pt idx="6429">
                  <c:v>1.3621596265685609</c:v>
                </c:pt>
                <c:pt idx="6430">
                  <c:v>1.328494261926231</c:v>
                </c:pt>
                <c:pt idx="6431">
                  <c:v>1.3621596265685609</c:v>
                </c:pt>
                <c:pt idx="6432">
                  <c:v>1.345263758733773</c:v>
                </c:pt>
                <c:pt idx="6433">
                  <c:v>1.345263758733773</c:v>
                </c:pt>
                <c:pt idx="6434">
                  <c:v>1.328494261926231</c:v>
                </c:pt>
                <c:pt idx="6435">
                  <c:v>1.328494261926231</c:v>
                </c:pt>
                <c:pt idx="6436">
                  <c:v>1.311850819504766</c:v>
                </c:pt>
                <c:pt idx="6437">
                  <c:v>1.311850819504766</c:v>
                </c:pt>
                <c:pt idx="6438">
                  <c:v>1.295333114030816</c:v>
                </c:pt>
                <c:pt idx="6439">
                  <c:v>1.295333114030816</c:v>
                </c:pt>
                <c:pt idx="6440">
                  <c:v>1.2789408272623719</c:v>
                </c:pt>
                <c:pt idx="6441">
                  <c:v>1.2789408272623719</c:v>
                </c:pt>
                <c:pt idx="6442">
                  <c:v>1.262673640147844</c:v>
                </c:pt>
                <c:pt idx="6443">
                  <c:v>1.262673640147844</c:v>
                </c:pt>
                <c:pt idx="6444">
                  <c:v>1.246531232819855</c:v>
                </c:pt>
                <c:pt idx="6445">
                  <c:v>1.246531232819855</c:v>
                </c:pt>
                <c:pt idx="6446">
                  <c:v>1.2146194739372109</c:v>
                </c:pt>
                <c:pt idx="6447">
                  <c:v>1.2146194739372109</c:v>
                </c:pt>
                <c:pt idx="6448">
                  <c:v>1.2146194739372109</c:v>
                </c:pt>
                <c:pt idx="6449">
                  <c:v>1.198849478511836</c:v>
                </c:pt>
                <c:pt idx="6450">
                  <c:v>1.183202975118566</c:v>
                </c:pt>
                <c:pt idx="6451">
                  <c:v>1.183202975118566</c:v>
                </c:pt>
                <c:pt idx="6452">
                  <c:v>1.167679639715079</c:v>
                </c:pt>
                <c:pt idx="6453">
                  <c:v>1.167679639715079</c:v>
                </c:pt>
                <c:pt idx="6454">
                  <c:v>1.167679639715079</c:v>
                </c:pt>
                <c:pt idx="6455">
                  <c:v>1.167679639715079</c:v>
                </c:pt>
                <c:pt idx="6456">
                  <c:v>1.183202975118566</c:v>
                </c:pt>
                <c:pt idx="6457">
                  <c:v>1.183202975118566</c:v>
                </c:pt>
                <c:pt idx="6458">
                  <c:v>1.167679639715079</c:v>
                </c:pt>
                <c:pt idx="6459">
                  <c:v>1.1522791474042771</c:v>
                </c:pt>
                <c:pt idx="6460">
                  <c:v>1.1522791474042771</c:v>
                </c:pt>
                <c:pt idx="6461">
                  <c:v>1.137001172427482</c:v>
                </c:pt>
                <c:pt idx="6462">
                  <c:v>1.137001172427482</c:v>
                </c:pt>
                <c:pt idx="6463">
                  <c:v>1.121845388157547</c:v>
                </c:pt>
                <c:pt idx="6464">
                  <c:v>1.121845388157547</c:v>
                </c:pt>
                <c:pt idx="6465">
                  <c:v>1.1068114670918741</c:v>
                </c:pt>
                <c:pt idx="6466">
                  <c:v>1.121845388157547</c:v>
                </c:pt>
                <c:pt idx="6467">
                  <c:v>1.1068114670918741</c:v>
                </c:pt>
                <c:pt idx="6468">
                  <c:v>1.091899080845333</c:v>
                </c:pt>
                <c:pt idx="6469">
                  <c:v>1.183202975118566</c:v>
                </c:pt>
                <c:pt idx="6470">
                  <c:v>1.137001172427482</c:v>
                </c:pt>
                <c:pt idx="6471">
                  <c:v>1.137001172427482</c:v>
                </c:pt>
                <c:pt idx="6472">
                  <c:v>1.137001172427482</c:v>
                </c:pt>
                <c:pt idx="6473">
                  <c:v>1.137001172427482</c:v>
                </c:pt>
                <c:pt idx="6474">
                  <c:v>1.121845388157547</c:v>
                </c:pt>
                <c:pt idx="6475">
                  <c:v>1.1522791474042771</c:v>
                </c:pt>
                <c:pt idx="6476">
                  <c:v>1.137001172427482</c:v>
                </c:pt>
                <c:pt idx="6477">
                  <c:v>1.137001172427482</c:v>
                </c:pt>
                <c:pt idx="6478">
                  <c:v>1.137001172427482</c:v>
                </c:pt>
                <c:pt idx="6479">
                  <c:v>1.137001172427482</c:v>
                </c:pt>
                <c:pt idx="6480">
                  <c:v>1.121845388157547</c:v>
                </c:pt>
                <c:pt idx="6481">
                  <c:v>1.137001172427482</c:v>
                </c:pt>
                <c:pt idx="6482">
                  <c:v>1.121845388157547</c:v>
                </c:pt>
                <c:pt idx="6483">
                  <c:v>1.1068114670918741</c:v>
                </c:pt>
                <c:pt idx="6484">
                  <c:v>1.091899080845333</c:v>
                </c:pt>
                <c:pt idx="6485">
                  <c:v>1.091899080845333</c:v>
                </c:pt>
                <c:pt idx="6486">
                  <c:v>1.0771079001430941</c:v>
                </c:pt>
                <c:pt idx="6487">
                  <c:v>1.0771079001430941</c:v>
                </c:pt>
                <c:pt idx="6488">
                  <c:v>1.0771079001430941</c:v>
                </c:pt>
                <c:pt idx="6489">
                  <c:v>1.091899080845333</c:v>
                </c:pt>
                <c:pt idx="6490">
                  <c:v>1.062437594813352</c:v>
                </c:pt>
                <c:pt idx="6491">
                  <c:v>1.0771079001430941</c:v>
                </c:pt>
                <c:pt idx="6492">
                  <c:v>1.0771079001430941</c:v>
                </c:pt>
                <c:pt idx="6493">
                  <c:v>1.0771079001430941</c:v>
                </c:pt>
                <c:pt idx="6494">
                  <c:v>1.0771079001430941</c:v>
                </c:pt>
                <c:pt idx="6495">
                  <c:v>1.091899080845333</c:v>
                </c:pt>
                <c:pt idx="6496">
                  <c:v>1.0771079001430941</c:v>
                </c:pt>
                <c:pt idx="6497">
                  <c:v>1.062437594813352</c:v>
                </c:pt>
                <c:pt idx="6498">
                  <c:v>1.0771079001430941</c:v>
                </c:pt>
                <c:pt idx="6499">
                  <c:v>1.062437594813352</c:v>
                </c:pt>
                <c:pt idx="6500">
                  <c:v>1.062437594813352</c:v>
                </c:pt>
                <c:pt idx="6501">
                  <c:v>1.0771079001430941</c:v>
                </c:pt>
                <c:pt idx="6502">
                  <c:v>1.0771079001430941</c:v>
                </c:pt>
                <c:pt idx="6503">
                  <c:v>1.062437594813352</c:v>
                </c:pt>
                <c:pt idx="6504">
                  <c:v>1.062437594813352</c:v>
                </c:pt>
                <c:pt idx="6505">
                  <c:v>1.0771079001430941</c:v>
                </c:pt>
                <c:pt idx="6506">
                  <c:v>1.047887833779958</c:v>
                </c:pt>
                <c:pt idx="6507">
                  <c:v>1.0334582850549441</c:v>
                </c:pt>
                <c:pt idx="6508">
                  <c:v>1.047887833779958</c:v>
                </c:pt>
                <c:pt idx="6509">
                  <c:v>1.047887833779958</c:v>
                </c:pt>
                <c:pt idx="6510">
                  <c:v>1.0334582850549441</c:v>
                </c:pt>
                <c:pt idx="6511">
                  <c:v>1.0334582850549441</c:v>
                </c:pt>
                <c:pt idx="6512">
                  <c:v>1.0334582850549441</c:v>
                </c:pt>
                <c:pt idx="6513">
                  <c:v>1.0191486157309531</c:v>
                </c:pt>
                <c:pt idx="6514">
                  <c:v>1.0191486157309531</c:v>
                </c:pt>
                <c:pt idx="6515">
                  <c:v>1.004958491973555</c:v>
                </c:pt>
                <c:pt idx="6516">
                  <c:v>1.004958491973555</c:v>
                </c:pt>
                <c:pt idx="6517">
                  <c:v>0.99088757901345825</c:v>
                </c:pt>
                <c:pt idx="6518">
                  <c:v>0.99088757901345825</c:v>
                </c:pt>
                <c:pt idx="6519">
                  <c:v>0.99088757901345825</c:v>
                </c:pt>
                <c:pt idx="6520">
                  <c:v>0.97693554113860948</c:v>
                </c:pt>
                <c:pt idx="6521">
                  <c:v>0.97693554113860948</c:v>
                </c:pt>
                <c:pt idx="6522">
                  <c:v>0.96310204168618818</c:v>
                </c:pt>
                <c:pt idx="6523">
                  <c:v>0.94938674303447901</c:v>
                </c:pt>
                <c:pt idx="6524">
                  <c:v>0.96310204168618818</c:v>
                </c:pt>
                <c:pt idx="6525">
                  <c:v>0.96310204168618818</c:v>
                </c:pt>
                <c:pt idx="6526">
                  <c:v>0.96310204168618818</c:v>
                </c:pt>
                <c:pt idx="6527">
                  <c:v>0.96310204168618818</c:v>
                </c:pt>
                <c:pt idx="6528">
                  <c:v>0.96310204168618818</c:v>
                </c:pt>
                <c:pt idx="6529">
                  <c:v>0.96310204168618818</c:v>
                </c:pt>
                <c:pt idx="6530">
                  <c:v>0.97693554113860948</c:v>
                </c:pt>
                <c:pt idx="6531">
                  <c:v>0.96310204168618818</c:v>
                </c:pt>
                <c:pt idx="6532">
                  <c:v>0.96310204168618818</c:v>
                </c:pt>
                <c:pt idx="6533">
                  <c:v>0.96310204168618818</c:v>
                </c:pt>
                <c:pt idx="6534">
                  <c:v>0.96310204168618818</c:v>
                </c:pt>
                <c:pt idx="6535">
                  <c:v>0.94938674303447901</c:v>
                </c:pt>
                <c:pt idx="6536">
                  <c:v>0.94938674303447901</c:v>
                </c:pt>
                <c:pt idx="6537">
                  <c:v>0.94938674303447901</c:v>
                </c:pt>
                <c:pt idx="6538">
                  <c:v>0.92230939280230684</c:v>
                </c:pt>
                <c:pt idx="6539">
                  <c:v>0.94938674303447901</c:v>
                </c:pt>
                <c:pt idx="6540">
                  <c:v>0.93578930659463289</c:v>
                </c:pt>
                <c:pt idx="6541">
                  <c:v>0.92230939280230684</c:v>
                </c:pt>
                <c:pt idx="6542">
                  <c:v>0.92230939280230684</c:v>
                </c:pt>
                <c:pt idx="6543">
                  <c:v>0.92230939280230684</c:v>
                </c:pt>
                <c:pt idx="6544">
                  <c:v>0.92230939280230684</c:v>
                </c:pt>
                <c:pt idx="6545">
                  <c:v>0.90894666110918465</c:v>
                </c:pt>
                <c:pt idx="6546">
                  <c:v>0.90894666110918465</c:v>
                </c:pt>
                <c:pt idx="6547">
                  <c:v>0.89570076997437209</c:v>
                </c:pt>
                <c:pt idx="6548">
                  <c:v>0.88257137685566767</c:v>
                </c:pt>
                <c:pt idx="6549">
                  <c:v>0.88257137685566767</c:v>
                </c:pt>
                <c:pt idx="6550">
                  <c:v>0.89570076997437209</c:v>
                </c:pt>
                <c:pt idx="6551">
                  <c:v>0.89570076997437209</c:v>
                </c:pt>
                <c:pt idx="6552">
                  <c:v>0.88257137685566767</c:v>
                </c:pt>
                <c:pt idx="6553">
                  <c:v>0.8695581382007036</c:v>
                </c:pt>
                <c:pt idx="6554">
                  <c:v>0.88257137685566767</c:v>
                </c:pt>
                <c:pt idx="6555">
                  <c:v>0.89570076997437209</c:v>
                </c:pt>
                <c:pt idx="6556">
                  <c:v>0.89570076997437209</c:v>
                </c:pt>
                <c:pt idx="6557">
                  <c:v>0.89570076997437209</c:v>
                </c:pt>
                <c:pt idx="6558">
                  <c:v>0.88257137685566767</c:v>
                </c:pt>
                <c:pt idx="6559">
                  <c:v>0.88257137685566767</c:v>
                </c:pt>
                <c:pt idx="6560">
                  <c:v>0.8695581382007036</c:v>
                </c:pt>
                <c:pt idx="6561">
                  <c:v>0.8695581382007036</c:v>
                </c:pt>
                <c:pt idx="6562">
                  <c:v>0.8695581382007036</c:v>
                </c:pt>
                <c:pt idx="6563">
                  <c:v>0.8695581382007036</c:v>
                </c:pt>
                <c:pt idx="6564">
                  <c:v>0.85666070943795491</c:v>
                </c:pt>
                <c:pt idx="6565">
                  <c:v>0.84387874496761672</c:v>
                </c:pt>
                <c:pt idx="6566">
                  <c:v>0.84387874496761672</c:v>
                </c:pt>
                <c:pt idx="6567">
                  <c:v>0.83121189815234187</c:v>
                </c:pt>
                <c:pt idx="6568">
                  <c:v>0.83121189815234187</c:v>
                </c:pt>
                <c:pt idx="6569">
                  <c:v>0.83121189815234187</c:v>
                </c:pt>
                <c:pt idx="6570">
                  <c:v>0.81865982130783976</c:v>
                </c:pt>
                <c:pt idx="6571">
                  <c:v>0.80622216569333294</c:v>
                </c:pt>
                <c:pt idx="6572">
                  <c:v>0.81865982130783976</c:v>
                </c:pt>
                <c:pt idx="6573">
                  <c:v>0.80622216569333294</c:v>
                </c:pt>
                <c:pt idx="6574">
                  <c:v>0.81865982130783976</c:v>
                </c:pt>
                <c:pt idx="6575">
                  <c:v>0.81865982130783976</c:v>
                </c:pt>
                <c:pt idx="6576">
                  <c:v>0.81865982130783976</c:v>
                </c:pt>
                <c:pt idx="6577">
                  <c:v>0.81865982130783976</c:v>
                </c:pt>
                <c:pt idx="6578">
                  <c:v>0.80622216569333294</c:v>
                </c:pt>
                <c:pt idx="6579">
                  <c:v>0.81865982130783976</c:v>
                </c:pt>
                <c:pt idx="6580">
                  <c:v>0.80622216569333294</c:v>
                </c:pt>
                <c:pt idx="6581">
                  <c:v>0.80622216569333294</c:v>
                </c:pt>
                <c:pt idx="6582">
                  <c:v>0.80622216569333294</c:v>
                </c:pt>
                <c:pt idx="6583">
                  <c:v>0.80622216569333294</c:v>
                </c:pt>
                <c:pt idx="6584">
                  <c:v>0.80622216569333294</c:v>
                </c:pt>
                <c:pt idx="6585">
                  <c:v>0.80622216569333294</c:v>
                </c:pt>
                <c:pt idx="6586">
                  <c:v>0.79389858150186732</c:v>
                </c:pt>
                <c:pt idx="6587">
                  <c:v>0.79389858150186732</c:v>
                </c:pt>
                <c:pt idx="6588">
                  <c:v>0.79389858150186732</c:v>
                </c:pt>
                <c:pt idx="6589">
                  <c:v>0.80622216569333294</c:v>
                </c:pt>
                <c:pt idx="6590">
                  <c:v>0.78168871785047223</c:v>
                </c:pt>
                <c:pt idx="6591">
                  <c:v>0.80622216569333294</c:v>
                </c:pt>
                <c:pt idx="6592">
                  <c:v>0.79389858150186732</c:v>
                </c:pt>
                <c:pt idx="6593">
                  <c:v>0.79389858150186732</c:v>
                </c:pt>
                <c:pt idx="6594">
                  <c:v>0.78168871785047223</c:v>
                </c:pt>
                <c:pt idx="6595">
                  <c:v>0.76959222277017059</c:v>
                </c:pt>
                <c:pt idx="6596">
                  <c:v>0.78168871785047223</c:v>
                </c:pt>
                <c:pt idx="6597">
                  <c:v>0.79389858150186732</c:v>
                </c:pt>
                <c:pt idx="6598">
                  <c:v>0.80622216569333294</c:v>
                </c:pt>
                <c:pt idx="6599">
                  <c:v>0.80622216569333294</c:v>
                </c:pt>
                <c:pt idx="6600">
                  <c:v>0.81865982130783976</c:v>
                </c:pt>
                <c:pt idx="6601">
                  <c:v>0.83121189815234187</c:v>
                </c:pt>
                <c:pt idx="6602">
                  <c:v>0.85666070943795491</c:v>
                </c:pt>
                <c:pt idx="6603">
                  <c:v>0.89570076997437209</c:v>
                </c:pt>
                <c:pt idx="6604">
                  <c:v>1.004958491973555</c:v>
                </c:pt>
                <c:pt idx="6605">
                  <c:v>1.246531232819855</c:v>
                </c:pt>
                <c:pt idx="6606">
                  <c:v>1.431013113427569</c:v>
                </c:pt>
                <c:pt idx="6607">
                  <c:v>1.6499353500442111</c:v>
                </c:pt>
                <c:pt idx="6608">
                  <c:v>1.7467171618977479</c:v>
                </c:pt>
                <c:pt idx="6609">
                  <c:v>1.867252425031664</c:v>
                </c:pt>
                <c:pt idx="6610">
                  <c:v>1.9293376703319101</c:v>
                </c:pt>
                <c:pt idx="6611">
                  <c:v>1.950304001644233</c:v>
                </c:pt>
                <c:pt idx="6612">
                  <c:v>1.9293376703319101</c:v>
                </c:pt>
                <c:pt idx="6613">
                  <c:v>1.9293376703319101</c:v>
                </c:pt>
                <c:pt idx="6614">
                  <c:v>1.8878121769064511</c:v>
                </c:pt>
                <c:pt idx="6615">
                  <c:v>1.8265374317164631</c:v>
                </c:pt>
                <c:pt idx="6616">
                  <c:v>1.806381596626617</c:v>
                </c:pt>
                <c:pt idx="6617">
                  <c:v>1.766471760524825</c:v>
                </c:pt>
                <c:pt idx="6618">
                  <c:v>1.688251043906916</c:v>
                </c:pt>
                <c:pt idx="6619">
                  <c:v>1.6499353500442111</c:v>
                </c:pt>
                <c:pt idx="6620">
                  <c:v>1.5934483284799761</c:v>
                </c:pt>
                <c:pt idx="6621">
                  <c:v>1.556444439324802</c:v>
                </c:pt>
                <c:pt idx="6622">
                  <c:v>1.5381378140875119</c:v>
                </c:pt>
                <c:pt idx="6623">
                  <c:v>1.483995523309098</c:v>
                </c:pt>
                <c:pt idx="6624">
                  <c:v>1.448545558521785</c:v>
                </c:pt>
                <c:pt idx="6625">
                  <c:v>1.431013113427569</c:v>
                </c:pt>
                <c:pt idx="6626">
                  <c:v>1.4136086108122441</c:v>
                </c:pt>
                <c:pt idx="6627">
                  <c:v>1.396331737933389</c:v>
                </c:pt>
                <c:pt idx="6628">
                  <c:v>1.37918218128035</c:v>
                </c:pt>
                <c:pt idx="6629">
                  <c:v>1.37918218128035</c:v>
                </c:pt>
                <c:pt idx="6630">
                  <c:v>1.345263758733773</c:v>
                </c:pt>
                <c:pt idx="6631">
                  <c:v>1.345263758733773</c:v>
                </c:pt>
                <c:pt idx="6632">
                  <c:v>1.3621596265685609</c:v>
                </c:pt>
                <c:pt idx="6633">
                  <c:v>1.345263758733773</c:v>
                </c:pt>
                <c:pt idx="6634">
                  <c:v>1.328494261926231</c:v>
                </c:pt>
                <c:pt idx="6635">
                  <c:v>1.311850819504766</c:v>
                </c:pt>
                <c:pt idx="6636">
                  <c:v>1.311850819504766</c:v>
                </c:pt>
                <c:pt idx="6637">
                  <c:v>1.311850819504766</c:v>
                </c:pt>
                <c:pt idx="6638">
                  <c:v>1.2789408272623719</c:v>
                </c:pt>
                <c:pt idx="6639">
                  <c:v>1.345263758733773</c:v>
                </c:pt>
                <c:pt idx="6640">
                  <c:v>1.37918218128035</c:v>
                </c:pt>
                <c:pt idx="6641">
                  <c:v>1.431013113427569</c:v>
                </c:pt>
                <c:pt idx="6642">
                  <c:v>1.4662062580747091</c:v>
                </c:pt>
                <c:pt idx="6643">
                  <c:v>1.5199609919608661</c:v>
                </c:pt>
                <c:pt idx="6644">
                  <c:v>1.5381378140875119</c:v>
                </c:pt>
                <c:pt idx="6645">
                  <c:v>1.5199609919608661</c:v>
                </c:pt>
                <c:pt idx="6646">
                  <c:v>1.5381378140875119</c:v>
                </c:pt>
                <c:pt idx="6647">
                  <c:v>1.6499353500442111</c:v>
                </c:pt>
                <c:pt idx="6648">
                  <c:v>1.786359805720662</c:v>
                </c:pt>
                <c:pt idx="6649">
                  <c:v>1.8468276088008431</c:v>
                </c:pt>
                <c:pt idx="6650">
                  <c:v>1.8878121769064511</c:v>
                </c:pt>
                <c:pt idx="6651">
                  <c:v>1.8878121769064511</c:v>
                </c:pt>
                <c:pt idx="6652">
                  <c:v>1.9293376703319101</c:v>
                </c:pt>
                <c:pt idx="6653">
                  <c:v>1.950304001644233</c:v>
                </c:pt>
                <c:pt idx="6654">
                  <c:v>2.0140208591628741</c:v>
                </c:pt>
                <c:pt idx="6655">
                  <c:v>2.0140208591628741</c:v>
                </c:pt>
                <c:pt idx="6656">
                  <c:v>2.1451612299357539</c:v>
                </c:pt>
                <c:pt idx="6657">
                  <c:v>2.1451612299357539</c:v>
                </c:pt>
                <c:pt idx="6658">
                  <c:v>2.327794688144698</c:v>
                </c:pt>
                <c:pt idx="6659">
                  <c:v>2.374857541916541</c:v>
                </c:pt>
                <c:pt idx="6660">
                  <c:v>0</c:v>
                </c:pt>
                <c:pt idx="6661">
                  <c:v>0</c:v>
                </c:pt>
                <c:pt idx="6662">
                  <c:v>0</c:v>
                </c:pt>
                <c:pt idx="6663">
                  <c:v>0</c:v>
                </c:pt>
                <c:pt idx="6664">
                  <c:v>0</c:v>
                </c:pt>
                <c:pt idx="6665">
                  <c:v>0</c:v>
                </c:pt>
                <c:pt idx="6666">
                  <c:v>0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0</c:v>
                </c:pt>
                <c:pt idx="6673">
                  <c:v>0</c:v>
                </c:pt>
                <c:pt idx="6674">
                  <c:v>0</c:v>
                </c:pt>
                <c:pt idx="6675">
                  <c:v>0</c:v>
                </c:pt>
                <c:pt idx="6676">
                  <c:v>0</c:v>
                </c:pt>
                <c:pt idx="6677">
                  <c:v>0</c:v>
                </c:pt>
                <c:pt idx="6678">
                  <c:v>0</c:v>
                </c:pt>
                <c:pt idx="6679">
                  <c:v>0</c:v>
                </c:pt>
                <c:pt idx="6680">
                  <c:v>0</c:v>
                </c:pt>
                <c:pt idx="6681">
                  <c:v>0</c:v>
                </c:pt>
                <c:pt idx="6682">
                  <c:v>0</c:v>
                </c:pt>
                <c:pt idx="6683">
                  <c:v>0</c:v>
                </c:pt>
                <c:pt idx="6684">
                  <c:v>0</c:v>
                </c:pt>
                <c:pt idx="6685">
                  <c:v>0</c:v>
                </c:pt>
                <c:pt idx="6686">
                  <c:v>0</c:v>
                </c:pt>
                <c:pt idx="6687">
                  <c:v>0</c:v>
                </c:pt>
                <c:pt idx="6688">
                  <c:v>0</c:v>
                </c:pt>
                <c:pt idx="6689">
                  <c:v>1.246531232819855</c:v>
                </c:pt>
                <c:pt idx="6690">
                  <c:v>2.9036372804418611</c:v>
                </c:pt>
                <c:pt idx="6691">
                  <c:v>2.8770034508647049</c:v>
                </c:pt>
                <c:pt idx="6692">
                  <c:v>2.8770034508647049</c:v>
                </c:pt>
                <c:pt idx="6693">
                  <c:v>2.9036372804418611</c:v>
                </c:pt>
                <c:pt idx="6694">
                  <c:v>2.8770034508647049</c:v>
                </c:pt>
                <c:pt idx="6695">
                  <c:v>2.9573473871933649</c:v>
                </c:pt>
                <c:pt idx="6696">
                  <c:v>2.9304185022539668</c:v>
                </c:pt>
                <c:pt idx="6697">
                  <c:v>2.9304185022539668</c:v>
                </c:pt>
                <c:pt idx="6698">
                  <c:v>2.9573473871933649</c:v>
                </c:pt>
                <c:pt idx="6699">
                  <c:v>2.9573473871933649</c:v>
                </c:pt>
                <c:pt idx="6700">
                  <c:v>2.984424205656353</c:v>
                </c:pt>
                <c:pt idx="6701">
                  <c:v>3.0390227222742681</c:v>
                </c:pt>
                <c:pt idx="6702">
                  <c:v>3.0116492275458828</c:v>
                </c:pt>
                <c:pt idx="6703">
                  <c:v>3.0116492275458828</c:v>
                </c:pt>
                <c:pt idx="6704">
                  <c:v>3.0390227222742681</c:v>
                </c:pt>
                <c:pt idx="6705">
                  <c:v>3.06654495876584</c:v>
                </c:pt>
                <c:pt idx="6706">
                  <c:v>3.0116492275458828</c:v>
                </c:pt>
                <c:pt idx="6707">
                  <c:v>2.984424205656353</c:v>
                </c:pt>
                <c:pt idx="6708">
                  <c:v>3.06654495876584</c:v>
                </c:pt>
                <c:pt idx="6709">
                  <c:v>3.0390227222742681</c:v>
                </c:pt>
                <c:pt idx="6710">
                  <c:v>3.06654495876584</c:v>
                </c:pt>
                <c:pt idx="6711">
                  <c:v>3.06654495876584</c:v>
                </c:pt>
                <c:pt idx="6712">
                  <c:v>3.06654495876584</c:v>
                </c:pt>
                <c:pt idx="6713">
                  <c:v>3.0942162054595879</c:v>
                </c:pt>
                <c:pt idx="6714">
                  <c:v>3.0942162054595879</c:v>
                </c:pt>
                <c:pt idx="6715">
                  <c:v>3.06654495876584</c:v>
                </c:pt>
                <c:pt idx="6716">
                  <c:v>3.0942162054595879</c:v>
                </c:pt>
                <c:pt idx="6717">
                  <c:v>3.0942162054595879</c:v>
                </c:pt>
                <c:pt idx="6718">
                  <c:v>3.06654495876584</c:v>
                </c:pt>
                <c:pt idx="6719">
                  <c:v>3.0942162054595879</c:v>
                </c:pt>
                <c:pt idx="6720">
                  <c:v>3.1220367303117862</c:v>
                </c:pt>
                <c:pt idx="6721">
                  <c:v>3.0942162054595879</c:v>
                </c:pt>
                <c:pt idx="6722">
                  <c:v>3.1220367303117862</c:v>
                </c:pt>
                <c:pt idx="6723">
                  <c:v>3.1220367303117862</c:v>
                </c:pt>
                <c:pt idx="6724">
                  <c:v>3.1220367303117862</c:v>
                </c:pt>
                <c:pt idx="6725">
                  <c:v>3.1220367303117862</c:v>
                </c:pt>
                <c:pt idx="6726">
                  <c:v>3.1220367303117862</c:v>
                </c:pt>
                <c:pt idx="6727">
                  <c:v>3.1500068007985802</c:v>
                </c:pt>
                <c:pt idx="6728">
                  <c:v>3.206396646195329</c:v>
                </c:pt>
                <c:pt idx="6729">
                  <c:v>3.1220367303117862</c:v>
                </c:pt>
                <c:pt idx="6730">
                  <c:v>3.1500068007985802</c:v>
                </c:pt>
                <c:pt idx="6731">
                  <c:v>3.1500068007985802</c:v>
                </c:pt>
                <c:pt idx="6732">
                  <c:v>3.1781266839185651</c:v>
                </c:pt>
                <c:pt idx="6733">
                  <c:v>3.1781266839185651</c:v>
                </c:pt>
                <c:pt idx="6734">
                  <c:v>3.1500068007985802</c:v>
                </c:pt>
                <c:pt idx="6735">
                  <c:v>3.206396646195329</c:v>
                </c:pt>
                <c:pt idx="6736">
                  <c:v>3.1781266839185651</c:v>
                </c:pt>
                <c:pt idx="6737">
                  <c:v>3.206396646195329</c:v>
                </c:pt>
                <c:pt idx="6738">
                  <c:v>3.1781266839185651</c:v>
                </c:pt>
                <c:pt idx="6739">
                  <c:v>3.1781266839185651</c:v>
                </c:pt>
                <c:pt idx="6740">
                  <c:v>3.206396646195329</c:v>
                </c:pt>
                <c:pt idx="6741">
                  <c:v>3.2348169536799851</c:v>
                </c:pt>
                <c:pt idx="6742">
                  <c:v>3.206396646195329</c:v>
                </c:pt>
                <c:pt idx="6743">
                  <c:v>3.2633878719536669</c:v>
                </c:pt>
                <c:pt idx="6744">
                  <c:v>3.2633878719536669</c:v>
                </c:pt>
                <c:pt idx="6745">
                  <c:v>3.2633878719536669</c:v>
                </c:pt>
                <c:pt idx="6746">
                  <c:v>3.2633878719536669</c:v>
                </c:pt>
                <c:pt idx="6747">
                  <c:v>3.2921096661300209</c:v>
                </c:pt>
                <c:pt idx="6748">
                  <c:v>3.2921096661300209</c:v>
                </c:pt>
                <c:pt idx="6749">
                  <c:v>3.2633878719536669</c:v>
                </c:pt>
                <c:pt idx="6750">
                  <c:v>3.320982600857656</c:v>
                </c:pt>
                <c:pt idx="6751">
                  <c:v>3.2921096661300209</c:v>
                </c:pt>
                <c:pt idx="6752">
                  <c:v>3.320982600857656</c:v>
                </c:pt>
                <c:pt idx="6753">
                  <c:v>3.320982600857656</c:v>
                </c:pt>
                <c:pt idx="6754">
                  <c:v>3.3500069403225909</c:v>
                </c:pt>
                <c:pt idx="6755">
                  <c:v>3.320982600857656</c:v>
                </c:pt>
                <c:pt idx="6756">
                  <c:v>3.4085108879099399</c:v>
                </c:pt>
                <c:pt idx="6757">
                  <c:v>3.3500069403225909</c:v>
                </c:pt>
                <c:pt idx="6758">
                  <c:v>3.3500069403225909</c:v>
                </c:pt>
                <c:pt idx="6759">
                  <c:v>3.3500069403225909</c:v>
                </c:pt>
                <c:pt idx="6760">
                  <c:v>3.3500069403225909</c:v>
                </c:pt>
                <c:pt idx="6761">
                  <c:v>3.4085108879099399</c:v>
                </c:pt>
                <c:pt idx="6762">
                  <c:v>3.3500069403225909</c:v>
                </c:pt>
                <c:pt idx="6763">
                  <c:v>3.320982600857656</c:v>
                </c:pt>
                <c:pt idx="6764">
                  <c:v>3.4085108879099399</c:v>
                </c:pt>
                <c:pt idx="6765">
                  <c:v>3.437991022113069</c:v>
                </c:pt>
                <c:pt idx="6766">
                  <c:v>3.437991022113069</c:v>
                </c:pt>
                <c:pt idx="6767">
                  <c:v>3.4085108879099399</c:v>
                </c:pt>
                <c:pt idx="6768">
                  <c:v>3.4676236132196601</c:v>
                </c:pt>
                <c:pt idx="6769">
                  <c:v>3.437991022113069</c:v>
                </c:pt>
                <c:pt idx="6770">
                  <c:v>3.4676236132196601</c:v>
                </c:pt>
                <c:pt idx="6771">
                  <c:v>3.4676236132196601</c:v>
                </c:pt>
                <c:pt idx="6772">
                  <c:v>3.8668394390966681</c:v>
                </c:pt>
                <c:pt idx="6773">
                  <c:v>5.0743120268883093</c:v>
                </c:pt>
                <c:pt idx="6774">
                  <c:v>7.811501478457509</c:v>
                </c:pt>
                <c:pt idx="6775">
                  <c:v>9.7809944306653005</c:v>
                </c:pt>
                <c:pt idx="6776">
                  <c:v>10.343899664255011</c:v>
                </c:pt>
                <c:pt idx="6777">
                  <c:v>10.40123187510622</c:v>
                </c:pt>
                <c:pt idx="6778">
                  <c:v>10.060084854000889</c:v>
                </c:pt>
                <c:pt idx="6779">
                  <c:v>9.6706751566293399</c:v>
                </c:pt>
                <c:pt idx="6780">
                  <c:v>9.183494481258867</c:v>
                </c:pt>
                <c:pt idx="6781">
                  <c:v>8.763067951687189</c:v>
                </c:pt>
                <c:pt idx="6782">
                  <c:v>8.4554749745476681</c:v>
                </c:pt>
                <c:pt idx="6783">
                  <c:v>8.1049178624342808</c:v>
                </c:pt>
                <c:pt idx="6784">
                  <c:v>7.811501478457509</c:v>
                </c:pt>
                <c:pt idx="6785">
                  <c:v>7.5245525531334483</c:v>
                </c:pt>
                <c:pt idx="6786">
                  <c:v>7.24402285626633</c:v>
                </c:pt>
                <c:pt idx="6787">
                  <c:v>7.0151166382043533</c:v>
                </c:pt>
                <c:pt idx="6788">
                  <c:v>6.7906061574420482</c:v>
                </c:pt>
                <c:pt idx="6789">
                  <c:v>6.5704629102479144</c:v>
                </c:pt>
                <c:pt idx="6790">
                  <c:v>6.4404613064900236</c:v>
                </c:pt>
                <c:pt idx="6791">
                  <c:v>6.2695446526279817</c:v>
                </c:pt>
                <c:pt idx="6792">
                  <c:v>6.1431631615597464</c:v>
                </c:pt>
                <c:pt idx="6793">
                  <c:v>6.0597653423086992</c:v>
                </c:pt>
                <c:pt idx="6794">
                  <c:v>5.8950169064219828</c:v>
                </c:pt>
                <c:pt idx="6795">
                  <c:v>5.7732394866004864</c:v>
                </c:pt>
                <c:pt idx="6796">
                  <c:v>5.7329855487197756</c:v>
                </c:pt>
                <c:pt idx="6797">
                  <c:v>5.5736561656595676</c:v>
                </c:pt>
                <c:pt idx="6798">
                  <c:v>5.4949999715866316</c:v>
                </c:pt>
                <c:pt idx="6799">
                  <c:v>5.3782709418251589</c:v>
                </c:pt>
                <c:pt idx="6800">
                  <c:v>5.3396950452254357</c:v>
                </c:pt>
                <c:pt idx="6801">
                  <c:v>5.224965337259869</c:v>
                </c:pt>
                <c:pt idx="6802">
                  <c:v>5.1493081103403071</c:v>
                </c:pt>
                <c:pt idx="6803">
                  <c:v>5.0743120268883093</c:v>
                </c:pt>
                <c:pt idx="6804">
                  <c:v>5.0370613088279992</c:v>
                </c:pt>
                <c:pt idx="6805">
                  <c:v>4.9630533066527089</c:v>
                </c:pt>
                <c:pt idx="6806">
                  <c:v>4.8897015943675664</c:v>
                </c:pt>
                <c:pt idx="6807">
                  <c:v>4.8532712373139137</c:v>
                </c:pt>
                <c:pt idx="6808">
                  <c:v>4.7449592275844736</c:v>
                </c:pt>
                <c:pt idx="6809">
                  <c:v>4.7091807607514582</c:v>
                </c:pt>
                <c:pt idx="6810">
                  <c:v>4.6735646524979506</c:v>
                </c:pt>
                <c:pt idx="6811">
                  <c:v>4.6028185260182273</c:v>
                </c:pt>
                <c:pt idx="6812">
                  <c:v>4.5327188729636969</c:v>
                </c:pt>
                <c:pt idx="6813">
                  <c:v>4.4979108550729316</c:v>
                </c:pt>
                <c:pt idx="6814">
                  <c:v>4.4287771954336401</c:v>
                </c:pt>
                <c:pt idx="6815">
                  <c:v>4.3944510560809347</c:v>
                </c:pt>
                <c:pt idx="6816">
                  <c:v>4.3602850446592996</c:v>
                </c:pt>
                <c:pt idx="6817">
                  <c:v>4.3262789113977842</c:v>
                </c:pt>
                <c:pt idx="6818">
                  <c:v>4.2587452783153559</c:v>
                </c:pt>
                <c:pt idx="6819">
                  <c:v>4.2587452783153559</c:v>
                </c:pt>
                <c:pt idx="6820">
                  <c:v>4.1586376480478284</c:v>
                </c:pt>
                <c:pt idx="6821">
                  <c:v>4.1918481508164236</c:v>
                </c:pt>
                <c:pt idx="6822">
                  <c:v>4.1586376480478284</c:v>
                </c:pt>
                <c:pt idx="6823">
                  <c:v>4.0926915037516558</c:v>
                </c:pt>
                <c:pt idx="6824">
                  <c:v>4.1918481508164236</c:v>
                </c:pt>
                <c:pt idx="6825">
                  <c:v>4.1255855165415198</c:v>
                </c:pt>
                <c:pt idx="6826">
                  <c:v>4.2252172769910681</c:v>
                </c:pt>
                <c:pt idx="6827">
                  <c:v>4.3262789113977842</c:v>
                </c:pt>
                <c:pt idx="6828">
                  <c:v>4.3944510560809347</c:v>
                </c:pt>
                <c:pt idx="6829">
                  <c:v>4.5676880139974712</c:v>
                </c:pt>
                <c:pt idx="6830">
                  <c:v>4.6381106564898653</c:v>
                </c:pt>
                <c:pt idx="6831">
                  <c:v>4.6381106564898653</c:v>
                </c:pt>
                <c:pt idx="6832">
                  <c:v>4.6735646524979506</c:v>
                </c:pt>
                <c:pt idx="6833">
                  <c:v>4.8532712373139137</c:v>
                </c:pt>
                <c:pt idx="6834">
                  <c:v>5.1117275466190542</c:v>
                </c:pt>
                <c:pt idx="6835">
                  <c:v>5.3782709418251589</c:v>
                </c:pt>
                <c:pt idx="6836">
                  <c:v>5.6929004846687317</c:v>
                </c:pt>
                <c:pt idx="6837">
                  <c:v>5.9359487011770211</c:v>
                </c:pt>
                <c:pt idx="6838">
                  <c:v>6.2272458764268341</c:v>
                </c:pt>
                <c:pt idx="6839">
                  <c:v>6.8351579601162769</c:v>
                </c:pt>
                <c:pt idx="6840">
                  <c:v>7.61948655812974</c:v>
                </c:pt>
                <c:pt idx="6841">
                  <c:v>8.6598039608121056</c:v>
                </c:pt>
                <c:pt idx="6842">
                  <c:v>9.5066018850240646</c:v>
                </c:pt>
                <c:pt idx="6843">
                  <c:v>10.00388966452963</c:v>
                </c:pt>
                <c:pt idx="6844">
                  <c:v>10.286757483798089</c:v>
                </c:pt>
                <c:pt idx="6845">
                  <c:v>10.229805123315209</c:v>
                </c:pt>
                <c:pt idx="6846">
                  <c:v>10.11646901942221</c:v>
                </c:pt>
                <c:pt idx="6847">
                  <c:v>10.00388966452963</c:v>
                </c:pt>
                <c:pt idx="6848">
                  <c:v>9.7257409422482439</c:v>
                </c:pt>
                <c:pt idx="6849">
                  <c:v>9.5611058414136672</c:v>
                </c:pt>
                <c:pt idx="6850">
                  <c:v>9.3442102548473169</c:v>
                </c:pt>
                <c:pt idx="6851">
                  <c:v>9.183494481258867</c:v>
                </c:pt>
                <c:pt idx="6852">
                  <c:v>9.0244487593805065</c:v>
                </c:pt>
                <c:pt idx="6853">
                  <c:v>8.8670672640863888</c:v>
                </c:pt>
                <c:pt idx="6854">
                  <c:v>8.7113441497896265</c:v>
                </c:pt>
                <c:pt idx="6855">
                  <c:v>8.5572735502251973</c:v>
                </c:pt>
                <c:pt idx="6856">
                  <c:v>8.4048495782289159</c:v>
                </c:pt>
                <c:pt idx="6857">
                  <c:v>8.30414547319441</c:v>
                </c:pt>
                <c:pt idx="6858">
                  <c:v>8.1544527404135145</c:v>
                </c:pt>
                <c:pt idx="6859">
                  <c:v>8.1049178624342808</c:v>
                </c:pt>
                <c:pt idx="6860">
                  <c:v>7.9085859618891599</c:v>
                </c:pt>
                <c:pt idx="6861">
                  <c:v>7.7632288265480662</c:v>
                </c:pt>
                <c:pt idx="6862">
                  <c:v>7.61948655812974</c:v>
                </c:pt>
                <c:pt idx="6863">
                  <c:v>7.5245525531334483</c:v>
                </c:pt>
                <c:pt idx="6864">
                  <c:v>7.3834883296961697</c:v>
                </c:pt>
                <c:pt idx="6865">
                  <c:v>7.3368224997235849</c:v>
                </c:pt>
                <c:pt idx="6866">
                  <c:v>7.2903340837143951</c:v>
                </c:pt>
                <c:pt idx="6867">
                  <c:v>7.1519310640078579</c:v>
                </c:pt>
                <c:pt idx="6868">
                  <c:v>7.1519310640078579</c:v>
                </c:pt>
                <c:pt idx="6869">
                  <c:v>7.0151166382043533</c:v>
                </c:pt>
                <c:pt idx="6870">
                  <c:v>6.9247865494803511</c:v>
                </c:pt>
                <c:pt idx="6871">
                  <c:v>6.8351579601162769</c:v>
                </c:pt>
                <c:pt idx="6872">
                  <c:v>6.7906061574420482</c:v>
                </c:pt>
                <c:pt idx="6873">
                  <c:v>6.7020263929977268</c:v>
                </c:pt>
                <c:pt idx="6874">
                  <c:v>6.6141435554427952</c:v>
                </c:pt>
                <c:pt idx="6875">
                  <c:v>6.4836220163624469</c:v>
                </c:pt>
                <c:pt idx="6876">
                  <c:v>6.3974734466973624</c:v>
                </c:pt>
                <c:pt idx="6877">
                  <c:v>6.3546582056228429</c:v>
                </c:pt>
                <c:pt idx="6878">
                  <c:v>6.2272458764268341</c:v>
                </c:pt>
                <c:pt idx="6879">
                  <c:v>6.2272458764268341</c:v>
                </c:pt>
                <c:pt idx="6880">
                  <c:v>6.1013787567233564</c:v>
                </c:pt>
                <c:pt idx="6881">
                  <c:v>6.0597653423086992</c:v>
                </c:pt>
                <c:pt idx="6882">
                  <c:v>5.9770505488986529</c:v>
                </c:pt>
                <c:pt idx="6883">
                  <c:v>5.8950169064219828</c:v>
                </c:pt>
                <c:pt idx="6884">
                  <c:v>5.8542549294611446</c:v>
                </c:pt>
                <c:pt idx="6885">
                  <c:v>5.7329855487197756</c:v>
                </c:pt>
                <c:pt idx="6886">
                  <c:v>5.7329855487197756</c:v>
                </c:pt>
                <c:pt idx="6887">
                  <c:v>5.6929004846687317</c:v>
                </c:pt>
                <c:pt idx="6888">
                  <c:v>5.6929004846687317</c:v>
                </c:pt>
                <c:pt idx="6889">
                  <c:v>5.6929004846687317</c:v>
                </c:pt>
                <c:pt idx="6890">
                  <c:v>5.6929004846687317</c:v>
                </c:pt>
                <c:pt idx="6891">
                  <c:v>5.6529840576306087</c:v>
                </c:pt>
                <c:pt idx="6892">
                  <c:v>5.6529840576306087</c:v>
                </c:pt>
                <c:pt idx="6893">
                  <c:v>5.7329855487197756</c:v>
                </c:pt>
                <c:pt idx="6894">
                  <c:v>5.6929004846687317</c:v>
                </c:pt>
                <c:pt idx="6895">
                  <c:v>5.6929004846687317</c:v>
                </c:pt>
                <c:pt idx="6896">
                  <c:v>5.5736561656595676</c:v>
                </c:pt>
                <c:pt idx="6897">
                  <c:v>5.6929004846687317</c:v>
                </c:pt>
                <c:pt idx="6898">
                  <c:v>5.5736561656595676</c:v>
                </c:pt>
                <c:pt idx="6899">
                  <c:v>5.6529840576306087</c:v>
                </c:pt>
                <c:pt idx="6900">
                  <c:v>5.6132360304556252</c:v>
                </c:pt>
                <c:pt idx="6901">
                  <c:v>5.6132360304556252</c:v>
                </c:pt>
                <c:pt idx="6902">
                  <c:v>5.6529840576306087</c:v>
                </c:pt>
                <c:pt idx="6903">
                  <c:v>5.6529840576306087</c:v>
                </c:pt>
                <c:pt idx="6904">
                  <c:v>5.6132360304556252</c:v>
                </c:pt>
                <c:pt idx="6905">
                  <c:v>5.6132360304556252</c:v>
                </c:pt>
                <c:pt idx="6906">
                  <c:v>5.5736561656595676</c:v>
                </c:pt>
                <c:pt idx="6907">
                  <c:v>5.5736561656595676</c:v>
                </c:pt>
                <c:pt idx="6908">
                  <c:v>5.5736561656595676</c:v>
                </c:pt>
                <c:pt idx="6909">
                  <c:v>5.4949999715866316</c:v>
                </c:pt>
                <c:pt idx="6910">
                  <c:v>5.5342442254223574</c:v>
                </c:pt>
                <c:pt idx="6911">
                  <c:v>5.5736561656595676</c:v>
                </c:pt>
                <c:pt idx="6912">
                  <c:v>5.5736561656595676</c:v>
                </c:pt>
                <c:pt idx="6913">
                  <c:v>5.5342442254223574</c:v>
                </c:pt>
                <c:pt idx="6914">
                  <c:v>5.5736561656595676</c:v>
                </c:pt>
                <c:pt idx="6915">
                  <c:v>5.5736561656595676</c:v>
                </c:pt>
                <c:pt idx="6916">
                  <c:v>5.5342442254223574</c:v>
                </c:pt>
                <c:pt idx="6917">
                  <c:v>5.5342442254223574</c:v>
                </c:pt>
                <c:pt idx="6918">
                  <c:v>5.5342442254223574</c:v>
                </c:pt>
                <c:pt idx="6919">
                  <c:v>5.5342442254223574</c:v>
                </c:pt>
                <c:pt idx="6920">
                  <c:v>5.4949999715866316</c:v>
                </c:pt>
                <c:pt idx="6921">
                  <c:v>5.4559231656563059</c:v>
                </c:pt>
                <c:pt idx="6922">
                  <c:v>5.4559231656563059</c:v>
                </c:pt>
                <c:pt idx="6923">
                  <c:v>5.417013568795114</c:v>
                </c:pt>
                <c:pt idx="6924">
                  <c:v>5.3782709418251589</c:v>
                </c:pt>
                <c:pt idx="6925">
                  <c:v>5.3396950452254357</c:v>
                </c:pt>
                <c:pt idx="6926">
                  <c:v>5.3012856391303549</c:v>
                </c:pt>
                <c:pt idx="6927">
                  <c:v>5.2630424833282481</c:v>
                </c:pt>
                <c:pt idx="6928">
                  <c:v>5.3012856391303549</c:v>
                </c:pt>
                <c:pt idx="6929">
                  <c:v>5.2630424833282481</c:v>
                </c:pt>
                <c:pt idx="6930">
                  <c:v>5.3012856391303549</c:v>
                </c:pt>
                <c:pt idx="6931">
                  <c:v>5.4559231656563059</c:v>
                </c:pt>
                <c:pt idx="6932">
                  <c:v>5.6929004846687317</c:v>
                </c:pt>
                <c:pt idx="6933">
                  <c:v>5.8950169064219828</c:v>
                </c:pt>
                <c:pt idx="6934">
                  <c:v>6.0183226844344864</c:v>
                </c:pt>
                <c:pt idx="6935">
                  <c:v>5.9770505488986529</c:v>
                </c:pt>
                <c:pt idx="6936">
                  <c:v>6.2695446526279817</c:v>
                </c:pt>
                <c:pt idx="6937">
                  <c:v>6.4836220163624469</c:v>
                </c:pt>
                <c:pt idx="6938">
                  <c:v>6.8351579601162769</c:v>
                </c:pt>
                <c:pt idx="6939">
                  <c:v>7.1978885916900079</c:v>
                </c:pt>
                <c:pt idx="6940">
                  <c:v>7.4773531317116779</c:v>
                </c:pt>
                <c:pt idx="6941">
                  <c:v>7.5719302872784588</c:v>
                </c:pt>
                <c:pt idx="6942">
                  <c:v>7.9085859618891599</c:v>
                </c:pt>
                <c:pt idx="6943">
                  <c:v>8.006390832198738</c:v>
                </c:pt>
                <c:pt idx="6944">
                  <c:v>8.2041688213012804</c:v>
                </c:pt>
                <c:pt idx="6945">
                  <c:v>8.30414547319441</c:v>
                </c:pt>
                <c:pt idx="6946">
                  <c:v>8.4554749745476681</c:v>
                </c:pt>
                <c:pt idx="6947">
                  <c:v>8.8670672640863888</c:v>
                </c:pt>
                <c:pt idx="6948">
                  <c:v>9.2904524102765969</c:v>
                </c:pt>
                <c:pt idx="6949">
                  <c:v>9.5611058414136672</c:v>
                </c:pt>
                <c:pt idx="6950">
                  <c:v>9.9478832394127714</c:v>
                </c:pt>
                <c:pt idx="6951">
                  <c:v>10.63246522272933</c:v>
                </c:pt>
                <c:pt idx="6952">
                  <c:v>11.649475537423641</c:v>
                </c:pt>
                <c:pt idx="6953">
                  <c:v>12.337445882512769</c:v>
                </c:pt>
                <c:pt idx="6954">
                  <c:v>12.72272435118925</c:v>
                </c:pt>
                <c:pt idx="6955">
                  <c:v>12.98353521388152</c:v>
                </c:pt>
                <c:pt idx="6956">
                  <c:v>12.787629469198279</c:v>
                </c:pt>
                <c:pt idx="6957">
                  <c:v>12.658017295672661</c:v>
                </c:pt>
                <c:pt idx="6958">
                  <c:v>12.593508100770419</c:v>
                </c:pt>
                <c:pt idx="6959">
                  <c:v>12.465082484264951</c:v>
                </c:pt>
                <c:pt idx="6960">
                  <c:v>12.273922955271789</c:v>
                </c:pt>
                <c:pt idx="6961">
                  <c:v>12.02179566184015</c:v>
                </c:pt>
                <c:pt idx="6962">
                  <c:v>11.896907812581761</c:v>
                </c:pt>
                <c:pt idx="6963">
                  <c:v>11.588104486713339</c:v>
                </c:pt>
                <c:pt idx="6964">
                  <c:v>11.4659453694428</c:v>
                </c:pt>
                <c:pt idx="6965">
                  <c:v>11.344562192020661</c:v>
                </c:pt>
                <c:pt idx="6966">
                  <c:v>11.16393870301245</c:v>
                </c:pt>
                <c:pt idx="6967">
                  <c:v>10.985051782335271</c:v>
                </c:pt>
                <c:pt idx="6968">
                  <c:v>10.807895828724019</c:v>
                </c:pt>
                <c:pt idx="6969">
                  <c:v>10.63246522272933</c:v>
                </c:pt>
                <c:pt idx="6970">
                  <c:v>10.40123187510622</c:v>
                </c:pt>
                <c:pt idx="6971">
                  <c:v>10.286757483798089</c:v>
                </c:pt>
                <c:pt idx="6972">
                  <c:v>10.11646901942221</c:v>
                </c:pt>
                <c:pt idx="6973">
                  <c:v>10.00388966452963</c:v>
                </c:pt>
                <c:pt idx="6974">
                  <c:v>9.8364358346715104</c:v>
                </c:pt>
                <c:pt idx="6975">
                  <c:v>9.7257409422482439</c:v>
                </c:pt>
                <c:pt idx="6976">
                  <c:v>9.5066018850240646</c:v>
                </c:pt>
                <c:pt idx="6977">
                  <c:v>9.398154305870543</c:v>
                </c:pt>
                <c:pt idx="6978">
                  <c:v>9.3442102548473169</c:v>
                </c:pt>
                <c:pt idx="6979">
                  <c:v>9.2368805574119843</c:v>
                </c:pt>
                <c:pt idx="6980">
                  <c:v>9.130293966573511</c:v>
                </c:pt>
                <c:pt idx="6981">
                  <c:v>9.0244487593805065</c:v>
                </c:pt>
                <c:pt idx="6982">
                  <c:v>8.9718036351320976</c:v>
                </c:pt>
                <c:pt idx="6983">
                  <c:v>8.9718036351320976</c:v>
                </c:pt>
                <c:pt idx="6984">
                  <c:v>9.130293966573511</c:v>
                </c:pt>
                <c:pt idx="6985">
                  <c:v>9.5066018850240646</c:v>
                </c:pt>
                <c:pt idx="6986">
                  <c:v>9.7809944306653005</c:v>
                </c:pt>
                <c:pt idx="6987">
                  <c:v>10.286757483798089</c:v>
                </c:pt>
                <c:pt idx="6988">
                  <c:v>11.344562192020661</c:v>
                </c:pt>
                <c:pt idx="6989">
                  <c:v>12.658017295672661</c:v>
                </c:pt>
                <c:pt idx="6990">
                  <c:v>13.785110391844761</c:v>
                </c:pt>
                <c:pt idx="6991">
                  <c:v>14.54533901570076</c:v>
                </c:pt>
                <c:pt idx="6992">
                  <c:v>15.18564169543966</c:v>
                </c:pt>
                <c:pt idx="6993">
                  <c:v>15.40276245510759</c:v>
                </c:pt>
                <c:pt idx="6994">
                  <c:v>15.475547345174499</c:v>
                </c:pt>
                <c:pt idx="6995">
                  <c:v>15.62173524554108</c:v>
                </c:pt>
                <c:pt idx="6996">
                  <c:v>15.475547345174499</c:v>
                </c:pt>
                <c:pt idx="6997">
                  <c:v>15.475547345174499</c:v>
                </c:pt>
                <c:pt idx="6998">
                  <c:v>15.475547345174499</c:v>
                </c:pt>
                <c:pt idx="6999">
                  <c:v>15.18564169543966</c:v>
                </c:pt>
                <c:pt idx="7000">
                  <c:v>14.970367715503929</c:v>
                </c:pt>
                <c:pt idx="7001">
                  <c:v>14.82787511774321</c:v>
                </c:pt>
                <c:pt idx="7002">
                  <c:v>14.61566739433855</c:v>
                </c:pt>
                <c:pt idx="7003">
                  <c:v>14.405292374357369</c:v>
                </c:pt>
                <c:pt idx="7004">
                  <c:v>14.19674475122962</c:v>
                </c:pt>
                <c:pt idx="7005">
                  <c:v>14.058725595431619</c:v>
                </c:pt>
                <c:pt idx="7006">
                  <c:v>13.717210249383371</c:v>
                </c:pt>
                <c:pt idx="7007">
                  <c:v>13.380721552069801</c:v>
                </c:pt>
                <c:pt idx="7008">
                  <c:v>13.181230768946319</c:v>
                </c:pt>
                <c:pt idx="7009">
                  <c:v>12.98353521388152</c:v>
                </c:pt>
                <c:pt idx="7010">
                  <c:v>12.72272435118925</c:v>
                </c:pt>
                <c:pt idx="7011">
                  <c:v>12.465082484264951</c:v>
                </c:pt>
                <c:pt idx="7012">
                  <c:v>12.401165657872021</c:v>
                </c:pt>
                <c:pt idx="7013">
                  <c:v>12.08453322995965</c:v>
                </c:pt>
                <c:pt idx="7014">
                  <c:v>11.834757122866471</c:v>
                </c:pt>
                <c:pt idx="7015">
                  <c:v>11.711041190218641</c:v>
                </c:pt>
                <c:pt idx="7016">
                  <c:v>11.52692783261609</c:v>
                </c:pt>
                <c:pt idx="7017">
                  <c:v>11.40515689128631</c:v>
                </c:pt>
                <c:pt idx="7018">
                  <c:v>11.104117053650061</c:v>
                </c:pt>
                <c:pt idx="7019">
                  <c:v>11.104117053650061</c:v>
                </c:pt>
                <c:pt idx="7020">
                  <c:v>10.92580774525201</c:v>
                </c:pt>
                <c:pt idx="7021">
                  <c:v>10.74922753279931</c:v>
                </c:pt>
                <c:pt idx="7022">
                  <c:v>10.57437079074168</c:v>
                </c:pt>
                <c:pt idx="7023">
                  <c:v>10.45875432653925</c:v>
                </c:pt>
                <c:pt idx="7024">
                  <c:v>10.343899664255011</c:v>
                </c:pt>
                <c:pt idx="7025">
                  <c:v>10.229805123315209</c:v>
                </c:pt>
                <c:pt idx="7026">
                  <c:v>10.11646901942221</c:v>
                </c:pt>
                <c:pt idx="7027">
                  <c:v>10.00388966452963</c:v>
                </c:pt>
                <c:pt idx="7028">
                  <c:v>9.9478832394127714</c:v>
                </c:pt>
                <c:pt idx="7029">
                  <c:v>9.8364358346715104</c:v>
                </c:pt>
                <c:pt idx="7030">
                  <c:v>9.7257409422482439</c:v>
                </c:pt>
                <c:pt idx="7031">
                  <c:v>9.6157968607760953</c:v>
                </c:pt>
                <c:pt idx="7032">
                  <c:v>9.5066018850240646</c:v>
                </c:pt>
                <c:pt idx="7033">
                  <c:v>9.398154305870543</c:v>
                </c:pt>
                <c:pt idx="7034">
                  <c:v>9.3442102548473169</c:v>
                </c:pt>
                <c:pt idx="7035">
                  <c:v>9.2904524102765969</c:v>
                </c:pt>
                <c:pt idx="7036">
                  <c:v>9.2368805574119843</c:v>
                </c:pt>
                <c:pt idx="7037">
                  <c:v>9.183494481258867</c:v>
                </c:pt>
                <c:pt idx="7038">
                  <c:v>9.0244487593805065</c:v>
                </c:pt>
                <c:pt idx="7039">
                  <c:v>8.8670672640863888</c:v>
                </c:pt>
                <c:pt idx="7040">
                  <c:v>8.8149755840300585</c:v>
                </c:pt>
                <c:pt idx="7041">
                  <c:v>8.7113441497896265</c:v>
                </c:pt>
                <c:pt idx="7042">
                  <c:v>8.5572735502251973</c:v>
                </c:pt>
                <c:pt idx="7043">
                  <c:v>8.4554749745476681</c:v>
                </c:pt>
                <c:pt idx="7044">
                  <c:v>8.3544064842281021</c:v>
                </c:pt>
                <c:pt idx="7045">
                  <c:v>8.2540663255124418</c:v>
                </c:pt>
                <c:pt idx="7046">
                  <c:v>8.2041688213012804</c:v>
                </c:pt>
                <c:pt idx="7047">
                  <c:v>8.1544527404135145</c:v>
                </c:pt>
                <c:pt idx="7048">
                  <c:v>8.0555639666802659</c:v>
                </c:pt>
                <c:pt idx="7049">
                  <c:v>8.006390832198738</c:v>
                </c:pt>
                <c:pt idx="7050">
                  <c:v>7.8599537827996047</c:v>
                </c:pt>
                <c:pt idx="7051">
                  <c:v>7.811501478457509</c:v>
                </c:pt>
                <c:pt idx="7052">
                  <c:v>7.7151356044810298</c:v>
                </c:pt>
                <c:pt idx="7053">
                  <c:v>7.5719302872784588</c:v>
                </c:pt>
                <c:pt idx="7054">
                  <c:v>7.5245525531334483</c:v>
                </c:pt>
                <c:pt idx="7055">
                  <c:v>7.5719302872784588</c:v>
                </c:pt>
                <c:pt idx="7056">
                  <c:v>7.5719302872784588</c:v>
                </c:pt>
                <c:pt idx="7057">
                  <c:v>7.4773531317116779</c:v>
                </c:pt>
                <c:pt idx="7058">
                  <c:v>7.4773531317116779</c:v>
                </c:pt>
                <c:pt idx="7059">
                  <c:v>7.3368224997235849</c:v>
                </c:pt>
                <c:pt idx="7060">
                  <c:v>7.3834883296961697</c:v>
                </c:pt>
                <c:pt idx="7061">
                  <c:v>7.3368224997235849</c:v>
                </c:pt>
                <c:pt idx="7062">
                  <c:v>7.24402285626633</c:v>
                </c:pt>
                <c:pt idx="7063">
                  <c:v>7.1519310640078579</c:v>
                </c:pt>
                <c:pt idx="7064">
                  <c:v>7.2903340837143951</c:v>
                </c:pt>
                <c:pt idx="7065">
                  <c:v>7.24402285626633</c:v>
                </c:pt>
                <c:pt idx="7066">
                  <c:v>7.1978885916900079</c:v>
                </c:pt>
                <c:pt idx="7067">
                  <c:v>7.1978885916900079</c:v>
                </c:pt>
                <c:pt idx="7068">
                  <c:v>7.106150046952993</c:v>
                </c:pt>
                <c:pt idx="7069">
                  <c:v>7.1519310640078579</c:v>
                </c:pt>
                <c:pt idx="7070">
                  <c:v>7.0151166382043533</c:v>
                </c:pt>
                <c:pt idx="7071">
                  <c:v>6.9247865494803511</c:v>
                </c:pt>
                <c:pt idx="7072">
                  <c:v>6.9247865494803511</c:v>
                </c:pt>
                <c:pt idx="7073">
                  <c:v>6.8351579601162769</c:v>
                </c:pt>
                <c:pt idx="7074">
                  <c:v>6.8798846813544996</c:v>
                </c:pt>
                <c:pt idx="7075">
                  <c:v>6.7462290447097502</c:v>
                </c:pt>
                <c:pt idx="7076">
                  <c:v>6.7020263929977268</c:v>
                </c:pt>
                <c:pt idx="7077">
                  <c:v>6.6579979730835426</c:v>
                </c:pt>
                <c:pt idx="7078">
                  <c:v>6.5269558073669716</c:v>
                </c:pt>
                <c:pt idx="7079">
                  <c:v>6.5704629102479144</c:v>
                </c:pt>
                <c:pt idx="7080">
                  <c:v>6.4836220163624469</c:v>
                </c:pt>
                <c:pt idx="7081">
                  <c:v>6.3546582056228429</c:v>
                </c:pt>
                <c:pt idx="7082">
                  <c:v>6.312015351594348</c:v>
                </c:pt>
                <c:pt idx="7083">
                  <c:v>6.2695446526279817</c:v>
                </c:pt>
                <c:pt idx="7084">
                  <c:v>6.1851187903796836</c:v>
                </c:pt>
                <c:pt idx="7085">
                  <c:v>6.1851187903796836</c:v>
                </c:pt>
                <c:pt idx="7086">
                  <c:v>6.1431631615597464</c:v>
                </c:pt>
                <c:pt idx="7087">
                  <c:v>6.0597653423086992</c:v>
                </c:pt>
                <c:pt idx="7088">
                  <c:v>6.0183226844344864</c:v>
                </c:pt>
                <c:pt idx="7089">
                  <c:v>5.9359487011770211</c:v>
                </c:pt>
                <c:pt idx="7090">
                  <c:v>5.8950169064219828</c:v>
                </c:pt>
                <c:pt idx="7091">
                  <c:v>5.8542549294611446</c:v>
                </c:pt>
                <c:pt idx="7092">
                  <c:v>5.7732394866004864</c:v>
                </c:pt>
                <c:pt idx="7093">
                  <c:v>5.7329855487197756</c:v>
                </c:pt>
                <c:pt idx="7094">
                  <c:v>5.6529840576306087</c:v>
                </c:pt>
                <c:pt idx="7095">
                  <c:v>5.6132360304556252</c:v>
                </c:pt>
                <c:pt idx="7096">
                  <c:v>5.5736561656595676</c:v>
                </c:pt>
                <c:pt idx="7097">
                  <c:v>5.5342442254223574</c:v>
                </c:pt>
                <c:pt idx="7098">
                  <c:v>5.4949999715866316</c:v>
                </c:pt>
                <c:pt idx="7099">
                  <c:v>5.4559231656563059</c:v>
                </c:pt>
                <c:pt idx="7100">
                  <c:v>5.417013568795114</c:v>
                </c:pt>
                <c:pt idx="7101">
                  <c:v>5.3782709418251589</c:v>
                </c:pt>
                <c:pt idx="7102">
                  <c:v>5.3012856391303549</c:v>
                </c:pt>
                <c:pt idx="7103">
                  <c:v>5.224965337259869</c:v>
                </c:pt>
                <c:pt idx="7104">
                  <c:v>5.1870539600168737</c:v>
                </c:pt>
                <c:pt idx="7105">
                  <c:v>5.1493081103403071</c:v>
                </c:pt>
                <c:pt idx="7106">
                  <c:v>5.0743120268883093</c:v>
                </c:pt>
                <c:pt idx="7107">
                  <c:v>5.0743120268883093</c:v>
                </c:pt>
                <c:pt idx="7108">
                  <c:v>5.0743120268883093</c:v>
                </c:pt>
                <c:pt idx="7109">
                  <c:v>5.0370613088279992</c:v>
                </c:pt>
                <c:pt idx="7110">
                  <c:v>4.9999751497612337</c:v>
                </c:pt>
                <c:pt idx="7111">
                  <c:v>4.9630533066527089</c:v>
                </c:pt>
                <c:pt idx="7112">
                  <c:v>4.9262955361071228</c:v>
                </c:pt>
                <c:pt idx="7113">
                  <c:v>4.9262955361071228</c:v>
                </c:pt>
                <c:pt idx="7114">
                  <c:v>4.8532712373139137</c:v>
                </c:pt>
                <c:pt idx="7115">
                  <c:v>4.8532712373139137</c:v>
                </c:pt>
                <c:pt idx="7116">
                  <c:v>4.8170042204611834</c:v>
                </c:pt>
                <c:pt idx="7117">
                  <c:v>4.8170042204611834</c:v>
                </c:pt>
                <c:pt idx="7118">
                  <c:v>4.7809002989579081</c:v>
                </c:pt>
                <c:pt idx="7119">
                  <c:v>4.7449592275844736</c:v>
                </c:pt>
                <c:pt idx="7120">
                  <c:v>4.7449592275844736</c:v>
                </c:pt>
                <c:pt idx="7121">
                  <c:v>4.7091807607514582</c:v>
                </c:pt>
                <c:pt idx="7122">
                  <c:v>4.7091807607514582</c:v>
                </c:pt>
                <c:pt idx="7123">
                  <c:v>4.6735646524979506</c:v>
                </c:pt>
                <c:pt idx="7124">
                  <c:v>4.6381106564898653</c:v>
                </c:pt>
                <c:pt idx="7125">
                  <c:v>4.5676880139974712</c:v>
                </c:pt>
                <c:pt idx="7126">
                  <c:v>4.5676880139974712</c:v>
                </c:pt>
                <c:pt idx="7127">
                  <c:v>4.5327188729636969</c:v>
                </c:pt>
                <c:pt idx="7128">
                  <c:v>4.4632637120993799</c:v>
                </c:pt>
                <c:pt idx="7129">
                  <c:v>4.4632637120993799</c:v>
                </c:pt>
                <c:pt idx="7130">
                  <c:v>4.4287771954336401</c:v>
                </c:pt>
                <c:pt idx="7131">
                  <c:v>4.4287771954336401</c:v>
                </c:pt>
                <c:pt idx="7132">
                  <c:v>4.4979108550729316</c:v>
                </c:pt>
                <c:pt idx="7133">
                  <c:v>4.4287771954336401</c:v>
                </c:pt>
                <c:pt idx="7134">
                  <c:v>4.4287771954336401</c:v>
                </c:pt>
                <c:pt idx="7135">
                  <c:v>4.4287771954336401</c:v>
                </c:pt>
                <c:pt idx="7136">
                  <c:v>4.4287771954336401</c:v>
                </c:pt>
                <c:pt idx="7137">
                  <c:v>4.4287771954336401</c:v>
                </c:pt>
                <c:pt idx="7138">
                  <c:v>4.3944510560809347</c:v>
                </c:pt>
                <c:pt idx="7139">
                  <c:v>4.3602850446592996</c:v>
                </c:pt>
                <c:pt idx="7140">
                  <c:v>4.3602850446592996</c:v>
                </c:pt>
                <c:pt idx="7141">
                  <c:v>4.292432406134612</c:v>
                </c:pt>
                <c:pt idx="7142">
                  <c:v>4.292432406134612</c:v>
                </c:pt>
                <c:pt idx="7143">
                  <c:v>4.292432406134612</c:v>
                </c:pt>
                <c:pt idx="7144">
                  <c:v>4.2587452783153559</c:v>
                </c:pt>
                <c:pt idx="7145">
                  <c:v>4.2252172769910681</c:v>
                </c:pt>
                <c:pt idx="7146">
                  <c:v>4.1918481508164236</c:v>
                </c:pt>
                <c:pt idx="7147">
                  <c:v>4.1918481508164236</c:v>
                </c:pt>
                <c:pt idx="7148">
                  <c:v>4.1586376480478284</c:v>
                </c:pt>
                <c:pt idx="7149">
                  <c:v>4.1255855165415198</c:v>
                </c:pt>
                <c:pt idx="7150">
                  <c:v>4.0926915037516558</c:v>
                </c:pt>
                <c:pt idx="7151">
                  <c:v>4.0273768221158992</c:v>
                </c:pt>
                <c:pt idx="7152">
                  <c:v>3.9949556461504749</c:v>
                </c:pt>
                <c:pt idx="7153">
                  <c:v>3.9626915746584932</c:v>
                </c:pt>
                <c:pt idx="7154">
                  <c:v>3.9305843530544511</c:v>
                </c:pt>
                <c:pt idx="7155">
                  <c:v>3.9626915746584932</c:v>
                </c:pt>
                <c:pt idx="7156">
                  <c:v>3.898633726338947</c:v>
                </c:pt>
                <c:pt idx="7157">
                  <c:v>3.898633726338947</c:v>
                </c:pt>
                <c:pt idx="7158">
                  <c:v>3.898633726338947</c:v>
                </c:pt>
                <c:pt idx="7159">
                  <c:v>3.8668394390966681</c:v>
                </c:pt>
                <c:pt idx="7160">
                  <c:v>3.8668394390966681</c:v>
                </c:pt>
                <c:pt idx="7161">
                  <c:v>3.835201235494329</c:v>
                </c:pt>
                <c:pt idx="7162">
                  <c:v>3.8037188592786322</c:v>
                </c:pt>
                <c:pt idx="7163">
                  <c:v>3.8037188592786322</c:v>
                </c:pt>
                <c:pt idx="7164">
                  <c:v>3.8037188592786322</c:v>
                </c:pt>
                <c:pt idx="7165">
                  <c:v>3.8037188592786322</c:v>
                </c:pt>
                <c:pt idx="7166">
                  <c:v>3.7412205618813839</c:v>
                </c:pt>
                <c:pt idx="7167">
                  <c:v>3.7412205618813839</c:v>
                </c:pt>
                <c:pt idx="7168">
                  <c:v>3.679342488398806</c:v>
                </c:pt>
                <c:pt idx="7169">
                  <c:v>3.648635390469829</c:v>
                </c:pt>
                <c:pt idx="7170">
                  <c:v>3.6180825734698119</c:v>
                </c:pt>
                <c:pt idx="7171">
                  <c:v>3.587683778146225</c:v>
                </c:pt>
                <c:pt idx="7172">
                  <c:v>3.587683778146225</c:v>
                </c:pt>
                <c:pt idx="7173">
                  <c:v>3.587683778146225</c:v>
                </c:pt>
                <c:pt idx="7174">
                  <c:v>3.5574387448094131</c:v>
                </c:pt>
                <c:pt idx="7175">
                  <c:v>3.5574387448094131</c:v>
                </c:pt>
                <c:pt idx="7176">
                  <c:v>3.5574387448094131</c:v>
                </c:pt>
                <c:pt idx="7177">
                  <c:v>3.6180825734698119</c:v>
                </c:pt>
                <c:pt idx="7178">
                  <c:v>3.6180825734698119</c:v>
                </c:pt>
                <c:pt idx="7179">
                  <c:v>3.587683778146225</c:v>
                </c:pt>
                <c:pt idx="7180">
                  <c:v>3.587683778146225</c:v>
                </c:pt>
                <c:pt idx="7181">
                  <c:v>3.587683778146225</c:v>
                </c:pt>
                <c:pt idx="7182">
                  <c:v>3.6180825734698119</c:v>
                </c:pt>
                <c:pt idx="7183">
                  <c:v>3.587683778146225</c:v>
                </c:pt>
                <c:pt idx="7184">
                  <c:v>3.5574387448094131</c:v>
                </c:pt>
                <c:pt idx="7185">
                  <c:v>3.5574387448094131</c:v>
                </c:pt>
                <c:pt idx="7186">
                  <c:v>3.5273472133303931</c:v>
                </c:pt>
                <c:pt idx="7187">
                  <c:v>3.5273472133303931</c:v>
                </c:pt>
                <c:pt idx="7188">
                  <c:v>3.5273472133303931</c:v>
                </c:pt>
                <c:pt idx="7189">
                  <c:v>3.5273472133303931</c:v>
                </c:pt>
                <c:pt idx="7190">
                  <c:v>3.497408923138603</c:v>
                </c:pt>
                <c:pt idx="7191">
                  <c:v>3.497408923138603</c:v>
                </c:pt>
                <c:pt idx="7192">
                  <c:v>3.4676236132196601</c:v>
                </c:pt>
                <c:pt idx="7193">
                  <c:v>3.4085108879099399</c:v>
                </c:pt>
                <c:pt idx="7194">
                  <c:v>3.3791829482506648</c:v>
                </c:pt>
                <c:pt idx="7195">
                  <c:v>3.437991022113069</c:v>
                </c:pt>
                <c:pt idx="7196">
                  <c:v>3.437991022113069</c:v>
                </c:pt>
                <c:pt idx="7197">
                  <c:v>3.3791829482506648</c:v>
                </c:pt>
                <c:pt idx="7198">
                  <c:v>3.320982600857656</c:v>
                </c:pt>
                <c:pt idx="7199">
                  <c:v>3.3500069403225909</c:v>
                </c:pt>
                <c:pt idx="7200">
                  <c:v>3.3500069403225909</c:v>
                </c:pt>
                <c:pt idx="7201">
                  <c:v>3.320982600857656</c:v>
                </c:pt>
                <c:pt idx="7202">
                  <c:v>3.320982600857656</c:v>
                </c:pt>
                <c:pt idx="7203">
                  <c:v>3.2633878719536669</c:v>
                </c:pt>
                <c:pt idx="7204">
                  <c:v>3.2348169536799851</c:v>
                </c:pt>
                <c:pt idx="7205">
                  <c:v>3.2633878719536669</c:v>
                </c:pt>
                <c:pt idx="7206">
                  <c:v>3.1781266839185651</c:v>
                </c:pt>
                <c:pt idx="7207">
                  <c:v>3.1500068007985802</c:v>
                </c:pt>
                <c:pt idx="7208">
                  <c:v>3.1781266839185651</c:v>
                </c:pt>
                <c:pt idx="7209">
                  <c:v>3.0942162054595879</c:v>
                </c:pt>
                <c:pt idx="7210">
                  <c:v>3.0942162054595879</c:v>
                </c:pt>
                <c:pt idx="7211">
                  <c:v>3.06654495876584</c:v>
                </c:pt>
                <c:pt idx="7212">
                  <c:v>3.0390227222742681</c:v>
                </c:pt>
                <c:pt idx="7213">
                  <c:v>3.0116492275458828</c:v>
                </c:pt>
                <c:pt idx="7214">
                  <c:v>2.984424205656353</c:v>
                </c:pt>
                <c:pt idx="7215">
                  <c:v>3.0116492275458828</c:v>
                </c:pt>
                <c:pt idx="7216">
                  <c:v>2.984424205656353</c:v>
                </c:pt>
                <c:pt idx="7217">
                  <c:v>2.984424205656353</c:v>
                </c:pt>
                <c:pt idx="7218">
                  <c:v>2.9573473871933649</c:v>
                </c:pt>
                <c:pt idx="7219">
                  <c:v>2.9304185022539668</c:v>
                </c:pt>
                <c:pt idx="7220">
                  <c:v>2.9304185022539668</c:v>
                </c:pt>
                <c:pt idx="7221">
                  <c:v>2.8770034508647049</c:v>
                </c:pt>
                <c:pt idx="7222">
                  <c:v>2.8505167421313602</c:v>
                </c:pt>
                <c:pt idx="7223">
                  <c:v>2.824176882349132</c:v>
                </c:pt>
                <c:pt idx="7224">
                  <c:v>2.824176882349132</c:v>
                </c:pt>
                <c:pt idx="7225">
                  <c:v>2.824176882349132</c:v>
                </c:pt>
                <c:pt idx="7226">
                  <c:v>2.824176882349132</c:v>
                </c:pt>
                <c:pt idx="7227">
                  <c:v>2.824176882349132</c:v>
                </c:pt>
                <c:pt idx="7228">
                  <c:v>2.824176882349132</c:v>
                </c:pt>
                <c:pt idx="7229">
                  <c:v>2.7979835991209758</c:v>
                </c:pt>
                <c:pt idx="7230">
                  <c:v>2.7979835991209758</c:v>
                </c:pt>
                <c:pt idx="7231">
                  <c:v>2.7719366195426862</c:v>
                </c:pt>
                <c:pt idx="7232">
                  <c:v>2.7719366195426862</c:v>
                </c:pt>
                <c:pt idx="7233">
                  <c:v>2.7719366195426862</c:v>
                </c:pt>
                <c:pt idx="7234">
                  <c:v>2.7979835991209758</c:v>
                </c:pt>
                <c:pt idx="7235">
                  <c:v>2.7979835991209758</c:v>
                </c:pt>
                <c:pt idx="7236">
                  <c:v>2.824176882349132</c:v>
                </c:pt>
                <c:pt idx="7237">
                  <c:v>2.7979835991209758</c:v>
                </c:pt>
                <c:pt idx="7238">
                  <c:v>2.7979835991209758</c:v>
                </c:pt>
                <c:pt idx="7239">
                  <c:v>2.7719366195426862</c:v>
                </c:pt>
                <c:pt idx="7240">
                  <c:v>2.7719366195426862</c:v>
                </c:pt>
                <c:pt idx="7241">
                  <c:v>2.746035670200039</c:v>
                </c:pt>
                <c:pt idx="7242">
                  <c:v>2.746035670200039</c:v>
                </c:pt>
                <c:pt idx="7243">
                  <c:v>2.7202804771659421</c:v>
                </c:pt>
                <c:pt idx="7244">
                  <c:v>2.746035670200039</c:v>
                </c:pt>
                <c:pt idx="7245">
                  <c:v>2.7719366195426862</c:v>
                </c:pt>
                <c:pt idx="7246">
                  <c:v>2.746035670200039</c:v>
                </c:pt>
                <c:pt idx="7247">
                  <c:v>2.746035670200039</c:v>
                </c:pt>
                <c:pt idx="7248">
                  <c:v>2.7719366195426862</c:v>
                </c:pt>
                <c:pt idx="7249">
                  <c:v>2.746035670200039</c:v>
                </c:pt>
                <c:pt idx="7250">
                  <c:v>2.7719366195426862</c:v>
                </c:pt>
                <c:pt idx="7251">
                  <c:v>2.8770034508647049</c:v>
                </c:pt>
                <c:pt idx="7252">
                  <c:v>2.984424205656353</c:v>
                </c:pt>
                <c:pt idx="7253">
                  <c:v>2.984424205656353</c:v>
                </c:pt>
                <c:pt idx="7254">
                  <c:v>3.206396646195329</c:v>
                </c:pt>
                <c:pt idx="7255">
                  <c:v>3.587683778146225</c:v>
                </c:pt>
                <c:pt idx="7256">
                  <c:v>4.1255855165415198</c:v>
                </c:pt>
                <c:pt idx="7257">
                  <c:v>4.3944510560809347</c:v>
                </c:pt>
                <c:pt idx="7258">
                  <c:v>4.8170042204611834</c:v>
                </c:pt>
                <c:pt idx="7259">
                  <c:v>4.8897015943675664</c:v>
                </c:pt>
                <c:pt idx="7260">
                  <c:v>5.224965337259869</c:v>
                </c:pt>
                <c:pt idx="7261">
                  <c:v>5.7732394866004864</c:v>
                </c:pt>
                <c:pt idx="7262">
                  <c:v>6.2272458764268341</c:v>
                </c:pt>
                <c:pt idx="7263">
                  <c:v>6.6579979730835426</c:v>
                </c:pt>
                <c:pt idx="7264">
                  <c:v>6.8351579601162769</c:v>
                </c:pt>
                <c:pt idx="7265">
                  <c:v>6.8798846813544996</c:v>
                </c:pt>
                <c:pt idx="7266">
                  <c:v>7.2903340837143951</c:v>
                </c:pt>
                <c:pt idx="7267">
                  <c:v>7.430331798748421</c:v>
                </c:pt>
                <c:pt idx="7268">
                  <c:v>7.5245525531334483</c:v>
                </c:pt>
                <c:pt idx="7269">
                  <c:v>7.5245525531334483</c:v>
                </c:pt>
                <c:pt idx="7270">
                  <c:v>7.4773531317116779</c:v>
                </c:pt>
                <c:pt idx="7271">
                  <c:v>7.4773531317116779</c:v>
                </c:pt>
                <c:pt idx="7272">
                  <c:v>7.4773531317116779</c:v>
                </c:pt>
                <c:pt idx="7273">
                  <c:v>7.3368224997235849</c:v>
                </c:pt>
                <c:pt idx="7274">
                  <c:v>7.430331798748421</c:v>
                </c:pt>
                <c:pt idx="7275">
                  <c:v>7.3834883296961697</c:v>
                </c:pt>
                <c:pt idx="7276">
                  <c:v>7.3834883296961697</c:v>
                </c:pt>
                <c:pt idx="7277">
                  <c:v>7.3834883296961697</c:v>
                </c:pt>
                <c:pt idx="7278">
                  <c:v>7.2903340837143951</c:v>
                </c:pt>
                <c:pt idx="7279">
                  <c:v>7.3368224997235849</c:v>
                </c:pt>
                <c:pt idx="7280">
                  <c:v>7.3834883296961697</c:v>
                </c:pt>
                <c:pt idx="7281">
                  <c:v>7.3368224997235849</c:v>
                </c:pt>
                <c:pt idx="7282">
                  <c:v>7.3368224997235849</c:v>
                </c:pt>
                <c:pt idx="7283">
                  <c:v>7.2903340837143951</c:v>
                </c:pt>
                <c:pt idx="7284">
                  <c:v>7.24402285626633</c:v>
                </c:pt>
                <c:pt idx="7285">
                  <c:v>7.1978885916900079</c:v>
                </c:pt>
                <c:pt idx="7286">
                  <c:v>7.1519310640078579</c:v>
                </c:pt>
                <c:pt idx="7287">
                  <c:v>7.106150046952993</c:v>
                </c:pt>
                <c:pt idx="7288">
                  <c:v>7.106150046952993</c:v>
                </c:pt>
                <c:pt idx="7289">
                  <c:v>7.0151166382043533</c:v>
                </c:pt>
                <c:pt idx="7290">
                  <c:v>7.0151166382043533</c:v>
                </c:pt>
                <c:pt idx="7291">
                  <c:v>6.9698637925202114</c:v>
                </c:pt>
                <c:pt idx="7292">
                  <c:v>6.9247865494803511</c:v>
                </c:pt>
                <c:pt idx="7293">
                  <c:v>6.8351579601162769</c:v>
                </c:pt>
                <c:pt idx="7294">
                  <c:v>6.8351579601162769</c:v>
                </c:pt>
                <c:pt idx="7295">
                  <c:v>6.7906061574420482</c:v>
                </c:pt>
                <c:pt idx="7296">
                  <c:v>6.7906061574420482</c:v>
                </c:pt>
                <c:pt idx="7297">
                  <c:v>6.7020263929977268</c:v>
                </c:pt>
                <c:pt idx="7298">
                  <c:v>6.7020263929977268</c:v>
                </c:pt>
                <c:pt idx="7299">
                  <c:v>6.6141435554427952</c:v>
                </c:pt>
                <c:pt idx="7300">
                  <c:v>6.6141435554427952</c:v>
                </c:pt>
                <c:pt idx="7301">
                  <c:v>6.5704629102479144</c:v>
                </c:pt>
                <c:pt idx="7302">
                  <c:v>6.5269558073669716</c:v>
                </c:pt>
                <c:pt idx="7303">
                  <c:v>6.4404613064900236</c:v>
                </c:pt>
                <c:pt idx="7304">
                  <c:v>6.3974734466973624</c:v>
                </c:pt>
                <c:pt idx="7305">
                  <c:v>6.3546582056228429</c:v>
                </c:pt>
                <c:pt idx="7306">
                  <c:v>6.2695446526279817</c:v>
                </c:pt>
                <c:pt idx="7307">
                  <c:v>6.2272458764268341</c:v>
                </c:pt>
                <c:pt idx="7308">
                  <c:v>6.2272458764268341</c:v>
                </c:pt>
                <c:pt idx="7309">
                  <c:v>6.1851187903796836</c:v>
                </c:pt>
                <c:pt idx="7310">
                  <c:v>6.1431631615597464</c:v>
                </c:pt>
                <c:pt idx="7311">
                  <c:v>6.1013787567233564</c:v>
                </c:pt>
                <c:pt idx="7312">
                  <c:v>6.1431631615597464</c:v>
                </c:pt>
                <c:pt idx="7313">
                  <c:v>6.1431631615597464</c:v>
                </c:pt>
                <c:pt idx="7314">
                  <c:v>6.1431631615597464</c:v>
                </c:pt>
                <c:pt idx="7315">
                  <c:v>6.1431631615597464</c:v>
                </c:pt>
                <c:pt idx="7316">
                  <c:v>6.1431631615597464</c:v>
                </c:pt>
                <c:pt idx="7317">
                  <c:v>6.2272458764268341</c:v>
                </c:pt>
                <c:pt idx="7318">
                  <c:v>6.2695446526279817</c:v>
                </c:pt>
                <c:pt idx="7319">
                  <c:v>6.4836220163624469</c:v>
                </c:pt>
                <c:pt idx="7320">
                  <c:v>6.6141435554427952</c:v>
                </c:pt>
                <c:pt idx="7321">
                  <c:v>6.8351579601162769</c:v>
                </c:pt>
                <c:pt idx="7322">
                  <c:v>7.0151166382043533</c:v>
                </c:pt>
                <c:pt idx="7323">
                  <c:v>7.1519310640078579</c:v>
                </c:pt>
                <c:pt idx="7324">
                  <c:v>7.3368224997235849</c:v>
                </c:pt>
                <c:pt idx="7325">
                  <c:v>7.5245525531334483</c:v>
                </c:pt>
                <c:pt idx="7326">
                  <c:v>7.6672215893896674</c:v>
                </c:pt>
                <c:pt idx="7327">
                  <c:v>7.8599537827996047</c:v>
                </c:pt>
                <c:pt idx="7328">
                  <c:v>8.006390832198738</c:v>
                </c:pt>
                <c:pt idx="7329">
                  <c:v>8.1049178624342808</c:v>
                </c:pt>
                <c:pt idx="7330">
                  <c:v>8.2041688213012804</c:v>
                </c:pt>
                <c:pt idx="7331">
                  <c:v>8.30414547319441</c:v>
                </c:pt>
                <c:pt idx="7332">
                  <c:v>8.30414547319441</c:v>
                </c:pt>
                <c:pt idx="7333">
                  <c:v>8.3544064842281021</c:v>
                </c:pt>
                <c:pt idx="7334">
                  <c:v>8.4554749745476681</c:v>
                </c:pt>
                <c:pt idx="7335">
                  <c:v>8.4554749745476681</c:v>
                </c:pt>
                <c:pt idx="7336">
                  <c:v>8.6084471669713611</c:v>
                </c:pt>
                <c:pt idx="7337">
                  <c:v>8.763067951687189</c:v>
                </c:pt>
                <c:pt idx="7338">
                  <c:v>8.9193432088681668</c:v>
                </c:pt>
                <c:pt idx="7339">
                  <c:v>9.0244487593805065</c:v>
                </c:pt>
                <c:pt idx="7340">
                  <c:v>9.183494481258867</c:v>
                </c:pt>
                <c:pt idx="7341">
                  <c:v>9.3442102548473169</c:v>
                </c:pt>
                <c:pt idx="7342">
                  <c:v>9.5066018850240646</c:v>
                </c:pt>
                <c:pt idx="7343">
                  <c:v>9.5066018850240646</c:v>
                </c:pt>
                <c:pt idx="7344">
                  <c:v>9.5611058414136672</c:v>
                </c:pt>
                <c:pt idx="7345">
                  <c:v>9.4522847778452928</c:v>
                </c:pt>
                <c:pt idx="7346">
                  <c:v>9.3442102548473169</c:v>
                </c:pt>
                <c:pt idx="7347">
                  <c:v>9.2904524102765969</c:v>
                </c:pt>
                <c:pt idx="7348">
                  <c:v>9.0772787978622347</c:v>
                </c:pt>
                <c:pt idx="7349">
                  <c:v>9.0772787978622347</c:v>
                </c:pt>
                <c:pt idx="7350">
                  <c:v>8.9718036351320976</c:v>
                </c:pt>
                <c:pt idx="7351">
                  <c:v>8.8670672640863888</c:v>
                </c:pt>
                <c:pt idx="7352">
                  <c:v>8.763067951687189</c:v>
                </c:pt>
                <c:pt idx="7353">
                  <c:v>8.6598039608121056</c:v>
                </c:pt>
                <c:pt idx="7354">
                  <c:v>8.6598039608121056</c:v>
                </c:pt>
                <c:pt idx="7355">
                  <c:v>8.5062828922715781</c:v>
                </c:pt>
                <c:pt idx="7356">
                  <c:v>8.4048495782289159</c:v>
                </c:pt>
                <c:pt idx="7357">
                  <c:v>8.30414547319441</c:v>
                </c:pt>
                <c:pt idx="7358">
                  <c:v>8.2041688213012804</c:v>
                </c:pt>
                <c:pt idx="7359">
                  <c:v>8.1544527404135145</c:v>
                </c:pt>
                <c:pt idx="7360">
                  <c:v>8.2041688213012804</c:v>
                </c:pt>
                <c:pt idx="7361">
                  <c:v>8.0555639666802659</c:v>
                </c:pt>
                <c:pt idx="7362">
                  <c:v>7.8599537827996047</c:v>
                </c:pt>
                <c:pt idx="7363">
                  <c:v>7.7151356044810298</c:v>
                </c:pt>
                <c:pt idx="7364">
                  <c:v>7.6672215893896674</c:v>
                </c:pt>
                <c:pt idx="7365">
                  <c:v>7.6672215893896674</c:v>
                </c:pt>
                <c:pt idx="7366">
                  <c:v>7.61948655812974</c:v>
                </c:pt>
                <c:pt idx="7367">
                  <c:v>7.4773531317116779</c:v>
                </c:pt>
                <c:pt idx="7368">
                  <c:v>7.3368224997235849</c:v>
                </c:pt>
                <c:pt idx="7369">
                  <c:v>7.2903340837143951</c:v>
                </c:pt>
                <c:pt idx="7370">
                  <c:v>7.1519310640078579</c:v>
                </c:pt>
                <c:pt idx="7371">
                  <c:v>6.8798846813544996</c:v>
                </c:pt>
                <c:pt idx="7372">
                  <c:v>6.9698637925202114</c:v>
                </c:pt>
                <c:pt idx="7373">
                  <c:v>6.8798846813544996</c:v>
                </c:pt>
                <c:pt idx="7374">
                  <c:v>6.8351579601162769</c:v>
                </c:pt>
                <c:pt idx="7375">
                  <c:v>6.7020263929977268</c:v>
                </c:pt>
                <c:pt idx="7376">
                  <c:v>6.6141435554427952</c:v>
                </c:pt>
                <c:pt idx="7377">
                  <c:v>6.5704629102479144</c:v>
                </c:pt>
                <c:pt idx="7378">
                  <c:v>6.3974734466973624</c:v>
                </c:pt>
                <c:pt idx="7379">
                  <c:v>6.4404613064900236</c:v>
                </c:pt>
                <c:pt idx="7380">
                  <c:v>6.4404613064900236</c:v>
                </c:pt>
                <c:pt idx="7381">
                  <c:v>6.3546582056228429</c:v>
                </c:pt>
                <c:pt idx="7382">
                  <c:v>6.312015351594348</c:v>
                </c:pt>
                <c:pt idx="7383">
                  <c:v>6.2695446526279817</c:v>
                </c:pt>
                <c:pt idx="7384">
                  <c:v>6.2272458764268341</c:v>
                </c:pt>
                <c:pt idx="7385">
                  <c:v>6.1851187903796836</c:v>
                </c:pt>
                <c:pt idx="7386">
                  <c:v>6.1013787567233564</c:v>
                </c:pt>
                <c:pt idx="7387">
                  <c:v>6.0183226844344864</c:v>
                </c:pt>
                <c:pt idx="7388">
                  <c:v>5.9770505488986529</c:v>
                </c:pt>
                <c:pt idx="7389">
                  <c:v>5.8950169064219828</c:v>
                </c:pt>
                <c:pt idx="7390">
                  <c:v>5.8542549294611446</c:v>
                </c:pt>
                <c:pt idx="7391">
                  <c:v>5.8542549294611446</c:v>
                </c:pt>
                <c:pt idx="7392">
                  <c:v>5.8136625347959843</c:v>
                </c:pt>
                <c:pt idx="7393">
                  <c:v>5.7732394866004864</c:v>
                </c:pt>
                <c:pt idx="7394">
                  <c:v>5.7329855487197756</c:v>
                </c:pt>
                <c:pt idx="7395">
                  <c:v>5.6929004846687317</c:v>
                </c:pt>
                <c:pt idx="7396">
                  <c:v>5.6929004846687317</c:v>
                </c:pt>
                <c:pt idx="7397">
                  <c:v>5.6132360304556252</c:v>
                </c:pt>
                <c:pt idx="7398">
                  <c:v>5.5736561656595676</c:v>
                </c:pt>
                <c:pt idx="7399">
                  <c:v>5.5736561656595676</c:v>
                </c:pt>
                <c:pt idx="7400">
                  <c:v>5.5342442254223574</c:v>
                </c:pt>
                <c:pt idx="7401">
                  <c:v>5.5342442254223574</c:v>
                </c:pt>
                <c:pt idx="7402">
                  <c:v>5.4949999715866316</c:v>
                </c:pt>
                <c:pt idx="7403">
                  <c:v>5.4949999715866316</c:v>
                </c:pt>
                <c:pt idx="7404">
                  <c:v>5.4559231656563059</c:v>
                </c:pt>
                <c:pt idx="7405">
                  <c:v>5.417013568795114</c:v>
                </c:pt>
                <c:pt idx="7406">
                  <c:v>5.3782709418251589</c:v>
                </c:pt>
                <c:pt idx="7407">
                  <c:v>5.3396950452254357</c:v>
                </c:pt>
                <c:pt idx="7408">
                  <c:v>5.3396950452254357</c:v>
                </c:pt>
                <c:pt idx="7409">
                  <c:v>5.3012856391303549</c:v>
                </c:pt>
                <c:pt idx="7410">
                  <c:v>5.3012856391303549</c:v>
                </c:pt>
                <c:pt idx="7411">
                  <c:v>5.3012856391303549</c:v>
                </c:pt>
                <c:pt idx="7412">
                  <c:v>5.224965337259869</c:v>
                </c:pt>
                <c:pt idx="7413">
                  <c:v>5.224965337259869</c:v>
                </c:pt>
                <c:pt idx="7414">
                  <c:v>5.224965337259869</c:v>
                </c:pt>
                <c:pt idx="7415">
                  <c:v>5.224965337259869</c:v>
                </c:pt>
                <c:pt idx="7416">
                  <c:v>5.1870539600168737</c:v>
                </c:pt>
                <c:pt idx="7417">
                  <c:v>5.2630424833282481</c:v>
                </c:pt>
                <c:pt idx="7418">
                  <c:v>5.3012856391303549</c:v>
                </c:pt>
                <c:pt idx="7419">
                  <c:v>5.3012856391303549</c:v>
                </c:pt>
                <c:pt idx="7420">
                  <c:v>5.3012856391303549</c:v>
                </c:pt>
                <c:pt idx="7421">
                  <c:v>5.3396950452254357</c:v>
                </c:pt>
                <c:pt idx="7422">
                  <c:v>5.3396950452254357</c:v>
                </c:pt>
                <c:pt idx="7423">
                  <c:v>5.3396950452254357</c:v>
                </c:pt>
                <c:pt idx="7424">
                  <c:v>5.3782709418251589</c:v>
                </c:pt>
                <c:pt idx="7425">
                  <c:v>5.3396950452254357</c:v>
                </c:pt>
                <c:pt idx="7426">
                  <c:v>5.3782709418251589</c:v>
                </c:pt>
                <c:pt idx="7427">
                  <c:v>5.3396950452254357</c:v>
                </c:pt>
                <c:pt idx="7428">
                  <c:v>5.3012856391303549</c:v>
                </c:pt>
                <c:pt idx="7429">
                  <c:v>5.3012856391303549</c:v>
                </c:pt>
                <c:pt idx="7430">
                  <c:v>5.3012856391303549</c:v>
                </c:pt>
                <c:pt idx="7431">
                  <c:v>5.2630424833282481</c:v>
                </c:pt>
                <c:pt idx="7432">
                  <c:v>5.2630424833282481</c:v>
                </c:pt>
                <c:pt idx="7433">
                  <c:v>5.3396950452254357</c:v>
                </c:pt>
                <c:pt idx="7434">
                  <c:v>5.3012856391303549</c:v>
                </c:pt>
                <c:pt idx="7435">
                  <c:v>5.2630424833282481</c:v>
                </c:pt>
                <c:pt idx="7436">
                  <c:v>5.2630424833282481</c:v>
                </c:pt>
                <c:pt idx="7437">
                  <c:v>5.2630424833282481</c:v>
                </c:pt>
                <c:pt idx="7438">
                  <c:v>5.2630424833282481</c:v>
                </c:pt>
                <c:pt idx="7439">
                  <c:v>5.3396950452254357</c:v>
                </c:pt>
                <c:pt idx="7440">
                  <c:v>5.3012856391303549</c:v>
                </c:pt>
                <c:pt idx="7441">
                  <c:v>5.3396950452254357</c:v>
                </c:pt>
                <c:pt idx="7442">
                  <c:v>5.4949999715866316</c:v>
                </c:pt>
                <c:pt idx="7443">
                  <c:v>5.7732394866004864</c:v>
                </c:pt>
                <c:pt idx="7444">
                  <c:v>6.0183226844344864</c:v>
                </c:pt>
                <c:pt idx="7445">
                  <c:v>6.3546582056228429</c:v>
                </c:pt>
                <c:pt idx="7446">
                  <c:v>6.7020263929977268</c:v>
                </c:pt>
                <c:pt idx="7447">
                  <c:v>7.5245525531334483</c:v>
                </c:pt>
                <c:pt idx="7448">
                  <c:v>8.3544064842281021</c:v>
                </c:pt>
                <c:pt idx="7449">
                  <c:v>8.9718036351320976</c:v>
                </c:pt>
                <c:pt idx="7450">
                  <c:v>9.398154305870543</c:v>
                </c:pt>
                <c:pt idx="7451">
                  <c:v>9.6157968607760953</c:v>
                </c:pt>
                <c:pt idx="7452">
                  <c:v>9.6157968607760953</c:v>
                </c:pt>
                <c:pt idx="7453">
                  <c:v>9.6157968607760953</c:v>
                </c:pt>
                <c:pt idx="7454">
                  <c:v>9.5611058414136672</c:v>
                </c:pt>
                <c:pt idx="7455">
                  <c:v>9.5066018850240646</c:v>
                </c:pt>
                <c:pt idx="7456">
                  <c:v>9.4522847778452928</c:v>
                </c:pt>
                <c:pt idx="7457">
                  <c:v>9.398154305870543</c:v>
                </c:pt>
                <c:pt idx="7458">
                  <c:v>9.2904524102765969</c:v>
                </c:pt>
                <c:pt idx="7459">
                  <c:v>9.2368805574119843</c:v>
                </c:pt>
                <c:pt idx="7460">
                  <c:v>9.183494481258867</c:v>
                </c:pt>
                <c:pt idx="7461">
                  <c:v>9.0772787978622347</c:v>
                </c:pt>
                <c:pt idx="7462">
                  <c:v>9.0244487593805065</c:v>
                </c:pt>
                <c:pt idx="7463">
                  <c:v>8.9718036351320976</c:v>
                </c:pt>
                <c:pt idx="7464">
                  <c:v>8.8670672640863888</c:v>
                </c:pt>
                <c:pt idx="7465">
                  <c:v>8.8149755840300585</c:v>
                </c:pt>
                <c:pt idx="7466">
                  <c:v>8.8149755840300585</c:v>
                </c:pt>
                <c:pt idx="7467">
                  <c:v>8.7113441497896265</c:v>
                </c:pt>
                <c:pt idx="7468">
                  <c:v>8.7113441497896265</c:v>
                </c:pt>
                <c:pt idx="7469">
                  <c:v>8.7113441497896265</c:v>
                </c:pt>
                <c:pt idx="7470">
                  <c:v>8.6084471669713611</c:v>
                </c:pt>
                <c:pt idx="7471">
                  <c:v>8.5572735502251973</c:v>
                </c:pt>
                <c:pt idx="7472">
                  <c:v>8.5062828922715781</c:v>
                </c:pt>
                <c:pt idx="7473">
                  <c:v>8.4554749745476681</c:v>
                </c:pt>
                <c:pt idx="7474">
                  <c:v>8.4554749745476681</c:v>
                </c:pt>
                <c:pt idx="7475">
                  <c:v>8.3544064842281021</c:v>
                </c:pt>
                <c:pt idx="7476">
                  <c:v>8.30414547319441</c:v>
                </c:pt>
                <c:pt idx="7477">
                  <c:v>8.2540663255124418</c:v>
                </c:pt>
                <c:pt idx="7478">
                  <c:v>8.2540663255124418</c:v>
                </c:pt>
                <c:pt idx="7479">
                  <c:v>8.2041688213012804</c:v>
                </c:pt>
                <c:pt idx="7480">
                  <c:v>8.2041688213012804</c:v>
                </c:pt>
                <c:pt idx="7481">
                  <c:v>8.0555639666802659</c:v>
                </c:pt>
                <c:pt idx="7482">
                  <c:v>8.006390832198738</c:v>
                </c:pt>
                <c:pt idx="7483">
                  <c:v>7.9573982377665509</c:v>
                </c:pt>
                <c:pt idx="7484">
                  <c:v>7.9085859618891599</c:v>
                </c:pt>
                <c:pt idx="7485">
                  <c:v>7.9085859618891599</c:v>
                </c:pt>
                <c:pt idx="7486">
                  <c:v>7.9085859618891599</c:v>
                </c:pt>
                <c:pt idx="7487">
                  <c:v>7.8599537827996047</c:v>
                </c:pt>
                <c:pt idx="7488">
                  <c:v>7.8599537827996047</c:v>
                </c:pt>
                <c:pt idx="7489">
                  <c:v>7.7151356044810298</c:v>
                </c:pt>
                <c:pt idx="7490">
                  <c:v>7.7632288265480662</c:v>
                </c:pt>
                <c:pt idx="7491">
                  <c:v>7.6672215893896674</c:v>
                </c:pt>
                <c:pt idx="7492">
                  <c:v>7.61948655812974</c:v>
                </c:pt>
                <c:pt idx="7493">
                  <c:v>7.61948655812974</c:v>
                </c:pt>
                <c:pt idx="7494">
                  <c:v>7.5245525531334483</c:v>
                </c:pt>
                <c:pt idx="7495">
                  <c:v>7.4773531317116779</c:v>
                </c:pt>
                <c:pt idx="7496">
                  <c:v>7.5245525531334483</c:v>
                </c:pt>
                <c:pt idx="7497">
                  <c:v>7.430331798748421</c:v>
                </c:pt>
                <c:pt idx="7498">
                  <c:v>7.3834883296961697</c:v>
                </c:pt>
                <c:pt idx="7499">
                  <c:v>7.3368224997235849</c:v>
                </c:pt>
                <c:pt idx="7500">
                  <c:v>7.2903340837143951</c:v>
                </c:pt>
                <c:pt idx="7501">
                  <c:v>7.24402285626633</c:v>
                </c:pt>
                <c:pt idx="7502">
                  <c:v>7.1978885916900079</c:v>
                </c:pt>
                <c:pt idx="7503">
                  <c:v>7.1978885916900079</c:v>
                </c:pt>
                <c:pt idx="7504">
                  <c:v>7.1519310640078579</c:v>
                </c:pt>
                <c:pt idx="7505">
                  <c:v>7.106150046952993</c:v>
                </c:pt>
                <c:pt idx="7506">
                  <c:v>7.0605453139681087</c:v>
                </c:pt>
                <c:pt idx="7507">
                  <c:v>7.0151166382043533</c:v>
                </c:pt>
                <c:pt idx="7508">
                  <c:v>7.0151166382043533</c:v>
                </c:pt>
                <c:pt idx="7509">
                  <c:v>6.9698637925202114</c:v>
                </c:pt>
                <c:pt idx="7510">
                  <c:v>6.9698637925202114</c:v>
                </c:pt>
                <c:pt idx="7511">
                  <c:v>6.9247865494803511</c:v>
                </c:pt>
                <c:pt idx="7512">
                  <c:v>6.8798846813544996</c:v>
                </c:pt>
                <c:pt idx="7513">
                  <c:v>6.7906061574420482</c:v>
                </c:pt>
                <c:pt idx="7514">
                  <c:v>6.7906061574420482</c:v>
                </c:pt>
                <c:pt idx="7515">
                  <c:v>6.7906061574420482</c:v>
                </c:pt>
                <c:pt idx="7516">
                  <c:v>6.7462290447097502</c:v>
                </c:pt>
                <c:pt idx="7517">
                  <c:v>6.7462290447097502</c:v>
                </c:pt>
                <c:pt idx="7518">
                  <c:v>6.7020263929977268</c:v>
                </c:pt>
                <c:pt idx="7519">
                  <c:v>6.6141435554427952</c:v>
                </c:pt>
                <c:pt idx="7520">
                  <c:v>6.5704629102479144</c:v>
                </c:pt>
                <c:pt idx="7521">
                  <c:v>6.5269558073669716</c:v>
                </c:pt>
                <c:pt idx="7522">
                  <c:v>6.4836220163624469</c:v>
                </c:pt>
                <c:pt idx="7523">
                  <c:v>6.4404613064900236</c:v>
                </c:pt>
                <c:pt idx="7524">
                  <c:v>6.3974734466973624</c:v>
                </c:pt>
                <c:pt idx="7525">
                  <c:v>6.3546582056228429</c:v>
                </c:pt>
                <c:pt idx="7526">
                  <c:v>6.2695446526279817</c:v>
                </c:pt>
                <c:pt idx="7527">
                  <c:v>6.2695446526279817</c:v>
                </c:pt>
                <c:pt idx="7528">
                  <c:v>6.2695446526279817</c:v>
                </c:pt>
                <c:pt idx="7529">
                  <c:v>6.2272458764268341</c:v>
                </c:pt>
                <c:pt idx="7530">
                  <c:v>6.1851187903796836</c:v>
                </c:pt>
                <c:pt idx="7531">
                  <c:v>6.1013787567233564</c:v>
                </c:pt>
                <c:pt idx="7532">
                  <c:v>6.0597653423086992</c:v>
                </c:pt>
                <c:pt idx="7533">
                  <c:v>5.9770505488986529</c:v>
                </c:pt>
                <c:pt idx="7534">
                  <c:v>5.9770505488986529</c:v>
                </c:pt>
                <c:pt idx="7535">
                  <c:v>5.8950169064219828</c:v>
                </c:pt>
                <c:pt idx="7536">
                  <c:v>5.8950169064219828</c:v>
                </c:pt>
                <c:pt idx="7537">
                  <c:v>5.8950169064219828</c:v>
                </c:pt>
                <c:pt idx="7538">
                  <c:v>5.8950169064219828</c:v>
                </c:pt>
                <c:pt idx="7539">
                  <c:v>5.8542549294611446</c:v>
                </c:pt>
                <c:pt idx="7540">
                  <c:v>5.8136625347959843</c:v>
                </c:pt>
                <c:pt idx="7541">
                  <c:v>5.7732394866004864</c:v>
                </c:pt>
                <c:pt idx="7542">
                  <c:v>5.7732394866004864</c:v>
                </c:pt>
                <c:pt idx="7543">
                  <c:v>5.7732394866004864</c:v>
                </c:pt>
                <c:pt idx="7544">
                  <c:v>5.7732394866004864</c:v>
                </c:pt>
                <c:pt idx="7545">
                  <c:v>5.7732394866004864</c:v>
                </c:pt>
                <c:pt idx="7546">
                  <c:v>5.6929004846687317</c:v>
                </c:pt>
                <c:pt idx="7547">
                  <c:v>5.6929004846687317</c:v>
                </c:pt>
                <c:pt idx="7548">
                  <c:v>5.6529840576306087</c:v>
                </c:pt>
                <c:pt idx="7549">
                  <c:v>5.6132360304556252</c:v>
                </c:pt>
                <c:pt idx="7550">
                  <c:v>5.5736561656595676</c:v>
                </c:pt>
                <c:pt idx="7551">
                  <c:v>5.4949999715866316</c:v>
                </c:pt>
                <c:pt idx="7552">
                  <c:v>5.5736561656595676</c:v>
                </c:pt>
                <c:pt idx="7553">
                  <c:v>5.5736561656595676</c:v>
                </c:pt>
                <c:pt idx="7554">
                  <c:v>5.5736561656595676</c:v>
                </c:pt>
                <c:pt idx="7555">
                  <c:v>5.4949999715866316</c:v>
                </c:pt>
                <c:pt idx="7556">
                  <c:v>5.4559231656563059</c:v>
                </c:pt>
                <c:pt idx="7557">
                  <c:v>5.417013568795114</c:v>
                </c:pt>
                <c:pt idx="7558">
                  <c:v>5.3782709418251589</c:v>
                </c:pt>
                <c:pt idx="7559">
                  <c:v>5.3396950452254357</c:v>
                </c:pt>
                <c:pt idx="7560">
                  <c:v>5.3012856391303549</c:v>
                </c:pt>
                <c:pt idx="7561">
                  <c:v>5.3012856391303549</c:v>
                </c:pt>
                <c:pt idx="7562">
                  <c:v>5.2630424833282481</c:v>
                </c:pt>
                <c:pt idx="7563">
                  <c:v>5.2630424833282481</c:v>
                </c:pt>
                <c:pt idx="7564">
                  <c:v>5.3012856391303549</c:v>
                </c:pt>
                <c:pt idx="7565">
                  <c:v>5.224965337259869</c:v>
                </c:pt>
                <c:pt idx="7566">
                  <c:v>5.224965337259869</c:v>
                </c:pt>
                <c:pt idx="7567">
                  <c:v>5.224965337259869</c:v>
                </c:pt>
                <c:pt idx="7568">
                  <c:v>5.224965337259869</c:v>
                </c:pt>
                <c:pt idx="7569">
                  <c:v>5.224965337259869</c:v>
                </c:pt>
                <c:pt idx="7570">
                  <c:v>5.224965337259869</c:v>
                </c:pt>
                <c:pt idx="7571">
                  <c:v>5.224965337259869</c:v>
                </c:pt>
                <c:pt idx="7572">
                  <c:v>5.1870539600168737</c:v>
                </c:pt>
                <c:pt idx="7573">
                  <c:v>5.1870539600168737</c:v>
                </c:pt>
                <c:pt idx="7574">
                  <c:v>5.1493081103403071</c:v>
                </c:pt>
                <c:pt idx="7575">
                  <c:v>5.1493081103403071</c:v>
                </c:pt>
                <c:pt idx="7576">
                  <c:v>5.1117275466190542</c:v>
                </c:pt>
                <c:pt idx="7577">
                  <c:v>5.1117275466190542</c:v>
                </c:pt>
                <c:pt idx="7578">
                  <c:v>5.0743120268883093</c:v>
                </c:pt>
                <c:pt idx="7579">
                  <c:v>5.0743120268883093</c:v>
                </c:pt>
                <c:pt idx="7580">
                  <c:v>4.9999751497612337</c:v>
                </c:pt>
                <c:pt idx="7581">
                  <c:v>4.9999751497612337</c:v>
                </c:pt>
                <c:pt idx="7582">
                  <c:v>4.9999751497612337</c:v>
                </c:pt>
                <c:pt idx="7583">
                  <c:v>4.9999751497612337</c:v>
                </c:pt>
                <c:pt idx="7584">
                  <c:v>4.9262955361071228</c:v>
                </c:pt>
                <c:pt idx="7585">
                  <c:v>4.9630533066527089</c:v>
                </c:pt>
                <c:pt idx="7586">
                  <c:v>4.9262955361071228</c:v>
                </c:pt>
                <c:pt idx="7587">
                  <c:v>4.9262955361071228</c:v>
                </c:pt>
                <c:pt idx="7588">
                  <c:v>4.9262955361071228</c:v>
                </c:pt>
                <c:pt idx="7589">
                  <c:v>4.9262955361071228</c:v>
                </c:pt>
                <c:pt idx="7590">
                  <c:v>4.9262955361071228</c:v>
                </c:pt>
                <c:pt idx="7591">
                  <c:v>4.8897015943675664</c:v>
                </c:pt>
                <c:pt idx="7592">
                  <c:v>4.8897015943675664</c:v>
                </c:pt>
                <c:pt idx="7593">
                  <c:v>4.8897015943675664</c:v>
                </c:pt>
                <c:pt idx="7594">
                  <c:v>4.9262955361071228</c:v>
                </c:pt>
                <c:pt idx="7595">
                  <c:v>4.8897015943675664</c:v>
                </c:pt>
                <c:pt idx="7596">
                  <c:v>4.8897015943675664</c:v>
                </c:pt>
                <c:pt idx="7597">
                  <c:v>4.9262955361071228</c:v>
                </c:pt>
                <c:pt idx="7598">
                  <c:v>4.8897015943675664</c:v>
                </c:pt>
                <c:pt idx="7599">
                  <c:v>4.8897015943675664</c:v>
                </c:pt>
                <c:pt idx="7600">
                  <c:v>4.8897015943675664</c:v>
                </c:pt>
                <c:pt idx="7601">
                  <c:v>4.9630533066527089</c:v>
                </c:pt>
                <c:pt idx="7602">
                  <c:v>4.9262955361071228</c:v>
                </c:pt>
                <c:pt idx="7603">
                  <c:v>4.8532712373139137</c:v>
                </c:pt>
                <c:pt idx="7604">
                  <c:v>4.8532712373139137</c:v>
                </c:pt>
                <c:pt idx="7605">
                  <c:v>4.8170042204611834</c:v>
                </c:pt>
                <c:pt idx="7606">
                  <c:v>4.8170042204611834</c:v>
                </c:pt>
                <c:pt idx="7607">
                  <c:v>4.8170042204611834</c:v>
                </c:pt>
                <c:pt idx="7608">
                  <c:v>4.8170042204611834</c:v>
                </c:pt>
                <c:pt idx="7609">
                  <c:v>4.7809002989579081</c:v>
                </c:pt>
                <c:pt idx="7610">
                  <c:v>4.8170042204611834</c:v>
                </c:pt>
                <c:pt idx="7611">
                  <c:v>4.8897015943675664</c:v>
                </c:pt>
                <c:pt idx="7612">
                  <c:v>4.8897015943675664</c:v>
                </c:pt>
                <c:pt idx="7613">
                  <c:v>4.8532712373139137</c:v>
                </c:pt>
                <c:pt idx="7614">
                  <c:v>4.8897015943675664</c:v>
                </c:pt>
                <c:pt idx="7615">
                  <c:v>4.8897015943675664</c:v>
                </c:pt>
                <c:pt idx="7616">
                  <c:v>4.8897015943675664</c:v>
                </c:pt>
                <c:pt idx="7617">
                  <c:v>4.8897015943675664</c:v>
                </c:pt>
                <c:pt idx="7618">
                  <c:v>4.9262955361071228</c:v>
                </c:pt>
                <c:pt idx="7619">
                  <c:v>4.9262955361071228</c:v>
                </c:pt>
                <c:pt idx="7620">
                  <c:v>4.9630533066527089</c:v>
                </c:pt>
                <c:pt idx="7621">
                  <c:v>4.9630533066527089</c:v>
                </c:pt>
                <c:pt idx="7622">
                  <c:v>4.9262955361071228</c:v>
                </c:pt>
                <c:pt idx="7623">
                  <c:v>4.9630533066527089</c:v>
                </c:pt>
                <c:pt idx="7624">
                  <c:v>4.9999751497612337</c:v>
                </c:pt>
                <c:pt idx="7625">
                  <c:v>4.9999751497612337</c:v>
                </c:pt>
                <c:pt idx="7626">
                  <c:v>4.9999751497612337</c:v>
                </c:pt>
                <c:pt idx="7627">
                  <c:v>4.8897015943675664</c:v>
                </c:pt>
                <c:pt idx="7628">
                  <c:v>4.9630533066527089</c:v>
                </c:pt>
                <c:pt idx="7629">
                  <c:v>4.9262955361071228</c:v>
                </c:pt>
                <c:pt idx="7630">
                  <c:v>4.9262955361071228</c:v>
                </c:pt>
                <c:pt idx="7631">
                  <c:v>4.9630533066527089</c:v>
                </c:pt>
                <c:pt idx="7632">
                  <c:v>4.9262955361071228</c:v>
                </c:pt>
                <c:pt idx="7633">
                  <c:v>4.9630533066527089</c:v>
                </c:pt>
                <c:pt idx="7634">
                  <c:v>4.9262955361071228</c:v>
                </c:pt>
                <c:pt idx="7635">
                  <c:v>4.8897015943675664</c:v>
                </c:pt>
                <c:pt idx="7636">
                  <c:v>4.9630533066527089</c:v>
                </c:pt>
                <c:pt idx="7637">
                  <c:v>4.9262955361071228</c:v>
                </c:pt>
                <c:pt idx="7638">
                  <c:v>4.8897015943675664</c:v>
                </c:pt>
                <c:pt idx="7639">
                  <c:v>4.9262955361071228</c:v>
                </c:pt>
                <c:pt idx="7640">
                  <c:v>4.9262955361071228</c:v>
                </c:pt>
                <c:pt idx="7641">
                  <c:v>4.9630533066527089</c:v>
                </c:pt>
                <c:pt idx="7642">
                  <c:v>4.9630533066527089</c:v>
                </c:pt>
                <c:pt idx="7643">
                  <c:v>4.9999751497612337</c:v>
                </c:pt>
                <c:pt idx="7644">
                  <c:v>5.0370613088279992</c:v>
                </c:pt>
                <c:pt idx="7645">
                  <c:v>5.1117275466190542</c:v>
                </c:pt>
                <c:pt idx="7646">
                  <c:v>5.1493081103403071</c:v>
                </c:pt>
                <c:pt idx="7647">
                  <c:v>5.1870539600168737</c:v>
                </c:pt>
                <c:pt idx="7648">
                  <c:v>5.224965337259869</c:v>
                </c:pt>
                <c:pt idx="7649">
                  <c:v>5.3012856391303549</c:v>
                </c:pt>
                <c:pt idx="7650">
                  <c:v>5.3396950452254357</c:v>
                </c:pt>
                <c:pt idx="7651">
                  <c:v>5.3782709418251589</c:v>
                </c:pt>
                <c:pt idx="7652">
                  <c:v>5.3782709418251589</c:v>
                </c:pt>
                <c:pt idx="7653">
                  <c:v>5.417013568795114</c:v>
                </c:pt>
                <c:pt idx="7654">
                  <c:v>5.3396950452254357</c:v>
                </c:pt>
                <c:pt idx="7655">
                  <c:v>5.4559231656563059</c:v>
                </c:pt>
                <c:pt idx="7656">
                  <c:v>5.4559231656563059</c:v>
                </c:pt>
                <c:pt idx="7657">
                  <c:v>5.5736561656595676</c:v>
                </c:pt>
                <c:pt idx="7658">
                  <c:v>5.6929004846687317</c:v>
                </c:pt>
                <c:pt idx="7659">
                  <c:v>6.1431631615597464</c:v>
                </c:pt>
                <c:pt idx="7660">
                  <c:v>6.6141435554427952</c:v>
                </c:pt>
                <c:pt idx="7661">
                  <c:v>7.2903340837143951</c:v>
                </c:pt>
                <c:pt idx="7662">
                  <c:v>8.4048495782289159</c:v>
                </c:pt>
                <c:pt idx="7663">
                  <c:v>11.588104486713339</c:v>
                </c:pt>
                <c:pt idx="7664">
                  <c:v>14.68619940681617</c:v>
                </c:pt>
                <c:pt idx="7665">
                  <c:v>17.12926856868221</c:v>
                </c:pt>
                <c:pt idx="7666">
                  <c:v>21.26923363674323</c:v>
                </c:pt>
                <c:pt idx="7667">
                  <c:v>25.66067051327849</c:v>
                </c:pt>
                <c:pt idx="7668">
                  <c:v>29.685992875983569</c:v>
                </c:pt>
                <c:pt idx="7669">
                  <c:v>33.834607472392364</c:v>
                </c:pt>
                <c:pt idx="7670">
                  <c:v>39.966228857773878</c:v>
                </c:pt>
                <c:pt idx="7671">
                  <c:v>48.436150821702931</c:v>
                </c:pt>
                <c:pt idx="7672">
                  <c:v>56.305359577299718</c:v>
                </c:pt>
                <c:pt idx="7673">
                  <c:v>65.413659247280776</c:v>
                </c:pt>
                <c:pt idx="7674">
                  <c:v>76.679054649945371</c:v>
                </c:pt>
                <c:pt idx="7675">
                  <c:v>84.120460718986777</c:v>
                </c:pt>
                <c:pt idx="7676">
                  <c:v>89.660904258325559</c:v>
                </c:pt>
                <c:pt idx="7677">
                  <c:v>87.584153180644279</c:v>
                </c:pt>
                <c:pt idx="7678">
                  <c:v>85.943733961917374</c:v>
                </c:pt>
                <c:pt idx="7679">
                  <c:v>84.92790860509875</c:v>
                </c:pt>
                <c:pt idx="7680">
                  <c:v>79.567090678946343</c:v>
                </c:pt>
                <c:pt idx="7681">
                  <c:v>76.298816018913556</c:v>
                </c:pt>
                <c:pt idx="7682">
                  <c:v>71.093985309729334</c:v>
                </c:pt>
                <c:pt idx="7683">
                  <c:v>67.510550504228092</c:v>
                </c:pt>
                <c:pt idx="7684">
                  <c:v>64.037731360425568</c:v>
                </c:pt>
                <c:pt idx="7685">
                  <c:v>60.509049477841138</c:v>
                </c:pt>
                <c:pt idx="7686">
                  <c:v>57.419278587788547</c:v>
                </c:pt>
                <c:pt idx="7687">
                  <c:v>55.360974448206179</c:v>
                </c:pt>
                <c:pt idx="7688">
                  <c:v>53.041801190022987</c:v>
                </c:pt>
                <c:pt idx="7689">
                  <c:v>50.041712102375968</c:v>
                </c:pt>
                <c:pt idx="7690">
                  <c:v>48.436150821702931</c:v>
                </c:pt>
                <c:pt idx="7691">
                  <c:v>46.861901049376577</c:v>
                </c:pt>
                <c:pt idx="7692">
                  <c:v>44.490077662565838</c:v>
                </c:pt>
                <c:pt idx="7693">
                  <c:v>42.725981323942911</c:v>
                </c:pt>
                <c:pt idx="7694">
                  <c:v>41.004533995798027</c:v>
                </c:pt>
                <c:pt idx="7695">
                  <c:v>39.580977579141582</c:v>
                </c:pt>
                <c:pt idx="7696">
                  <c:v>38.18749349358346</c:v>
                </c:pt>
                <c:pt idx="7697">
                  <c:v>37.316290173218292</c:v>
                </c:pt>
                <c:pt idx="7698">
                  <c:v>36.213848495538691</c:v>
                </c:pt>
                <c:pt idx="7699">
                  <c:v>35.250506372985782</c:v>
                </c:pt>
                <c:pt idx="7700">
                  <c:v>34.068174330015317</c:v>
                </c:pt>
                <c:pt idx="7701">
                  <c:v>33.139682140992527</c:v>
                </c:pt>
                <c:pt idx="7702">
                  <c:v>32.4533917191632</c:v>
                </c:pt>
                <c:pt idx="7703">
                  <c:v>31.775700142595781</c:v>
                </c:pt>
                <c:pt idx="7704">
                  <c:v>30.995879630165781</c:v>
                </c:pt>
                <c:pt idx="7705">
                  <c:v>30.445968506591349</c:v>
                </c:pt>
                <c:pt idx="7706">
                  <c:v>29.578364837728181</c:v>
                </c:pt>
                <c:pt idx="7707">
                  <c:v>29.150195645436181</c:v>
                </c:pt>
                <c:pt idx="7708">
                  <c:v>28.62024300519823</c:v>
                </c:pt>
                <c:pt idx="7709">
                  <c:v>28.305067922219969</c:v>
                </c:pt>
                <c:pt idx="7710">
                  <c:v>28.09611354791442</c:v>
                </c:pt>
                <c:pt idx="7711">
                  <c:v>27.474814542286381</c:v>
                </c:pt>
                <c:pt idx="7712">
                  <c:v>26.861832695164701</c:v>
                </c:pt>
                <c:pt idx="7713">
                  <c:v>26.659347202578161</c:v>
                </c:pt>
                <c:pt idx="7714">
                  <c:v>26.157149201742911</c:v>
                </c:pt>
                <c:pt idx="7715">
                  <c:v>25.759509754920089</c:v>
                </c:pt>
                <c:pt idx="7716">
                  <c:v>25.463675547495338</c:v>
                </c:pt>
                <c:pt idx="7717">
                  <c:v>24.975167122358162</c:v>
                </c:pt>
                <c:pt idx="7718">
                  <c:v>24.684783476903242</c:v>
                </c:pt>
                <c:pt idx="7719">
                  <c:v>24.3007703777368</c:v>
                </c:pt>
                <c:pt idx="7720">
                  <c:v>24.0151281793616</c:v>
                </c:pt>
                <c:pt idx="7721">
                  <c:v>23.543553410535711</c:v>
                </c:pt>
                <c:pt idx="7722">
                  <c:v>23.170326778770949</c:v>
                </c:pt>
                <c:pt idx="7723">
                  <c:v>22.617181994151071</c:v>
                </c:pt>
                <c:pt idx="7724">
                  <c:v>22.252865501491051</c:v>
                </c:pt>
                <c:pt idx="7725">
                  <c:v>21.892092921742659</c:v>
                </c:pt>
                <c:pt idx="7726">
                  <c:v>21.446093200338719</c:v>
                </c:pt>
                <c:pt idx="7727">
                  <c:v>21.18113319751323</c:v>
                </c:pt>
                <c:pt idx="7728">
                  <c:v>20.743917136748621</c:v>
                </c:pt>
                <c:pt idx="7729">
                  <c:v>20.57056083305967</c:v>
                </c:pt>
                <c:pt idx="7730">
                  <c:v>20.14098255592658</c:v>
                </c:pt>
                <c:pt idx="7731">
                  <c:v>19.970672380731219</c:v>
                </c:pt>
                <c:pt idx="7732">
                  <c:v>19.716832302591222</c:v>
                </c:pt>
                <c:pt idx="7733">
                  <c:v>19.381404786056091</c:v>
                </c:pt>
                <c:pt idx="7734">
                  <c:v>19.13209710857776</c:v>
                </c:pt>
                <c:pt idx="7735">
                  <c:v>18.80269461796604</c:v>
                </c:pt>
                <c:pt idx="7736">
                  <c:v>18.557892039435991</c:v>
                </c:pt>
                <c:pt idx="7737">
                  <c:v>18.31501181878588</c:v>
                </c:pt>
                <c:pt idx="7738">
                  <c:v>18.23447806196663</c:v>
                </c:pt>
                <c:pt idx="7739">
                  <c:v>17.914469612481302</c:v>
                </c:pt>
                <c:pt idx="7740">
                  <c:v>17.75573870052342</c:v>
                </c:pt>
                <c:pt idx="7741">
                  <c:v>17.676690913098799</c:v>
                </c:pt>
                <c:pt idx="7742">
                  <c:v>17.834998204091399</c:v>
                </c:pt>
                <c:pt idx="7743">
                  <c:v>17.676690913098799</c:v>
                </c:pt>
                <c:pt idx="7744">
                  <c:v>17.597854652970639</c:v>
                </c:pt>
                <c:pt idx="7745">
                  <c:v>17.519229731123311</c:v>
                </c:pt>
                <c:pt idx="7746">
                  <c:v>17.597854652970639</c:v>
                </c:pt>
                <c:pt idx="7747">
                  <c:v>17.519229731123311</c:v>
                </c:pt>
                <c:pt idx="7748">
                  <c:v>17.28462110256919</c:v>
                </c:pt>
                <c:pt idx="7749">
                  <c:v>17.20683964029795</c:v>
                </c:pt>
                <c:pt idx="7750">
                  <c:v>16.97475683709439</c:v>
                </c:pt>
                <c:pt idx="7751">
                  <c:v>16.897815796530509</c:v>
                </c:pt>
                <c:pt idx="7752">
                  <c:v>16.668249688577269</c:v>
                </c:pt>
                <c:pt idx="7753">
                  <c:v>16.59214602083107</c:v>
                </c:pt>
                <c:pt idx="7754">
                  <c:v>16.289818089824639</c:v>
                </c:pt>
                <c:pt idx="7755">
                  <c:v>16.365087444784599</c:v>
                </c:pt>
                <c:pt idx="7756">
                  <c:v>16.139903484019939</c:v>
                </c:pt>
                <c:pt idx="7757">
                  <c:v>16.139903484019939</c:v>
                </c:pt>
                <c:pt idx="7758">
                  <c:v>15.99081973526226</c:v>
                </c:pt>
                <c:pt idx="7759">
                  <c:v>15.768748598189511</c:v>
                </c:pt>
                <c:pt idx="7760">
                  <c:v>15.91658895094276</c:v>
                </c:pt>
                <c:pt idx="7761">
                  <c:v>15.768748598189511</c:v>
                </c:pt>
                <c:pt idx="7762">
                  <c:v>15.62173524554108</c:v>
                </c:pt>
                <c:pt idx="7763">
                  <c:v>15.62173524554108</c:v>
                </c:pt>
                <c:pt idx="7764">
                  <c:v>15.40276245510759</c:v>
                </c:pt>
                <c:pt idx="7765">
                  <c:v>15.25780982463046</c:v>
                </c:pt>
                <c:pt idx="7766">
                  <c:v>15.18564169543966</c:v>
                </c:pt>
                <c:pt idx="7767">
                  <c:v>15.11367876412012</c:v>
                </c:pt>
                <c:pt idx="7768">
                  <c:v>14.89901920794788</c:v>
                </c:pt>
                <c:pt idx="7769">
                  <c:v>14.82787511774321</c:v>
                </c:pt>
                <c:pt idx="7770">
                  <c:v>14.756935249293839</c:v>
                </c:pt>
                <c:pt idx="7771">
                  <c:v>14.61566739433855</c:v>
                </c:pt>
                <c:pt idx="7772">
                  <c:v>14.47521407455339</c:v>
                </c:pt>
                <c:pt idx="7773">
                  <c:v>14.26605790971127</c:v>
                </c:pt>
                <c:pt idx="7774">
                  <c:v>14.12763404563502</c:v>
                </c:pt>
                <c:pt idx="7775">
                  <c:v>13.990019202930529</c:v>
                </c:pt>
                <c:pt idx="7776">
                  <c:v>13.92151467024927</c:v>
                </c:pt>
                <c:pt idx="7777">
                  <c:v>13.853211799311151</c:v>
                </c:pt>
                <c:pt idx="7778">
                  <c:v>13.785110391844761</c:v>
                </c:pt>
                <c:pt idx="7779">
                  <c:v>13.649511173264329</c:v>
                </c:pt>
                <c:pt idx="7780">
                  <c:v>13.582012964628531</c:v>
                </c:pt>
                <c:pt idx="7781">
                  <c:v>13.514715424419769</c:v>
                </c:pt>
                <c:pt idx="7782">
                  <c:v>13.380721552069801</c:v>
                </c:pt>
                <c:pt idx="7783">
                  <c:v>13.44761835338422</c:v>
                </c:pt>
                <c:pt idx="7784">
                  <c:v>13.31402482082558</c:v>
                </c:pt>
                <c:pt idx="7785">
                  <c:v>13.31402482082558</c:v>
                </c:pt>
                <c:pt idx="7786">
                  <c:v>13.181230768946319</c:v>
                </c:pt>
                <c:pt idx="7787">
                  <c:v>13.115133048009881</c:v>
                </c:pt>
                <c:pt idx="7788">
                  <c:v>13.115133048009881</c:v>
                </c:pt>
                <c:pt idx="7789">
                  <c:v>13.04923459653965</c:v>
                </c:pt>
                <c:pt idx="7790">
                  <c:v>12.98353521388152</c:v>
                </c:pt>
                <c:pt idx="7791">
                  <c:v>12.98353521388152</c:v>
                </c:pt>
                <c:pt idx="7792">
                  <c:v>12.91803469917895</c:v>
                </c:pt>
                <c:pt idx="7793">
                  <c:v>12.91803469917895</c:v>
                </c:pt>
                <c:pt idx="7794">
                  <c:v>12.8527328513723</c:v>
                </c:pt>
                <c:pt idx="7795">
                  <c:v>12.8527328513723</c:v>
                </c:pt>
                <c:pt idx="7796">
                  <c:v>12.787629469198279</c:v>
                </c:pt>
                <c:pt idx="7797">
                  <c:v>12.787629469198279</c:v>
                </c:pt>
                <c:pt idx="7798">
                  <c:v>12.8527328513723</c:v>
                </c:pt>
                <c:pt idx="7799">
                  <c:v>12.658017295672661</c:v>
                </c:pt>
                <c:pt idx="7800">
                  <c:v>12.465082484264951</c:v>
                </c:pt>
                <c:pt idx="7801">
                  <c:v>12.593508100770419</c:v>
                </c:pt>
                <c:pt idx="7802">
                  <c:v>12.401165657872021</c:v>
                </c:pt>
                <c:pt idx="7803">
                  <c:v>12.337445882512769</c:v>
                </c:pt>
                <c:pt idx="7804">
                  <c:v>12.273922955271789</c:v>
                </c:pt>
                <c:pt idx="7805">
                  <c:v>12.210596673024281</c:v>
                </c:pt>
                <c:pt idx="7806">
                  <c:v>12.08453322995965</c:v>
                </c:pt>
                <c:pt idx="7807">
                  <c:v>11.95925392410803</c:v>
                </c:pt>
                <c:pt idx="7808">
                  <c:v>11.896907812581761</c:v>
                </c:pt>
                <c:pt idx="7809">
                  <c:v>11.834757122866471</c:v>
                </c:pt>
                <c:pt idx="7810">
                  <c:v>11.711041190218641</c:v>
                </c:pt>
                <c:pt idx="7811">
                  <c:v>11.649475537423641</c:v>
                </c:pt>
                <c:pt idx="7812">
                  <c:v>11.649475537423641</c:v>
                </c:pt>
                <c:pt idx="7813">
                  <c:v>11.52692783261609</c:v>
                </c:pt>
                <c:pt idx="7814">
                  <c:v>11.4659453694428</c:v>
                </c:pt>
                <c:pt idx="7815">
                  <c:v>11.40515689128631</c:v>
                </c:pt>
                <c:pt idx="7816">
                  <c:v>11.344562192020661</c:v>
                </c:pt>
                <c:pt idx="7817">
                  <c:v>11.284161065300379</c:v>
                </c:pt>
                <c:pt idx="7818">
                  <c:v>11.22395330455983</c:v>
                </c:pt>
                <c:pt idx="7819">
                  <c:v>11.104117053650061</c:v>
                </c:pt>
                <c:pt idx="7820">
                  <c:v>11.104117053650061</c:v>
                </c:pt>
                <c:pt idx="7821">
                  <c:v>11.04448814924219</c:v>
                </c:pt>
                <c:pt idx="7822">
                  <c:v>10.985051782335271</c:v>
                </c:pt>
                <c:pt idx="7823">
                  <c:v>11.104117053650061</c:v>
                </c:pt>
                <c:pt idx="7824">
                  <c:v>11.04448814924219</c:v>
                </c:pt>
                <c:pt idx="7825">
                  <c:v>11.104117053650061</c:v>
                </c:pt>
                <c:pt idx="7826">
                  <c:v>11.104117053650061</c:v>
                </c:pt>
                <c:pt idx="7827">
                  <c:v>11.04448814924219</c:v>
                </c:pt>
                <c:pt idx="7828">
                  <c:v>11.04448814924219</c:v>
                </c:pt>
                <c:pt idx="7829">
                  <c:v>11.104117053650061</c:v>
                </c:pt>
                <c:pt idx="7830">
                  <c:v>11.104117053650061</c:v>
                </c:pt>
                <c:pt idx="7831">
                  <c:v>11.04448814924219</c:v>
                </c:pt>
                <c:pt idx="7832">
                  <c:v>10.985051782335271</c:v>
                </c:pt>
                <c:pt idx="7833">
                  <c:v>10.92580774525201</c:v>
                </c:pt>
                <c:pt idx="7834">
                  <c:v>10.92580774525201</c:v>
                </c:pt>
                <c:pt idx="7835">
                  <c:v>10.92580774525201</c:v>
                </c:pt>
                <c:pt idx="7836">
                  <c:v>10.92580774525201</c:v>
                </c:pt>
                <c:pt idx="7837">
                  <c:v>10.807895828724019</c:v>
                </c:pt>
                <c:pt idx="7838">
                  <c:v>10.807895828724019</c:v>
                </c:pt>
                <c:pt idx="7839">
                  <c:v>10.690750733736779</c:v>
                </c:pt>
                <c:pt idx="7840">
                  <c:v>10.807895828724019</c:v>
                </c:pt>
                <c:pt idx="7841">
                  <c:v>10.8667558300906</c:v>
                </c:pt>
                <c:pt idx="7842">
                  <c:v>10.92580774525201</c:v>
                </c:pt>
                <c:pt idx="7843">
                  <c:v>10.92580774525201</c:v>
                </c:pt>
                <c:pt idx="7844">
                  <c:v>10.92580774525201</c:v>
                </c:pt>
                <c:pt idx="7845">
                  <c:v>10.8667558300906</c:v>
                </c:pt>
                <c:pt idx="7846">
                  <c:v>10.807895828724019</c:v>
                </c:pt>
                <c:pt idx="7847">
                  <c:v>10.807895828724019</c:v>
                </c:pt>
                <c:pt idx="7848">
                  <c:v>10.807895828724019</c:v>
                </c:pt>
                <c:pt idx="7849">
                  <c:v>10.985051782335271</c:v>
                </c:pt>
                <c:pt idx="7850">
                  <c:v>10.985051782335271</c:v>
                </c:pt>
                <c:pt idx="7851">
                  <c:v>10.92580774525201</c:v>
                </c:pt>
                <c:pt idx="7852">
                  <c:v>10.985051782335271</c:v>
                </c:pt>
                <c:pt idx="7853">
                  <c:v>11.104117053650061</c:v>
                </c:pt>
                <c:pt idx="7854">
                  <c:v>11.22395330455983</c:v>
                </c:pt>
                <c:pt idx="7855">
                  <c:v>11.344562192020661</c:v>
                </c:pt>
                <c:pt idx="7856">
                  <c:v>11.52692783261609</c:v>
                </c:pt>
                <c:pt idx="7857">
                  <c:v>11.711041190218641</c:v>
                </c:pt>
                <c:pt idx="7858">
                  <c:v>12.401165657872021</c:v>
                </c:pt>
                <c:pt idx="7859">
                  <c:v>13.31402482082558</c:v>
                </c:pt>
                <c:pt idx="7860">
                  <c:v>14.058725595431619</c:v>
                </c:pt>
                <c:pt idx="7861">
                  <c:v>15.18564169543966</c:v>
                </c:pt>
                <c:pt idx="7862">
                  <c:v>16.97475683709439</c:v>
                </c:pt>
                <c:pt idx="7863">
                  <c:v>18.23447806196663</c:v>
                </c:pt>
                <c:pt idx="7864">
                  <c:v>19.298087016044612</c:v>
                </c:pt>
                <c:pt idx="7865">
                  <c:v>19.716832302591222</c:v>
                </c:pt>
                <c:pt idx="7866">
                  <c:v>19.885842514519091</c:v>
                </c:pt>
                <c:pt idx="7867">
                  <c:v>20.398076687773742</c:v>
                </c:pt>
                <c:pt idx="7868">
                  <c:v>21.005590093470769</c:v>
                </c:pt>
                <c:pt idx="7869">
                  <c:v>21.892092921742659</c:v>
                </c:pt>
                <c:pt idx="7870">
                  <c:v>22.892751993156519</c:v>
                </c:pt>
                <c:pt idx="7871">
                  <c:v>23.63741963837256</c:v>
                </c:pt>
                <c:pt idx="7872">
                  <c:v>24.396435065821681</c:v>
                </c:pt>
                <c:pt idx="7873">
                  <c:v>24.975167122358162</c:v>
                </c:pt>
                <c:pt idx="7874">
                  <c:v>25.463675547495338</c:v>
                </c:pt>
                <c:pt idx="7875">
                  <c:v>25.562059169279369</c:v>
                </c:pt>
                <c:pt idx="7876">
                  <c:v>25.66067051327849</c:v>
                </c:pt>
                <c:pt idx="7877">
                  <c:v>25.562059169279369</c:v>
                </c:pt>
                <c:pt idx="7878">
                  <c:v>25.562059169279369</c:v>
                </c:pt>
                <c:pt idx="7879">
                  <c:v>25.365519472363768</c:v>
                </c:pt>
                <c:pt idx="7880">
                  <c:v>25.463675547495338</c:v>
                </c:pt>
                <c:pt idx="7881">
                  <c:v>25.07241476922216</c:v>
                </c:pt>
                <c:pt idx="7882">
                  <c:v>24.684783476903242</c:v>
                </c:pt>
                <c:pt idx="7883">
                  <c:v>24.396435065821681</c:v>
                </c:pt>
                <c:pt idx="7884">
                  <c:v>23.92036414356421</c:v>
                </c:pt>
                <c:pt idx="7885">
                  <c:v>23.449911189205469</c:v>
                </c:pt>
                <c:pt idx="7886">
                  <c:v>22.985053928462971</c:v>
                </c:pt>
                <c:pt idx="7887">
                  <c:v>22.434580037283261</c:v>
                </c:pt>
                <c:pt idx="7888">
                  <c:v>22.072036944514672</c:v>
                </c:pt>
                <c:pt idx="7889">
                  <c:v>21.534852688538511</c:v>
                </c:pt>
                <c:pt idx="7890">
                  <c:v>21.18113319751323</c:v>
                </c:pt>
                <c:pt idx="7891">
                  <c:v>21.18113319751323</c:v>
                </c:pt>
                <c:pt idx="7892">
                  <c:v>20.57056083305967</c:v>
                </c:pt>
                <c:pt idx="7893">
                  <c:v>20.226463233349449</c:v>
                </c:pt>
                <c:pt idx="7894">
                  <c:v>19.970672380731219</c:v>
                </c:pt>
                <c:pt idx="7895">
                  <c:v>19.548686886455869</c:v>
                </c:pt>
                <c:pt idx="7896">
                  <c:v>19.214984518793209</c:v>
                </c:pt>
                <c:pt idx="7897">
                  <c:v>18.966966805555181</c:v>
                </c:pt>
                <c:pt idx="7898">
                  <c:v>18.639279054211261</c:v>
                </c:pt>
                <c:pt idx="7899">
                  <c:v>18.39575860898935</c:v>
                </c:pt>
                <c:pt idx="7900">
                  <c:v>18.154157150853418</c:v>
                </c:pt>
                <c:pt idx="7901">
                  <c:v>17.914469612481302</c:v>
                </c:pt>
                <c:pt idx="7902">
                  <c:v>17.914469612481302</c:v>
                </c:pt>
                <c:pt idx="7903">
                  <c:v>17.75573870052342</c:v>
                </c:pt>
                <c:pt idx="7904">
                  <c:v>17.597854652970639</c:v>
                </c:pt>
                <c:pt idx="7905">
                  <c:v>17.362613145362129</c:v>
                </c:pt>
                <c:pt idx="7906">
                  <c:v>17.20683964029795</c:v>
                </c:pt>
                <c:pt idx="7907">
                  <c:v>17.05190769768425</c:v>
                </c:pt>
                <c:pt idx="7908">
                  <c:v>16.744562413087259</c:v>
                </c:pt>
                <c:pt idx="7909">
                  <c:v>16.668249688577269</c:v>
                </c:pt>
                <c:pt idx="7910">
                  <c:v>16.365087444784599</c:v>
                </c:pt>
                <c:pt idx="7911">
                  <c:v>16.214756833613961</c:v>
                </c:pt>
                <c:pt idx="7912">
                  <c:v>15.99081973526226</c:v>
                </c:pt>
                <c:pt idx="7913">
                  <c:v>15.842565302927239</c:v>
                </c:pt>
                <c:pt idx="7914">
                  <c:v>15.548538210674881</c:v>
                </c:pt>
                <c:pt idx="7915">
                  <c:v>15.330183346359039</c:v>
                </c:pt>
                <c:pt idx="7916">
                  <c:v>15.25780982463046</c:v>
                </c:pt>
                <c:pt idx="7917">
                  <c:v>15.041920835820459</c:v>
                </c:pt>
                <c:pt idx="7918">
                  <c:v>14.82787511774321</c:v>
                </c:pt>
                <c:pt idx="7919">
                  <c:v>14.61566739433855</c:v>
                </c:pt>
                <c:pt idx="7920">
                  <c:v>14.54533901570076</c:v>
                </c:pt>
                <c:pt idx="7921">
                  <c:v>14.405292374357369</c:v>
                </c:pt>
                <c:pt idx="7922">
                  <c:v>14.33557371838336</c:v>
                </c:pt>
                <c:pt idx="7923">
                  <c:v>14.19674475122962</c:v>
                </c:pt>
                <c:pt idx="7924">
                  <c:v>14.058725595431619</c:v>
                </c:pt>
                <c:pt idx="7925">
                  <c:v>13.990019202930529</c:v>
                </c:pt>
                <c:pt idx="7926">
                  <c:v>13.785110391844761</c:v>
                </c:pt>
                <c:pt idx="7927">
                  <c:v>13.717210249383371</c:v>
                </c:pt>
                <c:pt idx="7928">
                  <c:v>13.582012964628531</c:v>
                </c:pt>
                <c:pt idx="7929">
                  <c:v>13.514715424419769</c:v>
                </c:pt>
                <c:pt idx="7930">
                  <c:v>13.44761835338422</c:v>
                </c:pt>
                <c:pt idx="7931">
                  <c:v>13.380721552069801</c:v>
                </c:pt>
                <c:pt idx="7932">
                  <c:v>13.181230768946319</c:v>
                </c:pt>
                <c:pt idx="7933">
                  <c:v>13.115133048009881</c:v>
                </c:pt>
                <c:pt idx="7934">
                  <c:v>13.115133048009881</c:v>
                </c:pt>
                <c:pt idx="7935">
                  <c:v>13.04923459653965</c:v>
                </c:pt>
                <c:pt idx="7936">
                  <c:v>12.98353521388152</c:v>
                </c:pt>
                <c:pt idx="7937">
                  <c:v>12.91803469917895</c:v>
                </c:pt>
                <c:pt idx="7938">
                  <c:v>12.8527328513723</c:v>
                </c:pt>
                <c:pt idx="7939">
                  <c:v>12.91803469917895</c:v>
                </c:pt>
                <c:pt idx="7940">
                  <c:v>12.91803469917895</c:v>
                </c:pt>
                <c:pt idx="7941">
                  <c:v>12.8527328513723</c:v>
                </c:pt>
                <c:pt idx="7942">
                  <c:v>12.8527328513723</c:v>
                </c:pt>
                <c:pt idx="7943">
                  <c:v>12.72272435118925</c:v>
                </c:pt>
                <c:pt idx="7944">
                  <c:v>12.72272435118925</c:v>
                </c:pt>
                <c:pt idx="7945">
                  <c:v>12.658017295672661</c:v>
                </c:pt>
                <c:pt idx="7946">
                  <c:v>12.72272435118925</c:v>
                </c:pt>
                <c:pt idx="7947">
                  <c:v>12.8527328513723</c:v>
                </c:pt>
                <c:pt idx="7948">
                  <c:v>13.04923459653965</c:v>
                </c:pt>
                <c:pt idx="7949">
                  <c:v>13.380721552069801</c:v>
                </c:pt>
                <c:pt idx="7950">
                  <c:v>13.514715424419769</c:v>
                </c:pt>
                <c:pt idx="7951">
                  <c:v>13.649511173264329</c:v>
                </c:pt>
                <c:pt idx="7952">
                  <c:v>13.649511173264329</c:v>
                </c:pt>
                <c:pt idx="7953">
                  <c:v>13.717210249383371</c:v>
                </c:pt>
                <c:pt idx="7954">
                  <c:v>13.785110391844761</c:v>
                </c:pt>
                <c:pt idx="7955">
                  <c:v>13.785110391844761</c:v>
                </c:pt>
                <c:pt idx="7956">
                  <c:v>13.785110391844761</c:v>
                </c:pt>
                <c:pt idx="7957">
                  <c:v>13.785110391844761</c:v>
                </c:pt>
                <c:pt idx="7958">
                  <c:v>13.92151467024927</c:v>
                </c:pt>
                <c:pt idx="7959">
                  <c:v>13.649511173264329</c:v>
                </c:pt>
                <c:pt idx="7960">
                  <c:v>13.582012964628531</c:v>
                </c:pt>
                <c:pt idx="7961">
                  <c:v>13.582012964628531</c:v>
                </c:pt>
                <c:pt idx="7962">
                  <c:v>13.514715424419769</c:v>
                </c:pt>
                <c:pt idx="7963">
                  <c:v>13.44761835338422</c:v>
                </c:pt>
                <c:pt idx="7964">
                  <c:v>13.44761835338422</c:v>
                </c:pt>
                <c:pt idx="7965">
                  <c:v>13.24752795980122</c:v>
                </c:pt>
                <c:pt idx="7966">
                  <c:v>13.181230768946319</c:v>
                </c:pt>
                <c:pt idx="7967">
                  <c:v>13.181230768946319</c:v>
                </c:pt>
                <c:pt idx="7968">
                  <c:v>13.04923459653965</c:v>
                </c:pt>
                <c:pt idx="7969">
                  <c:v>12.98353521388152</c:v>
                </c:pt>
                <c:pt idx="7970">
                  <c:v>12.787629469198279</c:v>
                </c:pt>
                <c:pt idx="7971">
                  <c:v>12.8527328513723</c:v>
                </c:pt>
                <c:pt idx="7972">
                  <c:v>12.593508100770419</c:v>
                </c:pt>
                <c:pt idx="7973">
                  <c:v>12.72272435118925</c:v>
                </c:pt>
                <c:pt idx="7974">
                  <c:v>12.72272435118925</c:v>
                </c:pt>
                <c:pt idx="7975">
                  <c:v>12.787629469198279</c:v>
                </c:pt>
                <c:pt idx="7976">
                  <c:v>12.787629469198279</c:v>
                </c:pt>
                <c:pt idx="7977">
                  <c:v>12.787629469198279</c:v>
                </c:pt>
                <c:pt idx="7978">
                  <c:v>12.787629469198279</c:v>
                </c:pt>
                <c:pt idx="7979">
                  <c:v>12.8527328513723</c:v>
                </c:pt>
                <c:pt idx="7980">
                  <c:v>12.8527328513723</c:v>
                </c:pt>
                <c:pt idx="7981">
                  <c:v>12.8527328513723</c:v>
                </c:pt>
                <c:pt idx="7982">
                  <c:v>12.8527328513723</c:v>
                </c:pt>
                <c:pt idx="7983">
                  <c:v>12.787629469198279</c:v>
                </c:pt>
                <c:pt idx="7984">
                  <c:v>12.8527328513723</c:v>
                </c:pt>
                <c:pt idx="7985">
                  <c:v>12.787629469198279</c:v>
                </c:pt>
                <c:pt idx="7986">
                  <c:v>12.593508100770419</c:v>
                </c:pt>
                <c:pt idx="7987">
                  <c:v>12.593508100770419</c:v>
                </c:pt>
                <c:pt idx="7988">
                  <c:v>12.465082484264951</c:v>
                </c:pt>
                <c:pt idx="7989">
                  <c:v>12.337445882512769</c:v>
                </c:pt>
                <c:pt idx="7990">
                  <c:v>12.273922955271789</c:v>
                </c:pt>
                <c:pt idx="7991">
                  <c:v>12.210596673024281</c:v>
                </c:pt>
                <c:pt idx="7992">
                  <c:v>12.1474668324354</c:v>
                </c:pt>
                <c:pt idx="7993">
                  <c:v>12.210596673024281</c:v>
                </c:pt>
                <c:pt idx="7994">
                  <c:v>12.1474668324354</c:v>
                </c:pt>
                <c:pt idx="7995">
                  <c:v>12.1474668324354</c:v>
                </c:pt>
                <c:pt idx="7996">
                  <c:v>12.08453322995965</c:v>
                </c:pt>
                <c:pt idx="7997">
                  <c:v>12.02179566184015</c:v>
                </c:pt>
                <c:pt idx="7998">
                  <c:v>12.08453322995965</c:v>
                </c:pt>
                <c:pt idx="7999">
                  <c:v>12.401165657872021</c:v>
                </c:pt>
                <c:pt idx="8000">
                  <c:v>13.582012964628531</c:v>
                </c:pt>
                <c:pt idx="8001">
                  <c:v>14.68619940681617</c:v>
                </c:pt>
                <c:pt idx="8002">
                  <c:v>16.289818089824639</c:v>
                </c:pt>
                <c:pt idx="8003">
                  <c:v>19.716832302591222</c:v>
                </c:pt>
                <c:pt idx="8004">
                  <c:v>22.617181994151071</c:v>
                </c:pt>
                <c:pt idx="8005">
                  <c:v>24.205331118888321</c:v>
                </c:pt>
                <c:pt idx="8006">
                  <c:v>25.365519472363768</c:v>
                </c:pt>
                <c:pt idx="8007">
                  <c:v>26.357340862232959</c:v>
                </c:pt>
                <c:pt idx="8008">
                  <c:v>26.760475039618459</c:v>
                </c:pt>
                <c:pt idx="8009">
                  <c:v>26.9634203430453</c:v>
                </c:pt>
                <c:pt idx="8010">
                  <c:v>26.659347202578161</c:v>
                </c:pt>
                <c:pt idx="8011">
                  <c:v>26.457780288043409</c:v>
                </c:pt>
                <c:pt idx="8012">
                  <c:v>25.858577069496619</c:v>
                </c:pt>
                <c:pt idx="8013">
                  <c:v>25.07241476922216</c:v>
                </c:pt>
                <c:pt idx="8014">
                  <c:v>24.588441438402992</c:v>
                </c:pt>
                <c:pt idx="8015">
                  <c:v>23.825824826764268</c:v>
                </c:pt>
                <c:pt idx="8016">
                  <c:v>23.170326778770949</c:v>
                </c:pt>
                <c:pt idx="8017">
                  <c:v>22.434580037283261</c:v>
                </c:pt>
                <c:pt idx="8018">
                  <c:v>21.892092921742659</c:v>
                </c:pt>
                <c:pt idx="8019">
                  <c:v>21.446093200338719</c:v>
                </c:pt>
                <c:pt idx="8020">
                  <c:v>21.093252077187369</c:v>
                </c:pt>
                <c:pt idx="8021">
                  <c:v>20.743917136748621</c:v>
                </c:pt>
                <c:pt idx="8022">
                  <c:v>20.31216121602187</c:v>
                </c:pt>
                <c:pt idx="8023">
                  <c:v>19.885842514519091</c:v>
                </c:pt>
                <c:pt idx="8024">
                  <c:v>19.548686886455869</c:v>
                </c:pt>
                <c:pt idx="8025">
                  <c:v>19.298087016044612</c:v>
                </c:pt>
                <c:pt idx="8026">
                  <c:v>19.04942459951361</c:v>
                </c:pt>
                <c:pt idx="8027">
                  <c:v>18.639279054211261</c:v>
                </c:pt>
                <c:pt idx="8028">
                  <c:v>18.47671862008999</c:v>
                </c:pt>
                <c:pt idx="8029">
                  <c:v>18.31501181878588</c:v>
                </c:pt>
                <c:pt idx="8030">
                  <c:v>17.994153114203879</c:v>
                </c:pt>
                <c:pt idx="8031">
                  <c:v>17.75573870052342</c:v>
                </c:pt>
                <c:pt idx="8032">
                  <c:v>17.440815958371971</c:v>
                </c:pt>
                <c:pt idx="8033">
                  <c:v>17.440815958371971</c:v>
                </c:pt>
                <c:pt idx="8034">
                  <c:v>17.05190769768425</c:v>
                </c:pt>
                <c:pt idx="8035">
                  <c:v>16.897815796530509</c:v>
                </c:pt>
                <c:pt idx="8036">
                  <c:v>16.59214602083107</c:v>
                </c:pt>
                <c:pt idx="8037">
                  <c:v>16.365087444784599</c:v>
                </c:pt>
                <c:pt idx="8038">
                  <c:v>16.214756833613961</c:v>
                </c:pt>
                <c:pt idx="8039">
                  <c:v>15.842565302927239</c:v>
                </c:pt>
                <c:pt idx="8040">
                  <c:v>15.695138643523171</c:v>
                </c:pt>
                <c:pt idx="8041">
                  <c:v>15.62173524554108</c:v>
                </c:pt>
                <c:pt idx="8042">
                  <c:v>15.330183346359039</c:v>
                </c:pt>
                <c:pt idx="8043">
                  <c:v>15.40276245510759</c:v>
                </c:pt>
                <c:pt idx="8044">
                  <c:v>15.25780982463046</c:v>
                </c:pt>
                <c:pt idx="8045">
                  <c:v>15.041920835820459</c:v>
                </c:pt>
                <c:pt idx="8046">
                  <c:v>14.89901920794788</c:v>
                </c:pt>
                <c:pt idx="8047">
                  <c:v>14.82787511774321</c:v>
                </c:pt>
                <c:pt idx="8048">
                  <c:v>14.82787511774321</c:v>
                </c:pt>
                <c:pt idx="8049">
                  <c:v>14.61566739433855</c:v>
                </c:pt>
                <c:pt idx="8050">
                  <c:v>14.47521407455339</c:v>
                </c:pt>
                <c:pt idx="8051">
                  <c:v>14.33557371838336</c:v>
                </c:pt>
                <c:pt idx="8052">
                  <c:v>14.26605790971127</c:v>
                </c:pt>
                <c:pt idx="8053">
                  <c:v>14.058725595431619</c:v>
                </c:pt>
                <c:pt idx="8054">
                  <c:v>13.990019202930529</c:v>
                </c:pt>
                <c:pt idx="8055">
                  <c:v>13.853211799311151</c:v>
                </c:pt>
                <c:pt idx="8056">
                  <c:v>13.785110391844761</c:v>
                </c:pt>
                <c:pt idx="8057">
                  <c:v>13.582012964628531</c:v>
                </c:pt>
                <c:pt idx="8058">
                  <c:v>13.514715424419769</c:v>
                </c:pt>
                <c:pt idx="8059">
                  <c:v>13.514715424419769</c:v>
                </c:pt>
                <c:pt idx="8060">
                  <c:v>13.44761835338422</c:v>
                </c:pt>
                <c:pt idx="8061">
                  <c:v>13.24752795980122</c:v>
                </c:pt>
                <c:pt idx="8062">
                  <c:v>13.181230768946319</c:v>
                </c:pt>
                <c:pt idx="8063">
                  <c:v>13.115133048009881</c:v>
                </c:pt>
                <c:pt idx="8064">
                  <c:v>13.181230768946319</c:v>
                </c:pt>
                <c:pt idx="8065">
                  <c:v>12.98353521388152</c:v>
                </c:pt>
                <c:pt idx="8066">
                  <c:v>12.8527328513723</c:v>
                </c:pt>
                <c:pt idx="8067">
                  <c:v>12.8527328513723</c:v>
                </c:pt>
                <c:pt idx="8068">
                  <c:v>12.787629469198279</c:v>
                </c:pt>
                <c:pt idx="8069">
                  <c:v>12.658017295672661</c:v>
                </c:pt>
                <c:pt idx="8070">
                  <c:v>12.593508100770419</c:v>
                </c:pt>
                <c:pt idx="8071">
                  <c:v>12.465082484264951</c:v>
                </c:pt>
                <c:pt idx="8072">
                  <c:v>12.529196564398219</c:v>
                </c:pt>
                <c:pt idx="8073">
                  <c:v>12.529196564398219</c:v>
                </c:pt>
                <c:pt idx="8074">
                  <c:v>12.593508100770419</c:v>
                </c:pt>
                <c:pt idx="8075">
                  <c:v>12.465082484264951</c:v>
                </c:pt>
                <c:pt idx="8076">
                  <c:v>12.529196564398219</c:v>
                </c:pt>
                <c:pt idx="8077">
                  <c:v>12.465082484264951</c:v>
                </c:pt>
                <c:pt idx="8078">
                  <c:v>12.465082484264951</c:v>
                </c:pt>
                <c:pt idx="8079">
                  <c:v>12.465082484264951</c:v>
                </c:pt>
                <c:pt idx="8080">
                  <c:v>12.465082484264951</c:v>
                </c:pt>
                <c:pt idx="8081">
                  <c:v>12.337445882512769</c:v>
                </c:pt>
                <c:pt idx="8082">
                  <c:v>12.401165657872021</c:v>
                </c:pt>
                <c:pt idx="8083">
                  <c:v>12.337445882512769</c:v>
                </c:pt>
                <c:pt idx="8084">
                  <c:v>12.273922955271789</c:v>
                </c:pt>
                <c:pt idx="8085">
                  <c:v>12.210596673024281</c:v>
                </c:pt>
                <c:pt idx="8086">
                  <c:v>12.210596673024281</c:v>
                </c:pt>
                <c:pt idx="8087">
                  <c:v>12.210596673024281</c:v>
                </c:pt>
                <c:pt idx="8088">
                  <c:v>12.210596673024281</c:v>
                </c:pt>
                <c:pt idx="8089">
                  <c:v>12.273922955271789</c:v>
                </c:pt>
                <c:pt idx="8090">
                  <c:v>12.593508100770419</c:v>
                </c:pt>
                <c:pt idx="8091">
                  <c:v>12.98353521388152</c:v>
                </c:pt>
                <c:pt idx="8092">
                  <c:v>13.44761835338422</c:v>
                </c:pt>
                <c:pt idx="8093">
                  <c:v>14.058725595431619</c:v>
                </c:pt>
                <c:pt idx="8094">
                  <c:v>14.756935249293839</c:v>
                </c:pt>
                <c:pt idx="8095">
                  <c:v>15.475547345174499</c:v>
                </c:pt>
                <c:pt idx="8096">
                  <c:v>15.91658895094276</c:v>
                </c:pt>
                <c:pt idx="8097">
                  <c:v>16.289818089824639</c:v>
                </c:pt>
                <c:pt idx="8098">
                  <c:v>16.516251218597279</c:v>
                </c:pt>
                <c:pt idx="8099">
                  <c:v>16.821084385437601</c:v>
                </c:pt>
                <c:pt idx="8100">
                  <c:v>17.20683964029795</c:v>
                </c:pt>
                <c:pt idx="8101">
                  <c:v>17.597854652970639</c:v>
                </c:pt>
                <c:pt idx="8102">
                  <c:v>18.074048897602449</c:v>
                </c:pt>
                <c:pt idx="8103">
                  <c:v>18.31501181878588</c:v>
                </c:pt>
                <c:pt idx="8104">
                  <c:v>18.639279054211261</c:v>
                </c:pt>
                <c:pt idx="8105">
                  <c:v>18.80269461796604</c:v>
                </c:pt>
                <c:pt idx="8106">
                  <c:v>18.80269461796604</c:v>
                </c:pt>
                <c:pt idx="8107">
                  <c:v>18.720879851435761</c:v>
                </c:pt>
                <c:pt idx="8108">
                  <c:v>18.720879851435761</c:v>
                </c:pt>
                <c:pt idx="8109">
                  <c:v>18.557892039435991</c:v>
                </c:pt>
                <c:pt idx="8110">
                  <c:v>18.47671862008999</c:v>
                </c:pt>
                <c:pt idx="8111">
                  <c:v>18.23447806196663</c:v>
                </c:pt>
                <c:pt idx="8112">
                  <c:v>18.23447806196663</c:v>
                </c:pt>
                <c:pt idx="8113">
                  <c:v>18.074048897602449</c:v>
                </c:pt>
                <c:pt idx="8114">
                  <c:v>17.994153114203879</c:v>
                </c:pt>
                <c:pt idx="8115">
                  <c:v>17.914469612481302</c:v>
                </c:pt>
                <c:pt idx="8116">
                  <c:v>17.75573870052342</c:v>
                </c:pt>
                <c:pt idx="8117">
                  <c:v>17.834998204091399</c:v>
                </c:pt>
                <c:pt idx="8118">
                  <c:v>17.834998204091399</c:v>
                </c:pt>
                <c:pt idx="8119">
                  <c:v>17.834998204091399</c:v>
                </c:pt>
                <c:pt idx="8120">
                  <c:v>17.914469612481302</c:v>
                </c:pt>
                <c:pt idx="8121">
                  <c:v>18.154157150853418</c:v>
                </c:pt>
                <c:pt idx="8122">
                  <c:v>18.557892039435991</c:v>
                </c:pt>
                <c:pt idx="8123">
                  <c:v>19.13209710857776</c:v>
                </c:pt>
                <c:pt idx="8124">
                  <c:v>19.214984518793209</c:v>
                </c:pt>
                <c:pt idx="8125">
                  <c:v>19.548686886455869</c:v>
                </c:pt>
                <c:pt idx="8126">
                  <c:v>19.46493801439172</c:v>
                </c:pt>
                <c:pt idx="8127">
                  <c:v>19.548686886455869</c:v>
                </c:pt>
                <c:pt idx="8128">
                  <c:v>19.632651587493619</c:v>
                </c:pt>
                <c:pt idx="8129">
                  <c:v>19.632651587493619</c:v>
                </c:pt>
                <c:pt idx="8130">
                  <c:v>19.548686886455869</c:v>
                </c:pt>
                <c:pt idx="8131">
                  <c:v>19.46493801439172</c:v>
                </c:pt>
                <c:pt idx="8132">
                  <c:v>19.46493801439172</c:v>
                </c:pt>
                <c:pt idx="8133">
                  <c:v>19.632651587493619</c:v>
                </c:pt>
                <c:pt idx="8134">
                  <c:v>19.548686886455869</c:v>
                </c:pt>
                <c:pt idx="8135">
                  <c:v>19.46493801439172</c:v>
                </c:pt>
                <c:pt idx="8136">
                  <c:v>19.548686886455869</c:v>
                </c:pt>
                <c:pt idx="8137">
                  <c:v>19.381404786056091</c:v>
                </c:pt>
                <c:pt idx="8138">
                  <c:v>19.214984518793209</c:v>
                </c:pt>
                <c:pt idx="8139">
                  <c:v>19.04942459951361</c:v>
                </c:pt>
                <c:pt idx="8140">
                  <c:v>18.966966805555181</c:v>
                </c:pt>
                <c:pt idx="8141">
                  <c:v>18.966966805555181</c:v>
                </c:pt>
                <c:pt idx="8142">
                  <c:v>18.88472354049555</c:v>
                </c:pt>
                <c:pt idx="8143">
                  <c:v>18.88472354049555</c:v>
                </c:pt>
                <c:pt idx="8144">
                  <c:v>18.88472354049555</c:v>
                </c:pt>
                <c:pt idx="8145">
                  <c:v>18.720879851435761</c:v>
                </c:pt>
                <c:pt idx="8146">
                  <c:v>18.639279054211261</c:v>
                </c:pt>
                <c:pt idx="8147">
                  <c:v>18.47671862008999</c:v>
                </c:pt>
                <c:pt idx="8148">
                  <c:v>18.31501181878588</c:v>
                </c:pt>
                <c:pt idx="8149">
                  <c:v>18.23447806196663</c:v>
                </c:pt>
                <c:pt idx="8150">
                  <c:v>18.154157150853418</c:v>
                </c:pt>
                <c:pt idx="8151">
                  <c:v>17.994153114203879</c:v>
                </c:pt>
                <c:pt idx="8152">
                  <c:v>17.994153114203879</c:v>
                </c:pt>
                <c:pt idx="8153">
                  <c:v>17.834998204091399</c:v>
                </c:pt>
                <c:pt idx="8154">
                  <c:v>17.834998204091399</c:v>
                </c:pt>
                <c:pt idx="8155">
                  <c:v>17.75573870052342</c:v>
                </c:pt>
                <c:pt idx="8156">
                  <c:v>17.519229731123311</c:v>
                </c:pt>
                <c:pt idx="8157">
                  <c:v>17.519229731123311</c:v>
                </c:pt>
                <c:pt idx="8158">
                  <c:v>17.28462110256919</c:v>
                </c:pt>
                <c:pt idx="8159">
                  <c:v>17.362613145362129</c:v>
                </c:pt>
                <c:pt idx="8160">
                  <c:v>17.362613145362129</c:v>
                </c:pt>
                <c:pt idx="8161">
                  <c:v>17.440815958371971</c:v>
                </c:pt>
                <c:pt idx="8162">
                  <c:v>17.440815958371971</c:v>
                </c:pt>
                <c:pt idx="8163">
                  <c:v>17.676690913098799</c:v>
                </c:pt>
                <c:pt idx="8164">
                  <c:v>17.914469612481302</c:v>
                </c:pt>
                <c:pt idx="8165">
                  <c:v>18.154157150853418</c:v>
                </c:pt>
                <c:pt idx="8166">
                  <c:v>18.23447806196663</c:v>
                </c:pt>
                <c:pt idx="8167">
                  <c:v>18.39575860898935</c:v>
                </c:pt>
                <c:pt idx="8168">
                  <c:v>18.31501181878588</c:v>
                </c:pt>
                <c:pt idx="8169">
                  <c:v>18.23447806196663</c:v>
                </c:pt>
                <c:pt idx="8170">
                  <c:v>18.23447806196663</c:v>
                </c:pt>
                <c:pt idx="8171">
                  <c:v>18.154157150853418</c:v>
                </c:pt>
                <c:pt idx="8172">
                  <c:v>18.074048897602449</c:v>
                </c:pt>
                <c:pt idx="8173">
                  <c:v>17.914469612481302</c:v>
                </c:pt>
                <c:pt idx="8174">
                  <c:v>17.75573870052342</c:v>
                </c:pt>
                <c:pt idx="8175">
                  <c:v>17.362613145362129</c:v>
                </c:pt>
                <c:pt idx="8176">
                  <c:v>17.440815958371971</c:v>
                </c:pt>
                <c:pt idx="8177">
                  <c:v>17.28462110256919</c:v>
                </c:pt>
                <c:pt idx="8178">
                  <c:v>17.20683964029795</c:v>
                </c:pt>
                <c:pt idx="8179">
                  <c:v>17.12926856868221</c:v>
                </c:pt>
                <c:pt idx="8180">
                  <c:v>17.12926856868221</c:v>
                </c:pt>
                <c:pt idx="8181">
                  <c:v>16.821084385437601</c:v>
                </c:pt>
                <c:pt idx="8182">
                  <c:v>16.668249688577269</c:v>
                </c:pt>
                <c:pt idx="8183">
                  <c:v>16.516251218597279</c:v>
                </c:pt>
                <c:pt idx="8184">
                  <c:v>16.516251218597279</c:v>
                </c:pt>
                <c:pt idx="8185">
                  <c:v>16.440565090449262</c:v>
                </c:pt>
                <c:pt idx="8186">
                  <c:v>16.289818089824639</c:v>
                </c:pt>
                <c:pt idx="8187">
                  <c:v>16.214756833613961</c:v>
                </c:pt>
                <c:pt idx="8188">
                  <c:v>16.289818089824639</c:v>
                </c:pt>
                <c:pt idx="8189">
                  <c:v>16.139903484019939</c:v>
                </c:pt>
                <c:pt idx="8190">
                  <c:v>15.91658895094276</c:v>
                </c:pt>
                <c:pt idx="8191">
                  <c:v>15.91658895094276</c:v>
                </c:pt>
                <c:pt idx="8192">
                  <c:v>15.62173524554108</c:v>
                </c:pt>
                <c:pt idx="8193">
                  <c:v>15.695138643523171</c:v>
                </c:pt>
                <c:pt idx="8194">
                  <c:v>15.695138643523171</c:v>
                </c:pt>
                <c:pt idx="8195">
                  <c:v>15.695138643523171</c:v>
                </c:pt>
                <c:pt idx="8196">
                  <c:v>15.330183346359039</c:v>
                </c:pt>
                <c:pt idx="8197">
                  <c:v>15.475547345174499</c:v>
                </c:pt>
                <c:pt idx="8198">
                  <c:v>15.40276245510759</c:v>
                </c:pt>
                <c:pt idx="8199">
                  <c:v>15.11367876412012</c:v>
                </c:pt>
                <c:pt idx="8200">
                  <c:v>15.041920835820459</c:v>
                </c:pt>
                <c:pt idx="8201">
                  <c:v>14.82787511774321</c:v>
                </c:pt>
                <c:pt idx="8202">
                  <c:v>14.82787511774321</c:v>
                </c:pt>
                <c:pt idx="8203">
                  <c:v>14.61566739433855</c:v>
                </c:pt>
                <c:pt idx="8204">
                  <c:v>14.47521407455339</c:v>
                </c:pt>
                <c:pt idx="8205">
                  <c:v>14.33557371838336</c:v>
                </c:pt>
                <c:pt idx="8206">
                  <c:v>14.26605790971127</c:v>
                </c:pt>
                <c:pt idx="8207">
                  <c:v>14.12763404563502</c:v>
                </c:pt>
                <c:pt idx="8208">
                  <c:v>14.12763404563502</c:v>
                </c:pt>
                <c:pt idx="8209">
                  <c:v>13.92151467024927</c:v>
                </c:pt>
                <c:pt idx="8210">
                  <c:v>13.785110391844761</c:v>
                </c:pt>
                <c:pt idx="8211">
                  <c:v>13.717210249383371</c:v>
                </c:pt>
                <c:pt idx="8212">
                  <c:v>13.717210249383371</c:v>
                </c:pt>
                <c:pt idx="8213">
                  <c:v>13.514715424419769</c:v>
                </c:pt>
                <c:pt idx="8214">
                  <c:v>13.44761835338422</c:v>
                </c:pt>
                <c:pt idx="8215">
                  <c:v>13.31402482082558</c:v>
                </c:pt>
                <c:pt idx="8216">
                  <c:v>13.181230768946319</c:v>
                </c:pt>
                <c:pt idx="8217">
                  <c:v>13.115133048009881</c:v>
                </c:pt>
                <c:pt idx="8218">
                  <c:v>12.98353521388152</c:v>
                </c:pt>
                <c:pt idx="8219">
                  <c:v>12.98353521388152</c:v>
                </c:pt>
                <c:pt idx="8220">
                  <c:v>12.8527328513723</c:v>
                </c:pt>
                <c:pt idx="8221">
                  <c:v>12.658017295672661</c:v>
                </c:pt>
                <c:pt idx="8222">
                  <c:v>12.593508100770419</c:v>
                </c:pt>
                <c:pt idx="8223">
                  <c:v>12.465082484264951</c:v>
                </c:pt>
                <c:pt idx="8224">
                  <c:v>12.401165657872021</c:v>
                </c:pt>
                <c:pt idx="8225">
                  <c:v>12.273922955271789</c:v>
                </c:pt>
                <c:pt idx="8226">
                  <c:v>12.210596673024281</c:v>
                </c:pt>
                <c:pt idx="8227">
                  <c:v>12.08453322995965</c:v>
                </c:pt>
                <c:pt idx="8228">
                  <c:v>12.02179566184015</c:v>
                </c:pt>
                <c:pt idx="8229">
                  <c:v>11.834757122866471</c:v>
                </c:pt>
                <c:pt idx="8230">
                  <c:v>11.711041190218641</c:v>
                </c:pt>
                <c:pt idx="8231">
                  <c:v>11.711041190218641</c:v>
                </c:pt>
                <c:pt idx="8232">
                  <c:v>11.711041190218641</c:v>
                </c:pt>
                <c:pt idx="8233">
                  <c:v>11.649475537423641</c:v>
                </c:pt>
                <c:pt idx="8234">
                  <c:v>11.588104486713339</c:v>
                </c:pt>
                <c:pt idx="8235">
                  <c:v>11.588104486713339</c:v>
                </c:pt>
                <c:pt idx="8236">
                  <c:v>11.52692783261609</c:v>
                </c:pt>
                <c:pt idx="8237">
                  <c:v>11.588104486713339</c:v>
                </c:pt>
                <c:pt idx="8238">
                  <c:v>11.649475537423641</c:v>
                </c:pt>
                <c:pt idx="8239">
                  <c:v>11.588104486713339</c:v>
                </c:pt>
                <c:pt idx="8240">
                  <c:v>11.52692783261609</c:v>
                </c:pt>
                <c:pt idx="8241">
                  <c:v>11.649475537423641</c:v>
                </c:pt>
                <c:pt idx="8242">
                  <c:v>11.711041190218641</c:v>
                </c:pt>
                <c:pt idx="8243">
                  <c:v>11.772801650353269</c:v>
                </c:pt>
                <c:pt idx="8244">
                  <c:v>12.1474668324354</c:v>
                </c:pt>
                <c:pt idx="8245">
                  <c:v>12.72272435118925</c:v>
                </c:pt>
                <c:pt idx="8246">
                  <c:v>13.04923459653965</c:v>
                </c:pt>
                <c:pt idx="8247">
                  <c:v>14.12763404563502</c:v>
                </c:pt>
                <c:pt idx="8248">
                  <c:v>15.99081973526226</c:v>
                </c:pt>
                <c:pt idx="8249">
                  <c:v>16.97475683709439</c:v>
                </c:pt>
                <c:pt idx="8250">
                  <c:v>17.28462110256919</c:v>
                </c:pt>
                <c:pt idx="8251">
                  <c:v>17.28462110256919</c:v>
                </c:pt>
                <c:pt idx="8252">
                  <c:v>17.12926856868221</c:v>
                </c:pt>
                <c:pt idx="8253">
                  <c:v>16.821084385437601</c:v>
                </c:pt>
                <c:pt idx="8254">
                  <c:v>16.516251218597279</c:v>
                </c:pt>
                <c:pt idx="8255">
                  <c:v>16.289818089824639</c:v>
                </c:pt>
                <c:pt idx="8256">
                  <c:v>16.214756833613961</c:v>
                </c:pt>
                <c:pt idx="8257">
                  <c:v>15.99081973526226</c:v>
                </c:pt>
                <c:pt idx="8258">
                  <c:v>15.91658895094276</c:v>
                </c:pt>
                <c:pt idx="8259">
                  <c:v>15.768748598189511</c:v>
                </c:pt>
                <c:pt idx="8260">
                  <c:v>15.475547345174499</c:v>
                </c:pt>
                <c:pt idx="8261">
                  <c:v>15.40276245510759</c:v>
                </c:pt>
                <c:pt idx="8262">
                  <c:v>15.18564169543966</c:v>
                </c:pt>
                <c:pt idx="8263">
                  <c:v>15.11367876412012</c:v>
                </c:pt>
                <c:pt idx="8264">
                  <c:v>14.970367715503929</c:v>
                </c:pt>
                <c:pt idx="8265">
                  <c:v>14.89901920794788</c:v>
                </c:pt>
                <c:pt idx="8266">
                  <c:v>14.68619940681617</c:v>
                </c:pt>
                <c:pt idx="8267">
                  <c:v>14.54533901570076</c:v>
                </c:pt>
                <c:pt idx="8268">
                  <c:v>14.33557371838336</c:v>
                </c:pt>
                <c:pt idx="8269">
                  <c:v>14.26605790971127</c:v>
                </c:pt>
                <c:pt idx="8270">
                  <c:v>14.12763404563502</c:v>
                </c:pt>
                <c:pt idx="8271">
                  <c:v>13.990019202930529</c:v>
                </c:pt>
                <c:pt idx="8272">
                  <c:v>13.92151467024927</c:v>
                </c:pt>
                <c:pt idx="8273">
                  <c:v>13.990019202930529</c:v>
                </c:pt>
                <c:pt idx="8274">
                  <c:v>13.990019202930529</c:v>
                </c:pt>
                <c:pt idx="8275">
                  <c:v>13.92151467024927</c:v>
                </c:pt>
                <c:pt idx="8276">
                  <c:v>13.92151467024927</c:v>
                </c:pt>
                <c:pt idx="8277">
                  <c:v>13.785110391844761</c:v>
                </c:pt>
                <c:pt idx="8278">
                  <c:v>13.785110391844761</c:v>
                </c:pt>
                <c:pt idx="8279">
                  <c:v>13.785110391844761</c:v>
                </c:pt>
                <c:pt idx="8280">
                  <c:v>13.785110391844761</c:v>
                </c:pt>
                <c:pt idx="8281">
                  <c:v>13.717210249383371</c:v>
                </c:pt>
                <c:pt idx="8282">
                  <c:v>13.649511173264329</c:v>
                </c:pt>
                <c:pt idx="8283">
                  <c:v>13.649511173264329</c:v>
                </c:pt>
                <c:pt idx="8284">
                  <c:v>13.717210249383371</c:v>
                </c:pt>
                <c:pt idx="8285">
                  <c:v>13.785110391844761</c:v>
                </c:pt>
                <c:pt idx="8286">
                  <c:v>13.853211799311151</c:v>
                </c:pt>
                <c:pt idx="8287">
                  <c:v>15.11367876412012</c:v>
                </c:pt>
                <c:pt idx="8288">
                  <c:v>16.516251218597279</c:v>
                </c:pt>
                <c:pt idx="8289">
                  <c:v>20.31216121602187</c:v>
                </c:pt>
                <c:pt idx="8290">
                  <c:v>24.684783476903242</c:v>
                </c:pt>
                <c:pt idx="8291">
                  <c:v>28.93751443555653</c:v>
                </c:pt>
                <c:pt idx="8292">
                  <c:v>32.681197981794398</c:v>
                </c:pt>
                <c:pt idx="8293">
                  <c:v>35.73022946033872</c:v>
                </c:pt>
                <c:pt idx="8294">
                  <c:v>37.688186047394012</c:v>
                </c:pt>
                <c:pt idx="8295">
                  <c:v>38.438627113631469</c:v>
                </c:pt>
                <c:pt idx="8296">
                  <c:v>38.18749349358346</c:v>
                </c:pt>
                <c:pt idx="8297">
                  <c:v>38.062296900852978</c:v>
                </c:pt>
                <c:pt idx="8298">
                  <c:v>37.440009626530127</c:v>
                </c:pt>
                <c:pt idx="8299">
                  <c:v>36.70137396852725</c:v>
                </c:pt>
                <c:pt idx="8300">
                  <c:v>36.092577917477513</c:v>
                </c:pt>
                <c:pt idx="8301">
                  <c:v>36.335363226098828</c:v>
                </c:pt>
                <c:pt idx="8302">
                  <c:v>36.457122272788077</c:v>
                </c:pt>
                <c:pt idx="8303">
                  <c:v>36.457122272788077</c:v>
                </c:pt>
                <c:pt idx="8304">
                  <c:v>36.335363226098828</c:v>
                </c:pt>
                <c:pt idx="8305">
                  <c:v>35.609933853773697</c:v>
                </c:pt>
                <c:pt idx="8306">
                  <c:v>35.250506372985782</c:v>
                </c:pt>
                <c:pt idx="8307">
                  <c:v>34.774668715217352</c:v>
                </c:pt>
                <c:pt idx="8308">
                  <c:v>33.834607472392364</c:v>
                </c:pt>
                <c:pt idx="8309">
                  <c:v>33.602004040863918</c:v>
                </c:pt>
                <c:pt idx="8310">
                  <c:v>32.567175338273827</c:v>
                </c:pt>
                <c:pt idx="8311">
                  <c:v>31.663585004627048</c:v>
                </c:pt>
                <c:pt idx="8312">
                  <c:v>30.775206347651011</c:v>
                </c:pt>
                <c:pt idx="8313">
                  <c:v>30.33669443795517</c:v>
                </c:pt>
                <c:pt idx="8314">
                  <c:v>29.7938555512678</c:v>
                </c:pt>
                <c:pt idx="8315">
                  <c:v>28.725766992442178</c:v>
                </c:pt>
                <c:pt idx="8316">
                  <c:v>28.200474614934901</c:v>
                </c:pt>
                <c:pt idx="8317">
                  <c:v>27.577785787239531</c:v>
                </c:pt>
                <c:pt idx="8318">
                  <c:v>26.861832695164701</c:v>
                </c:pt>
                <c:pt idx="8319">
                  <c:v>26.659347202578161</c:v>
                </c:pt>
                <c:pt idx="8320">
                  <c:v>25.858577069496619</c:v>
                </c:pt>
                <c:pt idx="8321">
                  <c:v>25.66067051327849</c:v>
                </c:pt>
                <c:pt idx="8322">
                  <c:v>25.267590768186469</c:v>
                </c:pt>
                <c:pt idx="8323">
                  <c:v>24.588441438402992</c:v>
                </c:pt>
                <c:pt idx="8324">
                  <c:v>24.492325360353309</c:v>
                </c:pt>
                <c:pt idx="8325">
                  <c:v>23.92036414356421</c:v>
                </c:pt>
                <c:pt idx="8326">
                  <c:v>23.92036414356421</c:v>
                </c:pt>
                <c:pt idx="8327">
                  <c:v>23.449911189205469</c:v>
                </c:pt>
                <c:pt idx="8328">
                  <c:v>22.985053928462971</c:v>
                </c:pt>
                <c:pt idx="8329">
                  <c:v>22.525769998033031</c:v>
                </c:pt>
                <c:pt idx="8330">
                  <c:v>22.434580037283261</c:v>
                </c:pt>
                <c:pt idx="8331">
                  <c:v>22.162340565883849</c:v>
                </c:pt>
                <c:pt idx="8332">
                  <c:v>21.80245215859637</c:v>
                </c:pt>
                <c:pt idx="8333">
                  <c:v>21.446093200338719</c:v>
                </c:pt>
                <c:pt idx="8334">
                  <c:v>21.18113319751323</c:v>
                </c:pt>
                <c:pt idx="8335">
                  <c:v>20.83092280592648</c:v>
                </c:pt>
                <c:pt idx="8336">
                  <c:v>20.57056083305967</c:v>
                </c:pt>
                <c:pt idx="8337">
                  <c:v>20.31216121602187</c:v>
                </c:pt>
                <c:pt idx="8338">
                  <c:v>20.14098255592658</c:v>
                </c:pt>
                <c:pt idx="8339">
                  <c:v>19.885842514519091</c:v>
                </c:pt>
                <c:pt idx="8340">
                  <c:v>19.716832302591222</c:v>
                </c:pt>
                <c:pt idx="8341">
                  <c:v>19.298087016044612</c:v>
                </c:pt>
                <c:pt idx="8342">
                  <c:v>19.214984518793209</c:v>
                </c:pt>
                <c:pt idx="8343">
                  <c:v>18.88472354049555</c:v>
                </c:pt>
                <c:pt idx="8344">
                  <c:v>18.720879851435761</c:v>
                </c:pt>
                <c:pt idx="8345">
                  <c:v>18.557892039435991</c:v>
                </c:pt>
                <c:pt idx="8346">
                  <c:v>18.39575860898935</c:v>
                </c:pt>
                <c:pt idx="8347">
                  <c:v>18.074048897602449</c:v>
                </c:pt>
                <c:pt idx="8348">
                  <c:v>17.914469612481302</c:v>
                </c:pt>
                <c:pt idx="8349">
                  <c:v>17.597854652970639</c:v>
                </c:pt>
                <c:pt idx="8350">
                  <c:v>17.20683964029795</c:v>
                </c:pt>
                <c:pt idx="8351">
                  <c:v>16.97475683709439</c:v>
                </c:pt>
                <c:pt idx="8352">
                  <c:v>17.05190769768425</c:v>
                </c:pt>
                <c:pt idx="8353">
                  <c:v>16.744562413087259</c:v>
                </c:pt>
                <c:pt idx="8354">
                  <c:v>16.59214602083107</c:v>
                </c:pt>
                <c:pt idx="8355">
                  <c:v>16.289818089824639</c:v>
                </c:pt>
                <c:pt idx="8356">
                  <c:v>16.214756833613961</c:v>
                </c:pt>
                <c:pt idx="8357">
                  <c:v>16.06525784873223</c:v>
                </c:pt>
                <c:pt idx="8358">
                  <c:v>15.695138643523171</c:v>
                </c:pt>
                <c:pt idx="8359">
                  <c:v>15.768748598189511</c:v>
                </c:pt>
                <c:pt idx="8360">
                  <c:v>15.548538210674881</c:v>
                </c:pt>
                <c:pt idx="8361">
                  <c:v>15.40276245510759</c:v>
                </c:pt>
                <c:pt idx="8362">
                  <c:v>15.25780982463046</c:v>
                </c:pt>
                <c:pt idx="8363">
                  <c:v>15.11367876412012</c:v>
                </c:pt>
                <c:pt idx="8364">
                  <c:v>14.970367715503929</c:v>
                </c:pt>
                <c:pt idx="8365">
                  <c:v>14.756935249293839</c:v>
                </c:pt>
                <c:pt idx="8366">
                  <c:v>14.61566739433855</c:v>
                </c:pt>
                <c:pt idx="8367">
                  <c:v>14.47521407455339</c:v>
                </c:pt>
                <c:pt idx="8368">
                  <c:v>14.26605790971127</c:v>
                </c:pt>
                <c:pt idx="8369">
                  <c:v>14.12763404563502</c:v>
                </c:pt>
                <c:pt idx="8370">
                  <c:v>13.990019202930529</c:v>
                </c:pt>
                <c:pt idx="8371">
                  <c:v>13.785110391844761</c:v>
                </c:pt>
                <c:pt idx="8372">
                  <c:v>13.582012964628531</c:v>
                </c:pt>
                <c:pt idx="8373">
                  <c:v>13.24752795980122</c:v>
                </c:pt>
                <c:pt idx="8374">
                  <c:v>13.115133048009881</c:v>
                </c:pt>
                <c:pt idx="8375">
                  <c:v>13.181230768946319</c:v>
                </c:pt>
                <c:pt idx="8376">
                  <c:v>13.04923459653965</c:v>
                </c:pt>
                <c:pt idx="8377">
                  <c:v>12.8527328513723</c:v>
                </c:pt>
                <c:pt idx="8378">
                  <c:v>12.8527328513723</c:v>
                </c:pt>
                <c:pt idx="8379">
                  <c:v>12.72272435118925</c:v>
                </c:pt>
                <c:pt idx="8380">
                  <c:v>12.593508100770419</c:v>
                </c:pt>
                <c:pt idx="8381">
                  <c:v>12.401165657872021</c:v>
                </c:pt>
                <c:pt idx="8382">
                  <c:v>12.337445882512769</c:v>
                </c:pt>
                <c:pt idx="8383">
                  <c:v>12.210596673024281</c:v>
                </c:pt>
                <c:pt idx="8384">
                  <c:v>12.02179566184015</c:v>
                </c:pt>
                <c:pt idx="8385">
                  <c:v>11.95925392410803</c:v>
                </c:pt>
                <c:pt idx="8386">
                  <c:v>11.834757122866471</c:v>
                </c:pt>
                <c:pt idx="8387">
                  <c:v>11.711041190218641</c:v>
                </c:pt>
                <c:pt idx="8388">
                  <c:v>11.711041190218641</c:v>
                </c:pt>
                <c:pt idx="8389">
                  <c:v>11.588104486713339</c:v>
                </c:pt>
                <c:pt idx="8390">
                  <c:v>11.588104486713339</c:v>
                </c:pt>
                <c:pt idx="8391">
                  <c:v>11.52692783261609</c:v>
                </c:pt>
                <c:pt idx="8392">
                  <c:v>11.344562192020661</c:v>
                </c:pt>
                <c:pt idx="8393">
                  <c:v>11.40515689128631</c:v>
                </c:pt>
                <c:pt idx="8394">
                  <c:v>11.284161065300379</c:v>
                </c:pt>
                <c:pt idx="8395">
                  <c:v>11.344562192020661</c:v>
                </c:pt>
                <c:pt idx="8396">
                  <c:v>11.22395330455983</c:v>
                </c:pt>
                <c:pt idx="8397">
                  <c:v>11.22395330455983</c:v>
                </c:pt>
                <c:pt idx="8398">
                  <c:v>11.16393870301245</c:v>
                </c:pt>
                <c:pt idx="8399">
                  <c:v>11.22395330455983</c:v>
                </c:pt>
                <c:pt idx="8400">
                  <c:v>11.344562192020661</c:v>
                </c:pt>
                <c:pt idx="8401">
                  <c:v>11.4659453694428</c:v>
                </c:pt>
                <c:pt idx="8402">
                  <c:v>11.711041190218641</c:v>
                </c:pt>
                <c:pt idx="8403">
                  <c:v>11.711041190218641</c:v>
                </c:pt>
                <c:pt idx="8404">
                  <c:v>11.896907812581761</c:v>
                </c:pt>
                <c:pt idx="8405">
                  <c:v>12.02179566184015</c:v>
                </c:pt>
                <c:pt idx="8406">
                  <c:v>12.273922955271789</c:v>
                </c:pt>
                <c:pt idx="8407">
                  <c:v>12.593508100770419</c:v>
                </c:pt>
                <c:pt idx="8408">
                  <c:v>12.91803469917895</c:v>
                </c:pt>
                <c:pt idx="8409">
                  <c:v>13.115133048009881</c:v>
                </c:pt>
                <c:pt idx="8410">
                  <c:v>13.582012964628531</c:v>
                </c:pt>
                <c:pt idx="8411">
                  <c:v>13.92151467024927</c:v>
                </c:pt>
                <c:pt idx="8412">
                  <c:v>14.405292374357369</c:v>
                </c:pt>
                <c:pt idx="8413">
                  <c:v>14.82787511774321</c:v>
                </c:pt>
                <c:pt idx="8414">
                  <c:v>15.330183346359039</c:v>
                </c:pt>
                <c:pt idx="8415">
                  <c:v>15.99081973526226</c:v>
                </c:pt>
                <c:pt idx="8416">
                  <c:v>16.289818089824639</c:v>
                </c:pt>
                <c:pt idx="8417">
                  <c:v>16.516251218597279</c:v>
                </c:pt>
                <c:pt idx="8418">
                  <c:v>16.59214602083107</c:v>
                </c:pt>
                <c:pt idx="8419">
                  <c:v>16.668249688577269</c:v>
                </c:pt>
                <c:pt idx="8420">
                  <c:v>16.59214602083107</c:v>
                </c:pt>
                <c:pt idx="8421">
                  <c:v>16.516251218597279</c:v>
                </c:pt>
                <c:pt idx="8422">
                  <c:v>16.214756833613961</c:v>
                </c:pt>
                <c:pt idx="8423">
                  <c:v>16.214756833613961</c:v>
                </c:pt>
                <c:pt idx="8424">
                  <c:v>16.06525784873223</c:v>
                </c:pt>
                <c:pt idx="8425">
                  <c:v>15.99081973526226</c:v>
                </c:pt>
                <c:pt idx="8426">
                  <c:v>15.91658895094276</c:v>
                </c:pt>
                <c:pt idx="8427">
                  <c:v>16.06525784873223</c:v>
                </c:pt>
                <c:pt idx="8428">
                  <c:v>15.91658895094276</c:v>
                </c:pt>
                <c:pt idx="8429">
                  <c:v>15.91658895094276</c:v>
                </c:pt>
                <c:pt idx="8430">
                  <c:v>15.768748598189511</c:v>
                </c:pt>
                <c:pt idx="8431">
                  <c:v>15.548538210674881</c:v>
                </c:pt>
                <c:pt idx="8432">
                  <c:v>15.62173524554108</c:v>
                </c:pt>
                <c:pt idx="8433">
                  <c:v>15.40276245510759</c:v>
                </c:pt>
                <c:pt idx="8434">
                  <c:v>15.62173524554108</c:v>
                </c:pt>
                <c:pt idx="8435">
                  <c:v>15.475547345174499</c:v>
                </c:pt>
                <c:pt idx="8436">
                  <c:v>15.40276245510759</c:v>
                </c:pt>
                <c:pt idx="8437">
                  <c:v>15.40276245510759</c:v>
                </c:pt>
                <c:pt idx="8438">
                  <c:v>15.330183346359039</c:v>
                </c:pt>
                <c:pt idx="8439">
                  <c:v>15.18564169543966</c:v>
                </c:pt>
                <c:pt idx="8440">
                  <c:v>15.11367876412012</c:v>
                </c:pt>
                <c:pt idx="8441">
                  <c:v>15.041920835820459</c:v>
                </c:pt>
                <c:pt idx="8442">
                  <c:v>14.89901920794788</c:v>
                </c:pt>
                <c:pt idx="8443">
                  <c:v>14.82787511774321</c:v>
                </c:pt>
                <c:pt idx="8444">
                  <c:v>14.756935249293839</c:v>
                </c:pt>
                <c:pt idx="8445">
                  <c:v>14.54533901570076</c:v>
                </c:pt>
                <c:pt idx="8446">
                  <c:v>14.405292374357369</c:v>
                </c:pt>
                <c:pt idx="8447">
                  <c:v>14.33557371838336</c:v>
                </c:pt>
                <c:pt idx="8448">
                  <c:v>14.19674475122962</c:v>
                </c:pt>
                <c:pt idx="8449">
                  <c:v>14.058725595431619</c:v>
                </c:pt>
                <c:pt idx="8450">
                  <c:v>13.92151467024927</c:v>
                </c:pt>
                <c:pt idx="8451">
                  <c:v>13.990019202930529</c:v>
                </c:pt>
                <c:pt idx="8452">
                  <c:v>13.990019202930529</c:v>
                </c:pt>
                <c:pt idx="8453">
                  <c:v>13.853211799311151</c:v>
                </c:pt>
                <c:pt idx="8454">
                  <c:v>13.717210249383371</c:v>
                </c:pt>
                <c:pt idx="8455">
                  <c:v>13.44761835338422</c:v>
                </c:pt>
                <c:pt idx="8456">
                  <c:v>13.649511173264329</c:v>
                </c:pt>
                <c:pt idx="8457">
                  <c:v>13.380721552069801</c:v>
                </c:pt>
                <c:pt idx="8458">
                  <c:v>13.31402482082558</c:v>
                </c:pt>
                <c:pt idx="8459">
                  <c:v>13.115133048009881</c:v>
                </c:pt>
                <c:pt idx="8460">
                  <c:v>13.04923459653965</c:v>
                </c:pt>
                <c:pt idx="8461">
                  <c:v>12.91803469917895</c:v>
                </c:pt>
                <c:pt idx="8462">
                  <c:v>12.787629469198279</c:v>
                </c:pt>
                <c:pt idx="8463">
                  <c:v>12.593508100770419</c:v>
                </c:pt>
                <c:pt idx="8464">
                  <c:v>12.593508100770419</c:v>
                </c:pt>
                <c:pt idx="8465">
                  <c:v>12.529196564398219</c:v>
                </c:pt>
                <c:pt idx="8466">
                  <c:v>12.337445882512769</c:v>
                </c:pt>
                <c:pt idx="8467">
                  <c:v>12.273922955271789</c:v>
                </c:pt>
                <c:pt idx="8468">
                  <c:v>12.1474668324354</c:v>
                </c:pt>
                <c:pt idx="8469">
                  <c:v>12.02179566184015</c:v>
                </c:pt>
                <c:pt idx="8470">
                  <c:v>12.02179566184015</c:v>
                </c:pt>
                <c:pt idx="8471">
                  <c:v>11.95925392410803</c:v>
                </c:pt>
                <c:pt idx="8472">
                  <c:v>11.896907812581761</c:v>
                </c:pt>
                <c:pt idx="8473">
                  <c:v>11.95925392410803</c:v>
                </c:pt>
                <c:pt idx="8474">
                  <c:v>11.772801650353269</c:v>
                </c:pt>
                <c:pt idx="8475">
                  <c:v>11.649475537423641</c:v>
                </c:pt>
                <c:pt idx="8476">
                  <c:v>11.588104486713339</c:v>
                </c:pt>
                <c:pt idx="8477">
                  <c:v>11.588104486713339</c:v>
                </c:pt>
                <c:pt idx="8478">
                  <c:v>11.40515689128631</c:v>
                </c:pt>
                <c:pt idx="8479">
                  <c:v>11.40515689128631</c:v>
                </c:pt>
                <c:pt idx="8480">
                  <c:v>11.4659453694428</c:v>
                </c:pt>
                <c:pt idx="8481">
                  <c:v>11.284161065300379</c:v>
                </c:pt>
                <c:pt idx="8482">
                  <c:v>11.22395330455983</c:v>
                </c:pt>
                <c:pt idx="8483">
                  <c:v>11.16393870301245</c:v>
                </c:pt>
                <c:pt idx="8484">
                  <c:v>11.16393870301245</c:v>
                </c:pt>
                <c:pt idx="8485">
                  <c:v>11.04448814924219</c:v>
                </c:pt>
                <c:pt idx="8486">
                  <c:v>10.985051782335271</c:v>
                </c:pt>
                <c:pt idx="8487">
                  <c:v>10.92580774525201</c:v>
                </c:pt>
                <c:pt idx="8488">
                  <c:v>10.8667558300906</c:v>
                </c:pt>
                <c:pt idx="8489">
                  <c:v>10.8667558300906</c:v>
                </c:pt>
                <c:pt idx="8490">
                  <c:v>10.74922753279931</c:v>
                </c:pt>
                <c:pt idx="8491">
                  <c:v>10.690750733736779</c:v>
                </c:pt>
                <c:pt idx="8492">
                  <c:v>10.63246522272933</c:v>
                </c:pt>
                <c:pt idx="8493">
                  <c:v>10.516467228509621</c:v>
                </c:pt>
                <c:pt idx="8494">
                  <c:v>10.45875432653925</c:v>
                </c:pt>
                <c:pt idx="8495">
                  <c:v>10.45875432653925</c:v>
                </c:pt>
                <c:pt idx="8496">
                  <c:v>10.343899664255011</c:v>
                </c:pt>
                <c:pt idx="8497">
                  <c:v>10.343899664255011</c:v>
                </c:pt>
                <c:pt idx="8498">
                  <c:v>10.286757483798089</c:v>
                </c:pt>
                <c:pt idx="8499">
                  <c:v>10.17304237215261</c:v>
                </c:pt>
                <c:pt idx="8500">
                  <c:v>10.11646901942221</c:v>
                </c:pt>
                <c:pt idx="8501">
                  <c:v>10.11646901942221</c:v>
                </c:pt>
                <c:pt idx="8502">
                  <c:v>10.060084854000889</c:v>
                </c:pt>
                <c:pt idx="8503">
                  <c:v>9.9478832394127714</c:v>
                </c:pt>
                <c:pt idx="8504">
                  <c:v>9.9478832394127714</c:v>
                </c:pt>
                <c:pt idx="8505">
                  <c:v>9.8920653668171887</c:v>
                </c:pt>
                <c:pt idx="8506">
                  <c:v>9.8364358346715104</c:v>
                </c:pt>
                <c:pt idx="8507">
                  <c:v>9.8364358346715104</c:v>
                </c:pt>
                <c:pt idx="8508">
                  <c:v>9.8364358346715104</c:v>
                </c:pt>
                <c:pt idx="8509">
                  <c:v>9.7257409422482439</c:v>
                </c:pt>
                <c:pt idx="8510">
                  <c:v>9.6706751566293399</c:v>
                </c:pt>
                <c:pt idx="8511">
                  <c:v>9.6706751566293399</c:v>
                </c:pt>
                <c:pt idx="8512">
                  <c:v>9.5611058414136672</c:v>
                </c:pt>
                <c:pt idx="8513">
                  <c:v>9.5066018850240646</c:v>
                </c:pt>
                <c:pt idx="8514">
                  <c:v>9.5066018850240646</c:v>
                </c:pt>
                <c:pt idx="8515">
                  <c:v>9.4522847778452928</c:v>
                </c:pt>
                <c:pt idx="8516">
                  <c:v>9.3442102548473169</c:v>
                </c:pt>
                <c:pt idx="8517">
                  <c:v>9.2904524102765969</c:v>
                </c:pt>
                <c:pt idx="8518">
                  <c:v>9.2368805574119843</c:v>
                </c:pt>
                <c:pt idx="8519">
                  <c:v>9.130293966573511</c:v>
                </c:pt>
                <c:pt idx="8520">
                  <c:v>9.130293966573511</c:v>
                </c:pt>
                <c:pt idx="8521">
                  <c:v>9.0244487593805065</c:v>
                </c:pt>
                <c:pt idx="8522">
                  <c:v>9.0772787978622347</c:v>
                </c:pt>
                <c:pt idx="8523">
                  <c:v>8.9718036351320976</c:v>
                </c:pt>
                <c:pt idx="8524">
                  <c:v>8.9718036351320976</c:v>
                </c:pt>
                <c:pt idx="8525">
                  <c:v>8.9718036351320976</c:v>
                </c:pt>
                <c:pt idx="8526">
                  <c:v>8.9193432088681668</c:v>
                </c:pt>
                <c:pt idx="8527">
                  <c:v>8.9193432088681668</c:v>
                </c:pt>
                <c:pt idx="8528">
                  <c:v>8.8670672640863888</c:v>
                </c:pt>
                <c:pt idx="8529">
                  <c:v>8.8670672640863888</c:v>
                </c:pt>
                <c:pt idx="8530">
                  <c:v>8.8149755840300585</c:v>
                </c:pt>
                <c:pt idx="8531">
                  <c:v>8.763067951687189</c:v>
                </c:pt>
                <c:pt idx="8532">
                  <c:v>8.763067951687189</c:v>
                </c:pt>
                <c:pt idx="8533">
                  <c:v>8.7113441497896265</c:v>
                </c:pt>
                <c:pt idx="8534">
                  <c:v>8.6598039608121056</c:v>
                </c:pt>
                <c:pt idx="8535">
                  <c:v>8.6598039608121056</c:v>
                </c:pt>
                <c:pt idx="8536">
                  <c:v>8.6084471669713611</c:v>
                </c:pt>
                <c:pt idx="8537">
                  <c:v>8.6084471669713611</c:v>
                </c:pt>
                <c:pt idx="8538">
                  <c:v>8.5572735502251973</c:v>
                </c:pt>
                <c:pt idx="8539">
                  <c:v>8.5062828922715781</c:v>
                </c:pt>
                <c:pt idx="8540">
                  <c:v>8.5062828922715781</c:v>
                </c:pt>
                <c:pt idx="8541">
                  <c:v>8.5062828922715781</c:v>
                </c:pt>
                <c:pt idx="8542">
                  <c:v>8.4554749745476681</c:v>
                </c:pt>
                <c:pt idx="8543">
                  <c:v>8.4048495782289159</c:v>
                </c:pt>
                <c:pt idx="8544">
                  <c:v>8.4048495782289159</c:v>
                </c:pt>
                <c:pt idx="8545">
                  <c:v>8.4048495782289159</c:v>
                </c:pt>
                <c:pt idx="8546">
                  <c:v>8.3544064842281021</c:v>
                </c:pt>
                <c:pt idx="8547">
                  <c:v>8.4048495782289159</c:v>
                </c:pt>
                <c:pt idx="8548">
                  <c:v>8.4048495782289159</c:v>
                </c:pt>
                <c:pt idx="8549">
                  <c:v>8.4048495782289159</c:v>
                </c:pt>
                <c:pt idx="8550">
                  <c:v>8.4048495782289159</c:v>
                </c:pt>
                <c:pt idx="8551">
                  <c:v>8.3544064842281021</c:v>
                </c:pt>
                <c:pt idx="8552">
                  <c:v>8.3544064842281021</c:v>
                </c:pt>
                <c:pt idx="8553">
                  <c:v>8.30414547319441</c:v>
                </c:pt>
                <c:pt idx="8554">
                  <c:v>8.3544064842281021</c:v>
                </c:pt>
                <c:pt idx="8555">
                  <c:v>8.30414547319441</c:v>
                </c:pt>
                <c:pt idx="8556">
                  <c:v>8.2540663255124418</c:v>
                </c:pt>
                <c:pt idx="8557">
                  <c:v>8.3544064842281021</c:v>
                </c:pt>
                <c:pt idx="8558">
                  <c:v>8.30414547319441</c:v>
                </c:pt>
                <c:pt idx="8559">
                  <c:v>8.3544064842281021</c:v>
                </c:pt>
                <c:pt idx="8560">
                  <c:v>8.3544064842281021</c:v>
                </c:pt>
                <c:pt idx="8561">
                  <c:v>8.2540663255124418</c:v>
                </c:pt>
                <c:pt idx="8562">
                  <c:v>8.2540663255124418</c:v>
                </c:pt>
                <c:pt idx="8563">
                  <c:v>8.2041688213012804</c:v>
                </c:pt>
                <c:pt idx="8564">
                  <c:v>8.2540663255124418</c:v>
                </c:pt>
                <c:pt idx="8565">
                  <c:v>8.1544527404135145</c:v>
                </c:pt>
                <c:pt idx="8566">
                  <c:v>8.1049178624342808</c:v>
                </c:pt>
                <c:pt idx="8567">
                  <c:v>8.1049178624342808</c:v>
                </c:pt>
                <c:pt idx="8568">
                  <c:v>8.1544527404135145</c:v>
                </c:pt>
                <c:pt idx="8569">
                  <c:v>8.1049178624342808</c:v>
                </c:pt>
                <c:pt idx="8570">
                  <c:v>8.1049178624342808</c:v>
                </c:pt>
                <c:pt idx="8571">
                  <c:v>8.0555639666802659</c:v>
                </c:pt>
                <c:pt idx="8572">
                  <c:v>8.0555639666802659</c:v>
                </c:pt>
                <c:pt idx="8573">
                  <c:v>8.0555639666802659</c:v>
                </c:pt>
                <c:pt idx="8574">
                  <c:v>8.006390832198738</c:v>
                </c:pt>
                <c:pt idx="8575">
                  <c:v>8.006390832198738</c:v>
                </c:pt>
                <c:pt idx="8576">
                  <c:v>8.006390832198738</c:v>
                </c:pt>
                <c:pt idx="8577">
                  <c:v>7.9573982377665509</c:v>
                </c:pt>
                <c:pt idx="8578">
                  <c:v>7.9573982377665509</c:v>
                </c:pt>
                <c:pt idx="8579">
                  <c:v>7.9085859618891599</c:v>
                </c:pt>
                <c:pt idx="8580">
                  <c:v>7.9085859618891599</c:v>
                </c:pt>
                <c:pt idx="8581">
                  <c:v>7.9085859618891599</c:v>
                </c:pt>
                <c:pt idx="8582">
                  <c:v>7.9573982377665509</c:v>
                </c:pt>
                <c:pt idx="8583">
                  <c:v>7.9085859618891599</c:v>
                </c:pt>
                <c:pt idx="8584">
                  <c:v>7.9085859618891599</c:v>
                </c:pt>
                <c:pt idx="8585">
                  <c:v>7.9085859618891599</c:v>
                </c:pt>
                <c:pt idx="8586">
                  <c:v>7.9085859618891599</c:v>
                </c:pt>
                <c:pt idx="8587">
                  <c:v>7.9085859618891599</c:v>
                </c:pt>
                <c:pt idx="8588">
                  <c:v>7.8599537827996047</c:v>
                </c:pt>
                <c:pt idx="8589">
                  <c:v>7.8599537827996047</c:v>
                </c:pt>
                <c:pt idx="8590">
                  <c:v>7.811501478457509</c:v>
                </c:pt>
                <c:pt idx="8591">
                  <c:v>7.811501478457509</c:v>
                </c:pt>
                <c:pt idx="8592">
                  <c:v>7.811501478457509</c:v>
                </c:pt>
                <c:pt idx="8593">
                  <c:v>7.811501478457509</c:v>
                </c:pt>
                <c:pt idx="8594">
                  <c:v>7.811501478457509</c:v>
                </c:pt>
                <c:pt idx="8595">
                  <c:v>7.811501478457509</c:v>
                </c:pt>
                <c:pt idx="8596">
                  <c:v>7.8599537827996047</c:v>
                </c:pt>
                <c:pt idx="8597">
                  <c:v>7.8599537827996047</c:v>
                </c:pt>
                <c:pt idx="8598">
                  <c:v>7.8599537827996047</c:v>
                </c:pt>
                <c:pt idx="8599">
                  <c:v>7.8599537827996047</c:v>
                </c:pt>
                <c:pt idx="8600">
                  <c:v>7.9085859618891599</c:v>
                </c:pt>
                <c:pt idx="8601">
                  <c:v>7.9085859618891599</c:v>
                </c:pt>
                <c:pt idx="8602">
                  <c:v>7.9573982377665509</c:v>
                </c:pt>
                <c:pt idx="8603">
                  <c:v>7.9573982377665509</c:v>
                </c:pt>
                <c:pt idx="8604">
                  <c:v>8.006390832198738</c:v>
                </c:pt>
                <c:pt idx="8605">
                  <c:v>8.006390832198738</c:v>
                </c:pt>
                <c:pt idx="8606">
                  <c:v>8.006390832198738</c:v>
                </c:pt>
                <c:pt idx="8607">
                  <c:v>8.1049178624342808</c:v>
                </c:pt>
                <c:pt idx="8608">
                  <c:v>8.0555639666802659</c:v>
                </c:pt>
                <c:pt idx="8609">
                  <c:v>8.2041688213012804</c:v>
                </c:pt>
                <c:pt idx="8610">
                  <c:v>8.2041688213012804</c:v>
                </c:pt>
                <c:pt idx="8611">
                  <c:v>8.2540663255124418</c:v>
                </c:pt>
                <c:pt idx="8612">
                  <c:v>8.4554749745476681</c:v>
                </c:pt>
                <c:pt idx="8613">
                  <c:v>8.6084471669713611</c:v>
                </c:pt>
                <c:pt idx="8614">
                  <c:v>8.7113441497896265</c:v>
                </c:pt>
                <c:pt idx="8615">
                  <c:v>8.763067951687189</c:v>
                </c:pt>
                <c:pt idx="8616">
                  <c:v>8.8149755840300585</c:v>
                </c:pt>
                <c:pt idx="8617">
                  <c:v>8.8670672640863888</c:v>
                </c:pt>
                <c:pt idx="8618">
                  <c:v>9.0244487593805065</c:v>
                </c:pt>
                <c:pt idx="8619">
                  <c:v>9.0772787978622347</c:v>
                </c:pt>
                <c:pt idx="8620">
                  <c:v>9.2368805574119843</c:v>
                </c:pt>
                <c:pt idx="8621">
                  <c:v>9.3442102548473169</c:v>
                </c:pt>
                <c:pt idx="8622">
                  <c:v>9.6157968607760953</c:v>
                </c:pt>
                <c:pt idx="8623">
                  <c:v>9.6706751566293399</c:v>
                </c:pt>
                <c:pt idx="8624">
                  <c:v>9.7809944306653005</c:v>
                </c:pt>
                <c:pt idx="8625">
                  <c:v>9.8920653668171887</c:v>
                </c:pt>
                <c:pt idx="8626">
                  <c:v>9.9478832394127714</c:v>
                </c:pt>
                <c:pt idx="8627">
                  <c:v>10.060084854000889</c:v>
                </c:pt>
                <c:pt idx="8628">
                  <c:v>10.11646901942221</c:v>
                </c:pt>
                <c:pt idx="8629">
                  <c:v>10.17304237215261</c:v>
                </c:pt>
                <c:pt idx="8630">
                  <c:v>10.286757483798089</c:v>
                </c:pt>
                <c:pt idx="8631">
                  <c:v>10.343899664255011</c:v>
                </c:pt>
                <c:pt idx="8632">
                  <c:v>10.516467228509621</c:v>
                </c:pt>
                <c:pt idx="8633">
                  <c:v>10.57437079074168</c:v>
                </c:pt>
                <c:pt idx="8634">
                  <c:v>10.690750733736779</c:v>
                </c:pt>
                <c:pt idx="8635">
                  <c:v>10.807895828724019</c:v>
                </c:pt>
                <c:pt idx="8636">
                  <c:v>10.92580774525201</c:v>
                </c:pt>
                <c:pt idx="8637">
                  <c:v>10.985051782335271</c:v>
                </c:pt>
                <c:pt idx="8638">
                  <c:v>10.985051782335271</c:v>
                </c:pt>
                <c:pt idx="8639">
                  <c:v>11.22395330455983</c:v>
                </c:pt>
                <c:pt idx="8640">
                  <c:v>11.22395330455983</c:v>
                </c:pt>
                <c:pt idx="8641">
                  <c:v>11.16393870301245</c:v>
                </c:pt>
                <c:pt idx="8642">
                  <c:v>11.22395330455983</c:v>
                </c:pt>
                <c:pt idx="8643">
                  <c:v>11.16393870301245</c:v>
                </c:pt>
                <c:pt idx="8644">
                  <c:v>11.284161065300379</c:v>
                </c:pt>
                <c:pt idx="8645">
                  <c:v>11.344562192020661</c:v>
                </c:pt>
                <c:pt idx="8646">
                  <c:v>11.40515689128631</c:v>
                </c:pt>
                <c:pt idx="8647">
                  <c:v>11.4659453694428</c:v>
                </c:pt>
                <c:pt idx="8648">
                  <c:v>11.4659453694428</c:v>
                </c:pt>
                <c:pt idx="8649">
                  <c:v>11.40515689128631</c:v>
                </c:pt>
                <c:pt idx="8650">
                  <c:v>11.40515689128631</c:v>
                </c:pt>
                <c:pt idx="8651">
                  <c:v>11.284161065300379</c:v>
                </c:pt>
                <c:pt idx="8652">
                  <c:v>11.22395330455983</c:v>
                </c:pt>
                <c:pt idx="8653">
                  <c:v>11.104117053650061</c:v>
                </c:pt>
                <c:pt idx="8654">
                  <c:v>11.104117053650061</c:v>
                </c:pt>
                <c:pt idx="8655">
                  <c:v>10.985051782335271</c:v>
                </c:pt>
                <c:pt idx="8656">
                  <c:v>10.92580774525201</c:v>
                </c:pt>
                <c:pt idx="8657">
                  <c:v>10.807895828724019</c:v>
                </c:pt>
                <c:pt idx="8658">
                  <c:v>10.690750733736779</c:v>
                </c:pt>
                <c:pt idx="8659">
                  <c:v>10.690750733736779</c:v>
                </c:pt>
                <c:pt idx="8660">
                  <c:v>10.57437079074168</c:v>
                </c:pt>
                <c:pt idx="8661">
                  <c:v>10.516467228509621</c:v>
                </c:pt>
                <c:pt idx="8662">
                  <c:v>10.516467228509621</c:v>
                </c:pt>
                <c:pt idx="8663">
                  <c:v>10.516467228509621</c:v>
                </c:pt>
                <c:pt idx="8664">
                  <c:v>10.57437079074168</c:v>
                </c:pt>
                <c:pt idx="8665">
                  <c:v>10.690750733736779</c:v>
                </c:pt>
                <c:pt idx="8666">
                  <c:v>10.690750733736779</c:v>
                </c:pt>
                <c:pt idx="8667">
                  <c:v>10.92580774525201</c:v>
                </c:pt>
                <c:pt idx="8668">
                  <c:v>10.985051782335271</c:v>
                </c:pt>
                <c:pt idx="8669">
                  <c:v>11.104117053650061</c:v>
                </c:pt>
                <c:pt idx="8670">
                  <c:v>11.16393870301245</c:v>
                </c:pt>
                <c:pt idx="8671">
                  <c:v>11.22395330455983</c:v>
                </c:pt>
                <c:pt idx="8672">
                  <c:v>11.344562192020661</c:v>
                </c:pt>
                <c:pt idx="8673">
                  <c:v>11.834757122866471</c:v>
                </c:pt>
                <c:pt idx="8674">
                  <c:v>12.337445882512769</c:v>
                </c:pt>
                <c:pt idx="8675">
                  <c:v>13.717210249383371</c:v>
                </c:pt>
                <c:pt idx="8676">
                  <c:v>15.041920835820459</c:v>
                </c:pt>
                <c:pt idx="8677">
                  <c:v>16.289818089824639</c:v>
                </c:pt>
                <c:pt idx="8678">
                  <c:v>18.23447806196663</c:v>
                </c:pt>
                <c:pt idx="8679">
                  <c:v>21.093252077187369</c:v>
                </c:pt>
                <c:pt idx="8680">
                  <c:v>23.356492795904721</c:v>
                </c:pt>
                <c:pt idx="8681">
                  <c:v>25.365519472363768</c:v>
                </c:pt>
                <c:pt idx="8682">
                  <c:v>26.55844901008377</c:v>
                </c:pt>
                <c:pt idx="8683">
                  <c:v>27.065238156957449</c:v>
                </c:pt>
                <c:pt idx="8684">
                  <c:v>26.457780288043409</c:v>
                </c:pt>
                <c:pt idx="8685">
                  <c:v>25.463675547495338</c:v>
                </c:pt>
                <c:pt idx="8686">
                  <c:v>24.87814614229374</c:v>
                </c:pt>
                <c:pt idx="8687">
                  <c:v>23.92036414356421</c:v>
                </c:pt>
                <c:pt idx="8688">
                  <c:v>23.077578797270231</c:v>
                </c:pt>
                <c:pt idx="8689">
                  <c:v>22.252865501491051</c:v>
                </c:pt>
                <c:pt idx="8690">
                  <c:v>21.357553577020909</c:v>
                </c:pt>
                <c:pt idx="8691">
                  <c:v>20.743917136748621</c:v>
                </c:pt>
                <c:pt idx="8692">
                  <c:v>20.398076687773742</c:v>
                </c:pt>
                <c:pt idx="8693">
                  <c:v>20.055718999767699</c:v>
                </c:pt>
                <c:pt idx="8694">
                  <c:v>19.632651587493619</c:v>
                </c:pt>
                <c:pt idx="8695">
                  <c:v>19.214984518793209</c:v>
                </c:pt>
                <c:pt idx="8696">
                  <c:v>19.214984518793209</c:v>
                </c:pt>
                <c:pt idx="8697">
                  <c:v>18.80269461796604</c:v>
                </c:pt>
                <c:pt idx="8698">
                  <c:v>18.47671862008999</c:v>
                </c:pt>
                <c:pt idx="8699">
                  <c:v>18.23447806196663</c:v>
                </c:pt>
                <c:pt idx="8700">
                  <c:v>18.23447806196663</c:v>
                </c:pt>
                <c:pt idx="8701">
                  <c:v>17.834998204091399</c:v>
                </c:pt>
                <c:pt idx="8702">
                  <c:v>17.75573870052342</c:v>
                </c:pt>
                <c:pt idx="8703">
                  <c:v>17.519229731123311</c:v>
                </c:pt>
                <c:pt idx="8704">
                  <c:v>17.28462110256919</c:v>
                </c:pt>
                <c:pt idx="8705">
                  <c:v>16.97475683709439</c:v>
                </c:pt>
                <c:pt idx="8706">
                  <c:v>16.821084385437601</c:v>
                </c:pt>
                <c:pt idx="8707">
                  <c:v>16.516251218597279</c:v>
                </c:pt>
                <c:pt idx="8708">
                  <c:v>16.289818089824639</c:v>
                </c:pt>
                <c:pt idx="8709">
                  <c:v>16.06525784873223</c:v>
                </c:pt>
                <c:pt idx="8710">
                  <c:v>16.139903484019939</c:v>
                </c:pt>
                <c:pt idx="8711">
                  <c:v>15.842565302927239</c:v>
                </c:pt>
                <c:pt idx="8712">
                  <c:v>15.695138643523171</c:v>
                </c:pt>
                <c:pt idx="8713">
                  <c:v>15.40276245510759</c:v>
                </c:pt>
                <c:pt idx="8714">
                  <c:v>15.330183346359039</c:v>
                </c:pt>
                <c:pt idx="8715">
                  <c:v>15.18564169543966</c:v>
                </c:pt>
                <c:pt idx="8716">
                  <c:v>15.11367876412012</c:v>
                </c:pt>
                <c:pt idx="8717">
                  <c:v>15.330183346359039</c:v>
                </c:pt>
                <c:pt idx="8718">
                  <c:v>15.695138643523171</c:v>
                </c:pt>
                <c:pt idx="8719">
                  <c:v>15.842565302927239</c:v>
                </c:pt>
                <c:pt idx="8720">
                  <c:v>16.289818089824639</c:v>
                </c:pt>
                <c:pt idx="8721">
                  <c:v>16.668249688577269</c:v>
                </c:pt>
                <c:pt idx="8722">
                  <c:v>16.516251218597279</c:v>
                </c:pt>
                <c:pt idx="8723">
                  <c:v>17.440815958371971</c:v>
                </c:pt>
                <c:pt idx="8724">
                  <c:v>17.362613145362129</c:v>
                </c:pt>
                <c:pt idx="8725">
                  <c:v>17.75573870052342</c:v>
                </c:pt>
                <c:pt idx="8726">
                  <c:v>17.914469612481302</c:v>
                </c:pt>
                <c:pt idx="8727">
                  <c:v>18.074048897602449</c:v>
                </c:pt>
                <c:pt idx="8728">
                  <c:v>18.154157150853418</c:v>
                </c:pt>
                <c:pt idx="8729">
                  <c:v>17.834998204091399</c:v>
                </c:pt>
                <c:pt idx="8730">
                  <c:v>17.834998204091399</c:v>
                </c:pt>
                <c:pt idx="8731">
                  <c:v>17.75573870052342</c:v>
                </c:pt>
                <c:pt idx="8732">
                  <c:v>17.914469612481302</c:v>
                </c:pt>
                <c:pt idx="8733">
                  <c:v>17.75573870052342</c:v>
                </c:pt>
                <c:pt idx="8734">
                  <c:v>17.834998204091399</c:v>
                </c:pt>
                <c:pt idx="8735">
                  <c:v>17.914469612481302</c:v>
                </c:pt>
                <c:pt idx="8736">
                  <c:v>17.914469612481302</c:v>
                </c:pt>
                <c:pt idx="8737">
                  <c:v>17.834998204091399</c:v>
                </c:pt>
                <c:pt idx="8738">
                  <c:v>17.914469612481302</c:v>
                </c:pt>
                <c:pt idx="8739">
                  <c:v>17.834998204091399</c:v>
                </c:pt>
                <c:pt idx="8740">
                  <c:v>17.914469612481302</c:v>
                </c:pt>
                <c:pt idx="8741">
                  <c:v>17.676690913098799</c:v>
                </c:pt>
                <c:pt idx="8742">
                  <c:v>17.597854652970639</c:v>
                </c:pt>
                <c:pt idx="8743">
                  <c:v>17.440815958371971</c:v>
                </c:pt>
                <c:pt idx="8744">
                  <c:v>17.440815958371971</c:v>
                </c:pt>
                <c:pt idx="8745">
                  <c:v>17.20683964029795</c:v>
                </c:pt>
                <c:pt idx="8746">
                  <c:v>17.12926856868221</c:v>
                </c:pt>
                <c:pt idx="8747">
                  <c:v>16.821084385437601</c:v>
                </c:pt>
                <c:pt idx="8748">
                  <c:v>16.744562413087259</c:v>
                </c:pt>
                <c:pt idx="8749">
                  <c:v>16.59214602083107</c:v>
                </c:pt>
                <c:pt idx="8750">
                  <c:v>16.365087444784599</c:v>
                </c:pt>
                <c:pt idx="8751">
                  <c:v>16.214756833613961</c:v>
                </c:pt>
                <c:pt idx="8752">
                  <c:v>15.99081973526226</c:v>
                </c:pt>
                <c:pt idx="8753">
                  <c:v>15.99081973526226</c:v>
                </c:pt>
                <c:pt idx="8754">
                  <c:v>15.768748598189511</c:v>
                </c:pt>
                <c:pt idx="8755">
                  <c:v>15.62173524554108</c:v>
                </c:pt>
                <c:pt idx="8756">
                  <c:v>15.548538210674881</c:v>
                </c:pt>
                <c:pt idx="8757">
                  <c:v>15.18564169543966</c:v>
                </c:pt>
                <c:pt idx="8758">
                  <c:v>15.11367876412012</c:v>
                </c:pt>
                <c:pt idx="8759">
                  <c:v>15.041920835820459</c:v>
                </c:pt>
                <c:pt idx="8760">
                  <c:v>14.82787511774321</c:v>
                </c:pt>
                <c:pt idx="8761">
                  <c:v>14.756935249293839</c:v>
                </c:pt>
                <c:pt idx="8762">
                  <c:v>14.61566739433855</c:v>
                </c:pt>
                <c:pt idx="8763">
                  <c:v>14.47521407455339</c:v>
                </c:pt>
                <c:pt idx="8764">
                  <c:v>14.405292374357369</c:v>
                </c:pt>
                <c:pt idx="8765">
                  <c:v>14.33557371838336</c:v>
                </c:pt>
                <c:pt idx="8766">
                  <c:v>14.19674475122962</c:v>
                </c:pt>
                <c:pt idx="8767">
                  <c:v>14.058725595431619</c:v>
                </c:pt>
                <c:pt idx="8768">
                  <c:v>13.990019202930529</c:v>
                </c:pt>
                <c:pt idx="8769">
                  <c:v>13.785110391844761</c:v>
                </c:pt>
                <c:pt idx="8770">
                  <c:v>13.717210249383371</c:v>
                </c:pt>
                <c:pt idx="8771">
                  <c:v>13.717210249383371</c:v>
                </c:pt>
                <c:pt idx="8772">
                  <c:v>13.582012964628531</c:v>
                </c:pt>
                <c:pt idx="8773">
                  <c:v>13.514715424419769</c:v>
                </c:pt>
                <c:pt idx="8774">
                  <c:v>13.44761835338422</c:v>
                </c:pt>
                <c:pt idx="8775">
                  <c:v>13.380721552069801</c:v>
                </c:pt>
                <c:pt idx="8776">
                  <c:v>13.31402482082558</c:v>
                </c:pt>
                <c:pt idx="8777">
                  <c:v>13.31402482082558</c:v>
                </c:pt>
                <c:pt idx="8778">
                  <c:v>13.31402482082558</c:v>
                </c:pt>
                <c:pt idx="8779">
                  <c:v>13.181230768946319</c:v>
                </c:pt>
                <c:pt idx="8780">
                  <c:v>13.24752795980122</c:v>
                </c:pt>
                <c:pt idx="8781">
                  <c:v>12.98353521388152</c:v>
                </c:pt>
                <c:pt idx="8782">
                  <c:v>12.91803469917895</c:v>
                </c:pt>
                <c:pt idx="8783">
                  <c:v>12.787629469198279</c:v>
                </c:pt>
                <c:pt idx="8784">
                  <c:v>12.72272435118925</c:v>
                </c:pt>
                <c:pt idx="8785">
                  <c:v>12.787629469198279</c:v>
                </c:pt>
                <c:pt idx="8786">
                  <c:v>12.658017295672661</c:v>
                </c:pt>
                <c:pt idx="8787">
                  <c:v>12.465082484264951</c:v>
                </c:pt>
                <c:pt idx="8788">
                  <c:v>12.401165657872021</c:v>
                </c:pt>
                <c:pt idx="8789">
                  <c:v>12.401165657872021</c:v>
                </c:pt>
                <c:pt idx="8790">
                  <c:v>12.273922955271789</c:v>
                </c:pt>
                <c:pt idx="8791">
                  <c:v>12.1474668324354</c:v>
                </c:pt>
                <c:pt idx="8792">
                  <c:v>12.1474668324354</c:v>
                </c:pt>
                <c:pt idx="8793">
                  <c:v>12.02179566184015</c:v>
                </c:pt>
                <c:pt idx="8794">
                  <c:v>11.95925392410803</c:v>
                </c:pt>
                <c:pt idx="8795">
                  <c:v>11.896907812581761</c:v>
                </c:pt>
                <c:pt idx="8796">
                  <c:v>11.834757122866471</c:v>
                </c:pt>
                <c:pt idx="8797">
                  <c:v>11.711041190218641</c:v>
                </c:pt>
                <c:pt idx="8798">
                  <c:v>11.588104486713339</c:v>
                </c:pt>
                <c:pt idx="8799">
                  <c:v>11.588104486713339</c:v>
                </c:pt>
                <c:pt idx="8800">
                  <c:v>11.40515689128631</c:v>
                </c:pt>
                <c:pt idx="8801">
                  <c:v>11.344562192020661</c:v>
                </c:pt>
                <c:pt idx="8802">
                  <c:v>11.344562192020661</c:v>
                </c:pt>
                <c:pt idx="8803">
                  <c:v>11.22395330455983</c:v>
                </c:pt>
                <c:pt idx="8804">
                  <c:v>11.104117053650061</c:v>
                </c:pt>
                <c:pt idx="8805">
                  <c:v>11.104117053650061</c:v>
                </c:pt>
                <c:pt idx="8806">
                  <c:v>10.985051782335271</c:v>
                </c:pt>
                <c:pt idx="8807">
                  <c:v>10.92580774525201</c:v>
                </c:pt>
                <c:pt idx="8808">
                  <c:v>10.8667558300906</c:v>
                </c:pt>
                <c:pt idx="8809">
                  <c:v>10.807895828724019</c:v>
                </c:pt>
                <c:pt idx="8810">
                  <c:v>10.807895828724019</c:v>
                </c:pt>
                <c:pt idx="8811">
                  <c:v>10.74922753279931</c:v>
                </c:pt>
                <c:pt idx="8812">
                  <c:v>10.74922753279931</c:v>
                </c:pt>
                <c:pt idx="8813">
                  <c:v>10.690750733736779</c:v>
                </c:pt>
                <c:pt idx="8814">
                  <c:v>10.807895828724019</c:v>
                </c:pt>
                <c:pt idx="8815">
                  <c:v>10.8667558300906</c:v>
                </c:pt>
                <c:pt idx="8816">
                  <c:v>10.8667558300906</c:v>
                </c:pt>
                <c:pt idx="8817">
                  <c:v>10.92580774525201</c:v>
                </c:pt>
                <c:pt idx="8818">
                  <c:v>10.92580774525201</c:v>
                </c:pt>
                <c:pt idx="8819">
                  <c:v>11.04448814924219</c:v>
                </c:pt>
                <c:pt idx="8820">
                  <c:v>11.04448814924219</c:v>
                </c:pt>
                <c:pt idx="8821">
                  <c:v>11.104117053650061</c:v>
                </c:pt>
                <c:pt idx="8822">
                  <c:v>11.04448814924219</c:v>
                </c:pt>
                <c:pt idx="8823">
                  <c:v>11.104117053650061</c:v>
                </c:pt>
                <c:pt idx="8824">
                  <c:v>11.04448814924219</c:v>
                </c:pt>
                <c:pt idx="8825">
                  <c:v>11.04448814924219</c:v>
                </c:pt>
                <c:pt idx="8826">
                  <c:v>10.92580774525201</c:v>
                </c:pt>
                <c:pt idx="8827">
                  <c:v>10.92580774525201</c:v>
                </c:pt>
                <c:pt idx="8828">
                  <c:v>10.8667558300906</c:v>
                </c:pt>
                <c:pt idx="8829">
                  <c:v>10.8667558300906</c:v>
                </c:pt>
                <c:pt idx="8830">
                  <c:v>10.8667558300906</c:v>
                </c:pt>
                <c:pt idx="8831">
                  <c:v>10.74922753279931</c:v>
                </c:pt>
                <c:pt idx="8832">
                  <c:v>10.690750733736779</c:v>
                </c:pt>
                <c:pt idx="8833">
                  <c:v>10.690750733736779</c:v>
                </c:pt>
                <c:pt idx="8834">
                  <c:v>10.63246522272933</c:v>
                </c:pt>
                <c:pt idx="8835">
                  <c:v>10.63246522272933</c:v>
                </c:pt>
                <c:pt idx="8836">
                  <c:v>10.57437079074168</c:v>
                </c:pt>
                <c:pt idx="8837">
                  <c:v>10.57437079074168</c:v>
                </c:pt>
                <c:pt idx="8838">
                  <c:v>10.516467228509621</c:v>
                </c:pt>
                <c:pt idx="8839">
                  <c:v>10.57437079074168</c:v>
                </c:pt>
                <c:pt idx="8840">
                  <c:v>10.516467228509621</c:v>
                </c:pt>
                <c:pt idx="8841">
                  <c:v>10.45875432653925</c:v>
                </c:pt>
                <c:pt idx="8842">
                  <c:v>10.45875432653925</c:v>
                </c:pt>
                <c:pt idx="8843">
                  <c:v>10.40123187510622</c:v>
                </c:pt>
                <c:pt idx="8844">
                  <c:v>10.343899664255011</c:v>
                </c:pt>
                <c:pt idx="8845">
                  <c:v>10.286757483798089</c:v>
                </c:pt>
                <c:pt idx="8846">
                  <c:v>10.229805123315209</c:v>
                </c:pt>
                <c:pt idx="8847">
                  <c:v>10.286757483798089</c:v>
                </c:pt>
                <c:pt idx="8848">
                  <c:v>10.11646901942221</c:v>
                </c:pt>
                <c:pt idx="8849">
                  <c:v>10.17304237215261</c:v>
                </c:pt>
                <c:pt idx="8850">
                  <c:v>10.17304237215261</c:v>
                </c:pt>
                <c:pt idx="8851">
                  <c:v>10.060084854000889</c:v>
                </c:pt>
                <c:pt idx="8852">
                  <c:v>10.00388966452963</c:v>
                </c:pt>
                <c:pt idx="8853">
                  <c:v>9.9478832394127714</c:v>
                </c:pt>
                <c:pt idx="8854">
                  <c:v>9.8920653668171887</c:v>
                </c:pt>
                <c:pt idx="8855">
                  <c:v>9.7809944306653005</c:v>
                </c:pt>
                <c:pt idx="8856">
                  <c:v>9.7257409422482439</c:v>
                </c:pt>
                <c:pt idx="8857">
                  <c:v>9.6706751566293399</c:v>
                </c:pt>
                <c:pt idx="8858">
                  <c:v>9.6157968607760953</c:v>
                </c:pt>
                <c:pt idx="8859">
                  <c:v>9.5611058414136672</c:v>
                </c:pt>
                <c:pt idx="8860">
                  <c:v>9.5066018850240646</c:v>
                </c:pt>
                <c:pt idx="8861">
                  <c:v>9.4522847778452928</c:v>
                </c:pt>
                <c:pt idx="8862">
                  <c:v>9.398154305870543</c:v>
                </c:pt>
                <c:pt idx="8863">
                  <c:v>9.3442102548473169</c:v>
                </c:pt>
                <c:pt idx="8864">
                  <c:v>9.3442102548473169</c:v>
                </c:pt>
                <c:pt idx="8865">
                  <c:v>9.2904524102765969</c:v>
                </c:pt>
                <c:pt idx="8866">
                  <c:v>9.2368805574119843</c:v>
                </c:pt>
                <c:pt idx="8867">
                  <c:v>9.183494481258867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397232"/>
        <c:axId val="129092424"/>
      </c:lineChart>
      <c:lineChart>
        <c:grouping val="standard"/>
        <c:varyColors val="0"/>
        <c:ser>
          <c:idx val="1"/>
          <c:order val="1"/>
          <c:tx>
            <c:v>NO3-N concentration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38100">
                <a:solidFill>
                  <a:srgbClr val="FF0000"/>
                </a:solidFill>
              </a:ln>
              <a:effectLst/>
            </c:spPr>
          </c:marker>
          <c:cat>
            <c:numRef>
              <c:f>'LUA Sampler'!$A$2:$A$8869</c:f>
              <c:numCache>
                <c:formatCode>yyyy\-mm\-dd\ hh:mm:ss</c:formatCode>
                <c:ptCount val="8868"/>
                <c:pt idx="0">
                  <c:v>42736.029236111113</c:v>
                </c:pt>
                <c:pt idx="1">
                  <c:v>42736.070902777778</c:v>
                </c:pt>
                <c:pt idx="2">
                  <c:v>42736.112569444442</c:v>
                </c:pt>
                <c:pt idx="3">
                  <c:v>42736.154236111113</c:v>
                </c:pt>
                <c:pt idx="4">
                  <c:v>42736.195902777778</c:v>
                </c:pt>
                <c:pt idx="5">
                  <c:v>42736.237569444442</c:v>
                </c:pt>
                <c:pt idx="6">
                  <c:v>42736.279236111113</c:v>
                </c:pt>
                <c:pt idx="7">
                  <c:v>42736.320902777778</c:v>
                </c:pt>
                <c:pt idx="8">
                  <c:v>42736.362569444442</c:v>
                </c:pt>
                <c:pt idx="9">
                  <c:v>42736.404236111113</c:v>
                </c:pt>
                <c:pt idx="10">
                  <c:v>42736.445902777778</c:v>
                </c:pt>
                <c:pt idx="11">
                  <c:v>42736.487569444442</c:v>
                </c:pt>
                <c:pt idx="12">
                  <c:v>42736.529236111113</c:v>
                </c:pt>
                <c:pt idx="13">
                  <c:v>42736.570925925917</c:v>
                </c:pt>
                <c:pt idx="14">
                  <c:v>42736.612592592603</c:v>
                </c:pt>
                <c:pt idx="15">
                  <c:v>42736.65425925926</c:v>
                </c:pt>
                <c:pt idx="16">
                  <c:v>42736.695983796293</c:v>
                </c:pt>
                <c:pt idx="17">
                  <c:v>42736.737650462957</c:v>
                </c:pt>
                <c:pt idx="18">
                  <c:v>42736.779317129629</c:v>
                </c:pt>
                <c:pt idx="19">
                  <c:v>42736.820983796293</c:v>
                </c:pt>
                <c:pt idx="20">
                  <c:v>42736.862650462957</c:v>
                </c:pt>
                <c:pt idx="21">
                  <c:v>42736.904317129629</c:v>
                </c:pt>
                <c:pt idx="22">
                  <c:v>42736.945983796293</c:v>
                </c:pt>
                <c:pt idx="23">
                  <c:v>42736.987650462957</c:v>
                </c:pt>
                <c:pt idx="24">
                  <c:v>42737.029317129629</c:v>
                </c:pt>
                <c:pt idx="25">
                  <c:v>42737.070983796293</c:v>
                </c:pt>
                <c:pt idx="26">
                  <c:v>42737.112650462957</c:v>
                </c:pt>
                <c:pt idx="27">
                  <c:v>42737.154317129629</c:v>
                </c:pt>
                <c:pt idx="28">
                  <c:v>42737.195983796293</c:v>
                </c:pt>
                <c:pt idx="29">
                  <c:v>42737.237650462957</c:v>
                </c:pt>
                <c:pt idx="30">
                  <c:v>42737.279317129629</c:v>
                </c:pt>
                <c:pt idx="31">
                  <c:v>42737.320983796293</c:v>
                </c:pt>
                <c:pt idx="32">
                  <c:v>42737.362650462957</c:v>
                </c:pt>
                <c:pt idx="33">
                  <c:v>42737.404317129629</c:v>
                </c:pt>
                <c:pt idx="34">
                  <c:v>42737.445983796293</c:v>
                </c:pt>
                <c:pt idx="35">
                  <c:v>42737.487650462957</c:v>
                </c:pt>
                <c:pt idx="36">
                  <c:v>42737.529317129629</c:v>
                </c:pt>
                <c:pt idx="37">
                  <c:v>42737.571006944447</c:v>
                </c:pt>
                <c:pt idx="38">
                  <c:v>42737.612673611111</c:v>
                </c:pt>
                <c:pt idx="39">
                  <c:v>42737.654340277782</c:v>
                </c:pt>
                <c:pt idx="40">
                  <c:v>42737.696099537039</c:v>
                </c:pt>
                <c:pt idx="41">
                  <c:v>42737.737766203703</c:v>
                </c:pt>
                <c:pt idx="42">
                  <c:v>42737.779432870368</c:v>
                </c:pt>
                <c:pt idx="43">
                  <c:v>42737.821099537039</c:v>
                </c:pt>
                <c:pt idx="44">
                  <c:v>42737.862766203703</c:v>
                </c:pt>
                <c:pt idx="45">
                  <c:v>42737.904432870368</c:v>
                </c:pt>
                <c:pt idx="46">
                  <c:v>42737.946099537039</c:v>
                </c:pt>
                <c:pt idx="47">
                  <c:v>42737.987766203703</c:v>
                </c:pt>
                <c:pt idx="48">
                  <c:v>42738.029432870368</c:v>
                </c:pt>
                <c:pt idx="49">
                  <c:v>42738.071099537039</c:v>
                </c:pt>
                <c:pt idx="50">
                  <c:v>42738.112766203703</c:v>
                </c:pt>
                <c:pt idx="51">
                  <c:v>42738.154432870368</c:v>
                </c:pt>
                <c:pt idx="52">
                  <c:v>42738.196099537039</c:v>
                </c:pt>
                <c:pt idx="53">
                  <c:v>42738.237766203703</c:v>
                </c:pt>
                <c:pt idx="54">
                  <c:v>42738.279432870368</c:v>
                </c:pt>
                <c:pt idx="55">
                  <c:v>42738.321099537039</c:v>
                </c:pt>
                <c:pt idx="56">
                  <c:v>42738.362766203703</c:v>
                </c:pt>
                <c:pt idx="57">
                  <c:v>42738.404432870368</c:v>
                </c:pt>
                <c:pt idx="58">
                  <c:v>42738.446099537039</c:v>
                </c:pt>
                <c:pt idx="59">
                  <c:v>42738.487766203703</c:v>
                </c:pt>
                <c:pt idx="60">
                  <c:v>42738.529432870368</c:v>
                </c:pt>
                <c:pt idx="61">
                  <c:v>42738.571122685193</c:v>
                </c:pt>
                <c:pt idx="62">
                  <c:v>42738.61278935185</c:v>
                </c:pt>
                <c:pt idx="63">
                  <c:v>42738.654456018521</c:v>
                </c:pt>
                <c:pt idx="64">
                  <c:v>42738.696203703701</c:v>
                </c:pt>
                <c:pt idx="65">
                  <c:v>42738.737870370373</c:v>
                </c:pt>
                <c:pt idx="66">
                  <c:v>42738.779537037037</c:v>
                </c:pt>
                <c:pt idx="67">
                  <c:v>42738.821203703701</c:v>
                </c:pt>
                <c:pt idx="68">
                  <c:v>42738.862870370373</c:v>
                </c:pt>
                <c:pt idx="69">
                  <c:v>42738.904537037037</c:v>
                </c:pt>
                <c:pt idx="70">
                  <c:v>42738.946203703701</c:v>
                </c:pt>
                <c:pt idx="71">
                  <c:v>42738.987870370373</c:v>
                </c:pt>
                <c:pt idx="72">
                  <c:v>42739.029537037037</c:v>
                </c:pt>
                <c:pt idx="73">
                  <c:v>42739.071203703701</c:v>
                </c:pt>
                <c:pt idx="74">
                  <c:v>42739.112870370373</c:v>
                </c:pt>
                <c:pt idx="75">
                  <c:v>42739.154537037037</c:v>
                </c:pt>
                <c:pt idx="76">
                  <c:v>42739.196203703701</c:v>
                </c:pt>
                <c:pt idx="77">
                  <c:v>42739.237870370373</c:v>
                </c:pt>
                <c:pt idx="78">
                  <c:v>42739.279537037037</c:v>
                </c:pt>
                <c:pt idx="79">
                  <c:v>42739.321203703701</c:v>
                </c:pt>
                <c:pt idx="80">
                  <c:v>42739.362870370373</c:v>
                </c:pt>
                <c:pt idx="81">
                  <c:v>42739.404537037037</c:v>
                </c:pt>
                <c:pt idx="82">
                  <c:v>42739.446203703701</c:v>
                </c:pt>
                <c:pt idx="83">
                  <c:v>42739.487870370373</c:v>
                </c:pt>
                <c:pt idx="84">
                  <c:v>42739.529537037037</c:v>
                </c:pt>
                <c:pt idx="85">
                  <c:v>42739.571215277778</c:v>
                </c:pt>
                <c:pt idx="86">
                  <c:v>42739.612881944442</c:v>
                </c:pt>
                <c:pt idx="87">
                  <c:v>42739.654548611114</c:v>
                </c:pt>
                <c:pt idx="88">
                  <c:v>42739.69630787037</c:v>
                </c:pt>
                <c:pt idx="89">
                  <c:v>42739.737974537027</c:v>
                </c:pt>
                <c:pt idx="90">
                  <c:v>42739.779641203713</c:v>
                </c:pt>
                <c:pt idx="91">
                  <c:v>42739.82130787037</c:v>
                </c:pt>
                <c:pt idx="92">
                  <c:v>42739.862974537027</c:v>
                </c:pt>
                <c:pt idx="93">
                  <c:v>42739.904641203713</c:v>
                </c:pt>
                <c:pt idx="94">
                  <c:v>42739.94630787037</c:v>
                </c:pt>
                <c:pt idx="95">
                  <c:v>42739.987974537027</c:v>
                </c:pt>
                <c:pt idx="96">
                  <c:v>42740.029641203713</c:v>
                </c:pt>
                <c:pt idx="97">
                  <c:v>42740.07130787037</c:v>
                </c:pt>
                <c:pt idx="98">
                  <c:v>42740.112974537027</c:v>
                </c:pt>
                <c:pt idx="99">
                  <c:v>42740.154641203713</c:v>
                </c:pt>
                <c:pt idx="100">
                  <c:v>42740.19630787037</c:v>
                </c:pt>
                <c:pt idx="101">
                  <c:v>42740.237974537027</c:v>
                </c:pt>
                <c:pt idx="102">
                  <c:v>42740.279641203713</c:v>
                </c:pt>
                <c:pt idx="103">
                  <c:v>42740.32130787037</c:v>
                </c:pt>
                <c:pt idx="104">
                  <c:v>42740.362974537027</c:v>
                </c:pt>
                <c:pt idx="105">
                  <c:v>42740.404641203713</c:v>
                </c:pt>
                <c:pt idx="106">
                  <c:v>42740.44630787037</c:v>
                </c:pt>
                <c:pt idx="107">
                  <c:v>42740.487974537027</c:v>
                </c:pt>
                <c:pt idx="108">
                  <c:v>42740.529641203713</c:v>
                </c:pt>
                <c:pt idx="109">
                  <c:v>42740.571319444447</c:v>
                </c:pt>
                <c:pt idx="110">
                  <c:v>42740.612986111111</c:v>
                </c:pt>
                <c:pt idx="111">
                  <c:v>42740.654652777783</c:v>
                </c:pt>
                <c:pt idx="112">
                  <c:v>42740.696412037039</c:v>
                </c:pt>
                <c:pt idx="113">
                  <c:v>42740.738078703696</c:v>
                </c:pt>
                <c:pt idx="114">
                  <c:v>42740.779745370368</c:v>
                </c:pt>
                <c:pt idx="115">
                  <c:v>42740.821412037039</c:v>
                </c:pt>
                <c:pt idx="116">
                  <c:v>42740.863078703696</c:v>
                </c:pt>
                <c:pt idx="117">
                  <c:v>42740.904745370368</c:v>
                </c:pt>
                <c:pt idx="118">
                  <c:v>42740.946412037039</c:v>
                </c:pt>
                <c:pt idx="119">
                  <c:v>42740.988078703696</c:v>
                </c:pt>
                <c:pt idx="120">
                  <c:v>42741.029745370368</c:v>
                </c:pt>
                <c:pt idx="121">
                  <c:v>42741.071412037039</c:v>
                </c:pt>
                <c:pt idx="122">
                  <c:v>42741.113078703696</c:v>
                </c:pt>
                <c:pt idx="123">
                  <c:v>42741.154745370368</c:v>
                </c:pt>
                <c:pt idx="124">
                  <c:v>42741.196412037039</c:v>
                </c:pt>
                <c:pt idx="125">
                  <c:v>42741.238078703696</c:v>
                </c:pt>
                <c:pt idx="126">
                  <c:v>42741.279745370368</c:v>
                </c:pt>
                <c:pt idx="127">
                  <c:v>42741.321412037039</c:v>
                </c:pt>
                <c:pt idx="128">
                  <c:v>42741.363078703696</c:v>
                </c:pt>
                <c:pt idx="129">
                  <c:v>42741.404745370368</c:v>
                </c:pt>
                <c:pt idx="130">
                  <c:v>42741.446412037039</c:v>
                </c:pt>
                <c:pt idx="131">
                  <c:v>42741.488078703696</c:v>
                </c:pt>
                <c:pt idx="132">
                  <c:v>42741.529745370368</c:v>
                </c:pt>
                <c:pt idx="133">
                  <c:v>42741.571423611109</c:v>
                </c:pt>
                <c:pt idx="134">
                  <c:v>42741.61309027778</c:v>
                </c:pt>
                <c:pt idx="135">
                  <c:v>42741.654756944437</c:v>
                </c:pt>
                <c:pt idx="136">
                  <c:v>42741.696527777778</c:v>
                </c:pt>
                <c:pt idx="137">
                  <c:v>42741.738194444442</c:v>
                </c:pt>
                <c:pt idx="138">
                  <c:v>42741.779861111107</c:v>
                </c:pt>
                <c:pt idx="139">
                  <c:v>42741.821527777778</c:v>
                </c:pt>
                <c:pt idx="140">
                  <c:v>42741.863194444442</c:v>
                </c:pt>
                <c:pt idx="141">
                  <c:v>42741.904861111107</c:v>
                </c:pt>
                <c:pt idx="142">
                  <c:v>42741.946527777778</c:v>
                </c:pt>
                <c:pt idx="143">
                  <c:v>42741.988194444442</c:v>
                </c:pt>
                <c:pt idx="144">
                  <c:v>42742.029861111107</c:v>
                </c:pt>
                <c:pt idx="145">
                  <c:v>42742.071527777778</c:v>
                </c:pt>
                <c:pt idx="146">
                  <c:v>42742.113194444442</c:v>
                </c:pt>
                <c:pt idx="147">
                  <c:v>42742.154861111107</c:v>
                </c:pt>
                <c:pt idx="148">
                  <c:v>42742.196527777778</c:v>
                </c:pt>
                <c:pt idx="149">
                  <c:v>42742.238194444442</c:v>
                </c:pt>
                <c:pt idx="150">
                  <c:v>42742.279861111107</c:v>
                </c:pt>
                <c:pt idx="151">
                  <c:v>42742.321527777778</c:v>
                </c:pt>
                <c:pt idx="152">
                  <c:v>42742.363194444442</c:v>
                </c:pt>
                <c:pt idx="153">
                  <c:v>42742.404861111107</c:v>
                </c:pt>
                <c:pt idx="154">
                  <c:v>42742.446527777778</c:v>
                </c:pt>
                <c:pt idx="155">
                  <c:v>42742.488194444442</c:v>
                </c:pt>
                <c:pt idx="156">
                  <c:v>42742.529861111107</c:v>
                </c:pt>
                <c:pt idx="157">
                  <c:v>42742.571539351848</c:v>
                </c:pt>
                <c:pt idx="158">
                  <c:v>42742.613206018519</c:v>
                </c:pt>
                <c:pt idx="159">
                  <c:v>42742.654872685183</c:v>
                </c:pt>
                <c:pt idx="160">
                  <c:v>42742.696643518517</c:v>
                </c:pt>
                <c:pt idx="161">
                  <c:v>42742.738310185188</c:v>
                </c:pt>
                <c:pt idx="162">
                  <c:v>42742.779976851853</c:v>
                </c:pt>
                <c:pt idx="163">
                  <c:v>42742.821643518517</c:v>
                </c:pt>
                <c:pt idx="164">
                  <c:v>42742.863310185188</c:v>
                </c:pt>
                <c:pt idx="165">
                  <c:v>42742.904976851853</c:v>
                </c:pt>
                <c:pt idx="166">
                  <c:v>42742.946643518517</c:v>
                </c:pt>
                <c:pt idx="167">
                  <c:v>42742.988310185188</c:v>
                </c:pt>
                <c:pt idx="168">
                  <c:v>42743.029976851853</c:v>
                </c:pt>
                <c:pt idx="169">
                  <c:v>42743.071643518517</c:v>
                </c:pt>
                <c:pt idx="170">
                  <c:v>42743.113310185188</c:v>
                </c:pt>
                <c:pt idx="171">
                  <c:v>42743.154976851853</c:v>
                </c:pt>
                <c:pt idx="172">
                  <c:v>42743.196643518517</c:v>
                </c:pt>
                <c:pt idx="173">
                  <c:v>42743.238310185188</c:v>
                </c:pt>
                <c:pt idx="174">
                  <c:v>42743.279976851853</c:v>
                </c:pt>
                <c:pt idx="175">
                  <c:v>42743.321643518517</c:v>
                </c:pt>
                <c:pt idx="176">
                  <c:v>42743.363310185188</c:v>
                </c:pt>
                <c:pt idx="177">
                  <c:v>42743.404976851853</c:v>
                </c:pt>
                <c:pt idx="178">
                  <c:v>42743.446643518517</c:v>
                </c:pt>
                <c:pt idx="179">
                  <c:v>42743.488310185188</c:v>
                </c:pt>
                <c:pt idx="180">
                  <c:v>42743.529976851853</c:v>
                </c:pt>
                <c:pt idx="181">
                  <c:v>42743.571655092594</c:v>
                </c:pt>
                <c:pt idx="182">
                  <c:v>42743.613321759258</c:v>
                </c:pt>
                <c:pt idx="183">
                  <c:v>42743.654988425929</c:v>
                </c:pt>
                <c:pt idx="184">
                  <c:v>42743.696747685193</c:v>
                </c:pt>
                <c:pt idx="185">
                  <c:v>42743.73841435185</c:v>
                </c:pt>
                <c:pt idx="186">
                  <c:v>42743.780081018522</c:v>
                </c:pt>
                <c:pt idx="187">
                  <c:v>42743.821747685193</c:v>
                </c:pt>
                <c:pt idx="188">
                  <c:v>42743.86341435185</c:v>
                </c:pt>
                <c:pt idx="189">
                  <c:v>42743.905081018522</c:v>
                </c:pt>
                <c:pt idx="190">
                  <c:v>42743.946747685193</c:v>
                </c:pt>
                <c:pt idx="191">
                  <c:v>42743.98841435185</c:v>
                </c:pt>
                <c:pt idx="192">
                  <c:v>42744.030081018522</c:v>
                </c:pt>
                <c:pt idx="193">
                  <c:v>42744.071747685193</c:v>
                </c:pt>
                <c:pt idx="194">
                  <c:v>42744.11341435185</c:v>
                </c:pt>
                <c:pt idx="195">
                  <c:v>42744.155081018522</c:v>
                </c:pt>
                <c:pt idx="196">
                  <c:v>42744.196747685193</c:v>
                </c:pt>
                <c:pt idx="197">
                  <c:v>42744.23841435185</c:v>
                </c:pt>
                <c:pt idx="198">
                  <c:v>42744.280081018522</c:v>
                </c:pt>
                <c:pt idx="199">
                  <c:v>42744.321747685193</c:v>
                </c:pt>
                <c:pt idx="200">
                  <c:v>42744.36341435185</c:v>
                </c:pt>
                <c:pt idx="201">
                  <c:v>42744.405081018522</c:v>
                </c:pt>
                <c:pt idx="202">
                  <c:v>42744.446747685193</c:v>
                </c:pt>
                <c:pt idx="203">
                  <c:v>42744.48841435185</c:v>
                </c:pt>
                <c:pt idx="204">
                  <c:v>42744.530081018522</c:v>
                </c:pt>
                <c:pt idx="205">
                  <c:v>42744.571759259263</c:v>
                </c:pt>
                <c:pt idx="206">
                  <c:v>42744.613425925927</c:v>
                </c:pt>
                <c:pt idx="207">
                  <c:v>42744.655092592591</c:v>
                </c:pt>
                <c:pt idx="208">
                  <c:v>42744.696840277778</c:v>
                </c:pt>
                <c:pt idx="209">
                  <c:v>42744.738506944443</c:v>
                </c:pt>
                <c:pt idx="210">
                  <c:v>42744.780173611107</c:v>
                </c:pt>
                <c:pt idx="211">
                  <c:v>42744.821840277778</c:v>
                </c:pt>
                <c:pt idx="212">
                  <c:v>42744.863506944443</c:v>
                </c:pt>
                <c:pt idx="213">
                  <c:v>42744.905173611107</c:v>
                </c:pt>
                <c:pt idx="214">
                  <c:v>42744.946840277778</c:v>
                </c:pt>
                <c:pt idx="215">
                  <c:v>42744.988506944443</c:v>
                </c:pt>
                <c:pt idx="216">
                  <c:v>42745.030173611107</c:v>
                </c:pt>
                <c:pt idx="217">
                  <c:v>42745.071840277778</c:v>
                </c:pt>
                <c:pt idx="218">
                  <c:v>42745.113506944443</c:v>
                </c:pt>
                <c:pt idx="219">
                  <c:v>42745.155173611107</c:v>
                </c:pt>
                <c:pt idx="220">
                  <c:v>42745.196840277778</c:v>
                </c:pt>
                <c:pt idx="221">
                  <c:v>42745.238506944443</c:v>
                </c:pt>
                <c:pt idx="222">
                  <c:v>42745.280173611107</c:v>
                </c:pt>
                <c:pt idx="223">
                  <c:v>42745.321840277778</c:v>
                </c:pt>
                <c:pt idx="224">
                  <c:v>42745.363506944443</c:v>
                </c:pt>
                <c:pt idx="225">
                  <c:v>42745.405173611107</c:v>
                </c:pt>
                <c:pt idx="226">
                  <c:v>42745.446840277778</c:v>
                </c:pt>
                <c:pt idx="227">
                  <c:v>42745.488506944443</c:v>
                </c:pt>
                <c:pt idx="228">
                  <c:v>42745.530173611107</c:v>
                </c:pt>
                <c:pt idx="229">
                  <c:v>42745.571863425917</c:v>
                </c:pt>
                <c:pt idx="230">
                  <c:v>42745.613530092603</c:v>
                </c:pt>
                <c:pt idx="231">
                  <c:v>42745.65519675926</c:v>
                </c:pt>
                <c:pt idx="232">
                  <c:v>42745.696944444448</c:v>
                </c:pt>
                <c:pt idx="233">
                  <c:v>42745.738611111112</c:v>
                </c:pt>
                <c:pt idx="234">
                  <c:v>42745.780277777783</c:v>
                </c:pt>
                <c:pt idx="235">
                  <c:v>42745.821944444448</c:v>
                </c:pt>
                <c:pt idx="236">
                  <c:v>42745.863611111112</c:v>
                </c:pt>
                <c:pt idx="237">
                  <c:v>42745.905277777783</c:v>
                </c:pt>
                <c:pt idx="238">
                  <c:v>42745.946944444448</c:v>
                </c:pt>
                <c:pt idx="239">
                  <c:v>42745.988611111112</c:v>
                </c:pt>
                <c:pt idx="240">
                  <c:v>42746.030277777783</c:v>
                </c:pt>
                <c:pt idx="241">
                  <c:v>42746.071944444448</c:v>
                </c:pt>
                <c:pt idx="242">
                  <c:v>42746.113611111112</c:v>
                </c:pt>
                <c:pt idx="243">
                  <c:v>42746.155277777783</c:v>
                </c:pt>
                <c:pt idx="244">
                  <c:v>42746.196944444448</c:v>
                </c:pt>
                <c:pt idx="245">
                  <c:v>42746.238611111112</c:v>
                </c:pt>
                <c:pt idx="246">
                  <c:v>42746.280277777783</c:v>
                </c:pt>
                <c:pt idx="247">
                  <c:v>42746.321944444448</c:v>
                </c:pt>
                <c:pt idx="248">
                  <c:v>42746.363611111112</c:v>
                </c:pt>
                <c:pt idx="249">
                  <c:v>42746.405277777783</c:v>
                </c:pt>
                <c:pt idx="250">
                  <c:v>42746.446944444448</c:v>
                </c:pt>
                <c:pt idx="251">
                  <c:v>42746.488611111112</c:v>
                </c:pt>
                <c:pt idx="252">
                  <c:v>42746.530277777783</c:v>
                </c:pt>
                <c:pt idx="253">
                  <c:v>42746.571967592587</c:v>
                </c:pt>
                <c:pt idx="254">
                  <c:v>42746.613634259258</c:v>
                </c:pt>
                <c:pt idx="255">
                  <c:v>42746.655300925922</c:v>
                </c:pt>
                <c:pt idx="256">
                  <c:v>42746.697060185194</c:v>
                </c:pt>
                <c:pt idx="257">
                  <c:v>42746.738726851851</c:v>
                </c:pt>
                <c:pt idx="258">
                  <c:v>42746.780393518522</c:v>
                </c:pt>
                <c:pt idx="259">
                  <c:v>42746.822060185194</c:v>
                </c:pt>
                <c:pt idx="260">
                  <c:v>42746.863726851851</c:v>
                </c:pt>
                <c:pt idx="261">
                  <c:v>42746.905393518522</c:v>
                </c:pt>
                <c:pt idx="262">
                  <c:v>42746.947060185194</c:v>
                </c:pt>
                <c:pt idx="263">
                  <c:v>42746.988726851851</c:v>
                </c:pt>
                <c:pt idx="264">
                  <c:v>42747.030393518522</c:v>
                </c:pt>
                <c:pt idx="265">
                  <c:v>42747.072060185194</c:v>
                </c:pt>
                <c:pt idx="266">
                  <c:v>42747.113726851851</c:v>
                </c:pt>
                <c:pt idx="267">
                  <c:v>42747.155393518522</c:v>
                </c:pt>
                <c:pt idx="268">
                  <c:v>42747.197060185194</c:v>
                </c:pt>
                <c:pt idx="269">
                  <c:v>42747.238726851851</c:v>
                </c:pt>
                <c:pt idx="270">
                  <c:v>42747.280393518522</c:v>
                </c:pt>
                <c:pt idx="271">
                  <c:v>42747.322060185194</c:v>
                </c:pt>
                <c:pt idx="272">
                  <c:v>42747.363726851851</c:v>
                </c:pt>
                <c:pt idx="273">
                  <c:v>42747.405393518522</c:v>
                </c:pt>
                <c:pt idx="274">
                  <c:v>42747.447060185194</c:v>
                </c:pt>
                <c:pt idx="275">
                  <c:v>42747.488726851851</c:v>
                </c:pt>
                <c:pt idx="276">
                  <c:v>42747.530393518522</c:v>
                </c:pt>
                <c:pt idx="277">
                  <c:v>42747.572048611109</c:v>
                </c:pt>
                <c:pt idx="278">
                  <c:v>42747.613715277781</c:v>
                </c:pt>
                <c:pt idx="279">
                  <c:v>42747.655381944453</c:v>
                </c:pt>
                <c:pt idx="280">
                  <c:v>42747.697164351863</c:v>
                </c:pt>
                <c:pt idx="281">
                  <c:v>42747.738796296297</c:v>
                </c:pt>
                <c:pt idx="282">
                  <c:v>42747.780462962961</c:v>
                </c:pt>
                <c:pt idx="283">
                  <c:v>42747.822129629632</c:v>
                </c:pt>
                <c:pt idx="284">
                  <c:v>42747.863796296297</c:v>
                </c:pt>
                <c:pt idx="285">
                  <c:v>42747.905462962961</c:v>
                </c:pt>
                <c:pt idx="286">
                  <c:v>42747.947129629632</c:v>
                </c:pt>
                <c:pt idx="287">
                  <c:v>42747.988796296297</c:v>
                </c:pt>
                <c:pt idx="288">
                  <c:v>42748.030462962961</c:v>
                </c:pt>
                <c:pt idx="289">
                  <c:v>42748.072129629632</c:v>
                </c:pt>
                <c:pt idx="290">
                  <c:v>42748.113796296297</c:v>
                </c:pt>
                <c:pt idx="291">
                  <c:v>42748.155462962961</c:v>
                </c:pt>
                <c:pt idx="292">
                  <c:v>42748.197129629632</c:v>
                </c:pt>
                <c:pt idx="293">
                  <c:v>42748.238796296297</c:v>
                </c:pt>
                <c:pt idx="294">
                  <c:v>42748.280462962961</c:v>
                </c:pt>
                <c:pt idx="295">
                  <c:v>42748.322129629632</c:v>
                </c:pt>
                <c:pt idx="296">
                  <c:v>42748.363796296297</c:v>
                </c:pt>
                <c:pt idx="297">
                  <c:v>42748.405462962961</c:v>
                </c:pt>
                <c:pt idx="298">
                  <c:v>42748.447129629632</c:v>
                </c:pt>
                <c:pt idx="299">
                  <c:v>42748.488796296297</c:v>
                </c:pt>
                <c:pt idx="300">
                  <c:v>42748.530462962961</c:v>
                </c:pt>
                <c:pt idx="301">
                  <c:v>42748.572152777779</c:v>
                </c:pt>
                <c:pt idx="302">
                  <c:v>42748.613819444443</c:v>
                </c:pt>
                <c:pt idx="303">
                  <c:v>42748.655486111107</c:v>
                </c:pt>
                <c:pt idx="304">
                  <c:v>42748.697245370371</c:v>
                </c:pt>
                <c:pt idx="305">
                  <c:v>42748.738912037043</c:v>
                </c:pt>
                <c:pt idx="306">
                  <c:v>42748.780578703707</c:v>
                </c:pt>
                <c:pt idx="307">
                  <c:v>42748.822245370371</c:v>
                </c:pt>
                <c:pt idx="308">
                  <c:v>42748.863912037043</c:v>
                </c:pt>
                <c:pt idx="309">
                  <c:v>42748.905578703707</c:v>
                </c:pt>
                <c:pt idx="310">
                  <c:v>42748.947245370371</c:v>
                </c:pt>
                <c:pt idx="311">
                  <c:v>42748.988912037043</c:v>
                </c:pt>
                <c:pt idx="312">
                  <c:v>42749.030578703707</c:v>
                </c:pt>
                <c:pt idx="313">
                  <c:v>42749.072245370371</c:v>
                </c:pt>
                <c:pt idx="314">
                  <c:v>42749.113912037043</c:v>
                </c:pt>
                <c:pt idx="315">
                  <c:v>42749.155578703707</c:v>
                </c:pt>
                <c:pt idx="316">
                  <c:v>42749.197245370371</c:v>
                </c:pt>
                <c:pt idx="317">
                  <c:v>42749.238912037043</c:v>
                </c:pt>
                <c:pt idx="318">
                  <c:v>42749.280578703707</c:v>
                </c:pt>
                <c:pt idx="319">
                  <c:v>42749.322245370371</c:v>
                </c:pt>
                <c:pt idx="320">
                  <c:v>42749.363912037043</c:v>
                </c:pt>
                <c:pt idx="321">
                  <c:v>42749.405578703707</c:v>
                </c:pt>
                <c:pt idx="322">
                  <c:v>42749.447245370371</c:v>
                </c:pt>
                <c:pt idx="323">
                  <c:v>42749.488912037043</c:v>
                </c:pt>
                <c:pt idx="324">
                  <c:v>42749.530578703707</c:v>
                </c:pt>
                <c:pt idx="325">
                  <c:v>42749.572256944448</c:v>
                </c:pt>
                <c:pt idx="326">
                  <c:v>42749.613923611112</c:v>
                </c:pt>
                <c:pt idx="327">
                  <c:v>42749.655590277784</c:v>
                </c:pt>
                <c:pt idx="328">
                  <c:v>42749.697337962964</c:v>
                </c:pt>
                <c:pt idx="329">
                  <c:v>42749.739004629628</c:v>
                </c:pt>
                <c:pt idx="330">
                  <c:v>42749.780671296299</c:v>
                </c:pt>
                <c:pt idx="331">
                  <c:v>42749.822337962964</c:v>
                </c:pt>
                <c:pt idx="332">
                  <c:v>42749.864004629628</c:v>
                </c:pt>
                <c:pt idx="333">
                  <c:v>42749.905671296299</c:v>
                </c:pt>
                <c:pt idx="334">
                  <c:v>42749.947337962964</c:v>
                </c:pt>
                <c:pt idx="335">
                  <c:v>42749.989004629628</c:v>
                </c:pt>
                <c:pt idx="336">
                  <c:v>42750.030671296299</c:v>
                </c:pt>
                <c:pt idx="337">
                  <c:v>42750.072337962964</c:v>
                </c:pt>
                <c:pt idx="338">
                  <c:v>42750.114004629628</c:v>
                </c:pt>
                <c:pt idx="339">
                  <c:v>42750.155671296299</c:v>
                </c:pt>
                <c:pt idx="340">
                  <c:v>42750.197337962964</c:v>
                </c:pt>
                <c:pt idx="341">
                  <c:v>42750.239004629628</c:v>
                </c:pt>
                <c:pt idx="342">
                  <c:v>42750.280671296299</c:v>
                </c:pt>
                <c:pt idx="343">
                  <c:v>42750.322337962964</c:v>
                </c:pt>
                <c:pt idx="344">
                  <c:v>42750.364004629628</c:v>
                </c:pt>
                <c:pt idx="345">
                  <c:v>42750.405671296299</c:v>
                </c:pt>
                <c:pt idx="346">
                  <c:v>42750.447337962964</c:v>
                </c:pt>
                <c:pt idx="347">
                  <c:v>42750.489004629628</c:v>
                </c:pt>
                <c:pt idx="348">
                  <c:v>42750.530671296299</c:v>
                </c:pt>
                <c:pt idx="349">
                  <c:v>42750.57234953704</c:v>
                </c:pt>
                <c:pt idx="350">
                  <c:v>42750.614016203697</c:v>
                </c:pt>
                <c:pt idx="351">
                  <c:v>42750.655682870369</c:v>
                </c:pt>
                <c:pt idx="352">
                  <c:v>42750.697442129633</c:v>
                </c:pt>
                <c:pt idx="353">
                  <c:v>42750.739108796297</c:v>
                </c:pt>
                <c:pt idx="354">
                  <c:v>42750.780775462961</c:v>
                </c:pt>
                <c:pt idx="355">
                  <c:v>42750.822442129633</c:v>
                </c:pt>
                <c:pt idx="356">
                  <c:v>42750.864108796297</c:v>
                </c:pt>
                <c:pt idx="357">
                  <c:v>42750.905775462961</c:v>
                </c:pt>
                <c:pt idx="358">
                  <c:v>42750.947442129633</c:v>
                </c:pt>
                <c:pt idx="359">
                  <c:v>42750.989108796297</c:v>
                </c:pt>
                <c:pt idx="360">
                  <c:v>42751.030775462961</c:v>
                </c:pt>
                <c:pt idx="361">
                  <c:v>42751.072442129633</c:v>
                </c:pt>
                <c:pt idx="362">
                  <c:v>42751.114108796297</c:v>
                </c:pt>
                <c:pt idx="363">
                  <c:v>42751.155775462961</c:v>
                </c:pt>
                <c:pt idx="364">
                  <c:v>42751.197442129633</c:v>
                </c:pt>
                <c:pt idx="365">
                  <c:v>42751.239108796297</c:v>
                </c:pt>
                <c:pt idx="366">
                  <c:v>42751.280775462961</c:v>
                </c:pt>
                <c:pt idx="367">
                  <c:v>42751.322442129633</c:v>
                </c:pt>
                <c:pt idx="368">
                  <c:v>42751.364108796297</c:v>
                </c:pt>
                <c:pt idx="369">
                  <c:v>42751.405775462961</c:v>
                </c:pt>
                <c:pt idx="370">
                  <c:v>42751.447442129633</c:v>
                </c:pt>
                <c:pt idx="371">
                  <c:v>42751.489108796297</c:v>
                </c:pt>
                <c:pt idx="372">
                  <c:v>42751.530775462961</c:v>
                </c:pt>
                <c:pt idx="373">
                  <c:v>42751.572453703702</c:v>
                </c:pt>
                <c:pt idx="374">
                  <c:v>42751.614120370366</c:v>
                </c:pt>
                <c:pt idx="375">
                  <c:v>42751.655787037038</c:v>
                </c:pt>
                <c:pt idx="376">
                  <c:v>42751.697534722232</c:v>
                </c:pt>
                <c:pt idx="377">
                  <c:v>42751.739201388889</c:v>
                </c:pt>
                <c:pt idx="378">
                  <c:v>42751.780868055554</c:v>
                </c:pt>
                <c:pt idx="379">
                  <c:v>42751.822534722232</c:v>
                </c:pt>
                <c:pt idx="380">
                  <c:v>42751.864201388889</c:v>
                </c:pt>
                <c:pt idx="381">
                  <c:v>42751.905868055554</c:v>
                </c:pt>
                <c:pt idx="382">
                  <c:v>42751.947534722232</c:v>
                </c:pt>
                <c:pt idx="383">
                  <c:v>42751.989201388889</c:v>
                </c:pt>
                <c:pt idx="384">
                  <c:v>42752.030868055554</c:v>
                </c:pt>
                <c:pt idx="385">
                  <c:v>42752.072534722232</c:v>
                </c:pt>
                <c:pt idx="386">
                  <c:v>42752.114201388889</c:v>
                </c:pt>
                <c:pt idx="387">
                  <c:v>42752.155868055554</c:v>
                </c:pt>
                <c:pt idx="388">
                  <c:v>42752.197534722232</c:v>
                </c:pt>
                <c:pt idx="389">
                  <c:v>42752.239201388889</c:v>
                </c:pt>
                <c:pt idx="390">
                  <c:v>42752.280868055554</c:v>
                </c:pt>
                <c:pt idx="391">
                  <c:v>42752.322534722232</c:v>
                </c:pt>
                <c:pt idx="392">
                  <c:v>42752.364201388889</c:v>
                </c:pt>
                <c:pt idx="393">
                  <c:v>42752.405868055554</c:v>
                </c:pt>
                <c:pt idx="394">
                  <c:v>42752.447534722232</c:v>
                </c:pt>
                <c:pt idx="395">
                  <c:v>42752.489201388889</c:v>
                </c:pt>
                <c:pt idx="396">
                  <c:v>42752.530868055554</c:v>
                </c:pt>
                <c:pt idx="397">
                  <c:v>42752.572546296287</c:v>
                </c:pt>
                <c:pt idx="398">
                  <c:v>42752.614212962973</c:v>
                </c:pt>
                <c:pt idx="399">
                  <c:v>42752.65587962963</c:v>
                </c:pt>
                <c:pt idx="400">
                  <c:v>42752.697615740741</c:v>
                </c:pt>
                <c:pt idx="401">
                  <c:v>42752.739282407398</c:v>
                </c:pt>
                <c:pt idx="402">
                  <c:v>42752.780949074076</c:v>
                </c:pt>
                <c:pt idx="403">
                  <c:v>42752.822615740741</c:v>
                </c:pt>
                <c:pt idx="404">
                  <c:v>42752.864282407398</c:v>
                </c:pt>
                <c:pt idx="405">
                  <c:v>42752.905949074076</c:v>
                </c:pt>
                <c:pt idx="406">
                  <c:v>42752.947615740741</c:v>
                </c:pt>
                <c:pt idx="407">
                  <c:v>42752.989282407398</c:v>
                </c:pt>
                <c:pt idx="408">
                  <c:v>42753.030949074076</c:v>
                </c:pt>
                <c:pt idx="409">
                  <c:v>42753.072615740741</c:v>
                </c:pt>
                <c:pt idx="410">
                  <c:v>42753.114282407398</c:v>
                </c:pt>
                <c:pt idx="411">
                  <c:v>42753.155949074076</c:v>
                </c:pt>
                <c:pt idx="412">
                  <c:v>42753.197615740741</c:v>
                </c:pt>
                <c:pt idx="413">
                  <c:v>42753.239282407398</c:v>
                </c:pt>
                <c:pt idx="414">
                  <c:v>42753.280949074076</c:v>
                </c:pt>
                <c:pt idx="415">
                  <c:v>42753.322615740741</c:v>
                </c:pt>
                <c:pt idx="416">
                  <c:v>42753.364282407398</c:v>
                </c:pt>
                <c:pt idx="417">
                  <c:v>42753.405949074076</c:v>
                </c:pt>
                <c:pt idx="418">
                  <c:v>42753.447615740741</c:v>
                </c:pt>
                <c:pt idx="419">
                  <c:v>42753.489282407398</c:v>
                </c:pt>
                <c:pt idx="420">
                  <c:v>42753.530949074076</c:v>
                </c:pt>
                <c:pt idx="421">
                  <c:v>42753.572627314818</c:v>
                </c:pt>
                <c:pt idx="422">
                  <c:v>42753.614293981482</c:v>
                </c:pt>
                <c:pt idx="423">
                  <c:v>42753.655960648153</c:v>
                </c:pt>
                <c:pt idx="424">
                  <c:v>42753.69771990741</c:v>
                </c:pt>
                <c:pt idx="425">
                  <c:v>42753.739386574067</c:v>
                </c:pt>
                <c:pt idx="426">
                  <c:v>42753.781053240738</c:v>
                </c:pt>
                <c:pt idx="427">
                  <c:v>42753.82271990741</c:v>
                </c:pt>
                <c:pt idx="428">
                  <c:v>42753.864386574067</c:v>
                </c:pt>
                <c:pt idx="429">
                  <c:v>42753.906053240738</c:v>
                </c:pt>
                <c:pt idx="430">
                  <c:v>42753.94771990741</c:v>
                </c:pt>
                <c:pt idx="431">
                  <c:v>42753.989386574067</c:v>
                </c:pt>
                <c:pt idx="432">
                  <c:v>42754.031053240738</c:v>
                </c:pt>
                <c:pt idx="433">
                  <c:v>42754.07271990741</c:v>
                </c:pt>
                <c:pt idx="434">
                  <c:v>42754.114386574067</c:v>
                </c:pt>
                <c:pt idx="435">
                  <c:v>42754.156053240738</c:v>
                </c:pt>
                <c:pt idx="436">
                  <c:v>42754.19771990741</c:v>
                </c:pt>
                <c:pt idx="437">
                  <c:v>42754.239386574067</c:v>
                </c:pt>
                <c:pt idx="438">
                  <c:v>42754.281053240738</c:v>
                </c:pt>
                <c:pt idx="439">
                  <c:v>42754.32271990741</c:v>
                </c:pt>
                <c:pt idx="440">
                  <c:v>42754.364386574067</c:v>
                </c:pt>
                <c:pt idx="441">
                  <c:v>42754.406053240738</c:v>
                </c:pt>
                <c:pt idx="442">
                  <c:v>42754.44771990741</c:v>
                </c:pt>
                <c:pt idx="443">
                  <c:v>42754.489386574067</c:v>
                </c:pt>
                <c:pt idx="444">
                  <c:v>42754.531053240738</c:v>
                </c:pt>
                <c:pt idx="445">
                  <c:v>42754.572731481479</c:v>
                </c:pt>
                <c:pt idx="446">
                  <c:v>42754.614398148151</c:v>
                </c:pt>
                <c:pt idx="447">
                  <c:v>42754.656064814822</c:v>
                </c:pt>
                <c:pt idx="448">
                  <c:v>42754.697812500002</c:v>
                </c:pt>
                <c:pt idx="449">
                  <c:v>42754.739479166667</c:v>
                </c:pt>
                <c:pt idx="450">
                  <c:v>42754.781145833331</c:v>
                </c:pt>
                <c:pt idx="451">
                  <c:v>42754.822812500002</c:v>
                </c:pt>
                <c:pt idx="452">
                  <c:v>42754.864479166667</c:v>
                </c:pt>
                <c:pt idx="453">
                  <c:v>42754.906145833331</c:v>
                </c:pt>
                <c:pt idx="454">
                  <c:v>42754.947812500002</c:v>
                </c:pt>
                <c:pt idx="455">
                  <c:v>42754.989479166667</c:v>
                </c:pt>
                <c:pt idx="456">
                  <c:v>42755.031145833331</c:v>
                </c:pt>
                <c:pt idx="457">
                  <c:v>42755.072812500002</c:v>
                </c:pt>
                <c:pt idx="458">
                  <c:v>42755.114479166667</c:v>
                </c:pt>
                <c:pt idx="459">
                  <c:v>42755.156145833331</c:v>
                </c:pt>
                <c:pt idx="460">
                  <c:v>42755.197812500002</c:v>
                </c:pt>
                <c:pt idx="461">
                  <c:v>42755.239479166667</c:v>
                </c:pt>
                <c:pt idx="462">
                  <c:v>42755.281145833331</c:v>
                </c:pt>
                <c:pt idx="463">
                  <c:v>42755.322812500002</c:v>
                </c:pt>
                <c:pt idx="464">
                  <c:v>42755.364479166667</c:v>
                </c:pt>
                <c:pt idx="465">
                  <c:v>42755.406145833331</c:v>
                </c:pt>
                <c:pt idx="466">
                  <c:v>42755.447812500002</c:v>
                </c:pt>
                <c:pt idx="467">
                  <c:v>42755.489479166667</c:v>
                </c:pt>
                <c:pt idx="468">
                  <c:v>42755.531145833331</c:v>
                </c:pt>
                <c:pt idx="469">
                  <c:v>42755.572824074072</c:v>
                </c:pt>
                <c:pt idx="470">
                  <c:v>42755.614490740743</c:v>
                </c:pt>
                <c:pt idx="471">
                  <c:v>42755.656157407408</c:v>
                </c:pt>
                <c:pt idx="472">
                  <c:v>42755.697881944441</c:v>
                </c:pt>
                <c:pt idx="473">
                  <c:v>42755.739548611113</c:v>
                </c:pt>
                <c:pt idx="474">
                  <c:v>42755.781215277777</c:v>
                </c:pt>
                <c:pt idx="475">
                  <c:v>42755.822881944441</c:v>
                </c:pt>
                <c:pt idx="476">
                  <c:v>42755.864548611113</c:v>
                </c:pt>
                <c:pt idx="477">
                  <c:v>42755.906215277777</c:v>
                </c:pt>
                <c:pt idx="478">
                  <c:v>42755.947881944441</c:v>
                </c:pt>
                <c:pt idx="479">
                  <c:v>42755.989548611113</c:v>
                </c:pt>
                <c:pt idx="480">
                  <c:v>42756.031215277777</c:v>
                </c:pt>
                <c:pt idx="481">
                  <c:v>42756.072881944441</c:v>
                </c:pt>
                <c:pt idx="482">
                  <c:v>42756.114548611113</c:v>
                </c:pt>
                <c:pt idx="483">
                  <c:v>42756.156215277777</c:v>
                </c:pt>
                <c:pt idx="484">
                  <c:v>42756.197881944441</c:v>
                </c:pt>
                <c:pt idx="485">
                  <c:v>42756.239548611113</c:v>
                </c:pt>
                <c:pt idx="486">
                  <c:v>42756.281215277777</c:v>
                </c:pt>
                <c:pt idx="487">
                  <c:v>42756.322881944441</c:v>
                </c:pt>
                <c:pt idx="488">
                  <c:v>42756.364548611113</c:v>
                </c:pt>
                <c:pt idx="489">
                  <c:v>42756.406215277777</c:v>
                </c:pt>
                <c:pt idx="490">
                  <c:v>42756.447881944441</c:v>
                </c:pt>
                <c:pt idx="491">
                  <c:v>42756.489548611113</c:v>
                </c:pt>
                <c:pt idx="492">
                  <c:v>42756.531215277777</c:v>
                </c:pt>
                <c:pt idx="493">
                  <c:v>42756.572905092587</c:v>
                </c:pt>
                <c:pt idx="494">
                  <c:v>42756.614571759259</c:v>
                </c:pt>
                <c:pt idx="495">
                  <c:v>42756.656238425923</c:v>
                </c:pt>
                <c:pt idx="496">
                  <c:v>42756.69798611111</c:v>
                </c:pt>
                <c:pt idx="497">
                  <c:v>42756.739652777767</c:v>
                </c:pt>
                <c:pt idx="498">
                  <c:v>42756.781319444453</c:v>
                </c:pt>
                <c:pt idx="499">
                  <c:v>42756.82298611111</c:v>
                </c:pt>
                <c:pt idx="500">
                  <c:v>42756.864652777767</c:v>
                </c:pt>
                <c:pt idx="501">
                  <c:v>42756.906319444453</c:v>
                </c:pt>
                <c:pt idx="502">
                  <c:v>42756.94798611111</c:v>
                </c:pt>
                <c:pt idx="503">
                  <c:v>42756.989652777767</c:v>
                </c:pt>
                <c:pt idx="504">
                  <c:v>42757.031319444453</c:v>
                </c:pt>
                <c:pt idx="505">
                  <c:v>42757.07298611111</c:v>
                </c:pt>
                <c:pt idx="506">
                  <c:v>42757.114652777767</c:v>
                </c:pt>
                <c:pt idx="507">
                  <c:v>42757.156319444453</c:v>
                </c:pt>
                <c:pt idx="508">
                  <c:v>42757.19798611111</c:v>
                </c:pt>
                <c:pt idx="509">
                  <c:v>42757.239652777767</c:v>
                </c:pt>
                <c:pt idx="510">
                  <c:v>42757.281319444453</c:v>
                </c:pt>
                <c:pt idx="511">
                  <c:v>42757.32298611111</c:v>
                </c:pt>
                <c:pt idx="512">
                  <c:v>42757.364652777767</c:v>
                </c:pt>
                <c:pt idx="513">
                  <c:v>42757.406319444453</c:v>
                </c:pt>
                <c:pt idx="514">
                  <c:v>42757.44798611111</c:v>
                </c:pt>
                <c:pt idx="515">
                  <c:v>42757.489652777767</c:v>
                </c:pt>
                <c:pt idx="516">
                  <c:v>42757.531319444453</c:v>
                </c:pt>
                <c:pt idx="517">
                  <c:v>42757.573009259257</c:v>
                </c:pt>
                <c:pt idx="518">
                  <c:v>42757.614675925928</c:v>
                </c:pt>
                <c:pt idx="519">
                  <c:v>42757.656342592592</c:v>
                </c:pt>
                <c:pt idx="520">
                  <c:v>42757.69809027778</c:v>
                </c:pt>
                <c:pt idx="521">
                  <c:v>42757.739756944437</c:v>
                </c:pt>
                <c:pt idx="522">
                  <c:v>42757.781423611108</c:v>
                </c:pt>
                <c:pt idx="523">
                  <c:v>42757.82309027778</c:v>
                </c:pt>
                <c:pt idx="524">
                  <c:v>42757.864756944437</c:v>
                </c:pt>
                <c:pt idx="525">
                  <c:v>42757.906423611108</c:v>
                </c:pt>
                <c:pt idx="526">
                  <c:v>42757.94809027778</c:v>
                </c:pt>
                <c:pt idx="527">
                  <c:v>42757.989756944437</c:v>
                </c:pt>
                <c:pt idx="528">
                  <c:v>42758.031423611108</c:v>
                </c:pt>
                <c:pt idx="529">
                  <c:v>42758.07309027778</c:v>
                </c:pt>
                <c:pt idx="530">
                  <c:v>42758.114756944437</c:v>
                </c:pt>
                <c:pt idx="531">
                  <c:v>42758.156423611108</c:v>
                </c:pt>
                <c:pt idx="532">
                  <c:v>42758.19809027778</c:v>
                </c:pt>
                <c:pt idx="533">
                  <c:v>42758.239756944437</c:v>
                </c:pt>
                <c:pt idx="534">
                  <c:v>42758.281423611108</c:v>
                </c:pt>
                <c:pt idx="535">
                  <c:v>42758.32309027778</c:v>
                </c:pt>
                <c:pt idx="536">
                  <c:v>42758.364756944437</c:v>
                </c:pt>
                <c:pt idx="537">
                  <c:v>42758.406423611108</c:v>
                </c:pt>
                <c:pt idx="538">
                  <c:v>42758.44809027778</c:v>
                </c:pt>
                <c:pt idx="539">
                  <c:v>42758.489756944437</c:v>
                </c:pt>
                <c:pt idx="540">
                  <c:v>42758.531423611108</c:v>
                </c:pt>
                <c:pt idx="541">
                  <c:v>42758.573078703703</c:v>
                </c:pt>
                <c:pt idx="542">
                  <c:v>42758.614745370367</c:v>
                </c:pt>
                <c:pt idx="543">
                  <c:v>42758.656412037039</c:v>
                </c:pt>
                <c:pt idx="544">
                  <c:v>42758.698217592602</c:v>
                </c:pt>
                <c:pt idx="545">
                  <c:v>42758.739849537043</c:v>
                </c:pt>
                <c:pt idx="546">
                  <c:v>42758.7815162037</c:v>
                </c:pt>
                <c:pt idx="547">
                  <c:v>42758.823182870372</c:v>
                </c:pt>
                <c:pt idx="548">
                  <c:v>42758.864849537043</c:v>
                </c:pt>
                <c:pt idx="549">
                  <c:v>42758.9065162037</c:v>
                </c:pt>
                <c:pt idx="550">
                  <c:v>42758.948182870372</c:v>
                </c:pt>
                <c:pt idx="551">
                  <c:v>42758.989849537043</c:v>
                </c:pt>
                <c:pt idx="552">
                  <c:v>42759.0315162037</c:v>
                </c:pt>
                <c:pt idx="553">
                  <c:v>42759.073182870372</c:v>
                </c:pt>
                <c:pt idx="554">
                  <c:v>42759.114849537043</c:v>
                </c:pt>
                <c:pt idx="555">
                  <c:v>42759.1565162037</c:v>
                </c:pt>
                <c:pt idx="556">
                  <c:v>42759.198182870372</c:v>
                </c:pt>
                <c:pt idx="557">
                  <c:v>42759.239849537043</c:v>
                </c:pt>
                <c:pt idx="558">
                  <c:v>42759.2815162037</c:v>
                </c:pt>
                <c:pt idx="559">
                  <c:v>42759.323182870372</c:v>
                </c:pt>
                <c:pt idx="560">
                  <c:v>42759.364849537043</c:v>
                </c:pt>
                <c:pt idx="561">
                  <c:v>42759.4065162037</c:v>
                </c:pt>
                <c:pt idx="562">
                  <c:v>42759.448182870372</c:v>
                </c:pt>
                <c:pt idx="563">
                  <c:v>42759.489849537043</c:v>
                </c:pt>
                <c:pt idx="564">
                  <c:v>42759.5315162037</c:v>
                </c:pt>
                <c:pt idx="565">
                  <c:v>42759.573182870372</c:v>
                </c:pt>
                <c:pt idx="566">
                  <c:v>42759.614849537043</c:v>
                </c:pt>
                <c:pt idx="567">
                  <c:v>42759.6565162037</c:v>
                </c:pt>
                <c:pt idx="568">
                  <c:v>42759.698263888888</c:v>
                </c:pt>
                <c:pt idx="569">
                  <c:v>42759.739930555559</c:v>
                </c:pt>
                <c:pt idx="570">
                  <c:v>42759.781597222223</c:v>
                </c:pt>
                <c:pt idx="571">
                  <c:v>42759.823263888888</c:v>
                </c:pt>
                <c:pt idx="572">
                  <c:v>42759.864930555559</c:v>
                </c:pt>
                <c:pt idx="573">
                  <c:v>42759.906597222223</c:v>
                </c:pt>
                <c:pt idx="574">
                  <c:v>42759.948263888888</c:v>
                </c:pt>
                <c:pt idx="575">
                  <c:v>42759.989930555559</c:v>
                </c:pt>
                <c:pt idx="576">
                  <c:v>42760.031597222223</c:v>
                </c:pt>
                <c:pt idx="577">
                  <c:v>42760.073263888888</c:v>
                </c:pt>
                <c:pt idx="578">
                  <c:v>42760.114930555559</c:v>
                </c:pt>
                <c:pt idx="579">
                  <c:v>42760.156597222223</c:v>
                </c:pt>
                <c:pt idx="580">
                  <c:v>42760.198263888888</c:v>
                </c:pt>
                <c:pt idx="581">
                  <c:v>42760.239930555559</c:v>
                </c:pt>
                <c:pt idx="582">
                  <c:v>42760.281597222223</c:v>
                </c:pt>
                <c:pt idx="583">
                  <c:v>42760.323263888888</c:v>
                </c:pt>
                <c:pt idx="584">
                  <c:v>42760.364930555559</c:v>
                </c:pt>
                <c:pt idx="585">
                  <c:v>42760.406597222223</c:v>
                </c:pt>
                <c:pt idx="586">
                  <c:v>42760.448263888888</c:v>
                </c:pt>
                <c:pt idx="587">
                  <c:v>42760.489930555559</c:v>
                </c:pt>
                <c:pt idx="588">
                  <c:v>42760.531597222223</c:v>
                </c:pt>
                <c:pt idx="589">
                  <c:v>42760.573263888888</c:v>
                </c:pt>
                <c:pt idx="590">
                  <c:v>42760.614930555559</c:v>
                </c:pt>
                <c:pt idx="591">
                  <c:v>42760.656597222223</c:v>
                </c:pt>
                <c:pt idx="592">
                  <c:v>42760.69835648148</c:v>
                </c:pt>
                <c:pt idx="593">
                  <c:v>42760.740023148152</c:v>
                </c:pt>
                <c:pt idx="594">
                  <c:v>42760.781689814823</c:v>
                </c:pt>
                <c:pt idx="595">
                  <c:v>42760.82335648148</c:v>
                </c:pt>
                <c:pt idx="596">
                  <c:v>42760.865023148152</c:v>
                </c:pt>
                <c:pt idx="597">
                  <c:v>42760.906689814823</c:v>
                </c:pt>
                <c:pt idx="598">
                  <c:v>42760.94835648148</c:v>
                </c:pt>
                <c:pt idx="599">
                  <c:v>42760.990023148152</c:v>
                </c:pt>
                <c:pt idx="600">
                  <c:v>42761.031689814823</c:v>
                </c:pt>
                <c:pt idx="601">
                  <c:v>42761.07335648148</c:v>
                </c:pt>
                <c:pt idx="602">
                  <c:v>42761.115023148152</c:v>
                </c:pt>
                <c:pt idx="603">
                  <c:v>42761.156689814823</c:v>
                </c:pt>
                <c:pt idx="604">
                  <c:v>42761.19835648148</c:v>
                </c:pt>
                <c:pt idx="605">
                  <c:v>42761.240023148152</c:v>
                </c:pt>
                <c:pt idx="606">
                  <c:v>42761.281689814823</c:v>
                </c:pt>
                <c:pt idx="607">
                  <c:v>42761.32335648148</c:v>
                </c:pt>
                <c:pt idx="608">
                  <c:v>42761.365023148152</c:v>
                </c:pt>
                <c:pt idx="609">
                  <c:v>42761.406689814823</c:v>
                </c:pt>
                <c:pt idx="610">
                  <c:v>42761.44835648148</c:v>
                </c:pt>
                <c:pt idx="611">
                  <c:v>42761.490023148152</c:v>
                </c:pt>
                <c:pt idx="612">
                  <c:v>42761.531689814823</c:v>
                </c:pt>
                <c:pt idx="613">
                  <c:v>42761.573379629634</c:v>
                </c:pt>
                <c:pt idx="614">
                  <c:v>42761.615046296298</c:v>
                </c:pt>
                <c:pt idx="615">
                  <c:v>42761.656712962962</c:v>
                </c:pt>
                <c:pt idx="616">
                  <c:v>42761.698449074072</c:v>
                </c:pt>
                <c:pt idx="617">
                  <c:v>42761.740115740737</c:v>
                </c:pt>
                <c:pt idx="618">
                  <c:v>42761.781782407408</c:v>
                </c:pt>
                <c:pt idx="619">
                  <c:v>42761.823449074072</c:v>
                </c:pt>
                <c:pt idx="620">
                  <c:v>42761.865115740737</c:v>
                </c:pt>
                <c:pt idx="621">
                  <c:v>42761.906782407408</c:v>
                </c:pt>
                <c:pt idx="622">
                  <c:v>42761.948449074072</c:v>
                </c:pt>
                <c:pt idx="623">
                  <c:v>42761.990115740737</c:v>
                </c:pt>
                <c:pt idx="624">
                  <c:v>42762.031782407408</c:v>
                </c:pt>
                <c:pt idx="625">
                  <c:v>42762.073449074072</c:v>
                </c:pt>
                <c:pt idx="626">
                  <c:v>42762.115115740737</c:v>
                </c:pt>
                <c:pt idx="627">
                  <c:v>42762.156782407408</c:v>
                </c:pt>
                <c:pt idx="628">
                  <c:v>42762.198449074072</c:v>
                </c:pt>
                <c:pt idx="629">
                  <c:v>42762.240115740737</c:v>
                </c:pt>
                <c:pt idx="630">
                  <c:v>42762.281782407408</c:v>
                </c:pt>
                <c:pt idx="631">
                  <c:v>42762.323449074072</c:v>
                </c:pt>
                <c:pt idx="632">
                  <c:v>42762.365115740737</c:v>
                </c:pt>
                <c:pt idx="633">
                  <c:v>42762.406782407408</c:v>
                </c:pt>
                <c:pt idx="634">
                  <c:v>42762.448449074072</c:v>
                </c:pt>
                <c:pt idx="635">
                  <c:v>42762.490115740737</c:v>
                </c:pt>
                <c:pt idx="636">
                  <c:v>42762.531782407408</c:v>
                </c:pt>
                <c:pt idx="637">
                  <c:v>42762.573472222219</c:v>
                </c:pt>
                <c:pt idx="638">
                  <c:v>42762.61513888889</c:v>
                </c:pt>
                <c:pt idx="639">
                  <c:v>42762.656805555547</c:v>
                </c:pt>
                <c:pt idx="640">
                  <c:v>42762.698530092603</c:v>
                </c:pt>
                <c:pt idx="641">
                  <c:v>42762.74019675926</c:v>
                </c:pt>
                <c:pt idx="642">
                  <c:v>42762.781863425917</c:v>
                </c:pt>
                <c:pt idx="643">
                  <c:v>42762.823530092603</c:v>
                </c:pt>
                <c:pt idx="644">
                  <c:v>42762.86519675926</c:v>
                </c:pt>
                <c:pt idx="645">
                  <c:v>42762.906863425917</c:v>
                </c:pt>
                <c:pt idx="646">
                  <c:v>42762.948530092603</c:v>
                </c:pt>
                <c:pt idx="647">
                  <c:v>42762.99019675926</c:v>
                </c:pt>
                <c:pt idx="648">
                  <c:v>42763.031863425917</c:v>
                </c:pt>
                <c:pt idx="649">
                  <c:v>42763.073530092603</c:v>
                </c:pt>
                <c:pt idx="650">
                  <c:v>42763.11519675926</c:v>
                </c:pt>
                <c:pt idx="651">
                  <c:v>42763.156863425917</c:v>
                </c:pt>
                <c:pt idx="652">
                  <c:v>42763.198530092603</c:v>
                </c:pt>
                <c:pt idx="653">
                  <c:v>42763.24019675926</c:v>
                </c:pt>
                <c:pt idx="654">
                  <c:v>42763.281863425917</c:v>
                </c:pt>
                <c:pt idx="655">
                  <c:v>42763.323530092603</c:v>
                </c:pt>
                <c:pt idx="656">
                  <c:v>42763.36519675926</c:v>
                </c:pt>
                <c:pt idx="657">
                  <c:v>42763.406863425917</c:v>
                </c:pt>
                <c:pt idx="658">
                  <c:v>42763.448530092603</c:v>
                </c:pt>
                <c:pt idx="659">
                  <c:v>42763.49019675926</c:v>
                </c:pt>
                <c:pt idx="660">
                  <c:v>42763.531863425917</c:v>
                </c:pt>
                <c:pt idx="661">
                  <c:v>42763.573553240742</c:v>
                </c:pt>
                <c:pt idx="662">
                  <c:v>42763.615219907413</c:v>
                </c:pt>
                <c:pt idx="663">
                  <c:v>42763.656886574077</c:v>
                </c:pt>
                <c:pt idx="664">
                  <c:v>42763.698622685188</c:v>
                </c:pt>
                <c:pt idx="665">
                  <c:v>42763.740289351852</c:v>
                </c:pt>
                <c:pt idx="666">
                  <c:v>42763.781956018523</c:v>
                </c:pt>
                <c:pt idx="667">
                  <c:v>42763.823622685188</c:v>
                </c:pt>
                <c:pt idx="668">
                  <c:v>42763.865335648137</c:v>
                </c:pt>
                <c:pt idx="669">
                  <c:v>42763.906967592593</c:v>
                </c:pt>
                <c:pt idx="670">
                  <c:v>42763.948634259257</c:v>
                </c:pt>
                <c:pt idx="671">
                  <c:v>42763.990300925929</c:v>
                </c:pt>
                <c:pt idx="672">
                  <c:v>42764.031967592593</c:v>
                </c:pt>
                <c:pt idx="673">
                  <c:v>42764.073634259257</c:v>
                </c:pt>
                <c:pt idx="674">
                  <c:v>42764.115300925929</c:v>
                </c:pt>
                <c:pt idx="675">
                  <c:v>42764.156967592593</c:v>
                </c:pt>
                <c:pt idx="676">
                  <c:v>42764.198634259257</c:v>
                </c:pt>
                <c:pt idx="677">
                  <c:v>42764.240300925929</c:v>
                </c:pt>
                <c:pt idx="678">
                  <c:v>42764.281967592593</c:v>
                </c:pt>
                <c:pt idx="679">
                  <c:v>42764.323634259257</c:v>
                </c:pt>
                <c:pt idx="680">
                  <c:v>42764.365300925929</c:v>
                </c:pt>
                <c:pt idx="681">
                  <c:v>42764.406967592593</c:v>
                </c:pt>
                <c:pt idx="682">
                  <c:v>42764.448634259257</c:v>
                </c:pt>
                <c:pt idx="683">
                  <c:v>42764.490300925929</c:v>
                </c:pt>
                <c:pt idx="684">
                  <c:v>42764.531967592593</c:v>
                </c:pt>
                <c:pt idx="685">
                  <c:v>42764.573657407411</c:v>
                </c:pt>
                <c:pt idx="686">
                  <c:v>42764.615324074082</c:v>
                </c:pt>
                <c:pt idx="687">
                  <c:v>42764.656990740739</c:v>
                </c:pt>
                <c:pt idx="688">
                  <c:v>42764.698750000003</c:v>
                </c:pt>
                <c:pt idx="689">
                  <c:v>42764.740416666667</c:v>
                </c:pt>
                <c:pt idx="690">
                  <c:v>42764.782083333332</c:v>
                </c:pt>
                <c:pt idx="691">
                  <c:v>42764.823750000003</c:v>
                </c:pt>
                <c:pt idx="692">
                  <c:v>42764.865416666667</c:v>
                </c:pt>
                <c:pt idx="693">
                  <c:v>42764.907083333332</c:v>
                </c:pt>
                <c:pt idx="694">
                  <c:v>42764.948750000003</c:v>
                </c:pt>
                <c:pt idx="695">
                  <c:v>42764.990416666667</c:v>
                </c:pt>
                <c:pt idx="696">
                  <c:v>42765.032083333332</c:v>
                </c:pt>
                <c:pt idx="697">
                  <c:v>42765.073750000003</c:v>
                </c:pt>
                <c:pt idx="698">
                  <c:v>42765.115416666667</c:v>
                </c:pt>
                <c:pt idx="699">
                  <c:v>42765.157083333332</c:v>
                </c:pt>
                <c:pt idx="700">
                  <c:v>42765.198750000003</c:v>
                </c:pt>
                <c:pt idx="701">
                  <c:v>42765.240416666667</c:v>
                </c:pt>
                <c:pt idx="702">
                  <c:v>42765.282083333332</c:v>
                </c:pt>
                <c:pt idx="703">
                  <c:v>42765.323750000003</c:v>
                </c:pt>
                <c:pt idx="704">
                  <c:v>42765.365416666667</c:v>
                </c:pt>
                <c:pt idx="705">
                  <c:v>42765.407083333332</c:v>
                </c:pt>
                <c:pt idx="706">
                  <c:v>42765.448750000003</c:v>
                </c:pt>
                <c:pt idx="707">
                  <c:v>42765.490416666667</c:v>
                </c:pt>
                <c:pt idx="708">
                  <c:v>42765.532083333332</c:v>
                </c:pt>
                <c:pt idx="709">
                  <c:v>42765.573773148149</c:v>
                </c:pt>
                <c:pt idx="710">
                  <c:v>42765.615439814806</c:v>
                </c:pt>
                <c:pt idx="711">
                  <c:v>42765.657106481478</c:v>
                </c:pt>
                <c:pt idx="712">
                  <c:v>42765.698854166672</c:v>
                </c:pt>
                <c:pt idx="713">
                  <c:v>42765.740520833337</c:v>
                </c:pt>
                <c:pt idx="714">
                  <c:v>42765.782187500001</c:v>
                </c:pt>
                <c:pt idx="715">
                  <c:v>42765.823854166672</c:v>
                </c:pt>
                <c:pt idx="716">
                  <c:v>42765.865520833337</c:v>
                </c:pt>
                <c:pt idx="717">
                  <c:v>42765.907187500001</c:v>
                </c:pt>
                <c:pt idx="718">
                  <c:v>42765.948854166672</c:v>
                </c:pt>
                <c:pt idx="719">
                  <c:v>42765.990520833337</c:v>
                </c:pt>
                <c:pt idx="720">
                  <c:v>42766.032187500001</c:v>
                </c:pt>
                <c:pt idx="721">
                  <c:v>42766.073854166672</c:v>
                </c:pt>
                <c:pt idx="722">
                  <c:v>42766.115520833337</c:v>
                </c:pt>
                <c:pt idx="723">
                  <c:v>42766.157187500001</c:v>
                </c:pt>
                <c:pt idx="724">
                  <c:v>42766.198854166672</c:v>
                </c:pt>
                <c:pt idx="725">
                  <c:v>42766.240520833337</c:v>
                </c:pt>
                <c:pt idx="726">
                  <c:v>42766.282187500001</c:v>
                </c:pt>
                <c:pt idx="727">
                  <c:v>42766.323854166672</c:v>
                </c:pt>
                <c:pt idx="728">
                  <c:v>42766.365520833337</c:v>
                </c:pt>
                <c:pt idx="729">
                  <c:v>42766.407187500001</c:v>
                </c:pt>
                <c:pt idx="730">
                  <c:v>42766.448854166672</c:v>
                </c:pt>
                <c:pt idx="731">
                  <c:v>42766.490520833337</c:v>
                </c:pt>
                <c:pt idx="732">
                  <c:v>42766.532187500001</c:v>
                </c:pt>
                <c:pt idx="733">
                  <c:v>42766.573877314811</c:v>
                </c:pt>
                <c:pt idx="734">
                  <c:v>42766.615543981483</c:v>
                </c:pt>
                <c:pt idx="735">
                  <c:v>42766.657210648147</c:v>
                </c:pt>
                <c:pt idx="736">
                  <c:v>42766.698969907397</c:v>
                </c:pt>
                <c:pt idx="737">
                  <c:v>42766.740636574083</c:v>
                </c:pt>
                <c:pt idx="738">
                  <c:v>42766.78230324074</c:v>
                </c:pt>
                <c:pt idx="739">
                  <c:v>42766.823969907397</c:v>
                </c:pt>
                <c:pt idx="740">
                  <c:v>42766.865636574083</c:v>
                </c:pt>
                <c:pt idx="741">
                  <c:v>42766.90730324074</c:v>
                </c:pt>
                <c:pt idx="742">
                  <c:v>42766.948969907397</c:v>
                </c:pt>
                <c:pt idx="743">
                  <c:v>42766.990636574083</c:v>
                </c:pt>
                <c:pt idx="744">
                  <c:v>42767.03230324074</c:v>
                </c:pt>
                <c:pt idx="745">
                  <c:v>42767.073969907397</c:v>
                </c:pt>
                <c:pt idx="746">
                  <c:v>42767.115636574083</c:v>
                </c:pt>
                <c:pt idx="747">
                  <c:v>42767.15730324074</c:v>
                </c:pt>
                <c:pt idx="748">
                  <c:v>42767.198969907397</c:v>
                </c:pt>
                <c:pt idx="749">
                  <c:v>42767.240636574083</c:v>
                </c:pt>
                <c:pt idx="750">
                  <c:v>42767.28230324074</c:v>
                </c:pt>
                <c:pt idx="751">
                  <c:v>42767.323969907397</c:v>
                </c:pt>
                <c:pt idx="752">
                  <c:v>42767.365636574083</c:v>
                </c:pt>
                <c:pt idx="753">
                  <c:v>42767.40730324074</c:v>
                </c:pt>
                <c:pt idx="754">
                  <c:v>42767.448969907397</c:v>
                </c:pt>
                <c:pt idx="755">
                  <c:v>42767.490636574083</c:v>
                </c:pt>
                <c:pt idx="756">
                  <c:v>42767.53230324074</c:v>
                </c:pt>
                <c:pt idx="757">
                  <c:v>42767.573993055557</c:v>
                </c:pt>
                <c:pt idx="758">
                  <c:v>42767.615659722222</c:v>
                </c:pt>
                <c:pt idx="759">
                  <c:v>42767.657326388893</c:v>
                </c:pt>
                <c:pt idx="760">
                  <c:v>42767.699097222219</c:v>
                </c:pt>
                <c:pt idx="761">
                  <c:v>42767.740763888891</c:v>
                </c:pt>
                <c:pt idx="762">
                  <c:v>42767.782430555562</c:v>
                </c:pt>
                <c:pt idx="763">
                  <c:v>42767.824097222219</c:v>
                </c:pt>
                <c:pt idx="764">
                  <c:v>42767.865763888891</c:v>
                </c:pt>
                <c:pt idx="765">
                  <c:v>42767.907430555562</c:v>
                </c:pt>
                <c:pt idx="766">
                  <c:v>42767.949097222219</c:v>
                </c:pt>
                <c:pt idx="767">
                  <c:v>42767.990763888891</c:v>
                </c:pt>
                <c:pt idx="768">
                  <c:v>42768.032430555562</c:v>
                </c:pt>
                <c:pt idx="769">
                  <c:v>42768.074097222219</c:v>
                </c:pt>
                <c:pt idx="770">
                  <c:v>42768.115763888891</c:v>
                </c:pt>
                <c:pt idx="771">
                  <c:v>42768.157430555562</c:v>
                </c:pt>
                <c:pt idx="772">
                  <c:v>42768.199097222219</c:v>
                </c:pt>
                <c:pt idx="773">
                  <c:v>42768.240763888891</c:v>
                </c:pt>
                <c:pt idx="774">
                  <c:v>42768.282430555562</c:v>
                </c:pt>
                <c:pt idx="775">
                  <c:v>42768.324097222219</c:v>
                </c:pt>
                <c:pt idx="776">
                  <c:v>42768.365763888891</c:v>
                </c:pt>
                <c:pt idx="777">
                  <c:v>42768.407430555562</c:v>
                </c:pt>
                <c:pt idx="778">
                  <c:v>42768.449097222219</c:v>
                </c:pt>
                <c:pt idx="779">
                  <c:v>42768.490763888891</c:v>
                </c:pt>
                <c:pt idx="780">
                  <c:v>42768.532430555562</c:v>
                </c:pt>
                <c:pt idx="781">
                  <c:v>42768.574120370373</c:v>
                </c:pt>
                <c:pt idx="782">
                  <c:v>42768.615787037037</c:v>
                </c:pt>
                <c:pt idx="783">
                  <c:v>42768.657453703701</c:v>
                </c:pt>
                <c:pt idx="784">
                  <c:v>42768.699212962973</c:v>
                </c:pt>
                <c:pt idx="785">
                  <c:v>42768.740879629629</c:v>
                </c:pt>
                <c:pt idx="786">
                  <c:v>42768.782546296286</c:v>
                </c:pt>
                <c:pt idx="787">
                  <c:v>42768.824212962973</c:v>
                </c:pt>
                <c:pt idx="788">
                  <c:v>42768.865879629629</c:v>
                </c:pt>
                <c:pt idx="789">
                  <c:v>42768.907546296286</c:v>
                </c:pt>
                <c:pt idx="790">
                  <c:v>42768.949212962973</c:v>
                </c:pt>
                <c:pt idx="791">
                  <c:v>42768.990879629629</c:v>
                </c:pt>
                <c:pt idx="792">
                  <c:v>42769.032546296286</c:v>
                </c:pt>
                <c:pt idx="793">
                  <c:v>42769.074212962973</c:v>
                </c:pt>
                <c:pt idx="794">
                  <c:v>42769.115879629629</c:v>
                </c:pt>
                <c:pt idx="795">
                  <c:v>42769.157546296286</c:v>
                </c:pt>
                <c:pt idx="796">
                  <c:v>42769.199212962973</c:v>
                </c:pt>
                <c:pt idx="797">
                  <c:v>42769.240879629629</c:v>
                </c:pt>
                <c:pt idx="798">
                  <c:v>42769.282546296286</c:v>
                </c:pt>
                <c:pt idx="799">
                  <c:v>42769.324212962973</c:v>
                </c:pt>
                <c:pt idx="800">
                  <c:v>42769.365879629629</c:v>
                </c:pt>
                <c:pt idx="801">
                  <c:v>42769.407546296286</c:v>
                </c:pt>
                <c:pt idx="802">
                  <c:v>42769.449212962973</c:v>
                </c:pt>
                <c:pt idx="803">
                  <c:v>42769.490879629629</c:v>
                </c:pt>
                <c:pt idx="804">
                  <c:v>42769.532546296286</c:v>
                </c:pt>
                <c:pt idx="805">
                  <c:v>42769.574236111112</c:v>
                </c:pt>
                <c:pt idx="806">
                  <c:v>42769.615902777783</c:v>
                </c:pt>
                <c:pt idx="807">
                  <c:v>42769.657569444447</c:v>
                </c:pt>
                <c:pt idx="808">
                  <c:v>42769.699328703697</c:v>
                </c:pt>
                <c:pt idx="809">
                  <c:v>42769.740995370368</c:v>
                </c:pt>
                <c:pt idx="810">
                  <c:v>42769.78266203704</c:v>
                </c:pt>
                <c:pt idx="811">
                  <c:v>42769.824328703697</c:v>
                </c:pt>
                <c:pt idx="812">
                  <c:v>42769.865995370368</c:v>
                </c:pt>
                <c:pt idx="813">
                  <c:v>42769.90766203704</c:v>
                </c:pt>
                <c:pt idx="814">
                  <c:v>42769.949328703697</c:v>
                </c:pt>
                <c:pt idx="815">
                  <c:v>42769.990995370368</c:v>
                </c:pt>
                <c:pt idx="816">
                  <c:v>42770.03266203704</c:v>
                </c:pt>
                <c:pt idx="817">
                  <c:v>42770.074328703697</c:v>
                </c:pt>
                <c:pt idx="818">
                  <c:v>42770.115995370368</c:v>
                </c:pt>
                <c:pt idx="819">
                  <c:v>42770.15766203704</c:v>
                </c:pt>
                <c:pt idx="820">
                  <c:v>42770.199328703697</c:v>
                </c:pt>
                <c:pt idx="821">
                  <c:v>42770.240995370368</c:v>
                </c:pt>
                <c:pt idx="822">
                  <c:v>42770.28266203704</c:v>
                </c:pt>
                <c:pt idx="823">
                  <c:v>42770.324328703697</c:v>
                </c:pt>
                <c:pt idx="824">
                  <c:v>42770.365995370368</c:v>
                </c:pt>
                <c:pt idx="825">
                  <c:v>42770.40766203704</c:v>
                </c:pt>
                <c:pt idx="826">
                  <c:v>42770.449328703697</c:v>
                </c:pt>
                <c:pt idx="827">
                  <c:v>42770.490995370368</c:v>
                </c:pt>
                <c:pt idx="828">
                  <c:v>42770.53266203704</c:v>
                </c:pt>
                <c:pt idx="829">
                  <c:v>42770.574340277781</c:v>
                </c:pt>
                <c:pt idx="830">
                  <c:v>42770.616006944438</c:v>
                </c:pt>
                <c:pt idx="831">
                  <c:v>42770.657673611109</c:v>
                </c:pt>
                <c:pt idx="832">
                  <c:v>42770.699432870373</c:v>
                </c:pt>
                <c:pt idx="833">
                  <c:v>42770.741099537037</c:v>
                </c:pt>
                <c:pt idx="834">
                  <c:v>42770.782766203702</c:v>
                </c:pt>
                <c:pt idx="835">
                  <c:v>42770.824432870373</c:v>
                </c:pt>
                <c:pt idx="836">
                  <c:v>42770.866099537037</c:v>
                </c:pt>
                <c:pt idx="837">
                  <c:v>42770.907766203702</c:v>
                </c:pt>
                <c:pt idx="838">
                  <c:v>42770.949432870373</c:v>
                </c:pt>
                <c:pt idx="839">
                  <c:v>42770.991099537037</c:v>
                </c:pt>
                <c:pt idx="840">
                  <c:v>42771.032766203702</c:v>
                </c:pt>
                <c:pt idx="841">
                  <c:v>42771.074432870373</c:v>
                </c:pt>
                <c:pt idx="842">
                  <c:v>42771.116099537037</c:v>
                </c:pt>
                <c:pt idx="843">
                  <c:v>42771.157766203702</c:v>
                </c:pt>
                <c:pt idx="844">
                  <c:v>42771.199432870373</c:v>
                </c:pt>
                <c:pt idx="845">
                  <c:v>42771.241099537037</c:v>
                </c:pt>
                <c:pt idx="846">
                  <c:v>42771.282766203702</c:v>
                </c:pt>
                <c:pt idx="847">
                  <c:v>42771.324432870373</c:v>
                </c:pt>
                <c:pt idx="848">
                  <c:v>42771.366099537037</c:v>
                </c:pt>
                <c:pt idx="849">
                  <c:v>42771.407766203702</c:v>
                </c:pt>
                <c:pt idx="850">
                  <c:v>42771.449432870373</c:v>
                </c:pt>
                <c:pt idx="851">
                  <c:v>42771.491099537037</c:v>
                </c:pt>
                <c:pt idx="852">
                  <c:v>42771.532766203702</c:v>
                </c:pt>
                <c:pt idx="853">
                  <c:v>42771.574432870373</c:v>
                </c:pt>
                <c:pt idx="854">
                  <c:v>42771.616099537037</c:v>
                </c:pt>
                <c:pt idx="855">
                  <c:v>42771.657766203702</c:v>
                </c:pt>
                <c:pt idx="856">
                  <c:v>42771.699537037042</c:v>
                </c:pt>
                <c:pt idx="857">
                  <c:v>42771.741203703707</c:v>
                </c:pt>
                <c:pt idx="858">
                  <c:v>42771.782870370371</c:v>
                </c:pt>
                <c:pt idx="859">
                  <c:v>42771.824537037042</c:v>
                </c:pt>
                <c:pt idx="860">
                  <c:v>42771.866203703707</c:v>
                </c:pt>
                <c:pt idx="861">
                  <c:v>42771.907870370371</c:v>
                </c:pt>
                <c:pt idx="862">
                  <c:v>42771.949537037042</c:v>
                </c:pt>
                <c:pt idx="863">
                  <c:v>42771.991203703707</c:v>
                </c:pt>
                <c:pt idx="864">
                  <c:v>42772.032870370371</c:v>
                </c:pt>
                <c:pt idx="865">
                  <c:v>42772.074537037042</c:v>
                </c:pt>
                <c:pt idx="866">
                  <c:v>42772.116203703707</c:v>
                </c:pt>
                <c:pt idx="867">
                  <c:v>42772.157870370371</c:v>
                </c:pt>
                <c:pt idx="868">
                  <c:v>42772.199537037042</c:v>
                </c:pt>
                <c:pt idx="869">
                  <c:v>42772.241203703707</c:v>
                </c:pt>
                <c:pt idx="870">
                  <c:v>42772.282870370371</c:v>
                </c:pt>
                <c:pt idx="871">
                  <c:v>42772.324537037042</c:v>
                </c:pt>
                <c:pt idx="872">
                  <c:v>42772.366203703707</c:v>
                </c:pt>
                <c:pt idx="873">
                  <c:v>42772.407870370371</c:v>
                </c:pt>
                <c:pt idx="874">
                  <c:v>42772.449537037042</c:v>
                </c:pt>
                <c:pt idx="875">
                  <c:v>42772.491203703707</c:v>
                </c:pt>
                <c:pt idx="876">
                  <c:v>42772.532870370371</c:v>
                </c:pt>
                <c:pt idx="877">
                  <c:v>42772.574525462973</c:v>
                </c:pt>
                <c:pt idx="878">
                  <c:v>42772.61619212963</c:v>
                </c:pt>
                <c:pt idx="879">
                  <c:v>42772.657858796287</c:v>
                </c:pt>
                <c:pt idx="880">
                  <c:v>42772.699675925927</c:v>
                </c:pt>
                <c:pt idx="881">
                  <c:v>42772.741307870368</c:v>
                </c:pt>
                <c:pt idx="882">
                  <c:v>42772.78297453704</c:v>
                </c:pt>
                <c:pt idx="883">
                  <c:v>42772.824641203697</c:v>
                </c:pt>
                <c:pt idx="884">
                  <c:v>42772.866307870368</c:v>
                </c:pt>
                <c:pt idx="885">
                  <c:v>42772.90797453704</c:v>
                </c:pt>
                <c:pt idx="886">
                  <c:v>42772.949641203697</c:v>
                </c:pt>
                <c:pt idx="887">
                  <c:v>42772.991307870368</c:v>
                </c:pt>
                <c:pt idx="888">
                  <c:v>42773.03297453704</c:v>
                </c:pt>
                <c:pt idx="889">
                  <c:v>42773.074641203697</c:v>
                </c:pt>
                <c:pt idx="890">
                  <c:v>42773.116307870368</c:v>
                </c:pt>
                <c:pt idx="891">
                  <c:v>42773.15797453704</c:v>
                </c:pt>
                <c:pt idx="892">
                  <c:v>42773.199641203697</c:v>
                </c:pt>
                <c:pt idx="893">
                  <c:v>42773.241307870368</c:v>
                </c:pt>
                <c:pt idx="894">
                  <c:v>42773.28297453704</c:v>
                </c:pt>
                <c:pt idx="895">
                  <c:v>42773.324641203697</c:v>
                </c:pt>
                <c:pt idx="896">
                  <c:v>42773.366307870368</c:v>
                </c:pt>
                <c:pt idx="897">
                  <c:v>42773.40797453704</c:v>
                </c:pt>
                <c:pt idx="898">
                  <c:v>42773.449641203697</c:v>
                </c:pt>
                <c:pt idx="899">
                  <c:v>42773.491307870368</c:v>
                </c:pt>
                <c:pt idx="900">
                  <c:v>42773.53297453704</c:v>
                </c:pt>
                <c:pt idx="901">
                  <c:v>42773.574664351851</c:v>
                </c:pt>
                <c:pt idx="902">
                  <c:v>42773.616331018522</c:v>
                </c:pt>
                <c:pt idx="903">
                  <c:v>42773.657997685194</c:v>
                </c:pt>
                <c:pt idx="904">
                  <c:v>42773.699756944443</c:v>
                </c:pt>
                <c:pt idx="905">
                  <c:v>42773.741423611107</c:v>
                </c:pt>
                <c:pt idx="906">
                  <c:v>42773.783090277779</c:v>
                </c:pt>
                <c:pt idx="907">
                  <c:v>42773.824756944443</c:v>
                </c:pt>
                <c:pt idx="908">
                  <c:v>42773.866423611107</c:v>
                </c:pt>
                <c:pt idx="909">
                  <c:v>42773.908090277779</c:v>
                </c:pt>
                <c:pt idx="910">
                  <c:v>42773.949756944443</c:v>
                </c:pt>
                <c:pt idx="911">
                  <c:v>42773.991423611107</c:v>
                </c:pt>
                <c:pt idx="912">
                  <c:v>42774.033090277779</c:v>
                </c:pt>
                <c:pt idx="913">
                  <c:v>42774.074756944443</c:v>
                </c:pt>
                <c:pt idx="914">
                  <c:v>42774.116423611107</c:v>
                </c:pt>
                <c:pt idx="915">
                  <c:v>42774.158090277779</c:v>
                </c:pt>
                <c:pt idx="916">
                  <c:v>42774.199756944443</c:v>
                </c:pt>
                <c:pt idx="917">
                  <c:v>42774.241423611107</c:v>
                </c:pt>
                <c:pt idx="918">
                  <c:v>42774.283090277779</c:v>
                </c:pt>
                <c:pt idx="919">
                  <c:v>42774.324756944443</c:v>
                </c:pt>
                <c:pt idx="920">
                  <c:v>42774.366423611107</c:v>
                </c:pt>
                <c:pt idx="921">
                  <c:v>42774.408090277779</c:v>
                </c:pt>
                <c:pt idx="922">
                  <c:v>42774.449756944443</c:v>
                </c:pt>
                <c:pt idx="923">
                  <c:v>42774.491423611107</c:v>
                </c:pt>
                <c:pt idx="924">
                  <c:v>42774.533090277779</c:v>
                </c:pt>
                <c:pt idx="925">
                  <c:v>42774.574780092589</c:v>
                </c:pt>
                <c:pt idx="926">
                  <c:v>42774.616446759261</c:v>
                </c:pt>
                <c:pt idx="927">
                  <c:v>42774.658113425918</c:v>
                </c:pt>
                <c:pt idx="928">
                  <c:v>42774.699872685182</c:v>
                </c:pt>
                <c:pt idx="929">
                  <c:v>42774.741539351853</c:v>
                </c:pt>
                <c:pt idx="930">
                  <c:v>42774.783206018517</c:v>
                </c:pt>
                <c:pt idx="931">
                  <c:v>42774.824872685182</c:v>
                </c:pt>
                <c:pt idx="932">
                  <c:v>42774.866539351853</c:v>
                </c:pt>
                <c:pt idx="933">
                  <c:v>42774.908206018517</c:v>
                </c:pt>
                <c:pt idx="934">
                  <c:v>42774.949872685182</c:v>
                </c:pt>
                <c:pt idx="935">
                  <c:v>42774.991539351853</c:v>
                </c:pt>
                <c:pt idx="936">
                  <c:v>42775.033206018517</c:v>
                </c:pt>
                <c:pt idx="937">
                  <c:v>42775.074872685182</c:v>
                </c:pt>
                <c:pt idx="938">
                  <c:v>42775.116539351853</c:v>
                </c:pt>
                <c:pt idx="939">
                  <c:v>42775.158206018517</c:v>
                </c:pt>
                <c:pt idx="940">
                  <c:v>42775.199872685182</c:v>
                </c:pt>
                <c:pt idx="941">
                  <c:v>42775.241539351853</c:v>
                </c:pt>
                <c:pt idx="942">
                  <c:v>42775.283206018517</c:v>
                </c:pt>
                <c:pt idx="943">
                  <c:v>42775.324872685182</c:v>
                </c:pt>
                <c:pt idx="944">
                  <c:v>42775.366539351853</c:v>
                </c:pt>
                <c:pt idx="945">
                  <c:v>42775.408206018517</c:v>
                </c:pt>
                <c:pt idx="946">
                  <c:v>42775.449872685182</c:v>
                </c:pt>
                <c:pt idx="947">
                  <c:v>42775.491539351853</c:v>
                </c:pt>
                <c:pt idx="948">
                  <c:v>42775.533206018517</c:v>
                </c:pt>
                <c:pt idx="949">
                  <c:v>42775.574884259258</c:v>
                </c:pt>
                <c:pt idx="950">
                  <c:v>42775.616550925923</c:v>
                </c:pt>
                <c:pt idx="951">
                  <c:v>42775.658217592587</c:v>
                </c:pt>
                <c:pt idx="952">
                  <c:v>42775.699965277781</c:v>
                </c:pt>
                <c:pt idx="953">
                  <c:v>42775.741631944453</c:v>
                </c:pt>
                <c:pt idx="954">
                  <c:v>42775.78329861111</c:v>
                </c:pt>
                <c:pt idx="955">
                  <c:v>42775.824965277781</c:v>
                </c:pt>
                <c:pt idx="956">
                  <c:v>42775.866631944453</c:v>
                </c:pt>
                <c:pt idx="957">
                  <c:v>42775.90829861111</c:v>
                </c:pt>
                <c:pt idx="958">
                  <c:v>42775.949965277781</c:v>
                </c:pt>
                <c:pt idx="959">
                  <c:v>42775.991631944453</c:v>
                </c:pt>
                <c:pt idx="960">
                  <c:v>42776.03329861111</c:v>
                </c:pt>
                <c:pt idx="961">
                  <c:v>42776.074965277781</c:v>
                </c:pt>
                <c:pt idx="962">
                  <c:v>42776.116631944453</c:v>
                </c:pt>
                <c:pt idx="963">
                  <c:v>42776.15829861111</c:v>
                </c:pt>
                <c:pt idx="964">
                  <c:v>42776.199965277781</c:v>
                </c:pt>
                <c:pt idx="965">
                  <c:v>42776.241631944453</c:v>
                </c:pt>
                <c:pt idx="966">
                  <c:v>42776.28329861111</c:v>
                </c:pt>
                <c:pt idx="967">
                  <c:v>42776.324965277781</c:v>
                </c:pt>
                <c:pt idx="968">
                  <c:v>42776.366631944453</c:v>
                </c:pt>
                <c:pt idx="969">
                  <c:v>42776.40829861111</c:v>
                </c:pt>
                <c:pt idx="970">
                  <c:v>42776.449965277781</c:v>
                </c:pt>
                <c:pt idx="971">
                  <c:v>42776.491631944453</c:v>
                </c:pt>
                <c:pt idx="972">
                  <c:v>42776.53329861111</c:v>
                </c:pt>
                <c:pt idx="973">
                  <c:v>42776.574988425928</c:v>
                </c:pt>
                <c:pt idx="974">
                  <c:v>42776.616655092592</c:v>
                </c:pt>
                <c:pt idx="975">
                  <c:v>42776.658321759263</c:v>
                </c:pt>
                <c:pt idx="976">
                  <c:v>42776.70008101852</c:v>
                </c:pt>
                <c:pt idx="977">
                  <c:v>42776.741747685177</c:v>
                </c:pt>
                <c:pt idx="978">
                  <c:v>42776.783414351848</c:v>
                </c:pt>
                <c:pt idx="979">
                  <c:v>42776.82508101852</c:v>
                </c:pt>
                <c:pt idx="980">
                  <c:v>42776.866747685177</c:v>
                </c:pt>
                <c:pt idx="981">
                  <c:v>42776.908414351848</c:v>
                </c:pt>
                <c:pt idx="982">
                  <c:v>42776.95008101852</c:v>
                </c:pt>
                <c:pt idx="983">
                  <c:v>42776.991747685177</c:v>
                </c:pt>
                <c:pt idx="984">
                  <c:v>42777.033414351848</c:v>
                </c:pt>
                <c:pt idx="985">
                  <c:v>42777.07508101852</c:v>
                </c:pt>
                <c:pt idx="986">
                  <c:v>42777.116747685177</c:v>
                </c:pt>
                <c:pt idx="987">
                  <c:v>42777.158414351848</c:v>
                </c:pt>
                <c:pt idx="988">
                  <c:v>42777.20008101852</c:v>
                </c:pt>
                <c:pt idx="989">
                  <c:v>42777.241747685177</c:v>
                </c:pt>
                <c:pt idx="990">
                  <c:v>42777.283414351848</c:v>
                </c:pt>
                <c:pt idx="991">
                  <c:v>42777.32508101852</c:v>
                </c:pt>
                <c:pt idx="992">
                  <c:v>42777.366747685177</c:v>
                </c:pt>
                <c:pt idx="993">
                  <c:v>42777.408414351848</c:v>
                </c:pt>
                <c:pt idx="994">
                  <c:v>42777.45008101852</c:v>
                </c:pt>
                <c:pt idx="995">
                  <c:v>42777.491747685177</c:v>
                </c:pt>
                <c:pt idx="996">
                  <c:v>42777.533414351848</c:v>
                </c:pt>
                <c:pt idx="997">
                  <c:v>42777.575104166674</c:v>
                </c:pt>
                <c:pt idx="998">
                  <c:v>42777.616770833331</c:v>
                </c:pt>
                <c:pt idx="999">
                  <c:v>42777.658437500002</c:v>
                </c:pt>
                <c:pt idx="1000">
                  <c:v>42777.700231481482</c:v>
                </c:pt>
                <c:pt idx="1001">
                  <c:v>42777.741898148153</c:v>
                </c:pt>
                <c:pt idx="1002">
                  <c:v>42777.783564814818</c:v>
                </c:pt>
                <c:pt idx="1003">
                  <c:v>42777.825231481482</c:v>
                </c:pt>
                <c:pt idx="1004">
                  <c:v>42777.866898148153</c:v>
                </c:pt>
                <c:pt idx="1005">
                  <c:v>42777.908564814818</c:v>
                </c:pt>
                <c:pt idx="1006">
                  <c:v>42777.950231481482</c:v>
                </c:pt>
                <c:pt idx="1007">
                  <c:v>42777.991898148153</c:v>
                </c:pt>
                <c:pt idx="1008">
                  <c:v>42778.033564814818</c:v>
                </c:pt>
                <c:pt idx="1009">
                  <c:v>42778.075231481482</c:v>
                </c:pt>
                <c:pt idx="1010">
                  <c:v>42778.116898148153</c:v>
                </c:pt>
                <c:pt idx="1011">
                  <c:v>42778.158564814818</c:v>
                </c:pt>
                <c:pt idx="1012">
                  <c:v>42778.200231481482</c:v>
                </c:pt>
                <c:pt idx="1013">
                  <c:v>42778.241898148153</c:v>
                </c:pt>
                <c:pt idx="1014">
                  <c:v>42778.283564814818</c:v>
                </c:pt>
                <c:pt idx="1015">
                  <c:v>42778.325231481482</c:v>
                </c:pt>
                <c:pt idx="1016">
                  <c:v>42778.366898148153</c:v>
                </c:pt>
                <c:pt idx="1017">
                  <c:v>42778.408564814818</c:v>
                </c:pt>
                <c:pt idx="1018">
                  <c:v>42778.450231481482</c:v>
                </c:pt>
                <c:pt idx="1019">
                  <c:v>42778.491898148153</c:v>
                </c:pt>
                <c:pt idx="1020">
                  <c:v>42778.533564814818</c:v>
                </c:pt>
                <c:pt idx="1021">
                  <c:v>42778.575219907398</c:v>
                </c:pt>
                <c:pt idx="1022">
                  <c:v>42778.616886574076</c:v>
                </c:pt>
                <c:pt idx="1023">
                  <c:v>42778.658553240741</c:v>
                </c:pt>
                <c:pt idx="1024">
                  <c:v>42778.700358796297</c:v>
                </c:pt>
                <c:pt idx="1025">
                  <c:v>42778.741990740738</c:v>
                </c:pt>
                <c:pt idx="1026">
                  <c:v>42778.78365740741</c:v>
                </c:pt>
                <c:pt idx="1027">
                  <c:v>42778.825324074067</c:v>
                </c:pt>
                <c:pt idx="1028">
                  <c:v>42778.866990740738</c:v>
                </c:pt>
                <c:pt idx="1029">
                  <c:v>42778.90865740741</c:v>
                </c:pt>
                <c:pt idx="1030">
                  <c:v>42778.950324074067</c:v>
                </c:pt>
                <c:pt idx="1031">
                  <c:v>42778.991990740738</c:v>
                </c:pt>
                <c:pt idx="1032">
                  <c:v>42779.03365740741</c:v>
                </c:pt>
                <c:pt idx="1033">
                  <c:v>42779.075324074067</c:v>
                </c:pt>
                <c:pt idx="1034">
                  <c:v>42779.116990740738</c:v>
                </c:pt>
                <c:pt idx="1035">
                  <c:v>42779.15865740741</c:v>
                </c:pt>
                <c:pt idx="1036">
                  <c:v>42779.200324074067</c:v>
                </c:pt>
                <c:pt idx="1037">
                  <c:v>42779.241990740738</c:v>
                </c:pt>
                <c:pt idx="1038">
                  <c:v>42779.28365740741</c:v>
                </c:pt>
                <c:pt idx="1039">
                  <c:v>42779.325324074067</c:v>
                </c:pt>
                <c:pt idx="1040">
                  <c:v>42779.366990740738</c:v>
                </c:pt>
                <c:pt idx="1041">
                  <c:v>42779.40865740741</c:v>
                </c:pt>
                <c:pt idx="1042">
                  <c:v>42779.450324074067</c:v>
                </c:pt>
                <c:pt idx="1043">
                  <c:v>42779.491990740738</c:v>
                </c:pt>
                <c:pt idx="1044">
                  <c:v>42779.53365740741</c:v>
                </c:pt>
                <c:pt idx="1045">
                  <c:v>42779.57534722222</c:v>
                </c:pt>
                <c:pt idx="1046">
                  <c:v>42779.617013888892</c:v>
                </c:pt>
                <c:pt idx="1047">
                  <c:v>42779.658680555563</c:v>
                </c:pt>
                <c:pt idx="1048">
                  <c:v>42779.70045138889</c:v>
                </c:pt>
                <c:pt idx="1049">
                  <c:v>42779.742118055547</c:v>
                </c:pt>
                <c:pt idx="1050">
                  <c:v>42779.783784722233</c:v>
                </c:pt>
                <c:pt idx="1051">
                  <c:v>42779.82545138889</c:v>
                </c:pt>
                <c:pt idx="1052">
                  <c:v>42779.867118055547</c:v>
                </c:pt>
                <c:pt idx="1053">
                  <c:v>42779.908784722233</c:v>
                </c:pt>
                <c:pt idx="1054">
                  <c:v>42779.95045138889</c:v>
                </c:pt>
                <c:pt idx="1055">
                  <c:v>42779.992118055547</c:v>
                </c:pt>
                <c:pt idx="1056">
                  <c:v>42780.033784722233</c:v>
                </c:pt>
                <c:pt idx="1057">
                  <c:v>42780.07545138889</c:v>
                </c:pt>
                <c:pt idx="1058">
                  <c:v>42780.117118055547</c:v>
                </c:pt>
                <c:pt idx="1059">
                  <c:v>42780.158784722233</c:v>
                </c:pt>
                <c:pt idx="1060">
                  <c:v>42780.20045138889</c:v>
                </c:pt>
                <c:pt idx="1061">
                  <c:v>42780.242118055547</c:v>
                </c:pt>
                <c:pt idx="1062">
                  <c:v>42780.283784722233</c:v>
                </c:pt>
                <c:pt idx="1063">
                  <c:v>42780.32545138889</c:v>
                </c:pt>
                <c:pt idx="1064">
                  <c:v>42780.367118055547</c:v>
                </c:pt>
                <c:pt idx="1065">
                  <c:v>42780.408784722233</c:v>
                </c:pt>
                <c:pt idx="1066">
                  <c:v>42780.45045138889</c:v>
                </c:pt>
                <c:pt idx="1067">
                  <c:v>42780.492118055547</c:v>
                </c:pt>
                <c:pt idx="1068">
                  <c:v>42780.533784722233</c:v>
                </c:pt>
                <c:pt idx="1069">
                  <c:v>42780.575474537043</c:v>
                </c:pt>
                <c:pt idx="1070">
                  <c:v>42780.6171412037</c:v>
                </c:pt>
                <c:pt idx="1071">
                  <c:v>42780.658807870372</c:v>
                </c:pt>
                <c:pt idx="1072">
                  <c:v>42780.700543981482</c:v>
                </c:pt>
                <c:pt idx="1073">
                  <c:v>42780.742210648154</c:v>
                </c:pt>
                <c:pt idx="1074">
                  <c:v>42780.783877314818</c:v>
                </c:pt>
                <c:pt idx="1075">
                  <c:v>42780.825543981482</c:v>
                </c:pt>
                <c:pt idx="1076">
                  <c:v>42780.867210648154</c:v>
                </c:pt>
                <c:pt idx="1077">
                  <c:v>42780.908877314818</c:v>
                </c:pt>
                <c:pt idx="1078">
                  <c:v>42780.950543981482</c:v>
                </c:pt>
                <c:pt idx="1079">
                  <c:v>42780.992210648154</c:v>
                </c:pt>
                <c:pt idx="1080">
                  <c:v>42781.033877314818</c:v>
                </c:pt>
                <c:pt idx="1081">
                  <c:v>42781.075543981482</c:v>
                </c:pt>
                <c:pt idx="1082">
                  <c:v>42781.117210648154</c:v>
                </c:pt>
                <c:pt idx="1083">
                  <c:v>42781.158877314818</c:v>
                </c:pt>
                <c:pt idx="1084">
                  <c:v>42781.200543981482</c:v>
                </c:pt>
                <c:pt idx="1085">
                  <c:v>42781.242210648154</c:v>
                </c:pt>
                <c:pt idx="1086">
                  <c:v>42781.283877314818</c:v>
                </c:pt>
                <c:pt idx="1087">
                  <c:v>42781.325543981482</c:v>
                </c:pt>
                <c:pt idx="1088">
                  <c:v>42781.367210648154</c:v>
                </c:pt>
                <c:pt idx="1089">
                  <c:v>42781.408877314818</c:v>
                </c:pt>
                <c:pt idx="1090">
                  <c:v>42781.450543981482</c:v>
                </c:pt>
                <c:pt idx="1091">
                  <c:v>42781.492210648154</c:v>
                </c:pt>
                <c:pt idx="1092">
                  <c:v>42781.533877314818</c:v>
                </c:pt>
                <c:pt idx="1093">
                  <c:v>42781.575567129628</c:v>
                </c:pt>
                <c:pt idx="1094">
                  <c:v>42781.6172337963</c:v>
                </c:pt>
                <c:pt idx="1095">
                  <c:v>42781.658900462957</c:v>
                </c:pt>
                <c:pt idx="1096">
                  <c:v>42781.700624999998</c:v>
                </c:pt>
                <c:pt idx="1097">
                  <c:v>42781.742291666669</c:v>
                </c:pt>
                <c:pt idx="1098">
                  <c:v>42781.783958333333</c:v>
                </c:pt>
                <c:pt idx="1099">
                  <c:v>42781.825624999998</c:v>
                </c:pt>
                <c:pt idx="1100">
                  <c:v>42781.867291666669</c:v>
                </c:pt>
                <c:pt idx="1101">
                  <c:v>42781.908958333333</c:v>
                </c:pt>
                <c:pt idx="1102">
                  <c:v>42781.950624999998</c:v>
                </c:pt>
                <c:pt idx="1103">
                  <c:v>42781.992291666669</c:v>
                </c:pt>
                <c:pt idx="1104">
                  <c:v>42782.033958333333</c:v>
                </c:pt>
                <c:pt idx="1105">
                  <c:v>42782.075624999998</c:v>
                </c:pt>
                <c:pt idx="1106">
                  <c:v>42782.117291666669</c:v>
                </c:pt>
                <c:pt idx="1107">
                  <c:v>42782.158958333333</c:v>
                </c:pt>
                <c:pt idx="1108">
                  <c:v>42782.200624999998</c:v>
                </c:pt>
                <c:pt idx="1109">
                  <c:v>42782.242291666669</c:v>
                </c:pt>
                <c:pt idx="1110">
                  <c:v>42782.283958333333</c:v>
                </c:pt>
                <c:pt idx="1111">
                  <c:v>42782.325624999998</c:v>
                </c:pt>
                <c:pt idx="1112">
                  <c:v>42782.367291666669</c:v>
                </c:pt>
                <c:pt idx="1113">
                  <c:v>42782.408958333333</c:v>
                </c:pt>
                <c:pt idx="1114">
                  <c:v>42782.450624999998</c:v>
                </c:pt>
                <c:pt idx="1115">
                  <c:v>42782.492291666669</c:v>
                </c:pt>
                <c:pt idx="1116">
                  <c:v>42782.533958333333</c:v>
                </c:pt>
                <c:pt idx="1117">
                  <c:v>42782.575648148151</c:v>
                </c:pt>
                <c:pt idx="1118">
                  <c:v>42782.617314814823</c:v>
                </c:pt>
                <c:pt idx="1119">
                  <c:v>42782.65898148148</c:v>
                </c:pt>
                <c:pt idx="1120">
                  <c:v>42782.700752314813</c:v>
                </c:pt>
                <c:pt idx="1121">
                  <c:v>42782.742418981477</c:v>
                </c:pt>
                <c:pt idx="1122">
                  <c:v>42782.784085648149</c:v>
                </c:pt>
                <c:pt idx="1123">
                  <c:v>42782.825752314813</c:v>
                </c:pt>
                <c:pt idx="1124">
                  <c:v>42782.867418981477</c:v>
                </c:pt>
                <c:pt idx="1125">
                  <c:v>42782.909085648149</c:v>
                </c:pt>
                <c:pt idx="1126">
                  <c:v>42782.950752314813</c:v>
                </c:pt>
                <c:pt idx="1127">
                  <c:v>42782.992418981477</c:v>
                </c:pt>
                <c:pt idx="1128">
                  <c:v>42783.034085648149</c:v>
                </c:pt>
                <c:pt idx="1129">
                  <c:v>42783.075752314813</c:v>
                </c:pt>
                <c:pt idx="1130">
                  <c:v>42783.117418981477</c:v>
                </c:pt>
                <c:pt idx="1131">
                  <c:v>42783.159085648149</c:v>
                </c:pt>
                <c:pt idx="1132">
                  <c:v>42783.200752314813</c:v>
                </c:pt>
                <c:pt idx="1133">
                  <c:v>42783.242418981477</c:v>
                </c:pt>
                <c:pt idx="1134">
                  <c:v>42783.284085648149</c:v>
                </c:pt>
                <c:pt idx="1135">
                  <c:v>42783.325752314813</c:v>
                </c:pt>
                <c:pt idx="1136">
                  <c:v>42783.367418981477</c:v>
                </c:pt>
                <c:pt idx="1137">
                  <c:v>42783.409085648149</c:v>
                </c:pt>
                <c:pt idx="1138">
                  <c:v>42783.450752314813</c:v>
                </c:pt>
                <c:pt idx="1139">
                  <c:v>42783.492418981477</c:v>
                </c:pt>
                <c:pt idx="1140">
                  <c:v>42783.534085648149</c:v>
                </c:pt>
                <c:pt idx="1141">
                  <c:v>42783.57576388889</c:v>
                </c:pt>
                <c:pt idx="1142">
                  <c:v>42783.617430555547</c:v>
                </c:pt>
                <c:pt idx="1143">
                  <c:v>42783.659097222233</c:v>
                </c:pt>
                <c:pt idx="1144">
                  <c:v>42783.700868055559</c:v>
                </c:pt>
                <c:pt idx="1145">
                  <c:v>42783.742534722223</c:v>
                </c:pt>
                <c:pt idx="1146">
                  <c:v>42783.784201388888</c:v>
                </c:pt>
                <c:pt idx="1147">
                  <c:v>42783.825868055559</c:v>
                </c:pt>
                <c:pt idx="1148">
                  <c:v>42783.867534722223</c:v>
                </c:pt>
                <c:pt idx="1149">
                  <c:v>42783.909201388888</c:v>
                </c:pt>
                <c:pt idx="1150">
                  <c:v>42783.950868055559</c:v>
                </c:pt>
                <c:pt idx="1151">
                  <c:v>42783.992534722223</c:v>
                </c:pt>
                <c:pt idx="1152">
                  <c:v>42784.034201388888</c:v>
                </c:pt>
                <c:pt idx="1153">
                  <c:v>42784.075868055559</c:v>
                </c:pt>
                <c:pt idx="1154">
                  <c:v>42784.117534722223</c:v>
                </c:pt>
                <c:pt idx="1155">
                  <c:v>42784.159201388888</c:v>
                </c:pt>
                <c:pt idx="1156">
                  <c:v>42784.200868055559</c:v>
                </c:pt>
                <c:pt idx="1157">
                  <c:v>42784.242534722223</c:v>
                </c:pt>
                <c:pt idx="1158">
                  <c:v>42784.284201388888</c:v>
                </c:pt>
                <c:pt idx="1159">
                  <c:v>42784.325868055559</c:v>
                </c:pt>
                <c:pt idx="1160">
                  <c:v>42784.367534722223</c:v>
                </c:pt>
                <c:pt idx="1161">
                  <c:v>42784.409201388888</c:v>
                </c:pt>
                <c:pt idx="1162">
                  <c:v>42784.450868055559</c:v>
                </c:pt>
                <c:pt idx="1163">
                  <c:v>42784.492534722223</c:v>
                </c:pt>
                <c:pt idx="1164">
                  <c:v>42784.534201388888</c:v>
                </c:pt>
                <c:pt idx="1165">
                  <c:v>42784.575879629629</c:v>
                </c:pt>
                <c:pt idx="1166">
                  <c:v>42784.617546296293</c:v>
                </c:pt>
                <c:pt idx="1167">
                  <c:v>42784.659212962957</c:v>
                </c:pt>
                <c:pt idx="1168">
                  <c:v>42784.700937499998</c:v>
                </c:pt>
                <c:pt idx="1169">
                  <c:v>42784.742604166669</c:v>
                </c:pt>
                <c:pt idx="1170">
                  <c:v>42784.784270833326</c:v>
                </c:pt>
                <c:pt idx="1171">
                  <c:v>42784.825937499998</c:v>
                </c:pt>
                <c:pt idx="1172">
                  <c:v>42784.867604166669</c:v>
                </c:pt>
                <c:pt idx="1173">
                  <c:v>42784.909270833326</c:v>
                </c:pt>
                <c:pt idx="1174">
                  <c:v>42784.950937499998</c:v>
                </c:pt>
                <c:pt idx="1175">
                  <c:v>42784.992604166669</c:v>
                </c:pt>
                <c:pt idx="1176">
                  <c:v>42785.034270833326</c:v>
                </c:pt>
                <c:pt idx="1177">
                  <c:v>42785.075937499998</c:v>
                </c:pt>
                <c:pt idx="1178">
                  <c:v>42785.117604166669</c:v>
                </c:pt>
                <c:pt idx="1179">
                  <c:v>42785.159270833326</c:v>
                </c:pt>
                <c:pt idx="1180">
                  <c:v>42785.200937499998</c:v>
                </c:pt>
                <c:pt idx="1181">
                  <c:v>42785.242604166669</c:v>
                </c:pt>
                <c:pt idx="1182">
                  <c:v>42785.284270833326</c:v>
                </c:pt>
                <c:pt idx="1183">
                  <c:v>42785.325937499998</c:v>
                </c:pt>
                <c:pt idx="1184">
                  <c:v>42785.367604166669</c:v>
                </c:pt>
                <c:pt idx="1185">
                  <c:v>42785.409270833326</c:v>
                </c:pt>
                <c:pt idx="1186">
                  <c:v>42785.450937499998</c:v>
                </c:pt>
                <c:pt idx="1187">
                  <c:v>42785.492604166669</c:v>
                </c:pt>
                <c:pt idx="1188">
                  <c:v>42785.534270833326</c:v>
                </c:pt>
                <c:pt idx="1189">
                  <c:v>42785.575949074067</c:v>
                </c:pt>
                <c:pt idx="1190">
                  <c:v>42785.617615740739</c:v>
                </c:pt>
                <c:pt idx="1191">
                  <c:v>42785.659282407411</c:v>
                </c:pt>
                <c:pt idx="1192">
                  <c:v>42785.701041666667</c:v>
                </c:pt>
                <c:pt idx="1193">
                  <c:v>42785.742708333331</c:v>
                </c:pt>
                <c:pt idx="1194">
                  <c:v>42785.784375000003</c:v>
                </c:pt>
                <c:pt idx="1195">
                  <c:v>42785.826041666667</c:v>
                </c:pt>
                <c:pt idx="1196">
                  <c:v>42785.867708333331</c:v>
                </c:pt>
                <c:pt idx="1197">
                  <c:v>42785.909375000003</c:v>
                </c:pt>
                <c:pt idx="1198">
                  <c:v>42785.951041666667</c:v>
                </c:pt>
                <c:pt idx="1199">
                  <c:v>42785.992708333331</c:v>
                </c:pt>
                <c:pt idx="1200">
                  <c:v>42786.034375000003</c:v>
                </c:pt>
                <c:pt idx="1201">
                  <c:v>42786.076041666667</c:v>
                </c:pt>
                <c:pt idx="1202">
                  <c:v>42786.117708333331</c:v>
                </c:pt>
                <c:pt idx="1203">
                  <c:v>42786.159375000003</c:v>
                </c:pt>
                <c:pt idx="1204">
                  <c:v>42786.201041666667</c:v>
                </c:pt>
                <c:pt idx="1205">
                  <c:v>42786.242708333331</c:v>
                </c:pt>
                <c:pt idx="1206">
                  <c:v>42786.284375000003</c:v>
                </c:pt>
                <c:pt idx="1207">
                  <c:v>42786.326041666667</c:v>
                </c:pt>
                <c:pt idx="1208">
                  <c:v>42786.367708333331</c:v>
                </c:pt>
                <c:pt idx="1209">
                  <c:v>42786.409375000003</c:v>
                </c:pt>
                <c:pt idx="1210">
                  <c:v>42786.451041666667</c:v>
                </c:pt>
                <c:pt idx="1211">
                  <c:v>42786.492708333331</c:v>
                </c:pt>
                <c:pt idx="1212">
                  <c:v>42786.534375000003</c:v>
                </c:pt>
                <c:pt idx="1213">
                  <c:v>42786.576053240737</c:v>
                </c:pt>
                <c:pt idx="1214">
                  <c:v>42786.617719907408</c:v>
                </c:pt>
                <c:pt idx="1215">
                  <c:v>42786.659386574072</c:v>
                </c:pt>
                <c:pt idx="1216">
                  <c:v>42786.701145833344</c:v>
                </c:pt>
                <c:pt idx="1217">
                  <c:v>42786.742812500001</c:v>
                </c:pt>
                <c:pt idx="1218">
                  <c:v>42786.784479166658</c:v>
                </c:pt>
                <c:pt idx="1219">
                  <c:v>42786.826145833344</c:v>
                </c:pt>
                <c:pt idx="1220">
                  <c:v>42786.867812500001</c:v>
                </c:pt>
                <c:pt idx="1221">
                  <c:v>42786.909479166658</c:v>
                </c:pt>
                <c:pt idx="1222">
                  <c:v>42786.951145833344</c:v>
                </c:pt>
                <c:pt idx="1223">
                  <c:v>42786.992812500001</c:v>
                </c:pt>
                <c:pt idx="1224">
                  <c:v>42787.034479166658</c:v>
                </c:pt>
                <c:pt idx="1225">
                  <c:v>42787.076145833344</c:v>
                </c:pt>
                <c:pt idx="1226">
                  <c:v>42787.117812500001</c:v>
                </c:pt>
                <c:pt idx="1227">
                  <c:v>42787.159479166658</c:v>
                </c:pt>
                <c:pt idx="1228">
                  <c:v>42787.201145833344</c:v>
                </c:pt>
                <c:pt idx="1229">
                  <c:v>42787.242812500001</c:v>
                </c:pt>
                <c:pt idx="1230">
                  <c:v>42787.284479166658</c:v>
                </c:pt>
                <c:pt idx="1231">
                  <c:v>42787.326145833344</c:v>
                </c:pt>
                <c:pt idx="1232">
                  <c:v>42787.367812500001</c:v>
                </c:pt>
                <c:pt idx="1233">
                  <c:v>42787.409479166658</c:v>
                </c:pt>
                <c:pt idx="1234">
                  <c:v>42787.451145833344</c:v>
                </c:pt>
                <c:pt idx="1235">
                  <c:v>42787.492812500001</c:v>
                </c:pt>
                <c:pt idx="1236">
                  <c:v>42787.534479166658</c:v>
                </c:pt>
                <c:pt idx="1237">
                  <c:v>42787.576157407413</c:v>
                </c:pt>
                <c:pt idx="1238">
                  <c:v>42787.617824074077</c:v>
                </c:pt>
                <c:pt idx="1239">
                  <c:v>42787.659490740742</c:v>
                </c:pt>
                <c:pt idx="1240">
                  <c:v>42787.701261574082</c:v>
                </c:pt>
                <c:pt idx="1241">
                  <c:v>42787.742928240739</c:v>
                </c:pt>
                <c:pt idx="1242">
                  <c:v>42787.784594907411</c:v>
                </c:pt>
                <c:pt idx="1243">
                  <c:v>42787.826261574082</c:v>
                </c:pt>
                <c:pt idx="1244">
                  <c:v>42787.867928240739</c:v>
                </c:pt>
                <c:pt idx="1245">
                  <c:v>42787.909594907411</c:v>
                </c:pt>
                <c:pt idx="1246">
                  <c:v>42787.951261574082</c:v>
                </c:pt>
                <c:pt idx="1247">
                  <c:v>42787.992928240739</c:v>
                </c:pt>
                <c:pt idx="1248">
                  <c:v>42788.034594907411</c:v>
                </c:pt>
                <c:pt idx="1249">
                  <c:v>42788.076261574082</c:v>
                </c:pt>
                <c:pt idx="1250">
                  <c:v>42788.117928240739</c:v>
                </c:pt>
                <c:pt idx="1251">
                  <c:v>42788.159594907411</c:v>
                </c:pt>
                <c:pt idx="1252">
                  <c:v>42788.201261574082</c:v>
                </c:pt>
                <c:pt idx="1253">
                  <c:v>42788.242928240739</c:v>
                </c:pt>
                <c:pt idx="1254">
                  <c:v>42788.284594907411</c:v>
                </c:pt>
                <c:pt idx="1255">
                  <c:v>42788.326261574082</c:v>
                </c:pt>
                <c:pt idx="1256">
                  <c:v>42788.367928240739</c:v>
                </c:pt>
                <c:pt idx="1257">
                  <c:v>42788.409594907411</c:v>
                </c:pt>
                <c:pt idx="1258">
                  <c:v>42788.451261574082</c:v>
                </c:pt>
                <c:pt idx="1259">
                  <c:v>42788.492928240739</c:v>
                </c:pt>
                <c:pt idx="1260">
                  <c:v>42788.534594907411</c:v>
                </c:pt>
                <c:pt idx="1261">
                  <c:v>42788.576273148137</c:v>
                </c:pt>
                <c:pt idx="1262">
                  <c:v>42788.617939814823</c:v>
                </c:pt>
                <c:pt idx="1263">
                  <c:v>42788.65960648148</c:v>
                </c:pt>
                <c:pt idx="1264">
                  <c:v>42788.701365740737</c:v>
                </c:pt>
                <c:pt idx="1265">
                  <c:v>42788.743032407408</c:v>
                </c:pt>
                <c:pt idx="1266">
                  <c:v>42788.784699074073</c:v>
                </c:pt>
                <c:pt idx="1267">
                  <c:v>42788.826365740737</c:v>
                </c:pt>
                <c:pt idx="1268">
                  <c:v>42788.868032407408</c:v>
                </c:pt>
                <c:pt idx="1269">
                  <c:v>42788.909699074073</c:v>
                </c:pt>
                <c:pt idx="1270">
                  <c:v>42788.951365740737</c:v>
                </c:pt>
                <c:pt idx="1271">
                  <c:v>42788.993032407408</c:v>
                </c:pt>
                <c:pt idx="1272">
                  <c:v>42789.034699074073</c:v>
                </c:pt>
                <c:pt idx="1273">
                  <c:v>42789.076365740737</c:v>
                </c:pt>
                <c:pt idx="1274">
                  <c:v>42789.118032407408</c:v>
                </c:pt>
                <c:pt idx="1275">
                  <c:v>42789.159699074073</c:v>
                </c:pt>
                <c:pt idx="1276">
                  <c:v>42789.201365740737</c:v>
                </c:pt>
                <c:pt idx="1277">
                  <c:v>42789.243032407408</c:v>
                </c:pt>
                <c:pt idx="1278">
                  <c:v>42789.284699074073</c:v>
                </c:pt>
                <c:pt idx="1279">
                  <c:v>42789.326365740737</c:v>
                </c:pt>
                <c:pt idx="1280">
                  <c:v>42789.368032407408</c:v>
                </c:pt>
                <c:pt idx="1281">
                  <c:v>42789.409699074073</c:v>
                </c:pt>
                <c:pt idx="1282">
                  <c:v>42789.451365740737</c:v>
                </c:pt>
                <c:pt idx="1283">
                  <c:v>42789.493032407408</c:v>
                </c:pt>
                <c:pt idx="1284">
                  <c:v>42789.534699074073</c:v>
                </c:pt>
                <c:pt idx="1285">
                  <c:v>42789.576377314806</c:v>
                </c:pt>
                <c:pt idx="1286">
                  <c:v>42789.618043981478</c:v>
                </c:pt>
                <c:pt idx="1287">
                  <c:v>42789.659710648149</c:v>
                </c:pt>
                <c:pt idx="1288">
                  <c:v>42789.701504629629</c:v>
                </c:pt>
                <c:pt idx="1289">
                  <c:v>42789.743171296293</c:v>
                </c:pt>
                <c:pt idx="1290">
                  <c:v>42789.784837962958</c:v>
                </c:pt>
                <c:pt idx="1291">
                  <c:v>42789.826504629629</c:v>
                </c:pt>
                <c:pt idx="1292">
                  <c:v>42789.868171296293</c:v>
                </c:pt>
                <c:pt idx="1293">
                  <c:v>42789.909837962958</c:v>
                </c:pt>
                <c:pt idx="1294">
                  <c:v>42789.951504629629</c:v>
                </c:pt>
                <c:pt idx="1295">
                  <c:v>42789.993171296293</c:v>
                </c:pt>
                <c:pt idx="1296">
                  <c:v>42790.034837962958</c:v>
                </c:pt>
                <c:pt idx="1297">
                  <c:v>42790.076504629629</c:v>
                </c:pt>
                <c:pt idx="1298">
                  <c:v>42790.118171296293</c:v>
                </c:pt>
                <c:pt idx="1299">
                  <c:v>42790.159837962958</c:v>
                </c:pt>
                <c:pt idx="1300">
                  <c:v>42790.201504629629</c:v>
                </c:pt>
                <c:pt idx="1301">
                  <c:v>42790.243171296293</c:v>
                </c:pt>
                <c:pt idx="1302">
                  <c:v>42790.284837962958</c:v>
                </c:pt>
                <c:pt idx="1303">
                  <c:v>42790.326504629629</c:v>
                </c:pt>
                <c:pt idx="1304">
                  <c:v>42790.368171296293</c:v>
                </c:pt>
                <c:pt idx="1305">
                  <c:v>42790.409837962958</c:v>
                </c:pt>
                <c:pt idx="1306">
                  <c:v>42790.451504629629</c:v>
                </c:pt>
                <c:pt idx="1307">
                  <c:v>42790.493171296293</c:v>
                </c:pt>
                <c:pt idx="1308">
                  <c:v>42790.534837962958</c:v>
                </c:pt>
                <c:pt idx="1309">
                  <c:v>42790.576527777783</c:v>
                </c:pt>
                <c:pt idx="1310">
                  <c:v>42790.618194444447</c:v>
                </c:pt>
                <c:pt idx="1311">
                  <c:v>42790.659861111111</c:v>
                </c:pt>
                <c:pt idx="1312">
                  <c:v>42790.701620370368</c:v>
                </c:pt>
                <c:pt idx="1313">
                  <c:v>42790.743287037039</c:v>
                </c:pt>
                <c:pt idx="1314">
                  <c:v>42790.784953703696</c:v>
                </c:pt>
                <c:pt idx="1315">
                  <c:v>42790.826620370368</c:v>
                </c:pt>
                <c:pt idx="1316">
                  <c:v>42790.868287037039</c:v>
                </c:pt>
                <c:pt idx="1317">
                  <c:v>42790.909953703696</c:v>
                </c:pt>
                <c:pt idx="1318">
                  <c:v>42790.951620370368</c:v>
                </c:pt>
                <c:pt idx="1319">
                  <c:v>42790.993287037039</c:v>
                </c:pt>
                <c:pt idx="1320">
                  <c:v>42791.034953703696</c:v>
                </c:pt>
                <c:pt idx="1321">
                  <c:v>42791.076620370368</c:v>
                </c:pt>
                <c:pt idx="1322">
                  <c:v>42791.118287037039</c:v>
                </c:pt>
                <c:pt idx="1323">
                  <c:v>42791.159953703696</c:v>
                </c:pt>
                <c:pt idx="1324">
                  <c:v>42791.201620370368</c:v>
                </c:pt>
                <c:pt idx="1325">
                  <c:v>42791.243287037039</c:v>
                </c:pt>
                <c:pt idx="1326">
                  <c:v>42791.284953703696</c:v>
                </c:pt>
                <c:pt idx="1327">
                  <c:v>42791.326620370368</c:v>
                </c:pt>
                <c:pt idx="1328">
                  <c:v>42791.368287037039</c:v>
                </c:pt>
                <c:pt idx="1329">
                  <c:v>42791.409953703696</c:v>
                </c:pt>
                <c:pt idx="1330">
                  <c:v>42791.451620370368</c:v>
                </c:pt>
                <c:pt idx="1331">
                  <c:v>42791.493287037039</c:v>
                </c:pt>
                <c:pt idx="1332">
                  <c:v>42791.534953703696</c:v>
                </c:pt>
                <c:pt idx="1333">
                  <c:v>42791.576631944437</c:v>
                </c:pt>
                <c:pt idx="1334">
                  <c:v>42791.618298611109</c:v>
                </c:pt>
                <c:pt idx="1335">
                  <c:v>42791.65996527778</c:v>
                </c:pt>
                <c:pt idx="1336">
                  <c:v>42791.701724537037</c:v>
                </c:pt>
                <c:pt idx="1337">
                  <c:v>42791.743391203701</c:v>
                </c:pt>
                <c:pt idx="1338">
                  <c:v>42791.785057870373</c:v>
                </c:pt>
                <c:pt idx="1339">
                  <c:v>42791.826724537037</c:v>
                </c:pt>
                <c:pt idx="1340">
                  <c:v>42791.868391203701</c:v>
                </c:pt>
                <c:pt idx="1341">
                  <c:v>42791.910057870373</c:v>
                </c:pt>
                <c:pt idx="1342">
                  <c:v>42791.951724537037</c:v>
                </c:pt>
                <c:pt idx="1343">
                  <c:v>42791.993391203701</c:v>
                </c:pt>
                <c:pt idx="1344">
                  <c:v>42792.035057870373</c:v>
                </c:pt>
                <c:pt idx="1345">
                  <c:v>42792.076724537037</c:v>
                </c:pt>
                <c:pt idx="1346">
                  <c:v>42792.118391203701</c:v>
                </c:pt>
                <c:pt idx="1347">
                  <c:v>42792.160057870373</c:v>
                </c:pt>
                <c:pt idx="1348">
                  <c:v>42792.201724537037</c:v>
                </c:pt>
                <c:pt idx="1349">
                  <c:v>42792.243391203701</c:v>
                </c:pt>
                <c:pt idx="1350">
                  <c:v>42792.285057870373</c:v>
                </c:pt>
                <c:pt idx="1351">
                  <c:v>42792.326724537037</c:v>
                </c:pt>
                <c:pt idx="1352">
                  <c:v>42792.368391203701</c:v>
                </c:pt>
                <c:pt idx="1353">
                  <c:v>42792.410057870373</c:v>
                </c:pt>
                <c:pt idx="1354">
                  <c:v>42792.451724537037</c:v>
                </c:pt>
                <c:pt idx="1355">
                  <c:v>42792.493391203701</c:v>
                </c:pt>
                <c:pt idx="1356">
                  <c:v>42792.535057870373</c:v>
                </c:pt>
                <c:pt idx="1357">
                  <c:v>42792.576747685183</c:v>
                </c:pt>
                <c:pt idx="1358">
                  <c:v>42792.618414351848</c:v>
                </c:pt>
                <c:pt idx="1359">
                  <c:v>42792.660081018519</c:v>
                </c:pt>
                <c:pt idx="1360">
                  <c:v>42792.701805555553</c:v>
                </c:pt>
                <c:pt idx="1361">
                  <c:v>42792.743472222217</c:v>
                </c:pt>
                <c:pt idx="1362">
                  <c:v>42792.785138888888</c:v>
                </c:pt>
                <c:pt idx="1363">
                  <c:v>42792.826805555553</c:v>
                </c:pt>
                <c:pt idx="1364">
                  <c:v>42792.868472222217</c:v>
                </c:pt>
                <c:pt idx="1365">
                  <c:v>42792.910138888888</c:v>
                </c:pt>
                <c:pt idx="1366">
                  <c:v>42792.951805555553</c:v>
                </c:pt>
                <c:pt idx="1367">
                  <c:v>42792.993472222217</c:v>
                </c:pt>
                <c:pt idx="1368">
                  <c:v>42793.035138888888</c:v>
                </c:pt>
                <c:pt idx="1369">
                  <c:v>42793.076805555553</c:v>
                </c:pt>
                <c:pt idx="1370">
                  <c:v>42793.118472222217</c:v>
                </c:pt>
                <c:pt idx="1371">
                  <c:v>42793.160138888888</c:v>
                </c:pt>
                <c:pt idx="1372">
                  <c:v>42793.201805555553</c:v>
                </c:pt>
                <c:pt idx="1373">
                  <c:v>42793.243472222217</c:v>
                </c:pt>
                <c:pt idx="1374">
                  <c:v>42793.285138888888</c:v>
                </c:pt>
                <c:pt idx="1375">
                  <c:v>42793.326805555553</c:v>
                </c:pt>
                <c:pt idx="1376">
                  <c:v>42793.368472222217</c:v>
                </c:pt>
                <c:pt idx="1377">
                  <c:v>42793.410138888888</c:v>
                </c:pt>
                <c:pt idx="1378">
                  <c:v>42793.451805555553</c:v>
                </c:pt>
                <c:pt idx="1379">
                  <c:v>42793.493472222217</c:v>
                </c:pt>
                <c:pt idx="1380">
                  <c:v>42793.535138888888</c:v>
                </c:pt>
                <c:pt idx="1381">
                  <c:v>42793.576828703714</c:v>
                </c:pt>
                <c:pt idx="1382">
                  <c:v>42793.618495370371</c:v>
                </c:pt>
                <c:pt idx="1383">
                  <c:v>42793.660162037027</c:v>
                </c:pt>
                <c:pt idx="1384">
                  <c:v>42793.701909722222</c:v>
                </c:pt>
                <c:pt idx="1385">
                  <c:v>42793.743576388893</c:v>
                </c:pt>
                <c:pt idx="1386">
                  <c:v>42793.785243055558</c:v>
                </c:pt>
                <c:pt idx="1387">
                  <c:v>42793.826909722222</c:v>
                </c:pt>
                <c:pt idx="1388">
                  <c:v>42793.868622685193</c:v>
                </c:pt>
                <c:pt idx="1389">
                  <c:v>42793.910254629627</c:v>
                </c:pt>
                <c:pt idx="1390">
                  <c:v>42793.951921296299</c:v>
                </c:pt>
                <c:pt idx="1391">
                  <c:v>42793.993587962963</c:v>
                </c:pt>
                <c:pt idx="1392">
                  <c:v>42794.035254629627</c:v>
                </c:pt>
                <c:pt idx="1393">
                  <c:v>42794.076921296299</c:v>
                </c:pt>
                <c:pt idx="1394">
                  <c:v>42794.118587962963</c:v>
                </c:pt>
                <c:pt idx="1395">
                  <c:v>42794.160254629627</c:v>
                </c:pt>
                <c:pt idx="1396">
                  <c:v>42794.201921296299</c:v>
                </c:pt>
                <c:pt idx="1397">
                  <c:v>42794.243587962963</c:v>
                </c:pt>
                <c:pt idx="1398">
                  <c:v>42794.285254629627</c:v>
                </c:pt>
                <c:pt idx="1399">
                  <c:v>42794.326921296299</c:v>
                </c:pt>
                <c:pt idx="1400">
                  <c:v>42794.368587962963</c:v>
                </c:pt>
                <c:pt idx="1401">
                  <c:v>42794.410254629627</c:v>
                </c:pt>
                <c:pt idx="1402">
                  <c:v>42794.451921296299</c:v>
                </c:pt>
                <c:pt idx="1403">
                  <c:v>42794.493587962963</c:v>
                </c:pt>
                <c:pt idx="1404">
                  <c:v>42794.535254629627</c:v>
                </c:pt>
                <c:pt idx="1405">
                  <c:v>42794.576944444438</c:v>
                </c:pt>
                <c:pt idx="1406">
                  <c:v>42794.618611111109</c:v>
                </c:pt>
                <c:pt idx="1407">
                  <c:v>42794.660277777781</c:v>
                </c:pt>
                <c:pt idx="1408">
                  <c:v>42794.702013888891</c:v>
                </c:pt>
                <c:pt idx="1409">
                  <c:v>42794.743680555563</c:v>
                </c:pt>
                <c:pt idx="1410">
                  <c:v>42794.78534722222</c:v>
                </c:pt>
                <c:pt idx="1411">
                  <c:v>42794.827013888891</c:v>
                </c:pt>
                <c:pt idx="1412">
                  <c:v>42794.868680555563</c:v>
                </c:pt>
                <c:pt idx="1413">
                  <c:v>42794.91034722222</c:v>
                </c:pt>
                <c:pt idx="1414">
                  <c:v>42794.952013888891</c:v>
                </c:pt>
                <c:pt idx="1415">
                  <c:v>42794.993680555563</c:v>
                </c:pt>
                <c:pt idx="1416">
                  <c:v>42795.03534722222</c:v>
                </c:pt>
                <c:pt idx="1417">
                  <c:v>42795.077013888891</c:v>
                </c:pt>
                <c:pt idx="1418">
                  <c:v>42795.118680555563</c:v>
                </c:pt>
                <c:pt idx="1419">
                  <c:v>42795.16034722222</c:v>
                </c:pt>
                <c:pt idx="1420">
                  <c:v>42795.202013888891</c:v>
                </c:pt>
                <c:pt idx="1421">
                  <c:v>42795.243680555563</c:v>
                </c:pt>
                <c:pt idx="1422">
                  <c:v>42795.28534722222</c:v>
                </c:pt>
                <c:pt idx="1423">
                  <c:v>42795.327013888891</c:v>
                </c:pt>
                <c:pt idx="1424">
                  <c:v>42795.368680555563</c:v>
                </c:pt>
                <c:pt idx="1425">
                  <c:v>42795.41034722222</c:v>
                </c:pt>
                <c:pt idx="1426">
                  <c:v>42795.452013888891</c:v>
                </c:pt>
                <c:pt idx="1427">
                  <c:v>42795.493680555563</c:v>
                </c:pt>
                <c:pt idx="1428">
                  <c:v>42795.53534722222</c:v>
                </c:pt>
                <c:pt idx="1429">
                  <c:v>42795.577037037037</c:v>
                </c:pt>
                <c:pt idx="1430">
                  <c:v>42795.618703703702</c:v>
                </c:pt>
                <c:pt idx="1431">
                  <c:v>42795.660370370373</c:v>
                </c:pt>
                <c:pt idx="1432">
                  <c:v>42795.702094907407</c:v>
                </c:pt>
                <c:pt idx="1433">
                  <c:v>42795.743761574071</c:v>
                </c:pt>
                <c:pt idx="1434">
                  <c:v>42795.785428240742</c:v>
                </c:pt>
                <c:pt idx="1435">
                  <c:v>42795.827094907407</c:v>
                </c:pt>
                <c:pt idx="1436">
                  <c:v>42795.868761574071</c:v>
                </c:pt>
                <c:pt idx="1437">
                  <c:v>42795.910428240742</c:v>
                </c:pt>
                <c:pt idx="1438">
                  <c:v>42795.952094907407</c:v>
                </c:pt>
                <c:pt idx="1439">
                  <c:v>42795.993761574071</c:v>
                </c:pt>
                <c:pt idx="1440">
                  <c:v>42796.035428240742</c:v>
                </c:pt>
                <c:pt idx="1441">
                  <c:v>42796.077094907407</c:v>
                </c:pt>
                <c:pt idx="1442">
                  <c:v>42796.118761574071</c:v>
                </c:pt>
                <c:pt idx="1443">
                  <c:v>42796.160428240742</c:v>
                </c:pt>
                <c:pt idx="1444">
                  <c:v>42796.202094907407</c:v>
                </c:pt>
                <c:pt idx="1445">
                  <c:v>42796.243761574071</c:v>
                </c:pt>
                <c:pt idx="1446">
                  <c:v>42796.285428240742</c:v>
                </c:pt>
                <c:pt idx="1447">
                  <c:v>42796.327094907407</c:v>
                </c:pt>
                <c:pt idx="1448">
                  <c:v>42796.368761574071</c:v>
                </c:pt>
                <c:pt idx="1449">
                  <c:v>42796.410428240742</c:v>
                </c:pt>
                <c:pt idx="1450">
                  <c:v>42796.452094907407</c:v>
                </c:pt>
                <c:pt idx="1451">
                  <c:v>42796.493761574071</c:v>
                </c:pt>
                <c:pt idx="1452">
                  <c:v>42796.535428240742</c:v>
                </c:pt>
                <c:pt idx="1453">
                  <c:v>42796.577118055553</c:v>
                </c:pt>
                <c:pt idx="1454">
                  <c:v>42796.618784722217</c:v>
                </c:pt>
                <c:pt idx="1455">
                  <c:v>42796.660451388889</c:v>
                </c:pt>
                <c:pt idx="1456">
                  <c:v>42796.702222222222</c:v>
                </c:pt>
                <c:pt idx="1457">
                  <c:v>42796.743888888886</c:v>
                </c:pt>
                <c:pt idx="1458">
                  <c:v>42796.785555555558</c:v>
                </c:pt>
                <c:pt idx="1459">
                  <c:v>42796.827222222222</c:v>
                </c:pt>
                <c:pt idx="1460">
                  <c:v>42796.868888888886</c:v>
                </c:pt>
                <c:pt idx="1461">
                  <c:v>42796.910555555558</c:v>
                </c:pt>
                <c:pt idx="1462">
                  <c:v>42796.952222222222</c:v>
                </c:pt>
                <c:pt idx="1463">
                  <c:v>42796.993888888886</c:v>
                </c:pt>
                <c:pt idx="1464">
                  <c:v>42797.035555555558</c:v>
                </c:pt>
                <c:pt idx="1465">
                  <c:v>42797.077222222222</c:v>
                </c:pt>
                <c:pt idx="1466">
                  <c:v>42797.118888888886</c:v>
                </c:pt>
                <c:pt idx="1467">
                  <c:v>42797.160555555558</c:v>
                </c:pt>
                <c:pt idx="1468">
                  <c:v>42797.202222222222</c:v>
                </c:pt>
                <c:pt idx="1469">
                  <c:v>42797.243888888886</c:v>
                </c:pt>
                <c:pt idx="1470">
                  <c:v>42797.285555555558</c:v>
                </c:pt>
                <c:pt idx="1471">
                  <c:v>42797.327222222222</c:v>
                </c:pt>
                <c:pt idx="1472">
                  <c:v>42797.368888888886</c:v>
                </c:pt>
                <c:pt idx="1473">
                  <c:v>42797.410555555558</c:v>
                </c:pt>
                <c:pt idx="1474">
                  <c:v>42797.452222222222</c:v>
                </c:pt>
                <c:pt idx="1475">
                  <c:v>42797.493888888886</c:v>
                </c:pt>
                <c:pt idx="1476">
                  <c:v>42797.535555555558</c:v>
                </c:pt>
                <c:pt idx="1477">
                  <c:v>42797.577245370368</c:v>
                </c:pt>
                <c:pt idx="1478">
                  <c:v>42797.61891203704</c:v>
                </c:pt>
                <c:pt idx="1479">
                  <c:v>42797.660578703697</c:v>
                </c:pt>
                <c:pt idx="1480">
                  <c:v>42797.702326388891</c:v>
                </c:pt>
                <c:pt idx="1481">
                  <c:v>42797.743993055563</c:v>
                </c:pt>
                <c:pt idx="1482">
                  <c:v>42797.78565972222</c:v>
                </c:pt>
                <c:pt idx="1483">
                  <c:v>42797.827326388891</c:v>
                </c:pt>
                <c:pt idx="1484">
                  <c:v>42797.868993055563</c:v>
                </c:pt>
                <c:pt idx="1485">
                  <c:v>42797.91065972222</c:v>
                </c:pt>
                <c:pt idx="1486">
                  <c:v>42797.952326388891</c:v>
                </c:pt>
                <c:pt idx="1487">
                  <c:v>42797.993993055563</c:v>
                </c:pt>
                <c:pt idx="1488">
                  <c:v>42798.03565972222</c:v>
                </c:pt>
                <c:pt idx="1489">
                  <c:v>42798.077326388891</c:v>
                </c:pt>
                <c:pt idx="1490">
                  <c:v>42798.118993055563</c:v>
                </c:pt>
                <c:pt idx="1491">
                  <c:v>42798.16065972222</c:v>
                </c:pt>
                <c:pt idx="1492">
                  <c:v>42798.202326388891</c:v>
                </c:pt>
                <c:pt idx="1493">
                  <c:v>42798.243993055563</c:v>
                </c:pt>
                <c:pt idx="1494">
                  <c:v>42798.28565972222</c:v>
                </c:pt>
                <c:pt idx="1495">
                  <c:v>42798.327326388891</c:v>
                </c:pt>
                <c:pt idx="1496">
                  <c:v>42798.368993055563</c:v>
                </c:pt>
                <c:pt idx="1497">
                  <c:v>42798.41065972222</c:v>
                </c:pt>
                <c:pt idx="1498">
                  <c:v>42798.452326388891</c:v>
                </c:pt>
                <c:pt idx="1499">
                  <c:v>42798.493993055563</c:v>
                </c:pt>
                <c:pt idx="1500">
                  <c:v>42798.53565972222</c:v>
                </c:pt>
                <c:pt idx="1501">
                  <c:v>42798.577349537038</c:v>
                </c:pt>
                <c:pt idx="1502">
                  <c:v>42798.619016203702</c:v>
                </c:pt>
                <c:pt idx="1503">
                  <c:v>42798.660682870373</c:v>
                </c:pt>
                <c:pt idx="1504">
                  <c:v>42798.702430555553</c:v>
                </c:pt>
                <c:pt idx="1505">
                  <c:v>42798.744097222218</c:v>
                </c:pt>
                <c:pt idx="1506">
                  <c:v>42798.785763888889</c:v>
                </c:pt>
                <c:pt idx="1507">
                  <c:v>42798.827430555553</c:v>
                </c:pt>
                <c:pt idx="1508">
                  <c:v>42798.869097222218</c:v>
                </c:pt>
                <c:pt idx="1509">
                  <c:v>42798.910763888889</c:v>
                </c:pt>
                <c:pt idx="1510">
                  <c:v>42798.952430555553</c:v>
                </c:pt>
                <c:pt idx="1511">
                  <c:v>42798.994097222218</c:v>
                </c:pt>
                <c:pt idx="1512">
                  <c:v>42799.035763888889</c:v>
                </c:pt>
                <c:pt idx="1513">
                  <c:v>42799.077430555553</c:v>
                </c:pt>
                <c:pt idx="1514">
                  <c:v>42799.119097222218</c:v>
                </c:pt>
                <c:pt idx="1515">
                  <c:v>42799.160763888889</c:v>
                </c:pt>
                <c:pt idx="1516">
                  <c:v>42799.202430555553</c:v>
                </c:pt>
                <c:pt idx="1517">
                  <c:v>42799.244097222218</c:v>
                </c:pt>
                <c:pt idx="1518">
                  <c:v>42799.285763888889</c:v>
                </c:pt>
                <c:pt idx="1519">
                  <c:v>42799.327430555553</c:v>
                </c:pt>
                <c:pt idx="1520">
                  <c:v>42799.369097222218</c:v>
                </c:pt>
                <c:pt idx="1521">
                  <c:v>42799.410763888889</c:v>
                </c:pt>
                <c:pt idx="1522">
                  <c:v>42799.452430555553</c:v>
                </c:pt>
                <c:pt idx="1523">
                  <c:v>42799.494097222218</c:v>
                </c:pt>
                <c:pt idx="1524">
                  <c:v>42799.535763888889</c:v>
                </c:pt>
                <c:pt idx="1525">
                  <c:v>42799.577453703707</c:v>
                </c:pt>
                <c:pt idx="1526">
                  <c:v>42799.619120370371</c:v>
                </c:pt>
                <c:pt idx="1527">
                  <c:v>42799.660787037043</c:v>
                </c:pt>
                <c:pt idx="1528">
                  <c:v>42799.702523148153</c:v>
                </c:pt>
                <c:pt idx="1529">
                  <c:v>42799.744189814817</c:v>
                </c:pt>
                <c:pt idx="1530">
                  <c:v>42799.785856481481</c:v>
                </c:pt>
                <c:pt idx="1531">
                  <c:v>42799.827523148153</c:v>
                </c:pt>
                <c:pt idx="1532">
                  <c:v>42799.869189814817</c:v>
                </c:pt>
                <c:pt idx="1533">
                  <c:v>42799.910856481481</c:v>
                </c:pt>
                <c:pt idx="1534">
                  <c:v>42799.952523148153</c:v>
                </c:pt>
                <c:pt idx="1535">
                  <c:v>42799.994189814817</c:v>
                </c:pt>
                <c:pt idx="1536">
                  <c:v>42800.035856481481</c:v>
                </c:pt>
                <c:pt idx="1537">
                  <c:v>42800.077523148153</c:v>
                </c:pt>
                <c:pt idx="1538">
                  <c:v>42800.119189814817</c:v>
                </c:pt>
                <c:pt idx="1539">
                  <c:v>42800.160856481481</c:v>
                </c:pt>
                <c:pt idx="1540">
                  <c:v>42800.202523148153</c:v>
                </c:pt>
                <c:pt idx="1541">
                  <c:v>42800.244189814817</c:v>
                </c:pt>
                <c:pt idx="1542">
                  <c:v>42800.285856481481</c:v>
                </c:pt>
                <c:pt idx="1543">
                  <c:v>42800.327523148153</c:v>
                </c:pt>
                <c:pt idx="1544">
                  <c:v>42800.369189814817</c:v>
                </c:pt>
                <c:pt idx="1545">
                  <c:v>42800.410856481481</c:v>
                </c:pt>
                <c:pt idx="1546">
                  <c:v>42800.452523148153</c:v>
                </c:pt>
                <c:pt idx="1547">
                  <c:v>42800.494189814817</c:v>
                </c:pt>
                <c:pt idx="1548">
                  <c:v>42800.535856481481</c:v>
                </c:pt>
                <c:pt idx="1549">
                  <c:v>42800.577546296299</c:v>
                </c:pt>
                <c:pt idx="1550">
                  <c:v>42800.619212962964</c:v>
                </c:pt>
                <c:pt idx="1551">
                  <c:v>42800.660879629628</c:v>
                </c:pt>
                <c:pt idx="1552">
                  <c:v>42800.702627314808</c:v>
                </c:pt>
                <c:pt idx="1553">
                  <c:v>42800.744293981479</c:v>
                </c:pt>
                <c:pt idx="1554">
                  <c:v>42800.785960648151</c:v>
                </c:pt>
                <c:pt idx="1555">
                  <c:v>42800.827627314808</c:v>
                </c:pt>
                <c:pt idx="1556">
                  <c:v>42800.869293981479</c:v>
                </c:pt>
                <c:pt idx="1557">
                  <c:v>42800.910960648151</c:v>
                </c:pt>
                <c:pt idx="1558">
                  <c:v>42800.952627314808</c:v>
                </c:pt>
                <c:pt idx="1559">
                  <c:v>42800.994293981479</c:v>
                </c:pt>
                <c:pt idx="1560">
                  <c:v>42801.035960648151</c:v>
                </c:pt>
                <c:pt idx="1561">
                  <c:v>42801.077627314808</c:v>
                </c:pt>
                <c:pt idx="1562">
                  <c:v>42801.119293981479</c:v>
                </c:pt>
                <c:pt idx="1563">
                  <c:v>42801.160960648151</c:v>
                </c:pt>
                <c:pt idx="1564">
                  <c:v>42801.202627314808</c:v>
                </c:pt>
                <c:pt idx="1565">
                  <c:v>42801.244293981479</c:v>
                </c:pt>
                <c:pt idx="1566">
                  <c:v>42801.285960648151</c:v>
                </c:pt>
                <c:pt idx="1567">
                  <c:v>42801.327627314808</c:v>
                </c:pt>
                <c:pt idx="1568">
                  <c:v>42801.369293981479</c:v>
                </c:pt>
                <c:pt idx="1569">
                  <c:v>42801.410960648151</c:v>
                </c:pt>
                <c:pt idx="1570">
                  <c:v>42801.452627314808</c:v>
                </c:pt>
                <c:pt idx="1571">
                  <c:v>42801.494293981479</c:v>
                </c:pt>
                <c:pt idx="1572">
                  <c:v>42801.535960648151</c:v>
                </c:pt>
                <c:pt idx="1573">
                  <c:v>42801.577638888892</c:v>
                </c:pt>
                <c:pt idx="1574">
                  <c:v>42801.619305555563</c:v>
                </c:pt>
                <c:pt idx="1575">
                  <c:v>42801.66097222222</c:v>
                </c:pt>
                <c:pt idx="1576">
                  <c:v>42801.70275462963</c:v>
                </c:pt>
                <c:pt idx="1577">
                  <c:v>42801.744421296287</c:v>
                </c:pt>
                <c:pt idx="1578">
                  <c:v>42801.786087962973</c:v>
                </c:pt>
                <c:pt idx="1579">
                  <c:v>42801.82775462963</c:v>
                </c:pt>
                <c:pt idx="1580">
                  <c:v>42801.869421296287</c:v>
                </c:pt>
                <c:pt idx="1581">
                  <c:v>42801.911087962973</c:v>
                </c:pt>
                <c:pt idx="1582">
                  <c:v>42801.95275462963</c:v>
                </c:pt>
                <c:pt idx="1583">
                  <c:v>42801.994421296287</c:v>
                </c:pt>
                <c:pt idx="1584">
                  <c:v>42802.036087962973</c:v>
                </c:pt>
                <c:pt idx="1585">
                  <c:v>42802.07775462963</c:v>
                </c:pt>
                <c:pt idx="1586">
                  <c:v>42802.119421296287</c:v>
                </c:pt>
                <c:pt idx="1587">
                  <c:v>42802.161087962973</c:v>
                </c:pt>
                <c:pt idx="1588">
                  <c:v>42802.20275462963</c:v>
                </c:pt>
                <c:pt idx="1589">
                  <c:v>42802.244421296287</c:v>
                </c:pt>
                <c:pt idx="1590">
                  <c:v>42802.286087962973</c:v>
                </c:pt>
                <c:pt idx="1591">
                  <c:v>42802.32775462963</c:v>
                </c:pt>
                <c:pt idx="1592">
                  <c:v>42802.369421296287</c:v>
                </c:pt>
                <c:pt idx="1593">
                  <c:v>42802.411087962973</c:v>
                </c:pt>
                <c:pt idx="1594">
                  <c:v>42802.45275462963</c:v>
                </c:pt>
                <c:pt idx="1595">
                  <c:v>42802.494421296287</c:v>
                </c:pt>
                <c:pt idx="1596">
                  <c:v>42802.536087962973</c:v>
                </c:pt>
                <c:pt idx="1597">
                  <c:v>42802.577766203707</c:v>
                </c:pt>
                <c:pt idx="1598">
                  <c:v>42802.619432870371</c:v>
                </c:pt>
                <c:pt idx="1599">
                  <c:v>42802.661099537043</c:v>
                </c:pt>
                <c:pt idx="1600">
                  <c:v>42802.702777777777</c:v>
                </c:pt>
                <c:pt idx="1601">
                  <c:v>42802.744444444441</c:v>
                </c:pt>
                <c:pt idx="1602">
                  <c:v>42802.786111111112</c:v>
                </c:pt>
                <c:pt idx="1603">
                  <c:v>42802.827777777777</c:v>
                </c:pt>
                <c:pt idx="1604">
                  <c:v>42802.869444444441</c:v>
                </c:pt>
                <c:pt idx="1605">
                  <c:v>42802.911111111112</c:v>
                </c:pt>
                <c:pt idx="1606">
                  <c:v>42802.952777777777</c:v>
                </c:pt>
                <c:pt idx="1607">
                  <c:v>42802.994444444441</c:v>
                </c:pt>
                <c:pt idx="1608">
                  <c:v>42803.036111111112</c:v>
                </c:pt>
                <c:pt idx="1609">
                  <c:v>42803.077777777777</c:v>
                </c:pt>
                <c:pt idx="1610">
                  <c:v>42803.119444444441</c:v>
                </c:pt>
                <c:pt idx="1611">
                  <c:v>42803.161111111112</c:v>
                </c:pt>
                <c:pt idx="1612">
                  <c:v>42803.202777777777</c:v>
                </c:pt>
                <c:pt idx="1613">
                  <c:v>42803.244444444441</c:v>
                </c:pt>
                <c:pt idx="1614">
                  <c:v>42803.286111111112</c:v>
                </c:pt>
                <c:pt idx="1615">
                  <c:v>42803.327777777777</c:v>
                </c:pt>
                <c:pt idx="1616">
                  <c:v>42803.369444444441</c:v>
                </c:pt>
                <c:pt idx="1617">
                  <c:v>42803.411111111112</c:v>
                </c:pt>
                <c:pt idx="1618">
                  <c:v>42803.452777777777</c:v>
                </c:pt>
                <c:pt idx="1619">
                  <c:v>42803.494444444441</c:v>
                </c:pt>
                <c:pt idx="1620">
                  <c:v>42803.536111111112</c:v>
                </c:pt>
                <c:pt idx="1621">
                  <c:v>42803.577789351853</c:v>
                </c:pt>
                <c:pt idx="1622">
                  <c:v>42803.619456018518</c:v>
                </c:pt>
                <c:pt idx="1623">
                  <c:v>42803.661122685182</c:v>
                </c:pt>
                <c:pt idx="1624">
                  <c:v>42803.702800925923</c:v>
                </c:pt>
                <c:pt idx="1625">
                  <c:v>42803.744467592587</c:v>
                </c:pt>
                <c:pt idx="1626">
                  <c:v>42803.786134259259</c:v>
                </c:pt>
                <c:pt idx="1627">
                  <c:v>42803.827800925923</c:v>
                </c:pt>
                <c:pt idx="1628">
                  <c:v>42803.869467592587</c:v>
                </c:pt>
                <c:pt idx="1629">
                  <c:v>42803.911134259259</c:v>
                </c:pt>
                <c:pt idx="1630">
                  <c:v>42803.952800925923</c:v>
                </c:pt>
                <c:pt idx="1631">
                  <c:v>42803.994467592587</c:v>
                </c:pt>
                <c:pt idx="1632">
                  <c:v>42804.036134259259</c:v>
                </c:pt>
                <c:pt idx="1633">
                  <c:v>42804.077800925923</c:v>
                </c:pt>
                <c:pt idx="1634">
                  <c:v>42804.119467592587</c:v>
                </c:pt>
                <c:pt idx="1635">
                  <c:v>42804.161134259259</c:v>
                </c:pt>
                <c:pt idx="1636">
                  <c:v>42804.202800925923</c:v>
                </c:pt>
                <c:pt idx="1637">
                  <c:v>42804.244467592587</c:v>
                </c:pt>
                <c:pt idx="1638">
                  <c:v>42804.286134259259</c:v>
                </c:pt>
                <c:pt idx="1639">
                  <c:v>42804.327800925923</c:v>
                </c:pt>
                <c:pt idx="1640">
                  <c:v>42804.369467592587</c:v>
                </c:pt>
                <c:pt idx="1641">
                  <c:v>42804.411134259259</c:v>
                </c:pt>
                <c:pt idx="1642">
                  <c:v>42804.452800925923</c:v>
                </c:pt>
                <c:pt idx="1643">
                  <c:v>42804.494467592587</c:v>
                </c:pt>
                <c:pt idx="1644">
                  <c:v>42804.536134259259</c:v>
                </c:pt>
                <c:pt idx="1645">
                  <c:v>42804.577824074076</c:v>
                </c:pt>
                <c:pt idx="1646">
                  <c:v>42804.619490740741</c:v>
                </c:pt>
                <c:pt idx="1647">
                  <c:v>42804.661157407398</c:v>
                </c:pt>
                <c:pt idx="1648">
                  <c:v>42804.702835648153</c:v>
                </c:pt>
                <c:pt idx="1649">
                  <c:v>42804.744502314818</c:v>
                </c:pt>
                <c:pt idx="1650">
                  <c:v>42804.786168981482</c:v>
                </c:pt>
                <c:pt idx="1651">
                  <c:v>42804.827835648153</c:v>
                </c:pt>
                <c:pt idx="1652">
                  <c:v>42804.869502314818</c:v>
                </c:pt>
                <c:pt idx="1653">
                  <c:v>42804.911168981482</c:v>
                </c:pt>
                <c:pt idx="1654">
                  <c:v>42804.952835648153</c:v>
                </c:pt>
                <c:pt idx="1655">
                  <c:v>42804.994502314818</c:v>
                </c:pt>
                <c:pt idx="1656">
                  <c:v>42805.036168981482</c:v>
                </c:pt>
                <c:pt idx="1657">
                  <c:v>42805.077835648153</c:v>
                </c:pt>
                <c:pt idx="1658">
                  <c:v>42805.119502314818</c:v>
                </c:pt>
                <c:pt idx="1659">
                  <c:v>42805.161168981482</c:v>
                </c:pt>
                <c:pt idx="1660">
                  <c:v>42805.202835648153</c:v>
                </c:pt>
                <c:pt idx="1661">
                  <c:v>42805.244502314818</c:v>
                </c:pt>
                <c:pt idx="1662">
                  <c:v>42805.286168981482</c:v>
                </c:pt>
                <c:pt idx="1663">
                  <c:v>42805.327835648153</c:v>
                </c:pt>
                <c:pt idx="1664">
                  <c:v>42805.369502314818</c:v>
                </c:pt>
                <c:pt idx="1665">
                  <c:v>42805.411168981482</c:v>
                </c:pt>
                <c:pt idx="1666">
                  <c:v>42805.452835648153</c:v>
                </c:pt>
                <c:pt idx="1667">
                  <c:v>42805.494502314818</c:v>
                </c:pt>
                <c:pt idx="1668">
                  <c:v>42805.536168981482</c:v>
                </c:pt>
                <c:pt idx="1669">
                  <c:v>42805.577847222223</c:v>
                </c:pt>
                <c:pt idx="1670">
                  <c:v>42805.619513888887</c:v>
                </c:pt>
                <c:pt idx="1671">
                  <c:v>42805.661180555559</c:v>
                </c:pt>
                <c:pt idx="1672">
                  <c:v>42805.7028587963</c:v>
                </c:pt>
                <c:pt idx="1673">
                  <c:v>42805.744525462957</c:v>
                </c:pt>
                <c:pt idx="1674">
                  <c:v>42805.786192129628</c:v>
                </c:pt>
                <c:pt idx="1675">
                  <c:v>42805.8278587963</c:v>
                </c:pt>
                <c:pt idx="1676">
                  <c:v>42805.869525462957</c:v>
                </c:pt>
                <c:pt idx="1677">
                  <c:v>42805.911192129628</c:v>
                </c:pt>
                <c:pt idx="1678">
                  <c:v>42805.9528587963</c:v>
                </c:pt>
                <c:pt idx="1679">
                  <c:v>42805.994525462957</c:v>
                </c:pt>
                <c:pt idx="1680">
                  <c:v>42806.036192129628</c:v>
                </c:pt>
                <c:pt idx="1681">
                  <c:v>42806.0778587963</c:v>
                </c:pt>
                <c:pt idx="1682">
                  <c:v>42806.119525462957</c:v>
                </c:pt>
                <c:pt idx="1683">
                  <c:v>42806.161192129628</c:v>
                </c:pt>
                <c:pt idx="1684">
                  <c:v>42806.2028587963</c:v>
                </c:pt>
                <c:pt idx="1685">
                  <c:v>42806.244525462957</c:v>
                </c:pt>
                <c:pt idx="1686">
                  <c:v>42806.286192129628</c:v>
                </c:pt>
                <c:pt idx="1687">
                  <c:v>42806.3278587963</c:v>
                </c:pt>
                <c:pt idx="1688">
                  <c:v>42806.369525462957</c:v>
                </c:pt>
                <c:pt idx="1689">
                  <c:v>42806.411192129628</c:v>
                </c:pt>
                <c:pt idx="1690">
                  <c:v>42806.4528587963</c:v>
                </c:pt>
                <c:pt idx="1691">
                  <c:v>42806.494525462957</c:v>
                </c:pt>
                <c:pt idx="1692">
                  <c:v>42806.536192129628</c:v>
                </c:pt>
                <c:pt idx="1693">
                  <c:v>42806.577870370369</c:v>
                </c:pt>
                <c:pt idx="1694">
                  <c:v>42806.619537037041</c:v>
                </c:pt>
                <c:pt idx="1695">
                  <c:v>42806.661203703698</c:v>
                </c:pt>
                <c:pt idx="1696">
                  <c:v>42806.702881944453</c:v>
                </c:pt>
                <c:pt idx="1697">
                  <c:v>42806.74454861111</c:v>
                </c:pt>
                <c:pt idx="1698">
                  <c:v>42806.786215277767</c:v>
                </c:pt>
                <c:pt idx="1699">
                  <c:v>42806.827881944453</c:v>
                </c:pt>
                <c:pt idx="1700">
                  <c:v>42806.86954861111</c:v>
                </c:pt>
                <c:pt idx="1701">
                  <c:v>42806.911215277767</c:v>
                </c:pt>
                <c:pt idx="1702">
                  <c:v>42806.952881944453</c:v>
                </c:pt>
                <c:pt idx="1703">
                  <c:v>42806.99454861111</c:v>
                </c:pt>
                <c:pt idx="1704">
                  <c:v>42807.036215277767</c:v>
                </c:pt>
                <c:pt idx="1705">
                  <c:v>42807.077881944453</c:v>
                </c:pt>
                <c:pt idx="1706">
                  <c:v>42807.11954861111</c:v>
                </c:pt>
                <c:pt idx="1707">
                  <c:v>42807.161215277767</c:v>
                </c:pt>
                <c:pt idx="1708">
                  <c:v>42807.202881944453</c:v>
                </c:pt>
                <c:pt idx="1709">
                  <c:v>42807.24454861111</c:v>
                </c:pt>
                <c:pt idx="1710">
                  <c:v>42807.286215277767</c:v>
                </c:pt>
                <c:pt idx="1711">
                  <c:v>42807.327881944453</c:v>
                </c:pt>
                <c:pt idx="1712">
                  <c:v>42807.36954861111</c:v>
                </c:pt>
                <c:pt idx="1713">
                  <c:v>42807.411215277767</c:v>
                </c:pt>
                <c:pt idx="1714">
                  <c:v>42807.452881944453</c:v>
                </c:pt>
                <c:pt idx="1715">
                  <c:v>42807.49454861111</c:v>
                </c:pt>
                <c:pt idx="1716">
                  <c:v>42807.536215277767</c:v>
                </c:pt>
                <c:pt idx="1717">
                  <c:v>42807.577881944453</c:v>
                </c:pt>
                <c:pt idx="1718">
                  <c:v>42807.61954861111</c:v>
                </c:pt>
                <c:pt idx="1719">
                  <c:v>42807.661215277767</c:v>
                </c:pt>
                <c:pt idx="1720">
                  <c:v>42807.702870370369</c:v>
                </c:pt>
                <c:pt idx="1721">
                  <c:v>42807.744537037041</c:v>
                </c:pt>
                <c:pt idx="1722">
                  <c:v>42807.786203703698</c:v>
                </c:pt>
                <c:pt idx="1723">
                  <c:v>42807.827870370369</c:v>
                </c:pt>
                <c:pt idx="1724">
                  <c:v>42807.869583333333</c:v>
                </c:pt>
                <c:pt idx="1725">
                  <c:v>42807.911215277767</c:v>
                </c:pt>
                <c:pt idx="1726">
                  <c:v>42807.952881944453</c:v>
                </c:pt>
                <c:pt idx="1727">
                  <c:v>42807.99454861111</c:v>
                </c:pt>
                <c:pt idx="1728">
                  <c:v>42808.036215277767</c:v>
                </c:pt>
                <c:pt idx="1729">
                  <c:v>42808.077881944453</c:v>
                </c:pt>
                <c:pt idx="1730">
                  <c:v>42808.11954861111</c:v>
                </c:pt>
                <c:pt idx="1731">
                  <c:v>42808.161215277767</c:v>
                </c:pt>
                <c:pt idx="1732">
                  <c:v>42808.202881944453</c:v>
                </c:pt>
                <c:pt idx="1733">
                  <c:v>42808.24454861111</c:v>
                </c:pt>
                <c:pt idx="1734">
                  <c:v>42808.286215277767</c:v>
                </c:pt>
                <c:pt idx="1735">
                  <c:v>42808.327881944453</c:v>
                </c:pt>
                <c:pt idx="1736">
                  <c:v>42808.36954861111</c:v>
                </c:pt>
                <c:pt idx="1737">
                  <c:v>42808.411215277767</c:v>
                </c:pt>
                <c:pt idx="1738">
                  <c:v>42808.452881944453</c:v>
                </c:pt>
                <c:pt idx="1739">
                  <c:v>42808.49454861111</c:v>
                </c:pt>
                <c:pt idx="1740">
                  <c:v>42808.536215277767</c:v>
                </c:pt>
                <c:pt idx="1741">
                  <c:v>42808.577881944453</c:v>
                </c:pt>
                <c:pt idx="1742">
                  <c:v>42808.61954861111</c:v>
                </c:pt>
                <c:pt idx="1743">
                  <c:v>42808.661215277767</c:v>
                </c:pt>
                <c:pt idx="1744">
                  <c:v>42808.702893518523</c:v>
                </c:pt>
                <c:pt idx="1745">
                  <c:v>42808.744560185187</c:v>
                </c:pt>
                <c:pt idx="1746">
                  <c:v>42808.786226851851</c:v>
                </c:pt>
                <c:pt idx="1747">
                  <c:v>42808.827893518523</c:v>
                </c:pt>
                <c:pt idx="1748">
                  <c:v>42808.869560185187</c:v>
                </c:pt>
                <c:pt idx="1749">
                  <c:v>42808.911226851851</c:v>
                </c:pt>
                <c:pt idx="1750">
                  <c:v>42808.952893518523</c:v>
                </c:pt>
                <c:pt idx="1751">
                  <c:v>42808.994560185187</c:v>
                </c:pt>
                <c:pt idx="1752">
                  <c:v>42809.036226851851</c:v>
                </c:pt>
                <c:pt idx="1753">
                  <c:v>42809.077893518523</c:v>
                </c:pt>
                <c:pt idx="1754">
                  <c:v>42809.119560185187</c:v>
                </c:pt>
                <c:pt idx="1755">
                  <c:v>42809.161226851851</c:v>
                </c:pt>
                <c:pt idx="1756">
                  <c:v>42809.202893518523</c:v>
                </c:pt>
                <c:pt idx="1757">
                  <c:v>42809.244560185187</c:v>
                </c:pt>
                <c:pt idx="1758">
                  <c:v>42809.286226851851</c:v>
                </c:pt>
                <c:pt idx="1759">
                  <c:v>42809.327893518523</c:v>
                </c:pt>
                <c:pt idx="1760">
                  <c:v>42809.369560185187</c:v>
                </c:pt>
                <c:pt idx="1761">
                  <c:v>42809.411226851851</c:v>
                </c:pt>
                <c:pt idx="1762">
                  <c:v>42809.452893518523</c:v>
                </c:pt>
                <c:pt idx="1763">
                  <c:v>42809.494560185187</c:v>
                </c:pt>
                <c:pt idx="1764">
                  <c:v>42809.536226851851</c:v>
                </c:pt>
                <c:pt idx="1765">
                  <c:v>42809.577893518523</c:v>
                </c:pt>
                <c:pt idx="1766">
                  <c:v>42809.619560185187</c:v>
                </c:pt>
                <c:pt idx="1767">
                  <c:v>42809.661226851851</c:v>
                </c:pt>
                <c:pt idx="1768">
                  <c:v>42809.702881944453</c:v>
                </c:pt>
                <c:pt idx="1769">
                  <c:v>42809.74454861111</c:v>
                </c:pt>
                <c:pt idx="1770">
                  <c:v>42809.786215277767</c:v>
                </c:pt>
                <c:pt idx="1771">
                  <c:v>42809.827881944453</c:v>
                </c:pt>
                <c:pt idx="1772">
                  <c:v>42809.86959490741</c:v>
                </c:pt>
                <c:pt idx="1773">
                  <c:v>42809.911226851851</c:v>
                </c:pt>
                <c:pt idx="1774">
                  <c:v>42809.952893518523</c:v>
                </c:pt>
                <c:pt idx="1775">
                  <c:v>42809.994560185187</c:v>
                </c:pt>
                <c:pt idx="1776">
                  <c:v>42810.036226851851</c:v>
                </c:pt>
                <c:pt idx="1777">
                  <c:v>42810.077893518523</c:v>
                </c:pt>
                <c:pt idx="1778">
                  <c:v>42810.119560185187</c:v>
                </c:pt>
                <c:pt idx="1779">
                  <c:v>42810.161226851851</c:v>
                </c:pt>
                <c:pt idx="1780">
                  <c:v>42810.202893518523</c:v>
                </c:pt>
                <c:pt idx="1781">
                  <c:v>42810.244560185187</c:v>
                </c:pt>
                <c:pt idx="1782">
                  <c:v>42810.286226851851</c:v>
                </c:pt>
                <c:pt idx="1783">
                  <c:v>42810.327893518523</c:v>
                </c:pt>
                <c:pt idx="1784">
                  <c:v>42810.369560185187</c:v>
                </c:pt>
                <c:pt idx="1785">
                  <c:v>42810.411226851851</c:v>
                </c:pt>
                <c:pt idx="1786">
                  <c:v>42810.452893518523</c:v>
                </c:pt>
                <c:pt idx="1787">
                  <c:v>42810.494560185187</c:v>
                </c:pt>
                <c:pt idx="1788">
                  <c:v>42810.536226851851</c:v>
                </c:pt>
                <c:pt idx="1789">
                  <c:v>42810.577916666669</c:v>
                </c:pt>
                <c:pt idx="1790">
                  <c:v>42810.619583333333</c:v>
                </c:pt>
                <c:pt idx="1791">
                  <c:v>42810.661249999997</c:v>
                </c:pt>
                <c:pt idx="1792">
                  <c:v>42810.702916666669</c:v>
                </c:pt>
                <c:pt idx="1793">
                  <c:v>42810.744583333333</c:v>
                </c:pt>
                <c:pt idx="1794">
                  <c:v>42810.786249999997</c:v>
                </c:pt>
                <c:pt idx="1795">
                  <c:v>42810.827916666669</c:v>
                </c:pt>
                <c:pt idx="1796">
                  <c:v>42810.869583333333</c:v>
                </c:pt>
                <c:pt idx="1797">
                  <c:v>42810.911249999997</c:v>
                </c:pt>
                <c:pt idx="1798">
                  <c:v>42810.952916666669</c:v>
                </c:pt>
                <c:pt idx="1799">
                  <c:v>42810.994583333333</c:v>
                </c:pt>
                <c:pt idx="1800">
                  <c:v>42811.036249999997</c:v>
                </c:pt>
                <c:pt idx="1801">
                  <c:v>42811.077916666669</c:v>
                </c:pt>
                <c:pt idx="1802">
                  <c:v>42811.119583333333</c:v>
                </c:pt>
                <c:pt idx="1803">
                  <c:v>42811.161249999997</c:v>
                </c:pt>
                <c:pt idx="1804">
                  <c:v>42811.202916666669</c:v>
                </c:pt>
                <c:pt idx="1805">
                  <c:v>42811.244583333333</c:v>
                </c:pt>
                <c:pt idx="1806">
                  <c:v>42811.286249999997</c:v>
                </c:pt>
                <c:pt idx="1807">
                  <c:v>42811.327916666669</c:v>
                </c:pt>
                <c:pt idx="1808">
                  <c:v>42811.369583333333</c:v>
                </c:pt>
                <c:pt idx="1809">
                  <c:v>42811.411249999997</c:v>
                </c:pt>
                <c:pt idx="1810">
                  <c:v>42811.452916666669</c:v>
                </c:pt>
                <c:pt idx="1811">
                  <c:v>42811.494583333333</c:v>
                </c:pt>
                <c:pt idx="1812">
                  <c:v>42811.536249999997</c:v>
                </c:pt>
                <c:pt idx="1813">
                  <c:v>42811.577928240738</c:v>
                </c:pt>
                <c:pt idx="1814">
                  <c:v>42811.61959490741</c:v>
                </c:pt>
                <c:pt idx="1815">
                  <c:v>42811.661261574067</c:v>
                </c:pt>
                <c:pt idx="1816">
                  <c:v>42811.702939814822</c:v>
                </c:pt>
                <c:pt idx="1817">
                  <c:v>42811.744606481479</c:v>
                </c:pt>
                <c:pt idx="1818">
                  <c:v>42811.786273148151</c:v>
                </c:pt>
                <c:pt idx="1819">
                  <c:v>42811.827939814822</c:v>
                </c:pt>
                <c:pt idx="1820">
                  <c:v>42811.869606481479</c:v>
                </c:pt>
                <c:pt idx="1821">
                  <c:v>42811.911273148151</c:v>
                </c:pt>
                <c:pt idx="1822">
                  <c:v>42811.952939814822</c:v>
                </c:pt>
                <c:pt idx="1823">
                  <c:v>42811.994606481479</c:v>
                </c:pt>
                <c:pt idx="1824">
                  <c:v>42812.036273148151</c:v>
                </c:pt>
                <c:pt idx="1825">
                  <c:v>42812.077939814822</c:v>
                </c:pt>
                <c:pt idx="1826">
                  <c:v>42812.119606481479</c:v>
                </c:pt>
                <c:pt idx="1827">
                  <c:v>42812.161273148151</c:v>
                </c:pt>
                <c:pt idx="1828">
                  <c:v>42812.202939814822</c:v>
                </c:pt>
                <c:pt idx="1829">
                  <c:v>42812.244606481479</c:v>
                </c:pt>
                <c:pt idx="1830">
                  <c:v>42812.286273148151</c:v>
                </c:pt>
                <c:pt idx="1831">
                  <c:v>42812.327939814822</c:v>
                </c:pt>
                <c:pt idx="1832">
                  <c:v>42812.369606481479</c:v>
                </c:pt>
                <c:pt idx="1833">
                  <c:v>42812.411273148151</c:v>
                </c:pt>
                <c:pt idx="1834">
                  <c:v>42812.452939814822</c:v>
                </c:pt>
                <c:pt idx="1835">
                  <c:v>42812.494606481479</c:v>
                </c:pt>
                <c:pt idx="1836">
                  <c:v>42812.536273148151</c:v>
                </c:pt>
                <c:pt idx="1837">
                  <c:v>42812.577951388892</c:v>
                </c:pt>
                <c:pt idx="1838">
                  <c:v>42812.619618055563</c:v>
                </c:pt>
                <c:pt idx="1839">
                  <c:v>42812.66128472222</c:v>
                </c:pt>
                <c:pt idx="1840">
                  <c:v>42812.702962962961</c:v>
                </c:pt>
                <c:pt idx="1841">
                  <c:v>42812.744629629633</c:v>
                </c:pt>
                <c:pt idx="1842">
                  <c:v>42812.786296296297</c:v>
                </c:pt>
                <c:pt idx="1843">
                  <c:v>42812.827962962961</c:v>
                </c:pt>
                <c:pt idx="1844">
                  <c:v>42812.869629629633</c:v>
                </c:pt>
                <c:pt idx="1845">
                  <c:v>42812.911296296297</c:v>
                </c:pt>
                <c:pt idx="1846">
                  <c:v>42812.952962962961</c:v>
                </c:pt>
                <c:pt idx="1847">
                  <c:v>42812.994629629633</c:v>
                </c:pt>
                <c:pt idx="1848">
                  <c:v>42813.036296296297</c:v>
                </c:pt>
                <c:pt idx="1849">
                  <c:v>42813.077962962961</c:v>
                </c:pt>
                <c:pt idx="1850">
                  <c:v>42813.119629629633</c:v>
                </c:pt>
                <c:pt idx="1851">
                  <c:v>42813.161296296297</c:v>
                </c:pt>
                <c:pt idx="1852">
                  <c:v>42813.202962962961</c:v>
                </c:pt>
                <c:pt idx="1853">
                  <c:v>42813.244629629633</c:v>
                </c:pt>
                <c:pt idx="1854">
                  <c:v>42813.286296296297</c:v>
                </c:pt>
                <c:pt idx="1855">
                  <c:v>42813.327962962961</c:v>
                </c:pt>
                <c:pt idx="1856">
                  <c:v>42813.369629629633</c:v>
                </c:pt>
                <c:pt idx="1857">
                  <c:v>42813.411296296297</c:v>
                </c:pt>
                <c:pt idx="1858">
                  <c:v>42813.452962962961</c:v>
                </c:pt>
                <c:pt idx="1859">
                  <c:v>42813.494629629633</c:v>
                </c:pt>
                <c:pt idx="1860">
                  <c:v>42813.536296296297</c:v>
                </c:pt>
                <c:pt idx="1861">
                  <c:v>42813.577974537038</c:v>
                </c:pt>
                <c:pt idx="1862">
                  <c:v>42813.619641203702</c:v>
                </c:pt>
                <c:pt idx="1863">
                  <c:v>42813.661307870367</c:v>
                </c:pt>
                <c:pt idx="1864">
                  <c:v>42813.702986111108</c:v>
                </c:pt>
                <c:pt idx="1865">
                  <c:v>42813.744652777779</c:v>
                </c:pt>
                <c:pt idx="1866">
                  <c:v>42813.786319444444</c:v>
                </c:pt>
                <c:pt idx="1867">
                  <c:v>42813.827986111108</c:v>
                </c:pt>
                <c:pt idx="1868">
                  <c:v>42813.869652777779</c:v>
                </c:pt>
                <c:pt idx="1869">
                  <c:v>42813.911319444444</c:v>
                </c:pt>
                <c:pt idx="1870">
                  <c:v>42813.952986111108</c:v>
                </c:pt>
                <c:pt idx="1871">
                  <c:v>42813.994652777779</c:v>
                </c:pt>
                <c:pt idx="1872">
                  <c:v>42814.036319444444</c:v>
                </c:pt>
                <c:pt idx="1873">
                  <c:v>42814.077986111108</c:v>
                </c:pt>
                <c:pt idx="1874">
                  <c:v>42814.119652777779</c:v>
                </c:pt>
                <c:pt idx="1875">
                  <c:v>42814.161319444444</c:v>
                </c:pt>
                <c:pt idx="1876">
                  <c:v>42814.202986111108</c:v>
                </c:pt>
                <c:pt idx="1877">
                  <c:v>42814.244652777779</c:v>
                </c:pt>
                <c:pt idx="1878">
                  <c:v>42814.286319444444</c:v>
                </c:pt>
                <c:pt idx="1879">
                  <c:v>42814.327986111108</c:v>
                </c:pt>
                <c:pt idx="1880">
                  <c:v>42814.369652777779</c:v>
                </c:pt>
                <c:pt idx="1881">
                  <c:v>42814.411319444444</c:v>
                </c:pt>
                <c:pt idx="1882">
                  <c:v>42814.452986111108</c:v>
                </c:pt>
                <c:pt idx="1883">
                  <c:v>42814.494652777779</c:v>
                </c:pt>
                <c:pt idx="1884">
                  <c:v>42814.536319444444</c:v>
                </c:pt>
                <c:pt idx="1885">
                  <c:v>42814.577997685177</c:v>
                </c:pt>
                <c:pt idx="1886">
                  <c:v>42814.619664351849</c:v>
                </c:pt>
                <c:pt idx="1887">
                  <c:v>42814.66133101852</c:v>
                </c:pt>
                <c:pt idx="1888">
                  <c:v>42814.703009259261</c:v>
                </c:pt>
                <c:pt idx="1889">
                  <c:v>42814.744675925933</c:v>
                </c:pt>
                <c:pt idx="1890">
                  <c:v>42814.78634259259</c:v>
                </c:pt>
                <c:pt idx="1891">
                  <c:v>42814.828009259261</c:v>
                </c:pt>
                <c:pt idx="1892">
                  <c:v>42814.869675925933</c:v>
                </c:pt>
                <c:pt idx="1893">
                  <c:v>42814.91134259259</c:v>
                </c:pt>
                <c:pt idx="1894">
                  <c:v>42814.953009259261</c:v>
                </c:pt>
                <c:pt idx="1895">
                  <c:v>42814.994675925933</c:v>
                </c:pt>
                <c:pt idx="1896">
                  <c:v>42815.03634259259</c:v>
                </c:pt>
                <c:pt idx="1897">
                  <c:v>42815.078009259261</c:v>
                </c:pt>
                <c:pt idx="1898">
                  <c:v>42815.119675925933</c:v>
                </c:pt>
                <c:pt idx="1899">
                  <c:v>42815.16134259259</c:v>
                </c:pt>
                <c:pt idx="1900">
                  <c:v>42815.203009259261</c:v>
                </c:pt>
                <c:pt idx="1901">
                  <c:v>42815.244675925933</c:v>
                </c:pt>
                <c:pt idx="1902">
                  <c:v>42815.28634259259</c:v>
                </c:pt>
                <c:pt idx="1903">
                  <c:v>42815.328009259261</c:v>
                </c:pt>
                <c:pt idx="1904">
                  <c:v>42815.369675925933</c:v>
                </c:pt>
                <c:pt idx="1905">
                  <c:v>42815.41134259259</c:v>
                </c:pt>
                <c:pt idx="1906">
                  <c:v>42815.453009259261</c:v>
                </c:pt>
                <c:pt idx="1907">
                  <c:v>42815.494675925933</c:v>
                </c:pt>
                <c:pt idx="1908">
                  <c:v>42815.53634259259</c:v>
                </c:pt>
                <c:pt idx="1909">
                  <c:v>42815.578020833331</c:v>
                </c:pt>
                <c:pt idx="1910">
                  <c:v>42815.619687500002</c:v>
                </c:pt>
                <c:pt idx="1911">
                  <c:v>42815.661354166667</c:v>
                </c:pt>
                <c:pt idx="1912">
                  <c:v>42815.703032407408</c:v>
                </c:pt>
                <c:pt idx="1913">
                  <c:v>42815.744699074072</c:v>
                </c:pt>
                <c:pt idx="1914">
                  <c:v>42815.786365740743</c:v>
                </c:pt>
                <c:pt idx="1915">
                  <c:v>42815.828032407408</c:v>
                </c:pt>
                <c:pt idx="1916">
                  <c:v>42815.869699074072</c:v>
                </c:pt>
                <c:pt idx="1917">
                  <c:v>42815.911365740743</c:v>
                </c:pt>
                <c:pt idx="1918">
                  <c:v>42815.953032407408</c:v>
                </c:pt>
                <c:pt idx="1919">
                  <c:v>42815.994699074072</c:v>
                </c:pt>
                <c:pt idx="1920">
                  <c:v>42816.036365740743</c:v>
                </c:pt>
                <c:pt idx="1921">
                  <c:v>42816.078032407408</c:v>
                </c:pt>
                <c:pt idx="1922">
                  <c:v>42816.119699074072</c:v>
                </c:pt>
                <c:pt idx="1923">
                  <c:v>42816.161365740743</c:v>
                </c:pt>
                <c:pt idx="1924">
                  <c:v>42816.203032407408</c:v>
                </c:pt>
                <c:pt idx="1925">
                  <c:v>42816.244699074072</c:v>
                </c:pt>
                <c:pt idx="1926">
                  <c:v>42816.286365740743</c:v>
                </c:pt>
                <c:pt idx="1927">
                  <c:v>42816.328032407408</c:v>
                </c:pt>
                <c:pt idx="1928">
                  <c:v>42816.369699074072</c:v>
                </c:pt>
                <c:pt idx="1929">
                  <c:v>42816.411365740743</c:v>
                </c:pt>
                <c:pt idx="1930">
                  <c:v>42816.453032407408</c:v>
                </c:pt>
                <c:pt idx="1931">
                  <c:v>42816.494699074072</c:v>
                </c:pt>
                <c:pt idx="1932">
                  <c:v>42816.536365740743</c:v>
                </c:pt>
                <c:pt idx="1933">
                  <c:v>42816.578055555547</c:v>
                </c:pt>
                <c:pt idx="1934">
                  <c:v>42816.619722222233</c:v>
                </c:pt>
                <c:pt idx="1935">
                  <c:v>42816.66138888889</c:v>
                </c:pt>
                <c:pt idx="1936">
                  <c:v>42816.703067129631</c:v>
                </c:pt>
                <c:pt idx="1937">
                  <c:v>42816.744733796288</c:v>
                </c:pt>
                <c:pt idx="1938">
                  <c:v>42816.786400462966</c:v>
                </c:pt>
                <c:pt idx="1939">
                  <c:v>42816.828067129631</c:v>
                </c:pt>
                <c:pt idx="1940">
                  <c:v>42816.869733796288</c:v>
                </c:pt>
                <c:pt idx="1941">
                  <c:v>42816.911400462966</c:v>
                </c:pt>
                <c:pt idx="1942">
                  <c:v>42816.953067129631</c:v>
                </c:pt>
                <c:pt idx="1943">
                  <c:v>42816.994733796288</c:v>
                </c:pt>
                <c:pt idx="1944">
                  <c:v>42817.036400462966</c:v>
                </c:pt>
                <c:pt idx="1945">
                  <c:v>42817.078067129631</c:v>
                </c:pt>
                <c:pt idx="1946">
                  <c:v>42817.119722222233</c:v>
                </c:pt>
                <c:pt idx="1947">
                  <c:v>42817.16138888889</c:v>
                </c:pt>
                <c:pt idx="1948">
                  <c:v>42817.203055555547</c:v>
                </c:pt>
                <c:pt idx="1949">
                  <c:v>42817.244768518518</c:v>
                </c:pt>
                <c:pt idx="1950">
                  <c:v>42817.286400462966</c:v>
                </c:pt>
                <c:pt idx="1951">
                  <c:v>42817.328067129631</c:v>
                </c:pt>
                <c:pt idx="1952">
                  <c:v>42817.369733796288</c:v>
                </c:pt>
                <c:pt idx="1953">
                  <c:v>42817.411400462966</c:v>
                </c:pt>
                <c:pt idx="1954">
                  <c:v>42817.453067129631</c:v>
                </c:pt>
                <c:pt idx="1955">
                  <c:v>42817.494733796288</c:v>
                </c:pt>
                <c:pt idx="1956">
                  <c:v>42817.536400462966</c:v>
                </c:pt>
                <c:pt idx="1957">
                  <c:v>42817.578090277777</c:v>
                </c:pt>
                <c:pt idx="1958">
                  <c:v>42817.619756944441</c:v>
                </c:pt>
                <c:pt idx="1959">
                  <c:v>42817.661423611113</c:v>
                </c:pt>
                <c:pt idx="1960">
                  <c:v>42817.704201388893</c:v>
                </c:pt>
                <c:pt idx="1961">
                  <c:v>42817.745868055557</c:v>
                </c:pt>
                <c:pt idx="1962">
                  <c:v>42817.787534722222</c:v>
                </c:pt>
                <c:pt idx="1963">
                  <c:v>42817.829201388893</c:v>
                </c:pt>
                <c:pt idx="1964">
                  <c:v>42817.870868055557</c:v>
                </c:pt>
                <c:pt idx="1965">
                  <c:v>42817.912534722222</c:v>
                </c:pt>
                <c:pt idx="1966">
                  <c:v>42817.954201388893</c:v>
                </c:pt>
                <c:pt idx="1967">
                  <c:v>42817.995868055557</c:v>
                </c:pt>
                <c:pt idx="1968">
                  <c:v>42818.037534722222</c:v>
                </c:pt>
                <c:pt idx="1969">
                  <c:v>42818.079201388893</c:v>
                </c:pt>
                <c:pt idx="1970">
                  <c:v>42818.120868055557</c:v>
                </c:pt>
                <c:pt idx="1971">
                  <c:v>42818.162534722222</c:v>
                </c:pt>
                <c:pt idx="1972">
                  <c:v>42818.204201388893</c:v>
                </c:pt>
                <c:pt idx="1973">
                  <c:v>42818.245868055557</c:v>
                </c:pt>
                <c:pt idx="1974">
                  <c:v>42818.287534722222</c:v>
                </c:pt>
                <c:pt idx="1975">
                  <c:v>42818.329201388893</c:v>
                </c:pt>
                <c:pt idx="1976">
                  <c:v>42818.370868055557</c:v>
                </c:pt>
                <c:pt idx="1977">
                  <c:v>42818.412534722222</c:v>
                </c:pt>
                <c:pt idx="1978">
                  <c:v>42818.454201388893</c:v>
                </c:pt>
                <c:pt idx="1979">
                  <c:v>42818.495868055557</c:v>
                </c:pt>
                <c:pt idx="1980">
                  <c:v>42818.537534722222</c:v>
                </c:pt>
                <c:pt idx="1981">
                  <c:v>42818.579212962963</c:v>
                </c:pt>
                <c:pt idx="1982">
                  <c:v>42818.620879629627</c:v>
                </c:pt>
                <c:pt idx="1983">
                  <c:v>42818.662546296298</c:v>
                </c:pt>
                <c:pt idx="1984">
                  <c:v>42818.704282407409</c:v>
                </c:pt>
                <c:pt idx="1985">
                  <c:v>42818.745949074073</c:v>
                </c:pt>
                <c:pt idx="1986">
                  <c:v>42818.787615740737</c:v>
                </c:pt>
                <c:pt idx="1987">
                  <c:v>42818.829282407409</c:v>
                </c:pt>
                <c:pt idx="1988">
                  <c:v>42818.870949074073</c:v>
                </c:pt>
                <c:pt idx="1989">
                  <c:v>42818.912615740737</c:v>
                </c:pt>
                <c:pt idx="1990">
                  <c:v>42818.954282407409</c:v>
                </c:pt>
                <c:pt idx="1991">
                  <c:v>42818.995949074073</c:v>
                </c:pt>
                <c:pt idx="1992">
                  <c:v>42819.037615740737</c:v>
                </c:pt>
                <c:pt idx="1993">
                  <c:v>42819.079282407409</c:v>
                </c:pt>
                <c:pt idx="1994">
                  <c:v>42819.120949074073</c:v>
                </c:pt>
                <c:pt idx="1995">
                  <c:v>42819.162615740737</c:v>
                </c:pt>
                <c:pt idx="1996">
                  <c:v>42819.204282407409</c:v>
                </c:pt>
                <c:pt idx="1997">
                  <c:v>42819.245949074073</c:v>
                </c:pt>
                <c:pt idx="1998">
                  <c:v>42819.287615740737</c:v>
                </c:pt>
                <c:pt idx="1999">
                  <c:v>42819.329282407409</c:v>
                </c:pt>
                <c:pt idx="2000">
                  <c:v>42819.370949074073</c:v>
                </c:pt>
                <c:pt idx="2001">
                  <c:v>42819.412615740737</c:v>
                </c:pt>
                <c:pt idx="2002">
                  <c:v>42819.454282407409</c:v>
                </c:pt>
                <c:pt idx="2003">
                  <c:v>42819.495949074073</c:v>
                </c:pt>
                <c:pt idx="2004">
                  <c:v>42819.537615740737</c:v>
                </c:pt>
                <c:pt idx="2005">
                  <c:v>42819.579305555562</c:v>
                </c:pt>
                <c:pt idx="2006">
                  <c:v>42819.620972222219</c:v>
                </c:pt>
                <c:pt idx="2007">
                  <c:v>42819.662638888891</c:v>
                </c:pt>
                <c:pt idx="2008">
                  <c:v>42819.704398148147</c:v>
                </c:pt>
                <c:pt idx="2009">
                  <c:v>42819.746064814812</c:v>
                </c:pt>
                <c:pt idx="2010">
                  <c:v>42819.787731481483</c:v>
                </c:pt>
                <c:pt idx="2011">
                  <c:v>42819.829398148147</c:v>
                </c:pt>
                <c:pt idx="2012">
                  <c:v>42819.871111111112</c:v>
                </c:pt>
                <c:pt idx="2013">
                  <c:v>42819.912743055553</c:v>
                </c:pt>
                <c:pt idx="2014">
                  <c:v>42819.954409722217</c:v>
                </c:pt>
                <c:pt idx="2015">
                  <c:v>42819.996076388888</c:v>
                </c:pt>
                <c:pt idx="2016">
                  <c:v>42820.037743055553</c:v>
                </c:pt>
                <c:pt idx="2017">
                  <c:v>42820.079409722217</c:v>
                </c:pt>
                <c:pt idx="2018">
                  <c:v>42820.121076388888</c:v>
                </c:pt>
                <c:pt idx="2019">
                  <c:v>42820.204409722217</c:v>
                </c:pt>
                <c:pt idx="2020">
                  <c:v>42820.246076388888</c:v>
                </c:pt>
                <c:pt idx="2021">
                  <c:v>42820.287743055553</c:v>
                </c:pt>
                <c:pt idx="2022">
                  <c:v>42820.329409722217</c:v>
                </c:pt>
                <c:pt idx="2023">
                  <c:v>42820.371076388888</c:v>
                </c:pt>
                <c:pt idx="2024">
                  <c:v>42820.412743055553</c:v>
                </c:pt>
                <c:pt idx="2025">
                  <c:v>42820.454409722217</c:v>
                </c:pt>
                <c:pt idx="2026">
                  <c:v>42820.496076388888</c:v>
                </c:pt>
                <c:pt idx="2027">
                  <c:v>42820.537743055553</c:v>
                </c:pt>
                <c:pt idx="2028">
                  <c:v>42820.579409722217</c:v>
                </c:pt>
                <c:pt idx="2029">
                  <c:v>42820.621099537027</c:v>
                </c:pt>
                <c:pt idx="2030">
                  <c:v>42820.662766203714</c:v>
                </c:pt>
                <c:pt idx="2031">
                  <c:v>42820.704432870371</c:v>
                </c:pt>
                <c:pt idx="2032">
                  <c:v>42820.746180555558</c:v>
                </c:pt>
                <c:pt idx="2033">
                  <c:v>42820.787847222222</c:v>
                </c:pt>
                <c:pt idx="2034">
                  <c:v>42820.829513888893</c:v>
                </c:pt>
                <c:pt idx="2035">
                  <c:v>42820.871180555558</c:v>
                </c:pt>
                <c:pt idx="2036">
                  <c:v>42820.912847222222</c:v>
                </c:pt>
                <c:pt idx="2037">
                  <c:v>42820.954513888893</c:v>
                </c:pt>
                <c:pt idx="2038">
                  <c:v>42820.996180555558</c:v>
                </c:pt>
                <c:pt idx="2039">
                  <c:v>42821.037847222222</c:v>
                </c:pt>
                <c:pt idx="2040">
                  <c:v>42821.079513888893</c:v>
                </c:pt>
                <c:pt idx="2041">
                  <c:v>42821.121180555558</c:v>
                </c:pt>
                <c:pt idx="2042">
                  <c:v>42821.162847222222</c:v>
                </c:pt>
                <c:pt idx="2043">
                  <c:v>42821.204513888893</c:v>
                </c:pt>
                <c:pt idx="2044">
                  <c:v>42821.246180555558</c:v>
                </c:pt>
                <c:pt idx="2045">
                  <c:v>42821.287847222222</c:v>
                </c:pt>
                <c:pt idx="2046">
                  <c:v>42821.329513888893</c:v>
                </c:pt>
                <c:pt idx="2047">
                  <c:v>42821.371180555558</c:v>
                </c:pt>
                <c:pt idx="2048">
                  <c:v>42821.412847222222</c:v>
                </c:pt>
                <c:pt idx="2049">
                  <c:v>42821.454513888893</c:v>
                </c:pt>
                <c:pt idx="2050">
                  <c:v>42821.496180555558</c:v>
                </c:pt>
                <c:pt idx="2051">
                  <c:v>42821.537847222222</c:v>
                </c:pt>
                <c:pt idx="2052">
                  <c:v>42821.579513888893</c:v>
                </c:pt>
                <c:pt idx="2053">
                  <c:v>42821.621203703697</c:v>
                </c:pt>
                <c:pt idx="2054">
                  <c:v>42821.662870370368</c:v>
                </c:pt>
                <c:pt idx="2055">
                  <c:v>42821.70453703704</c:v>
                </c:pt>
                <c:pt idx="2056">
                  <c:v>42821.746296296304</c:v>
                </c:pt>
                <c:pt idx="2057">
                  <c:v>42821.787962962961</c:v>
                </c:pt>
                <c:pt idx="2058">
                  <c:v>42821.829629629632</c:v>
                </c:pt>
                <c:pt idx="2059">
                  <c:v>42821.871296296304</c:v>
                </c:pt>
                <c:pt idx="2060">
                  <c:v>42821.912962962961</c:v>
                </c:pt>
                <c:pt idx="2061">
                  <c:v>42821.954629629632</c:v>
                </c:pt>
                <c:pt idx="2062">
                  <c:v>42821.996296296304</c:v>
                </c:pt>
                <c:pt idx="2063">
                  <c:v>42822.037962962961</c:v>
                </c:pt>
                <c:pt idx="2064">
                  <c:v>42822.079629629632</c:v>
                </c:pt>
                <c:pt idx="2065">
                  <c:v>42822.121296296304</c:v>
                </c:pt>
                <c:pt idx="2066">
                  <c:v>42822.162962962961</c:v>
                </c:pt>
                <c:pt idx="2067">
                  <c:v>42822.204629629632</c:v>
                </c:pt>
                <c:pt idx="2068">
                  <c:v>42822.246296296304</c:v>
                </c:pt>
                <c:pt idx="2069">
                  <c:v>42822.287962962961</c:v>
                </c:pt>
                <c:pt idx="2070">
                  <c:v>42822.329629629632</c:v>
                </c:pt>
                <c:pt idx="2071">
                  <c:v>42822.371296296304</c:v>
                </c:pt>
                <c:pt idx="2072">
                  <c:v>42822.412962962961</c:v>
                </c:pt>
                <c:pt idx="2073">
                  <c:v>42822.454629629632</c:v>
                </c:pt>
                <c:pt idx="2074">
                  <c:v>42822.496296296304</c:v>
                </c:pt>
                <c:pt idx="2075">
                  <c:v>42822.537962962961</c:v>
                </c:pt>
                <c:pt idx="2076">
                  <c:v>42822.579629629632</c:v>
                </c:pt>
                <c:pt idx="2077">
                  <c:v>42822.621319444443</c:v>
                </c:pt>
                <c:pt idx="2078">
                  <c:v>42822.662986111107</c:v>
                </c:pt>
                <c:pt idx="2079">
                  <c:v>42822.704652777778</c:v>
                </c:pt>
                <c:pt idx="2080">
                  <c:v>42822.746412037042</c:v>
                </c:pt>
                <c:pt idx="2081">
                  <c:v>42822.788078703707</c:v>
                </c:pt>
                <c:pt idx="2082">
                  <c:v>42822.829745370371</c:v>
                </c:pt>
                <c:pt idx="2083">
                  <c:v>42822.871412037042</c:v>
                </c:pt>
                <c:pt idx="2084">
                  <c:v>42822.913078703707</c:v>
                </c:pt>
                <c:pt idx="2085">
                  <c:v>42822.954745370371</c:v>
                </c:pt>
                <c:pt idx="2086">
                  <c:v>42822.996412037042</c:v>
                </c:pt>
                <c:pt idx="2087">
                  <c:v>42823.038078703707</c:v>
                </c:pt>
                <c:pt idx="2088">
                  <c:v>42823.079745370371</c:v>
                </c:pt>
                <c:pt idx="2089">
                  <c:v>42823.121412037042</c:v>
                </c:pt>
                <c:pt idx="2090">
                  <c:v>42823.163078703707</c:v>
                </c:pt>
                <c:pt idx="2091">
                  <c:v>42823.204745370371</c:v>
                </c:pt>
                <c:pt idx="2092">
                  <c:v>42823.246412037042</c:v>
                </c:pt>
                <c:pt idx="2093">
                  <c:v>42823.288078703707</c:v>
                </c:pt>
                <c:pt idx="2094">
                  <c:v>42823.329745370371</c:v>
                </c:pt>
                <c:pt idx="2095">
                  <c:v>42823.371412037042</c:v>
                </c:pt>
                <c:pt idx="2096">
                  <c:v>42823.413078703707</c:v>
                </c:pt>
                <c:pt idx="2097">
                  <c:v>42823.454745370371</c:v>
                </c:pt>
                <c:pt idx="2098">
                  <c:v>42823.496412037042</c:v>
                </c:pt>
                <c:pt idx="2099">
                  <c:v>42823.538078703707</c:v>
                </c:pt>
                <c:pt idx="2100">
                  <c:v>42823.579745370371</c:v>
                </c:pt>
                <c:pt idx="2101">
                  <c:v>42823.621423611112</c:v>
                </c:pt>
                <c:pt idx="2102">
                  <c:v>42823.663090277783</c:v>
                </c:pt>
                <c:pt idx="2103">
                  <c:v>42823.704756944448</c:v>
                </c:pt>
                <c:pt idx="2104">
                  <c:v>42823.746493055558</c:v>
                </c:pt>
                <c:pt idx="2105">
                  <c:v>42823.788159722222</c:v>
                </c:pt>
                <c:pt idx="2106">
                  <c:v>42823.829826388886</c:v>
                </c:pt>
                <c:pt idx="2107">
                  <c:v>42823.871493055558</c:v>
                </c:pt>
                <c:pt idx="2108">
                  <c:v>42823.913159722222</c:v>
                </c:pt>
                <c:pt idx="2109">
                  <c:v>42823.954826388886</c:v>
                </c:pt>
                <c:pt idx="2110">
                  <c:v>42823.996493055558</c:v>
                </c:pt>
                <c:pt idx="2111">
                  <c:v>42824.038159722222</c:v>
                </c:pt>
                <c:pt idx="2112">
                  <c:v>42824.079826388886</c:v>
                </c:pt>
                <c:pt idx="2113">
                  <c:v>42824.121493055558</c:v>
                </c:pt>
                <c:pt idx="2114">
                  <c:v>42824.163159722222</c:v>
                </c:pt>
                <c:pt idx="2115">
                  <c:v>42824.204826388886</c:v>
                </c:pt>
                <c:pt idx="2116">
                  <c:v>42824.246493055558</c:v>
                </c:pt>
                <c:pt idx="2117">
                  <c:v>42824.288159722222</c:v>
                </c:pt>
                <c:pt idx="2118">
                  <c:v>42824.329826388886</c:v>
                </c:pt>
                <c:pt idx="2119">
                  <c:v>42824.371493055558</c:v>
                </c:pt>
                <c:pt idx="2120">
                  <c:v>42824.413159722222</c:v>
                </c:pt>
                <c:pt idx="2121">
                  <c:v>42824.454826388886</c:v>
                </c:pt>
                <c:pt idx="2122">
                  <c:v>42824.496493055558</c:v>
                </c:pt>
                <c:pt idx="2123">
                  <c:v>42824.538159722222</c:v>
                </c:pt>
                <c:pt idx="2124">
                  <c:v>42824.579826388886</c:v>
                </c:pt>
                <c:pt idx="2125">
                  <c:v>42824.621504629627</c:v>
                </c:pt>
                <c:pt idx="2126">
                  <c:v>42824.663171296299</c:v>
                </c:pt>
                <c:pt idx="2127">
                  <c:v>42824.704837962963</c:v>
                </c:pt>
                <c:pt idx="2128">
                  <c:v>42824.746608796297</c:v>
                </c:pt>
                <c:pt idx="2129">
                  <c:v>42824.788275462961</c:v>
                </c:pt>
                <c:pt idx="2130">
                  <c:v>42824.829942129632</c:v>
                </c:pt>
                <c:pt idx="2131">
                  <c:v>42824.871608796297</c:v>
                </c:pt>
                <c:pt idx="2132">
                  <c:v>42824.913275462961</c:v>
                </c:pt>
                <c:pt idx="2133">
                  <c:v>42824.954942129632</c:v>
                </c:pt>
                <c:pt idx="2134">
                  <c:v>42824.996608796297</c:v>
                </c:pt>
                <c:pt idx="2135">
                  <c:v>42825.038275462961</c:v>
                </c:pt>
                <c:pt idx="2136">
                  <c:v>42825.079942129632</c:v>
                </c:pt>
                <c:pt idx="2137">
                  <c:v>42825.121608796297</c:v>
                </c:pt>
                <c:pt idx="2138">
                  <c:v>42825.163275462961</c:v>
                </c:pt>
                <c:pt idx="2139">
                  <c:v>42825.204942129632</c:v>
                </c:pt>
                <c:pt idx="2140">
                  <c:v>42825.246608796297</c:v>
                </c:pt>
                <c:pt idx="2141">
                  <c:v>42825.288275462961</c:v>
                </c:pt>
                <c:pt idx="2142">
                  <c:v>42825.329942129632</c:v>
                </c:pt>
                <c:pt idx="2143">
                  <c:v>42825.371608796297</c:v>
                </c:pt>
                <c:pt idx="2144">
                  <c:v>42825.413275462961</c:v>
                </c:pt>
                <c:pt idx="2145">
                  <c:v>42825.454942129632</c:v>
                </c:pt>
                <c:pt idx="2146">
                  <c:v>42825.496608796297</c:v>
                </c:pt>
                <c:pt idx="2147">
                  <c:v>42825.538275462961</c:v>
                </c:pt>
                <c:pt idx="2148">
                  <c:v>42825.579942129632</c:v>
                </c:pt>
                <c:pt idx="2149">
                  <c:v>42825.621620370373</c:v>
                </c:pt>
                <c:pt idx="2150">
                  <c:v>42825.663287037038</c:v>
                </c:pt>
                <c:pt idx="2151">
                  <c:v>42825.704953703702</c:v>
                </c:pt>
                <c:pt idx="2152">
                  <c:v>42825.746689814812</c:v>
                </c:pt>
                <c:pt idx="2153">
                  <c:v>42825.788356481477</c:v>
                </c:pt>
                <c:pt idx="2154">
                  <c:v>42825.830023148148</c:v>
                </c:pt>
                <c:pt idx="2155">
                  <c:v>42825.871689814812</c:v>
                </c:pt>
                <c:pt idx="2156">
                  <c:v>42825.913356481477</c:v>
                </c:pt>
                <c:pt idx="2157">
                  <c:v>42825.955023148148</c:v>
                </c:pt>
                <c:pt idx="2158">
                  <c:v>42825.996689814812</c:v>
                </c:pt>
                <c:pt idx="2159">
                  <c:v>42826.038356481477</c:v>
                </c:pt>
                <c:pt idx="2160">
                  <c:v>42826.080023148148</c:v>
                </c:pt>
                <c:pt idx="2161">
                  <c:v>42826.121689814812</c:v>
                </c:pt>
                <c:pt idx="2162">
                  <c:v>42826.163356481477</c:v>
                </c:pt>
                <c:pt idx="2163">
                  <c:v>42826.205023148148</c:v>
                </c:pt>
                <c:pt idx="2164">
                  <c:v>42826.246689814812</c:v>
                </c:pt>
                <c:pt idx="2165">
                  <c:v>42826.288356481477</c:v>
                </c:pt>
                <c:pt idx="2166">
                  <c:v>42826.330023148148</c:v>
                </c:pt>
                <c:pt idx="2167">
                  <c:v>42826.371689814812</c:v>
                </c:pt>
                <c:pt idx="2168">
                  <c:v>42826.413356481477</c:v>
                </c:pt>
                <c:pt idx="2169">
                  <c:v>42826.455023148148</c:v>
                </c:pt>
                <c:pt idx="2170">
                  <c:v>42826.496689814812</c:v>
                </c:pt>
                <c:pt idx="2171">
                  <c:v>42826.538356481477</c:v>
                </c:pt>
                <c:pt idx="2172">
                  <c:v>42826.580023148148</c:v>
                </c:pt>
                <c:pt idx="2173">
                  <c:v>42826.621689814812</c:v>
                </c:pt>
                <c:pt idx="2174">
                  <c:v>42826.663356481477</c:v>
                </c:pt>
                <c:pt idx="2175">
                  <c:v>42826.705023148148</c:v>
                </c:pt>
                <c:pt idx="2176">
                  <c:v>42826.746759259258</c:v>
                </c:pt>
                <c:pt idx="2177">
                  <c:v>42826.788425925923</c:v>
                </c:pt>
                <c:pt idx="2178">
                  <c:v>42826.830092592587</c:v>
                </c:pt>
                <c:pt idx="2179">
                  <c:v>42826.871759259258</c:v>
                </c:pt>
                <c:pt idx="2180">
                  <c:v>42826.913472222222</c:v>
                </c:pt>
                <c:pt idx="2181">
                  <c:v>42826.955104166656</c:v>
                </c:pt>
                <c:pt idx="2182">
                  <c:v>42826.996770833342</c:v>
                </c:pt>
                <c:pt idx="2183">
                  <c:v>42827.038437499999</c:v>
                </c:pt>
                <c:pt idx="2184">
                  <c:v>42827.080104166656</c:v>
                </c:pt>
                <c:pt idx="2185">
                  <c:v>42827.121770833342</c:v>
                </c:pt>
                <c:pt idx="2186">
                  <c:v>42827.163437499999</c:v>
                </c:pt>
                <c:pt idx="2187">
                  <c:v>42827.205104166656</c:v>
                </c:pt>
                <c:pt idx="2188">
                  <c:v>42827.246770833342</c:v>
                </c:pt>
                <c:pt idx="2189">
                  <c:v>42827.288437499999</c:v>
                </c:pt>
                <c:pt idx="2190">
                  <c:v>42827.330104166656</c:v>
                </c:pt>
                <c:pt idx="2191">
                  <c:v>42827.371770833342</c:v>
                </c:pt>
                <c:pt idx="2192">
                  <c:v>42827.413437499999</c:v>
                </c:pt>
                <c:pt idx="2193">
                  <c:v>42827.455104166656</c:v>
                </c:pt>
                <c:pt idx="2194">
                  <c:v>42827.496770833342</c:v>
                </c:pt>
                <c:pt idx="2195">
                  <c:v>42827.538437499999</c:v>
                </c:pt>
                <c:pt idx="2196">
                  <c:v>42827.580104166656</c:v>
                </c:pt>
                <c:pt idx="2197">
                  <c:v>42827.621782407397</c:v>
                </c:pt>
                <c:pt idx="2198">
                  <c:v>42827.663449074083</c:v>
                </c:pt>
                <c:pt idx="2199">
                  <c:v>42827.70511574074</c:v>
                </c:pt>
                <c:pt idx="2200">
                  <c:v>42827.746863425928</c:v>
                </c:pt>
                <c:pt idx="2201">
                  <c:v>42827.788530092592</c:v>
                </c:pt>
                <c:pt idx="2202">
                  <c:v>42827.830196759263</c:v>
                </c:pt>
                <c:pt idx="2203">
                  <c:v>42827.871863425928</c:v>
                </c:pt>
                <c:pt idx="2204">
                  <c:v>42827.913530092592</c:v>
                </c:pt>
                <c:pt idx="2205">
                  <c:v>42827.955196759263</c:v>
                </c:pt>
                <c:pt idx="2206">
                  <c:v>42827.996863425928</c:v>
                </c:pt>
                <c:pt idx="2207">
                  <c:v>42828.038530092592</c:v>
                </c:pt>
                <c:pt idx="2208">
                  <c:v>42828.080196759263</c:v>
                </c:pt>
                <c:pt idx="2209">
                  <c:v>42828.121863425928</c:v>
                </c:pt>
                <c:pt idx="2210">
                  <c:v>42828.163530092592</c:v>
                </c:pt>
                <c:pt idx="2211">
                  <c:v>42828.205196759263</c:v>
                </c:pt>
                <c:pt idx="2212">
                  <c:v>42828.246863425928</c:v>
                </c:pt>
                <c:pt idx="2213">
                  <c:v>42828.288530092592</c:v>
                </c:pt>
                <c:pt idx="2214">
                  <c:v>42828.330196759263</c:v>
                </c:pt>
                <c:pt idx="2215">
                  <c:v>42828.371863425928</c:v>
                </c:pt>
                <c:pt idx="2216">
                  <c:v>42828.413530092592</c:v>
                </c:pt>
                <c:pt idx="2217">
                  <c:v>42828.455196759263</c:v>
                </c:pt>
                <c:pt idx="2218">
                  <c:v>42828.496863425928</c:v>
                </c:pt>
                <c:pt idx="2219">
                  <c:v>42828.538530092592</c:v>
                </c:pt>
                <c:pt idx="2220">
                  <c:v>42828.580196759263</c:v>
                </c:pt>
                <c:pt idx="2221">
                  <c:v>42828.621874999997</c:v>
                </c:pt>
                <c:pt idx="2222">
                  <c:v>42828.663541666669</c:v>
                </c:pt>
                <c:pt idx="2223">
                  <c:v>42828.705208333333</c:v>
                </c:pt>
                <c:pt idx="2224">
                  <c:v>42828.746932870366</c:v>
                </c:pt>
                <c:pt idx="2225">
                  <c:v>42828.788599537038</c:v>
                </c:pt>
                <c:pt idx="2226">
                  <c:v>42828.830266203702</c:v>
                </c:pt>
                <c:pt idx="2227">
                  <c:v>42828.871932870366</c:v>
                </c:pt>
                <c:pt idx="2228">
                  <c:v>42828.913599537038</c:v>
                </c:pt>
                <c:pt idx="2229">
                  <c:v>42828.955266203702</c:v>
                </c:pt>
                <c:pt idx="2230">
                  <c:v>42828.996932870366</c:v>
                </c:pt>
                <c:pt idx="2231">
                  <c:v>42829.038599537038</c:v>
                </c:pt>
                <c:pt idx="2232">
                  <c:v>42829.080266203702</c:v>
                </c:pt>
                <c:pt idx="2233">
                  <c:v>42829.121932870366</c:v>
                </c:pt>
                <c:pt idx="2234">
                  <c:v>42829.163599537038</c:v>
                </c:pt>
                <c:pt idx="2235">
                  <c:v>42829.205266203702</c:v>
                </c:pt>
                <c:pt idx="2236">
                  <c:v>42829.246932870366</c:v>
                </c:pt>
                <c:pt idx="2237">
                  <c:v>42829.288599537038</c:v>
                </c:pt>
                <c:pt idx="2238">
                  <c:v>42829.330266203702</c:v>
                </c:pt>
                <c:pt idx="2239">
                  <c:v>42829.371932870366</c:v>
                </c:pt>
                <c:pt idx="2240">
                  <c:v>42829.413599537038</c:v>
                </c:pt>
                <c:pt idx="2241">
                  <c:v>42829.455266203702</c:v>
                </c:pt>
                <c:pt idx="2242">
                  <c:v>42829.496932870366</c:v>
                </c:pt>
                <c:pt idx="2243">
                  <c:v>42829.538599537038</c:v>
                </c:pt>
                <c:pt idx="2244">
                  <c:v>42829.580266203702</c:v>
                </c:pt>
                <c:pt idx="2245">
                  <c:v>42829.621932870366</c:v>
                </c:pt>
                <c:pt idx="2246">
                  <c:v>42829.663599537038</c:v>
                </c:pt>
                <c:pt idx="2247">
                  <c:v>42829.705266203702</c:v>
                </c:pt>
                <c:pt idx="2248">
                  <c:v>42829.747002314813</c:v>
                </c:pt>
                <c:pt idx="2249">
                  <c:v>42829.788668981477</c:v>
                </c:pt>
                <c:pt idx="2250">
                  <c:v>42829.830335648148</c:v>
                </c:pt>
                <c:pt idx="2251">
                  <c:v>42829.872002314813</c:v>
                </c:pt>
                <c:pt idx="2252">
                  <c:v>42829.913668981477</c:v>
                </c:pt>
                <c:pt idx="2253">
                  <c:v>42829.955335648148</c:v>
                </c:pt>
                <c:pt idx="2254">
                  <c:v>42829.997002314813</c:v>
                </c:pt>
                <c:pt idx="2255">
                  <c:v>42830.038668981477</c:v>
                </c:pt>
                <c:pt idx="2256">
                  <c:v>42830.080335648148</c:v>
                </c:pt>
                <c:pt idx="2257">
                  <c:v>42830.122002314813</c:v>
                </c:pt>
                <c:pt idx="2258">
                  <c:v>42830.163668981477</c:v>
                </c:pt>
                <c:pt idx="2259">
                  <c:v>42830.205335648148</c:v>
                </c:pt>
                <c:pt idx="2260">
                  <c:v>42830.247002314813</c:v>
                </c:pt>
                <c:pt idx="2261">
                  <c:v>42830.288668981477</c:v>
                </c:pt>
                <c:pt idx="2262">
                  <c:v>42830.330335648148</c:v>
                </c:pt>
                <c:pt idx="2263">
                  <c:v>42830.372002314813</c:v>
                </c:pt>
                <c:pt idx="2264">
                  <c:v>42830.413668981477</c:v>
                </c:pt>
                <c:pt idx="2265">
                  <c:v>42830.455335648148</c:v>
                </c:pt>
                <c:pt idx="2266">
                  <c:v>42830.497002314813</c:v>
                </c:pt>
                <c:pt idx="2267">
                  <c:v>42830.538668981477</c:v>
                </c:pt>
                <c:pt idx="2268">
                  <c:v>42830.580335648148</c:v>
                </c:pt>
                <c:pt idx="2269">
                  <c:v>42830.621990740743</c:v>
                </c:pt>
                <c:pt idx="2270">
                  <c:v>42830.663657407407</c:v>
                </c:pt>
                <c:pt idx="2271">
                  <c:v>42830.705324074072</c:v>
                </c:pt>
                <c:pt idx="2272">
                  <c:v>42830.747118055559</c:v>
                </c:pt>
                <c:pt idx="2273">
                  <c:v>42830.78875</c:v>
                </c:pt>
                <c:pt idx="2274">
                  <c:v>42830.830416666657</c:v>
                </c:pt>
                <c:pt idx="2275">
                  <c:v>42830.872083333343</c:v>
                </c:pt>
                <c:pt idx="2276">
                  <c:v>42830.91375</c:v>
                </c:pt>
                <c:pt idx="2277">
                  <c:v>42830.955416666657</c:v>
                </c:pt>
                <c:pt idx="2278">
                  <c:v>42830.997083333343</c:v>
                </c:pt>
                <c:pt idx="2279">
                  <c:v>42831.03875</c:v>
                </c:pt>
                <c:pt idx="2280">
                  <c:v>42831.080416666657</c:v>
                </c:pt>
                <c:pt idx="2281">
                  <c:v>42831.122083333343</c:v>
                </c:pt>
                <c:pt idx="2282">
                  <c:v>42831.16375</c:v>
                </c:pt>
                <c:pt idx="2283">
                  <c:v>42831.205416666657</c:v>
                </c:pt>
                <c:pt idx="2284">
                  <c:v>42831.247083333343</c:v>
                </c:pt>
                <c:pt idx="2285">
                  <c:v>42831.28875</c:v>
                </c:pt>
                <c:pt idx="2286">
                  <c:v>42831.330416666657</c:v>
                </c:pt>
                <c:pt idx="2287">
                  <c:v>42831.372083333343</c:v>
                </c:pt>
                <c:pt idx="2288">
                  <c:v>42831.41375</c:v>
                </c:pt>
                <c:pt idx="2289">
                  <c:v>42831.455416666657</c:v>
                </c:pt>
                <c:pt idx="2290">
                  <c:v>42831.497083333343</c:v>
                </c:pt>
                <c:pt idx="2291">
                  <c:v>42831.53875</c:v>
                </c:pt>
                <c:pt idx="2292">
                  <c:v>42831.580416666657</c:v>
                </c:pt>
                <c:pt idx="2293">
                  <c:v>42831.622106481482</c:v>
                </c:pt>
                <c:pt idx="2294">
                  <c:v>42831.663773148153</c:v>
                </c:pt>
                <c:pt idx="2295">
                  <c:v>42831.705439814818</c:v>
                </c:pt>
                <c:pt idx="2296">
                  <c:v>42831.747187499997</c:v>
                </c:pt>
                <c:pt idx="2297">
                  <c:v>42831.788854166669</c:v>
                </c:pt>
                <c:pt idx="2298">
                  <c:v>42831.830520833333</c:v>
                </c:pt>
                <c:pt idx="2299">
                  <c:v>42831.872187499997</c:v>
                </c:pt>
                <c:pt idx="2300">
                  <c:v>42831.913854166669</c:v>
                </c:pt>
                <c:pt idx="2301">
                  <c:v>42831.955520833333</c:v>
                </c:pt>
                <c:pt idx="2302">
                  <c:v>42831.997187499997</c:v>
                </c:pt>
                <c:pt idx="2303">
                  <c:v>42832.038854166669</c:v>
                </c:pt>
                <c:pt idx="2304">
                  <c:v>42832.080520833333</c:v>
                </c:pt>
                <c:pt idx="2305">
                  <c:v>42832.122187499997</c:v>
                </c:pt>
                <c:pt idx="2306">
                  <c:v>42832.163854166669</c:v>
                </c:pt>
                <c:pt idx="2307">
                  <c:v>42832.205520833333</c:v>
                </c:pt>
                <c:pt idx="2308">
                  <c:v>42832.247187499997</c:v>
                </c:pt>
                <c:pt idx="2309">
                  <c:v>42832.288854166669</c:v>
                </c:pt>
                <c:pt idx="2310">
                  <c:v>42832.330520833333</c:v>
                </c:pt>
                <c:pt idx="2311">
                  <c:v>42832.372187499997</c:v>
                </c:pt>
                <c:pt idx="2312">
                  <c:v>42832.413854166669</c:v>
                </c:pt>
                <c:pt idx="2313">
                  <c:v>42832.455520833333</c:v>
                </c:pt>
                <c:pt idx="2314">
                  <c:v>42832.497187499997</c:v>
                </c:pt>
                <c:pt idx="2315">
                  <c:v>42832.538854166669</c:v>
                </c:pt>
                <c:pt idx="2316">
                  <c:v>42832.580520833333</c:v>
                </c:pt>
                <c:pt idx="2317">
                  <c:v>42832.622210648151</c:v>
                </c:pt>
                <c:pt idx="2318">
                  <c:v>42832.663877314822</c:v>
                </c:pt>
                <c:pt idx="2319">
                  <c:v>42832.705543981479</c:v>
                </c:pt>
                <c:pt idx="2320">
                  <c:v>42832.74726851852</c:v>
                </c:pt>
                <c:pt idx="2321">
                  <c:v>42832.788935185177</c:v>
                </c:pt>
                <c:pt idx="2322">
                  <c:v>42832.830601851849</c:v>
                </c:pt>
                <c:pt idx="2323">
                  <c:v>42832.87226851852</c:v>
                </c:pt>
                <c:pt idx="2324">
                  <c:v>42832.913935185177</c:v>
                </c:pt>
                <c:pt idx="2325">
                  <c:v>42832.955601851849</c:v>
                </c:pt>
                <c:pt idx="2326">
                  <c:v>42832.99726851852</c:v>
                </c:pt>
                <c:pt idx="2327">
                  <c:v>42833.038935185177</c:v>
                </c:pt>
                <c:pt idx="2328">
                  <c:v>42833.080601851849</c:v>
                </c:pt>
                <c:pt idx="2329">
                  <c:v>42833.12226851852</c:v>
                </c:pt>
                <c:pt idx="2330">
                  <c:v>42833.163935185177</c:v>
                </c:pt>
                <c:pt idx="2331">
                  <c:v>42833.205601851849</c:v>
                </c:pt>
                <c:pt idx="2332">
                  <c:v>42833.24726851852</c:v>
                </c:pt>
                <c:pt idx="2333">
                  <c:v>42833.288935185177</c:v>
                </c:pt>
                <c:pt idx="2334">
                  <c:v>42833.330601851849</c:v>
                </c:pt>
                <c:pt idx="2335">
                  <c:v>42833.37226851852</c:v>
                </c:pt>
                <c:pt idx="2336">
                  <c:v>42833.413935185177</c:v>
                </c:pt>
                <c:pt idx="2337">
                  <c:v>42833.455601851849</c:v>
                </c:pt>
                <c:pt idx="2338">
                  <c:v>42833.49726851852</c:v>
                </c:pt>
                <c:pt idx="2339">
                  <c:v>42833.538935185177</c:v>
                </c:pt>
                <c:pt idx="2340">
                  <c:v>42833.580601851849</c:v>
                </c:pt>
                <c:pt idx="2341">
                  <c:v>42833.622291666667</c:v>
                </c:pt>
                <c:pt idx="2342">
                  <c:v>42833.663958333331</c:v>
                </c:pt>
                <c:pt idx="2343">
                  <c:v>42833.705625000002</c:v>
                </c:pt>
                <c:pt idx="2344">
                  <c:v>42833.747384259259</c:v>
                </c:pt>
                <c:pt idx="2345">
                  <c:v>42833.789050925923</c:v>
                </c:pt>
                <c:pt idx="2346">
                  <c:v>42833.830717592587</c:v>
                </c:pt>
                <c:pt idx="2347">
                  <c:v>42833.872384259259</c:v>
                </c:pt>
                <c:pt idx="2348">
                  <c:v>42833.914050925923</c:v>
                </c:pt>
                <c:pt idx="2349">
                  <c:v>42833.955717592587</c:v>
                </c:pt>
                <c:pt idx="2350">
                  <c:v>42833.997384259259</c:v>
                </c:pt>
                <c:pt idx="2351">
                  <c:v>42834.039050925923</c:v>
                </c:pt>
                <c:pt idx="2352">
                  <c:v>42834.080717592587</c:v>
                </c:pt>
                <c:pt idx="2353">
                  <c:v>42834.122384259259</c:v>
                </c:pt>
                <c:pt idx="2354">
                  <c:v>42834.164050925923</c:v>
                </c:pt>
                <c:pt idx="2355">
                  <c:v>42834.205717592587</c:v>
                </c:pt>
                <c:pt idx="2356">
                  <c:v>42834.247384259259</c:v>
                </c:pt>
                <c:pt idx="2357">
                  <c:v>42834.289050925923</c:v>
                </c:pt>
                <c:pt idx="2358">
                  <c:v>42834.330717592587</c:v>
                </c:pt>
                <c:pt idx="2359">
                  <c:v>42834.372384259259</c:v>
                </c:pt>
                <c:pt idx="2360">
                  <c:v>42834.414050925923</c:v>
                </c:pt>
                <c:pt idx="2361">
                  <c:v>42834.455717592587</c:v>
                </c:pt>
                <c:pt idx="2362">
                  <c:v>42834.497384259259</c:v>
                </c:pt>
                <c:pt idx="2363">
                  <c:v>42834.539050925923</c:v>
                </c:pt>
                <c:pt idx="2364">
                  <c:v>42834.580717592587</c:v>
                </c:pt>
                <c:pt idx="2365">
                  <c:v>42834.622407407413</c:v>
                </c:pt>
                <c:pt idx="2366">
                  <c:v>42834.664074074077</c:v>
                </c:pt>
                <c:pt idx="2367">
                  <c:v>42834.705740740741</c:v>
                </c:pt>
                <c:pt idx="2368">
                  <c:v>42834.747476851851</c:v>
                </c:pt>
                <c:pt idx="2369">
                  <c:v>42834.789143518523</c:v>
                </c:pt>
                <c:pt idx="2370">
                  <c:v>42834.830810185187</c:v>
                </c:pt>
                <c:pt idx="2371">
                  <c:v>42834.872476851851</c:v>
                </c:pt>
                <c:pt idx="2372">
                  <c:v>42834.914143518523</c:v>
                </c:pt>
                <c:pt idx="2373">
                  <c:v>42834.955810185187</c:v>
                </c:pt>
                <c:pt idx="2374">
                  <c:v>42834.997476851851</c:v>
                </c:pt>
                <c:pt idx="2375">
                  <c:v>42835.039143518523</c:v>
                </c:pt>
                <c:pt idx="2376">
                  <c:v>42835.080810185187</c:v>
                </c:pt>
                <c:pt idx="2377">
                  <c:v>42835.122476851851</c:v>
                </c:pt>
                <c:pt idx="2378">
                  <c:v>42835.164143518523</c:v>
                </c:pt>
                <c:pt idx="2379">
                  <c:v>42835.205810185187</c:v>
                </c:pt>
                <c:pt idx="2380">
                  <c:v>42835.247476851851</c:v>
                </c:pt>
                <c:pt idx="2381">
                  <c:v>42835.289143518523</c:v>
                </c:pt>
                <c:pt idx="2382">
                  <c:v>42835.330810185187</c:v>
                </c:pt>
                <c:pt idx="2383">
                  <c:v>42835.372476851851</c:v>
                </c:pt>
                <c:pt idx="2384">
                  <c:v>42835.414143518523</c:v>
                </c:pt>
                <c:pt idx="2385">
                  <c:v>42835.455810185187</c:v>
                </c:pt>
                <c:pt idx="2386">
                  <c:v>42835.497476851851</c:v>
                </c:pt>
                <c:pt idx="2387">
                  <c:v>42835.539143518523</c:v>
                </c:pt>
                <c:pt idx="2388">
                  <c:v>42835.580810185187</c:v>
                </c:pt>
                <c:pt idx="2389">
                  <c:v>42835.622488425928</c:v>
                </c:pt>
                <c:pt idx="2390">
                  <c:v>42835.664155092592</c:v>
                </c:pt>
                <c:pt idx="2391">
                  <c:v>42835.705821759257</c:v>
                </c:pt>
                <c:pt idx="2392">
                  <c:v>42835.747546296298</c:v>
                </c:pt>
                <c:pt idx="2393">
                  <c:v>42835.789212962962</c:v>
                </c:pt>
                <c:pt idx="2394">
                  <c:v>42835.830879629633</c:v>
                </c:pt>
                <c:pt idx="2395">
                  <c:v>42835.872546296298</c:v>
                </c:pt>
                <c:pt idx="2396">
                  <c:v>42835.914212962962</c:v>
                </c:pt>
                <c:pt idx="2397">
                  <c:v>42835.955879629633</c:v>
                </c:pt>
                <c:pt idx="2398">
                  <c:v>42835.997546296298</c:v>
                </c:pt>
                <c:pt idx="2399">
                  <c:v>42836.039212962962</c:v>
                </c:pt>
                <c:pt idx="2400">
                  <c:v>42836.080879629633</c:v>
                </c:pt>
                <c:pt idx="2401">
                  <c:v>42836.122546296298</c:v>
                </c:pt>
                <c:pt idx="2402">
                  <c:v>42836.164212962962</c:v>
                </c:pt>
                <c:pt idx="2403">
                  <c:v>42836.205879629633</c:v>
                </c:pt>
                <c:pt idx="2404">
                  <c:v>42836.247546296298</c:v>
                </c:pt>
                <c:pt idx="2405">
                  <c:v>42836.289212962962</c:v>
                </c:pt>
                <c:pt idx="2406">
                  <c:v>42836.330879629633</c:v>
                </c:pt>
                <c:pt idx="2407">
                  <c:v>42836.372546296298</c:v>
                </c:pt>
                <c:pt idx="2408">
                  <c:v>42836.414212962962</c:v>
                </c:pt>
                <c:pt idx="2409">
                  <c:v>42836.455879629633</c:v>
                </c:pt>
                <c:pt idx="2410">
                  <c:v>42836.497546296298</c:v>
                </c:pt>
                <c:pt idx="2411">
                  <c:v>42836.539212962962</c:v>
                </c:pt>
                <c:pt idx="2412">
                  <c:v>42836.580879629633</c:v>
                </c:pt>
                <c:pt idx="2413">
                  <c:v>42836.622546296298</c:v>
                </c:pt>
                <c:pt idx="2414">
                  <c:v>42836.664212962962</c:v>
                </c:pt>
                <c:pt idx="2415">
                  <c:v>42836.705879629633</c:v>
                </c:pt>
                <c:pt idx="2416">
                  <c:v>42836.747627314813</c:v>
                </c:pt>
                <c:pt idx="2417">
                  <c:v>42836.789293981477</c:v>
                </c:pt>
                <c:pt idx="2418">
                  <c:v>42836.830960648149</c:v>
                </c:pt>
                <c:pt idx="2419">
                  <c:v>42836.872627314813</c:v>
                </c:pt>
                <c:pt idx="2420">
                  <c:v>42836.914293981477</c:v>
                </c:pt>
                <c:pt idx="2421">
                  <c:v>42836.955960648149</c:v>
                </c:pt>
                <c:pt idx="2422">
                  <c:v>42836.997627314813</c:v>
                </c:pt>
                <c:pt idx="2423">
                  <c:v>42837.039293981477</c:v>
                </c:pt>
                <c:pt idx="2424">
                  <c:v>42837.080960648149</c:v>
                </c:pt>
                <c:pt idx="2425">
                  <c:v>42837.122627314813</c:v>
                </c:pt>
                <c:pt idx="2426">
                  <c:v>42837.164293981477</c:v>
                </c:pt>
                <c:pt idx="2427">
                  <c:v>42837.205960648149</c:v>
                </c:pt>
                <c:pt idx="2428">
                  <c:v>42837.247627314813</c:v>
                </c:pt>
                <c:pt idx="2429">
                  <c:v>42837.289293981477</c:v>
                </c:pt>
                <c:pt idx="2430">
                  <c:v>42837.330960648149</c:v>
                </c:pt>
                <c:pt idx="2431">
                  <c:v>42837.372627314813</c:v>
                </c:pt>
                <c:pt idx="2432">
                  <c:v>42837.414293981477</c:v>
                </c:pt>
                <c:pt idx="2433">
                  <c:v>42837.455960648149</c:v>
                </c:pt>
                <c:pt idx="2434">
                  <c:v>42837.497627314813</c:v>
                </c:pt>
                <c:pt idx="2435">
                  <c:v>42837.539293981477</c:v>
                </c:pt>
                <c:pt idx="2436">
                  <c:v>42837.580960648149</c:v>
                </c:pt>
                <c:pt idx="2437">
                  <c:v>42837.622650462959</c:v>
                </c:pt>
                <c:pt idx="2438">
                  <c:v>42837.664317129631</c:v>
                </c:pt>
                <c:pt idx="2439">
                  <c:v>42837.705983796302</c:v>
                </c:pt>
                <c:pt idx="2440">
                  <c:v>42837.747719907413</c:v>
                </c:pt>
                <c:pt idx="2441">
                  <c:v>42837.789386574077</c:v>
                </c:pt>
                <c:pt idx="2442">
                  <c:v>42837.831053240741</c:v>
                </c:pt>
                <c:pt idx="2443">
                  <c:v>42837.872719907413</c:v>
                </c:pt>
                <c:pt idx="2444">
                  <c:v>42837.914386574077</c:v>
                </c:pt>
                <c:pt idx="2445">
                  <c:v>42837.956053240741</c:v>
                </c:pt>
                <c:pt idx="2446">
                  <c:v>42837.997719907413</c:v>
                </c:pt>
                <c:pt idx="2447">
                  <c:v>42838.039386574077</c:v>
                </c:pt>
                <c:pt idx="2448">
                  <c:v>42838.081053240741</c:v>
                </c:pt>
                <c:pt idx="2449">
                  <c:v>42838.122719907413</c:v>
                </c:pt>
                <c:pt idx="2450">
                  <c:v>42838.164386574077</c:v>
                </c:pt>
                <c:pt idx="2451">
                  <c:v>42838.206053240741</c:v>
                </c:pt>
                <c:pt idx="2452">
                  <c:v>42838.247719907413</c:v>
                </c:pt>
                <c:pt idx="2453">
                  <c:v>42838.289386574077</c:v>
                </c:pt>
                <c:pt idx="2454">
                  <c:v>42838.331053240741</c:v>
                </c:pt>
                <c:pt idx="2455">
                  <c:v>42838.372719907413</c:v>
                </c:pt>
                <c:pt idx="2456">
                  <c:v>42838.414386574077</c:v>
                </c:pt>
                <c:pt idx="2457">
                  <c:v>42838.456053240741</c:v>
                </c:pt>
                <c:pt idx="2458">
                  <c:v>42838.497719907413</c:v>
                </c:pt>
                <c:pt idx="2459">
                  <c:v>42838.539386574077</c:v>
                </c:pt>
                <c:pt idx="2460">
                  <c:v>42838.581053240741</c:v>
                </c:pt>
                <c:pt idx="2461">
                  <c:v>42838.622743055559</c:v>
                </c:pt>
                <c:pt idx="2462">
                  <c:v>42838.664409722223</c:v>
                </c:pt>
                <c:pt idx="2463">
                  <c:v>42838.706076388888</c:v>
                </c:pt>
                <c:pt idx="2464">
                  <c:v>42838.747812499998</c:v>
                </c:pt>
                <c:pt idx="2465">
                  <c:v>42838.789479166669</c:v>
                </c:pt>
                <c:pt idx="2466">
                  <c:v>42838.831145833326</c:v>
                </c:pt>
                <c:pt idx="2467">
                  <c:v>42838.872812499998</c:v>
                </c:pt>
                <c:pt idx="2468">
                  <c:v>42838.914479166669</c:v>
                </c:pt>
                <c:pt idx="2469">
                  <c:v>42838.956145833326</c:v>
                </c:pt>
                <c:pt idx="2470">
                  <c:v>42838.997812499998</c:v>
                </c:pt>
                <c:pt idx="2471">
                  <c:v>42839.039479166669</c:v>
                </c:pt>
                <c:pt idx="2472">
                  <c:v>42839.081145833326</c:v>
                </c:pt>
                <c:pt idx="2473">
                  <c:v>42839.122812499998</c:v>
                </c:pt>
                <c:pt idx="2474">
                  <c:v>42839.164479166669</c:v>
                </c:pt>
                <c:pt idx="2475">
                  <c:v>42839.206145833326</c:v>
                </c:pt>
                <c:pt idx="2476">
                  <c:v>42839.247812499998</c:v>
                </c:pt>
                <c:pt idx="2477">
                  <c:v>42839.289479166669</c:v>
                </c:pt>
                <c:pt idx="2478">
                  <c:v>42839.331145833326</c:v>
                </c:pt>
                <c:pt idx="2479">
                  <c:v>42839.372812499998</c:v>
                </c:pt>
                <c:pt idx="2480">
                  <c:v>42839.414479166669</c:v>
                </c:pt>
                <c:pt idx="2481">
                  <c:v>42839.456145833326</c:v>
                </c:pt>
                <c:pt idx="2482">
                  <c:v>42839.497812499998</c:v>
                </c:pt>
                <c:pt idx="2483">
                  <c:v>42839.539479166669</c:v>
                </c:pt>
                <c:pt idx="2484">
                  <c:v>42839.581145833326</c:v>
                </c:pt>
                <c:pt idx="2485">
                  <c:v>42839.622835648152</c:v>
                </c:pt>
                <c:pt idx="2486">
                  <c:v>42839.664502314823</c:v>
                </c:pt>
                <c:pt idx="2487">
                  <c:v>42839.70616898148</c:v>
                </c:pt>
                <c:pt idx="2488">
                  <c:v>42839.74790509259</c:v>
                </c:pt>
                <c:pt idx="2489">
                  <c:v>42839.789571759262</c:v>
                </c:pt>
                <c:pt idx="2490">
                  <c:v>42839.831238425933</c:v>
                </c:pt>
                <c:pt idx="2491">
                  <c:v>42839.87290509259</c:v>
                </c:pt>
                <c:pt idx="2492">
                  <c:v>42839.914571759262</c:v>
                </c:pt>
                <c:pt idx="2493">
                  <c:v>42839.956238425933</c:v>
                </c:pt>
                <c:pt idx="2494">
                  <c:v>42839.99790509259</c:v>
                </c:pt>
                <c:pt idx="2495">
                  <c:v>42840.039571759262</c:v>
                </c:pt>
                <c:pt idx="2496">
                  <c:v>42840.081238425933</c:v>
                </c:pt>
                <c:pt idx="2497">
                  <c:v>42840.12290509259</c:v>
                </c:pt>
                <c:pt idx="2498">
                  <c:v>42840.164571759262</c:v>
                </c:pt>
                <c:pt idx="2499">
                  <c:v>42840.206238425933</c:v>
                </c:pt>
                <c:pt idx="2500">
                  <c:v>42840.24790509259</c:v>
                </c:pt>
                <c:pt idx="2501">
                  <c:v>42840.289571759262</c:v>
                </c:pt>
                <c:pt idx="2502">
                  <c:v>42840.331238425933</c:v>
                </c:pt>
                <c:pt idx="2503">
                  <c:v>42840.37290509259</c:v>
                </c:pt>
                <c:pt idx="2504">
                  <c:v>42840.414571759262</c:v>
                </c:pt>
                <c:pt idx="2505">
                  <c:v>42840.456238425933</c:v>
                </c:pt>
                <c:pt idx="2506">
                  <c:v>42840.49790509259</c:v>
                </c:pt>
                <c:pt idx="2507">
                  <c:v>42840.539571759262</c:v>
                </c:pt>
                <c:pt idx="2508">
                  <c:v>42840.581238425933</c:v>
                </c:pt>
                <c:pt idx="2509">
                  <c:v>42840.622893518521</c:v>
                </c:pt>
                <c:pt idx="2510">
                  <c:v>42840.664560185192</c:v>
                </c:pt>
                <c:pt idx="2511">
                  <c:v>42840.706273148149</c:v>
                </c:pt>
                <c:pt idx="2512">
                  <c:v>42840.747974537036</c:v>
                </c:pt>
                <c:pt idx="2513">
                  <c:v>42840.789641203701</c:v>
                </c:pt>
                <c:pt idx="2514">
                  <c:v>42840.831307870372</c:v>
                </c:pt>
                <c:pt idx="2515">
                  <c:v>42840.872974537036</c:v>
                </c:pt>
                <c:pt idx="2516">
                  <c:v>42840.914641203701</c:v>
                </c:pt>
                <c:pt idx="2517">
                  <c:v>42840.956307870372</c:v>
                </c:pt>
                <c:pt idx="2518">
                  <c:v>42840.997974537036</c:v>
                </c:pt>
                <c:pt idx="2519">
                  <c:v>42841.039641203701</c:v>
                </c:pt>
                <c:pt idx="2520">
                  <c:v>42841.081307870372</c:v>
                </c:pt>
                <c:pt idx="2521">
                  <c:v>42841.122974537036</c:v>
                </c:pt>
                <c:pt idx="2522">
                  <c:v>42841.164641203701</c:v>
                </c:pt>
                <c:pt idx="2523">
                  <c:v>42841.206307870372</c:v>
                </c:pt>
                <c:pt idx="2524">
                  <c:v>42841.247974537036</c:v>
                </c:pt>
                <c:pt idx="2525">
                  <c:v>42841.289641203701</c:v>
                </c:pt>
                <c:pt idx="2526">
                  <c:v>42841.331307870372</c:v>
                </c:pt>
                <c:pt idx="2527">
                  <c:v>42841.372974537036</c:v>
                </c:pt>
                <c:pt idx="2528">
                  <c:v>42841.414641203701</c:v>
                </c:pt>
                <c:pt idx="2529">
                  <c:v>42841.456307870372</c:v>
                </c:pt>
                <c:pt idx="2530">
                  <c:v>42841.497974537036</c:v>
                </c:pt>
                <c:pt idx="2531">
                  <c:v>42841.539641203701</c:v>
                </c:pt>
                <c:pt idx="2532">
                  <c:v>42841.581307870372</c:v>
                </c:pt>
                <c:pt idx="2533">
                  <c:v>42841.622974537036</c:v>
                </c:pt>
                <c:pt idx="2534">
                  <c:v>42841.664641203701</c:v>
                </c:pt>
                <c:pt idx="2535">
                  <c:v>42841.706307870372</c:v>
                </c:pt>
                <c:pt idx="2536">
                  <c:v>42841.748101851852</c:v>
                </c:pt>
                <c:pt idx="2537">
                  <c:v>42841.78974537037</c:v>
                </c:pt>
                <c:pt idx="2538">
                  <c:v>42841.831412037027</c:v>
                </c:pt>
                <c:pt idx="2539">
                  <c:v>42841.873078703713</c:v>
                </c:pt>
                <c:pt idx="2540">
                  <c:v>42841.91474537037</c:v>
                </c:pt>
                <c:pt idx="2541">
                  <c:v>42841.956412037027</c:v>
                </c:pt>
                <c:pt idx="2542">
                  <c:v>42841.998078703713</c:v>
                </c:pt>
                <c:pt idx="2543">
                  <c:v>42842.03974537037</c:v>
                </c:pt>
                <c:pt idx="2544">
                  <c:v>42842.081412037027</c:v>
                </c:pt>
                <c:pt idx="2545">
                  <c:v>42842.123078703713</c:v>
                </c:pt>
                <c:pt idx="2546">
                  <c:v>42842.16474537037</c:v>
                </c:pt>
                <c:pt idx="2547">
                  <c:v>42842.206412037027</c:v>
                </c:pt>
                <c:pt idx="2548">
                  <c:v>42842.248078703713</c:v>
                </c:pt>
                <c:pt idx="2549">
                  <c:v>42842.28974537037</c:v>
                </c:pt>
                <c:pt idx="2550">
                  <c:v>42842.331412037027</c:v>
                </c:pt>
                <c:pt idx="2551">
                  <c:v>42842.373078703713</c:v>
                </c:pt>
                <c:pt idx="2552">
                  <c:v>42842.41474537037</c:v>
                </c:pt>
                <c:pt idx="2553">
                  <c:v>42842.456412037027</c:v>
                </c:pt>
                <c:pt idx="2554">
                  <c:v>42842.498078703713</c:v>
                </c:pt>
                <c:pt idx="2555">
                  <c:v>42842.53974537037</c:v>
                </c:pt>
                <c:pt idx="2556">
                  <c:v>42842.581412037027</c:v>
                </c:pt>
                <c:pt idx="2557">
                  <c:v>42842.623090277782</c:v>
                </c:pt>
                <c:pt idx="2558">
                  <c:v>42842.664756944447</c:v>
                </c:pt>
                <c:pt idx="2559">
                  <c:v>42842.706423611111</c:v>
                </c:pt>
                <c:pt idx="2560">
                  <c:v>42842.748217592591</c:v>
                </c:pt>
                <c:pt idx="2561">
                  <c:v>42842.789861111109</c:v>
                </c:pt>
                <c:pt idx="2562">
                  <c:v>42842.83152777778</c:v>
                </c:pt>
                <c:pt idx="2563">
                  <c:v>42842.873194444437</c:v>
                </c:pt>
                <c:pt idx="2564">
                  <c:v>42842.914861111109</c:v>
                </c:pt>
                <c:pt idx="2565">
                  <c:v>42842.95652777778</c:v>
                </c:pt>
                <c:pt idx="2566">
                  <c:v>42842.998194444437</c:v>
                </c:pt>
                <c:pt idx="2567">
                  <c:v>42843.039861111109</c:v>
                </c:pt>
                <c:pt idx="2568">
                  <c:v>42843.08152777778</c:v>
                </c:pt>
                <c:pt idx="2569">
                  <c:v>42843.123194444437</c:v>
                </c:pt>
                <c:pt idx="2570">
                  <c:v>42843.164861111109</c:v>
                </c:pt>
                <c:pt idx="2571">
                  <c:v>42843.20652777778</c:v>
                </c:pt>
                <c:pt idx="2572">
                  <c:v>42843.248194444437</c:v>
                </c:pt>
                <c:pt idx="2573">
                  <c:v>42843.289861111109</c:v>
                </c:pt>
                <c:pt idx="2574">
                  <c:v>42843.33152777778</c:v>
                </c:pt>
                <c:pt idx="2575">
                  <c:v>42843.373194444437</c:v>
                </c:pt>
                <c:pt idx="2576">
                  <c:v>42843.414861111109</c:v>
                </c:pt>
                <c:pt idx="2577">
                  <c:v>42843.45652777778</c:v>
                </c:pt>
                <c:pt idx="2578">
                  <c:v>42843.498194444437</c:v>
                </c:pt>
                <c:pt idx="2579">
                  <c:v>42843.539861111109</c:v>
                </c:pt>
                <c:pt idx="2580">
                  <c:v>42843.58152777778</c:v>
                </c:pt>
                <c:pt idx="2581">
                  <c:v>42843.623206018521</c:v>
                </c:pt>
                <c:pt idx="2582">
                  <c:v>42843.664872685193</c:v>
                </c:pt>
                <c:pt idx="2583">
                  <c:v>42843.70653935185</c:v>
                </c:pt>
                <c:pt idx="2584">
                  <c:v>42843.748310185183</c:v>
                </c:pt>
                <c:pt idx="2585">
                  <c:v>42843.789953703701</c:v>
                </c:pt>
                <c:pt idx="2586">
                  <c:v>42843.831620370373</c:v>
                </c:pt>
                <c:pt idx="2587">
                  <c:v>42843.873287037037</c:v>
                </c:pt>
                <c:pt idx="2588">
                  <c:v>42843.914953703701</c:v>
                </c:pt>
                <c:pt idx="2589">
                  <c:v>42843.956620370373</c:v>
                </c:pt>
                <c:pt idx="2590">
                  <c:v>42843.998287037037</c:v>
                </c:pt>
                <c:pt idx="2591">
                  <c:v>42844.039953703701</c:v>
                </c:pt>
                <c:pt idx="2592">
                  <c:v>42844.081620370373</c:v>
                </c:pt>
                <c:pt idx="2593">
                  <c:v>42844.123287037037</c:v>
                </c:pt>
                <c:pt idx="2594">
                  <c:v>42844.164953703701</c:v>
                </c:pt>
                <c:pt idx="2595">
                  <c:v>42844.206620370373</c:v>
                </c:pt>
                <c:pt idx="2596">
                  <c:v>42844.248287037037</c:v>
                </c:pt>
                <c:pt idx="2597">
                  <c:v>42844.289953703701</c:v>
                </c:pt>
                <c:pt idx="2598">
                  <c:v>42844.331620370373</c:v>
                </c:pt>
                <c:pt idx="2599">
                  <c:v>42844.373287037037</c:v>
                </c:pt>
                <c:pt idx="2600">
                  <c:v>42844.414953703701</c:v>
                </c:pt>
                <c:pt idx="2601">
                  <c:v>42844.456620370373</c:v>
                </c:pt>
                <c:pt idx="2602">
                  <c:v>42844.498287037037</c:v>
                </c:pt>
                <c:pt idx="2603">
                  <c:v>42844.539953703701</c:v>
                </c:pt>
                <c:pt idx="2604">
                  <c:v>42844.581620370373</c:v>
                </c:pt>
                <c:pt idx="2605">
                  <c:v>42844.623298611114</c:v>
                </c:pt>
                <c:pt idx="2606">
                  <c:v>42844.664965277778</c:v>
                </c:pt>
                <c:pt idx="2607">
                  <c:v>42844.706631944442</c:v>
                </c:pt>
                <c:pt idx="2608">
                  <c:v>42844.748449074083</c:v>
                </c:pt>
                <c:pt idx="2609">
                  <c:v>42844.790092592593</c:v>
                </c:pt>
                <c:pt idx="2610">
                  <c:v>42844.831759259258</c:v>
                </c:pt>
                <c:pt idx="2611">
                  <c:v>42844.873425925929</c:v>
                </c:pt>
                <c:pt idx="2612">
                  <c:v>42844.915092592593</c:v>
                </c:pt>
                <c:pt idx="2613">
                  <c:v>42844.956759259258</c:v>
                </c:pt>
                <c:pt idx="2614">
                  <c:v>42844.998425925929</c:v>
                </c:pt>
                <c:pt idx="2615">
                  <c:v>42845.040092592593</c:v>
                </c:pt>
                <c:pt idx="2616">
                  <c:v>42845.081759259258</c:v>
                </c:pt>
                <c:pt idx="2617">
                  <c:v>42845.123425925929</c:v>
                </c:pt>
                <c:pt idx="2618">
                  <c:v>42845.165092592593</c:v>
                </c:pt>
                <c:pt idx="2619">
                  <c:v>42845.206759259258</c:v>
                </c:pt>
                <c:pt idx="2620">
                  <c:v>42845.248425925929</c:v>
                </c:pt>
                <c:pt idx="2621">
                  <c:v>42845.290092592593</c:v>
                </c:pt>
                <c:pt idx="2622">
                  <c:v>42845.331759259258</c:v>
                </c:pt>
                <c:pt idx="2623">
                  <c:v>42845.373425925929</c:v>
                </c:pt>
                <c:pt idx="2624">
                  <c:v>42845.415092592593</c:v>
                </c:pt>
                <c:pt idx="2625">
                  <c:v>42845.456759259258</c:v>
                </c:pt>
                <c:pt idx="2626">
                  <c:v>42845.498425925929</c:v>
                </c:pt>
                <c:pt idx="2627">
                  <c:v>42845.540092592593</c:v>
                </c:pt>
                <c:pt idx="2628">
                  <c:v>42845.581759259258</c:v>
                </c:pt>
                <c:pt idx="2629">
                  <c:v>42845.623437499999</c:v>
                </c:pt>
                <c:pt idx="2630">
                  <c:v>42845.66510416667</c:v>
                </c:pt>
                <c:pt idx="2631">
                  <c:v>42845.706770833327</c:v>
                </c:pt>
                <c:pt idx="2632">
                  <c:v>42845.748541666668</c:v>
                </c:pt>
                <c:pt idx="2633">
                  <c:v>42845.790185185193</c:v>
                </c:pt>
                <c:pt idx="2634">
                  <c:v>42845.83185185185</c:v>
                </c:pt>
                <c:pt idx="2635">
                  <c:v>42845.873518518521</c:v>
                </c:pt>
                <c:pt idx="2636">
                  <c:v>42845.915185185193</c:v>
                </c:pt>
                <c:pt idx="2637">
                  <c:v>42845.95685185185</c:v>
                </c:pt>
                <c:pt idx="2638">
                  <c:v>42845.998518518521</c:v>
                </c:pt>
                <c:pt idx="2639">
                  <c:v>42846.040185185193</c:v>
                </c:pt>
                <c:pt idx="2640">
                  <c:v>42846.08185185185</c:v>
                </c:pt>
                <c:pt idx="2641">
                  <c:v>42846.123518518521</c:v>
                </c:pt>
                <c:pt idx="2642">
                  <c:v>42846.165185185193</c:v>
                </c:pt>
                <c:pt idx="2643">
                  <c:v>42846.20685185185</c:v>
                </c:pt>
                <c:pt idx="2644">
                  <c:v>42846.248518518521</c:v>
                </c:pt>
                <c:pt idx="2645">
                  <c:v>42846.290185185193</c:v>
                </c:pt>
                <c:pt idx="2646">
                  <c:v>42846.33185185185</c:v>
                </c:pt>
                <c:pt idx="2647">
                  <c:v>42846.373518518521</c:v>
                </c:pt>
                <c:pt idx="2648">
                  <c:v>42846.415185185193</c:v>
                </c:pt>
                <c:pt idx="2649">
                  <c:v>42846.45685185185</c:v>
                </c:pt>
                <c:pt idx="2650">
                  <c:v>42846.498518518521</c:v>
                </c:pt>
                <c:pt idx="2651">
                  <c:v>42846.540185185193</c:v>
                </c:pt>
                <c:pt idx="2652">
                  <c:v>42846.58185185185</c:v>
                </c:pt>
                <c:pt idx="2653">
                  <c:v>42846.623530092591</c:v>
                </c:pt>
                <c:pt idx="2654">
                  <c:v>42846.665196759262</c:v>
                </c:pt>
                <c:pt idx="2655">
                  <c:v>42846.706863425927</c:v>
                </c:pt>
                <c:pt idx="2656">
                  <c:v>42846.74863425926</c:v>
                </c:pt>
                <c:pt idx="2657">
                  <c:v>42846.790277777778</c:v>
                </c:pt>
                <c:pt idx="2658">
                  <c:v>42846.831944444442</c:v>
                </c:pt>
                <c:pt idx="2659">
                  <c:v>42846.873611111107</c:v>
                </c:pt>
                <c:pt idx="2660">
                  <c:v>42846.915277777778</c:v>
                </c:pt>
                <c:pt idx="2661">
                  <c:v>42846.956944444442</c:v>
                </c:pt>
                <c:pt idx="2662">
                  <c:v>42846.998611111107</c:v>
                </c:pt>
                <c:pt idx="2663">
                  <c:v>42847.040277777778</c:v>
                </c:pt>
                <c:pt idx="2664">
                  <c:v>42847.081944444442</c:v>
                </c:pt>
                <c:pt idx="2665">
                  <c:v>42847.123611111107</c:v>
                </c:pt>
                <c:pt idx="2666">
                  <c:v>42847.165277777778</c:v>
                </c:pt>
                <c:pt idx="2667">
                  <c:v>42847.206944444442</c:v>
                </c:pt>
                <c:pt idx="2668">
                  <c:v>42847.248611111107</c:v>
                </c:pt>
                <c:pt idx="2669">
                  <c:v>42847.290277777778</c:v>
                </c:pt>
                <c:pt idx="2670">
                  <c:v>42847.331944444442</c:v>
                </c:pt>
                <c:pt idx="2671">
                  <c:v>42847.373611111107</c:v>
                </c:pt>
                <c:pt idx="2672">
                  <c:v>42847.415277777778</c:v>
                </c:pt>
                <c:pt idx="2673">
                  <c:v>42847.456944444442</c:v>
                </c:pt>
                <c:pt idx="2674">
                  <c:v>42847.498611111107</c:v>
                </c:pt>
                <c:pt idx="2675">
                  <c:v>42847.540277777778</c:v>
                </c:pt>
                <c:pt idx="2676">
                  <c:v>42847.581944444442</c:v>
                </c:pt>
                <c:pt idx="2677">
                  <c:v>42847.623611111107</c:v>
                </c:pt>
                <c:pt idx="2678">
                  <c:v>42847.665277777778</c:v>
                </c:pt>
                <c:pt idx="2679">
                  <c:v>42847.706944444442</c:v>
                </c:pt>
                <c:pt idx="2680">
                  <c:v>42847.748715277783</c:v>
                </c:pt>
                <c:pt idx="2681">
                  <c:v>42847.790381944447</c:v>
                </c:pt>
                <c:pt idx="2682">
                  <c:v>42847.832048611112</c:v>
                </c:pt>
                <c:pt idx="2683">
                  <c:v>42847.873715277783</c:v>
                </c:pt>
                <c:pt idx="2684">
                  <c:v>42847.915381944447</c:v>
                </c:pt>
                <c:pt idx="2685">
                  <c:v>42847.957048611112</c:v>
                </c:pt>
                <c:pt idx="2686">
                  <c:v>42847.998715277783</c:v>
                </c:pt>
                <c:pt idx="2687">
                  <c:v>42848.040381944447</c:v>
                </c:pt>
                <c:pt idx="2688">
                  <c:v>42848.082048611112</c:v>
                </c:pt>
                <c:pt idx="2689">
                  <c:v>42848.123715277783</c:v>
                </c:pt>
                <c:pt idx="2690">
                  <c:v>42848.165381944447</c:v>
                </c:pt>
                <c:pt idx="2691">
                  <c:v>42848.207048611112</c:v>
                </c:pt>
                <c:pt idx="2692">
                  <c:v>42848.248715277783</c:v>
                </c:pt>
                <c:pt idx="2693">
                  <c:v>42848.290381944447</c:v>
                </c:pt>
                <c:pt idx="2694">
                  <c:v>42848.332048611112</c:v>
                </c:pt>
                <c:pt idx="2695">
                  <c:v>42848.373715277783</c:v>
                </c:pt>
                <c:pt idx="2696">
                  <c:v>42848.415381944447</c:v>
                </c:pt>
                <c:pt idx="2697">
                  <c:v>42848.457048611112</c:v>
                </c:pt>
                <c:pt idx="2698">
                  <c:v>42848.498715277783</c:v>
                </c:pt>
                <c:pt idx="2699">
                  <c:v>42848.540381944447</c:v>
                </c:pt>
                <c:pt idx="2700">
                  <c:v>42848.582048611112</c:v>
                </c:pt>
                <c:pt idx="2701">
                  <c:v>42848.623703703714</c:v>
                </c:pt>
                <c:pt idx="2702">
                  <c:v>42848.665370370371</c:v>
                </c:pt>
                <c:pt idx="2703">
                  <c:v>42848.707037037027</c:v>
                </c:pt>
                <c:pt idx="2704">
                  <c:v>42848.748773148152</c:v>
                </c:pt>
                <c:pt idx="2705">
                  <c:v>42848.790439814817</c:v>
                </c:pt>
                <c:pt idx="2706">
                  <c:v>42848.832106481481</c:v>
                </c:pt>
                <c:pt idx="2707">
                  <c:v>42848.873773148152</c:v>
                </c:pt>
                <c:pt idx="2708">
                  <c:v>42848.915486111109</c:v>
                </c:pt>
                <c:pt idx="2709">
                  <c:v>42848.957118055558</c:v>
                </c:pt>
                <c:pt idx="2710">
                  <c:v>42848.998784722222</c:v>
                </c:pt>
                <c:pt idx="2711">
                  <c:v>42849.040451388893</c:v>
                </c:pt>
                <c:pt idx="2712">
                  <c:v>42849.082118055558</c:v>
                </c:pt>
                <c:pt idx="2713">
                  <c:v>42849.123784722222</c:v>
                </c:pt>
                <c:pt idx="2714">
                  <c:v>42849.165451388893</c:v>
                </c:pt>
                <c:pt idx="2715">
                  <c:v>42849.207118055558</c:v>
                </c:pt>
                <c:pt idx="2716">
                  <c:v>42849.248784722222</c:v>
                </c:pt>
                <c:pt idx="2717">
                  <c:v>42849.290451388893</c:v>
                </c:pt>
                <c:pt idx="2718">
                  <c:v>42849.332118055558</c:v>
                </c:pt>
                <c:pt idx="2719">
                  <c:v>42849.373784722222</c:v>
                </c:pt>
                <c:pt idx="2720">
                  <c:v>42849.415451388893</c:v>
                </c:pt>
                <c:pt idx="2721">
                  <c:v>42849.457118055558</c:v>
                </c:pt>
                <c:pt idx="2722">
                  <c:v>42849.498784722222</c:v>
                </c:pt>
                <c:pt idx="2723">
                  <c:v>42849.540451388893</c:v>
                </c:pt>
                <c:pt idx="2724">
                  <c:v>42849.582118055558</c:v>
                </c:pt>
                <c:pt idx="2725">
                  <c:v>42849.623807870368</c:v>
                </c:pt>
                <c:pt idx="2726">
                  <c:v>42849.66547453704</c:v>
                </c:pt>
                <c:pt idx="2727">
                  <c:v>42849.707141203697</c:v>
                </c:pt>
                <c:pt idx="2728">
                  <c:v>42849.748888888891</c:v>
                </c:pt>
                <c:pt idx="2729">
                  <c:v>42849.790555555563</c:v>
                </c:pt>
                <c:pt idx="2730">
                  <c:v>42849.83222222222</c:v>
                </c:pt>
                <c:pt idx="2731">
                  <c:v>42849.873888888891</c:v>
                </c:pt>
                <c:pt idx="2732">
                  <c:v>42849.915555555563</c:v>
                </c:pt>
                <c:pt idx="2733">
                  <c:v>42849.95722222222</c:v>
                </c:pt>
                <c:pt idx="2734">
                  <c:v>42849.998888888891</c:v>
                </c:pt>
                <c:pt idx="2735">
                  <c:v>42850.040555555563</c:v>
                </c:pt>
                <c:pt idx="2736">
                  <c:v>42850.08222222222</c:v>
                </c:pt>
                <c:pt idx="2737">
                  <c:v>42850.123888888891</c:v>
                </c:pt>
                <c:pt idx="2738">
                  <c:v>42850.165555555563</c:v>
                </c:pt>
                <c:pt idx="2739">
                  <c:v>42850.20722222222</c:v>
                </c:pt>
                <c:pt idx="2740">
                  <c:v>42850.248888888891</c:v>
                </c:pt>
                <c:pt idx="2741">
                  <c:v>42850.290555555563</c:v>
                </c:pt>
                <c:pt idx="2742">
                  <c:v>42850.33222222222</c:v>
                </c:pt>
                <c:pt idx="2743">
                  <c:v>42850.373888888891</c:v>
                </c:pt>
                <c:pt idx="2744">
                  <c:v>42850.415555555563</c:v>
                </c:pt>
                <c:pt idx="2745">
                  <c:v>42850.45722222222</c:v>
                </c:pt>
                <c:pt idx="2746">
                  <c:v>42850.498888888891</c:v>
                </c:pt>
                <c:pt idx="2747">
                  <c:v>42850.540555555563</c:v>
                </c:pt>
                <c:pt idx="2748">
                  <c:v>42850.58222222222</c:v>
                </c:pt>
                <c:pt idx="2749">
                  <c:v>42850.623912037037</c:v>
                </c:pt>
                <c:pt idx="2750">
                  <c:v>42850.665578703702</c:v>
                </c:pt>
                <c:pt idx="2751">
                  <c:v>42850.707245370373</c:v>
                </c:pt>
                <c:pt idx="2752">
                  <c:v>42850.748993055553</c:v>
                </c:pt>
                <c:pt idx="2753">
                  <c:v>42850.790659722217</c:v>
                </c:pt>
                <c:pt idx="2754">
                  <c:v>42850.832326388889</c:v>
                </c:pt>
                <c:pt idx="2755">
                  <c:v>42850.873993055553</c:v>
                </c:pt>
                <c:pt idx="2756">
                  <c:v>42850.915659722217</c:v>
                </c:pt>
                <c:pt idx="2757">
                  <c:v>42850.957326388889</c:v>
                </c:pt>
                <c:pt idx="2758">
                  <c:v>42850.998993055553</c:v>
                </c:pt>
                <c:pt idx="2759">
                  <c:v>42851.040659722217</c:v>
                </c:pt>
                <c:pt idx="2760">
                  <c:v>42851.082326388889</c:v>
                </c:pt>
                <c:pt idx="2761">
                  <c:v>42851.123993055553</c:v>
                </c:pt>
                <c:pt idx="2762">
                  <c:v>42851.165659722217</c:v>
                </c:pt>
                <c:pt idx="2763">
                  <c:v>42851.207326388889</c:v>
                </c:pt>
                <c:pt idx="2764">
                  <c:v>42851.248993055553</c:v>
                </c:pt>
                <c:pt idx="2765">
                  <c:v>42851.290659722217</c:v>
                </c:pt>
                <c:pt idx="2766">
                  <c:v>42851.332326388889</c:v>
                </c:pt>
                <c:pt idx="2767">
                  <c:v>42851.373993055553</c:v>
                </c:pt>
                <c:pt idx="2768">
                  <c:v>42851.415659722217</c:v>
                </c:pt>
                <c:pt idx="2769">
                  <c:v>42851.457326388889</c:v>
                </c:pt>
                <c:pt idx="2770">
                  <c:v>42851.498993055553</c:v>
                </c:pt>
                <c:pt idx="2771">
                  <c:v>42851.540659722217</c:v>
                </c:pt>
                <c:pt idx="2772">
                  <c:v>42851.582326388889</c:v>
                </c:pt>
                <c:pt idx="2773">
                  <c:v>42851.624016203707</c:v>
                </c:pt>
                <c:pt idx="2774">
                  <c:v>42851.665682870371</c:v>
                </c:pt>
                <c:pt idx="2775">
                  <c:v>42851.707349537042</c:v>
                </c:pt>
                <c:pt idx="2776">
                  <c:v>42851.749097222222</c:v>
                </c:pt>
                <c:pt idx="2777">
                  <c:v>42851.790763888886</c:v>
                </c:pt>
                <c:pt idx="2778">
                  <c:v>42851.832430555558</c:v>
                </c:pt>
                <c:pt idx="2779">
                  <c:v>42851.874097222222</c:v>
                </c:pt>
                <c:pt idx="2780">
                  <c:v>42851.915763888886</c:v>
                </c:pt>
                <c:pt idx="2781">
                  <c:v>42851.957430555558</c:v>
                </c:pt>
                <c:pt idx="2782">
                  <c:v>42851.999097222222</c:v>
                </c:pt>
                <c:pt idx="2783">
                  <c:v>42852.040763888886</c:v>
                </c:pt>
                <c:pt idx="2784">
                  <c:v>42852.082430555558</c:v>
                </c:pt>
                <c:pt idx="2785">
                  <c:v>42852.124097222222</c:v>
                </c:pt>
                <c:pt idx="2786">
                  <c:v>42852.165763888886</c:v>
                </c:pt>
                <c:pt idx="2787">
                  <c:v>42852.207430555558</c:v>
                </c:pt>
                <c:pt idx="2788">
                  <c:v>42852.249097222222</c:v>
                </c:pt>
                <c:pt idx="2789">
                  <c:v>42852.290763888886</c:v>
                </c:pt>
                <c:pt idx="2790">
                  <c:v>42852.332430555558</c:v>
                </c:pt>
                <c:pt idx="2791">
                  <c:v>42852.374097222222</c:v>
                </c:pt>
                <c:pt idx="2792">
                  <c:v>42852.415763888886</c:v>
                </c:pt>
                <c:pt idx="2793">
                  <c:v>42852.457430555558</c:v>
                </c:pt>
                <c:pt idx="2794">
                  <c:v>42852.499097222222</c:v>
                </c:pt>
                <c:pt idx="2795">
                  <c:v>42852.540763888886</c:v>
                </c:pt>
                <c:pt idx="2796">
                  <c:v>42852.582430555558</c:v>
                </c:pt>
                <c:pt idx="2797">
                  <c:v>42852.624120370368</c:v>
                </c:pt>
                <c:pt idx="2798">
                  <c:v>42852.66578703704</c:v>
                </c:pt>
                <c:pt idx="2799">
                  <c:v>42852.707453703697</c:v>
                </c:pt>
                <c:pt idx="2800">
                  <c:v>42852.749189814807</c:v>
                </c:pt>
                <c:pt idx="2801">
                  <c:v>42852.790856481479</c:v>
                </c:pt>
                <c:pt idx="2802">
                  <c:v>42852.83252314815</c:v>
                </c:pt>
                <c:pt idx="2803">
                  <c:v>42852.874189814807</c:v>
                </c:pt>
                <c:pt idx="2804">
                  <c:v>42852.915856481479</c:v>
                </c:pt>
                <c:pt idx="2805">
                  <c:v>42852.95752314815</c:v>
                </c:pt>
                <c:pt idx="2806">
                  <c:v>42852.999189814807</c:v>
                </c:pt>
                <c:pt idx="2807">
                  <c:v>42853.040856481479</c:v>
                </c:pt>
                <c:pt idx="2808">
                  <c:v>42853.08252314815</c:v>
                </c:pt>
                <c:pt idx="2809">
                  <c:v>42853.124189814807</c:v>
                </c:pt>
                <c:pt idx="2810">
                  <c:v>42853.165856481479</c:v>
                </c:pt>
                <c:pt idx="2811">
                  <c:v>42853.20752314815</c:v>
                </c:pt>
                <c:pt idx="2812">
                  <c:v>42853.249189814807</c:v>
                </c:pt>
                <c:pt idx="2813">
                  <c:v>42853.290856481479</c:v>
                </c:pt>
                <c:pt idx="2814">
                  <c:v>42853.33252314815</c:v>
                </c:pt>
                <c:pt idx="2815">
                  <c:v>42853.374189814807</c:v>
                </c:pt>
                <c:pt idx="2816">
                  <c:v>42853.415856481479</c:v>
                </c:pt>
                <c:pt idx="2817">
                  <c:v>42853.45752314815</c:v>
                </c:pt>
                <c:pt idx="2818">
                  <c:v>42853.499189814807</c:v>
                </c:pt>
                <c:pt idx="2819">
                  <c:v>42853.540856481479</c:v>
                </c:pt>
                <c:pt idx="2820">
                  <c:v>42853.58252314815</c:v>
                </c:pt>
                <c:pt idx="2821">
                  <c:v>42853.624189814807</c:v>
                </c:pt>
                <c:pt idx="2822">
                  <c:v>42853.665856481479</c:v>
                </c:pt>
                <c:pt idx="2823">
                  <c:v>42853.70752314815</c:v>
                </c:pt>
                <c:pt idx="2824">
                  <c:v>42853.749293981477</c:v>
                </c:pt>
                <c:pt idx="2825">
                  <c:v>42853.790960648148</c:v>
                </c:pt>
                <c:pt idx="2826">
                  <c:v>42853.832627314812</c:v>
                </c:pt>
                <c:pt idx="2827">
                  <c:v>42853.874293981477</c:v>
                </c:pt>
                <c:pt idx="2828">
                  <c:v>42853.915960648148</c:v>
                </c:pt>
                <c:pt idx="2829">
                  <c:v>42853.957627314812</c:v>
                </c:pt>
                <c:pt idx="2830">
                  <c:v>42853.999293981477</c:v>
                </c:pt>
                <c:pt idx="2831">
                  <c:v>42854.040960648148</c:v>
                </c:pt>
                <c:pt idx="2832">
                  <c:v>42854.082627314812</c:v>
                </c:pt>
                <c:pt idx="2833">
                  <c:v>42854.124293981477</c:v>
                </c:pt>
                <c:pt idx="2834">
                  <c:v>42854.165960648148</c:v>
                </c:pt>
                <c:pt idx="2835">
                  <c:v>42854.207627314812</c:v>
                </c:pt>
                <c:pt idx="2836">
                  <c:v>42854.249293981477</c:v>
                </c:pt>
                <c:pt idx="2837">
                  <c:v>42854.290960648148</c:v>
                </c:pt>
                <c:pt idx="2838">
                  <c:v>42854.332627314812</c:v>
                </c:pt>
                <c:pt idx="2839">
                  <c:v>42854.374293981477</c:v>
                </c:pt>
                <c:pt idx="2840">
                  <c:v>42854.415960648148</c:v>
                </c:pt>
                <c:pt idx="2841">
                  <c:v>42854.457627314812</c:v>
                </c:pt>
                <c:pt idx="2842">
                  <c:v>42854.499293981477</c:v>
                </c:pt>
                <c:pt idx="2843">
                  <c:v>42854.540960648148</c:v>
                </c:pt>
                <c:pt idx="2844">
                  <c:v>42854.582627314812</c:v>
                </c:pt>
                <c:pt idx="2845">
                  <c:v>42854.624305555553</c:v>
                </c:pt>
                <c:pt idx="2846">
                  <c:v>42854.665972222218</c:v>
                </c:pt>
                <c:pt idx="2847">
                  <c:v>42854.707638888889</c:v>
                </c:pt>
                <c:pt idx="2848">
                  <c:v>42854.749374999999</c:v>
                </c:pt>
                <c:pt idx="2849">
                  <c:v>42854.791041666656</c:v>
                </c:pt>
                <c:pt idx="2850">
                  <c:v>42854.832708333342</c:v>
                </c:pt>
                <c:pt idx="2851">
                  <c:v>42854.874374999999</c:v>
                </c:pt>
                <c:pt idx="2852">
                  <c:v>42854.916041666656</c:v>
                </c:pt>
                <c:pt idx="2853">
                  <c:v>42854.957708333342</c:v>
                </c:pt>
                <c:pt idx="2854">
                  <c:v>42854.999374999999</c:v>
                </c:pt>
                <c:pt idx="2855">
                  <c:v>42855.041041666656</c:v>
                </c:pt>
                <c:pt idx="2856">
                  <c:v>42855.082708333342</c:v>
                </c:pt>
                <c:pt idx="2857">
                  <c:v>42855.124374999999</c:v>
                </c:pt>
                <c:pt idx="2858">
                  <c:v>42855.166041666656</c:v>
                </c:pt>
                <c:pt idx="2859">
                  <c:v>42855.207708333342</c:v>
                </c:pt>
                <c:pt idx="2860">
                  <c:v>42855.249374999999</c:v>
                </c:pt>
                <c:pt idx="2861">
                  <c:v>42855.291041666656</c:v>
                </c:pt>
                <c:pt idx="2862">
                  <c:v>42855.332708333342</c:v>
                </c:pt>
                <c:pt idx="2863">
                  <c:v>42855.374374999999</c:v>
                </c:pt>
                <c:pt idx="2864">
                  <c:v>42855.416041666656</c:v>
                </c:pt>
                <c:pt idx="2865">
                  <c:v>42855.457708333342</c:v>
                </c:pt>
                <c:pt idx="2866">
                  <c:v>42855.499374999999</c:v>
                </c:pt>
                <c:pt idx="2867">
                  <c:v>42855.541041666656</c:v>
                </c:pt>
                <c:pt idx="2868">
                  <c:v>42855.582708333342</c:v>
                </c:pt>
                <c:pt idx="2869">
                  <c:v>42855.624398148153</c:v>
                </c:pt>
                <c:pt idx="2870">
                  <c:v>42855.666064814817</c:v>
                </c:pt>
                <c:pt idx="2871">
                  <c:v>42855.707731481481</c:v>
                </c:pt>
                <c:pt idx="2872">
                  <c:v>42855.749490740738</c:v>
                </c:pt>
                <c:pt idx="2873">
                  <c:v>42855.79115740741</c:v>
                </c:pt>
                <c:pt idx="2874">
                  <c:v>42855.832824074067</c:v>
                </c:pt>
                <c:pt idx="2875">
                  <c:v>42855.874490740738</c:v>
                </c:pt>
                <c:pt idx="2876">
                  <c:v>42855.91615740741</c:v>
                </c:pt>
                <c:pt idx="2877">
                  <c:v>42855.957824074067</c:v>
                </c:pt>
                <c:pt idx="2878">
                  <c:v>42855.999490740738</c:v>
                </c:pt>
                <c:pt idx="2879">
                  <c:v>42856.04115740741</c:v>
                </c:pt>
                <c:pt idx="2880">
                  <c:v>42856.082824074067</c:v>
                </c:pt>
                <c:pt idx="2881">
                  <c:v>42856.124490740738</c:v>
                </c:pt>
                <c:pt idx="2882">
                  <c:v>42856.16615740741</c:v>
                </c:pt>
                <c:pt idx="2883">
                  <c:v>42856.207824074067</c:v>
                </c:pt>
                <c:pt idx="2884">
                  <c:v>42856.249490740738</c:v>
                </c:pt>
                <c:pt idx="2885">
                  <c:v>42856.29115740741</c:v>
                </c:pt>
                <c:pt idx="2886">
                  <c:v>42856.332824074067</c:v>
                </c:pt>
                <c:pt idx="2887">
                  <c:v>42856.374490740738</c:v>
                </c:pt>
                <c:pt idx="2888">
                  <c:v>42856.41615740741</c:v>
                </c:pt>
                <c:pt idx="2889">
                  <c:v>42856.457824074067</c:v>
                </c:pt>
                <c:pt idx="2890">
                  <c:v>42856.499490740738</c:v>
                </c:pt>
                <c:pt idx="2891">
                  <c:v>42856.54115740741</c:v>
                </c:pt>
                <c:pt idx="2892">
                  <c:v>42856.582824074067</c:v>
                </c:pt>
                <c:pt idx="2893">
                  <c:v>42856.624513888892</c:v>
                </c:pt>
                <c:pt idx="2894">
                  <c:v>42856.666180555563</c:v>
                </c:pt>
                <c:pt idx="2895">
                  <c:v>42856.70784722222</c:v>
                </c:pt>
                <c:pt idx="2896">
                  <c:v>42856.749594907407</c:v>
                </c:pt>
                <c:pt idx="2897">
                  <c:v>42856.791261574072</c:v>
                </c:pt>
                <c:pt idx="2898">
                  <c:v>42856.832928240743</c:v>
                </c:pt>
                <c:pt idx="2899">
                  <c:v>42856.874594907407</c:v>
                </c:pt>
                <c:pt idx="2900">
                  <c:v>42856.916261574072</c:v>
                </c:pt>
                <c:pt idx="2901">
                  <c:v>42856.957928240743</c:v>
                </c:pt>
                <c:pt idx="2902">
                  <c:v>42856.999594907407</c:v>
                </c:pt>
                <c:pt idx="2903">
                  <c:v>42857.041261574072</c:v>
                </c:pt>
                <c:pt idx="2904">
                  <c:v>42857.082928240743</c:v>
                </c:pt>
                <c:pt idx="2905">
                  <c:v>42857.124594907407</c:v>
                </c:pt>
                <c:pt idx="2906">
                  <c:v>42857.166261574072</c:v>
                </c:pt>
                <c:pt idx="2907">
                  <c:v>42857.207928240743</c:v>
                </c:pt>
                <c:pt idx="2908">
                  <c:v>42857.249594907407</c:v>
                </c:pt>
                <c:pt idx="2909">
                  <c:v>42857.291261574072</c:v>
                </c:pt>
                <c:pt idx="2910">
                  <c:v>42857.332928240743</c:v>
                </c:pt>
                <c:pt idx="2911">
                  <c:v>42857.374594907407</c:v>
                </c:pt>
                <c:pt idx="2912">
                  <c:v>42857.416261574072</c:v>
                </c:pt>
                <c:pt idx="2913">
                  <c:v>42857.457928240743</c:v>
                </c:pt>
                <c:pt idx="2914">
                  <c:v>42857.499594907407</c:v>
                </c:pt>
                <c:pt idx="2915">
                  <c:v>42857.541261574072</c:v>
                </c:pt>
                <c:pt idx="2916">
                  <c:v>42857.582928240743</c:v>
                </c:pt>
                <c:pt idx="2917">
                  <c:v>42857.624618055554</c:v>
                </c:pt>
                <c:pt idx="2918">
                  <c:v>42857.666284722232</c:v>
                </c:pt>
                <c:pt idx="2919">
                  <c:v>42857.707951388889</c:v>
                </c:pt>
                <c:pt idx="2920">
                  <c:v>42857.749699074076</c:v>
                </c:pt>
                <c:pt idx="2921">
                  <c:v>42857.791365740741</c:v>
                </c:pt>
                <c:pt idx="2922">
                  <c:v>42857.833032407398</c:v>
                </c:pt>
                <c:pt idx="2923">
                  <c:v>42857.874699074076</c:v>
                </c:pt>
                <c:pt idx="2924">
                  <c:v>42857.916365740741</c:v>
                </c:pt>
                <c:pt idx="2925">
                  <c:v>42857.958032407398</c:v>
                </c:pt>
                <c:pt idx="2926">
                  <c:v>42857.999699074076</c:v>
                </c:pt>
                <c:pt idx="2927">
                  <c:v>42858.041365740741</c:v>
                </c:pt>
                <c:pt idx="2928">
                  <c:v>42858.083032407398</c:v>
                </c:pt>
                <c:pt idx="2929">
                  <c:v>42858.124699074076</c:v>
                </c:pt>
                <c:pt idx="2930">
                  <c:v>42858.166365740741</c:v>
                </c:pt>
                <c:pt idx="2931">
                  <c:v>42858.208032407398</c:v>
                </c:pt>
                <c:pt idx="2932">
                  <c:v>42858.249699074076</c:v>
                </c:pt>
                <c:pt idx="2933">
                  <c:v>42858.291365740741</c:v>
                </c:pt>
                <c:pt idx="2934">
                  <c:v>42858.333032407398</c:v>
                </c:pt>
                <c:pt idx="2935">
                  <c:v>42858.374699074076</c:v>
                </c:pt>
                <c:pt idx="2936">
                  <c:v>42858.416365740741</c:v>
                </c:pt>
                <c:pt idx="2937">
                  <c:v>42858.458032407398</c:v>
                </c:pt>
                <c:pt idx="2938">
                  <c:v>42858.499699074076</c:v>
                </c:pt>
                <c:pt idx="2939">
                  <c:v>42858.541365740741</c:v>
                </c:pt>
                <c:pt idx="2940">
                  <c:v>42858.583032407398</c:v>
                </c:pt>
                <c:pt idx="2941">
                  <c:v>42858.624722222223</c:v>
                </c:pt>
                <c:pt idx="2942">
                  <c:v>42858.666388888887</c:v>
                </c:pt>
                <c:pt idx="2943">
                  <c:v>42858.708055555559</c:v>
                </c:pt>
                <c:pt idx="2944">
                  <c:v>42858.749803240738</c:v>
                </c:pt>
                <c:pt idx="2945">
                  <c:v>42858.79146990741</c:v>
                </c:pt>
                <c:pt idx="2946">
                  <c:v>42858.833136574067</c:v>
                </c:pt>
                <c:pt idx="2947">
                  <c:v>42858.874803240738</c:v>
                </c:pt>
                <c:pt idx="2948">
                  <c:v>42858.91646990741</c:v>
                </c:pt>
                <c:pt idx="2949">
                  <c:v>42858.958136574067</c:v>
                </c:pt>
                <c:pt idx="2950">
                  <c:v>42858.999803240738</c:v>
                </c:pt>
                <c:pt idx="2951">
                  <c:v>42859.04146990741</c:v>
                </c:pt>
                <c:pt idx="2952">
                  <c:v>42859.083136574067</c:v>
                </c:pt>
                <c:pt idx="2953">
                  <c:v>42859.124803240738</c:v>
                </c:pt>
                <c:pt idx="2954">
                  <c:v>42859.16646990741</c:v>
                </c:pt>
                <c:pt idx="2955">
                  <c:v>42859.208136574067</c:v>
                </c:pt>
                <c:pt idx="2956">
                  <c:v>42859.249803240738</c:v>
                </c:pt>
                <c:pt idx="2957">
                  <c:v>42859.29146990741</c:v>
                </c:pt>
                <c:pt idx="2958">
                  <c:v>42859.333136574067</c:v>
                </c:pt>
                <c:pt idx="2959">
                  <c:v>42859.374803240738</c:v>
                </c:pt>
                <c:pt idx="2960">
                  <c:v>42859.41646990741</c:v>
                </c:pt>
                <c:pt idx="2961">
                  <c:v>42859.458136574067</c:v>
                </c:pt>
                <c:pt idx="2962">
                  <c:v>42859.499803240738</c:v>
                </c:pt>
                <c:pt idx="2963">
                  <c:v>42859.54146990741</c:v>
                </c:pt>
                <c:pt idx="2964">
                  <c:v>42859.583136574067</c:v>
                </c:pt>
                <c:pt idx="2965">
                  <c:v>42859.624826388892</c:v>
                </c:pt>
                <c:pt idx="2966">
                  <c:v>42859.666493055563</c:v>
                </c:pt>
                <c:pt idx="2967">
                  <c:v>42859.70815972222</c:v>
                </c:pt>
                <c:pt idx="2968">
                  <c:v>42859.749907407408</c:v>
                </c:pt>
                <c:pt idx="2969">
                  <c:v>42859.791574074072</c:v>
                </c:pt>
                <c:pt idx="2970">
                  <c:v>42859.833240740743</c:v>
                </c:pt>
                <c:pt idx="2971">
                  <c:v>42859.874907407408</c:v>
                </c:pt>
                <c:pt idx="2972">
                  <c:v>42859.916574074072</c:v>
                </c:pt>
                <c:pt idx="2973">
                  <c:v>42859.958240740743</c:v>
                </c:pt>
                <c:pt idx="2974">
                  <c:v>42859.999907407408</c:v>
                </c:pt>
                <c:pt idx="2975">
                  <c:v>42860.041574074072</c:v>
                </c:pt>
                <c:pt idx="2976">
                  <c:v>42860.083240740743</c:v>
                </c:pt>
                <c:pt idx="2977">
                  <c:v>42860.124907407408</c:v>
                </c:pt>
                <c:pt idx="2978">
                  <c:v>42860.166574074072</c:v>
                </c:pt>
                <c:pt idx="2979">
                  <c:v>42860.208240740743</c:v>
                </c:pt>
                <c:pt idx="2980">
                  <c:v>42860.249907407408</c:v>
                </c:pt>
                <c:pt idx="2981">
                  <c:v>42860.291574074072</c:v>
                </c:pt>
                <c:pt idx="2982">
                  <c:v>42860.333240740743</c:v>
                </c:pt>
                <c:pt idx="2983">
                  <c:v>42860.374907407408</c:v>
                </c:pt>
                <c:pt idx="2984">
                  <c:v>42860.416574074072</c:v>
                </c:pt>
                <c:pt idx="2985">
                  <c:v>42860.458240740743</c:v>
                </c:pt>
                <c:pt idx="2986">
                  <c:v>42860.499907407408</c:v>
                </c:pt>
                <c:pt idx="2987">
                  <c:v>42860.541574074072</c:v>
                </c:pt>
                <c:pt idx="2988">
                  <c:v>42860.583240740743</c:v>
                </c:pt>
                <c:pt idx="2989">
                  <c:v>42860.624930555547</c:v>
                </c:pt>
                <c:pt idx="2990">
                  <c:v>42860.666597222233</c:v>
                </c:pt>
                <c:pt idx="2991">
                  <c:v>42860.70826388889</c:v>
                </c:pt>
                <c:pt idx="2992">
                  <c:v>42860.750023148154</c:v>
                </c:pt>
                <c:pt idx="2993">
                  <c:v>42860.791689814818</c:v>
                </c:pt>
                <c:pt idx="2994">
                  <c:v>42860.833356481482</c:v>
                </c:pt>
                <c:pt idx="2995">
                  <c:v>42860.875023148154</c:v>
                </c:pt>
                <c:pt idx="2996">
                  <c:v>42860.916689814818</c:v>
                </c:pt>
                <c:pt idx="2997">
                  <c:v>42860.958356481482</c:v>
                </c:pt>
                <c:pt idx="2998">
                  <c:v>42861.000023148154</c:v>
                </c:pt>
                <c:pt idx="2999">
                  <c:v>42861.041689814818</c:v>
                </c:pt>
                <c:pt idx="3000">
                  <c:v>42861.083356481482</c:v>
                </c:pt>
                <c:pt idx="3001">
                  <c:v>42861.125023148154</c:v>
                </c:pt>
                <c:pt idx="3002">
                  <c:v>42861.166689814818</c:v>
                </c:pt>
                <c:pt idx="3003">
                  <c:v>42861.208356481482</c:v>
                </c:pt>
                <c:pt idx="3004">
                  <c:v>42861.250023148154</c:v>
                </c:pt>
                <c:pt idx="3005">
                  <c:v>42861.291689814818</c:v>
                </c:pt>
                <c:pt idx="3006">
                  <c:v>42861.333356481482</c:v>
                </c:pt>
                <c:pt idx="3007">
                  <c:v>42861.375023148154</c:v>
                </c:pt>
                <c:pt idx="3008">
                  <c:v>42861.416689814818</c:v>
                </c:pt>
                <c:pt idx="3009">
                  <c:v>42861.458356481482</c:v>
                </c:pt>
                <c:pt idx="3010">
                  <c:v>42861.500023148154</c:v>
                </c:pt>
                <c:pt idx="3011">
                  <c:v>42861.541689814818</c:v>
                </c:pt>
                <c:pt idx="3012">
                  <c:v>42861.583356481482</c:v>
                </c:pt>
                <c:pt idx="3013">
                  <c:v>42861.625034722223</c:v>
                </c:pt>
                <c:pt idx="3014">
                  <c:v>42861.666701388887</c:v>
                </c:pt>
                <c:pt idx="3015">
                  <c:v>42861.708368055559</c:v>
                </c:pt>
                <c:pt idx="3016">
                  <c:v>42861.750092592592</c:v>
                </c:pt>
                <c:pt idx="3017">
                  <c:v>42861.791759259257</c:v>
                </c:pt>
                <c:pt idx="3018">
                  <c:v>42861.833425925928</c:v>
                </c:pt>
                <c:pt idx="3019">
                  <c:v>42861.875092592592</c:v>
                </c:pt>
                <c:pt idx="3020">
                  <c:v>42861.916759259257</c:v>
                </c:pt>
                <c:pt idx="3021">
                  <c:v>42861.958425925928</c:v>
                </c:pt>
                <c:pt idx="3022">
                  <c:v>42862.000092592592</c:v>
                </c:pt>
                <c:pt idx="3023">
                  <c:v>42862.041759259257</c:v>
                </c:pt>
                <c:pt idx="3024">
                  <c:v>42862.083425925928</c:v>
                </c:pt>
                <c:pt idx="3025">
                  <c:v>42862.125092592592</c:v>
                </c:pt>
                <c:pt idx="3026">
                  <c:v>42862.166759259257</c:v>
                </c:pt>
                <c:pt idx="3027">
                  <c:v>42862.208425925928</c:v>
                </c:pt>
                <c:pt idx="3028">
                  <c:v>42862.250092592592</c:v>
                </c:pt>
                <c:pt idx="3029">
                  <c:v>42862.291759259257</c:v>
                </c:pt>
                <c:pt idx="3030">
                  <c:v>42862.333425925928</c:v>
                </c:pt>
                <c:pt idx="3031">
                  <c:v>42862.375092592592</c:v>
                </c:pt>
                <c:pt idx="3032">
                  <c:v>42862.416759259257</c:v>
                </c:pt>
                <c:pt idx="3033">
                  <c:v>42862.458425925928</c:v>
                </c:pt>
                <c:pt idx="3034">
                  <c:v>42862.500092592592</c:v>
                </c:pt>
                <c:pt idx="3035">
                  <c:v>42862.541759259257</c:v>
                </c:pt>
                <c:pt idx="3036">
                  <c:v>42862.583402777767</c:v>
                </c:pt>
                <c:pt idx="3037">
                  <c:v>42862.625115740739</c:v>
                </c:pt>
                <c:pt idx="3038">
                  <c:v>42862.66678240741</c:v>
                </c:pt>
                <c:pt idx="3039">
                  <c:v>42862.708449074067</c:v>
                </c:pt>
                <c:pt idx="3040">
                  <c:v>42862.750173611108</c:v>
                </c:pt>
                <c:pt idx="3041">
                  <c:v>42862.79184027778</c:v>
                </c:pt>
                <c:pt idx="3042">
                  <c:v>42862.833506944437</c:v>
                </c:pt>
                <c:pt idx="3043">
                  <c:v>42862.875173611108</c:v>
                </c:pt>
                <c:pt idx="3044">
                  <c:v>42862.91684027778</c:v>
                </c:pt>
                <c:pt idx="3045">
                  <c:v>42862.958506944437</c:v>
                </c:pt>
                <c:pt idx="3046">
                  <c:v>42863.000173611108</c:v>
                </c:pt>
                <c:pt idx="3047">
                  <c:v>42863.04184027778</c:v>
                </c:pt>
                <c:pt idx="3048">
                  <c:v>42863.083506944437</c:v>
                </c:pt>
                <c:pt idx="3049">
                  <c:v>42863.125173611108</c:v>
                </c:pt>
                <c:pt idx="3050">
                  <c:v>42863.16684027778</c:v>
                </c:pt>
                <c:pt idx="3051">
                  <c:v>42863.208506944437</c:v>
                </c:pt>
                <c:pt idx="3052">
                  <c:v>42863.250173611108</c:v>
                </c:pt>
                <c:pt idx="3053">
                  <c:v>42863.29184027778</c:v>
                </c:pt>
                <c:pt idx="3054">
                  <c:v>42863.333506944437</c:v>
                </c:pt>
                <c:pt idx="3055">
                  <c:v>42863.375173611108</c:v>
                </c:pt>
                <c:pt idx="3056">
                  <c:v>42863.41684027778</c:v>
                </c:pt>
                <c:pt idx="3057">
                  <c:v>42863.458506944437</c:v>
                </c:pt>
                <c:pt idx="3058">
                  <c:v>42863.500173611108</c:v>
                </c:pt>
                <c:pt idx="3059">
                  <c:v>42863.54184027778</c:v>
                </c:pt>
                <c:pt idx="3060">
                  <c:v>42863.583506944437</c:v>
                </c:pt>
                <c:pt idx="3061">
                  <c:v>42863.625162037039</c:v>
                </c:pt>
                <c:pt idx="3062">
                  <c:v>42863.666828703703</c:v>
                </c:pt>
                <c:pt idx="3063">
                  <c:v>42863.70853009259</c:v>
                </c:pt>
                <c:pt idx="3064">
                  <c:v>42863.750254629631</c:v>
                </c:pt>
                <c:pt idx="3065">
                  <c:v>42863.791921296302</c:v>
                </c:pt>
                <c:pt idx="3066">
                  <c:v>42863.833587962959</c:v>
                </c:pt>
                <c:pt idx="3067">
                  <c:v>42863.875254629631</c:v>
                </c:pt>
                <c:pt idx="3068">
                  <c:v>42863.916921296302</c:v>
                </c:pt>
                <c:pt idx="3069">
                  <c:v>42863.958587962959</c:v>
                </c:pt>
                <c:pt idx="3070">
                  <c:v>42864.000254629631</c:v>
                </c:pt>
                <c:pt idx="3071">
                  <c:v>42864.041921296302</c:v>
                </c:pt>
                <c:pt idx="3072">
                  <c:v>42864.083587962959</c:v>
                </c:pt>
                <c:pt idx="3073">
                  <c:v>42864.125254629631</c:v>
                </c:pt>
                <c:pt idx="3074">
                  <c:v>42864.166921296302</c:v>
                </c:pt>
                <c:pt idx="3075">
                  <c:v>42864.208587962959</c:v>
                </c:pt>
                <c:pt idx="3076">
                  <c:v>42864.250254629631</c:v>
                </c:pt>
                <c:pt idx="3077">
                  <c:v>42864.291921296302</c:v>
                </c:pt>
                <c:pt idx="3078">
                  <c:v>42864.333587962959</c:v>
                </c:pt>
                <c:pt idx="3079">
                  <c:v>42864.375254629631</c:v>
                </c:pt>
                <c:pt idx="3080">
                  <c:v>42864.416921296302</c:v>
                </c:pt>
                <c:pt idx="3081">
                  <c:v>42864.458587962959</c:v>
                </c:pt>
                <c:pt idx="3082">
                  <c:v>42864.500254629631</c:v>
                </c:pt>
                <c:pt idx="3083">
                  <c:v>42864.541921296302</c:v>
                </c:pt>
                <c:pt idx="3084">
                  <c:v>42864.583587962959</c:v>
                </c:pt>
                <c:pt idx="3085">
                  <c:v>42864.625254629631</c:v>
                </c:pt>
                <c:pt idx="3086">
                  <c:v>42864.666921296302</c:v>
                </c:pt>
                <c:pt idx="3087">
                  <c:v>42864.708587962959</c:v>
                </c:pt>
                <c:pt idx="3088">
                  <c:v>42864.750335648147</c:v>
                </c:pt>
                <c:pt idx="3089">
                  <c:v>42864.792002314818</c:v>
                </c:pt>
                <c:pt idx="3090">
                  <c:v>42864.833668981482</c:v>
                </c:pt>
                <c:pt idx="3091">
                  <c:v>42864.875335648147</c:v>
                </c:pt>
                <c:pt idx="3092">
                  <c:v>42864.917002314818</c:v>
                </c:pt>
                <c:pt idx="3093">
                  <c:v>42864.958668981482</c:v>
                </c:pt>
                <c:pt idx="3094">
                  <c:v>42865.000335648147</c:v>
                </c:pt>
                <c:pt idx="3095">
                  <c:v>42865.042002314818</c:v>
                </c:pt>
                <c:pt idx="3096">
                  <c:v>42865.083668981482</c:v>
                </c:pt>
                <c:pt idx="3097">
                  <c:v>42865.125335648147</c:v>
                </c:pt>
                <c:pt idx="3098">
                  <c:v>42865.167002314818</c:v>
                </c:pt>
                <c:pt idx="3099">
                  <c:v>42865.208668981482</c:v>
                </c:pt>
                <c:pt idx="3100">
                  <c:v>42865.250335648147</c:v>
                </c:pt>
                <c:pt idx="3101">
                  <c:v>42865.292002314818</c:v>
                </c:pt>
                <c:pt idx="3102">
                  <c:v>42865.333668981482</c:v>
                </c:pt>
                <c:pt idx="3103">
                  <c:v>42865.375335648147</c:v>
                </c:pt>
                <c:pt idx="3104">
                  <c:v>42865.417002314818</c:v>
                </c:pt>
                <c:pt idx="3105">
                  <c:v>42865.458668981482</c:v>
                </c:pt>
                <c:pt idx="3106">
                  <c:v>42865.500335648147</c:v>
                </c:pt>
                <c:pt idx="3107">
                  <c:v>42865.542002314818</c:v>
                </c:pt>
                <c:pt idx="3108">
                  <c:v>42865.584236111114</c:v>
                </c:pt>
                <c:pt idx="3109">
                  <c:v>42865.625914351847</c:v>
                </c:pt>
                <c:pt idx="3110">
                  <c:v>42865.667581018519</c:v>
                </c:pt>
                <c:pt idx="3111">
                  <c:v>42865.709282407413</c:v>
                </c:pt>
                <c:pt idx="3112">
                  <c:v>42865.75099537037</c:v>
                </c:pt>
                <c:pt idx="3113">
                  <c:v>42865.792662037027</c:v>
                </c:pt>
                <c:pt idx="3114">
                  <c:v>42865.834328703713</c:v>
                </c:pt>
                <c:pt idx="3115">
                  <c:v>42865.87599537037</c:v>
                </c:pt>
                <c:pt idx="3116">
                  <c:v>42865.917662037027</c:v>
                </c:pt>
                <c:pt idx="3117">
                  <c:v>42865.959328703713</c:v>
                </c:pt>
                <c:pt idx="3118">
                  <c:v>42866.00099537037</c:v>
                </c:pt>
                <c:pt idx="3119">
                  <c:v>42866.042662037027</c:v>
                </c:pt>
                <c:pt idx="3120">
                  <c:v>42866.084328703713</c:v>
                </c:pt>
                <c:pt idx="3121">
                  <c:v>42866.12599537037</c:v>
                </c:pt>
                <c:pt idx="3122">
                  <c:v>42866.167662037027</c:v>
                </c:pt>
                <c:pt idx="3123">
                  <c:v>42866.209328703713</c:v>
                </c:pt>
                <c:pt idx="3124">
                  <c:v>42866.25099537037</c:v>
                </c:pt>
                <c:pt idx="3125">
                  <c:v>42866.292662037027</c:v>
                </c:pt>
                <c:pt idx="3126">
                  <c:v>42866.334328703713</c:v>
                </c:pt>
                <c:pt idx="3127">
                  <c:v>42866.37599537037</c:v>
                </c:pt>
                <c:pt idx="3128">
                  <c:v>42866.417662037027</c:v>
                </c:pt>
                <c:pt idx="3129">
                  <c:v>42866.459328703713</c:v>
                </c:pt>
                <c:pt idx="3130">
                  <c:v>42866.50099537037</c:v>
                </c:pt>
                <c:pt idx="3131">
                  <c:v>42866.542662037027</c:v>
                </c:pt>
                <c:pt idx="3132">
                  <c:v>42866.584340277783</c:v>
                </c:pt>
                <c:pt idx="3133">
                  <c:v>42866.626018518517</c:v>
                </c:pt>
                <c:pt idx="3134">
                  <c:v>42866.667685185188</c:v>
                </c:pt>
                <c:pt idx="3135">
                  <c:v>42866.709351851852</c:v>
                </c:pt>
                <c:pt idx="3136">
                  <c:v>42866.751111111109</c:v>
                </c:pt>
                <c:pt idx="3137">
                  <c:v>42866.79277777778</c:v>
                </c:pt>
                <c:pt idx="3138">
                  <c:v>42866.834444444437</c:v>
                </c:pt>
                <c:pt idx="3139">
                  <c:v>42866.876111111109</c:v>
                </c:pt>
                <c:pt idx="3140">
                  <c:v>42866.91777777778</c:v>
                </c:pt>
                <c:pt idx="3141">
                  <c:v>42866.959444444437</c:v>
                </c:pt>
                <c:pt idx="3142">
                  <c:v>42867.001111111109</c:v>
                </c:pt>
                <c:pt idx="3143">
                  <c:v>42867.04277777778</c:v>
                </c:pt>
                <c:pt idx="3144">
                  <c:v>42867.084444444437</c:v>
                </c:pt>
                <c:pt idx="3145">
                  <c:v>42867.126111111109</c:v>
                </c:pt>
                <c:pt idx="3146">
                  <c:v>42867.16777777778</c:v>
                </c:pt>
                <c:pt idx="3147">
                  <c:v>42867.209444444437</c:v>
                </c:pt>
                <c:pt idx="3148">
                  <c:v>42867.251111111109</c:v>
                </c:pt>
                <c:pt idx="3149">
                  <c:v>42867.29277777778</c:v>
                </c:pt>
                <c:pt idx="3150">
                  <c:v>42867.334444444437</c:v>
                </c:pt>
                <c:pt idx="3151">
                  <c:v>42867.376111111109</c:v>
                </c:pt>
                <c:pt idx="3152">
                  <c:v>42867.41777777778</c:v>
                </c:pt>
                <c:pt idx="3153">
                  <c:v>42867.459444444437</c:v>
                </c:pt>
                <c:pt idx="3154">
                  <c:v>42867.501111111109</c:v>
                </c:pt>
                <c:pt idx="3155">
                  <c:v>42867.54277777778</c:v>
                </c:pt>
                <c:pt idx="3156">
                  <c:v>42867.584456018521</c:v>
                </c:pt>
                <c:pt idx="3157">
                  <c:v>42867.626168981478</c:v>
                </c:pt>
                <c:pt idx="3158">
                  <c:v>42867.667800925927</c:v>
                </c:pt>
                <c:pt idx="3159">
                  <c:v>42867.709490740737</c:v>
                </c:pt>
                <c:pt idx="3160">
                  <c:v>42867.751180555562</c:v>
                </c:pt>
                <c:pt idx="3161">
                  <c:v>42867.792847222219</c:v>
                </c:pt>
                <c:pt idx="3162">
                  <c:v>42867.834513888891</c:v>
                </c:pt>
                <c:pt idx="3163">
                  <c:v>42867.876180555562</c:v>
                </c:pt>
                <c:pt idx="3164">
                  <c:v>42867.917847222219</c:v>
                </c:pt>
                <c:pt idx="3165">
                  <c:v>42867.959513888891</c:v>
                </c:pt>
                <c:pt idx="3166">
                  <c:v>42868.001180555562</c:v>
                </c:pt>
                <c:pt idx="3167">
                  <c:v>42868.042847222219</c:v>
                </c:pt>
                <c:pt idx="3168">
                  <c:v>42868.084513888891</c:v>
                </c:pt>
                <c:pt idx="3169">
                  <c:v>42868.126180555562</c:v>
                </c:pt>
                <c:pt idx="3170">
                  <c:v>42868.167847222219</c:v>
                </c:pt>
                <c:pt idx="3171">
                  <c:v>42868.209513888891</c:v>
                </c:pt>
                <c:pt idx="3172">
                  <c:v>42868.251180555562</c:v>
                </c:pt>
                <c:pt idx="3173">
                  <c:v>42868.292847222219</c:v>
                </c:pt>
                <c:pt idx="3174">
                  <c:v>42868.334513888891</c:v>
                </c:pt>
                <c:pt idx="3175">
                  <c:v>42868.376180555562</c:v>
                </c:pt>
                <c:pt idx="3176">
                  <c:v>42868.417847222219</c:v>
                </c:pt>
                <c:pt idx="3177">
                  <c:v>42868.459513888891</c:v>
                </c:pt>
                <c:pt idx="3178">
                  <c:v>42868.501180555562</c:v>
                </c:pt>
                <c:pt idx="3179">
                  <c:v>42868.542847222219</c:v>
                </c:pt>
                <c:pt idx="3180">
                  <c:v>42868.584513888891</c:v>
                </c:pt>
                <c:pt idx="3181">
                  <c:v>42868.626203703701</c:v>
                </c:pt>
                <c:pt idx="3182">
                  <c:v>42868.667858796303</c:v>
                </c:pt>
                <c:pt idx="3183">
                  <c:v>42868.709548611107</c:v>
                </c:pt>
                <c:pt idx="3184">
                  <c:v>42868.751261574071</c:v>
                </c:pt>
                <c:pt idx="3185">
                  <c:v>42868.792928240742</c:v>
                </c:pt>
                <c:pt idx="3186">
                  <c:v>42868.834594907406</c:v>
                </c:pt>
                <c:pt idx="3187">
                  <c:v>42868.876261574071</c:v>
                </c:pt>
                <c:pt idx="3188">
                  <c:v>42868.917928240742</c:v>
                </c:pt>
                <c:pt idx="3189">
                  <c:v>42868.959594907406</c:v>
                </c:pt>
                <c:pt idx="3190">
                  <c:v>42869.001261574071</c:v>
                </c:pt>
                <c:pt idx="3191">
                  <c:v>42869.042928240742</c:v>
                </c:pt>
                <c:pt idx="3192">
                  <c:v>42869.084594907406</c:v>
                </c:pt>
                <c:pt idx="3193">
                  <c:v>42869.126261574071</c:v>
                </c:pt>
                <c:pt idx="3194">
                  <c:v>42869.167928240742</c:v>
                </c:pt>
                <c:pt idx="3195">
                  <c:v>42869.209594907406</c:v>
                </c:pt>
                <c:pt idx="3196">
                  <c:v>42869.251261574071</c:v>
                </c:pt>
                <c:pt idx="3197">
                  <c:v>42869.292928240742</c:v>
                </c:pt>
                <c:pt idx="3198">
                  <c:v>42869.334594907406</c:v>
                </c:pt>
                <c:pt idx="3199">
                  <c:v>42869.376261574071</c:v>
                </c:pt>
                <c:pt idx="3200">
                  <c:v>42869.417928240742</c:v>
                </c:pt>
                <c:pt idx="3201">
                  <c:v>42869.459594907406</c:v>
                </c:pt>
                <c:pt idx="3202">
                  <c:v>42869.501261574071</c:v>
                </c:pt>
                <c:pt idx="3203">
                  <c:v>42869.542928240742</c:v>
                </c:pt>
                <c:pt idx="3204">
                  <c:v>42869.584594907406</c:v>
                </c:pt>
                <c:pt idx="3205">
                  <c:v>42869.626307870371</c:v>
                </c:pt>
                <c:pt idx="3206">
                  <c:v>42869.667951388888</c:v>
                </c:pt>
                <c:pt idx="3207">
                  <c:v>42869.709652777783</c:v>
                </c:pt>
                <c:pt idx="3208">
                  <c:v>42869.75136574074</c:v>
                </c:pt>
                <c:pt idx="3209">
                  <c:v>42869.793032407397</c:v>
                </c:pt>
                <c:pt idx="3210">
                  <c:v>42869.834699074083</c:v>
                </c:pt>
                <c:pt idx="3211">
                  <c:v>42869.87636574074</c:v>
                </c:pt>
                <c:pt idx="3212">
                  <c:v>42869.918032407397</c:v>
                </c:pt>
                <c:pt idx="3213">
                  <c:v>42869.959699074083</c:v>
                </c:pt>
                <c:pt idx="3214">
                  <c:v>42870.00136574074</c:v>
                </c:pt>
                <c:pt idx="3215">
                  <c:v>42870.043032407397</c:v>
                </c:pt>
                <c:pt idx="3216">
                  <c:v>42870.084699074083</c:v>
                </c:pt>
                <c:pt idx="3217">
                  <c:v>42870.12636574074</c:v>
                </c:pt>
                <c:pt idx="3218">
                  <c:v>42870.168032407397</c:v>
                </c:pt>
                <c:pt idx="3219">
                  <c:v>42870.209699074083</c:v>
                </c:pt>
                <c:pt idx="3220">
                  <c:v>42870.25136574074</c:v>
                </c:pt>
                <c:pt idx="3221">
                  <c:v>42870.293032407397</c:v>
                </c:pt>
                <c:pt idx="3222">
                  <c:v>42870.334699074083</c:v>
                </c:pt>
                <c:pt idx="3223">
                  <c:v>42870.37636574074</c:v>
                </c:pt>
                <c:pt idx="3224">
                  <c:v>42870.418032407397</c:v>
                </c:pt>
                <c:pt idx="3225">
                  <c:v>42870.459699074083</c:v>
                </c:pt>
                <c:pt idx="3226">
                  <c:v>42870.50136574074</c:v>
                </c:pt>
                <c:pt idx="3227">
                  <c:v>42870.543032407397</c:v>
                </c:pt>
                <c:pt idx="3228">
                  <c:v>42870.584687499999</c:v>
                </c:pt>
                <c:pt idx="3229">
                  <c:v>42870.626400462963</c:v>
                </c:pt>
                <c:pt idx="3230">
                  <c:v>42870.668032407397</c:v>
                </c:pt>
                <c:pt idx="3231">
                  <c:v>42870.709745370368</c:v>
                </c:pt>
                <c:pt idx="3232">
                  <c:v>42870.751446759263</c:v>
                </c:pt>
                <c:pt idx="3233">
                  <c:v>42870.793113425927</c:v>
                </c:pt>
                <c:pt idx="3234">
                  <c:v>42870.834780092591</c:v>
                </c:pt>
                <c:pt idx="3235">
                  <c:v>42870.876493055563</c:v>
                </c:pt>
                <c:pt idx="3236">
                  <c:v>42870.918124999997</c:v>
                </c:pt>
                <c:pt idx="3237">
                  <c:v>42870.959791666668</c:v>
                </c:pt>
                <c:pt idx="3238">
                  <c:v>42871.001458333332</c:v>
                </c:pt>
                <c:pt idx="3239">
                  <c:v>42871.043124999997</c:v>
                </c:pt>
                <c:pt idx="3240">
                  <c:v>42871.084791666668</c:v>
                </c:pt>
                <c:pt idx="3241">
                  <c:v>42871.126458333332</c:v>
                </c:pt>
                <c:pt idx="3242">
                  <c:v>42871.168124999997</c:v>
                </c:pt>
                <c:pt idx="3243">
                  <c:v>42871.209791666668</c:v>
                </c:pt>
                <c:pt idx="3244">
                  <c:v>42871.251458333332</c:v>
                </c:pt>
                <c:pt idx="3245">
                  <c:v>42871.293124999997</c:v>
                </c:pt>
                <c:pt idx="3246">
                  <c:v>42871.334791666668</c:v>
                </c:pt>
                <c:pt idx="3247">
                  <c:v>42871.376458333332</c:v>
                </c:pt>
                <c:pt idx="3248">
                  <c:v>42871.418124999997</c:v>
                </c:pt>
                <c:pt idx="3249">
                  <c:v>42871.459791666668</c:v>
                </c:pt>
                <c:pt idx="3250">
                  <c:v>42871.501458333332</c:v>
                </c:pt>
                <c:pt idx="3251">
                  <c:v>42871.543124999997</c:v>
                </c:pt>
                <c:pt idx="3252">
                  <c:v>42871.584791666668</c:v>
                </c:pt>
                <c:pt idx="3253">
                  <c:v>42871.626469907409</c:v>
                </c:pt>
                <c:pt idx="3254">
                  <c:v>42871.668136574073</c:v>
                </c:pt>
                <c:pt idx="3255">
                  <c:v>42871.709837962961</c:v>
                </c:pt>
                <c:pt idx="3256">
                  <c:v>42871.751550925917</c:v>
                </c:pt>
                <c:pt idx="3257">
                  <c:v>42871.793217592603</c:v>
                </c:pt>
                <c:pt idx="3258">
                  <c:v>42871.83488425926</c:v>
                </c:pt>
                <c:pt idx="3259">
                  <c:v>42871.876550925917</c:v>
                </c:pt>
                <c:pt idx="3260">
                  <c:v>42871.918217592603</c:v>
                </c:pt>
                <c:pt idx="3261">
                  <c:v>42871.95988425926</c:v>
                </c:pt>
                <c:pt idx="3262">
                  <c:v>42872.001550925917</c:v>
                </c:pt>
                <c:pt idx="3263">
                  <c:v>42872.043217592603</c:v>
                </c:pt>
                <c:pt idx="3264">
                  <c:v>42872.08488425926</c:v>
                </c:pt>
                <c:pt idx="3265">
                  <c:v>42872.126550925917</c:v>
                </c:pt>
                <c:pt idx="3266">
                  <c:v>42872.168217592603</c:v>
                </c:pt>
                <c:pt idx="3267">
                  <c:v>42872.20988425926</c:v>
                </c:pt>
                <c:pt idx="3268">
                  <c:v>42872.251550925917</c:v>
                </c:pt>
                <c:pt idx="3269">
                  <c:v>42872.293217592603</c:v>
                </c:pt>
                <c:pt idx="3270">
                  <c:v>42872.33488425926</c:v>
                </c:pt>
                <c:pt idx="3271">
                  <c:v>42872.376550925917</c:v>
                </c:pt>
                <c:pt idx="3272">
                  <c:v>42872.418217592603</c:v>
                </c:pt>
                <c:pt idx="3273">
                  <c:v>42872.45988425926</c:v>
                </c:pt>
                <c:pt idx="3274">
                  <c:v>42872.501550925917</c:v>
                </c:pt>
                <c:pt idx="3275">
                  <c:v>42872.543217592603</c:v>
                </c:pt>
                <c:pt idx="3276">
                  <c:v>42872.58489583333</c:v>
                </c:pt>
                <c:pt idx="3277">
                  <c:v>42872.626574074071</c:v>
                </c:pt>
                <c:pt idx="3278">
                  <c:v>42872.668240740742</c:v>
                </c:pt>
                <c:pt idx="3279">
                  <c:v>42872.709918981483</c:v>
                </c:pt>
                <c:pt idx="3280">
                  <c:v>42872.751643518517</c:v>
                </c:pt>
                <c:pt idx="3281">
                  <c:v>42872.793310185189</c:v>
                </c:pt>
                <c:pt idx="3282">
                  <c:v>42872.834976851853</c:v>
                </c:pt>
                <c:pt idx="3283">
                  <c:v>42872.876643518517</c:v>
                </c:pt>
                <c:pt idx="3284">
                  <c:v>42872.918310185189</c:v>
                </c:pt>
                <c:pt idx="3285">
                  <c:v>42872.959976851853</c:v>
                </c:pt>
                <c:pt idx="3286">
                  <c:v>42873.001643518517</c:v>
                </c:pt>
                <c:pt idx="3287">
                  <c:v>42873.043310185189</c:v>
                </c:pt>
                <c:pt idx="3288">
                  <c:v>42873.084976851853</c:v>
                </c:pt>
                <c:pt idx="3289">
                  <c:v>42873.126643518517</c:v>
                </c:pt>
                <c:pt idx="3290">
                  <c:v>42873.168310185189</c:v>
                </c:pt>
                <c:pt idx="3291">
                  <c:v>42873.209976851853</c:v>
                </c:pt>
                <c:pt idx="3292">
                  <c:v>42873.251643518517</c:v>
                </c:pt>
                <c:pt idx="3293">
                  <c:v>42873.293310185189</c:v>
                </c:pt>
                <c:pt idx="3294">
                  <c:v>42873.334976851853</c:v>
                </c:pt>
                <c:pt idx="3295">
                  <c:v>42873.376643518517</c:v>
                </c:pt>
                <c:pt idx="3296">
                  <c:v>42873.418310185189</c:v>
                </c:pt>
                <c:pt idx="3297">
                  <c:v>42873.459976851853</c:v>
                </c:pt>
                <c:pt idx="3298">
                  <c:v>42873.501643518517</c:v>
                </c:pt>
                <c:pt idx="3299">
                  <c:v>42873.543310185189</c:v>
                </c:pt>
                <c:pt idx="3300">
                  <c:v>42873.584976851853</c:v>
                </c:pt>
                <c:pt idx="3301">
                  <c:v>42873.626655092587</c:v>
                </c:pt>
                <c:pt idx="3302">
                  <c:v>42873.668321759258</c:v>
                </c:pt>
                <c:pt idx="3303">
                  <c:v>42873.710011574083</c:v>
                </c:pt>
                <c:pt idx="3304">
                  <c:v>42873.751701388886</c:v>
                </c:pt>
                <c:pt idx="3305">
                  <c:v>42873.793368055558</c:v>
                </c:pt>
                <c:pt idx="3306">
                  <c:v>42873.835034722222</c:v>
                </c:pt>
                <c:pt idx="3307">
                  <c:v>42873.876701388886</c:v>
                </c:pt>
                <c:pt idx="3308">
                  <c:v>42873.918368055558</c:v>
                </c:pt>
                <c:pt idx="3309">
                  <c:v>42873.960034722222</c:v>
                </c:pt>
                <c:pt idx="3310">
                  <c:v>42874.001701388886</c:v>
                </c:pt>
                <c:pt idx="3311">
                  <c:v>42874.043368055558</c:v>
                </c:pt>
                <c:pt idx="3312">
                  <c:v>42874.085034722222</c:v>
                </c:pt>
                <c:pt idx="3313">
                  <c:v>42874.126701388886</c:v>
                </c:pt>
                <c:pt idx="3314">
                  <c:v>42874.168368055558</c:v>
                </c:pt>
                <c:pt idx="3315">
                  <c:v>42874.210034722222</c:v>
                </c:pt>
                <c:pt idx="3316">
                  <c:v>42874.251701388886</c:v>
                </c:pt>
                <c:pt idx="3317">
                  <c:v>42874.293368055558</c:v>
                </c:pt>
                <c:pt idx="3318">
                  <c:v>42874.335034722222</c:v>
                </c:pt>
                <c:pt idx="3319">
                  <c:v>42874.376701388886</c:v>
                </c:pt>
                <c:pt idx="3320">
                  <c:v>42874.418368055558</c:v>
                </c:pt>
                <c:pt idx="3321">
                  <c:v>42874.460034722222</c:v>
                </c:pt>
                <c:pt idx="3322">
                  <c:v>42874.501701388886</c:v>
                </c:pt>
                <c:pt idx="3323">
                  <c:v>42874.543368055558</c:v>
                </c:pt>
                <c:pt idx="3324">
                  <c:v>42874.585046296299</c:v>
                </c:pt>
                <c:pt idx="3325">
                  <c:v>42874.62672453704</c:v>
                </c:pt>
                <c:pt idx="3326">
                  <c:v>42874.668391203697</c:v>
                </c:pt>
                <c:pt idx="3327">
                  <c:v>42874.710092592592</c:v>
                </c:pt>
                <c:pt idx="3328">
                  <c:v>42874.751793981479</c:v>
                </c:pt>
                <c:pt idx="3329">
                  <c:v>42874.79346064815</c:v>
                </c:pt>
                <c:pt idx="3330">
                  <c:v>42874.835127314807</c:v>
                </c:pt>
                <c:pt idx="3331">
                  <c:v>42874.876793981479</c:v>
                </c:pt>
                <c:pt idx="3332">
                  <c:v>42874.91846064815</c:v>
                </c:pt>
                <c:pt idx="3333">
                  <c:v>42874.960127314807</c:v>
                </c:pt>
                <c:pt idx="3334">
                  <c:v>42875.001793981479</c:v>
                </c:pt>
                <c:pt idx="3335">
                  <c:v>42875.04346064815</c:v>
                </c:pt>
                <c:pt idx="3336">
                  <c:v>42875.085127314807</c:v>
                </c:pt>
                <c:pt idx="3337">
                  <c:v>42875.126793981479</c:v>
                </c:pt>
                <c:pt idx="3338">
                  <c:v>42875.16846064815</c:v>
                </c:pt>
                <c:pt idx="3339">
                  <c:v>42875.210127314807</c:v>
                </c:pt>
                <c:pt idx="3340">
                  <c:v>42875.251793981479</c:v>
                </c:pt>
                <c:pt idx="3341">
                  <c:v>42875.29346064815</c:v>
                </c:pt>
                <c:pt idx="3342">
                  <c:v>42875.335127314807</c:v>
                </c:pt>
                <c:pt idx="3343">
                  <c:v>42875.376793981479</c:v>
                </c:pt>
                <c:pt idx="3344">
                  <c:v>42875.41846064815</c:v>
                </c:pt>
                <c:pt idx="3345">
                  <c:v>42875.460127314807</c:v>
                </c:pt>
                <c:pt idx="3346">
                  <c:v>42875.501793981479</c:v>
                </c:pt>
                <c:pt idx="3347">
                  <c:v>42875.54346064815</c:v>
                </c:pt>
                <c:pt idx="3348">
                  <c:v>42875.585127314807</c:v>
                </c:pt>
                <c:pt idx="3349">
                  <c:v>42875.626805555563</c:v>
                </c:pt>
                <c:pt idx="3350">
                  <c:v>42875.66847222222</c:v>
                </c:pt>
                <c:pt idx="3351">
                  <c:v>42875.710185185177</c:v>
                </c:pt>
                <c:pt idx="3352">
                  <c:v>42875.751886574071</c:v>
                </c:pt>
                <c:pt idx="3353">
                  <c:v>42875.793553240743</c:v>
                </c:pt>
                <c:pt idx="3354">
                  <c:v>42875.835219907407</c:v>
                </c:pt>
                <c:pt idx="3355">
                  <c:v>42875.876886574071</c:v>
                </c:pt>
                <c:pt idx="3356">
                  <c:v>42875.918553240743</c:v>
                </c:pt>
                <c:pt idx="3357">
                  <c:v>42875.960219907407</c:v>
                </c:pt>
                <c:pt idx="3358">
                  <c:v>42876.001886574071</c:v>
                </c:pt>
                <c:pt idx="3359">
                  <c:v>42876.043553240743</c:v>
                </c:pt>
                <c:pt idx="3360">
                  <c:v>42876.085219907407</c:v>
                </c:pt>
                <c:pt idx="3361">
                  <c:v>42876.126886574071</c:v>
                </c:pt>
                <c:pt idx="3362">
                  <c:v>42876.168553240743</c:v>
                </c:pt>
                <c:pt idx="3363">
                  <c:v>42876.210219907407</c:v>
                </c:pt>
                <c:pt idx="3364">
                  <c:v>42876.251886574071</c:v>
                </c:pt>
                <c:pt idx="3365">
                  <c:v>42876.293553240743</c:v>
                </c:pt>
                <c:pt idx="3366">
                  <c:v>42876.335219907407</c:v>
                </c:pt>
                <c:pt idx="3367">
                  <c:v>42876.376886574071</c:v>
                </c:pt>
                <c:pt idx="3368">
                  <c:v>42876.418553240743</c:v>
                </c:pt>
                <c:pt idx="3369">
                  <c:v>42876.460219907407</c:v>
                </c:pt>
                <c:pt idx="3370">
                  <c:v>42876.501886574071</c:v>
                </c:pt>
                <c:pt idx="3371">
                  <c:v>42876.543553240743</c:v>
                </c:pt>
                <c:pt idx="3372">
                  <c:v>42876.585231481477</c:v>
                </c:pt>
                <c:pt idx="3373">
                  <c:v>42876.626909722218</c:v>
                </c:pt>
                <c:pt idx="3374">
                  <c:v>42876.668576388889</c:v>
                </c:pt>
                <c:pt idx="3375">
                  <c:v>42876.710300925923</c:v>
                </c:pt>
                <c:pt idx="3376">
                  <c:v>42876.75199074074</c:v>
                </c:pt>
                <c:pt idx="3377">
                  <c:v>42876.793657407397</c:v>
                </c:pt>
                <c:pt idx="3378">
                  <c:v>42876.835324074083</c:v>
                </c:pt>
                <c:pt idx="3379">
                  <c:v>42876.87699074074</c:v>
                </c:pt>
                <c:pt idx="3380">
                  <c:v>42876.918657407397</c:v>
                </c:pt>
                <c:pt idx="3381">
                  <c:v>42876.960324074083</c:v>
                </c:pt>
                <c:pt idx="3382">
                  <c:v>42877.00199074074</c:v>
                </c:pt>
                <c:pt idx="3383">
                  <c:v>42877.043657407397</c:v>
                </c:pt>
                <c:pt idx="3384">
                  <c:v>42877.085324074083</c:v>
                </c:pt>
                <c:pt idx="3385">
                  <c:v>42877.12699074074</c:v>
                </c:pt>
                <c:pt idx="3386">
                  <c:v>42877.168657407397</c:v>
                </c:pt>
                <c:pt idx="3387">
                  <c:v>42877.210324074083</c:v>
                </c:pt>
                <c:pt idx="3388">
                  <c:v>42877.25199074074</c:v>
                </c:pt>
                <c:pt idx="3389">
                  <c:v>42877.293657407397</c:v>
                </c:pt>
                <c:pt idx="3390">
                  <c:v>42877.335324074083</c:v>
                </c:pt>
                <c:pt idx="3391">
                  <c:v>42877.37699074074</c:v>
                </c:pt>
                <c:pt idx="3392">
                  <c:v>42877.418657407397</c:v>
                </c:pt>
                <c:pt idx="3393">
                  <c:v>42877.460324074083</c:v>
                </c:pt>
                <c:pt idx="3394">
                  <c:v>42877.50199074074</c:v>
                </c:pt>
                <c:pt idx="3395">
                  <c:v>42877.543657407397</c:v>
                </c:pt>
                <c:pt idx="3396">
                  <c:v>42877.585335648153</c:v>
                </c:pt>
                <c:pt idx="3397">
                  <c:v>42877.627013888887</c:v>
                </c:pt>
                <c:pt idx="3398">
                  <c:v>42877.668680555558</c:v>
                </c:pt>
                <c:pt idx="3399">
                  <c:v>42877.710370370369</c:v>
                </c:pt>
                <c:pt idx="3400">
                  <c:v>42877.752083333333</c:v>
                </c:pt>
                <c:pt idx="3401">
                  <c:v>42877.793749999997</c:v>
                </c:pt>
                <c:pt idx="3402">
                  <c:v>42877.835416666669</c:v>
                </c:pt>
                <c:pt idx="3403">
                  <c:v>42877.877083333333</c:v>
                </c:pt>
                <c:pt idx="3404">
                  <c:v>42877.918749999997</c:v>
                </c:pt>
                <c:pt idx="3405">
                  <c:v>42877.960416666669</c:v>
                </c:pt>
                <c:pt idx="3406">
                  <c:v>42878.002083333333</c:v>
                </c:pt>
                <c:pt idx="3407">
                  <c:v>42878.043749999997</c:v>
                </c:pt>
                <c:pt idx="3408">
                  <c:v>42878.085416666669</c:v>
                </c:pt>
                <c:pt idx="3409">
                  <c:v>42878.127083333333</c:v>
                </c:pt>
                <c:pt idx="3410">
                  <c:v>42878.168749999997</c:v>
                </c:pt>
                <c:pt idx="3411">
                  <c:v>42878.210416666669</c:v>
                </c:pt>
                <c:pt idx="3412">
                  <c:v>42878.252083333333</c:v>
                </c:pt>
                <c:pt idx="3413">
                  <c:v>42878.293749999997</c:v>
                </c:pt>
                <c:pt idx="3414">
                  <c:v>42878.335416666669</c:v>
                </c:pt>
                <c:pt idx="3415">
                  <c:v>42878.377083333333</c:v>
                </c:pt>
                <c:pt idx="3416">
                  <c:v>42878.418749999997</c:v>
                </c:pt>
                <c:pt idx="3417">
                  <c:v>42878.460416666669</c:v>
                </c:pt>
                <c:pt idx="3418">
                  <c:v>42878.502083333333</c:v>
                </c:pt>
                <c:pt idx="3419">
                  <c:v>42878.543749999997</c:v>
                </c:pt>
                <c:pt idx="3420">
                  <c:v>42878.585428240738</c:v>
                </c:pt>
                <c:pt idx="3421">
                  <c:v>42878.627106481479</c:v>
                </c:pt>
                <c:pt idx="3422">
                  <c:v>42878.668773148151</c:v>
                </c:pt>
                <c:pt idx="3423">
                  <c:v>42878.710497685177</c:v>
                </c:pt>
                <c:pt idx="3424">
                  <c:v>42878.752199074072</c:v>
                </c:pt>
                <c:pt idx="3425">
                  <c:v>42878.793865740743</c:v>
                </c:pt>
                <c:pt idx="3426">
                  <c:v>42878.835532407407</c:v>
                </c:pt>
                <c:pt idx="3427">
                  <c:v>42878.877199074072</c:v>
                </c:pt>
                <c:pt idx="3428">
                  <c:v>42878.918865740743</c:v>
                </c:pt>
                <c:pt idx="3429">
                  <c:v>42878.960532407407</c:v>
                </c:pt>
                <c:pt idx="3430">
                  <c:v>42879.002199074072</c:v>
                </c:pt>
                <c:pt idx="3431">
                  <c:v>42879.043865740743</c:v>
                </c:pt>
                <c:pt idx="3432">
                  <c:v>42879.085532407407</c:v>
                </c:pt>
                <c:pt idx="3433">
                  <c:v>42879.127199074072</c:v>
                </c:pt>
                <c:pt idx="3434">
                  <c:v>42879.168865740743</c:v>
                </c:pt>
                <c:pt idx="3435">
                  <c:v>42879.210532407407</c:v>
                </c:pt>
                <c:pt idx="3436">
                  <c:v>42879.252199074072</c:v>
                </c:pt>
                <c:pt idx="3437">
                  <c:v>42879.293865740743</c:v>
                </c:pt>
                <c:pt idx="3438">
                  <c:v>42879.335532407407</c:v>
                </c:pt>
                <c:pt idx="3439">
                  <c:v>42879.377199074072</c:v>
                </c:pt>
                <c:pt idx="3440">
                  <c:v>42879.418865740743</c:v>
                </c:pt>
                <c:pt idx="3441">
                  <c:v>42879.460532407407</c:v>
                </c:pt>
                <c:pt idx="3442">
                  <c:v>42879.502199074072</c:v>
                </c:pt>
                <c:pt idx="3443">
                  <c:v>42879.543865740743</c:v>
                </c:pt>
                <c:pt idx="3444">
                  <c:v>42879.58556712963</c:v>
                </c:pt>
                <c:pt idx="3445">
                  <c:v>42879.627233796287</c:v>
                </c:pt>
                <c:pt idx="3446">
                  <c:v>42879.668900462973</c:v>
                </c:pt>
                <c:pt idx="3447">
                  <c:v>42879.71056712963</c:v>
                </c:pt>
                <c:pt idx="3448">
                  <c:v>42879.752245370371</c:v>
                </c:pt>
                <c:pt idx="3449">
                  <c:v>42879.793912037043</c:v>
                </c:pt>
                <c:pt idx="3450">
                  <c:v>42879.835578703707</c:v>
                </c:pt>
                <c:pt idx="3451">
                  <c:v>42879.877245370371</c:v>
                </c:pt>
                <c:pt idx="3452">
                  <c:v>42879.918912037043</c:v>
                </c:pt>
                <c:pt idx="3453">
                  <c:v>42879.960578703707</c:v>
                </c:pt>
                <c:pt idx="3454">
                  <c:v>42880.002245370371</c:v>
                </c:pt>
                <c:pt idx="3455">
                  <c:v>42880.043912037043</c:v>
                </c:pt>
                <c:pt idx="3456">
                  <c:v>42880.085578703707</c:v>
                </c:pt>
                <c:pt idx="3457">
                  <c:v>42880.127245370371</c:v>
                </c:pt>
                <c:pt idx="3458">
                  <c:v>42880.168912037043</c:v>
                </c:pt>
                <c:pt idx="3459">
                  <c:v>42880.210578703707</c:v>
                </c:pt>
                <c:pt idx="3460">
                  <c:v>42880.252245370371</c:v>
                </c:pt>
                <c:pt idx="3461">
                  <c:v>42880.293912037043</c:v>
                </c:pt>
                <c:pt idx="3462">
                  <c:v>42880.335578703707</c:v>
                </c:pt>
                <c:pt idx="3463">
                  <c:v>42880.377245370371</c:v>
                </c:pt>
                <c:pt idx="3464">
                  <c:v>42880.418912037043</c:v>
                </c:pt>
                <c:pt idx="3465">
                  <c:v>42880.460578703707</c:v>
                </c:pt>
                <c:pt idx="3466">
                  <c:v>42880.502245370371</c:v>
                </c:pt>
                <c:pt idx="3467">
                  <c:v>42880.543912037043</c:v>
                </c:pt>
                <c:pt idx="3468">
                  <c:v>42880.585601851853</c:v>
                </c:pt>
                <c:pt idx="3469">
                  <c:v>42880.627268518518</c:v>
                </c:pt>
                <c:pt idx="3470">
                  <c:v>42880.668935185182</c:v>
                </c:pt>
                <c:pt idx="3471">
                  <c:v>42880.710613425923</c:v>
                </c:pt>
                <c:pt idx="3472">
                  <c:v>42880.752280092587</c:v>
                </c:pt>
                <c:pt idx="3473">
                  <c:v>42880.793946759259</c:v>
                </c:pt>
                <c:pt idx="3474">
                  <c:v>42880.835613425923</c:v>
                </c:pt>
                <c:pt idx="3475">
                  <c:v>42880.877280092587</c:v>
                </c:pt>
                <c:pt idx="3476">
                  <c:v>42880.918946759259</c:v>
                </c:pt>
                <c:pt idx="3477">
                  <c:v>42880.960613425923</c:v>
                </c:pt>
                <c:pt idx="3478">
                  <c:v>42881.002280092587</c:v>
                </c:pt>
                <c:pt idx="3479">
                  <c:v>42881.043946759259</c:v>
                </c:pt>
                <c:pt idx="3480">
                  <c:v>42881.085613425923</c:v>
                </c:pt>
                <c:pt idx="3481">
                  <c:v>42881.127280092587</c:v>
                </c:pt>
                <c:pt idx="3482">
                  <c:v>42881.168946759259</c:v>
                </c:pt>
                <c:pt idx="3483">
                  <c:v>42881.210613425923</c:v>
                </c:pt>
                <c:pt idx="3484">
                  <c:v>42881.252280092587</c:v>
                </c:pt>
                <c:pt idx="3485">
                  <c:v>42881.293946759259</c:v>
                </c:pt>
                <c:pt idx="3486">
                  <c:v>42881.335613425923</c:v>
                </c:pt>
                <c:pt idx="3487">
                  <c:v>42881.377280092587</c:v>
                </c:pt>
                <c:pt idx="3488">
                  <c:v>42881.418946759259</c:v>
                </c:pt>
                <c:pt idx="3489">
                  <c:v>42881.460613425923</c:v>
                </c:pt>
                <c:pt idx="3490">
                  <c:v>42881.502280092587</c:v>
                </c:pt>
                <c:pt idx="3491">
                  <c:v>42881.543946759259</c:v>
                </c:pt>
                <c:pt idx="3492">
                  <c:v>42881.585613425923</c:v>
                </c:pt>
                <c:pt idx="3493">
                  <c:v>42881.627291666657</c:v>
                </c:pt>
                <c:pt idx="3494">
                  <c:v>42881.668958333343</c:v>
                </c:pt>
                <c:pt idx="3495">
                  <c:v>42881.710636574076</c:v>
                </c:pt>
                <c:pt idx="3496">
                  <c:v>42881.752523148149</c:v>
                </c:pt>
                <c:pt idx="3497">
                  <c:v>42881.794189814813</c:v>
                </c:pt>
                <c:pt idx="3498">
                  <c:v>42881.835856481477</c:v>
                </c:pt>
                <c:pt idx="3499">
                  <c:v>42881.877523148149</c:v>
                </c:pt>
                <c:pt idx="3500">
                  <c:v>42881.919189814813</c:v>
                </c:pt>
                <c:pt idx="3501">
                  <c:v>42881.960856481477</c:v>
                </c:pt>
                <c:pt idx="3502">
                  <c:v>42882.002523148149</c:v>
                </c:pt>
                <c:pt idx="3503">
                  <c:v>42882.044189814813</c:v>
                </c:pt>
                <c:pt idx="3504">
                  <c:v>42882.085856481477</c:v>
                </c:pt>
                <c:pt idx="3505">
                  <c:v>42882.127523148149</c:v>
                </c:pt>
                <c:pt idx="3506">
                  <c:v>42882.169189814813</c:v>
                </c:pt>
                <c:pt idx="3507">
                  <c:v>42882.210856481477</c:v>
                </c:pt>
                <c:pt idx="3508">
                  <c:v>42882.252523148149</c:v>
                </c:pt>
                <c:pt idx="3509">
                  <c:v>42882.294189814813</c:v>
                </c:pt>
                <c:pt idx="3510">
                  <c:v>42882.335856481477</c:v>
                </c:pt>
                <c:pt idx="3511">
                  <c:v>42882.377523148149</c:v>
                </c:pt>
                <c:pt idx="3512">
                  <c:v>42882.419189814813</c:v>
                </c:pt>
                <c:pt idx="3513">
                  <c:v>42882.460856481477</c:v>
                </c:pt>
                <c:pt idx="3514">
                  <c:v>42882.502523148149</c:v>
                </c:pt>
                <c:pt idx="3515">
                  <c:v>42882.544189814813</c:v>
                </c:pt>
                <c:pt idx="3516">
                  <c:v>42882.585879629631</c:v>
                </c:pt>
                <c:pt idx="3517">
                  <c:v>42882.627546296288</c:v>
                </c:pt>
                <c:pt idx="3518">
                  <c:v>42882.669212962966</c:v>
                </c:pt>
                <c:pt idx="3519">
                  <c:v>42882.7109375</c:v>
                </c:pt>
                <c:pt idx="3520">
                  <c:v>42882.752638888887</c:v>
                </c:pt>
                <c:pt idx="3521">
                  <c:v>42882.794305555559</c:v>
                </c:pt>
                <c:pt idx="3522">
                  <c:v>42882.835972222223</c:v>
                </c:pt>
                <c:pt idx="3523">
                  <c:v>42882.877638888887</c:v>
                </c:pt>
                <c:pt idx="3524">
                  <c:v>42882.919305555559</c:v>
                </c:pt>
                <c:pt idx="3525">
                  <c:v>42882.960972222223</c:v>
                </c:pt>
                <c:pt idx="3526">
                  <c:v>42883.002638888887</c:v>
                </c:pt>
                <c:pt idx="3527">
                  <c:v>42883.044305555559</c:v>
                </c:pt>
                <c:pt idx="3528">
                  <c:v>42883.085972222223</c:v>
                </c:pt>
                <c:pt idx="3529">
                  <c:v>42883.127638888887</c:v>
                </c:pt>
                <c:pt idx="3530">
                  <c:v>42883.169305555559</c:v>
                </c:pt>
                <c:pt idx="3531">
                  <c:v>42883.210972222223</c:v>
                </c:pt>
                <c:pt idx="3532">
                  <c:v>42883.252638888887</c:v>
                </c:pt>
                <c:pt idx="3533">
                  <c:v>42883.294305555559</c:v>
                </c:pt>
                <c:pt idx="3534">
                  <c:v>42883.335972222223</c:v>
                </c:pt>
                <c:pt idx="3535">
                  <c:v>42883.377638888887</c:v>
                </c:pt>
                <c:pt idx="3536">
                  <c:v>42883.419305555559</c:v>
                </c:pt>
                <c:pt idx="3537">
                  <c:v>42883.460972222223</c:v>
                </c:pt>
                <c:pt idx="3538">
                  <c:v>42883.502638888887</c:v>
                </c:pt>
                <c:pt idx="3539">
                  <c:v>42883.544305555559</c:v>
                </c:pt>
                <c:pt idx="3540">
                  <c:v>42883.585995370369</c:v>
                </c:pt>
                <c:pt idx="3541">
                  <c:v>42883.627662037034</c:v>
                </c:pt>
                <c:pt idx="3542">
                  <c:v>42883.669328703712</c:v>
                </c:pt>
                <c:pt idx="3543">
                  <c:v>42883.711053240739</c:v>
                </c:pt>
                <c:pt idx="3544">
                  <c:v>42883.752743055556</c:v>
                </c:pt>
                <c:pt idx="3545">
                  <c:v>42883.794409722221</c:v>
                </c:pt>
                <c:pt idx="3546">
                  <c:v>42883.836076388892</c:v>
                </c:pt>
                <c:pt idx="3547">
                  <c:v>42883.877743055556</c:v>
                </c:pt>
                <c:pt idx="3548">
                  <c:v>42883.919409722221</c:v>
                </c:pt>
                <c:pt idx="3549">
                  <c:v>42883.961076388892</c:v>
                </c:pt>
                <c:pt idx="3550">
                  <c:v>42884.002743055556</c:v>
                </c:pt>
                <c:pt idx="3551">
                  <c:v>42884.044409722221</c:v>
                </c:pt>
                <c:pt idx="3552">
                  <c:v>42884.086076388892</c:v>
                </c:pt>
                <c:pt idx="3553">
                  <c:v>42884.127743055556</c:v>
                </c:pt>
                <c:pt idx="3554">
                  <c:v>42884.169409722221</c:v>
                </c:pt>
                <c:pt idx="3555">
                  <c:v>42884.211076388892</c:v>
                </c:pt>
                <c:pt idx="3556">
                  <c:v>42884.252743055556</c:v>
                </c:pt>
                <c:pt idx="3557">
                  <c:v>42884.294409722221</c:v>
                </c:pt>
                <c:pt idx="3558">
                  <c:v>42884.336076388892</c:v>
                </c:pt>
                <c:pt idx="3559">
                  <c:v>42884.377743055556</c:v>
                </c:pt>
                <c:pt idx="3560">
                  <c:v>42884.419409722221</c:v>
                </c:pt>
                <c:pt idx="3561">
                  <c:v>42884.461076388892</c:v>
                </c:pt>
                <c:pt idx="3562">
                  <c:v>42884.502743055556</c:v>
                </c:pt>
                <c:pt idx="3563">
                  <c:v>42884.544409722221</c:v>
                </c:pt>
                <c:pt idx="3564">
                  <c:v>42884.586099537039</c:v>
                </c:pt>
                <c:pt idx="3565">
                  <c:v>42884.627766203703</c:v>
                </c:pt>
                <c:pt idx="3566">
                  <c:v>42884.669432870367</c:v>
                </c:pt>
                <c:pt idx="3567">
                  <c:v>42884.711134259262</c:v>
                </c:pt>
                <c:pt idx="3568">
                  <c:v>42884.752847222233</c:v>
                </c:pt>
                <c:pt idx="3569">
                  <c:v>42884.79451388889</c:v>
                </c:pt>
                <c:pt idx="3570">
                  <c:v>42884.836180555547</c:v>
                </c:pt>
                <c:pt idx="3571">
                  <c:v>42884.877847222233</c:v>
                </c:pt>
                <c:pt idx="3572">
                  <c:v>42884.91951388889</c:v>
                </c:pt>
                <c:pt idx="3573">
                  <c:v>42884.961180555547</c:v>
                </c:pt>
                <c:pt idx="3574">
                  <c:v>42885.002847222233</c:v>
                </c:pt>
                <c:pt idx="3575">
                  <c:v>42885.04451388889</c:v>
                </c:pt>
                <c:pt idx="3576">
                  <c:v>42885.086180555547</c:v>
                </c:pt>
                <c:pt idx="3577">
                  <c:v>42885.127847222233</c:v>
                </c:pt>
                <c:pt idx="3578">
                  <c:v>42885.16951388889</c:v>
                </c:pt>
                <c:pt idx="3579">
                  <c:v>42885.211180555547</c:v>
                </c:pt>
                <c:pt idx="3580">
                  <c:v>42885.252847222233</c:v>
                </c:pt>
                <c:pt idx="3581">
                  <c:v>42885.29451388889</c:v>
                </c:pt>
                <c:pt idx="3582">
                  <c:v>42885.336180555547</c:v>
                </c:pt>
                <c:pt idx="3583">
                  <c:v>42885.377847222233</c:v>
                </c:pt>
                <c:pt idx="3584">
                  <c:v>42885.41951388889</c:v>
                </c:pt>
                <c:pt idx="3585">
                  <c:v>42885.461180555547</c:v>
                </c:pt>
                <c:pt idx="3586">
                  <c:v>42885.502847222233</c:v>
                </c:pt>
                <c:pt idx="3587">
                  <c:v>42885.54451388889</c:v>
                </c:pt>
                <c:pt idx="3588">
                  <c:v>42885.586180555547</c:v>
                </c:pt>
                <c:pt idx="3589">
                  <c:v>42885.627870370372</c:v>
                </c:pt>
                <c:pt idx="3590">
                  <c:v>42885.669525462959</c:v>
                </c:pt>
                <c:pt idx="3591">
                  <c:v>42885.711238425924</c:v>
                </c:pt>
                <c:pt idx="3592">
                  <c:v>42885.752939814818</c:v>
                </c:pt>
                <c:pt idx="3593">
                  <c:v>42885.794606481482</c:v>
                </c:pt>
                <c:pt idx="3594">
                  <c:v>42885.836273148147</c:v>
                </c:pt>
                <c:pt idx="3595">
                  <c:v>42885.877939814818</c:v>
                </c:pt>
                <c:pt idx="3596">
                  <c:v>42885.919606481482</c:v>
                </c:pt>
                <c:pt idx="3597">
                  <c:v>42885.961273148147</c:v>
                </c:pt>
                <c:pt idx="3598">
                  <c:v>42886.002939814818</c:v>
                </c:pt>
                <c:pt idx="3599">
                  <c:v>42886.044606481482</c:v>
                </c:pt>
                <c:pt idx="3600">
                  <c:v>42886.086273148147</c:v>
                </c:pt>
                <c:pt idx="3601">
                  <c:v>42886.127939814818</c:v>
                </c:pt>
                <c:pt idx="3602">
                  <c:v>42886.169606481482</c:v>
                </c:pt>
                <c:pt idx="3603">
                  <c:v>42886.211273148147</c:v>
                </c:pt>
                <c:pt idx="3604">
                  <c:v>42886.252939814818</c:v>
                </c:pt>
                <c:pt idx="3605">
                  <c:v>42886.294606481482</c:v>
                </c:pt>
                <c:pt idx="3606">
                  <c:v>42886.336273148147</c:v>
                </c:pt>
                <c:pt idx="3607">
                  <c:v>42886.377939814818</c:v>
                </c:pt>
                <c:pt idx="3608">
                  <c:v>42886.419606481482</c:v>
                </c:pt>
                <c:pt idx="3609">
                  <c:v>42886.461273148147</c:v>
                </c:pt>
                <c:pt idx="3610">
                  <c:v>42886.502939814818</c:v>
                </c:pt>
                <c:pt idx="3611">
                  <c:v>42886.544606481482</c:v>
                </c:pt>
                <c:pt idx="3612">
                  <c:v>42886.586296296293</c:v>
                </c:pt>
                <c:pt idx="3613">
                  <c:v>42886.627962962957</c:v>
                </c:pt>
                <c:pt idx="3614">
                  <c:v>42886.669629629629</c:v>
                </c:pt>
                <c:pt idx="3615">
                  <c:v>42886.711342592593</c:v>
                </c:pt>
                <c:pt idx="3616">
                  <c:v>42886.753032407411</c:v>
                </c:pt>
                <c:pt idx="3617">
                  <c:v>42886.794699074067</c:v>
                </c:pt>
                <c:pt idx="3618">
                  <c:v>42886.836365740739</c:v>
                </c:pt>
                <c:pt idx="3619">
                  <c:v>42886.878032407411</c:v>
                </c:pt>
                <c:pt idx="3620">
                  <c:v>42886.919699074067</c:v>
                </c:pt>
                <c:pt idx="3621">
                  <c:v>42886.961365740739</c:v>
                </c:pt>
                <c:pt idx="3622">
                  <c:v>42887.003032407411</c:v>
                </c:pt>
                <c:pt idx="3623">
                  <c:v>42887.044699074067</c:v>
                </c:pt>
                <c:pt idx="3624">
                  <c:v>42887.086365740739</c:v>
                </c:pt>
                <c:pt idx="3625">
                  <c:v>42887.128032407411</c:v>
                </c:pt>
                <c:pt idx="3626">
                  <c:v>42887.169699074067</c:v>
                </c:pt>
                <c:pt idx="3627">
                  <c:v>42887.211365740739</c:v>
                </c:pt>
                <c:pt idx="3628">
                  <c:v>42887.253032407411</c:v>
                </c:pt>
                <c:pt idx="3629">
                  <c:v>42887.294699074067</c:v>
                </c:pt>
                <c:pt idx="3630">
                  <c:v>42887.336365740739</c:v>
                </c:pt>
                <c:pt idx="3631">
                  <c:v>42887.378032407411</c:v>
                </c:pt>
                <c:pt idx="3632">
                  <c:v>42887.419699074067</c:v>
                </c:pt>
                <c:pt idx="3633">
                  <c:v>42887.461365740739</c:v>
                </c:pt>
                <c:pt idx="3634">
                  <c:v>42887.503032407411</c:v>
                </c:pt>
                <c:pt idx="3635">
                  <c:v>42887.544699074067</c:v>
                </c:pt>
                <c:pt idx="3636">
                  <c:v>42887.586388888893</c:v>
                </c:pt>
                <c:pt idx="3637">
                  <c:v>42887.628055555557</c:v>
                </c:pt>
                <c:pt idx="3638">
                  <c:v>42887.669722222221</c:v>
                </c:pt>
                <c:pt idx="3639">
                  <c:v>42887.711412037039</c:v>
                </c:pt>
                <c:pt idx="3640">
                  <c:v>42887.753148148149</c:v>
                </c:pt>
                <c:pt idx="3641">
                  <c:v>42887.794814814813</c:v>
                </c:pt>
                <c:pt idx="3642">
                  <c:v>42887.836481481478</c:v>
                </c:pt>
                <c:pt idx="3643">
                  <c:v>42887.878148148149</c:v>
                </c:pt>
                <c:pt idx="3644">
                  <c:v>42887.919814814813</c:v>
                </c:pt>
                <c:pt idx="3645">
                  <c:v>42887.961481481478</c:v>
                </c:pt>
                <c:pt idx="3646">
                  <c:v>42888.003148148149</c:v>
                </c:pt>
                <c:pt idx="3647">
                  <c:v>42888.044814814813</c:v>
                </c:pt>
                <c:pt idx="3648">
                  <c:v>42888.086481481478</c:v>
                </c:pt>
                <c:pt idx="3649">
                  <c:v>42888.128148148149</c:v>
                </c:pt>
                <c:pt idx="3650">
                  <c:v>42888.169814814813</c:v>
                </c:pt>
                <c:pt idx="3651">
                  <c:v>42888.211481481478</c:v>
                </c:pt>
                <c:pt idx="3652">
                  <c:v>42888.253148148149</c:v>
                </c:pt>
                <c:pt idx="3653">
                  <c:v>42888.294814814813</c:v>
                </c:pt>
                <c:pt idx="3654">
                  <c:v>42888.336481481478</c:v>
                </c:pt>
                <c:pt idx="3655">
                  <c:v>42888.378148148149</c:v>
                </c:pt>
                <c:pt idx="3656">
                  <c:v>42888.419814814813</c:v>
                </c:pt>
                <c:pt idx="3657">
                  <c:v>42888.461481481478</c:v>
                </c:pt>
                <c:pt idx="3658">
                  <c:v>42888.503148148149</c:v>
                </c:pt>
                <c:pt idx="3659">
                  <c:v>42888.544814814813</c:v>
                </c:pt>
                <c:pt idx="3660">
                  <c:v>42888.586504629631</c:v>
                </c:pt>
                <c:pt idx="3661">
                  <c:v>42888.628171296303</c:v>
                </c:pt>
                <c:pt idx="3662">
                  <c:v>42888.66983796296</c:v>
                </c:pt>
                <c:pt idx="3663">
                  <c:v>42888.711539351847</c:v>
                </c:pt>
                <c:pt idx="3664">
                  <c:v>42888.753240740742</c:v>
                </c:pt>
                <c:pt idx="3665">
                  <c:v>42888.794907407413</c:v>
                </c:pt>
                <c:pt idx="3666">
                  <c:v>42888.836574074077</c:v>
                </c:pt>
                <c:pt idx="3667">
                  <c:v>42888.878240740742</c:v>
                </c:pt>
                <c:pt idx="3668">
                  <c:v>42888.919907407413</c:v>
                </c:pt>
                <c:pt idx="3669">
                  <c:v>42888.961574074077</c:v>
                </c:pt>
                <c:pt idx="3670">
                  <c:v>42889.003240740742</c:v>
                </c:pt>
                <c:pt idx="3671">
                  <c:v>42889.044907407413</c:v>
                </c:pt>
                <c:pt idx="3672">
                  <c:v>42889.086574074077</c:v>
                </c:pt>
                <c:pt idx="3673">
                  <c:v>42889.128240740742</c:v>
                </c:pt>
                <c:pt idx="3674">
                  <c:v>42889.169907407413</c:v>
                </c:pt>
                <c:pt idx="3675">
                  <c:v>42889.211574074077</c:v>
                </c:pt>
                <c:pt idx="3676">
                  <c:v>42889.253240740742</c:v>
                </c:pt>
                <c:pt idx="3677">
                  <c:v>42889.294907407413</c:v>
                </c:pt>
                <c:pt idx="3678">
                  <c:v>42889.336574074077</c:v>
                </c:pt>
                <c:pt idx="3679">
                  <c:v>42889.378240740742</c:v>
                </c:pt>
                <c:pt idx="3680">
                  <c:v>42889.419907407413</c:v>
                </c:pt>
                <c:pt idx="3681">
                  <c:v>42889.461574074077</c:v>
                </c:pt>
                <c:pt idx="3682">
                  <c:v>42889.503240740742</c:v>
                </c:pt>
                <c:pt idx="3683">
                  <c:v>42889.544907407413</c:v>
                </c:pt>
                <c:pt idx="3684">
                  <c:v>42889.586597222216</c:v>
                </c:pt>
                <c:pt idx="3685">
                  <c:v>42889.628263888888</c:v>
                </c:pt>
                <c:pt idx="3686">
                  <c:v>42889.669930555552</c:v>
                </c:pt>
                <c:pt idx="3687">
                  <c:v>42889.711631944447</c:v>
                </c:pt>
                <c:pt idx="3688">
                  <c:v>42889.753333333327</c:v>
                </c:pt>
                <c:pt idx="3689">
                  <c:v>42889.794999999998</c:v>
                </c:pt>
                <c:pt idx="3690">
                  <c:v>42889.83666666667</c:v>
                </c:pt>
                <c:pt idx="3691">
                  <c:v>42889.878333333327</c:v>
                </c:pt>
                <c:pt idx="3692">
                  <c:v>42889.919999999998</c:v>
                </c:pt>
                <c:pt idx="3693">
                  <c:v>42889.96166666667</c:v>
                </c:pt>
                <c:pt idx="3694">
                  <c:v>42890.003333333327</c:v>
                </c:pt>
                <c:pt idx="3695">
                  <c:v>42890.044999999998</c:v>
                </c:pt>
                <c:pt idx="3696">
                  <c:v>42890.08666666667</c:v>
                </c:pt>
                <c:pt idx="3697">
                  <c:v>42890.128333333327</c:v>
                </c:pt>
                <c:pt idx="3698">
                  <c:v>42890.17</c:v>
                </c:pt>
                <c:pt idx="3699">
                  <c:v>42890.21166666667</c:v>
                </c:pt>
                <c:pt idx="3700">
                  <c:v>42890.253333333327</c:v>
                </c:pt>
                <c:pt idx="3701">
                  <c:v>42890.294999999998</c:v>
                </c:pt>
                <c:pt idx="3702">
                  <c:v>42890.33666666667</c:v>
                </c:pt>
                <c:pt idx="3703">
                  <c:v>42890.378333333327</c:v>
                </c:pt>
                <c:pt idx="3704">
                  <c:v>42890.42</c:v>
                </c:pt>
                <c:pt idx="3705">
                  <c:v>42890.46166666667</c:v>
                </c:pt>
                <c:pt idx="3706">
                  <c:v>42890.503333333327</c:v>
                </c:pt>
                <c:pt idx="3707">
                  <c:v>42890.544999999998</c:v>
                </c:pt>
                <c:pt idx="3708">
                  <c:v>42890.586678240739</c:v>
                </c:pt>
                <c:pt idx="3709">
                  <c:v>42890.628344907411</c:v>
                </c:pt>
                <c:pt idx="3710">
                  <c:v>42890.670011574082</c:v>
                </c:pt>
                <c:pt idx="3711">
                  <c:v>42890.711724537039</c:v>
                </c:pt>
                <c:pt idx="3712">
                  <c:v>42890.753437500003</c:v>
                </c:pt>
                <c:pt idx="3713">
                  <c:v>42890.795104166667</c:v>
                </c:pt>
                <c:pt idx="3714">
                  <c:v>42890.836770833332</c:v>
                </c:pt>
                <c:pt idx="3715">
                  <c:v>42890.878437500003</c:v>
                </c:pt>
                <c:pt idx="3716">
                  <c:v>42890.920104166667</c:v>
                </c:pt>
                <c:pt idx="3717">
                  <c:v>42890.961770833332</c:v>
                </c:pt>
                <c:pt idx="3718">
                  <c:v>42891.003437500003</c:v>
                </c:pt>
                <c:pt idx="3719">
                  <c:v>42891.045104166667</c:v>
                </c:pt>
                <c:pt idx="3720">
                  <c:v>42891.086770833332</c:v>
                </c:pt>
                <c:pt idx="3721">
                  <c:v>42891.128437500003</c:v>
                </c:pt>
                <c:pt idx="3722">
                  <c:v>42891.170104166667</c:v>
                </c:pt>
                <c:pt idx="3723">
                  <c:v>42891.211770833332</c:v>
                </c:pt>
                <c:pt idx="3724">
                  <c:v>42891.253437500003</c:v>
                </c:pt>
                <c:pt idx="3725">
                  <c:v>42891.295104166667</c:v>
                </c:pt>
                <c:pt idx="3726">
                  <c:v>42891.336770833332</c:v>
                </c:pt>
                <c:pt idx="3727">
                  <c:v>42891.378437500003</c:v>
                </c:pt>
                <c:pt idx="3728">
                  <c:v>42891.420104166667</c:v>
                </c:pt>
                <c:pt idx="3729">
                  <c:v>42891.461770833332</c:v>
                </c:pt>
                <c:pt idx="3730">
                  <c:v>42891.503437500003</c:v>
                </c:pt>
                <c:pt idx="3731">
                  <c:v>42891.545104166667</c:v>
                </c:pt>
                <c:pt idx="3732">
                  <c:v>42891.586782407408</c:v>
                </c:pt>
                <c:pt idx="3733">
                  <c:v>42891.628449074073</c:v>
                </c:pt>
                <c:pt idx="3734">
                  <c:v>42891.670115740737</c:v>
                </c:pt>
                <c:pt idx="3735">
                  <c:v>42891.711828703701</c:v>
                </c:pt>
                <c:pt idx="3736">
                  <c:v>42891.753518518519</c:v>
                </c:pt>
                <c:pt idx="3737">
                  <c:v>42891.795185185183</c:v>
                </c:pt>
                <c:pt idx="3738">
                  <c:v>42891.836851851847</c:v>
                </c:pt>
                <c:pt idx="3739">
                  <c:v>42891.878518518519</c:v>
                </c:pt>
                <c:pt idx="3740">
                  <c:v>42891.920185185183</c:v>
                </c:pt>
                <c:pt idx="3741">
                  <c:v>42891.961851851847</c:v>
                </c:pt>
                <c:pt idx="3742">
                  <c:v>42892.003518518519</c:v>
                </c:pt>
                <c:pt idx="3743">
                  <c:v>42892.045185185183</c:v>
                </c:pt>
                <c:pt idx="3744">
                  <c:v>42892.086851851847</c:v>
                </c:pt>
                <c:pt idx="3745">
                  <c:v>42892.128518518519</c:v>
                </c:pt>
                <c:pt idx="3746">
                  <c:v>42892.170185185183</c:v>
                </c:pt>
                <c:pt idx="3747">
                  <c:v>42892.211851851847</c:v>
                </c:pt>
                <c:pt idx="3748">
                  <c:v>42892.253518518519</c:v>
                </c:pt>
                <c:pt idx="3749">
                  <c:v>42892.295185185183</c:v>
                </c:pt>
                <c:pt idx="3750">
                  <c:v>42892.336851851847</c:v>
                </c:pt>
                <c:pt idx="3751">
                  <c:v>42892.378518518519</c:v>
                </c:pt>
                <c:pt idx="3752">
                  <c:v>42892.420185185183</c:v>
                </c:pt>
                <c:pt idx="3753">
                  <c:v>42892.461851851847</c:v>
                </c:pt>
                <c:pt idx="3754">
                  <c:v>42892.503518518519</c:v>
                </c:pt>
                <c:pt idx="3755">
                  <c:v>42892.545185185183</c:v>
                </c:pt>
                <c:pt idx="3756">
                  <c:v>42892.586875000001</c:v>
                </c:pt>
                <c:pt idx="3757">
                  <c:v>42892.628541666672</c:v>
                </c:pt>
                <c:pt idx="3758">
                  <c:v>42892.670208333337</c:v>
                </c:pt>
                <c:pt idx="3759">
                  <c:v>42892.711921296293</c:v>
                </c:pt>
                <c:pt idx="3760">
                  <c:v>42892.753634259258</c:v>
                </c:pt>
                <c:pt idx="3761">
                  <c:v>42892.795300925929</c:v>
                </c:pt>
                <c:pt idx="3762">
                  <c:v>42892.836967592593</c:v>
                </c:pt>
                <c:pt idx="3763">
                  <c:v>42892.878634259258</c:v>
                </c:pt>
                <c:pt idx="3764">
                  <c:v>42892.920300925929</c:v>
                </c:pt>
                <c:pt idx="3765">
                  <c:v>42892.961967592593</c:v>
                </c:pt>
                <c:pt idx="3766">
                  <c:v>42893.003634259258</c:v>
                </c:pt>
                <c:pt idx="3767">
                  <c:v>42893.045300925929</c:v>
                </c:pt>
                <c:pt idx="3768">
                  <c:v>42893.086967592593</c:v>
                </c:pt>
                <c:pt idx="3769">
                  <c:v>42893.128634259258</c:v>
                </c:pt>
                <c:pt idx="3770">
                  <c:v>42893.170300925929</c:v>
                </c:pt>
                <c:pt idx="3771">
                  <c:v>42893.211967592593</c:v>
                </c:pt>
                <c:pt idx="3772">
                  <c:v>42893.253634259258</c:v>
                </c:pt>
                <c:pt idx="3773">
                  <c:v>42893.295300925929</c:v>
                </c:pt>
                <c:pt idx="3774">
                  <c:v>42893.336967592593</c:v>
                </c:pt>
                <c:pt idx="3775">
                  <c:v>42893.378634259258</c:v>
                </c:pt>
                <c:pt idx="3776">
                  <c:v>42893.420300925929</c:v>
                </c:pt>
                <c:pt idx="3777">
                  <c:v>42893.461967592593</c:v>
                </c:pt>
                <c:pt idx="3778">
                  <c:v>42893.503634259258</c:v>
                </c:pt>
                <c:pt idx="3779">
                  <c:v>42893.545300925929</c:v>
                </c:pt>
                <c:pt idx="3780">
                  <c:v>42893.58699074074</c:v>
                </c:pt>
                <c:pt idx="3781">
                  <c:v>42893.628657407397</c:v>
                </c:pt>
                <c:pt idx="3782">
                  <c:v>42893.670324074083</c:v>
                </c:pt>
                <c:pt idx="3783">
                  <c:v>42893.712071759262</c:v>
                </c:pt>
                <c:pt idx="3784">
                  <c:v>42893.753761574073</c:v>
                </c:pt>
                <c:pt idx="3785">
                  <c:v>42893.795428240737</c:v>
                </c:pt>
                <c:pt idx="3786">
                  <c:v>42893.837094907409</c:v>
                </c:pt>
                <c:pt idx="3787">
                  <c:v>42893.878761574073</c:v>
                </c:pt>
                <c:pt idx="3788">
                  <c:v>42893.920428240737</c:v>
                </c:pt>
                <c:pt idx="3789">
                  <c:v>42893.962094907409</c:v>
                </c:pt>
                <c:pt idx="3790">
                  <c:v>42894.003761574073</c:v>
                </c:pt>
                <c:pt idx="3791">
                  <c:v>42894.045428240737</c:v>
                </c:pt>
                <c:pt idx="3792">
                  <c:v>42894.087094907409</c:v>
                </c:pt>
                <c:pt idx="3793">
                  <c:v>42894.128761574073</c:v>
                </c:pt>
                <c:pt idx="3794">
                  <c:v>42894.170428240737</c:v>
                </c:pt>
                <c:pt idx="3795">
                  <c:v>42894.212094907409</c:v>
                </c:pt>
                <c:pt idx="3796">
                  <c:v>42894.253761574073</c:v>
                </c:pt>
                <c:pt idx="3797">
                  <c:v>42894.295428240737</c:v>
                </c:pt>
                <c:pt idx="3798">
                  <c:v>42894.337094907409</c:v>
                </c:pt>
                <c:pt idx="3799">
                  <c:v>42894.378761574073</c:v>
                </c:pt>
                <c:pt idx="3800">
                  <c:v>42894.420428240737</c:v>
                </c:pt>
                <c:pt idx="3801">
                  <c:v>42894.462094907409</c:v>
                </c:pt>
                <c:pt idx="3802">
                  <c:v>42894.503761574073</c:v>
                </c:pt>
                <c:pt idx="3803">
                  <c:v>42894.545428240737</c:v>
                </c:pt>
                <c:pt idx="3804">
                  <c:v>42894.587118055562</c:v>
                </c:pt>
                <c:pt idx="3805">
                  <c:v>42894.628784722219</c:v>
                </c:pt>
                <c:pt idx="3806">
                  <c:v>42894.670451388891</c:v>
                </c:pt>
                <c:pt idx="3807">
                  <c:v>42894.712152777778</c:v>
                </c:pt>
                <c:pt idx="3808">
                  <c:v>42894.753854166673</c:v>
                </c:pt>
                <c:pt idx="3809">
                  <c:v>42894.795520833337</c:v>
                </c:pt>
                <c:pt idx="3810">
                  <c:v>42894.837187500001</c:v>
                </c:pt>
                <c:pt idx="3811">
                  <c:v>42894.878854166673</c:v>
                </c:pt>
                <c:pt idx="3812">
                  <c:v>42894.920520833337</c:v>
                </c:pt>
                <c:pt idx="3813">
                  <c:v>42894.962187500001</c:v>
                </c:pt>
                <c:pt idx="3814">
                  <c:v>42895.003854166673</c:v>
                </c:pt>
                <c:pt idx="3815">
                  <c:v>42895.045520833337</c:v>
                </c:pt>
                <c:pt idx="3816">
                  <c:v>42895.087187500001</c:v>
                </c:pt>
                <c:pt idx="3817">
                  <c:v>42895.128854166673</c:v>
                </c:pt>
                <c:pt idx="3818">
                  <c:v>42895.170520833337</c:v>
                </c:pt>
                <c:pt idx="3819">
                  <c:v>42895.212187500001</c:v>
                </c:pt>
                <c:pt idx="3820">
                  <c:v>42895.253854166673</c:v>
                </c:pt>
                <c:pt idx="3821">
                  <c:v>42895.295520833337</c:v>
                </c:pt>
                <c:pt idx="3822">
                  <c:v>42895.337187500001</c:v>
                </c:pt>
                <c:pt idx="3823">
                  <c:v>42895.378854166673</c:v>
                </c:pt>
                <c:pt idx="3824">
                  <c:v>42895.420520833337</c:v>
                </c:pt>
                <c:pt idx="3825">
                  <c:v>42895.462187500001</c:v>
                </c:pt>
                <c:pt idx="3826">
                  <c:v>42895.503854166673</c:v>
                </c:pt>
                <c:pt idx="3827">
                  <c:v>42895.545520833337</c:v>
                </c:pt>
                <c:pt idx="3828">
                  <c:v>42895.587210648147</c:v>
                </c:pt>
                <c:pt idx="3829">
                  <c:v>42895.628877314812</c:v>
                </c:pt>
                <c:pt idx="3830">
                  <c:v>42895.670543981483</c:v>
                </c:pt>
                <c:pt idx="3831">
                  <c:v>42895.712268518517</c:v>
                </c:pt>
                <c:pt idx="3832">
                  <c:v>42895.753946759258</c:v>
                </c:pt>
                <c:pt idx="3833">
                  <c:v>42895.795613425929</c:v>
                </c:pt>
                <c:pt idx="3834">
                  <c:v>42895.837280092594</c:v>
                </c:pt>
                <c:pt idx="3835">
                  <c:v>42895.878946759258</c:v>
                </c:pt>
                <c:pt idx="3836">
                  <c:v>42895.920613425929</c:v>
                </c:pt>
                <c:pt idx="3837">
                  <c:v>42895.962280092594</c:v>
                </c:pt>
                <c:pt idx="3838">
                  <c:v>42896.003946759258</c:v>
                </c:pt>
                <c:pt idx="3839">
                  <c:v>42896.045613425929</c:v>
                </c:pt>
                <c:pt idx="3840">
                  <c:v>42896.087280092594</c:v>
                </c:pt>
                <c:pt idx="3841">
                  <c:v>42896.128946759258</c:v>
                </c:pt>
                <c:pt idx="3842">
                  <c:v>42896.170613425929</c:v>
                </c:pt>
                <c:pt idx="3843">
                  <c:v>42896.212280092594</c:v>
                </c:pt>
                <c:pt idx="3844">
                  <c:v>42896.253946759258</c:v>
                </c:pt>
                <c:pt idx="3845">
                  <c:v>42896.295613425929</c:v>
                </c:pt>
                <c:pt idx="3846">
                  <c:v>42896.337280092594</c:v>
                </c:pt>
                <c:pt idx="3847">
                  <c:v>42896.378946759258</c:v>
                </c:pt>
                <c:pt idx="3848">
                  <c:v>42896.420613425929</c:v>
                </c:pt>
                <c:pt idx="3849">
                  <c:v>42896.462280092594</c:v>
                </c:pt>
                <c:pt idx="3850">
                  <c:v>42896.503946759258</c:v>
                </c:pt>
                <c:pt idx="3851">
                  <c:v>42896.545613425929</c:v>
                </c:pt>
                <c:pt idx="3852">
                  <c:v>42896.58730324074</c:v>
                </c:pt>
                <c:pt idx="3853">
                  <c:v>42896.628969907397</c:v>
                </c:pt>
                <c:pt idx="3854">
                  <c:v>42896.670636574083</c:v>
                </c:pt>
                <c:pt idx="3855">
                  <c:v>42896.71234953704</c:v>
                </c:pt>
                <c:pt idx="3856">
                  <c:v>42896.754050925927</c:v>
                </c:pt>
                <c:pt idx="3857">
                  <c:v>42896.795717592591</c:v>
                </c:pt>
                <c:pt idx="3858">
                  <c:v>42896.837384259263</c:v>
                </c:pt>
                <c:pt idx="3859">
                  <c:v>42896.879050925927</c:v>
                </c:pt>
                <c:pt idx="3860">
                  <c:v>42896.920717592591</c:v>
                </c:pt>
                <c:pt idx="3861">
                  <c:v>42896.962384259263</c:v>
                </c:pt>
                <c:pt idx="3862">
                  <c:v>42897.004050925927</c:v>
                </c:pt>
                <c:pt idx="3863">
                  <c:v>42897.045717592591</c:v>
                </c:pt>
                <c:pt idx="3864">
                  <c:v>42897.087384259263</c:v>
                </c:pt>
                <c:pt idx="3865">
                  <c:v>42897.129050925927</c:v>
                </c:pt>
                <c:pt idx="3866">
                  <c:v>42897.170717592591</c:v>
                </c:pt>
                <c:pt idx="3867">
                  <c:v>42897.212384259263</c:v>
                </c:pt>
                <c:pt idx="3868">
                  <c:v>42897.254050925927</c:v>
                </c:pt>
                <c:pt idx="3869">
                  <c:v>42897.295717592591</c:v>
                </c:pt>
                <c:pt idx="3870">
                  <c:v>42897.337384259263</c:v>
                </c:pt>
                <c:pt idx="3871">
                  <c:v>42897.379050925927</c:v>
                </c:pt>
                <c:pt idx="3872">
                  <c:v>42897.420717592591</c:v>
                </c:pt>
                <c:pt idx="3873">
                  <c:v>42897.462384259263</c:v>
                </c:pt>
                <c:pt idx="3874">
                  <c:v>42897.504050925927</c:v>
                </c:pt>
                <c:pt idx="3875">
                  <c:v>42897.545717592591</c:v>
                </c:pt>
                <c:pt idx="3876">
                  <c:v>42897.587395833332</c:v>
                </c:pt>
                <c:pt idx="3877">
                  <c:v>42897.629062499997</c:v>
                </c:pt>
                <c:pt idx="3878">
                  <c:v>42897.670729166668</c:v>
                </c:pt>
                <c:pt idx="3879">
                  <c:v>42897.712453703702</c:v>
                </c:pt>
                <c:pt idx="3880">
                  <c:v>42897.754155092603</c:v>
                </c:pt>
                <c:pt idx="3881">
                  <c:v>42897.79582175926</c:v>
                </c:pt>
                <c:pt idx="3882">
                  <c:v>42897.837488425917</c:v>
                </c:pt>
                <c:pt idx="3883">
                  <c:v>42897.879155092603</c:v>
                </c:pt>
                <c:pt idx="3884">
                  <c:v>42897.92082175926</c:v>
                </c:pt>
                <c:pt idx="3885">
                  <c:v>42897.962488425917</c:v>
                </c:pt>
                <c:pt idx="3886">
                  <c:v>42898.004155092603</c:v>
                </c:pt>
                <c:pt idx="3887">
                  <c:v>42898.04582175926</c:v>
                </c:pt>
                <c:pt idx="3888">
                  <c:v>42898.087488425917</c:v>
                </c:pt>
                <c:pt idx="3889">
                  <c:v>42898.129155092603</c:v>
                </c:pt>
                <c:pt idx="3890">
                  <c:v>42898.17082175926</c:v>
                </c:pt>
                <c:pt idx="3891">
                  <c:v>42898.212488425917</c:v>
                </c:pt>
                <c:pt idx="3892">
                  <c:v>42898.254155092603</c:v>
                </c:pt>
                <c:pt idx="3893">
                  <c:v>42898.29582175926</c:v>
                </c:pt>
                <c:pt idx="3894">
                  <c:v>42898.337488425917</c:v>
                </c:pt>
                <c:pt idx="3895">
                  <c:v>42898.379155092603</c:v>
                </c:pt>
                <c:pt idx="3896">
                  <c:v>42898.42082175926</c:v>
                </c:pt>
                <c:pt idx="3897">
                  <c:v>42898.462488425917</c:v>
                </c:pt>
                <c:pt idx="3898">
                  <c:v>42898.504155092603</c:v>
                </c:pt>
                <c:pt idx="3899">
                  <c:v>42898.54582175926</c:v>
                </c:pt>
                <c:pt idx="3900">
                  <c:v>42898.587511574071</c:v>
                </c:pt>
                <c:pt idx="3901">
                  <c:v>42898.629178240742</c:v>
                </c:pt>
                <c:pt idx="3902">
                  <c:v>42898.670844907407</c:v>
                </c:pt>
                <c:pt idx="3903">
                  <c:v>42898.712569444448</c:v>
                </c:pt>
                <c:pt idx="3904">
                  <c:v>42898.754259259258</c:v>
                </c:pt>
                <c:pt idx="3905">
                  <c:v>42898.795925925922</c:v>
                </c:pt>
                <c:pt idx="3906">
                  <c:v>42898.837592592587</c:v>
                </c:pt>
                <c:pt idx="3907">
                  <c:v>42898.879259259258</c:v>
                </c:pt>
                <c:pt idx="3908">
                  <c:v>42898.920925925922</c:v>
                </c:pt>
                <c:pt idx="3909">
                  <c:v>42898.962592592587</c:v>
                </c:pt>
                <c:pt idx="3910">
                  <c:v>42899.004259259258</c:v>
                </c:pt>
                <c:pt idx="3911">
                  <c:v>42899.045925925922</c:v>
                </c:pt>
                <c:pt idx="3912">
                  <c:v>42899.087592592587</c:v>
                </c:pt>
                <c:pt idx="3913">
                  <c:v>42899.129259259258</c:v>
                </c:pt>
                <c:pt idx="3914">
                  <c:v>42899.170925925922</c:v>
                </c:pt>
                <c:pt idx="3915">
                  <c:v>42899.212592592587</c:v>
                </c:pt>
                <c:pt idx="3916">
                  <c:v>42899.254259259258</c:v>
                </c:pt>
                <c:pt idx="3917">
                  <c:v>42899.295925925922</c:v>
                </c:pt>
                <c:pt idx="3918">
                  <c:v>42899.337592592587</c:v>
                </c:pt>
                <c:pt idx="3919">
                  <c:v>42899.379259259258</c:v>
                </c:pt>
                <c:pt idx="3920">
                  <c:v>42899.420925925922</c:v>
                </c:pt>
                <c:pt idx="3921">
                  <c:v>42899.462592592587</c:v>
                </c:pt>
                <c:pt idx="3922">
                  <c:v>42899.504259259258</c:v>
                </c:pt>
                <c:pt idx="3923">
                  <c:v>42899.545925925922</c:v>
                </c:pt>
                <c:pt idx="3924">
                  <c:v>42899.58761574074</c:v>
                </c:pt>
                <c:pt idx="3925">
                  <c:v>42899.629282407397</c:v>
                </c:pt>
                <c:pt idx="3926">
                  <c:v>42899.670949074083</c:v>
                </c:pt>
                <c:pt idx="3927">
                  <c:v>42899.71266203704</c:v>
                </c:pt>
                <c:pt idx="3928">
                  <c:v>42899.754363425927</c:v>
                </c:pt>
                <c:pt idx="3929">
                  <c:v>42899.796030092592</c:v>
                </c:pt>
                <c:pt idx="3930">
                  <c:v>42899.837696759263</c:v>
                </c:pt>
                <c:pt idx="3931">
                  <c:v>42899.879363425927</c:v>
                </c:pt>
                <c:pt idx="3932">
                  <c:v>42899.921030092592</c:v>
                </c:pt>
                <c:pt idx="3933">
                  <c:v>42899.962696759263</c:v>
                </c:pt>
                <c:pt idx="3934">
                  <c:v>42900.004363425927</c:v>
                </c:pt>
                <c:pt idx="3935">
                  <c:v>42900.046030092592</c:v>
                </c:pt>
                <c:pt idx="3936">
                  <c:v>42900.087696759263</c:v>
                </c:pt>
                <c:pt idx="3937">
                  <c:v>42900.129363425927</c:v>
                </c:pt>
                <c:pt idx="3938">
                  <c:v>42900.171030092592</c:v>
                </c:pt>
                <c:pt idx="3939">
                  <c:v>42900.212696759263</c:v>
                </c:pt>
                <c:pt idx="3940">
                  <c:v>42900.254363425927</c:v>
                </c:pt>
                <c:pt idx="3941">
                  <c:v>42900.296030092592</c:v>
                </c:pt>
                <c:pt idx="3942">
                  <c:v>42900.337696759263</c:v>
                </c:pt>
                <c:pt idx="3943">
                  <c:v>42900.379363425927</c:v>
                </c:pt>
                <c:pt idx="3944">
                  <c:v>42900.421030092592</c:v>
                </c:pt>
                <c:pt idx="3945">
                  <c:v>42900.462696759263</c:v>
                </c:pt>
                <c:pt idx="3946">
                  <c:v>42900.504363425927</c:v>
                </c:pt>
                <c:pt idx="3947">
                  <c:v>42900.546030092592</c:v>
                </c:pt>
                <c:pt idx="3948">
                  <c:v>42900.587708333333</c:v>
                </c:pt>
                <c:pt idx="3949">
                  <c:v>42900.629374999997</c:v>
                </c:pt>
                <c:pt idx="3950">
                  <c:v>42900.671041666668</c:v>
                </c:pt>
                <c:pt idx="3951">
                  <c:v>42900.712731481479</c:v>
                </c:pt>
                <c:pt idx="3952">
                  <c:v>42900.754444444443</c:v>
                </c:pt>
                <c:pt idx="3953">
                  <c:v>42900.796111111107</c:v>
                </c:pt>
                <c:pt idx="3954">
                  <c:v>42900.837777777779</c:v>
                </c:pt>
                <c:pt idx="3955">
                  <c:v>42900.879444444443</c:v>
                </c:pt>
                <c:pt idx="3956">
                  <c:v>42900.921111111107</c:v>
                </c:pt>
                <c:pt idx="3957">
                  <c:v>42900.962777777779</c:v>
                </c:pt>
                <c:pt idx="3958">
                  <c:v>42901.004444444443</c:v>
                </c:pt>
                <c:pt idx="3959">
                  <c:v>42901.046111111107</c:v>
                </c:pt>
                <c:pt idx="3960">
                  <c:v>42901.087777777779</c:v>
                </c:pt>
                <c:pt idx="3961">
                  <c:v>42901.129444444443</c:v>
                </c:pt>
                <c:pt idx="3962">
                  <c:v>42901.171111111107</c:v>
                </c:pt>
                <c:pt idx="3963">
                  <c:v>42901.212777777779</c:v>
                </c:pt>
                <c:pt idx="3964">
                  <c:v>42901.254444444443</c:v>
                </c:pt>
                <c:pt idx="3965">
                  <c:v>42901.296111111107</c:v>
                </c:pt>
                <c:pt idx="3966">
                  <c:v>42901.337777777779</c:v>
                </c:pt>
                <c:pt idx="3967">
                  <c:v>42901.379444444443</c:v>
                </c:pt>
                <c:pt idx="3968">
                  <c:v>42901.421111111107</c:v>
                </c:pt>
                <c:pt idx="3969">
                  <c:v>42901.462777777779</c:v>
                </c:pt>
                <c:pt idx="3970">
                  <c:v>42901.504444444443</c:v>
                </c:pt>
                <c:pt idx="3971">
                  <c:v>42901.546111111107</c:v>
                </c:pt>
                <c:pt idx="3972">
                  <c:v>42901.587789351863</c:v>
                </c:pt>
                <c:pt idx="3973">
                  <c:v>42901.62945601852</c:v>
                </c:pt>
                <c:pt idx="3974">
                  <c:v>42901.671122685177</c:v>
                </c:pt>
                <c:pt idx="3975">
                  <c:v>42901.712835648148</c:v>
                </c:pt>
                <c:pt idx="3976">
                  <c:v>42901.754537037043</c:v>
                </c:pt>
                <c:pt idx="3977">
                  <c:v>42901.796203703707</c:v>
                </c:pt>
                <c:pt idx="3978">
                  <c:v>42901.837870370371</c:v>
                </c:pt>
                <c:pt idx="3979">
                  <c:v>42901.879537037043</c:v>
                </c:pt>
                <c:pt idx="3980">
                  <c:v>42901.921203703707</c:v>
                </c:pt>
                <c:pt idx="3981">
                  <c:v>42901.962870370371</c:v>
                </c:pt>
                <c:pt idx="3982">
                  <c:v>42902.004537037043</c:v>
                </c:pt>
                <c:pt idx="3983">
                  <c:v>42902.046203703707</c:v>
                </c:pt>
                <c:pt idx="3984">
                  <c:v>42902.087870370371</c:v>
                </c:pt>
                <c:pt idx="3985">
                  <c:v>42902.129537037043</c:v>
                </c:pt>
                <c:pt idx="3986">
                  <c:v>42902.171203703707</c:v>
                </c:pt>
                <c:pt idx="3987">
                  <c:v>42902.212870370371</c:v>
                </c:pt>
                <c:pt idx="3988">
                  <c:v>42902.254537037043</c:v>
                </c:pt>
                <c:pt idx="3989">
                  <c:v>42902.296203703707</c:v>
                </c:pt>
                <c:pt idx="3990">
                  <c:v>42902.337870370371</c:v>
                </c:pt>
                <c:pt idx="3991">
                  <c:v>42902.379537037043</c:v>
                </c:pt>
                <c:pt idx="3992">
                  <c:v>42902.421203703707</c:v>
                </c:pt>
                <c:pt idx="3993">
                  <c:v>42902.462870370371</c:v>
                </c:pt>
                <c:pt idx="3994">
                  <c:v>42902.504537037043</c:v>
                </c:pt>
                <c:pt idx="3995">
                  <c:v>42902.546203703707</c:v>
                </c:pt>
                <c:pt idx="3996">
                  <c:v>42902.587881944448</c:v>
                </c:pt>
                <c:pt idx="3997">
                  <c:v>42902.629548611112</c:v>
                </c:pt>
                <c:pt idx="3998">
                  <c:v>42902.671215277784</c:v>
                </c:pt>
                <c:pt idx="3999">
                  <c:v>42902.712893518517</c:v>
                </c:pt>
                <c:pt idx="4000">
                  <c:v>42902.754606481481</c:v>
                </c:pt>
                <c:pt idx="4001">
                  <c:v>42902.796273148153</c:v>
                </c:pt>
                <c:pt idx="4002">
                  <c:v>42902.837939814817</c:v>
                </c:pt>
                <c:pt idx="4003">
                  <c:v>42902.879606481481</c:v>
                </c:pt>
                <c:pt idx="4004">
                  <c:v>42902.921273148153</c:v>
                </c:pt>
                <c:pt idx="4005">
                  <c:v>42902.962939814817</c:v>
                </c:pt>
                <c:pt idx="4006">
                  <c:v>42903.004606481481</c:v>
                </c:pt>
                <c:pt idx="4007">
                  <c:v>42903.046273148153</c:v>
                </c:pt>
                <c:pt idx="4008">
                  <c:v>42903.087939814817</c:v>
                </c:pt>
                <c:pt idx="4009">
                  <c:v>42903.129606481481</c:v>
                </c:pt>
                <c:pt idx="4010">
                  <c:v>42903.171273148153</c:v>
                </c:pt>
                <c:pt idx="4011">
                  <c:v>42903.212939814817</c:v>
                </c:pt>
                <c:pt idx="4012">
                  <c:v>42903.254606481481</c:v>
                </c:pt>
                <c:pt idx="4013">
                  <c:v>42903.296273148153</c:v>
                </c:pt>
                <c:pt idx="4014">
                  <c:v>42903.337939814817</c:v>
                </c:pt>
                <c:pt idx="4015">
                  <c:v>42903.379606481481</c:v>
                </c:pt>
                <c:pt idx="4016">
                  <c:v>42903.421273148153</c:v>
                </c:pt>
                <c:pt idx="4017">
                  <c:v>42903.462939814817</c:v>
                </c:pt>
                <c:pt idx="4018">
                  <c:v>42903.504606481481</c:v>
                </c:pt>
                <c:pt idx="4019">
                  <c:v>42903.546273148153</c:v>
                </c:pt>
                <c:pt idx="4020">
                  <c:v>42903.587951388887</c:v>
                </c:pt>
                <c:pt idx="4021">
                  <c:v>42903.629618055558</c:v>
                </c:pt>
                <c:pt idx="4022">
                  <c:v>42903.671284722222</c:v>
                </c:pt>
                <c:pt idx="4023">
                  <c:v>42903.71298611111</c:v>
                </c:pt>
                <c:pt idx="4024">
                  <c:v>42903.754699074067</c:v>
                </c:pt>
                <c:pt idx="4025">
                  <c:v>42903.796365740738</c:v>
                </c:pt>
                <c:pt idx="4026">
                  <c:v>42903.83803240741</c:v>
                </c:pt>
                <c:pt idx="4027">
                  <c:v>42903.879699074067</c:v>
                </c:pt>
                <c:pt idx="4028">
                  <c:v>42903.921365740738</c:v>
                </c:pt>
                <c:pt idx="4029">
                  <c:v>42903.96303240741</c:v>
                </c:pt>
                <c:pt idx="4030">
                  <c:v>42904.004699074067</c:v>
                </c:pt>
                <c:pt idx="4031">
                  <c:v>42904.046365740738</c:v>
                </c:pt>
                <c:pt idx="4032">
                  <c:v>42904.08803240741</c:v>
                </c:pt>
                <c:pt idx="4033">
                  <c:v>42904.129699074067</c:v>
                </c:pt>
                <c:pt idx="4034">
                  <c:v>42904.171365740738</c:v>
                </c:pt>
                <c:pt idx="4035">
                  <c:v>42904.21303240741</c:v>
                </c:pt>
                <c:pt idx="4036">
                  <c:v>42904.254699074067</c:v>
                </c:pt>
                <c:pt idx="4037">
                  <c:v>42904.296365740738</c:v>
                </c:pt>
                <c:pt idx="4038">
                  <c:v>42904.33803240741</c:v>
                </c:pt>
                <c:pt idx="4039">
                  <c:v>42904.379699074067</c:v>
                </c:pt>
                <c:pt idx="4040">
                  <c:v>42904.421365740738</c:v>
                </c:pt>
                <c:pt idx="4041">
                  <c:v>42904.46303240741</c:v>
                </c:pt>
                <c:pt idx="4042">
                  <c:v>42904.504699074067</c:v>
                </c:pt>
                <c:pt idx="4043">
                  <c:v>42904.546365740738</c:v>
                </c:pt>
                <c:pt idx="4044">
                  <c:v>42904.588043981479</c:v>
                </c:pt>
                <c:pt idx="4045">
                  <c:v>42904.629710648151</c:v>
                </c:pt>
                <c:pt idx="4046">
                  <c:v>42904.671249999999</c:v>
                </c:pt>
                <c:pt idx="4047">
                  <c:v>42904.713090277779</c:v>
                </c:pt>
                <c:pt idx="4048">
                  <c:v>42904.754780092589</c:v>
                </c:pt>
                <c:pt idx="4049">
                  <c:v>42904.796319444453</c:v>
                </c:pt>
                <c:pt idx="4050">
                  <c:v>42904.838101851848</c:v>
                </c:pt>
                <c:pt idx="4051">
                  <c:v>42904.87976851852</c:v>
                </c:pt>
                <c:pt idx="4052">
                  <c:v>42904.921435185177</c:v>
                </c:pt>
                <c:pt idx="4053">
                  <c:v>42904.963101851848</c:v>
                </c:pt>
                <c:pt idx="4054">
                  <c:v>42905.004814814813</c:v>
                </c:pt>
                <c:pt idx="4055">
                  <c:v>42905.046446759261</c:v>
                </c:pt>
                <c:pt idx="4056">
                  <c:v>42905.088113425933</c:v>
                </c:pt>
                <c:pt idx="4057">
                  <c:v>42905.129780092589</c:v>
                </c:pt>
                <c:pt idx="4058">
                  <c:v>42905.171446759261</c:v>
                </c:pt>
                <c:pt idx="4059">
                  <c:v>42905.213113425933</c:v>
                </c:pt>
                <c:pt idx="4060">
                  <c:v>42905.254780092589</c:v>
                </c:pt>
                <c:pt idx="4061">
                  <c:v>42905.296446759261</c:v>
                </c:pt>
                <c:pt idx="4062">
                  <c:v>42905.338113425933</c:v>
                </c:pt>
                <c:pt idx="4063">
                  <c:v>42905.379780092589</c:v>
                </c:pt>
                <c:pt idx="4064">
                  <c:v>42905.421446759261</c:v>
                </c:pt>
                <c:pt idx="4065">
                  <c:v>42905.463113425933</c:v>
                </c:pt>
                <c:pt idx="4066">
                  <c:v>42905.504780092589</c:v>
                </c:pt>
                <c:pt idx="4067">
                  <c:v>42905.546446759261</c:v>
                </c:pt>
                <c:pt idx="4068">
                  <c:v>42905.588009259263</c:v>
                </c:pt>
                <c:pt idx="4069">
                  <c:v>42905.629791666674</c:v>
                </c:pt>
                <c:pt idx="4070">
                  <c:v>42905.671342592592</c:v>
                </c:pt>
                <c:pt idx="4071">
                  <c:v>42905.713125000002</c:v>
                </c:pt>
                <c:pt idx="4072">
                  <c:v>42905.754803240743</c:v>
                </c:pt>
                <c:pt idx="4073">
                  <c:v>42905.796550925923</c:v>
                </c:pt>
                <c:pt idx="4074">
                  <c:v>42905.838101851848</c:v>
                </c:pt>
                <c:pt idx="4075">
                  <c:v>42905.879895833343</c:v>
                </c:pt>
                <c:pt idx="4076">
                  <c:v>42905.921435185177</c:v>
                </c:pt>
                <c:pt idx="4077">
                  <c:v>42905.963229166657</c:v>
                </c:pt>
                <c:pt idx="4078">
                  <c:v>42906.00476851852</c:v>
                </c:pt>
                <c:pt idx="4079">
                  <c:v>42906.046550925923</c:v>
                </c:pt>
                <c:pt idx="4080">
                  <c:v>42906.088101851848</c:v>
                </c:pt>
                <c:pt idx="4081">
                  <c:v>42906.129884259259</c:v>
                </c:pt>
                <c:pt idx="4082">
                  <c:v>42906.171550925923</c:v>
                </c:pt>
                <c:pt idx="4083">
                  <c:v>42906.213263888887</c:v>
                </c:pt>
                <c:pt idx="4084">
                  <c:v>42906.254895833343</c:v>
                </c:pt>
                <c:pt idx="4085">
                  <c:v>42906.2965625</c:v>
                </c:pt>
                <c:pt idx="4086">
                  <c:v>42906.338229166657</c:v>
                </c:pt>
                <c:pt idx="4087">
                  <c:v>42906.379895833343</c:v>
                </c:pt>
                <c:pt idx="4088">
                  <c:v>42906.4215625</c:v>
                </c:pt>
                <c:pt idx="4089">
                  <c:v>42906.463229166657</c:v>
                </c:pt>
                <c:pt idx="4090">
                  <c:v>42906.504895833343</c:v>
                </c:pt>
                <c:pt idx="4091">
                  <c:v>42906.5465625</c:v>
                </c:pt>
                <c:pt idx="4092">
                  <c:v>42906.588252314818</c:v>
                </c:pt>
                <c:pt idx="4093">
                  <c:v>42906.629918981482</c:v>
                </c:pt>
                <c:pt idx="4094">
                  <c:v>42906.671585648153</c:v>
                </c:pt>
                <c:pt idx="4095">
                  <c:v>42906.71329861111</c:v>
                </c:pt>
                <c:pt idx="4096">
                  <c:v>42906.755023148151</c:v>
                </c:pt>
                <c:pt idx="4097">
                  <c:v>42906.796689814822</c:v>
                </c:pt>
                <c:pt idx="4098">
                  <c:v>42906.838356481479</c:v>
                </c:pt>
                <c:pt idx="4099">
                  <c:v>42906.880023148151</c:v>
                </c:pt>
                <c:pt idx="4100">
                  <c:v>42906.921689814822</c:v>
                </c:pt>
                <c:pt idx="4101">
                  <c:v>42906.963356481479</c:v>
                </c:pt>
                <c:pt idx="4102">
                  <c:v>42907.005023148151</c:v>
                </c:pt>
                <c:pt idx="4103">
                  <c:v>42907.046689814822</c:v>
                </c:pt>
                <c:pt idx="4104">
                  <c:v>42907.088356481479</c:v>
                </c:pt>
                <c:pt idx="4105">
                  <c:v>42907.130023148151</c:v>
                </c:pt>
                <c:pt idx="4106">
                  <c:v>42907.171689814822</c:v>
                </c:pt>
                <c:pt idx="4107">
                  <c:v>42907.213356481479</c:v>
                </c:pt>
                <c:pt idx="4108">
                  <c:v>42907.255023148151</c:v>
                </c:pt>
                <c:pt idx="4109">
                  <c:v>42907.296689814822</c:v>
                </c:pt>
                <c:pt idx="4110">
                  <c:v>42907.338356481479</c:v>
                </c:pt>
                <c:pt idx="4111">
                  <c:v>42907.380023148151</c:v>
                </c:pt>
                <c:pt idx="4112">
                  <c:v>42907.421689814822</c:v>
                </c:pt>
                <c:pt idx="4113">
                  <c:v>42907.463356481479</c:v>
                </c:pt>
                <c:pt idx="4114">
                  <c:v>42907.505023148151</c:v>
                </c:pt>
                <c:pt idx="4115">
                  <c:v>42907.546689814822</c:v>
                </c:pt>
                <c:pt idx="4116">
                  <c:v>42907.588379629633</c:v>
                </c:pt>
                <c:pt idx="4117">
                  <c:v>42907.630046296297</c:v>
                </c:pt>
                <c:pt idx="4118">
                  <c:v>42907.671597222223</c:v>
                </c:pt>
                <c:pt idx="4119">
                  <c:v>42907.713402777779</c:v>
                </c:pt>
                <c:pt idx="4120">
                  <c:v>42907.754988425928</c:v>
                </c:pt>
                <c:pt idx="4121">
                  <c:v>42907.796782407408</c:v>
                </c:pt>
                <c:pt idx="4122">
                  <c:v>42907.838321759264</c:v>
                </c:pt>
                <c:pt idx="4123">
                  <c:v>42907.880104166667</c:v>
                </c:pt>
                <c:pt idx="4124">
                  <c:v>42907.921655092592</c:v>
                </c:pt>
                <c:pt idx="4125">
                  <c:v>42907.963437500002</c:v>
                </c:pt>
                <c:pt idx="4126">
                  <c:v>42908.004988425928</c:v>
                </c:pt>
                <c:pt idx="4127">
                  <c:v>42908.046817129631</c:v>
                </c:pt>
                <c:pt idx="4128">
                  <c:v>42908.088333333333</c:v>
                </c:pt>
                <c:pt idx="4129">
                  <c:v>42908.130115740743</c:v>
                </c:pt>
                <c:pt idx="4130">
                  <c:v>42908.171666666669</c:v>
                </c:pt>
                <c:pt idx="4131">
                  <c:v>42908.213449074072</c:v>
                </c:pt>
                <c:pt idx="4132">
                  <c:v>42908.255115740743</c:v>
                </c:pt>
                <c:pt idx="4133">
                  <c:v>42908.296782407408</c:v>
                </c:pt>
                <c:pt idx="4134">
                  <c:v>42908.338449074072</c:v>
                </c:pt>
                <c:pt idx="4135">
                  <c:v>42908.380115740743</c:v>
                </c:pt>
                <c:pt idx="4136">
                  <c:v>42908.421782407408</c:v>
                </c:pt>
                <c:pt idx="4137">
                  <c:v>42908.463449074072</c:v>
                </c:pt>
                <c:pt idx="4138">
                  <c:v>42908.505115740743</c:v>
                </c:pt>
                <c:pt idx="4139">
                  <c:v>42908.546782407408</c:v>
                </c:pt>
                <c:pt idx="4140">
                  <c:v>42908.58834490741</c:v>
                </c:pt>
                <c:pt idx="4141">
                  <c:v>42908.630127314813</c:v>
                </c:pt>
                <c:pt idx="4142">
                  <c:v>42908.671678240738</c:v>
                </c:pt>
                <c:pt idx="4143">
                  <c:v>42908.713506944441</c:v>
                </c:pt>
                <c:pt idx="4144">
                  <c:v>42908.75509259259</c:v>
                </c:pt>
                <c:pt idx="4145">
                  <c:v>42908.796875</c:v>
                </c:pt>
                <c:pt idx="4146">
                  <c:v>42908.838425925933</c:v>
                </c:pt>
                <c:pt idx="4147">
                  <c:v>42908.880219907413</c:v>
                </c:pt>
                <c:pt idx="4148">
                  <c:v>42908.921759259261</c:v>
                </c:pt>
                <c:pt idx="4149">
                  <c:v>42908.963553240741</c:v>
                </c:pt>
                <c:pt idx="4150">
                  <c:v>42909.00509259259</c:v>
                </c:pt>
                <c:pt idx="4151">
                  <c:v>42909.046875</c:v>
                </c:pt>
                <c:pt idx="4152">
                  <c:v>42909.088425925933</c:v>
                </c:pt>
                <c:pt idx="4153">
                  <c:v>42909.130208333343</c:v>
                </c:pt>
                <c:pt idx="4154">
                  <c:v>42909.171875</c:v>
                </c:pt>
                <c:pt idx="4155">
                  <c:v>42909.213587962957</c:v>
                </c:pt>
                <c:pt idx="4156">
                  <c:v>42909.255219907413</c:v>
                </c:pt>
                <c:pt idx="4157">
                  <c:v>42909.296886574077</c:v>
                </c:pt>
                <c:pt idx="4158">
                  <c:v>42909.338553240741</c:v>
                </c:pt>
                <c:pt idx="4159">
                  <c:v>42909.380219907413</c:v>
                </c:pt>
                <c:pt idx="4160">
                  <c:v>42909.421886574077</c:v>
                </c:pt>
                <c:pt idx="4161">
                  <c:v>42909.463553240741</c:v>
                </c:pt>
                <c:pt idx="4162">
                  <c:v>42909.505219907413</c:v>
                </c:pt>
                <c:pt idx="4163">
                  <c:v>42909.546770833331</c:v>
                </c:pt>
                <c:pt idx="4164">
                  <c:v>42909.588576388887</c:v>
                </c:pt>
                <c:pt idx="4165">
                  <c:v>42909.630127314813</c:v>
                </c:pt>
                <c:pt idx="4166">
                  <c:v>42909.671909722223</c:v>
                </c:pt>
                <c:pt idx="4167">
                  <c:v>42909.713460648149</c:v>
                </c:pt>
                <c:pt idx="4168">
                  <c:v>42909.755335648151</c:v>
                </c:pt>
                <c:pt idx="4169">
                  <c:v>42909.796851851846</c:v>
                </c:pt>
                <c:pt idx="4170">
                  <c:v>42909.838634259257</c:v>
                </c:pt>
                <c:pt idx="4171">
                  <c:v>42909.880185185182</c:v>
                </c:pt>
                <c:pt idx="4172">
                  <c:v>42909.921979166669</c:v>
                </c:pt>
                <c:pt idx="4173">
                  <c:v>42909.963518518518</c:v>
                </c:pt>
                <c:pt idx="4174">
                  <c:v>42910.005312499998</c:v>
                </c:pt>
                <c:pt idx="4175">
                  <c:v>42910.046851851846</c:v>
                </c:pt>
                <c:pt idx="4176">
                  <c:v>42910.088634259257</c:v>
                </c:pt>
                <c:pt idx="4177">
                  <c:v>42910.130185185182</c:v>
                </c:pt>
                <c:pt idx="4178">
                  <c:v>42910.171967592592</c:v>
                </c:pt>
                <c:pt idx="4179">
                  <c:v>42910.213518518518</c:v>
                </c:pt>
                <c:pt idx="4180">
                  <c:v>42910.255347222221</c:v>
                </c:pt>
                <c:pt idx="4181">
                  <c:v>42910.296863425923</c:v>
                </c:pt>
                <c:pt idx="4182">
                  <c:v>42910.338645833333</c:v>
                </c:pt>
                <c:pt idx="4183">
                  <c:v>42910.380312499998</c:v>
                </c:pt>
                <c:pt idx="4184">
                  <c:v>42910.421979166669</c:v>
                </c:pt>
                <c:pt idx="4185">
                  <c:v>42910.463645833333</c:v>
                </c:pt>
                <c:pt idx="4186">
                  <c:v>42910.505312499998</c:v>
                </c:pt>
                <c:pt idx="4187">
                  <c:v>42910.546979166669</c:v>
                </c:pt>
                <c:pt idx="4188">
                  <c:v>42910.588645833333</c:v>
                </c:pt>
                <c:pt idx="4189">
                  <c:v>42910.630312499998</c:v>
                </c:pt>
                <c:pt idx="4190">
                  <c:v>42910.671979166669</c:v>
                </c:pt>
                <c:pt idx="4191">
                  <c:v>42910.713703703703</c:v>
                </c:pt>
                <c:pt idx="4192">
                  <c:v>42910.755416666667</c:v>
                </c:pt>
                <c:pt idx="4193">
                  <c:v>42910.797083333331</c:v>
                </c:pt>
                <c:pt idx="4194">
                  <c:v>42910.838750000003</c:v>
                </c:pt>
                <c:pt idx="4195">
                  <c:v>42910.880416666667</c:v>
                </c:pt>
                <c:pt idx="4196">
                  <c:v>42910.922083333331</c:v>
                </c:pt>
                <c:pt idx="4197">
                  <c:v>42910.963750000003</c:v>
                </c:pt>
                <c:pt idx="4198">
                  <c:v>42911.005416666667</c:v>
                </c:pt>
                <c:pt idx="4199">
                  <c:v>42911.047083333331</c:v>
                </c:pt>
                <c:pt idx="4200">
                  <c:v>42911.088750000003</c:v>
                </c:pt>
                <c:pt idx="4201">
                  <c:v>42911.130416666667</c:v>
                </c:pt>
                <c:pt idx="4202">
                  <c:v>42911.172083333331</c:v>
                </c:pt>
                <c:pt idx="4203">
                  <c:v>42911.213750000003</c:v>
                </c:pt>
                <c:pt idx="4204">
                  <c:v>42911.255416666667</c:v>
                </c:pt>
                <c:pt idx="4205">
                  <c:v>42911.297083333331</c:v>
                </c:pt>
                <c:pt idx="4206">
                  <c:v>42911.338750000003</c:v>
                </c:pt>
                <c:pt idx="4207">
                  <c:v>42911.380416666667</c:v>
                </c:pt>
                <c:pt idx="4208">
                  <c:v>42911.422083333331</c:v>
                </c:pt>
                <c:pt idx="4209">
                  <c:v>42911.463750000003</c:v>
                </c:pt>
                <c:pt idx="4210">
                  <c:v>42911.505416666667</c:v>
                </c:pt>
                <c:pt idx="4211">
                  <c:v>42911.547083333331</c:v>
                </c:pt>
                <c:pt idx="4212">
                  <c:v>42911.588761574072</c:v>
                </c:pt>
                <c:pt idx="4213">
                  <c:v>42911.630300925928</c:v>
                </c:pt>
                <c:pt idx="4214">
                  <c:v>42911.672094907408</c:v>
                </c:pt>
                <c:pt idx="4215">
                  <c:v>42911.71365740741</c:v>
                </c:pt>
                <c:pt idx="4216">
                  <c:v>42911.755497685182</c:v>
                </c:pt>
                <c:pt idx="4217">
                  <c:v>42911.797037037039</c:v>
                </c:pt>
                <c:pt idx="4218">
                  <c:v>42911.838819444441</c:v>
                </c:pt>
                <c:pt idx="4219">
                  <c:v>42911.880370370367</c:v>
                </c:pt>
                <c:pt idx="4220">
                  <c:v>42911.922152777777</c:v>
                </c:pt>
                <c:pt idx="4221">
                  <c:v>42911.963703703703</c:v>
                </c:pt>
                <c:pt idx="4222">
                  <c:v>42912.005532407413</c:v>
                </c:pt>
                <c:pt idx="4223">
                  <c:v>42912.047048611108</c:v>
                </c:pt>
                <c:pt idx="4224">
                  <c:v>42912.088831018518</c:v>
                </c:pt>
                <c:pt idx="4225">
                  <c:v>42912.130497685182</c:v>
                </c:pt>
                <c:pt idx="4226">
                  <c:v>42912.172164351847</c:v>
                </c:pt>
                <c:pt idx="4227">
                  <c:v>42912.213831018518</c:v>
                </c:pt>
                <c:pt idx="4228">
                  <c:v>42912.255497685182</c:v>
                </c:pt>
                <c:pt idx="4229">
                  <c:v>42912.297164351847</c:v>
                </c:pt>
                <c:pt idx="4230">
                  <c:v>42912.338831018518</c:v>
                </c:pt>
                <c:pt idx="4231">
                  <c:v>42912.380497685182</c:v>
                </c:pt>
                <c:pt idx="4232">
                  <c:v>42912.422164351847</c:v>
                </c:pt>
                <c:pt idx="4233">
                  <c:v>42912.463831018518</c:v>
                </c:pt>
                <c:pt idx="4234">
                  <c:v>42912.505497685182</c:v>
                </c:pt>
                <c:pt idx="4235">
                  <c:v>42912.547164351847</c:v>
                </c:pt>
                <c:pt idx="4236">
                  <c:v>42912.588854166657</c:v>
                </c:pt>
                <c:pt idx="4237">
                  <c:v>42912.630520833343</c:v>
                </c:pt>
                <c:pt idx="4238">
                  <c:v>42912.672071759262</c:v>
                </c:pt>
                <c:pt idx="4239">
                  <c:v>42912.713854166657</c:v>
                </c:pt>
                <c:pt idx="4240">
                  <c:v>42912.755474537043</c:v>
                </c:pt>
                <c:pt idx="4241">
                  <c:v>42912.797256944446</c:v>
                </c:pt>
                <c:pt idx="4242">
                  <c:v>42912.838807870372</c:v>
                </c:pt>
                <c:pt idx="4243">
                  <c:v>42912.880601851852</c:v>
                </c:pt>
                <c:pt idx="4244">
                  <c:v>42912.9221412037</c:v>
                </c:pt>
                <c:pt idx="4245">
                  <c:v>42912.963935185187</c:v>
                </c:pt>
                <c:pt idx="4246">
                  <c:v>42913.005474537043</c:v>
                </c:pt>
                <c:pt idx="4247">
                  <c:v>42913.047256944446</c:v>
                </c:pt>
                <c:pt idx="4248">
                  <c:v>42913.088807870372</c:v>
                </c:pt>
                <c:pt idx="4249">
                  <c:v>42913.130590277768</c:v>
                </c:pt>
                <c:pt idx="4250">
                  <c:v>42913.1721412037</c:v>
                </c:pt>
                <c:pt idx="4251">
                  <c:v>42913.213969907411</c:v>
                </c:pt>
                <c:pt idx="4252">
                  <c:v>42913.255486111113</c:v>
                </c:pt>
                <c:pt idx="4253">
                  <c:v>42913.297268518523</c:v>
                </c:pt>
                <c:pt idx="4254">
                  <c:v>42913.338935185187</c:v>
                </c:pt>
                <c:pt idx="4255">
                  <c:v>42913.380486111113</c:v>
                </c:pt>
                <c:pt idx="4256">
                  <c:v>42913.422268518523</c:v>
                </c:pt>
                <c:pt idx="4257">
                  <c:v>42913.463819444441</c:v>
                </c:pt>
                <c:pt idx="4258">
                  <c:v>42913.505601851852</c:v>
                </c:pt>
                <c:pt idx="4259">
                  <c:v>42913.547152777777</c:v>
                </c:pt>
                <c:pt idx="4260">
                  <c:v>42913.588958333326</c:v>
                </c:pt>
                <c:pt idx="4261">
                  <c:v>42913.630509259259</c:v>
                </c:pt>
                <c:pt idx="4262">
                  <c:v>42913.672291666669</c:v>
                </c:pt>
                <c:pt idx="4263">
                  <c:v>42913.713877314818</c:v>
                </c:pt>
                <c:pt idx="4264">
                  <c:v>42913.755694444437</c:v>
                </c:pt>
                <c:pt idx="4265">
                  <c:v>42913.79724537037</c:v>
                </c:pt>
                <c:pt idx="4266">
                  <c:v>42913.839039351849</c:v>
                </c:pt>
                <c:pt idx="4267">
                  <c:v>42913.880578703713</c:v>
                </c:pt>
                <c:pt idx="4268">
                  <c:v>42913.922372685192</c:v>
                </c:pt>
                <c:pt idx="4269">
                  <c:v>42913.963912037027</c:v>
                </c:pt>
                <c:pt idx="4270">
                  <c:v>42914.005694444437</c:v>
                </c:pt>
                <c:pt idx="4271">
                  <c:v>42914.04724537037</c:v>
                </c:pt>
                <c:pt idx="4272">
                  <c:v>42914.08902777778</c:v>
                </c:pt>
                <c:pt idx="4273">
                  <c:v>42914.130578703713</c:v>
                </c:pt>
                <c:pt idx="4274">
                  <c:v>42914.172407407408</c:v>
                </c:pt>
                <c:pt idx="4275">
                  <c:v>42914.213923611111</c:v>
                </c:pt>
                <c:pt idx="4276">
                  <c:v>42914.255706018521</c:v>
                </c:pt>
                <c:pt idx="4277">
                  <c:v>42914.297256944446</c:v>
                </c:pt>
                <c:pt idx="4278">
                  <c:v>42914.339039351849</c:v>
                </c:pt>
                <c:pt idx="4279">
                  <c:v>42914.380590277768</c:v>
                </c:pt>
                <c:pt idx="4280">
                  <c:v>42914.422372685192</c:v>
                </c:pt>
                <c:pt idx="4281">
                  <c:v>42914.463923611111</c:v>
                </c:pt>
                <c:pt idx="4282">
                  <c:v>42914.505706018521</c:v>
                </c:pt>
                <c:pt idx="4283">
                  <c:v>42914.547256944446</c:v>
                </c:pt>
                <c:pt idx="4284">
                  <c:v>42914.589062500003</c:v>
                </c:pt>
                <c:pt idx="4285">
                  <c:v>42914.630613425928</c:v>
                </c:pt>
                <c:pt idx="4286">
                  <c:v>42914.672395833331</c:v>
                </c:pt>
                <c:pt idx="4287">
                  <c:v>42914.71398148148</c:v>
                </c:pt>
                <c:pt idx="4288">
                  <c:v>42914.755810185183</c:v>
                </c:pt>
                <c:pt idx="4289">
                  <c:v>42914.797361111108</c:v>
                </c:pt>
                <c:pt idx="4290">
                  <c:v>42914.839155092603</c:v>
                </c:pt>
                <c:pt idx="4291">
                  <c:v>42914.880694444437</c:v>
                </c:pt>
                <c:pt idx="4292">
                  <c:v>42914.922488425917</c:v>
                </c:pt>
                <c:pt idx="4293">
                  <c:v>42914.96402777778</c:v>
                </c:pt>
                <c:pt idx="4294">
                  <c:v>42915.005810185183</c:v>
                </c:pt>
                <c:pt idx="4295">
                  <c:v>42915.047361111108</c:v>
                </c:pt>
                <c:pt idx="4296">
                  <c:v>42915.089143518519</c:v>
                </c:pt>
                <c:pt idx="4297">
                  <c:v>42915.130694444437</c:v>
                </c:pt>
                <c:pt idx="4298">
                  <c:v>42915.172523148147</c:v>
                </c:pt>
                <c:pt idx="4299">
                  <c:v>42915.214039351849</c:v>
                </c:pt>
                <c:pt idx="4300">
                  <c:v>42915.25582175926</c:v>
                </c:pt>
                <c:pt idx="4301">
                  <c:v>42915.297372685192</c:v>
                </c:pt>
                <c:pt idx="4302">
                  <c:v>42915.339155092603</c:v>
                </c:pt>
                <c:pt idx="4303">
                  <c:v>42915.380706018521</c:v>
                </c:pt>
                <c:pt idx="4304">
                  <c:v>42915.422488425917</c:v>
                </c:pt>
                <c:pt idx="4305">
                  <c:v>42915.464039351849</c:v>
                </c:pt>
                <c:pt idx="4306">
                  <c:v>42915.50582175926</c:v>
                </c:pt>
                <c:pt idx="4307">
                  <c:v>42915.547372685192</c:v>
                </c:pt>
                <c:pt idx="4308">
                  <c:v>42915.589178240742</c:v>
                </c:pt>
                <c:pt idx="4309">
                  <c:v>42915.630729166667</c:v>
                </c:pt>
                <c:pt idx="4310">
                  <c:v>42915.672511574077</c:v>
                </c:pt>
                <c:pt idx="4311">
                  <c:v>42915.714097222219</c:v>
                </c:pt>
                <c:pt idx="4312">
                  <c:v>42915.755925925929</c:v>
                </c:pt>
                <c:pt idx="4313">
                  <c:v>42915.797476851847</c:v>
                </c:pt>
                <c:pt idx="4314">
                  <c:v>42915.839270833327</c:v>
                </c:pt>
                <c:pt idx="4315">
                  <c:v>42915.880810185183</c:v>
                </c:pt>
                <c:pt idx="4316">
                  <c:v>42915.92260416667</c:v>
                </c:pt>
                <c:pt idx="4317">
                  <c:v>42915.964143518519</c:v>
                </c:pt>
                <c:pt idx="4318">
                  <c:v>42916.005925925929</c:v>
                </c:pt>
                <c:pt idx="4319">
                  <c:v>42916.047476851847</c:v>
                </c:pt>
                <c:pt idx="4320">
                  <c:v>42916.089259259257</c:v>
                </c:pt>
                <c:pt idx="4321">
                  <c:v>42916.130925925929</c:v>
                </c:pt>
                <c:pt idx="4322">
                  <c:v>42916.172638888893</c:v>
                </c:pt>
                <c:pt idx="4323">
                  <c:v>42916.214155092603</c:v>
                </c:pt>
                <c:pt idx="4324">
                  <c:v>42916.255937499998</c:v>
                </c:pt>
                <c:pt idx="4325">
                  <c:v>42916.297488425917</c:v>
                </c:pt>
                <c:pt idx="4326">
                  <c:v>42916.339270833327</c:v>
                </c:pt>
                <c:pt idx="4327">
                  <c:v>42916.380937499998</c:v>
                </c:pt>
                <c:pt idx="4328">
                  <c:v>42916.42260416667</c:v>
                </c:pt>
                <c:pt idx="4329">
                  <c:v>42916.464270833327</c:v>
                </c:pt>
                <c:pt idx="4330">
                  <c:v>42916.505937499998</c:v>
                </c:pt>
                <c:pt idx="4331">
                  <c:v>42916.54760416667</c:v>
                </c:pt>
                <c:pt idx="4332">
                  <c:v>42916.58929398148</c:v>
                </c:pt>
                <c:pt idx="4333">
                  <c:v>42916.630960648137</c:v>
                </c:pt>
                <c:pt idx="4334">
                  <c:v>42916.672627314823</c:v>
                </c:pt>
                <c:pt idx="4335">
                  <c:v>42916.714317129627</c:v>
                </c:pt>
                <c:pt idx="4336">
                  <c:v>42916.756018518521</c:v>
                </c:pt>
                <c:pt idx="4337">
                  <c:v>42916.797685185193</c:v>
                </c:pt>
                <c:pt idx="4338">
                  <c:v>42916.83935185185</c:v>
                </c:pt>
                <c:pt idx="4339">
                  <c:v>42916.881018518521</c:v>
                </c:pt>
                <c:pt idx="4340">
                  <c:v>42916.922685185193</c:v>
                </c:pt>
                <c:pt idx="4341">
                  <c:v>42916.96435185185</c:v>
                </c:pt>
                <c:pt idx="4342">
                  <c:v>42917.006018518521</c:v>
                </c:pt>
                <c:pt idx="4343">
                  <c:v>42917.047685185193</c:v>
                </c:pt>
                <c:pt idx="4344">
                  <c:v>42917.08935185185</c:v>
                </c:pt>
                <c:pt idx="4345">
                  <c:v>42917.131018518521</c:v>
                </c:pt>
                <c:pt idx="4346">
                  <c:v>42917.172685185193</c:v>
                </c:pt>
                <c:pt idx="4347">
                  <c:v>42917.21435185185</c:v>
                </c:pt>
                <c:pt idx="4348">
                  <c:v>42917.256018518521</c:v>
                </c:pt>
                <c:pt idx="4349">
                  <c:v>42917.297685185193</c:v>
                </c:pt>
                <c:pt idx="4350">
                  <c:v>42917.33935185185</c:v>
                </c:pt>
                <c:pt idx="4351">
                  <c:v>42917.381018518521</c:v>
                </c:pt>
                <c:pt idx="4352">
                  <c:v>42917.422685185193</c:v>
                </c:pt>
                <c:pt idx="4353">
                  <c:v>42917.46435185185</c:v>
                </c:pt>
                <c:pt idx="4354">
                  <c:v>42917.506018518521</c:v>
                </c:pt>
                <c:pt idx="4355">
                  <c:v>42917.547685185193</c:v>
                </c:pt>
                <c:pt idx="4356">
                  <c:v>42917.589375000003</c:v>
                </c:pt>
                <c:pt idx="4357">
                  <c:v>42917.631041666667</c:v>
                </c:pt>
                <c:pt idx="4358">
                  <c:v>42917.672708333332</c:v>
                </c:pt>
                <c:pt idx="4359">
                  <c:v>42917.714409722219</c:v>
                </c:pt>
                <c:pt idx="4360">
                  <c:v>42917.75613425926</c:v>
                </c:pt>
                <c:pt idx="4361">
                  <c:v>42917.797789351847</c:v>
                </c:pt>
                <c:pt idx="4362">
                  <c:v>42917.839456018519</c:v>
                </c:pt>
                <c:pt idx="4363">
                  <c:v>42917.881122685183</c:v>
                </c:pt>
                <c:pt idx="4364">
                  <c:v>42917.922789351847</c:v>
                </c:pt>
                <c:pt idx="4365">
                  <c:v>42917.964456018519</c:v>
                </c:pt>
                <c:pt idx="4366">
                  <c:v>42918.006122685183</c:v>
                </c:pt>
                <c:pt idx="4367">
                  <c:v>42918.047789351847</c:v>
                </c:pt>
                <c:pt idx="4368">
                  <c:v>42918.089456018519</c:v>
                </c:pt>
                <c:pt idx="4369">
                  <c:v>42918.131122685183</c:v>
                </c:pt>
                <c:pt idx="4370">
                  <c:v>42918.172789351847</c:v>
                </c:pt>
                <c:pt idx="4371">
                  <c:v>42918.214456018519</c:v>
                </c:pt>
                <c:pt idx="4372">
                  <c:v>42918.256122685183</c:v>
                </c:pt>
                <c:pt idx="4373">
                  <c:v>42918.297789351847</c:v>
                </c:pt>
                <c:pt idx="4374">
                  <c:v>42918.339456018519</c:v>
                </c:pt>
                <c:pt idx="4375">
                  <c:v>42918.381122685183</c:v>
                </c:pt>
                <c:pt idx="4376">
                  <c:v>42918.422789351847</c:v>
                </c:pt>
                <c:pt idx="4377">
                  <c:v>42918.464456018519</c:v>
                </c:pt>
                <c:pt idx="4378">
                  <c:v>42918.506122685183</c:v>
                </c:pt>
                <c:pt idx="4379">
                  <c:v>42918.547789351847</c:v>
                </c:pt>
                <c:pt idx="4380">
                  <c:v>42918.589479166672</c:v>
                </c:pt>
                <c:pt idx="4381">
                  <c:v>42918.631145833337</c:v>
                </c:pt>
                <c:pt idx="4382">
                  <c:v>42918.672812500001</c:v>
                </c:pt>
                <c:pt idx="4383">
                  <c:v>42918.714502314811</c:v>
                </c:pt>
                <c:pt idx="4384">
                  <c:v>42918.756249999999</c:v>
                </c:pt>
                <c:pt idx="4385">
                  <c:v>42918.797881944447</c:v>
                </c:pt>
                <c:pt idx="4386">
                  <c:v>42918.839548611111</c:v>
                </c:pt>
                <c:pt idx="4387">
                  <c:v>42918.881215277783</c:v>
                </c:pt>
                <c:pt idx="4388">
                  <c:v>42918.922881944447</c:v>
                </c:pt>
                <c:pt idx="4389">
                  <c:v>42918.964594907397</c:v>
                </c:pt>
                <c:pt idx="4390">
                  <c:v>42919.006226851852</c:v>
                </c:pt>
                <c:pt idx="4391">
                  <c:v>42919.047893518517</c:v>
                </c:pt>
                <c:pt idx="4392">
                  <c:v>42919.089560185188</c:v>
                </c:pt>
                <c:pt idx="4393">
                  <c:v>42919.131226851852</c:v>
                </c:pt>
                <c:pt idx="4394">
                  <c:v>42919.172893518517</c:v>
                </c:pt>
                <c:pt idx="4395">
                  <c:v>42919.214560185188</c:v>
                </c:pt>
                <c:pt idx="4396">
                  <c:v>42919.256226851852</c:v>
                </c:pt>
                <c:pt idx="4397">
                  <c:v>42919.297893518517</c:v>
                </c:pt>
                <c:pt idx="4398">
                  <c:v>42919.339560185188</c:v>
                </c:pt>
                <c:pt idx="4399">
                  <c:v>42919.381226851852</c:v>
                </c:pt>
                <c:pt idx="4400">
                  <c:v>42919.422893518517</c:v>
                </c:pt>
                <c:pt idx="4401">
                  <c:v>42919.464560185188</c:v>
                </c:pt>
                <c:pt idx="4402">
                  <c:v>42919.506226851852</c:v>
                </c:pt>
                <c:pt idx="4403">
                  <c:v>42919.547893518517</c:v>
                </c:pt>
                <c:pt idx="4404">
                  <c:v>42919.589560185188</c:v>
                </c:pt>
                <c:pt idx="4405">
                  <c:v>42919.631226851852</c:v>
                </c:pt>
                <c:pt idx="4406">
                  <c:v>42919.672893518517</c:v>
                </c:pt>
                <c:pt idx="4407">
                  <c:v>42919.714594907397</c:v>
                </c:pt>
                <c:pt idx="4408">
                  <c:v>42919.756296296298</c:v>
                </c:pt>
                <c:pt idx="4409">
                  <c:v>42919.797962962963</c:v>
                </c:pt>
                <c:pt idx="4410">
                  <c:v>42919.839513888888</c:v>
                </c:pt>
                <c:pt idx="4411">
                  <c:v>42919.881307870368</c:v>
                </c:pt>
                <c:pt idx="4412">
                  <c:v>42919.922974537039</c:v>
                </c:pt>
                <c:pt idx="4413">
                  <c:v>42919.964641203696</c:v>
                </c:pt>
                <c:pt idx="4414">
                  <c:v>42920.006307870368</c:v>
                </c:pt>
                <c:pt idx="4415">
                  <c:v>42920.047974537039</c:v>
                </c:pt>
                <c:pt idx="4416">
                  <c:v>42920.089641203696</c:v>
                </c:pt>
                <c:pt idx="4417">
                  <c:v>42920.131307870368</c:v>
                </c:pt>
                <c:pt idx="4418">
                  <c:v>42920.172974537039</c:v>
                </c:pt>
                <c:pt idx="4419">
                  <c:v>42920.214641203696</c:v>
                </c:pt>
                <c:pt idx="4420">
                  <c:v>42920.256307870368</c:v>
                </c:pt>
                <c:pt idx="4421">
                  <c:v>42920.297974537039</c:v>
                </c:pt>
                <c:pt idx="4422">
                  <c:v>42920.339641203696</c:v>
                </c:pt>
                <c:pt idx="4423">
                  <c:v>42920.381307870368</c:v>
                </c:pt>
                <c:pt idx="4424">
                  <c:v>42920.422974537039</c:v>
                </c:pt>
                <c:pt idx="4425">
                  <c:v>42920.464641203696</c:v>
                </c:pt>
                <c:pt idx="4426">
                  <c:v>42920.506307870368</c:v>
                </c:pt>
                <c:pt idx="4427">
                  <c:v>42920.547974537039</c:v>
                </c:pt>
                <c:pt idx="4428">
                  <c:v>42920.589641203696</c:v>
                </c:pt>
                <c:pt idx="4429">
                  <c:v>42920.631307870368</c:v>
                </c:pt>
                <c:pt idx="4430">
                  <c:v>42920.672974537039</c:v>
                </c:pt>
                <c:pt idx="4431">
                  <c:v>42920.71465277778</c:v>
                </c:pt>
                <c:pt idx="4432">
                  <c:v>42920.756412037037</c:v>
                </c:pt>
                <c:pt idx="4433">
                  <c:v>42920.798078703701</c:v>
                </c:pt>
                <c:pt idx="4434">
                  <c:v>42920.839745370373</c:v>
                </c:pt>
                <c:pt idx="4435">
                  <c:v>42920.881412037037</c:v>
                </c:pt>
                <c:pt idx="4436">
                  <c:v>42920.923078703701</c:v>
                </c:pt>
                <c:pt idx="4437">
                  <c:v>42920.964745370373</c:v>
                </c:pt>
                <c:pt idx="4438">
                  <c:v>42921.006412037037</c:v>
                </c:pt>
                <c:pt idx="4439">
                  <c:v>42921.048078703701</c:v>
                </c:pt>
                <c:pt idx="4440">
                  <c:v>42921.089745370373</c:v>
                </c:pt>
                <c:pt idx="4441">
                  <c:v>42921.131412037037</c:v>
                </c:pt>
                <c:pt idx="4442">
                  <c:v>42921.173078703701</c:v>
                </c:pt>
                <c:pt idx="4443">
                  <c:v>42921.214745370373</c:v>
                </c:pt>
                <c:pt idx="4444">
                  <c:v>42921.256412037037</c:v>
                </c:pt>
                <c:pt idx="4445">
                  <c:v>42921.298078703701</c:v>
                </c:pt>
                <c:pt idx="4446">
                  <c:v>42921.339745370373</c:v>
                </c:pt>
                <c:pt idx="4447">
                  <c:v>42921.381412037037</c:v>
                </c:pt>
                <c:pt idx="4448">
                  <c:v>42921.423078703701</c:v>
                </c:pt>
                <c:pt idx="4449">
                  <c:v>42921.464745370373</c:v>
                </c:pt>
                <c:pt idx="4450">
                  <c:v>42921.506412037037</c:v>
                </c:pt>
                <c:pt idx="4451">
                  <c:v>42921.548078703701</c:v>
                </c:pt>
                <c:pt idx="4452">
                  <c:v>42921.589733796303</c:v>
                </c:pt>
                <c:pt idx="4453">
                  <c:v>42921.63140046296</c:v>
                </c:pt>
                <c:pt idx="4454">
                  <c:v>42921.673067129632</c:v>
                </c:pt>
                <c:pt idx="4455">
                  <c:v>42921.714780092603</c:v>
                </c:pt>
                <c:pt idx="4456">
                  <c:v>42921.756539351853</c:v>
                </c:pt>
                <c:pt idx="4457">
                  <c:v>42921.798171296286</c:v>
                </c:pt>
                <c:pt idx="4458">
                  <c:v>42921.839837962973</c:v>
                </c:pt>
                <c:pt idx="4459">
                  <c:v>42921.881504629629</c:v>
                </c:pt>
                <c:pt idx="4460">
                  <c:v>42921.923171296286</c:v>
                </c:pt>
                <c:pt idx="4461">
                  <c:v>42921.964837962973</c:v>
                </c:pt>
                <c:pt idx="4462">
                  <c:v>42922.006388888891</c:v>
                </c:pt>
                <c:pt idx="4463">
                  <c:v>42922.048171296286</c:v>
                </c:pt>
                <c:pt idx="4464">
                  <c:v>42922.089722222219</c:v>
                </c:pt>
                <c:pt idx="4465">
                  <c:v>42922.131504629629</c:v>
                </c:pt>
                <c:pt idx="4466">
                  <c:v>42922.173171296286</c:v>
                </c:pt>
                <c:pt idx="4467">
                  <c:v>42922.214837962973</c:v>
                </c:pt>
                <c:pt idx="4468">
                  <c:v>42922.256504629629</c:v>
                </c:pt>
                <c:pt idx="4469">
                  <c:v>42922.298171296286</c:v>
                </c:pt>
                <c:pt idx="4470">
                  <c:v>42922.339837962973</c:v>
                </c:pt>
                <c:pt idx="4471">
                  <c:v>42922.381504629629</c:v>
                </c:pt>
                <c:pt idx="4472">
                  <c:v>42922.423171296286</c:v>
                </c:pt>
                <c:pt idx="4473">
                  <c:v>42922.464837962973</c:v>
                </c:pt>
                <c:pt idx="4474">
                  <c:v>42922.506504629629</c:v>
                </c:pt>
                <c:pt idx="4475">
                  <c:v>42922.548171296286</c:v>
                </c:pt>
                <c:pt idx="4476">
                  <c:v>42922.589861111112</c:v>
                </c:pt>
                <c:pt idx="4477">
                  <c:v>42922.631527777783</c:v>
                </c:pt>
                <c:pt idx="4478">
                  <c:v>42922.673194444447</c:v>
                </c:pt>
                <c:pt idx="4479">
                  <c:v>42922.714907407397</c:v>
                </c:pt>
                <c:pt idx="4480">
                  <c:v>42922.756608796299</c:v>
                </c:pt>
                <c:pt idx="4481">
                  <c:v>42922.798275462963</c:v>
                </c:pt>
                <c:pt idx="4482">
                  <c:v>42922.839942129627</c:v>
                </c:pt>
                <c:pt idx="4483">
                  <c:v>42922.881608796299</c:v>
                </c:pt>
                <c:pt idx="4484">
                  <c:v>42922.923275462963</c:v>
                </c:pt>
                <c:pt idx="4485">
                  <c:v>42922.964942129627</c:v>
                </c:pt>
                <c:pt idx="4486">
                  <c:v>42923.006608796299</c:v>
                </c:pt>
                <c:pt idx="4487">
                  <c:v>42923.048275462963</c:v>
                </c:pt>
                <c:pt idx="4488">
                  <c:v>42923.089942129627</c:v>
                </c:pt>
                <c:pt idx="4489">
                  <c:v>42923.131608796299</c:v>
                </c:pt>
                <c:pt idx="4490">
                  <c:v>42923.173275462963</c:v>
                </c:pt>
                <c:pt idx="4491">
                  <c:v>42923.214942129627</c:v>
                </c:pt>
                <c:pt idx="4492">
                  <c:v>42923.256608796299</c:v>
                </c:pt>
                <c:pt idx="4493">
                  <c:v>42923.298275462963</c:v>
                </c:pt>
                <c:pt idx="4494">
                  <c:v>42923.339942129627</c:v>
                </c:pt>
                <c:pt idx="4495">
                  <c:v>42923.381608796299</c:v>
                </c:pt>
                <c:pt idx="4496">
                  <c:v>42923.423275462963</c:v>
                </c:pt>
                <c:pt idx="4497">
                  <c:v>42923.464942129627</c:v>
                </c:pt>
                <c:pt idx="4498">
                  <c:v>42923.506608796299</c:v>
                </c:pt>
                <c:pt idx="4499">
                  <c:v>42923.548275462963</c:v>
                </c:pt>
                <c:pt idx="4500">
                  <c:v>42923.589826388888</c:v>
                </c:pt>
                <c:pt idx="4501">
                  <c:v>42923.631620370368</c:v>
                </c:pt>
                <c:pt idx="4502">
                  <c:v>42923.673159722217</c:v>
                </c:pt>
                <c:pt idx="4503">
                  <c:v>42923.71497685185</c:v>
                </c:pt>
                <c:pt idx="4504">
                  <c:v>42923.756574074083</c:v>
                </c:pt>
                <c:pt idx="4505">
                  <c:v>42923.798356481479</c:v>
                </c:pt>
                <c:pt idx="4506">
                  <c:v>42923.839907407397</c:v>
                </c:pt>
                <c:pt idx="4507">
                  <c:v>42923.881689814807</c:v>
                </c:pt>
                <c:pt idx="4508">
                  <c:v>42923.92328703704</c:v>
                </c:pt>
                <c:pt idx="4509">
                  <c:v>42923.96503472222</c:v>
                </c:pt>
                <c:pt idx="4510">
                  <c:v>42924.006585648152</c:v>
                </c:pt>
                <c:pt idx="4511">
                  <c:v>42924.048356481479</c:v>
                </c:pt>
                <c:pt idx="4512">
                  <c:v>42924.089918981481</c:v>
                </c:pt>
                <c:pt idx="4513">
                  <c:v>42924.131701388891</c:v>
                </c:pt>
                <c:pt idx="4514">
                  <c:v>42924.173252314817</c:v>
                </c:pt>
                <c:pt idx="4515">
                  <c:v>42924.21503472222</c:v>
                </c:pt>
                <c:pt idx="4516">
                  <c:v>42924.256585648152</c:v>
                </c:pt>
                <c:pt idx="4517">
                  <c:v>42924.298368055563</c:v>
                </c:pt>
                <c:pt idx="4518">
                  <c:v>42924.339918981481</c:v>
                </c:pt>
                <c:pt idx="4519">
                  <c:v>42924.381712962961</c:v>
                </c:pt>
                <c:pt idx="4520">
                  <c:v>42924.423252314817</c:v>
                </c:pt>
                <c:pt idx="4521">
                  <c:v>42924.465046296304</c:v>
                </c:pt>
                <c:pt idx="4522">
                  <c:v>42924.506585648152</c:v>
                </c:pt>
                <c:pt idx="4523">
                  <c:v>42924.548368055563</c:v>
                </c:pt>
                <c:pt idx="4524">
                  <c:v>42924.589942129627</c:v>
                </c:pt>
                <c:pt idx="4525">
                  <c:v>42924.631724537037</c:v>
                </c:pt>
                <c:pt idx="4526">
                  <c:v>42924.673275462963</c:v>
                </c:pt>
                <c:pt idx="4527">
                  <c:v>42924.715081018519</c:v>
                </c:pt>
                <c:pt idx="4528">
                  <c:v>42924.756689814807</c:v>
                </c:pt>
                <c:pt idx="4529">
                  <c:v>42924.798437500001</c:v>
                </c:pt>
                <c:pt idx="4530">
                  <c:v>42924.839988425927</c:v>
                </c:pt>
                <c:pt idx="4531">
                  <c:v>42924.88175925926</c:v>
                </c:pt>
                <c:pt idx="4532">
                  <c:v>42924.923437500001</c:v>
                </c:pt>
                <c:pt idx="4533">
                  <c:v>42924.965104166673</c:v>
                </c:pt>
                <c:pt idx="4534">
                  <c:v>42925.00677083333</c:v>
                </c:pt>
                <c:pt idx="4535">
                  <c:v>42925.048437500001</c:v>
                </c:pt>
                <c:pt idx="4536">
                  <c:v>42925.090104166673</c:v>
                </c:pt>
                <c:pt idx="4537">
                  <c:v>42925.13177083333</c:v>
                </c:pt>
                <c:pt idx="4538">
                  <c:v>42925.173437500001</c:v>
                </c:pt>
                <c:pt idx="4539">
                  <c:v>42925.215104166673</c:v>
                </c:pt>
                <c:pt idx="4540">
                  <c:v>42925.25677083333</c:v>
                </c:pt>
                <c:pt idx="4541">
                  <c:v>42925.298437500001</c:v>
                </c:pt>
                <c:pt idx="4542">
                  <c:v>42925.340104166673</c:v>
                </c:pt>
                <c:pt idx="4543">
                  <c:v>42925.38177083333</c:v>
                </c:pt>
                <c:pt idx="4544">
                  <c:v>42925.423437500001</c:v>
                </c:pt>
                <c:pt idx="4545">
                  <c:v>42925.465104166673</c:v>
                </c:pt>
                <c:pt idx="4546">
                  <c:v>42925.50677083333</c:v>
                </c:pt>
                <c:pt idx="4547">
                  <c:v>42925.548437500001</c:v>
                </c:pt>
                <c:pt idx="4548">
                  <c:v>42925.590127314812</c:v>
                </c:pt>
                <c:pt idx="4549">
                  <c:v>42925.631793981483</c:v>
                </c:pt>
                <c:pt idx="4550">
                  <c:v>42925.673460648148</c:v>
                </c:pt>
                <c:pt idx="4551">
                  <c:v>42925.715127314812</c:v>
                </c:pt>
                <c:pt idx="4552">
                  <c:v>42925.756851851853</c:v>
                </c:pt>
                <c:pt idx="4553">
                  <c:v>42925.798518518517</c:v>
                </c:pt>
                <c:pt idx="4554">
                  <c:v>42925.840185185189</c:v>
                </c:pt>
                <c:pt idx="4555">
                  <c:v>42925.881851851853</c:v>
                </c:pt>
                <c:pt idx="4556">
                  <c:v>42925.923518518517</c:v>
                </c:pt>
                <c:pt idx="4557">
                  <c:v>42925.965185185189</c:v>
                </c:pt>
                <c:pt idx="4558">
                  <c:v>42926.006851851853</c:v>
                </c:pt>
                <c:pt idx="4559">
                  <c:v>42926.048518518517</c:v>
                </c:pt>
                <c:pt idx="4560">
                  <c:v>42926.090185185189</c:v>
                </c:pt>
                <c:pt idx="4561">
                  <c:v>42926.131851851853</c:v>
                </c:pt>
                <c:pt idx="4562">
                  <c:v>42926.173518518517</c:v>
                </c:pt>
                <c:pt idx="4563">
                  <c:v>42926.215185185189</c:v>
                </c:pt>
                <c:pt idx="4564">
                  <c:v>42926.256851851853</c:v>
                </c:pt>
                <c:pt idx="4565">
                  <c:v>42926.298518518517</c:v>
                </c:pt>
                <c:pt idx="4566">
                  <c:v>42926.340185185189</c:v>
                </c:pt>
                <c:pt idx="4567">
                  <c:v>42926.381851851853</c:v>
                </c:pt>
                <c:pt idx="4568">
                  <c:v>42926.423518518517</c:v>
                </c:pt>
                <c:pt idx="4569">
                  <c:v>42926.465185185189</c:v>
                </c:pt>
                <c:pt idx="4570">
                  <c:v>42926.506851851853</c:v>
                </c:pt>
                <c:pt idx="4571">
                  <c:v>42926.548518518517</c:v>
                </c:pt>
                <c:pt idx="4572">
                  <c:v>42926.590208333328</c:v>
                </c:pt>
                <c:pt idx="4573">
                  <c:v>42926.631874999999</c:v>
                </c:pt>
                <c:pt idx="4574">
                  <c:v>42926.673541666663</c:v>
                </c:pt>
                <c:pt idx="4575">
                  <c:v>42926.715254629627</c:v>
                </c:pt>
                <c:pt idx="4576">
                  <c:v>42926.756944444453</c:v>
                </c:pt>
                <c:pt idx="4577">
                  <c:v>42926.798611111109</c:v>
                </c:pt>
                <c:pt idx="4578">
                  <c:v>42926.840277777781</c:v>
                </c:pt>
                <c:pt idx="4579">
                  <c:v>42926.881944444453</c:v>
                </c:pt>
                <c:pt idx="4580">
                  <c:v>42926.923611111109</c:v>
                </c:pt>
                <c:pt idx="4581">
                  <c:v>42926.965277777781</c:v>
                </c:pt>
                <c:pt idx="4582">
                  <c:v>42927.006944444453</c:v>
                </c:pt>
                <c:pt idx="4583">
                  <c:v>42927.048611111109</c:v>
                </c:pt>
                <c:pt idx="4584">
                  <c:v>42927.090277777781</c:v>
                </c:pt>
                <c:pt idx="4585">
                  <c:v>42927.131944444453</c:v>
                </c:pt>
                <c:pt idx="4586">
                  <c:v>42927.173611111109</c:v>
                </c:pt>
                <c:pt idx="4587">
                  <c:v>42927.215277777781</c:v>
                </c:pt>
                <c:pt idx="4588">
                  <c:v>42927.256944444453</c:v>
                </c:pt>
                <c:pt idx="4589">
                  <c:v>42927.298611111109</c:v>
                </c:pt>
                <c:pt idx="4590">
                  <c:v>42927.340277777781</c:v>
                </c:pt>
                <c:pt idx="4591">
                  <c:v>42927.381944444453</c:v>
                </c:pt>
                <c:pt idx="4592">
                  <c:v>42927.423611111109</c:v>
                </c:pt>
                <c:pt idx="4593">
                  <c:v>42927.465277777781</c:v>
                </c:pt>
                <c:pt idx="4594">
                  <c:v>42927.506944444453</c:v>
                </c:pt>
                <c:pt idx="4595">
                  <c:v>42927.548611111109</c:v>
                </c:pt>
                <c:pt idx="4596">
                  <c:v>42927.590300925927</c:v>
                </c:pt>
                <c:pt idx="4597">
                  <c:v>42927.631967592592</c:v>
                </c:pt>
                <c:pt idx="4598">
                  <c:v>42927.673634259263</c:v>
                </c:pt>
                <c:pt idx="4599">
                  <c:v>42927.71534722222</c:v>
                </c:pt>
                <c:pt idx="4600">
                  <c:v>42927.757048611107</c:v>
                </c:pt>
                <c:pt idx="4601">
                  <c:v>42927.798715277779</c:v>
                </c:pt>
                <c:pt idx="4602">
                  <c:v>42927.840381944443</c:v>
                </c:pt>
                <c:pt idx="4603">
                  <c:v>42927.882048611107</c:v>
                </c:pt>
                <c:pt idx="4604">
                  <c:v>42927.923715277779</c:v>
                </c:pt>
                <c:pt idx="4605">
                  <c:v>42927.965381944443</c:v>
                </c:pt>
                <c:pt idx="4606">
                  <c:v>42928.007048611107</c:v>
                </c:pt>
                <c:pt idx="4607">
                  <c:v>42928.048715277779</c:v>
                </c:pt>
                <c:pt idx="4608">
                  <c:v>42928.090381944443</c:v>
                </c:pt>
                <c:pt idx="4609">
                  <c:v>42928.132048611107</c:v>
                </c:pt>
                <c:pt idx="4610">
                  <c:v>42928.173715277779</c:v>
                </c:pt>
                <c:pt idx="4611">
                  <c:v>42928.215381944443</c:v>
                </c:pt>
                <c:pt idx="4612">
                  <c:v>42928.257048611107</c:v>
                </c:pt>
                <c:pt idx="4613">
                  <c:v>42928.298715277779</c:v>
                </c:pt>
                <c:pt idx="4614">
                  <c:v>42928.340381944443</c:v>
                </c:pt>
                <c:pt idx="4615">
                  <c:v>42928.382048611107</c:v>
                </c:pt>
                <c:pt idx="4616">
                  <c:v>42928.423715277779</c:v>
                </c:pt>
                <c:pt idx="4617">
                  <c:v>42928.465381944443</c:v>
                </c:pt>
                <c:pt idx="4618">
                  <c:v>42928.507048611107</c:v>
                </c:pt>
                <c:pt idx="4619">
                  <c:v>42928.548715277779</c:v>
                </c:pt>
                <c:pt idx="4620">
                  <c:v>42928.590289351851</c:v>
                </c:pt>
                <c:pt idx="4621">
                  <c:v>42928.632071759261</c:v>
                </c:pt>
                <c:pt idx="4622">
                  <c:v>42928.673622685194</c:v>
                </c:pt>
                <c:pt idx="4623">
                  <c:v>42928.715439814812</c:v>
                </c:pt>
                <c:pt idx="4624">
                  <c:v>42928.757037037038</c:v>
                </c:pt>
                <c:pt idx="4625">
                  <c:v>42928.798819444448</c:v>
                </c:pt>
                <c:pt idx="4626">
                  <c:v>42928.840370370373</c:v>
                </c:pt>
                <c:pt idx="4627">
                  <c:v>42928.882164351853</c:v>
                </c:pt>
                <c:pt idx="4628">
                  <c:v>42928.923703703702</c:v>
                </c:pt>
                <c:pt idx="4629">
                  <c:v>42928.965497685182</c:v>
                </c:pt>
                <c:pt idx="4630">
                  <c:v>42929.007037037038</c:v>
                </c:pt>
                <c:pt idx="4631">
                  <c:v>42929.048819444448</c:v>
                </c:pt>
                <c:pt idx="4632">
                  <c:v>42929.090370370373</c:v>
                </c:pt>
                <c:pt idx="4633">
                  <c:v>42929.132152777784</c:v>
                </c:pt>
                <c:pt idx="4634">
                  <c:v>42929.173703703702</c:v>
                </c:pt>
                <c:pt idx="4635">
                  <c:v>42929.215532407397</c:v>
                </c:pt>
                <c:pt idx="4636">
                  <c:v>42929.257048611107</c:v>
                </c:pt>
                <c:pt idx="4637">
                  <c:v>42929.298831018517</c:v>
                </c:pt>
                <c:pt idx="4638">
                  <c:v>42929.340497685182</c:v>
                </c:pt>
                <c:pt idx="4639">
                  <c:v>42929.382164351853</c:v>
                </c:pt>
                <c:pt idx="4640">
                  <c:v>42929.423831018517</c:v>
                </c:pt>
                <c:pt idx="4641">
                  <c:v>42929.465497685182</c:v>
                </c:pt>
                <c:pt idx="4642">
                  <c:v>42929.507164351853</c:v>
                </c:pt>
                <c:pt idx="4643">
                  <c:v>42929.548831018517</c:v>
                </c:pt>
                <c:pt idx="4644">
                  <c:v>42929.590543981481</c:v>
                </c:pt>
                <c:pt idx="4645">
                  <c:v>42929.632175925923</c:v>
                </c:pt>
                <c:pt idx="4646">
                  <c:v>42929.673842592587</c:v>
                </c:pt>
                <c:pt idx="4647">
                  <c:v>42929.715532407397</c:v>
                </c:pt>
                <c:pt idx="4648">
                  <c:v>42929.757222222222</c:v>
                </c:pt>
                <c:pt idx="4649">
                  <c:v>42929.798888888887</c:v>
                </c:pt>
                <c:pt idx="4650">
                  <c:v>42929.840555555558</c:v>
                </c:pt>
                <c:pt idx="4651">
                  <c:v>42929.882222222222</c:v>
                </c:pt>
                <c:pt idx="4652">
                  <c:v>42929.923888888887</c:v>
                </c:pt>
                <c:pt idx="4653">
                  <c:v>42929.965555555558</c:v>
                </c:pt>
                <c:pt idx="4654">
                  <c:v>42930.007222222222</c:v>
                </c:pt>
                <c:pt idx="4655">
                  <c:v>42930.048888888887</c:v>
                </c:pt>
                <c:pt idx="4656">
                  <c:v>42930.090555555558</c:v>
                </c:pt>
                <c:pt idx="4657">
                  <c:v>42930.132222222222</c:v>
                </c:pt>
                <c:pt idx="4658">
                  <c:v>42930.173888888887</c:v>
                </c:pt>
                <c:pt idx="4659">
                  <c:v>42930.215555555558</c:v>
                </c:pt>
                <c:pt idx="4660">
                  <c:v>42930.257222222222</c:v>
                </c:pt>
                <c:pt idx="4661">
                  <c:v>42930.298888888887</c:v>
                </c:pt>
                <c:pt idx="4662">
                  <c:v>42930.340555555558</c:v>
                </c:pt>
                <c:pt idx="4663">
                  <c:v>42930.382222222222</c:v>
                </c:pt>
                <c:pt idx="4664">
                  <c:v>42930.423888888887</c:v>
                </c:pt>
                <c:pt idx="4665">
                  <c:v>42930.465555555558</c:v>
                </c:pt>
                <c:pt idx="4666">
                  <c:v>42930.507222222222</c:v>
                </c:pt>
                <c:pt idx="4667">
                  <c:v>42930.548888888887</c:v>
                </c:pt>
                <c:pt idx="4668">
                  <c:v>42930.590601851851</c:v>
                </c:pt>
                <c:pt idx="4669">
                  <c:v>42930.632245370369</c:v>
                </c:pt>
                <c:pt idx="4670">
                  <c:v>42930.67391203704</c:v>
                </c:pt>
                <c:pt idx="4671">
                  <c:v>42930.715613425928</c:v>
                </c:pt>
                <c:pt idx="4672">
                  <c:v>42930.757326388892</c:v>
                </c:pt>
                <c:pt idx="4673">
                  <c:v>42930.79886574074</c:v>
                </c:pt>
                <c:pt idx="4674">
                  <c:v>42930.84065972222</c:v>
                </c:pt>
                <c:pt idx="4675">
                  <c:v>42930.882326388892</c:v>
                </c:pt>
                <c:pt idx="4676">
                  <c:v>42930.923993055563</c:v>
                </c:pt>
                <c:pt idx="4677">
                  <c:v>42930.96565972222</c:v>
                </c:pt>
                <c:pt idx="4678">
                  <c:v>42931.007326388892</c:v>
                </c:pt>
                <c:pt idx="4679">
                  <c:v>42931.048993055563</c:v>
                </c:pt>
                <c:pt idx="4680">
                  <c:v>42931.09065972222</c:v>
                </c:pt>
                <c:pt idx="4681">
                  <c:v>42931.132326388892</c:v>
                </c:pt>
                <c:pt idx="4682">
                  <c:v>42931.173993055563</c:v>
                </c:pt>
                <c:pt idx="4683">
                  <c:v>42931.21565972222</c:v>
                </c:pt>
                <c:pt idx="4684">
                  <c:v>42931.257326388892</c:v>
                </c:pt>
                <c:pt idx="4685">
                  <c:v>42931.298993055563</c:v>
                </c:pt>
                <c:pt idx="4686">
                  <c:v>42931.34065972222</c:v>
                </c:pt>
                <c:pt idx="4687">
                  <c:v>42931.382326388892</c:v>
                </c:pt>
                <c:pt idx="4688">
                  <c:v>42931.423993055563</c:v>
                </c:pt>
                <c:pt idx="4689">
                  <c:v>42931.46565972222</c:v>
                </c:pt>
                <c:pt idx="4690">
                  <c:v>42931.507326388892</c:v>
                </c:pt>
                <c:pt idx="4691">
                  <c:v>42931.548993055563</c:v>
                </c:pt>
                <c:pt idx="4692">
                  <c:v>42931.590694444443</c:v>
                </c:pt>
                <c:pt idx="4693">
                  <c:v>42931.632361111107</c:v>
                </c:pt>
                <c:pt idx="4694">
                  <c:v>42931.67391203704</c:v>
                </c:pt>
                <c:pt idx="4695">
                  <c:v>42931.715717592589</c:v>
                </c:pt>
                <c:pt idx="4696">
                  <c:v>42931.757303240738</c:v>
                </c:pt>
                <c:pt idx="4697">
                  <c:v>42931.799085648148</c:v>
                </c:pt>
                <c:pt idx="4698">
                  <c:v>42931.840636574067</c:v>
                </c:pt>
                <c:pt idx="4699">
                  <c:v>42931.882465277777</c:v>
                </c:pt>
                <c:pt idx="4700">
                  <c:v>42931.923981481479</c:v>
                </c:pt>
                <c:pt idx="4701">
                  <c:v>42931.965763888889</c:v>
                </c:pt>
                <c:pt idx="4702">
                  <c:v>42932.007314814808</c:v>
                </c:pt>
                <c:pt idx="4703">
                  <c:v>42932.049097222232</c:v>
                </c:pt>
                <c:pt idx="4704">
                  <c:v>42932.090648148151</c:v>
                </c:pt>
                <c:pt idx="4705">
                  <c:v>42932.132430555554</c:v>
                </c:pt>
                <c:pt idx="4706">
                  <c:v>42932.173981481479</c:v>
                </c:pt>
                <c:pt idx="4707">
                  <c:v>42932.215763888889</c:v>
                </c:pt>
                <c:pt idx="4708">
                  <c:v>42932.257314814808</c:v>
                </c:pt>
                <c:pt idx="4709">
                  <c:v>42932.299097222232</c:v>
                </c:pt>
                <c:pt idx="4710">
                  <c:v>42932.340648148151</c:v>
                </c:pt>
                <c:pt idx="4711">
                  <c:v>42932.38244212963</c:v>
                </c:pt>
                <c:pt idx="4712">
                  <c:v>42932.423981481479</c:v>
                </c:pt>
                <c:pt idx="4713">
                  <c:v>42932.465775462973</c:v>
                </c:pt>
                <c:pt idx="4714">
                  <c:v>42932.507314814808</c:v>
                </c:pt>
                <c:pt idx="4715">
                  <c:v>42932.549097222232</c:v>
                </c:pt>
                <c:pt idx="4716">
                  <c:v>42932.590671296297</c:v>
                </c:pt>
                <c:pt idx="4717">
                  <c:v>42932.632453703707</c:v>
                </c:pt>
                <c:pt idx="4718">
                  <c:v>42932.674004629633</c:v>
                </c:pt>
                <c:pt idx="4719">
                  <c:v>42932.715833333343</c:v>
                </c:pt>
                <c:pt idx="4720">
                  <c:v>42932.757430555554</c:v>
                </c:pt>
                <c:pt idx="4721">
                  <c:v>42932.799178240741</c:v>
                </c:pt>
                <c:pt idx="4722">
                  <c:v>42932.840729166674</c:v>
                </c:pt>
                <c:pt idx="4723">
                  <c:v>42932.8825</c:v>
                </c:pt>
                <c:pt idx="4724">
                  <c:v>42932.924062500002</c:v>
                </c:pt>
                <c:pt idx="4725">
                  <c:v>42932.965844907398</c:v>
                </c:pt>
                <c:pt idx="4726">
                  <c:v>42933.007395833331</c:v>
                </c:pt>
                <c:pt idx="4727">
                  <c:v>42933.049178240741</c:v>
                </c:pt>
                <c:pt idx="4728">
                  <c:v>42933.090729166674</c:v>
                </c:pt>
                <c:pt idx="4729">
                  <c:v>42933.132511574076</c:v>
                </c:pt>
                <c:pt idx="4730">
                  <c:v>42933.174062500002</c:v>
                </c:pt>
                <c:pt idx="4731">
                  <c:v>42933.215856481482</c:v>
                </c:pt>
                <c:pt idx="4732">
                  <c:v>42933.257395833331</c:v>
                </c:pt>
                <c:pt idx="4733">
                  <c:v>42933.299189814818</c:v>
                </c:pt>
                <c:pt idx="4734">
                  <c:v>42933.340729166674</c:v>
                </c:pt>
                <c:pt idx="4735">
                  <c:v>42933.382511574076</c:v>
                </c:pt>
                <c:pt idx="4736">
                  <c:v>42933.424062500002</c:v>
                </c:pt>
                <c:pt idx="4737">
                  <c:v>42933.465844907398</c:v>
                </c:pt>
                <c:pt idx="4738">
                  <c:v>42933.507395833331</c:v>
                </c:pt>
                <c:pt idx="4739">
                  <c:v>42933.549224537041</c:v>
                </c:pt>
                <c:pt idx="4740">
                  <c:v>42933.590752314813</c:v>
                </c:pt>
                <c:pt idx="4741">
                  <c:v>42933.632534722223</c:v>
                </c:pt>
                <c:pt idx="4742">
                  <c:v>42933.674085648148</c:v>
                </c:pt>
                <c:pt idx="4743">
                  <c:v>42933.715902777767</c:v>
                </c:pt>
                <c:pt idx="4744">
                  <c:v>42933.7575</c:v>
                </c:pt>
                <c:pt idx="4745">
                  <c:v>42933.79928240741</c:v>
                </c:pt>
                <c:pt idx="4746">
                  <c:v>42933.840833333343</c:v>
                </c:pt>
                <c:pt idx="4747">
                  <c:v>42933.882615740738</c:v>
                </c:pt>
                <c:pt idx="4748">
                  <c:v>42933.924166666657</c:v>
                </c:pt>
                <c:pt idx="4749">
                  <c:v>42933.965949074067</c:v>
                </c:pt>
                <c:pt idx="4750">
                  <c:v>42934.0075</c:v>
                </c:pt>
                <c:pt idx="4751">
                  <c:v>42934.049293981479</c:v>
                </c:pt>
                <c:pt idx="4752">
                  <c:v>42934.090833333343</c:v>
                </c:pt>
                <c:pt idx="4753">
                  <c:v>42934.132627314822</c:v>
                </c:pt>
                <c:pt idx="4754">
                  <c:v>42934.174166666657</c:v>
                </c:pt>
                <c:pt idx="4755">
                  <c:v>42934.215949074067</c:v>
                </c:pt>
                <c:pt idx="4756">
                  <c:v>42934.2575</c:v>
                </c:pt>
                <c:pt idx="4757">
                  <c:v>42934.29928240741</c:v>
                </c:pt>
                <c:pt idx="4758">
                  <c:v>42934.340833333343</c:v>
                </c:pt>
                <c:pt idx="4759">
                  <c:v>42934.382662037038</c:v>
                </c:pt>
                <c:pt idx="4760">
                  <c:v>42934.424178240741</c:v>
                </c:pt>
                <c:pt idx="4761">
                  <c:v>42934.465960648151</c:v>
                </c:pt>
                <c:pt idx="4762">
                  <c:v>42934.507511574076</c:v>
                </c:pt>
                <c:pt idx="4763">
                  <c:v>42934.549293981479</c:v>
                </c:pt>
                <c:pt idx="4764">
                  <c:v>42934.590868055559</c:v>
                </c:pt>
                <c:pt idx="4765">
                  <c:v>42934.632638888892</c:v>
                </c:pt>
                <c:pt idx="4766">
                  <c:v>42934.674189814818</c:v>
                </c:pt>
                <c:pt idx="4767">
                  <c:v>42934.71601851852</c:v>
                </c:pt>
                <c:pt idx="4768">
                  <c:v>42934.757604166669</c:v>
                </c:pt>
                <c:pt idx="4769">
                  <c:v>42934.799386574072</c:v>
                </c:pt>
                <c:pt idx="4770">
                  <c:v>42934.840937499997</c:v>
                </c:pt>
                <c:pt idx="4771">
                  <c:v>42934.882731481477</c:v>
                </c:pt>
                <c:pt idx="4772">
                  <c:v>42934.924270833333</c:v>
                </c:pt>
                <c:pt idx="4773">
                  <c:v>42934.966064814813</c:v>
                </c:pt>
                <c:pt idx="4774">
                  <c:v>42935.007604166669</c:v>
                </c:pt>
                <c:pt idx="4775">
                  <c:v>42935.049386574072</c:v>
                </c:pt>
                <c:pt idx="4776">
                  <c:v>42935.090937499997</c:v>
                </c:pt>
                <c:pt idx="4777">
                  <c:v>42935.132719907408</c:v>
                </c:pt>
                <c:pt idx="4778">
                  <c:v>42935.174270833333</c:v>
                </c:pt>
                <c:pt idx="4779">
                  <c:v>42935.216099537043</c:v>
                </c:pt>
                <c:pt idx="4780">
                  <c:v>42935.257615740738</c:v>
                </c:pt>
                <c:pt idx="4781">
                  <c:v>42935.299398148149</c:v>
                </c:pt>
                <c:pt idx="4782">
                  <c:v>42935.340949074067</c:v>
                </c:pt>
                <c:pt idx="4783">
                  <c:v>42935.382731481477</c:v>
                </c:pt>
                <c:pt idx="4784">
                  <c:v>42935.42428240741</c:v>
                </c:pt>
                <c:pt idx="4785">
                  <c:v>42935.466064814813</c:v>
                </c:pt>
                <c:pt idx="4786">
                  <c:v>42935.507615740738</c:v>
                </c:pt>
                <c:pt idx="4787">
                  <c:v>42935.549398148149</c:v>
                </c:pt>
                <c:pt idx="4788">
                  <c:v>42935.59097222222</c:v>
                </c:pt>
                <c:pt idx="4789">
                  <c:v>42935.632754629631</c:v>
                </c:pt>
                <c:pt idx="4790">
                  <c:v>42935.674421296288</c:v>
                </c:pt>
                <c:pt idx="4791">
                  <c:v>42935.716145833343</c:v>
                </c:pt>
                <c:pt idx="4792">
                  <c:v>42935.757835648154</c:v>
                </c:pt>
                <c:pt idx="4793">
                  <c:v>42935.799502314818</c:v>
                </c:pt>
                <c:pt idx="4794">
                  <c:v>42935.841168981482</c:v>
                </c:pt>
                <c:pt idx="4795">
                  <c:v>42935.882835648154</c:v>
                </c:pt>
                <c:pt idx="4796">
                  <c:v>42935.924502314818</c:v>
                </c:pt>
                <c:pt idx="4797">
                  <c:v>42935.966168981482</c:v>
                </c:pt>
                <c:pt idx="4798">
                  <c:v>42936.007835648154</c:v>
                </c:pt>
                <c:pt idx="4799">
                  <c:v>42936.049502314818</c:v>
                </c:pt>
                <c:pt idx="4800">
                  <c:v>42936.091168981482</c:v>
                </c:pt>
                <c:pt idx="4801">
                  <c:v>42936.132835648154</c:v>
                </c:pt>
                <c:pt idx="4802">
                  <c:v>42936.174502314818</c:v>
                </c:pt>
                <c:pt idx="4803">
                  <c:v>42936.216168981482</c:v>
                </c:pt>
                <c:pt idx="4804">
                  <c:v>42936.257835648154</c:v>
                </c:pt>
                <c:pt idx="4805">
                  <c:v>42936.299502314818</c:v>
                </c:pt>
                <c:pt idx="4806">
                  <c:v>42936.341168981482</c:v>
                </c:pt>
                <c:pt idx="4807">
                  <c:v>42936.382835648154</c:v>
                </c:pt>
                <c:pt idx="4808">
                  <c:v>42936.424502314818</c:v>
                </c:pt>
                <c:pt idx="4809">
                  <c:v>42936.466168981482</c:v>
                </c:pt>
                <c:pt idx="4810">
                  <c:v>42936.507835648154</c:v>
                </c:pt>
                <c:pt idx="4811">
                  <c:v>42936.549502314818</c:v>
                </c:pt>
                <c:pt idx="4812">
                  <c:v>42936.591053240743</c:v>
                </c:pt>
                <c:pt idx="4813">
                  <c:v>42936.632847222223</c:v>
                </c:pt>
                <c:pt idx="4814">
                  <c:v>42936.674386574072</c:v>
                </c:pt>
                <c:pt idx="4815">
                  <c:v>42936.716249999998</c:v>
                </c:pt>
                <c:pt idx="4816">
                  <c:v>42936.7578125</c:v>
                </c:pt>
                <c:pt idx="4817">
                  <c:v>42936.79959490741</c:v>
                </c:pt>
                <c:pt idx="4818">
                  <c:v>42936.841145833343</c:v>
                </c:pt>
                <c:pt idx="4819">
                  <c:v>42936.882928240739</c:v>
                </c:pt>
                <c:pt idx="4820">
                  <c:v>42936.924525462957</c:v>
                </c:pt>
                <c:pt idx="4821">
                  <c:v>42936.966273148151</c:v>
                </c:pt>
                <c:pt idx="4822">
                  <c:v>42937.007824074077</c:v>
                </c:pt>
                <c:pt idx="4823">
                  <c:v>42937.04959490741</c:v>
                </c:pt>
                <c:pt idx="4824">
                  <c:v>42937.091157407413</c:v>
                </c:pt>
                <c:pt idx="4825">
                  <c:v>42937.132939814823</c:v>
                </c:pt>
                <c:pt idx="4826">
                  <c:v>42937.174490740741</c:v>
                </c:pt>
                <c:pt idx="4827">
                  <c:v>42937.216273148151</c:v>
                </c:pt>
                <c:pt idx="4828">
                  <c:v>42937.257824074077</c:v>
                </c:pt>
                <c:pt idx="4829">
                  <c:v>42937.29960648148</c:v>
                </c:pt>
                <c:pt idx="4830">
                  <c:v>42937.341157407413</c:v>
                </c:pt>
                <c:pt idx="4831">
                  <c:v>42937.382951388892</c:v>
                </c:pt>
                <c:pt idx="4832">
                  <c:v>42937.424490740741</c:v>
                </c:pt>
                <c:pt idx="4833">
                  <c:v>42937.466284722221</c:v>
                </c:pt>
                <c:pt idx="4834">
                  <c:v>42937.507824074077</c:v>
                </c:pt>
                <c:pt idx="4835">
                  <c:v>42937.54960648148</c:v>
                </c:pt>
                <c:pt idx="4836">
                  <c:v>42937.591180555559</c:v>
                </c:pt>
                <c:pt idx="4837">
                  <c:v>42937.632962962962</c:v>
                </c:pt>
                <c:pt idx="4838">
                  <c:v>42937.674513888887</c:v>
                </c:pt>
                <c:pt idx="4839">
                  <c:v>42937.716319444437</c:v>
                </c:pt>
                <c:pt idx="4840">
                  <c:v>42937.757951388892</c:v>
                </c:pt>
                <c:pt idx="4841">
                  <c:v>42937.799699074072</c:v>
                </c:pt>
                <c:pt idx="4842">
                  <c:v>42937.841249999998</c:v>
                </c:pt>
                <c:pt idx="4843">
                  <c:v>42937.883020833331</c:v>
                </c:pt>
                <c:pt idx="4844">
                  <c:v>42937.924583333333</c:v>
                </c:pt>
                <c:pt idx="4845">
                  <c:v>42937.966365740736</c:v>
                </c:pt>
                <c:pt idx="4846">
                  <c:v>42938.007916666669</c:v>
                </c:pt>
                <c:pt idx="4847">
                  <c:v>42938.049699074072</c:v>
                </c:pt>
                <c:pt idx="4848">
                  <c:v>42938.091249999998</c:v>
                </c:pt>
                <c:pt idx="4849">
                  <c:v>42938.133032407408</c:v>
                </c:pt>
                <c:pt idx="4850">
                  <c:v>42938.174583333333</c:v>
                </c:pt>
                <c:pt idx="4851">
                  <c:v>42938.216377314813</c:v>
                </c:pt>
                <c:pt idx="4852">
                  <c:v>42938.257916666669</c:v>
                </c:pt>
                <c:pt idx="4853">
                  <c:v>42938.299710648149</c:v>
                </c:pt>
                <c:pt idx="4854">
                  <c:v>42938.341249999998</c:v>
                </c:pt>
                <c:pt idx="4855">
                  <c:v>42938.383032407408</c:v>
                </c:pt>
                <c:pt idx="4856">
                  <c:v>42938.424583333333</c:v>
                </c:pt>
                <c:pt idx="4857">
                  <c:v>42938.466365740736</c:v>
                </c:pt>
                <c:pt idx="4858">
                  <c:v>42938.507916666669</c:v>
                </c:pt>
                <c:pt idx="4859">
                  <c:v>42938.549745370372</c:v>
                </c:pt>
                <c:pt idx="4860">
                  <c:v>42938.591319444437</c:v>
                </c:pt>
                <c:pt idx="4861">
                  <c:v>42938.633067129631</c:v>
                </c:pt>
                <c:pt idx="4862">
                  <c:v>42938.674618055556</c:v>
                </c:pt>
                <c:pt idx="4863">
                  <c:v>42938.716481481482</c:v>
                </c:pt>
                <c:pt idx="4864">
                  <c:v>42938.758043981477</c:v>
                </c:pt>
                <c:pt idx="4865">
                  <c:v>42938.799826388888</c:v>
                </c:pt>
                <c:pt idx="4866">
                  <c:v>42938.841377314813</c:v>
                </c:pt>
                <c:pt idx="4867">
                  <c:v>42938.883159722223</c:v>
                </c:pt>
                <c:pt idx="4868">
                  <c:v>42938.924710648149</c:v>
                </c:pt>
                <c:pt idx="4869">
                  <c:v>42938.966493055559</c:v>
                </c:pt>
                <c:pt idx="4870">
                  <c:v>42939.008043981477</c:v>
                </c:pt>
                <c:pt idx="4871">
                  <c:v>42939.049826388888</c:v>
                </c:pt>
                <c:pt idx="4872">
                  <c:v>42939.091377314813</c:v>
                </c:pt>
                <c:pt idx="4873">
                  <c:v>42939.133171296293</c:v>
                </c:pt>
                <c:pt idx="4874">
                  <c:v>42939.174710648149</c:v>
                </c:pt>
                <c:pt idx="4875">
                  <c:v>42939.216504629629</c:v>
                </c:pt>
                <c:pt idx="4876">
                  <c:v>42939.258043981477</c:v>
                </c:pt>
                <c:pt idx="4877">
                  <c:v>42939.299826388888</c:v>
                </c:pt>
                <c:pt idx="4878">
                  <c:v>42939.341377314813</c:v>
                </c:pt>
                <c:pt idx="4879">
                  <c:v>42939.383159722223</c:v>
                </c:pt>
                <c:pt idx="4880">
                  <c:v>42939.424710648149</c:v>
                </c:pt>
                <c:pt idx="4881">
                  <c:v>42939.466539351852</c:v>
                </c:pt>
                <c:pt idx="4882">
                  <c:v>42939.508055555547</c:v>
                </c:pt>
                <c:pt idx="4883">
                  <c:v>42939.549837962957</c:v>
                </c:pt>
                <c:pt idx="4884">
                  <c:v>42939.591412037043</c:v>
                </c:pt>
                <c:pt idx="4885">
                  <c:v>42939.633194444446</c:v>
                </c:pt>
                <c:pt idx="4886">
                  <c:v>42939.674745370372</c:v>
                </c:pt>
                <c:pt idx="4887">
                  <c:v>42939.716597222221</c:v>
                </c:pt>
                <c:pt idx="4888">
                  <c:v>42939.758159722223</c:v>
                </c:pt>
                <c:pt idx="4889">
                  <c:v>42939.799942129634</c:v>
                </c:pt>
                <c:pt idx="4890">
                  <c:v>42939.841493055559</c:v>
                </c:pt>
                <c:pt idx="4891">
                  <c:v>42939.883287037039</c:v>
                </c:pt>
                <c:pt idx="4892">
                  <c:v>42939.924826388888</c:v>
                </c:pt>
                <c:pt idx="4893">
                  <c:v>42939.966620370367</c:v>
                </c:pt>
                <c:pt idx="4894">
                  <c:v>42940.008159722223</c:v>
                </c:pt>
                <c:pt idx="4895">
                  <c:v>42940.049942129634</c:v>
                </c:pt>
                <c:pt idx="4896">
                  <c:v>42940.091493055559</c:v>
                </c:pt>
                <c:pt idx="4897">
                  <c:v>42940.133275462962</c:v>
                </c:pt>
                <c:pt idx="4898">
                  <c:v>42940.174826388888</c:v>
                </c:pt>
                <c:pt idx="4899">
                  <c:v>42940.21665509259</c:v>
                </c:pt>
                <c:pt idx="4900">
                  <c:v>42940.258171296293</c:v>
                </c:pt>
                <c:pt idx="4901">
                  <c:v>42940.299953703703</c:v>
                </c:pt>
                <c:pt idx="4902">
                  <c:v>42940.341504629629</c:v>
                </c:pt>
                <c:pt idx="4903">
                  <c:v>42940.383287037039</c:v>
                </c:pt>
                <c:pt idx="4904">
                  <c:v>42940.424837962957</c:v>
                </c:pt>
                <c:pt idx="4905">
                  <c:v>42940.466620370367</c:v>
                </c:pt>
                <c:pt idx="4906">
                  <c:v>42940.508171296293</c:v>
                </c:pt>
                <c:pt idx="4907">
                  <c:v>42940.549953703703</c:v>
                </c:pt>
                <c:pt idx="4908">
                  <c:v>42940.591527777768</c:v>
                </c:pt>
                <c:pt idx="4909">
                  <c:v>42940.633310185192</c:v>
                </c:pt>
                <c:pt idx="4910">
                  <c:v>42940.674861111111</c:v>
                </c:pt>
                <c:pt idx="4911">
                  <c:v>42940.71665509259</c:v>
                </c:pt>
                <c:pt idx="4912">
                  <c:v>42940.758263888893</c:v>
                </c:pt>
                <c:pt idx="4913">
                  <c:v>42940.799930555557</c:v>
                </c:pt>
                <c:pt idx="4914">
                  <c:v>42940.84171296296</c:v>
                </c:pt>
                <c:pt idx="4915">
                  <c:v>42940.883263888893</c:v>
                </c:pt>
                <c:pt idx="4916">
                  <c:v>42940.924930555557</c:v>
                </c:pt>
                <c:pt idx="4917">
                  <c:v>42940.96671296296</c:v>
                </c:pt>
                <c:pt idx="4918">
                  <c:v>42941.008310185192</c:v>
                </c:pt>
                <c:pt idx="4919">
                  <c:v>42941.050057870372</c:v>
                </c:pt>
                <c:pt idx="4920">
                  <c:v>42941.091608796298</c:v>
                </c:pt>
                <c:pt idx="4921">
                  <c:v>42941.133379629631</c:v>
                </c:pt>
                <c:pt idx="4922">
                  <c:v>42941.174942129634</c:v>
                </c:pt>
                <c:pt idx="4923">
                  <c:v>42941.216724537036</c:v>
                </c:pt>
                <c:pt idx="4924">
                  <c:v>42941.258275462962</c:v>
                </c:pt>
                <c:pt idx="4925">
                  <c:v>42941.300057870372</c:v>
                </c:pt>
                <c:pt idx="4926">
                  <c:v>42941.341608796298</c:v>
                </c:pt>
                <c:pt idx="4927">
                  <c:v>42941.383391203701</c:v>
                </c:pt>
                <c:pt idx="4928">
                  <c:v>42941.424942129634</c:v>
                </c:pt>
                <c:pt idx="4929">
                  <c:v>42941.466736111113</c:v>
                </c:pt>
                <c:pt idx="4930">
                  <c:v>42941.508275462962</c:v>
                </c:pt>
                <c:pt idx="4931">
                  <c:v>42941.550069444442</c:v>
                </c:pt>
                <c:pt idx="4932">
                  <c:v>42941.59165509259</c:v>
                </c:pt>
                <c:pt idx="4933">
                  <c:v>42941.633402777778</c:v>
                </c:pt>
                <c:pt idx="4934">
                  <c:v>42941.674953703703</c:v>
                </c:pt>
                <c:pt idx="4935">
                  <c:v>42941.716805555552</c:v>
                </c:pt>
                <c:pt idx="4936">
                  <c:v>42941.758368055547</c:v>
                </c:pt>
                <c:pt idx="4937">
                  <c:v>42941.800196759257</c:v>
                </c:pt>
                <c:pt idx="4938">
                  <c:v>42941.84171296296</c:v>
                </c:pt>
                <c:pt idx="4939">
                  <c:v>42941.88349537037</c:v>
                </c:pt>
                <c:pt idx="4940">
                  <c:v>42941.925046296303</c:v>
                </c:pt>
                <c:pt idx="4941">
                  <c:v>42941.966828703713</c:v>
                </c:pt>
                <c:pt idx="4942">
                  <c:v>42942.008379629631</c:v>
                </c:pt>
                <c:pt idx="4943">
                  <c:v>42942.050162037027</c:v>
                </c:pt>
                <c:pt idx="4944">
                  <c:v>42942.09171296296</c:v>
                </c:pt>
                <c:pt idx="4945">
                  <c:v>42942.13349537037</c:v>
                </c:pt>
                <c:pt idx="4946">
                  <c:v>42942.175046296303</c:v>
                </c:pt>
                <c:pt idx="4947">
                  <c:v>42942.216828703713</c:v>
                </c:pt>
                <c:pt idx="4948">
                  <c:v>42942.258379629631</c:v>
                </c:pt>
                <c:pt idx="4949">
                  <c:v>42942.300173611111</c:v>
                </c:pt>
                <c:pt idx="4950">
                  <c:v>42942.34171296296</c:v>
                </c:pt>
                <c:pt idx="4951">
                  <c:v>42942.383506944447</c:v>
                </c:pt>
                <c:pt idx="4952">
                  <c:v>42942.425046296303</c:v>
                </c:pt>
                <c:pt idx="4953">
                  <c:v>42942.466828703713</c:v>
                </c:pt>
                <c:pt idx="4954">
                  <c:v>42942.508379629631</c:v>
                </c:pt>
                <c:pt idx="4955">
                  <c:v>42942.550162037027</c:v>
                </c:pt>
                <c:pt idx="4956">
                  <c:v>42942.591747685183</c:v>
                </c:pt>
                <c:pt idx="4957">
                  <c:v>42942.633530092593</c:v>
                </c:pt>
                <c:pt idx="4958">
                  <c:v>42942.675081018519</c:v>
                </c:pt>
                <c:pt idx="4959">
                  <c:v>42942.716909722221</c:v>
                </c:pt>
                <c:pt idx="4960">
                  <c:v>42942.75849537037</c:v>
                </c:pt>
                <c:pt idx="4961">
                  <c:v>42942.80027777778</c:v>
                </c:pt>
                <c:pt idx="4962">
                  <c:v>42942.841944444437</c:v>
                </c:pt>
                <c:pt idx="4963">
                  <c:v>42942.883611111109</c:v>
                </c:pt>
                <c:pt idx="4964">
                  <c:v>42942.92527777778</c:v>
                </c:pt>
                <c:pt idx="4965">
                  <c:v>42942.966944444437</c:v>
                </c:pt>
                <c:pt idx="4966">
                  <c:v>42943.008611111109</c:v>
                </c:pt>
                <c:pt idx="4967">
                  <c:v>42943.05027777778</c:v>
                </c:pt>
                <c:pt idx="4968">
                  <c:v>42943.091944444437</c:v>
                </c:pt>
                <c:pt idx="4969">
                  <c:v>42943.133611111109</c:v>
                </c:pt>
                <c:pt idx="4970">
                  <c:v>42943.17527777778</c:v>
                </c:pt>
                <c:pt idx="4971">
                  <c:v>42943.216944444437</c:v>
                </c:pt>
                <c:pt idx="4972">
                  <c:v>42943.258611111109</c:v>
                </c:pt>
                <c:pt idx="4973">
                  <c:v>42943.30027777778</c:v>
                </c:pt>
                <c:pt idx="4974">
                  <c:v>42943.341944444437</c:v>
                </c:pt>
                <c:pt idx="4975">
                  <c:v>42943.383611111109</c:v>
                </c:pt>
                <c:pt idx="4976">
                  <c:v>42943.42527777778</c:v>
                </c:pt>
                <c:pt idx="4977">
                  <c:v>42943.466944444437</c:v>
                </c:pt>
                <c:pt idx="4978">
                  <c:v>42943.508611111109</c:v>
                </c:pt>
                <c:pt idx="4979">
                  <c:v>42943.55027777778</c:v>
                </c:pt>
                <c:pt idx="4980">
                  <c:v>42943.591967592591</c:v>
                </c:pt>
                <c:pt idx="4981">
                  <c:v>42943.633634259262</c:v>
                </c:pt>
                <c:pt idx="4982">
                  <c:v>42943.675300925926</c:v>
                </c:pt>
                <c:pt idx="4983">
                  <c:v>42943.717013888891</c:v>
                </c:pt>
                <c:pt idx="4984">
                  <c:v>42943.758692129632</c:v>
                </c:pt>
                <c:pt idx="4985">
                  <c:v>42943.800358796303</c:v>
                </c:pt>
                <c:pt idx="4986">
                  <c:v>42943.84202546296</c:v>
                </c:pt>
                <c:pt idx="4987">
                  <c:v>42943.883692129632</c:v>
                </c:pt>
                <c:pt idx="4988">
                  <c:v>42943.925358796303</c:v>
                </c:pt>
                <c:pt idx="4989">
                  <c:v>42943.96702546296</c:v>
                </c:pt>
                <c:pt idx="4990">
                  <c:v>42944.008692129632</c:v>
                </c:pt>
                <c:pt idx="4991">
                  <c:v>42944.050358796303</c:v>
                </c:pt>
                <c:pt idx="4992">
                  <c:v>42944.09202546296</c:v>
                </c:pt>
                <c:pt idx="4993">
                  <c:v>42944.133692129632</c:v>
                </c:pt>
                <c:pt idx="4994">
                  <c:v>42944.175358796303</c:v>
                </c:pt>
                <c:pt idx="4995">
                  <c:v>42944.21702546296</c:v>
                </c:pt>
                <c:pt idx="4996">
                  <c:v>42944.258692129632</c:v>
                </c:pt>
                <c:pt idx="4997">
                  <c:v>42944.300358796303</c:v>
                </c:pt>
                <c:pt idx="4998">
                  <c:v>42944.34202546296</c:v>
                </c:pt>
                <c:pt idx="4999">
                  <c:v>42944.383692129632</c:v>
                </c:pt>
                <c:pt idx="5000">
                  <c:v>42944.425358796303</c:v>
                </c:pt>
                <c:pt idx="5001">
                  <c:v>42944.46702546296</c:v>
                </c:pt>
                <c:pt idx="5002">
                  <c:v>42944.508692129632</c:v>
                </c:pt>
                <c:pt idx="5003">
                  <c:v>42944.550358796303</c:v>
                </c:pt>
                <c:pt idx="5004">
                  <c:v>42944.591932870368</c:v>
                </c:pt>
                <c:pt idx="5005">
                  <c:v>42944.633715277778</c:v>
                </c:pt>
                <c:pt idx="5006">
                  <c:v>42944.675266203703</c:v>
                </c:pt>
                <c:pt idx="5007">
                  <c:v>42944.717060185183</c:v>
                </c:pt>
                <c:pt idx="5008">
                  <c:v>42944.758611111109</c:v>
                </c:pt>
                <c:pt idx="5009">
                  <c:v>42944.800393518519</c:v>
                </c:pt>
                <c:pt idx="5010">
                  <c:v>42944.841944444437</c:v>
                </c:pt>
                <c:pt idx="5011">
                  <c:v>42944.883738425917</c:v>
                </c:pt>
                <c:pt idx="5012">
                  <c:v>42944.92527777778</c:v>
                </c:pt>
                <c:pt idx="5013">
                  <c:v>42944.96707175926</c:v>
                </c:pt>
                <c:pt idx="5014">
                  <c:v>42945.008611111109</c:v>
                </c:pt>
                <c:pt idx="5015">
                  <c:v>42945.050393518519</c:v>
                </c:pt>
                <c:pt idx="5016">
                  <c:v>42945.091944444437</c:v>
                </c:pt>
                <c:pt idx="5017">
                  <c:v>42945.133726851847</c:v>
                </c:pt>
                <c:pt idx="5018">
                  <c:v>42945.17527777778</c:v>
                </c:pt>
                <c:pt idx="5019">
                  <c:v>42945.217106481483</c:v>
                </c:pt>
                <c:pt idx="5020">
                  <c:v>42945.258622685193</c:v>
                </c:pt>
                <c:pt idx="5021">
                  <c:v>42945.300405092603</c:v>
                </c:pt>
                <c:pt idx="5022">
                  <c:v>42945.341956018521</c:v>
                </c:pt>
                <c:pt idx="5023">
                  <c:v>42945.383738425917</c:v>
                </c:pt>
                <c:pt idx="5024">
                  <c:v>42945.42528935185</c:v>
                </c:pt>
                <c:pt idx="5025">
                  <c:v>42945.46707175926</c:v>
                </c:pt>
                <c:pt idx="5026">
                  <c:v>42945.508622685193</c:v>
                </c:pt>
                <c:pt idx="5027">
                  <c:v>42945.550405092603</c:v>
                </c:pt>
                <c:pt idx="5028">
                  <c:v>42945.591979166667</c:v>
                </c:pt>
                <c:pt idx="5029">
                  <c:v>42945.633761574078</c:v>
                </c:pt>
                <c:pt idx="5030">
                  <c:v>42945.675312500003</c:v>
                </c:pt>
                <c:pt idx="5031">
                  <c:v>42945.717094907413</c:v>
                </c:pt>
                <c:pt idx="5032">
                  <c:v>42945.758657407408</c:v>
                </c:pt>
                <c:pt idx="5033">
                  <c:v>42945.800451388888</c:v>
                </c:pt>
                <c:pt idx="5034">
                  <c:v>42945.841990740737</c:v>
                </c:pt>
                <c:pt idx="5035">
                  <c:v>42945.883784722217</c:v>
                </c:pt>
                <c:pt idx="5036">
                  <c:v>42945.925324074073</c:v>
                </c:pt>
                <c:pt idx="5037">
                  <c:v>42945.967106481483</c:v>
                </c:pt>
                <c:pt idx="5038">
                  <c:v>42946.008657407408</c:v>
                </c:pt>
                <c:pt idx="5039">
                  <c:v>42946.050439814811</c:v>
                </c:pt>
                <c:pt idx="5040">
                  <c:v>42946.091990740737</c:v>
                </c:pt>
                <c:pt idx="5041">
                  <c:v>42946.133819444447</c:v>
                </c:pt>
                <c:pt idx="5042">
                  <c:v>42946.175335648149</c:v>
                </c:pt>
                <c:pt idx="5043">
                  <c:v>42946.217118055552</c:v>
                </c:pt>
                <c:pt idx="5044">
                  <c:v>42946.258668981478</c:v>
                </c:pt>
                <c:pt idx="5045">
                  <c:v>42946.300451388888</c:v>
                </c:pt>
                <c:pt idx="5046">
                  <c:v>42946.342002314806</c:v>
                </c:pt>
                <c:pt idx="5047">
                  <c:v>42946.383784722217</c:v>
                </c:pt>
                <c:pt idx="5048">
                  <c:v>42946.425335648149</c:v>
                </c:pt>
                <c:pt idx="5049">
                  <c:v>42946.467118055552</c:v>
                </c:pt>
                <c:pt idx="5050">
                  <c:v>42946.508668981478</c:v>
                </c:pt>
                <c:pt idx="5051">
                  <c:v>42946.550451388888</c:v>
                </c:pt>
                <c:pt idx="5052">
                  <c:v>42946.592048611114</c:v>
                </c:pt>
                <c:pt idx="5053">
                  <c:v>42946.63380787037</c:v>
                </c:pt>
                <c:pt idx="5054">
                  <c:v>42946.675347222219</c:v>
                </c:pt>
                <c:pt idx="5055">
                  <c:v>42946.717129629629</c:v>
                </c:pt>
                <c:pt idx="5056">
                  <c:v>42946.758692129632</c:v>
                </c:pt>
                <c:pt idx="5057">
                  <c:v>42946.800358796303</c:v>
                </c:pt>
                <c:pt idx="5058">
                  <c:v>42946.842141203713</c:v>
                </c:pt>
                <c:pt idx="5059">
                  <c:v>42946.883692129632</c:v>
                </c:pt>
                <c:pt idx="5060">
                  <c:v>42946.925358796303</c:v>
                </c:pt>
                <c:pt idx="5061">
                  <c:v>42946.967187499999</c:v>
                </c:pt>
                <c:pt idx="5062">
                  <c:v>42947.008703703701</c:v>
                </c:pt>
                <c:pt idx="5063">
                  <c:v>42947.050486111111</c:v>
                </c:pt>
                <c:pt idx="5064">
                  <c:v>42947.092037037037</c:v>
                </c:pt>
                <c:pt idx="5065">
                  <c:v>42947.133819444447</c:v>
                </c:pt>
                <c:pt idx="5066">
                  <c:v>42947.175370370373</c:v>
                </c:pt>
                <c:pt idx="5067">
                  <c:v>42947.217152777783</c:v>
                </c:pt>
                <c:pt idx="5068">
                  <c:v>42947.258703703701</c:v>
                </c:pt>
                <c:pt idx="5069">
                  <c:v>42947.300486111111</c:v>
                </c:pt>
                <c:pt idx="5070">
                  <c:v>42947.342037037037</c:v>
                </c:pt>
                <c:pt idx="5071">
                  <c:v>42947.383819444447</c:v>
                </c:pt>
                <c:pt idx="5072">
                  <c:v>42947.425370370373</c:v>
                </c:pt>
                <c:pt idx="5073">
                  <c:v>42947.467164351852</c:v>
                </c:pt>
                <c:pt idx="5074">
                  <c:v>42947.508703703701</c:v>
                </c:pt>
                <c:pt idx="5075">
                  <c:v>42947.550497685188</c:v>
                </c:pt>
                <c:pt idx="5076">
                  <c:v>42947.592048611114</c:v>
                </c:pt>
                <c:pt idx="5077">
                  <c:v>42947.633831018517</c:v>
                </c:pt>
                <c:pt idx="5078">
                  <c:v>42947.675381944442</c:v>
                </c:pt>
                <c:pt idx="5079">
                  <c:v>42947.717175925929</c:v>
                </c:pt>
                <c:pt idx="5080">
                  <c:v>42947.758726851847</c:v>
                </c:pt>
                <c:pt idx="5081">
                  <c:v>42947.800543981481</c:v>
                </c:pt>
                <c:pt idx="5082">
                  <c:v>42947.842060185183</c:v>
                </c:pt>
                <c:pt idx="5083">
                  <c:v>42947.883842592593</c:v>
                </c:pt>
                <c:pt idx="5084">
                  <c:v>42947.925393518519</c:v>
                </c:pt>
                <c:pt idx="5085">
                  <c:v>42947.967175925929</c:v>
                </c:pt>
                <c:pt idx="5086">
                  <c:v>42948.008726851847</c:v>
                </c:pt>
                <c:pt idx="5087">
                  <c:v>42948.050509259258</c:v>
                </c:pt>
                <c:pt idx="5088">
                  <c:v>42948.092060185183</c:v>
                </c:pt>
                <c:pt idx="5089">
                  <c:v>42948.133842592593</c:v>
                </c:pt>
                <c:pt idx="5090">
                  <c:v>42948.175393518519</c:v>
                </c:pt>
                <c:pt idx="5091">
                  <c:v>42948.217175925929</c:v>
                </c:pt>
                <c:pt idx="5092">
                  <c:v>42948.258726851847</c:v>
                </c:pt>
                <c:pt idx="5093">
                  <c:v>42948.300520833327</c:v>
                </c:pt>
                <c:pt idx="5094">
                  <c:v>42948.342060185183</c:v>
                </c:pt>
                <c:pt idx="5095">
                  <c:v>42948.38385416667</c:v>
                </c:pt>
                <c:pt idx="5096">
                  <c:v>42948.425393518519</c:v>
                </c:pt>
                <c:pt idx="5097">
                  <c:v>42948.467175925929</c:v>
                </c:pt>
                <c:pt idx="5098">
                  <c:v>42948.508726851847</c:v>
                </c:pt>
                <c:pt idx="5099">
                  <c:v>42948.550509259258</c:v>
                </c:pt>
                <c:pt idx="5100">
                  <c:v>42948.59207175926</c:v>
                </c:pt>
                <c:pt idx="5101">
                  <c:v>42948.633900462963</c:v>
                </c:pt>
                <c:pt idx="5102">
                  <c:v>42948.675416666672</c:v>
                </c:pt>
                <c:pt idx="5103">
                  <c:v>42948.717210648138</c:v>
                </c:pt>
                <c:pt idx="5104">
                  <c:v>42948.75886574074</c:v>
                </c:pt>
                <c:pt idx="5105">
                  <c:v>42948.800543981481</c:v>
                </c:pt>
                <c:pt idx="5106">
                  <c:v>42948.842210648138</c:v>
                </c:pt>
                <c:pt idx="5107">
                  <c:v>42948.883877314824</c:v>
                </c:pt>
                <c:pt idx="5108">
                  <c:v>42948.925543981481</c:v>
                </c:pt>
                <c:pt idx="5109">
                  <c:v>42948.967210648138</c:v>
                </c:pt>
                <c:pt idx="5110">
                  <c:v>42949.008877314824</c:v>
                </c:pt>
                <c:pt idx="5111">
                  <c:v>42949.050543981481</c:v>
                </c:pt>
                <c:pt idx="5112">
                  <c:v>42949.092210648138</c:v>
                </c:pt>
                <c:pt idx="5113">
                  <c:v>42949.133877314824</c:v>
                </c:pt>
                <c:pt idx="5114">
                  <c:v>42949.175543981481</c:v>
                </c:pt>
                <c:pt idx="5115">
                  <c:v>42949.217210648138</c:v>
                </c:pt>
                <c:pt idx="5116">
                  <c:v>42949.258877314824</c:v>
                </c:pt>
                <c:pt idx="5117">
                  <c:v>42949.300543981481</c:v>
                </c:pt>
                <c:pt idx="5118">
                  <c:v>42949.342210648138</c:v>
                </c:pt>
                <c:pt idx="5119">
                  <c:v>42949.383877314824</c:v>
                </c:pt>
                <c:pt idx="5120">
                  <c:v>42949.425543981481</c:v>
                </c:pt>
                <c:pt idx="5121">
                  <c:v>42949.467210648138</c:v>
                </c:pt>
                <c:pt idx="5122">
                  <c:v>42949.508877314824</c:v>
                </c:pt>
                <c:pt idx="5123">
                  <c:v>42949.550543981481</c:v>
                </c:pt>
                <c:pt idx="5124">
                  <c:v>42949.592222222222</c:v>
                </c:pt>
                <c:pt idx="5125">
                  <c:v>42949.633888888893</c:v>
                </c:pt>
                <c:pt idx="5126">
                  <c:v>42949.675555555557</c:v>
                </c:pt>
                <c:pt idx="5127">
                  <c:v>42949.717222222222</c:v>
                </c:pt>
                <c:pt idx="5128">
                  <c:v>42949.758900462963</c:v>
                </c:pt>
                <c:pt idx="5129">
                  <c:v>42949.800567129627</c:v>
                </c:pt>
                <c:pt idx="5130">
                  <c:v>42949.842233796298</c:v>
                </c:pt>
                <c:pt idx="5131">
                  <c:v>42949.883900462963</c:v>
                </c:pt>
                <c:pt idx="5132">
                  <c:v>42949.925567129627</c:v>
                </c:pt>
                <c:pt idx="5133">
                  <c:v>42949.967233796298</c:v>
                </c:pt>
                <c:pt idx="5134">
                  <c:v>42950.008900462963</c:v>
                </c:pt>
                <c:pt idx="5135">
                  <c:v>42950.050567129627</c:v>
                </c:pt>
                <c:pt idx="5136">
                  <c:v>42950.092233796298</c:v>
                </c:pt>
                <c:pt idx="5137">
                  <c:v>42950.133900462963</c:v>
                </c:pt>
                <c:pt idx="5138">
                  <c:v>42950.175567129627</c:v>
                </c:pt>
                <c:pt idx="5139">
                  <c:v>42950.217233796298</c:v>
                </c:pt>
                <c:pt idx="5140">
                  <c:v>42950.258900462963</c:v>
                </c:pt>
                <c:pt idx="5141">
                  <c:v>42950.300567129627</c:v>
                </c:pt>
                <c:pt idx="5142">
                  <c:v>42950.342233796298</c:v>
                </c:pt>
                <c:pt idx="5143">
                  <c:v>42950.383900462963</c:v>
                </c:pt>
                <c:pt idx="5144">
                  <c:v>42950.425567129627</c:v>
                </c:pt>
                <c:pt idx="5145">
                  <c:v>42950.467233796298</c:v>
                </c:pt>
                <c:pt idx="5146">
                  <c:v>42950.508900462963</c:v>
                </c:pt>
                <c:pt idx="5147">
                  <c:v>42950.550567129627</c:v>
                </c:pt>
                <c:pt idx="5148">
                  <c:v>42950.592256944437</c:v>
                </c:pt>
                <c:pt idx="5149">
                  <c:v>42950.633923611109</c:v>
                </c:pt>
                <c:pt idx="5150">
                  <c:v>42950.67559027778</c:v>
                </c:pt>
                <c:pt idx="5151">
                  <c:v>42950.717256944437</c:v>
                </c:pt>
                <c:pt idx="5152">
                  <c:v>42950.758831018517</c:v>
                </c:pt>
                <c:pt idx="5153">
                  <c:v>42950.80060185185</c:v>
                </c:pt>
                <c:pt idx="5154">
                  <c:v>42950.842152777783</c:v>
                </c:pt>
                <c:pt idx="5155">
                  <c:v>42950.883935185193</c:v>
                </c:pt>
                <c:pt idx="5156">
                  <c:v>42950.925486111111</c:v>
                </c:pt>
                <c:pt idx="5157">
                  <c:v>42950.967268518521</c:v>
                </c:pt>
                <c:pt idx="5158">
                  <c:v>42951.008935185193</c:v>
                </c:pt>
                <c:pt idx="5159">
                  <c:v>42951.05060185185</c:v>
                </c:pt>
                <c:pt idx="5160">
                  <c:v>42951.092268518521</c:v>
                </c:pt>
                <c:pt idx="5161">
                  <c:v>42951.133935185193</c:v>
                </c:pt>
                <c:pt idx="5162">
                  <c:v>42951.17560185185</c:v>
                </c:pt>
                <c:pt idx="5163">
                  <c:v>42951.217268518521</c:v>
                </c:pt>
                <c:pt idx="5164">
                  <c:v>42951.258935185193</c:v>
                </c:pt>
                <c:pt idx="5165">
                  <c:v>42951.30060185185</c:v>
                </c:pt>
                <c:pt idx="5166">
                  <c:v>42951.342268518521</c:v>
                </c:pt>
                <c:pt idx="5167">
                  <c:v>42951.383935185193</c:v>
                </c:pt>
                <c:pt idx="5168">
                  <c:v>42951.42560185185</c:v>
                </c:pt>
                <c:pt idx="5169">
                  <c:v>42951.467268518521</c:v>
                </c:pt>
                <c:pt idx="5170">
                  <c:v>42951.508935185193</c:v>
                </c:pt>
                <c:pt idx="5171">
                  <c:v>42951.55060185185</c:v>
                </c:pt>
                <c:pt idx="5172">
                  <c:v>42951.592291666668</c:v>
                </c:pt>
                <c:pt idx="5173">
                  <c:v>42951.633958333332</c:v>
                </c:pt>
                <c:pt idx="5174">
                  <c:v>42951.675509259258</c:v>
                </c:pt>
                <c:pt idx="5175">
                  <c:v>42951.717291666668</c:v>
                </c:pt>
                <c:pt idx="5176">
                  <c:v>42951.758969907409</c:v>
                </c:pt>
                <c:pt idx="5177">
                  <c:v>42951.800520833327</c:v>
                </c:pt>
                <c:pt idx="5178">
                  <c:v>42951.842314814807</c:v>
                </c:pt>
                <c:pt idx="5179">
                  <c:v>42951.88385416667</c:v>
                </c:pt>
                <c:pt idx="5180">
                  <c:v>42951.92564814815</c:v>
                </c:pt>
                <c:pt idx="5181">
                  <c:v>42951.967187499999</c:v>
                </c:pt>
                <c:pt idx="5182">
                  <c:v>42952.008969907409</c:v>
                </c:pt>
                <c:pt idx="5183">
                  <c:v>42952.050520833327</c:v>
                </c:pt>
                <c:pt idx="5184">
                  <c:v>42952.092303240737</c:v>
                </c:pt>
                <c:pt idx="5185">
                  <c:v>42952.13385416667</c:v>
                </c:pt>
                <c:pt idx="5186">
                  <c:v>42952.175682870373</c:v>
                </c:pt>
                <c:pt idx="5187">
                  <c:v>42952.217314814807</c:v>
                </c:pt>
                <c:pt idx="5188">
                  <c:v>42952.258981481478</c:v>
                </c:pt>
                <c:pt idx="5189">
                  <c:v>42952.30064814815</c:v>
                </c:pt>
                <c:pt idx="5190">
                  <c:v>42952.342314814807</c:v>
                </c:pt>
                <c:pt idx="5191">
                  <c:v>42952.383981481478</c:v>
                </c:pt>
                <c:pt idx="5192">
                  <c:v>42952.425532407397</c:v>
                </c:pt>
                <c:pt idx="5193">
                  <c:v>42952.467314814807</c:v>
                </c:pt>
                <c:pt idx="5194">
                  <c:v>42952.508981481478</c:v>
                </c:pt>
                <c:pt idx="5195">
                  <c:v>42952.55064814815</c:v>
                </c:pt>
                <c:pt idx="5196">
                  <c:v>42952.592326388891</c:v>
                </c:pt>
                <c:pt idx="5197">
                  <c:v>42952.633993055562</c:v>
                </c:pt>
                <c:pt idx="5198">
                  <c:v>42952.675659722219</c:v>
                </c:pt>
                <c:pt idx="5199">
                  <c:v>42952.717314814807</c:v>
                </c:pt>
                <c:pt idx="5200">
                  <c:v>42952.759004629632</c:v>
                </c:pt>
                <c:pt idx="5201">
                  <c:v>42952.800671296303</c:v>
                </c:pt>
                <c:pt idx="5202">
                  <c:v>42952.84233796296</c:v>
                </c:pt>
                <c:pt idx="5203">
                  <c:v>42952.884004629632</c:v>
                </c:pt>
                <c:pt idx="5204">
                  <c:v>42952.925671296303</c:v>
                </c:pt>
                <c:pt idx="5205">
                  <c:v>42952.96733796296</c:v>
                </c:pt>
                <c:pt idx="5206">
                  <c:v>42953.009004629632</c:v>
                </c:pt>
                <c:pt idx="5207">
                  <c:v>42953.050671296303</c:v>
                </c:pt>
                <c:pt idx="5208">
                  <c:v>42953.09233796296</c:v>
                </c:pt>
                <c:pt idx="5209">
                  <c:v>42953.134004629632</c:v>
                </c:pt>
                <c:pt idx="5210">
                  <c:v>42953.175671296303</c:v>
                </c:pt>
                <c:pt idx="5211">
                  <c:v>42953.21733796296</c:v>
                </c:pt>
                <c:pt idx="5212">
                  <c:v>42953.259004629632</c:v>
                </c:pt>
                <c:pt idx="5213">
                  <c:v>42953.300671296303</c:v>
                </c:pt>
                <c:pt idx="5214">
                  <c:v>42953.34233796296</c:v>
                </c:pt>
                <c:pt idx="5215">
                  <c:v>42953.384004629632</c:v>
                </c:pt>
                <c:pt idx="5216">
                  <c:v>42953.425671296303</c:v>
                </c:pt>
                <c:pt idx="5217">
                  <c:v>42953.467210648138</c:v>
                </c:pt>
                <c:pt idx="5218">
                  <c:v>42953.509004629632</c:v>
                </c:pt>
                <c:pt idx="5219">
                  <c:v>42953.550543981481</c:v>
                </c:pt>
                <c:pt idx="5220">
                  <c:v>42953.592361111107</c:v>
                </c:pt>
                <c:pt idx="5221">
                  <c:v>42953.633900462963</c:v>
                </c:pt>
                <c:pt idx="5222">
                  <c:v>42953.675682870373</c:v>
                </c:pt>
                <c:pt idx="5223">
                  <c:v>42953.717233796298</c:v>
                </c:pt>
                <c:pt idx="5224">
                  <c:v>42953.759027777778</c:v>
                </c:pt>
                <c:pt idx="5225">
                  <c:v>42953.800578703696</c:v>
                </c:pt>
                <c:pt idx="5226">
                  <c:v>42953.842361111107</c:v>
                </c:pt>
                <c:pt idx="5227">
                  <c:v>42953.883958333332</c:v>
                </c:pt>
                <c:pt idx="5228">
                  <c:v>42953.925706018519</c:v>
                </c:pt>
                <c:pt idx="5229">
                  <c:v>42953.967256944437</c:v>
                </c:pt>
                <c:pt idx="5230">
                  <c:v>42954.009027777778</c:v>
                </c:pt>
                <c:pt idx="5231">
                  <c:v>42954.05059027778</c:v>
                </c:pt>
                <c:pt idx="5232">
                  <c:v>42954.092372685183</c:v>
                </c:pt>
                <c:pt idx="5233">
                  <c:v>42954.133923611109</c:v>
                </c:pt>
                <c:pt idx="5234">
                  <c:v>42954.175706018519</c:v>
                </c:pt>
                <c:pt idx="5235">
                  <c:v>42954.217256944437</c:v>
                </c:pt>
                <c:pt idx="5236">
                  <c:v>42954.259039351848</c:v>
                </c:pt>
                <c:pt idx="5237">
                  <c:v>42954.30059027778</c:v>
                </c:pt>
                <c:pt idx="5238">
                  <c:v>42954.34238425926</c:v>
                </c:pt>
                <c:pt idx="5239">
                  <c:v>42954.383923611109</c:v>
                </c:pt>
                <c:pt idx="5240">
                  <c:v>42954.425717592603</c:v>
                </c:pt>
                <c:pt idx="5241">
                  <c:v>42954.467256944437</c:v>
                </c:pt>
                <c:pt idx="5242">
                  <c:v>42954.509039351848</c:v>
                </c:pt>
                <c:pt idx="5243">
                  <c:v>42954.55059027778</c:v>
                </c:pt>
                <c:pt idx="5244">
                  <c:v>42954.592395833337</c:v>
                </c:pt>
                <c:pt idx="5245">
                  <c:v>42954.633946759262</c:v>
                </c:pt>
                <c:pt idx="5246">
                  <c:v>42954.675729166673</c:v>
                </c:pt>
                <c:pt idx="5247">
                  <c:v>42954.717291666668</c:v>
                </c:pt>
                <c:pt idx="5248">
                  <c:v>42954.759074074071</c:v>
                </c:pt>
                <c:pt idx="5249">
                  <c:v>42954.800625000003</c:v>
                </c:pt>
                <c:pt idx="5250">
                  <c:v>42954.842291666668</c:v>
                </c:pt>
                <c:pt idx="5251">
                  <c:v>42954.884074074071</c:v>
                </c:pt>
                <c:pt idx="5252">
                  <c:v>42954.925625000003</c:v>
                </c:pt>
                <c:pt idx="5253">
                  <c:v>42954.967291666668</c:v>
                </c:pt>
                <c:pt idx="5254">
                  <c:v>42955.009074074071</c:v>
                </c:pt>
                <c:pt idx="5255">
                  <c:v>42955.050625000003</c:v>
                </c:pt>
                <c:pt idx="5256">
                  <c:v>42955.092418981483</c:v>
                </c:pt>
                <c:pt idx="5257">
                  <c:v>42955.133958333332</c:v>
                </c:pt>
                <c:pt idx="5258">
                  <c:v>42955.175752314812</c:v>
                </c:pt>
                <c:pt idx="5259">
                  <c:v>42955.217291666668</c:v>
                </c:pt>
                <c:pt idx="5260">
                  <c:v>42955.259074074071</c:v>
                </c:pt>
                <c:pt idx="5261">
                  <c:v>42955.300625000003</c:v>
                </c:pt>
                <c:pt idx="5262">
                  <c:v>42955.342407407406</c:v>
                </c:pt>
                <c:pt idx="5263">
                  <c:v>42955.383958333332</c:v>
                </c:pt>
                <c:pt idx="5264">
                  <c:v>42955.425787037027</c:v>
                </c:pt>
                <c:pt idx="5265">
                  <c:v>42955.467303240737</c:v>
                </c:pt>
                <c:pt idx="5266">
                  <c:v>42955.509085648147</c:v>
                </c:pt>
                <c:pt idx="5267">
                  <c:v>42955.550636574073</c:v>
                </c:pt>
                <c:pt idx="5268">
                  <c:v>42955.592442129629</c:v>
                </c:pt>
                <c:pt idx="5269">
                  <c:v>42955.633993055562</c:v>
                </c:pt>
                <c:pt idx="5270">
                  <c:v>42955.675775462973</c:v>
                </c:pt>
                <c:pt idx="5271">
                  <c:v>42955.717326388891</c:v>
                </c:pt>
                <c:pt idx="5272">
                  <c:v>42955.759120370371</c:v>
                </c:pt>
                <c:pt idx="5273">
                  <c:v>42955.800671296303</c:v>
                </c:pt>
                <c:pt idx="5274">
                  <c:v>42955.842465277783</c:v>
                </c:pt>
                <c:pt idx="5275">
                  <c:v>42955.884004629632</c:v>
                </c:pt>
                <c:pt idx="5276">
                  <c:v>42955.925798611112</c:v>
                </c:pt>
                <c:pt idx="5277">
                  <c:v>42955.96733796296</c:v>
                </c:pt>
                <c:pt idx="5278">
                  <c:v>42956.009120370371</c:v>
                </c:pt>
                <c:pt idx="5279">
                  <c:v>42956.050671296303</c:v>
                </c:pt>
                <c:pt idx="5280">
                  <c:v>42956.092453703714</c:v>
                </c:pt>
                <c:pt idx="5281">
                  <c:v>42956.134004629632</c:v>
                </c:pt>
                <c:pt idx="5282">
                  <c:v>42956.175833333327</c:v>
                </c:pt>
                <c:pt idx="5283">
                  <c:v>42956.217349537037</c:v>
                </c:pt>
                <c:pt idx="5284">
                  <c:v>42956.259131944447</c:v>
                </c:pt>
                <c:pt idx="5285">
                  <c:v>42956.300682870373</c:v>
                </c:pt>
                <c:pt idx="5286">
                  <c:v>42956.342465277783</c:v>
                </c:pt>
                <c:pt idx="5287">
                  <c:v>42956.384016203701</c:v>
                </c:pt>
                <c:pt idx="5288">
                  <c:v>42956.425798611112</c:v>
                </c:pt>
                <c:pt idx="5289">
                  <c:v>42956.467349537037</c:v>
                </c:pt>
                <c:pt idx="5290">
                  <c:v>42956.509131944447</c:v>
                </c:pt>
                <c:pt idx="5291">
                  <c:v>42956.550682870373</c:v>
                </c:pt>
                <c:pt idx="5292">
                  <c:v>42956.592511574083</c:v>
                </c:pt>
                <c:pt idx="5293">
                  <c:v>42956.634027777778</c:v>
                </c:pt>
                <c:pt idx="5294">
                  <c:v>42956.675810185188</c:v>
                </c:pt>
                <c:pt idx="5295">
                  <c:v>42956.717361111107</c:v>
                </c:pt>
                <c:pt idx="5296">
                  <c:v>42956.759027777778</c:v>
                </c:pt>
                <c:pt idx="5297">
                  <c:v>42956.800856481481</c:v>
                </c:pt>
                <c:pt idx="5298">
                  <c:v>42956.842372685183</c:v>
                </c:pt>
                <c:pt idx="5299">
                  <c:v>42956.884039351848</c:v>
                </c:pt>
                <c:pt idx="5300">
                  <c:v>42956.925810185188</c:v>
                </c:pt>
                <c:pt idx="5301">
                  <c:v>42956.967372685183</c:v>
                </c:pt>
                <c:pt idx="5302">
                  <c:v>42957.009039351848</c:v>
                </c:pt>
                <c:pt idx="5303">
                  <c:v>42957.050821759258</c:v>
                </c:pt>
                <c:pt idx="5304">
                  <c:v>42957.092372685183</c:v>
                </c:pt>
                <c:pt idx="5305">
                  <c:v>42957.134039351848</c:v>
                </c:pt>
                <c:pt idx="5306">
                  <c:v>42957.175833333327</c:v>
                </c:pt>
                <c:pt idx="5307">
                  <c:v>42957.217372685183</c:v>
                </c:pt>
                <c:pt idx="5308">
                  <c:v>42957.259039351848</c:v>
                </c:pt>
                <c:pt idx="5309">
                  <c:v>42957.300821759258</c:v>
                </c:pt>
                <c:pt idx="5310">
                  <c:v>42957.342372685183</c:v>
                </c:pt>
                <c:pt idx="5311">
                  <c:v>42957.384155092594</c:v>
                </c:pt>
                <c:pt idx="5312">
                  <c:v>42957.425752314812</c:v>
                </c:pt>
                <c:pt idx="5313">
                  <c:v>42957.467499999999</c:v>
                </c:pt>
                <c:pt idx="5314">
                  <c:v>42957.509050925917</c:v>
                </c:pt>
                <c:pt idx="5315">
                  <c:v>42957.550821759258</c:v>
                </c:pt>
                <c:pt idx="5316">
                  <c:v>42957.592407407406</c:v>
                </c:pt>
                <c:pt idx="5317">
                  <c:v>42957.634074074071</c:v>
                </c:pt>
                <c:pt idx="5318">
                  <c:v>42957.675856481481</c:v>
                </c:pt>
                <c:pt idx="5319">
                  <c:v>42957.717407407406</c:v>
                </c:pt>
                <c:pt idx="5320">
                  <c:v>42957.759120370371</c:v>
                </c:pt>
                <c:pt idx="5321">
                  <c:v>42957.800868055558</c:v>
                </c:pt>
                <c:pt idx="5322">
                  <c:v>42957.842418981483</c:v>
                </c:pt>
                <c:pt idx="5323">
                  <c:v>42957.884085648147</c:v>
                </c:pt>
                <c:pt idx="5324">
                  <c:v>42957.925879629627</c:v>
                </c:pt>
                <c:pt idx="5325">
                  <c:v>42957.967418981483</c:v>
                </c:pt>
                <c:pt idx="5326">
                  <c:v>42958.009201388893</c:v>
                </c:pt>
                <c:pt idx="5327">
                  <c:v>42958.050752314812</c:v>
                </c:pt>
                <c:pt idx="5328">
                  <c:v>42958.092534722222</c:v>
                </c:pt>
                <c:pt idx="5329">
                  <c:v>42958.134131944447</c:v>
                </c:pt>
                <c:pt idx="5330">
                  <c:v>42958.175879629627</c:v>
                </c:pt>
                <c:pt idx="5331">
                  <c:v>42958.217430555553</c:v>
                </c:pt>
                <c:pt idx="5332">
                  <c:v>42958.259201388893</c:v>
                </c:pt>
                <c:pt idx="5333">
                  <c:v>42958.300763888888</c:v>
                </c:pt>
                <c:pt idx="5334">
                  <c:v>42958.342546296299</c:v>
                </c:pt>
                <c:pt idx="5335">
                  <c:v>42958.384097222217</c:v>
                </c:pt>
                <c:pt idx="5336">
                  <c:v>42958.425879629627</c:v>
                </c:pt>
                <c:pt idx="5337">
                  <c:v>42958.467430555553</c:v>
                </c:pt>
                <c:pt idx="5338">
                  <c:v>42958.50922453704</c:v>
                </c:pt>
                <c:pt idx="5339">
                  <c:v>42958.550763888888</c:v>
                </c:pt>
                <c:pt idx="5340">
                  <c:v>42958.592581018522</c:v>
                </c:pt>
                <c:pt idx="5341">
                  <c:v>42958.634120370371</c:v>
                </c:pt>
                <c:pt idx="5342">
                  <c:v>42958.675902777781</c:v>
                </c:pt>
                <c:pt idx="5343">
                  <c:v>42958.717476851853</c:v>
                </c:pt>
                <c:pt idx="5344">
                  <c:v>42958.760254629633</c:v>
                </c:pt>
                <c:pt idx="5345">
                  <c:v>42958.801990740743</c:v>
                </c:pt>
                <c:pt idx="5346">
                  <c:v>42958.843587962961</c:v>
                </c:pt>
                <c:pt idx="5347">
                  <c:v>42958.88521990741</c:v>
                </c:pt>
                <c:pt idx="5348">
                  <c:v>42958.927002314813</c:v>
                </c:pt>
                <c:pt idx="5349">
                  <c:v>42958.968553240738</c:v>
                </c:pt>
                <c:pt idx="5350">
                  <c:v>42959.01021990741</c:v>
                </c:pt>
                <c:pt idx="5351">
                  <c:v>42959.052002314813</c:v>
                </c:pt>
                <c:pt idx="5352">
                  <c:v>42959.093553240738</c:v>
                </c:pt>
                <c:pt idx="5353">
                  <c:v>42959.135335648149</c:v>
                </c:pt>
                <c:pt idx="5354">
                  <c:v>42959.176886574067</c:v>
                </c:pt>
                <c:pt idx="5355">
                  <c:v>42959.218668981477</c:v>
                </c:pt>
                <c:pt idx="5356">
                  <c:v>42959.260335648149</c:v>
                </c:pt>
                <c:pt idx="5357">
                  <c:v>42959.302002314813</c:v>
                </c:pt>
                <c:pt idx="5358">
                  <c:v>42959.343668981477</c:v>
                </c:pt>
                <c:pt idx="5359">
                  <c:v>42959.385335648149</c:v>
                </c:pt>
                <c:pt idx="5360">
                  <c:v>42959.427002314813</c:v>
                </c:pt>
                <c:pt idx="5361">
                  <c:v>42959.468668981477</c:v>
                </c:pt>
                <c:pt idx="5362">
                  <c:v>42959.510335648149</c:v>
                </c:pt>
                <c:pt idx="5363">
                  <c:v>42959.552002314813</c:v>
                </c:pt>
                <c:pt idx="5364">
                  <c:v>42959.593680555547</c:v>
                </c:pt>
                <c:pt idx="5365">
                  <c:v>42959.635347222233</c:v>
                </c:pt>
                <c:pt idx="5366">
                  <c:v>42959.67701388889</c:v>
                </c:pt>
                <c:pt idx="5367">
                  <c:v>42959.718738425923</c:v>
                </c:pt>
                <c:pt idx="5368">
                  <c:v>42959.760462962957</c:v>
                </c:pt>
                <c:pt idx="5369">
                  <c:v>42959.802106481482</c:v>
                </c:pt>
                <c:pt idx="5370">
                  <c:v>42959.843773148154</c:v>
                </c:pt>
                <c:pt idx="5371">
                  <c:v>42959.885439814818</c:v>
                </c:pt>
                <c:pt idx="5372">
                  <c:v>42959.927106481482</c:v>
                </c:pt>
                <c:pt idx="5373">
                  <c:v>42959.968773148154</c:v>
                </c:pt>
                <c:pt idx="5374">
                  <c:v>42960.010439814818</c:v>
                </c:pt>
                <c:pt idx="5375">
                  <c:v>42960.051979166667</c:v>
                </c:pt>
                <c:pt idx="5376">
                  <c:v>42960.093773148154</c:v>
                </c:pt>
                <c:pt idx="5377">
                  <c:v>42960.135312500002</c:v>
                </c:pt>
                <c:pt idx="5378">
                  <c:v>42960.177094907413</c:v>
                </c:pt>
                <c:pt idx="5379">
                  <c:v>42960.218645833331</c:v>
                </c:pt>
                <c:pt idx="5380">
                  <c:v>42960.260428240741</c:v>
                </c:pt>
                <c:pt idx="5381">
                  <c:v>42960.301979166667</c:v>
                </c:pt>
                <c:pt idx="5382">
                  <c:v>42960.343807870369</c:v>
                </c:pt>
                <c:pt idx="5383">
                  <c:v>42960.385324074072</c:v>
                </c:pt>
                <c:pt idx="5384">
                  <c:v>42960.427106481482</c:v>
                </c:pt>
                <c:pt idx="5385">
                  <c:v>42960.468657407408</c:v>
                </c:pt>
                <c:pt idx="5386">
                  <c:v>42960.510439814818</c:v>
                </c:pt>
                <c:pt idx="5387">
                  <c:v>42960.551990740743</c:v>
                </c:pt>
                <c:pt idx="5388">
                  <c:v>42960.5937962963</c:v>
                </c:pt>
                <c:pt idx="5389">
                  <c:v>42960.635347222233</c:v>
                </c:pt>
                <c:pt idx="5390">
                  <c:v>42960.677129629628</c:v>
                </c:pt>
                <c:pt idx="5391">
                  <c:v>42960.718715277777</c:v>
                </c:pt>
                <c:pt idx="5392">
                  <c:v>42960.76053240741</c:v>
                </c:pt>
                <c:pt idx="5393">
                  <c:v>42960.802083333343</c:v>
                </c:pt>
                <c:pt idx="5394">
                  <c:v>42960.843877314823</c:v>
                </c:pt>
                <c:pt idx="5395">
                  <c:v>42960.885416666657</c:v>
                </c:pt>
                <c:pt idx="5396">
                  <c:v>42960.927210648151</c:v>
                </c:pt>
                <c:pt idx="5397">
                  <c:v>42960.96875</c:v>
                </c:pt>
                <c:pt idx="5398">
                  <c:v>42961.01053240741</c:v>
                </c:pt>
                <c:pt idx="5399">
                  <c:v>42961.052083333343</c:v>
                </c:pt>
                <c:pt idx="5400">
                  <c:v>42961.093865740739</c:v>
                </c:pt>
                <c:pt idx="5401">
                  <c:v>42961.135416666657</c:v>
                </c:pt>
                <c:pt idx="5402">
                  <c:v>42961.177245370367</c:v>
                </c:pt>
                <c:pt idx="5403">
                  <c:v>42961.218761574077</c:v>
                </c:pt>
                <c:pt idx="5404">
                  <c:v>42961.26054398148</c:v>
                </c:pt>
                <c:pt idx="5405">
                  <c:v>42961.302094907413</c:v>
                </c:pt>
                <c:pt idx="5406">
                  <c:v>42961.343877314823</c:v>
                </c:pt>
                <c:pt idx="5407">
                  <c:v>42961.385428240741</c:v>
                </c:pt>
                <c:pt idx="5408">
                  <c:v>42961.427210648151</c:v>
                </c:pt>
                <c:pt idx="5409">
                  <c:v>42961.468761574077</c:v>
                </c:pt>
                <c:pt idx="5410">
                  <c:v>42961.51054398148</c:v>
                </c:pt>
                <c:pt idx="5411">
                  <c:v>42961.552094907413</c:v>
                </c:pt>
                <c:pt idx="5412">
                  <c:v>42961.593784722223</c:v>
                </c:pt>
                <c:pt idx="5413">
                  <c:v>42961.635567129633</c:v>
                </c:pt>
                <c:pt idx="5414">
                  <c:v>42961.677118055559</c:v>
                </c:pt>
                <c:pt idx="5415">
                  <c:v>42961.718831018523</c:v>
                </c:pt>
                <c:pt idx="5416">
                  <c:v>42961.760671296302</c:v>
                </c:pt>
                <c:pt idx="5417">
                  <c:v>42961.802210648151</c:v>
                </c:pt>
                <c:pt idx="5418">
                  <c:v>42961.843877314823</c:v>
                </c:pt>
                <c:pt idx="5419">
                  <c:v>42961.885659722233</c:v>
                </c:pt>
                <c:pt idx="5420">
                  <c:v>42961.927210648151</c:v>
                </c:pt>
                <c:pt idx="5421">
                  <c:v>42961.968877314823</c:v>
                </c:pt>
                <c:pt idx="5422">
                  <c:v>42962.010659722233</c:v>
                </c:pt>
                <c:pt idx="5423">
                  <c:v>42962.052256944437</c:v>
                </c:pt>
                <c:pt idx="5424">
                  <c:v>42962.093888888892</c:v>
                </c:pt>
                <c:pt idx="5425">
                  <c:v>42962.135671296302</c:v>
                </c:pt>
                <c:pt idx="5426">
                  <c:v>42962.177222222221</c:v>
                </c:pt>
                <c:pt idx="5427">
                  <c:v>42962.218888888892</c:v>
                </c:pt>
                <c:pt idx="5428">
                  <c:v>42962.260671296302</c:v>
                </c:pt>
                <c:pt idx="5429">
                  <c:v>42962.302222222221</c:v>
                </c:pt>
                <c:pt idx="5430">
                  <c:v>42962.344004629631</c:v>
                </c:pt>
                <c:pt idx="5431">
                  <c:v>42962.385555555556</c:v>
                </c:pt>
                <c:pt idx="5432">
                  <c:v>42962.427337962959</c:v>
                </c:pt>
                <c:pt idx="5433">
                  <c:v>42962.468888888892</c:v>
                </c:pt>
                <c:pt idx="5434">
                  <c:v>42962.510682870372</c:v>
                </c:pt>
                <c:pt idx="5435">
                  <c:v>42962.552222222221</c:v>
                </c:pt>
                <c:pt idx="5436">
                  <c:v>42962.593912037039</c:v>
                </c:pt>
                <c:pt idx="5437">
                  <c:v>42962.635706018518</c:v>
                </c:pt>
                <c:pt idx="5438">
                  <c:v>42962.677245370367</c:v>
                </c:pt>
                <c:pt idx="5439">
                  <c:v>42962.718935185178</c:v>
                </c:pt>
                <c:pt idx="5440">
                  <c:v>42962.760798611111</c:v>
                </c:pt>
                <c:pt idx="5441">
                  <c:v>42962.802349537043</c:v>
                </c:pt>
                <c:pt idx="5442">
                  <c:v>42962.843981481477</c:v>
                </c:pt>
                <c:pt idx="5443">
                  <c:v>42962.885763888888</c:v>
                </c:pt>
                <c:pt idx="5444">
                  <c:v>42962.927314814813</c:v>
                </c:pt>
                <c:pt idx="5445">
                  <c:v>42962.969027777777</c:v>
                </c:pt>
                <c:pt idx="5446">
                  <c:v>42963.010775462957</c:v>
                </c:pt>
                <c:pt idx="5447">
                  <c:v>42963.05232638889</c:v>
                </c:pt>
                <c:pt idx="5448">
                  <c:v>42963.093993055547</c:v>
                </c:pt>
                <c:pt idx="5449">
                  <c:v>42963.135775462957</c:v>
                </c:pt>
                <c:pt idx="5450">
                  <c:v>42963.17732638889</c:v>
                </c:pt>
                <c:pt idx="5451">
                  <c:v>42963.218993055547</c:v>
                </c:pt>
                <c:pt idx="5452">
                  <c:v>42963.260775462957</c:v>
                </c:pt>
                <c:pt idx="5453">
                  <c:v>42963.30232638889</c:v>
                </c:pt>
                <c:pt idx="5454">
                  <c:v>42963.34412037037</c:v>
                </c:pt>
                <c:pt idx="5455">
                  <c:v>42963.385659722233</c:v>
                </c:pt>
                <c:pt idx="5456">
                  <c:v>42963.427453703713</c:v>
                </c:pt>
                <c:pt idx="5457">
                  <c:v>42963.468993055547</c:v>
                </c:pt>
                <c:pt idx="5458">
                  <c:v>42963.510775462957</c:v>
                </c:pt>
                <c:pt idx="5459">
                  <c:v>42963.55232638889</c:v>
                </c:pt>
                <c:pt idx="5460">
                  <c:v>42963.5940162037</c:v>
                </c:pt>
                <c:pt idx="5461">
                  <c:v>42963.635798611111</c:v>
                </c:pt>
                <c:pt idx="5462">
                  <c:v>42963.677349537043</c:v>
                </c:pt>
                <c:pt idx="5463">
                  <c:v>42963.719039351847</c:v>
                </c:pt>
                <c:pt idx="5464">
                  <c:v>42963.76085648148</c:v>
                </c:pt>
                <c:pt idx="5465">
                  <c:v>42963.802407407413</c:v>
                </c:pt>
                <c:pt idx="5466">
                  <c:v>42963.844074074077</c:v>
                </c:pt>
                <c:pt idx="5467">
                  <c:v>42963.88585648148</c:v>
                </c:pt>
                <c:pt idx="5468">
                  <c:v>42963.927407407413</c:v>
                </c:pt>
                <c:pt idx="5469">
                  <c:v>42963.969074074077</c:v>
                </c:pt>
                <c:pt idx="5470">
                  <c:v>42964.01085648148</c:v>
                </c:pt>
                <c:pt idx="5471">
                  <c:v>42964.052407407413</c:v>
                </c:pt>
                <c:pt idx="5472">
                  <c:v>42964.094074074077</c:v>
                </c:pt>
                <c:pt idx="5473">
                  <c:v>42964.135868055557</c:v>
                </c:pt>
                <c:pt idx="5474">
                  <c:v>42964.177407407413</c:v>
                </c:pt>
                <c:pt idx="5475">
                  <c:v>42964.219074074077</c:v>
                </c:pt>
                <c:pt idx="5476">
                  <c:v>42964.26085648148</c:v>
                </c:pt>
                <c:pt idx="5477">
                  <c:v>42964.302407407413</c:v>
                </c:pt>
                <c:pt idx="5478">
                  <c:v>42964.344189814823</c:v>
                </c:pt>
                <c:pt idx="5479">
                  <c:v>42964.385787037027</c:v>
                </c:pt>
                <c:pt idx="5480">
                  <c:v>42964.427534722221</c:v>
                </c:pt>
                <c:pt idx="5481">
                  <c:v>42964.469085648147</c:v>
                </c:pt>
                <c:pt idx="5482">
                  <c:v>42964.51085648148</c:v>
                </c:pt>
                <c:pt idx="5483">
                  <c:v>42964.552418981482</c:v>
                </c:pt>
                <c:pt idx="5484">
                  <c:v>42964.594224537039</c:v>
                </c:pt>
                <c:pt idx="5485">
                  <c:v>42964.635775462957</c:v>
                </c:pt>
                <c:pt idx="5486">
                  <c:v>42964.677557870367</c:v>
                </c:pt>
                <c:pt idx="5487">
                  <c:v>42964.719155092593</c:v>
                </c:pt>
                <c:pt idx="5488">
                  <c:v>42964.760960648149</c:v>
                </c:pt>
                <c:pt idx="5489">
                  <c:v>42964.802511574067</c:v>
                </c:pt>
                <c:pt idx="5490">
                  <c:v>42964.844305555547</c:v>
                </c:pt>
                <c:pt idx="5491">
                  <c:v>42964.885844907411</c:v>
                </c:pt>
                <c:pt idx="5492">
                  <c:v>42964.92763888889</c:v>
                </c:pt>
                <c:pt idx="5493">
                  <c:v>42964.969178240739</c:v>
                </c:pt>
                <c:pt idx="5494">
                  <c:v>42965.010960648149</c:v>
                </c:pt>
                <c:pt idx="5495">
                  <c:v>42965.052511574067</c:v>
                </c:pt>
                <c:pt idx="5496">
                  <c:v>42965.094293981478</c:v>
                </c:pt>
                <c:pt idx="5497">
                  <c:v>42965.135844907411</c:v>
                </c:pt>
                <c:pt idx="5498">
                  <c:v>42965.177673611113</c:v>
                </c:pt>
                <c:pt idx="5499">
                  <c:v>42965.219189814823</c:v>
                </c:pt>
                <c:pt idx="5500">
                  <c:v>42965.260972222219</c:v>
                </c:pt>
                <c:pt idx="5501">
                  <c:v>42965.302523148152</c:v>
                </c:pt>
                <c:pt idx="5502">
                  <c:v>42965.344305555547</c:v>
                </c:pt>
                <c:pt idx="5503">
                  <c:v>42965.38585648148</c:v>
                </c:pt>
                <c:pt idx="5504">
                  <c:v>42965.42763888889</c:v>
                </c:pt>
                <c:pt idx="5505">
                  <c:v>42965.469189814823</c:v>
                </c:pt>
                <c:pt idx="5506">
                  <c:v>42965.510972222219</c:v>
                </c:pt>
                <c:pt idx="5507">
                  <c:v>42965.552523148152</c:v>
                </c:pt>
                <c:pt idx="5508">
                  <c:v>42965.594328703701</c:v>
                </c:pt>
                <c:pt idx="5509">
                  <c:v>42965.635879629634</c:v>
                </c:pt>
                <c:pt idx="5510">
                  <c:v>42965.677662037036</c:v>
                </c:pt>
                <c:pt idx="5511">
                  <c:v>42965.719259259262</c:v>
                </c:pt>
                <c:pt idx="5512">
                  <c:v>42965.760972222219</c:v>
                </c:pt>
                <c:pt idx="5513">
                  <c:v>42965.802766203713</c:v>
                </c:pt>
                <c:pt idx="5514">
                  <c:v>42965.844305555547</c:v>
                </c:pt>
                <c:pt idx="5515">
                  <c:v>42965.885972222219</c:v>
                </c:pt>
                <c:pt idx="5516">
                  <c:v>42965.927754629629</c:v>
                </c:pt>
                <c:pt idx="5517">
                  <c:v>42965.969305555547</c:v>
                </c:pt>
                <c:pt idx="5518">
                  <c:v>42966.010972222219</c:v>
                </c:pt>
                <c:pt idx="5519">
                  <c:v>42966.052800925929</c:v>
                </c:pt>
                <c:pt idx="5520">
                  <c:v>42966.094317129631</c:v>
                </c:pt>
                <c:pt idx="5521">
                  <c:v>42966.135983796303</c:v>
                </c:pt>
                <c:pt idx="5522">
                  <c:v>42966.177754629629</c:v>
                </c:pt>
                <c:pt idx="5523">
                  <c:v>42966.219317129631</c:v>
                </c:pt>
                <c:pt idx="5524">
                  <c:v>42966.261099537027</c:v>
                </c:pt>
                <c:pt idx="5525">
                  <c:v>42966.30265046296</c:v>
                </c:pt>
                <c:pt idx="5526">
                  <c:v>42966.34443287037</c:v>
                </c:pt>
                <c:pt idx="5527">
                  <c:v>42966.385983796303</c:v>
                </c:pt>
                <c:pt idx="5528">
                  <c:v>42966.427766203713</c:v>
                </c:pt>
                <c:pt idx="5529">
                  <c:v>42966.469317129631</c:v>
                </c:pt>
                <c:pt idx="5530">
                  <c:v>42966.511111111111</c:v>
                </c:pt>
                <c:pt idx="5531">
                  <c:v>42966.55265046296</c:v>
                </c:pt>
                <c:pt idx="5532">
                  <c:v>42966.594340277778</c:v>
                </c:pt>
                <c:pt idx="5533">
                  <c:v>42966.636122685188</c:v>
                </c:pt>
                <c:pt idx="5534">
                  <c:v>42966.677673611113</c:v>
                </c:pt>
                <c:pt idx="5535">
                  <c:v>42966.719363425917</c:v>
                </c:pt>
                <c:pt idx="5536">
                  <c:v>42966.761157407411</c:v>
                </c:pt>
                <c:pt idx="5537">
                  <c:v>42966.802754629629</c:v>
                </c:pt>
                <c:pt idx="5538">
                  <c:v>42966.844386574077</c:v>
                </c:pt>
                <c:pt idx="5539">
                  <c:v>42966.88616898148</c:v>
                </c:pt>
                <c:pt idx="5540">
                  <c:v>42966.927719907413</c:v>
                </c:pt>
                <c:pt idx="5541">
                  <c:v>42966.969502314823</c:v>
                </c:pt>
                <c:pt idx="5542">
                  <c:v>42967.011053240742</c:v>
                </c:pt>
                <c:pt idx="5543">
                  <c:v>42967.052835648137</c:v>
                </c:pt>
                <c:pt idx="5544">
                  <c:v>42967.094386574077</c:v>
                </c:pt>
                <c:pt idx="5545">
                  <c:v>42967.13616898148</c:v>
                </c:pt>
                <c:pt idx="5546">
                  <c:v>42967.177719907413</c:v>
                </c:pt>
                <c:pt idx="5547">
                  <c:v>42967.219502314823</c:v>
                </c:pt>
                <c:pt idx="5548">
                  <c:v>42967.261053240742</c:v>
                </c:pt>
                <c:pt idx="5549">
                  <c:v>42967.302847222221</c:v>
                </c:pt>
                <c:pt idx="5550">
                  <c:v>42967.344386574077</c:v>
                </c:pt>
                <c:pt idx="5551">
                  <c:v>42967.386180555557</c:v>
                </c:pt>
                <c:pt idx="5552">
                  <c:v>42967.427719907413</c:v>
                </c:pt>
                <c:pt idx="5553">
                  <c:v>42967.469502314823</c:v>
                </c:pt>
                <c:pt idx="5554">
                  <c:v>42967.511053240742</c:v>
                </c:pt>
                <c:pt idx="5555">
                  <c:v>42967.552835648137</c:v>
                </c:pt>
                <c:pt idx="5556">
                  <c:v>42967.594409722216</c:v>
                </c:pt>
                <c:pt idx="5557">
                  <c:v>42967.63622685185</c:v>
                </c:pt>
                <c:pt idx="5558">
                  <c:v>42967.677743055552</c:v>
                </c:pt>
                <c:pt idx="5559">
                  <c:v>42967.719594907408</c:v>
                </c:pt>
                <c:pt idx="5560">
                  <c:v>42967.76116898148</c:v>
                </c:pt>
                <c:pt idx="5561">
                  <c:v>42967.802939814806</c:v>
                </c:pt>
                <c:pt idx="5562">
                  <c:v>42967.844502314823</c:v>
                </c:pt>
                <c:pt idx="5563">
                  <c:v>42967.886284722219</c:v>
                </c:pt>
                <c:pt idx="5564">
                  <c:v>42967.927835648137</c:v>
                </c:pt>
                <c:pt idx="5565">
                  <c:v>42967.969618055547</c:v>
                </c:pt>
                <c:pt idx="5566">
                  <c:v>42968.01116898148</c:v>
                </c:pt>
                <c:pt idx="5567">
                  <c:v>42968.052951388891</c:v>
                </c:pt>
                <c:pt idx="5568">
                  <c:v>42968.094502314823</c:v>
                </c:pt>
                <c:pt idx="5569">
                  <c:v>42968.136296296303</c:v>
                </c:pt>
                <c:pt idx="5570">
                  <c:v>42968.177835648137</c:v>
                </c:pt>
                <c:pt idx="5571">
                  <c:v>42968.219629629632</c:v>
                </c:pt>
                <c:pt idx="5572">
                  <c:v>42968.26116898148</c:v>
                </c:pt>
                <c:pt idx="5573">
                  <c:v>42968.302951388891</c:v>
                </c:pt>
                <c:pt idx="5574">
                  <c:v>42968.344502314823</c:v>
                </c:pt>
                <c:pt idx="5575">
                  <c:v>42968.386284722219</c:v>
                </c:pt>
                <c:pt idx="5576">
                  <c:v>42968.427835648137</c:v>
                </c:pt>
                <c:pt idx="5577">
                  <c:v>42968.469664351847</c:v>
                </c:pt>
                <c:pt idx="5578">
                  <c:v>42968.511180555557</c:v>
                </c:pt>
                <c:pt idx="5579">
                  <c:v>42968.55296296296</c:v>
                </c:pt>
                <c:pt idx="5580">
                  <c:v>42968.594537037039</c:v>
                </c:pt>
                <c:pt idx="5581">
                  <c:v>42968.636319444442</c:v>
                </c:pt>
                <c:pt idx="5582">
                  <c:v>42968.677870370368</c:v>
                </c:pt>
                <c:pt idx="5583">
                  <c:v>42968.719710648147</c:v>
                </c:pt>
                <c:pt idx="5584">
                  <c:v>42968.761273148149</c:v>
                </c:pt>
                <c:pt idx="5585">
                  <c:v>42968.803055555552</c:v>
                </c:pt>
                <c:pt idx="5586">
                  <c:v>42968.844606481478</c:v>
                </c:pt>
                <c:pt idx="5587">
                  <c:v>42968.886400462958</c:v>
                </c:pt>
                <c:pt idx="5588">
                  <c:v>42968.927939814806</c:v>
                </c:pt>
                <c:pt idx="5589">
                  <c:v>42968.969733796293</c:v>
                </c:pt>
                <c:pt idx="5590">
                  <c:v>42969.011273148149</c:v>
                </c:pt>
                <c:pt idx="5591">
                  <c:v>42969.053055555552</c:v>
                </c:pt>
                <c:pt idx="5592">
                  <c:v>42969.094606481478</c:v>
                </c:pt>
                <c:pt idx="5593">
                  <c:v>42969.136388888888</c:v>
                </c:pt>
                <c:pt idx="5594">
                  <c:v>42969.177939814806</c:v>
                </c:pt>
                <c:pt idx="5595">
                  <c:v>42969.219768518517</c:v>
                </c:pt>
                <c:pt idx="5596">
                  <c:v>42969.261284722219</c:v>
                </c:pt>
                <c:pt idx="5597">
                  <c:v>42969.303067129629</c:v>
                </c:pt>
                <c:pt idx="5598">
                  <c:v>42969.344618055547</c:v>
                </c:pt>
                <c:pt idx="5599">
                  <c:v>42969.386400462958</c:v>
                </c:pt>
                <c:pt idx="5600">
                  <c:v>42969.427951388891</c:v>
                </c:pt>
                <c:pt idx="5601">
                  <c:v>42969.469733796293</c:v>
                </c:pt>
                <c:pt idx="5602">
                  <c:v>42969.511284722219</c:v>
                </c:pt>
                <c:pt idx="5603">
                  <c:v>42969.553067129629</c:v>
                </c:pt>
                <c:pt idx="5604">
                  <c:v>42969.594641203701</c:v>
                </c:pt>
                <c:pt idx="5605">
                  <c:v>42969.636423611111</c:v>
                </c:pt>
                <c:pt idx="5606">
                  <c:v>42969.677974537037</c:v>
                </c:pt>
                <c:pt idx="5607">
                  <c:v>42969.719814814824</c:v>
                </c:pt>
                <c:pt idx="5608">
                  <c:v>42969.761377314811</c:v>
                </c:pt>
                <c:pt idx="5609">
                  <c:v>42969.803171296298</c:v>
                </c:pt>
                <c:pt idx="5610">
                  <c:v>42969.844710648147</c:v>
                </c:pt>
                <c:pt idx="5611">
                  <c:v>42969.886493055557</c:v>
                </c:pt>
                <c:pt idx="5612">
                  <c:v>42969.928043981483</c:v>
                </c:pt>
                <c:pt idx="5613">
                  <c:v>42969.969826388893</c:v>
                </c:pt>
                <c:pt idx="5614">
                  <c:v>42970.011377314811</c:v>
                </c:pt>
                <c:pt idx="5615">
                  <c:v>42970.053206018521</c:v>
                </c:pt>
                <c:pt idx="5616">
                  <c:v>42970.094722222217</c:v>
                </c:pt>
                <c:pt idx="5617">
                  <c:v>42970.136504629627</c:v>
                </c:pt>
                <c:pt idx="5618">
                  <c:v>42970.178055555552</c:v>
                </c:pt>
                <c:pt idx="5619">
                  <c:v>42970.219837962963</c:v>
                </c:pt>
                <c:pt idx="5620">
                  <c:v>42970.261388888888</c:v>
                </c:pt>
                <c:pt idx="5621">
                  <c:v>42970.303171296298</c:v>
                </c:pt>
                <c:pt idx="5622">
                  <c:v>42970.344722222217</c:v>
                </c:pt>
                <c:pt idx="5623">
                  <c:v>42970.386504629627</c:v>
                </c:pt>
                <c:pt idx="5624">
                  <c:v>42970.428055555552</c:v>
                </c:pt>
                <c:pt idx="5625">
                  <c:v>42970.469837962963</c:v>
                </c:pt>
                <c:pt idx="5626">
                  <c:v>42970.511388888888</c:v>
                </c:pt>
                <c:pt idx="5627">
                  <c:v>42970.553182870368</c:v>
                </c:pt>
                <c:pt idx="5628">
                  <c:v>42970.59474537037</c:v>
                </c:pt>
                <c:pt idx="5629">
                  <c:v>42970.63653935185</c:v>
                </c:pt>
                <c:pt idx="5630">
                  <c:v>42970.678078703713</c:v>
                </c:pt>
                <c:pt idx="5631">
                  <c:v>42970.719930555562</c:v>
                </c:pt>
                <c:pt idx="5632">
                  <c:v>42970.761504629627</c:v>
                </c:pt>
                <c:pt idx="5633">
                  <c:v>42970.803287037037</c:v>
                </c:pt>
                <c:pt idx="5634">
                  <c:v>42970.844837962963</c:v>
                </c:pt>
                <c:pt idx="5635">
                  <c:v>42970.886620370373</c:v>
                </c:pt>
                <c:pt idx="5636">
                  <c:v>42970.928171296298</c:v>
                </c:pt>
                <c:pt idx="5637">
                  <c:v>42970.97</c:v>
                </c:pt>
                <c:pt idx="5638">
                  <c:v>42971.011516203696</c:v>
                </c:pt>
                <c:pt idx="5639">
                  <c:v>42971.053298611107</c:v>
                </c:pt>
                <c:pt idx="5640">
                  <c:v>42971.094849537039</c:v>
                </c:pt>
                <c:pt idx="5641">
                  <c:v>42971.136631944442</c:v>
                </c:pt>
                <c:pt idx="5642">
                  <c:v>42971.178182870368</c:v>
                </c:pt>
                <c:pt idx="5643">
                  <c:v>42971.219965277778</c:v>
                </c:pt>
                <c:pt idx="5644">
                  <c:v>42971.261516203696</c:v>
                </c:pt>
                <c:pt idx="5645">
                  <c:v>42971.303298611107</c:v>
                </c:pt>
                <c:pt idx="5646">
                  <c:v>42971.344849537039</c:v>
                </c:pt>
                <c:pt idx="5647">
                  <c:v>42971.386631944442</c:v>
                </c:pt>
                <c:pt idx="5648">
                  <c:v>42971.428182870368</c:v>
                </c:pt>
                <c:pt idx="5649">
                  <c:v>42971.469976851848</c:v>
                </c:pt>
                <c:pt idx="5650">
                  <c:v>42971.511516203696</c:v>
                </c:pt>
                <c:pt idx="5651">
                  <c:v>42971.553310185183</c:v>
                </c:pt>
                <c:pt idx="5652">
                  <c:v>42971.594849537039</c:v>
                </c:pt>
                <c:pt idx="5653">
                  <c:v>42971.636631944442</c:v>
                </c:pt>
                <c:pt idx="5654">
                  <c:v>42971.678182870368</c:v>
                </c:pt>
                <c:pt idx="5655">
                  <c:v>42971.720023148147</c:v>
                </c:pt>
                <c:pt idx="5656">
                  <c:v>42971.76158564815</c:v>
                </c:pt>
                <c:pt idx="5657">
                  <c:v>42971.803252314807</c:v>
                </c:pt>
                <c:pt idx="5658">
                  <c:v>42971.845034722217</c:v>
                </c:pt>
                <c:pt idx="5659">
                  <c:v>42971.88658564815</c:v>
                </c:pt>
                <c:pt idx="5660">
                  <c:v>42971.928252314807</c:v>
                </c:pt>
                <c:pt idx="5661">
                  <c:v>42971.970034722217</c:v>
                </c:pt>
                <c:pt idx="5662">
                  <c:v>42972.01158564815</c:v>
                </c:pt>
                <c:pt idx="5663">
                  <c:v>42972.053252314807</c:v>
                </c:pt>
                <c:pt idx="5664">
                  <c:v>42972.095046296286</c:v>
                </c:pt>
                <c:pt idx="5665">
                  <c:v>42972.13658564815</c:v>
                </c:pt>
                <c:pt idx="5666">
                  <c:v>42972.178252314807</c:v>
                </c:pt>
                <c:pt idx="5667">
                  <c:v>42972.220034722217</c:v>
                </c:pt>
                <c:pt idx="5668">
                  <c:v>42972.26158564815</c:v>
                </c:pt>
                <c:pt idx="5669">
                  <c:v>42972.303252314807</c:v>
                </c:pt>
                <c:pt idx="5670">
                  <c:v>42972.345081018517</c:v>
                </c:pt>
                <c:pt idx="5671">
                  <c:v>42972.386597222219</c:v>
                </c:pt>
                <c:pt idx="5672">
                  <c:v>42972.428379629629</c:v>
                </c:pt>
                <c:pt idx="5673">
                  <c:v>42972.469930555562</c:v>
                </c:pt>
                <c:pt idx="5674">
                  <c:v>42972.511712962973</c:v>
                </c:pt>
                <c:pt idx="5675">
                  <c:v>42972.553263888891</c:v>
                </c:pt>
                <c:pt idx="5676">
                  <c:v>42972.595069444447</c:v>
                </c:pt>
                <c:pt idx="5677">
                  <c:v>42972.636620370373</c:v>
                </c:pt>
                <c:pt idx="5678">
                  <c:v>42972.678402777783</c:v>
                </c:pt>
                <c:pt idx="5679">
                  <c:v>42972.720023148147</c:v>
                </c:pt>
                <c:pt idx="5680">
                  <c:v>42972.761828703697</c:v>
                </c:pt>
                <c:pt idx="5681">
                  <c:v>42972.803379629629</c:v>
                </c:pt>
                <c:pt idx="5682">
                  <c:v>42972.845173611109</c:v>
                </c:pt>
                <c:pt idx="5683">
                  <c:v>42972.886712962973</c:v>
                </c:pt>
                <c:pt idx="5684">
                  <c:v>42972.928506944438</c:v>
                </c:pt>
                <c:pt idx="5685">
                  <c:v>42972.970046296286</c:v>
                </c:pt>
                <c:pt idx="5686">
                  <c:v>42973.011828703697</c:v>
                </c:pt>
                <c:pt idx="5687">
                  <c:v>42973.053379629629</c:v>
                </c:pt>
                <c:pt idx="5688">
                  <c:v>42973.09516203704</c:v>
                </c:pt>
                <c:pt idx="5689">
                  <c:v>42973.136712962973</c:v>
                </c:pt>
                <c:pt idx="5690">
                  <c:v>42973.178541666668</c:v>
                </c:pt>
                <c:pt idx="5691">
                  <c:v>42973.220057870371</c:v>
                </c:pt>
                <c:pt idx="5692">
                  <c:v>42973.261840277781</c:v>
                </c:pt>
                <c:pt idx="5693">
                  <c:v>42973.303391203714</c:v>
                </c:pt>
                <c:pt idx="5694">
                  <c:v>42973.345173611109</c:v>
                </c:pt>
                <c:pt idx="5695">
                  <c:v>42973.386724537027</c:v>
                </c:pt>
                <c:pt idx="5696">
                  <c:v>42973.428506944438</c:v>
                </c:pt>
                <c:pt idx="5697">
                  <c:v>42973.470057870371</c:v>
                </c:pt>
                <c:pt idx="5698">
                  <c:v>42973.511840277781</c:v>
                </c:pt>
                <c:pt idx="5699">
                  <c:v>42973.553391203714</c:v>
                </c:pt>
                <c:pt idx="5700">
                  <c:v>42973.595185185193</c:v>
                </c:pt>
                <c:pt idx="5701">
                  <c:v>42973.636724537027</c:v>
                </c:pt>
                <c:pt idx="5702">
                  <c:v>42973.678518518522</c:v>
                </c:pt>
                <c:pt idx="5703">
                  <c:v>42973.720104166663</c:v>
                </c:pt>
                <c:pt idx="5704">
                  <c:v>42973.761793981481</c:v>
                </c:pt>
                <c:pt idx="5705">
                  <c:v>42973.803576388891</c:v>
                </c:pt>
                <c:pt idx="5706">
                  <c:v>42973.845127314817</c:v>
                </c:pt>
                <c:pt idx="5707">
                  <c:v>42973.886793981481</c:v>
                </c:pt>
                <c:pt idx="5708">
                  <c:v>42973.928576388891</c:v>
                </c:pt>
                <c:pt idx="5709">
                  <c:v>42973.970173611109</c:v>
                </c:pt>
                <c:pt idx="5710">
                  <c:v>42974.011805555558</c:v>
                </c:pt>
                <c:pt idx="5711">
                  <c:v>42974.053587962961</c:v>
                </c:pt>
                <c:pt idx="5712">
                  <c:v>42974.095138888893</c:v>
                </c:pt>
                <c:pt idx="5713">
                  <c:v>42974.136805555558</c:v>
                </c:pt>
                <c:pt idx="5714">
                  <c:v>42974.178587962961</c:v>
                </c:pt>
                <c:pt idx="5715">
                  <c:v>42974.220138888893</c:v>
                </c:pt>
                <c:pt idx="5716">
                  <c:v>42974.261805555558</c:v>
                </c:pt>
                <c:pt idx="5717">
                  <c:v>42974.303587962961</c:v>
                </c:pt>
                <c:pt idx="5718">
                  <c:v>42974.345138888893</c:v>
                </c:pt>
                <c:pt idx="5719">
                  <c:v>42974.386805555558</c:v>
                </c:pt>
                <c:pt idx="5720">
                  <c:v>42974.428599537037</c:v>
                </c:pt>
                <c:pt idx="5721">
                  <c:v>42974.470138888893</c:v>
                </c:pt>
                <c:pt idx="5722">
                  <c:v>42974.511805555558</c:v>
                </c:pt>
                <c:pt idx="5723">
                  <c:v>42974.553587962961</c:v>
                </c:pt>
                <c:pt idx="5724">
                  <c:v>42974.59516203704</c:v>
                </c:pt>
                <c:pt idx="5725">
                  <c:v>42974.636967592603</c:v>
                </c:pt>
                <c:pt idx="5726">
                  <c:v>42974.678483796299</c:v>
                </c:pt>
                <c:pt idx="5727">
                  <c:v>42974.720277777778</c:v>
                </c:pt>
                <c:pt idx="5728">
                  <c:v>42974.76190972222</c:v>
                </c:pt>
                <c:pt idx="5729">
                  <c:v>42974.803680555553</c:v>
                </c:pt>
                <c:pt idx="5730">
                  <c:v>42974.845243055563</c:v>
                </c:pt>
                <c:pt idx="5731">
                  <c:v>42974.887025462973</c:v>
                </c:pt>
                <c:pt idx="5732">
                  <c:v>42974.928576388891</c:v>
                </c:pt>
                <c:pt idx="5733">
                  <c:v>42974.970358796287</c:v>
                </c:pt>
                <c:pt idx="5734">
                  <c:v>42975.01190972222</c:v>
                </c:pt>
                <c:pt idx="5735">
                  <c:v>42975.05369212963</c:v>
                </c:pt>
                <c:pt idx="5736">
                  <c:v>42975.095243055563</c:v>
                </c:pt>
                <c:pt idx="5737">
                  <c:v>42975.137037037042</c:v>
                </c:pt>
                <c:pt idx="5738">
                  <c:v>42975.178576388891</c:v>
                </c:pt>
                <c:pt idx="5739">
                  <c:v>42975.220370370371</c:v>
                </c:pt>
                <c:pt idx="5740">
                  <c:v>42975.26190972222</c:v>
                </c:pt>
                <c:pt idx="5741">
                  <c:v>42975.30369212963</c:v>
                </c:pt>
                <c:pt idx="5742">
                  <c:v>42975.345243055563</c:v>
                </c:pt>
                <c:pt idx="5743">
                  <c:v>42975.387025462973</c:v>
                </c:pt>
                <c:pt idx="5744">
                  <c:v>42975.428576388891</c:v>
                </c:pt>
                <c:pt idx="5745">
                  <c:v>42975.470405092587</c:v>
                </c:pt>
                <c:pt idx="5746">
                  <c:v>42975.511921296304</c:v>
                </c:pt>
                <c:pt idx="5747">
                  <c:v>42975.553703703707</c:v>
                </c:pt>
                <c:pt idx="5748">
                  <c:v>42975.595277777778</c:v>
                </c:pt>
                <c:pt idx="5749">
                  <c:v>42975.637060185189</c:v>
                </c:pt>
                <c:pt idx="5750">
                  <c:v>42975.678611111107</c:v>
                </c:pt>
                <c:pt idx="5751">
                  <c:v>42975.720451388886</c:v>
                </c:pt>
                <c:pt idx="5752">
                  <c:v>42975.762013888889</c:v>
                </c:pt>
                <c:pt idx="5753">
                  <c:v>42975.803796296299</c:v>
                </c:pt>
                <c:pt idx="5754">
                  <c:v>42975.845347222217</c:v>
                </c:pt>
                <c:pt idx="5755">
                  <c:v>42975.887141203697</c:v>
                </c:pt>
                <c:pt idx="5756">
                  <c:v>42975.928680555553</c:v>
                </c:pt>
                <c:pt idx="5757">
                  <c:v>42975.970347222217</c:v>
                </c:pt>
                <c:pt idx="5758">
                  <c:v>42976.012129629627</c:v>
                </c:pt>
                <c:pt idx="5759">
                  <c:v>42976.053680555553</c:v>
                </c:pt>
                <c:pt idx="5760">
                  <c:v>42976.095347222217</c:v>
                </c:pt>
                <c:pt idx="5761">
                  <c:v>42976.137129629627</c:v>
                </c:pt>
                <c:pt idx="5762">
                  <c:v>42976.178726851853</c:v>
                </c:pt>
                <c:pt idx="5763">
                  <c:v>42976.22047453704</c:v>
                </c:pt>
                <c:pt idx="5764">
                  <c:v>42976.262025462973</c:v>
                </c:pt>
                <c:pt idx="5765">
                  <c:v>42976.303796296299</c:v>
                </c:pt>
                <c:pt idx="5766">
                  <c:v>42976.345358796287</c:v>
                </c:pt>
                <c:pt idx="5767">
                  <c:v>42976.387141203697</c:v>
                </c:pt>
                <c:pt idx="5768">
                  <c:v>42976.42869212963</c:v>
                </c:pt>
                <c:pt idx="5769">
                  <c:v>42976.47047453704</c:v>
                </c:pt>
                <c:pt idx="5770">
                  <c:v>42976.512025462973</c:v>
                </c:pt>
                <c:pt idx="5771">
                  <c:v>42976.553807870368</c:v>
                </c:pt>
                <c:pt idx="5772">
                  <c:v>42976.595381944448</c:v>
                </c:pt>
                <c:pt idx="5773">
                  <c:v>42976.637048611112</c:v>
                </c:pt>
                <c:pt idx="5774">
                  <c:v>42976.678842592592</c:v>
                </c:pt>
                <c:pt idx="5775">
                  <c:v>42976.720416666663</c:v>
                </c:pt>
                <c:pt idx="5776">
                  <c:v>42976.762141203697</c:v>
                </c:pt>
                <c:pt idx="5777">
                  <c:v>42976.803923611107</c:v>
                </c:pt>
                <c:pt idx="5778">
                  <c:v>42976.84547453704</c:v>
                </c:pt>
                <c:pt idx="5779">
                  <c:v>42976.887141203697</c:v>
                </c:pt>
                <c:pt idx="5780">
                  <c:v>42976.928923611107</c:v>
                </c:pt>
                <c:pt idx="5781">
                  <c:v>42976.970520833333</c:v>
                </c:pt>
                <c:pt idx="5782">
                  <c:v>42977.012152777781</c:v>
                </c:pt>
                <c:pt idx="5783">
                  <c:v>42977.053935185177</c:v>
                </c:pt>
                <c:pt idx="5784">
                  <c:v>42977.095486111109</c:v>
                </c:pt>
                <c:pt idx="5785">
                  <c:v>42977.137152777781</c:v>
                </c:pt>
                <c:pt idx="5786">
                  <c:v>42977.178935185177</c:v>
                </c:pt>
                <c:pt idx="5787">
                  <c:v>42977.220486111109</c:v>
                </c:pt>
                <c:pt idx="5788">
                  <c:v>42977.262152777781</c:v>
                </c:pt>
                <c:pt idx="5789">
                  <c:v>42977.303935185177</c:v>
                </c:pt>
                <c:pt idx="5790">
                  <c:v>42977.345486111109</c:v>
                </c:pt>
                <c:pt idx="5791">
                  <c:v>42977.387152777781</c:v>
                </c:pt>
                <c:pt idx="5792">
                  <c:v>42977.428946759261</c:v>
                </c:pt>
                <c:pt idx="5793">
                  <c:v>42977.470486111109</c:v>
                </c:pt>
                <c:pt idx="5794">
                  <c:v>42977.512152777781</c:v>
                </c:pt>
                <c:pt idx="5795">
                  <c:v>42977.553935185177</c:v>
                </c:pt>
                <c:pt idx="5796">
                  <c:v>42977.595509259263</c:v>
                </c:pt>
                <c:pt idx="5797">
                  <c:v>42977.637199074074</c:v>
                </c:pt>
                <c:pt idx="5798">
                  <c:v>42977.678946759261</c:v>
                </c:pt>
                <c:pt idx="5799">
                  <c:v>42977.720543981479</c:v>
                </c:pt>
                <c:pt idx="5800">
                  <c:v>42977.762245370373</c:v>
                </c:pt>
                <c:pt idx="5801">
                  <c:v>42977.804027777784</c:v>
                </c:pt>
                <c:pt idx="5802">
                  <c:v>42977.845590277779</c:v>
                </c:pt>
                <c:pt idx="5803">
                  <c:v>42977.887256944443</c:v>
                </c:pt>
                <c:pt idx="5804">
                  <c:v>42977.929039351853</c:v>
                </c:pt>
                <c:pt idx="5805">
                  <c:v>42977.970590277779</c:v>
                </c:pt>
                <c:pt idx="5806">
                  <c:v>42978.012256944443</c:v>
                </c:pt>
                <c:pt idx="5807">
                  <c:v>42978.054050925923</c:v>
                </c:pt>
                <c:pt idx="5808">
                  <c:v>42978.095590277779</c:v>
                </c:pt>
                <c:pt idx="5809">
                  <c:v>42978.137256944443</c:v>
                </c:pt>
                <c:pt idx="5810">
                  <c:v>42978.179039351853</c:v>
                </c:pt>
                <c:pt idx="5811">
                  <c:v>42978.220590277779</c:v>
                </c:pt>
                <c:pt idx="5812">
                  <c:v>42978.262256944443</c:v>
                </c:pt>
                <c:pt idx="5813">
                  <c:v>42978.304085648153</c:v>
                </c:pt>
                <c:pt idx="5814">
                  <c:v>42978.345601851863</c:v>
                </c:pt>
                <c:pt idx="5815">
                  <c:v>42978.38726851852</c:v>
                </c:pt>
                <c:pt idx="5816">
                  <c:v>42978.429039351853</c:v>
                </c:pt>
                <c:pt idx="5817">
                  <c:v>42978.470601851863</c:v>
                </c:pt>
                <c:pt idx="5818">
                  <c:v>42978.51226851852</c:v>
                </c:pt>
                <c:pt idx="5819">
                  <c:v>42978.554050925923</c:v>
                </c:pt>
                <c:pt idx="5820">
                  <c:v>42978.595625000002</c:v>
                </c:pt>
                <c:pt idx="5821">
                  <c:v>42978.637291666673</c:v>
                </c:pt>
                <c:pt idx="5822">
                  <c:v>42978.679085648153</c:v>
                </c:pt>
                <c:pt idx="5823">
                  <c:v>42978.720659722218</c:v>
                </c:pt>
                <c:pt idx="5824">
                  <c:v>42978.762361111112</c:v>
                </c:pt>
                <c:pt idx="5825">
                  <c:v>42978.804027777784</c:v>
                </c:pt>
                <c:pt idx="5826">
                  <c:v>42978.845810185187</c:v>
                </c:pt>
                <c:pt idx="5827">
                  <c:v>42978.887361111112</c:v>
                </c:pt>
                <c:pt idx="5828">
                  <c:v>42978.929027777784</c:v>
                </c:pt>
                <c:pt idx="5829">
                  <c:v>42978.970694444448</c:v>
                </c:pt>
                <c:pt idx="5830">
                  <c:v>42979.012407407397</c:v>
                </c:pt>
                <c:pt idx="5831">
                  <c:v>42979.054155092592</c:v>
                </c:pt>
                <c:pt idx="5832">
                  <c:v>42979.095706018517</c:v>
                </c:pt>
                <c:pt idx="5833">
                  <c:v>42979.137372685182</c:v>
                </c:pt>
                <c:pt idx="5834">
                  <c:v>42979.179039351853</c:v>
                </c:pt>
                <c:pt idx="5835">
                  <c:v>42979.220821759263</c:v>
                </c:pt>
                <c:pt idx="5836">
                  <c:v>42979.262372685182</c:v>
                </c:pt>
                <c:pt idx="5837">
                  <c:v>42979.304039351853</c:v>
                </c:pt>
                <c:pt idx="5838">
                  <c:v>42979.345706018517</c:v>
                </c:pt>
                <c:pt idx="5839">
                  <c:v>42979.387488425928</c:v>
                </c:pt>
                <c:pt idx="5840">
                  <c:v>42979.429039351853</c:v>
                </c:pt>
                <c:pt idx="5841">
                  <c:v>42979.470706018517</c:v>
                </c:pt>
                <c:pt idx="5842">
                  <c:v>42979.512372685182</c:v>
                </c:pt>
                <c:pt idx="5843">
                  <c:v>42979.554166666669</c:v>
                </c:pt>
                <c:pt idx="5844">
                  <c:v>42979.595706018517</c:v>
                </c:pt>
                <c:pt idx="5845">
                  <c:v>42979.637372685182</c:v>
                </c:pt>
                <c:pt idx="5846">
                  <c:v>42979.679039351853</c:v>
                </c:pt>
                <c:pt idx="5847">
                  <c:v>42979.720868055563</c:v>
                </c:pt>
                <c:pt idx="5848">
                  <c:v>42979.762488425928</c:v>
                </c:pt>
                <c:pt idx="5849">
                  <c:v>42979.804120370369</c:v>
                </c:pt>
                <c:pt idx="5850">
                  <c:v>42979.84578703704</c:v>
                </c:pt>
                <c:pt idx="5851">
                  <c:v>42979.887557870366</c:v>
                </c:pt>
                <c:pt idx="5852">
                  <c:v>42979.929120370369</c:v>
                </c:pt>
                <c:pt idx="5853">
                  <c:v>42979.97078703704</c:v>
                </c:pt>
                <c:pt idx="5854">
                  <c:v>42980.012453703697</c:v>
                </c:pt>
                <c:pt idx="5855">
                  <c:v>42980.054236111107</c:v>
                </c:pt>
                <c:pt idx="5856">
                  <c:v>42980.09578703704</c:v>
                </c:pt>
                <c:pt idx="5857">
                  <c:v>42980.137453703697</c:v>
                </c:pt>
                <c:pt idx="5858">
                  <c:v>42980.179120370369</c:v>
                </c:pt>
                <c:pt idx="5859">
                  <c:v>42980.220914351848</c:v>
                </c:pt>
                <c:pt idx="5860">
                  <c:v>42980.262453703697</c:v>
                </c:pt>
                <c:pt idx="5861">
                  <c:v>42980.304120370369</c:v>
                </c:pt>
                <c:pt idx="5862">
                  <c:v>42980.345902777779</c:v>
                </c:pt>
                <c:pt idx="5863">
                  <c:v>42980.387569444443</c:v>
                </c:pt>
                <c:pt idx="5864">
                  <c:v>42980.429236111107</c:v>
                </c:pt>
                <c:pt idx="5865">
                  <c:v>42980.470949074072</c:v>
                </c:pt>
                <c:pt idx="5866">
                  <c:v>42980.51258101852</c:v>
                </c:pt>
                <c:pt idx="5867">
                  <c:v>42980.554247685177</c:v>
                </c:pt>
                <c:pt idx="5868">
                  <c:v>42980.595914351848</c:v>
                </c:pt>
                <c:pt idx="5869">
                  <c:v>42980.63758101852</c:v>
                </c:pt>
                <c:pt idx="5870">
                  <c:v>42980.679247685177</c:v>
                </c:pt>
                <c:pt idx="5871">
                  <c:v>42980.720960648148</c:v>
                </c:pt>
                <c:pt idx="5872">
                  <c:v>42980.762650462973</c:v>
                </c:pt>
                <c:pt idx="5873">
                  <c:v>42980.80431712963</c:v>
                </c:pt>
                <c:pt idx="5874">
                  <c:v>42980.845983796287</c:v>
                </c:pt>
                <c:pt idx="5875">
                  <c:v>42980.887650462973</c:v>
                </c:pt>
                <c:pt idx="5876">
                  <c:v>42980.92931712963</c:v>
                </c:pt>
                <c:pt idx="5877">
                  <c:v>42980.970983796287</c:v>
                </c:pt>
                <c:pt idx="5878">
                  <c:v>42981.012650462973</c:v>
                </c:pt>
                <c:pt idx="5879">
                  <c:v>42981.05431712963</c:v>
                </c:pt>
                <c:pt idx="5880">
                  <c:v>42981.095983796287</c:v>
                </c:pt>
                <c:pt idx="5881">
                  <c:v>42981.137650462973</c:v>
                </c:pt>
                <c:pt idx="5882">
                  <c:v>42981.17931712963</c:v>
                </c:pt>
                <c:pt idx="5883">
                  <c:v>42981.220983796287</c:v>
                </c:pt>
                <c:pt idx="5884">
                  <c:v>42981.262650462973</c:v>
                </c:pt>
                <c:pt idx="5885">
                  <c:v>42981.30431712963</c:v>
                </c:pt>
                <c:pt idx="5886">
                  <c:v>42981.345983796287</c:v>
                </c:pt>
                <c:pt idx="5887">
                  <c:v>42981.387650462973</c:v>
                </c:pt>
                <c:pt idx="5888">
                  <c:v>42981.42931712963</c:v>
                </c:pt>
                <c:pt idx="5889">
                  <c:v>42981.470983796287</c:v>
                </c:pt>
                <c:pt idx="5890">
                  <c:v>42981.512650462973</c:v>
                </c:pt>
                <c:pt idx="5891">
                  <c:v>42981.55431712963</c:v>
                </c:pt>
                <c:pt idx="5892">
                  <c:v>42981.596006944441</c:v>
                </c:pt>
                <c:pt idx="5893">
                  <c:v>42981.637673611112</c:v>
                </c:pt>
                <c:pt idx="5894">
                  <c:v>42981.679340277777</c:v>
                </c:pt>
                <c:pt idx="5895">
                  <c:v>42981.721030092587</c:v>
                </c:pt>
                <c:pt idx="5896">
                  <c:v>42981.762754629628</c:v>
                </c:pt>
                <c:pt idx="5897">
                  <c:v>42981.8044212963</c:v>
                </c:pt>
                <c:pt idx="5898">
                  <c:v>42981.846087962957</c:v>
                </c:pt>
                <c:pt idx="5899">
                  <c:v>42981.887754629628</c:v>
                </c:pt>
                <c:pt idx="5900">
                  <c:v>42981.9294212963</c:v>
                </c:pt>
                <c:pt idx="5901">
                  <c:v>42981.971087962957</c:v>
                </c:pt>
                <c:pt idx="5902">
                  <c:v>42982.012754629628</c:v>
                </c:pt>
                <c:pt idx="5903">
                  <c:v>42982.0544212963</c:v>
                </c:pt>
                <c:pt idx="5904">
                  <c:v>42982.096087962957</c:v>
                </c:pt>
                <c:pt idx="5905">
                  <c:v>42982.137754629628</c:v>
                </c:pt>
                <c:pt idx="5906">
                  <c:v>42982.1794212963</c:v>
                </c:pt>
                <c:pt idx="5907">
                  <c:v>42982.221087962957</c:v>
                </c:pt>
                <c:pt idx="5908">
                  <c:v>42982.262754629628</c:v>
                </c:pt>
                <c:pt idx="5909">
                  <c:v>42982.3044212963</c:v>
                </c:pt>
                <c:pt idx="5910">
                  <c:v>42982.346087962957</c:v>
                </c:pt>
                <c:pt idx="5911">
                  <c:v>42982.387754629628</c:v>
                </c:pt>
                <c:pt idx="5912">
                  <c:v>42982.4294212963</c:v>
                </c:pt>
                <c:pt idx="5913">
                  <c:v>42982.471087962957</c:v>
                </c:pt>
                <c:pt idx="5914">
                  <c:v>42982.512754629628</c:v>
                </c:pt>
                <c:pt idx="5915">
                  <c:v>42982.5544212963</c:v>
                </c:pt>
                <c:pt idx="5916">
                  <c:v>42982.59611111111</c:v>
                </c:pt>
                <c:pt idx="5917">
                  <c:v>42982.637777777767</c:v>
                </c:pt>
                <c:pt idx="5918">
                  <c:v>42982.679444444453</c:v>
                </c:pt>
                <c:pt idx="5919">
                  <c:v>42982.721168981479</c:v>
                </c:pt>
                <c:pt idx="5920">
                  <c:v>42982.76284722222</c:v>
                </c:pt>
                <c:pt idx="5921">
                  <c:v>42982.804513888892</c:v>
                </c:pt>
                <c:pt idx="5922">
                  <c:v>42982.846180555563</c:v>
                </c:pt>
                <c:pt idx="5923">
                  <c:v>42982.88784722222</c:v>
                </c:pt>
                <c:pt idx="5924">
                  <c:v>42982.929513888892</c:v>
                </c:pt>
                <c:pt idx="5925">
                  <c:v>42982.971180555563</c:v>
                </c:pt>
                <c:pt idx="5926">
                  <c:v>42983.01284722222</c:v>
                </c:pt>
                <c:pt idx="5927">
                  <c:v>42983.054513888892</c:v>
                </c:pt>
                <c:pt idx="5928">
                  <c:v>42983.096180555563</c:v>
                </c:pt>
                <c:pt idx="5929">
                  <c:v>42983.13784722222</c:v>
                </c:pt>
                <c:pt idx="5930">
                  <c:v>42983.179513888892</c:v>
                </c:pt>
                <c:pt idx="5931">
                  <c:v>42983.221180555563</c:v>
                </c:pt>
                <c:pt idx="5932">
                  <c:v>42983.26284722222</c:v>
                </c:pt>
                <c:pt idx="5933">
                  <c:v>42983.304513888892</c:v>
                </c:pt>
                <c:pt idx="5934">
                  <c:v>42983.346180555563</c:v>
                </c:pt>
                <c:pt idx="5935">
                  <c:v>42983.38784722222</c:v>
                </c:pt>
                <c:pt idx="5936">
                  <c:v>42983.429513888892</c:v>
                </c:pt>
                <c:pt idx="5937">
                  <c:v>42983.471180555563</c:v>
                </c:pt>
                <c:pt idx="5938">
                  <c:v>42983.51284722222</c:v>
                </c:pt>
                <c:pt idx="5939">
                  <c:v>42983.554513888892</c:v>
                </c:pt>
                <c:pt idx="5940">
                  <c:v>42983.596203703702</c:v>
                </c:pt>
                <c:pt idx="5941">
                  <c:v>42983.637870370367</c:v>
                </c:pt>
                <c:pt idx="5942">
                  <c:v>42983.679537037038</c:v>
                </c:pt>
                <c:pt idx="5943">
                  <c:v>42983.721203703702</c:v>
                </c:pt>
                <c:pt idx="5944">
                  <c:v>42983.762881944444</c:v>
                </c:pt>
                <c:pt idx="5945">
                  <c:v>42983.804548611108</c:v>
                </c:pt>
                <c:pt idx="5946">
                  <c:v>42983.846215277779</c:v>
                </c:pt>
                <c:pt idx="5947">
                  <c:v>42983.887881944444</c:v>
                </c:pt>
                <c:pt idx="5948">
                  <c:v>42983.929548611108</c:v>
                </c:pt>
                <c:pt idx="5949">
                  <c:v>42983.971215277779</c:v>
                </c:pt>
                <c:pt idx="5950">
                  <c:v>42984.012881944444</c:v>
                </c:pt>
                <c:pt idx="5951">
                  <c:v>42984.054548611108</c:v>
                </c:pt>
                <c:pt idx="5952">
                  <c:v>42984.096215277779</c:v>
                </c:pt>
                <c:pt idx="5953">
                  <c:v>42984.137766203698</c:v>
                </c:pt>
                <c:pt idx="5954">
                  <c:v>42984.179548611108</c:v>
                </c:pt>
                <c:pt idx="5955">
                  <c:v>42984.221099537041</c:v>
                </c:pt>
                <c:pt idx="5956">
                  <c:v>42984.262881944444</c:v>
                </c:pt>
                <c:pt idx="5957">
                  <c:v>42984.304432870369</c:v>
                </c:pt>
                <c:pt idx="5958">
                  <c:v>42984.346215277779</c:v>
                </c:pt>
                <c:pt idx="5959">
                  <c:v>42984.387766203698</c:v>
                </c:pt>
                <c:pt idx="5960">
                  <c:v>42984.429560185177</c:v>
                </c:pt>
                <c:pt idx="5961">
                  <c:v>42984.471099537041</c:v>
                </c:pt>
                <c:pt idx="5962">
                  <c:v>42984.51289351852</c:v>
                </c:pt>
                <c:pt idx="5963">
                  <c:v>42984.554432870369</c:v>
                </c:pt>
                <c:pt idx="5964">
                  <c:v>42984.596250000002</c:v>
                </c:pt>
                <c:pt idx="5965">
                  <c:v>42984.637789351851</c:v>
                </c:pt>
                <c:pt idx="5966">
                  <c:v>42984.679571759261</c:v>
                </c:pt>
                <c:pt idx="5967">
                  <c:v>42984.72115740741</c:v>
                </c:pt>
                <c:pt idx="5968">
                  <c:v>42984.763101851851</c:v>
                </c:pt>
                <c:pt idx="5969">
                  <c:v>42984.804652777777</c:v>
                </c:pt>
                <c:pt idx="5970">
                  <c:v>42984.846435185187</c:v>
                </c:pt>
                <c:pt idx="5971">
                  <c:v>42984.888032407413</c:v>
                </c:pt>
                <c:pt idx="5972">
                  <c:v>42984.929780092592</c:v>
                </c:pt>
                <c:pt idx="5973">
                  <c:v>42984.971331018518</c:v>
                </c:pt>
                <c:pt idx="5974">
                  <c:v>42985.013101851851</c:v>
                </c:pt>
                <c:pt idx="5975">
                  <c:v>42985.054664351846</c:v>
                </c:pt>
                <c:pt idx="5976">
                  <c:v>42985.096446759257</c:v>
                </c:pt>
                <c:pt idx="5977">
                  <c:v>42985.137997685182</c:v>
                </c:pt>
                <c:pt idx="5978">
                  <c:v>42985.179780092592</c:v>
                </c:pt>
                <c:pt idx="5979">
                  <c:v>42985.221331018518</c:v>
                </c:pt>
                <c:pt idx="5980">
                  <c:v>42985.263113425928</c:v>
                </c:pt>
                <c:pt idx="5981">
                  <c:v>42985.304664351846</c:v>
                </c:pt>
                <c:pt idx="5982">
                  <c:v>42985.346458333333</c:v>
                </c:pt>
                <c:pt idx="5983">
                  <c:v>42985.387997685182</c:v>
                </c:pt>
                <c:pt idx="5984">
                  <c:v>42985.429791666669</c:v>
                </c:pt>
                <c:pt idx="5985">
                  <c:v>42985.471331018518</c:v>
                </c:pt>
                <c:pt idx="5986">
                  <c:v>42985.513113425928</c:v>
                </c:pt>
                <c:pt idx="5987">
                  <c:v>42985.554664351846</c:v>
                </c:pt>
                <c:pt idx="5988">
                  <c:v>42985.596446759257</c:v>
                </c:pt>
                <c:pt idx="5989">
                  <c:v>42985.638043981482</c:v>
                </c:pt>
                <c:pt idx="5990">
                  <c:v>42985.679791666669</c:v>
                </c:pt>
                <c:pt idx="5991">
                  <c:v>42985.721400462957</c:v>
                </c:pt>
                <c:pt idx="5992">
                  <c:v>42985.763194444437</c:v>
                </c:pt>
                <c:pt idx="5993">
                  <c:v>42985.804745370369</c:v>
                </c:pt>
                <c:pt idx="5994">
                  <c:v>42985.84652777778</c:v>
                </c:pt>
                <c:pt idx="5995">
                  <c:v>42985.888078703712</c:v>
                </c:pt>
                <c:pt idx="5996">
                  <c:v>42985.929861111108</c:v>
                </c:pt>
                <c:pt idx="5997">
                  <c:v>42985.971412037034</c:v>
                </c:pt>
                <c:pt idx="5998">
                  <c:v>42986.013194444437</c:v>
                </c:pt>
                <c:pt idx="5999">
                  <c:v>42986.054745370369</c:v>
                </c:pt>
                <c:pt idx="6000">
                  <c:v>42986.09652777778</c:v>
                </c:pt>
                <c:pt idx="6001">
                  <c:v>42986.138078703712</c:v>
                </c:pt>
                <c:pt idx="6002">
                  <c:v>42986.179872685178</c:v>
                </c:pt>
                <c:pt idx="6003">
                  <c:v>42986.221412037034</c:v>
                </c:pt>
                <c:pt idx="6004">
                  <c:v>42986.263206018521</c:v>
                </c:pt>
                <c:pt idx="6005">
                  <c:v>42986.304745370369</c:v>
                </c:pt>
                <c:pt idx="6006">
                  <c:v>42986.34652777778</c:v>
                </c:pt>
                <c:pt idx="6007">
                  <c:v>42986.388078703712</c:v>
                </c:pt>
                <c:pt idx="6008">
                  <c:v>42986.429861111108</c:v>
                </c:pt>
                <c:pt idx="6009">
                  <c:v>42986.471412037034</c:v>
                </c:pt>
                <c:pt idx="6010">
                  <c:v>42986.513240740736</c:v>
                </c:pt>
                <c:pt idx="6011">
                  <c:v>42986.554756944453</c:v>
                </c:pt>
                <c:pt idx="6012">
                  <c:v>42986.59652777778</c:v>
                </c:pt>
                <c:pt idx="6013">
                  <c:v>42986.638101851851</c:v>
                </c:pt>
                <c:pt idx="6014">
                  <c:v>42986.679884259262</c:v>
                </c:pt>
                <c:pt idx="6015">
                  <c:v>42986.72148148148</c:v>
                </c:pt>
                <c:pt idx="6016">
                  <c:v>42986.763298611113</c:v>
                </c:pt>
                <c:pt idx="6017">
                  <c:v>42986.804837962962</c:v>
                </c:pt>
                <c:pt idx="6018">
                  <c:v>42986.846620370372</c:v>
                </c:pt>
                <c:pt idx="6019">
                  <c:v>42986.888171296298</c:v>
                </c:pt>
                <c:pt idx="6020">
                  <c:v>42986.929965277777</c:v>
                </c:pt>
                <c:pt idx="6021">
                  <c:v>42986.971504629633</c:v>
                </c:pt>
                <c:pt idx="6022">
                  <c:v>42987.013298611113</c:v>
                </c:pt>
                <c:pt idx="6023">
                  <c:v>42987.054837962962</c:v>
                </c:pt>
                <c:pt idx="6024">
                  <c:v>42987.096620370372</c:v>
                </c:pt>
                <c:pt idx="6025">
                  <c:v>42987.138171296298</c:v>
                </c:pt>
                <c:pt idx="6026">
                  <c:v>42987.1799537037</c:v>
                </c:pt>
                <c:pt idx="6027">
                  <c:v>42987.221504629633</c:v>
                </c:pt>
                <c:pt idx="6028">
                  <c:v>42987.263333333343</c:v>
                </c:pt>
                <c:pt idx="6029">
                  <c:v>42987.304849537039</c:v>
                </c:pt>
                <c:pt idx="6030">
                  <c:v>42987.346631944441</c:v>
                </c:pt>
                <c:pt idx="6031">
                  <c:v>42987.388182870367</c:v>
                </c:pt>
                <c:pt idx="6032">
                  <c:v>42987.429965277777</c:v>
                </c:pt>
                <c:pt idx="6033">
                  <c:v>42987.471516203703</c:v>
                </c:pt>
                <c:pt idx="6034">
                  <c:v>42987.513298611113</c:v>
                </c:pt>
                <c:pt idx="6035">
                  <c:v>42987.554849537039</c:v>
                </c:pt>
                <c:pt idx="6036">
                  <c:v>42987.596655092602</c:v>
                </c:pt>
                <c:pt idx="6037">
                  <c:v>42987.638206018521</c:v>
                </c:pt>
                <c:pt idx="6038">
                  <c:v>42987.68</c:v>
                </c:pt>
                <c:pt idx="6039">
                  <c:v>42987.721562500003</c:v>
                </c:pt>
                <c:pt idx="6040">
                  <c:v>42987.763425925928</c:v>
                </c:pt>
                <c:pt idx="6041">
                  <c:v>42987.804965277777</c:v>
                </c:pt>
                <c:pt idx="6042">
                  <c:v>42987.846759259257</c:v>
                </c:pt>
                <c:pt idx="6043">
                  <c:v>42987.888298611113</c:v>
                </c:pt>
                <c:pt idx="6044">
                  <c:v>42987.930081018523</c:v>
                </c:pt>
                <c:pt idx="6045">
                  <c:v>42987.971631944441</c:v>
                </c:pt>
                <c:pt idx="6046">
                  <c:v>42988.013414351852</c:v>
                </c:pt>
                <c:pt idx="6047">
                  <c:v>42988.054965277777</c:v>
                </c:pt>
                <c:pt idx="6048">
                  <c:v>42988.09679398148</c:v>
                </c:pt>
                <c:pt idx="6049">
                  <c:v>42988.138310185182</c:v>
                </c:pt>
                <c:pt idx="6050">
                  <c:v>42988.180092592593</c:v>
                </c:pt>
                <c:pt idx="6051">
                  <c:v>42988.221643518518</c:v>
                </c:pt>
                <c:pt idx="6052">
                  <c:v>42988.263425925928</c:v>
                </c:pt>
                <c:pt idx="6053">
                  <c:v>42988.304976851847</c:v>
                </c:pt>
                <c:pt idx="6054">
                  <c:v>42988.346759259257</c:v>
                </c:pt>
                <c:pt idx="6055">
                  <c:v>42988.388310185182</c:v>
                </c:pt>
                <c:pt idx="6056">
                  <c:v>42988.430092592593</c:v>
                </c:pt>
                <c:pt idx="6057">
                  <c:v>42988.471643518518</c:v>
                </c:pt>
                <c:pt idx="6058">
                  <c:v>42988.513425925928</c:v>
                </c:pt>
                <c:pt idx="6059">
                  <c:v>42988.554976851847</c:v>
                </c:pt>
                <c:pt idx="6060">
                  <c:v>42988.596782407411</c:v>
                </c:pt>
                <c:pt idx="6061">
                  <c:v>42988.638333333343</c:v>
                </c:pt>
                <c:pt idx="6062">
                  <c:v>42988.680127314823</c:v>
                </c:pt>
                <c:pt idx="6063">
                  <c:v>42988.721701388888</c:v>
                </c:pt>
                <c:pt idx="6064">
                  <c:v>42988.763541666667</c:v>
                </c:pt>
                <c:pt idx="6065">
                  <c:v>42988.805081018523</c:v>
                </c:pt>
                <c:pt idx="6066">
                  <c:v>42988.846875000003</c:v>
                </c:pt>
                <c:pt idx="6067">
                  <c:v>42988.888414351852</c:v>
                </c:pt>
                <c:pt idx="6068">
                  <c:v>42988.930196759262</c:v>
                </c:pt>
                <c:pt idx="6069">
                  <c:v>42988.971747685187</c:v>
                </c:pt>
                <c:pt idx="6070">
                  <c:v>42989.01353009259</c:v>
                </c:pt>
                <c:pt idx="6071">
                  <c:v>42989.055196759262</c:v>
                </c:pt>
                <c:pt idx="6072">
                  <c:v>42989.096909722219</c:v>
                </c:pt>
                <c:pt idx="6073">
                  <c:v>42989.138541666667</c:v>
                </c:pt>
                <c:pt idx="6074">
                  <c:v>42989.180208333331</c:v>
                </c:pt>
                <c:pt idx="6075">
                  <c:v>42989.221875000003</c:v>
                </c:pt>
                <c:pt idx="6076">
                  <c:v>42989.263541666667</c:v>
                </c:pt>
                <c:pt idx="6077">
                  <c:v>42989.305208333331</c:v>
                </c:pt>
                <c:pt idx="6078">
                  <c:v>42989.346875000003</c:v>
                </c:pt>
                <c:pt idx="6079">
                  <c:v>42989.388541666667</c:v>
                </c:pt>
                <c:pt idx="6080">
                  <c:v>42989.430208333331</c:v>
                </c:pt>
                <c:pt idx="6081">
                  <c:v>42989.471875000003</c:v>
                </c:pt>
                <c:pt idx="6082">
                  <c:v>42989.513541666667</c:v>
                </c:pt>
                <c:pt idx="6083">
                  <c:v>42989.555208333331</c:v>
                </c:pt>
                <c:pt idx="6084">
                  <c:v>42989.596875000003</c:v>
                </c:pt>
                <c:pt idx="6085">
                  <c:v>42989.638541666667</c:v>
                </c:pt>
                <c:pt idx="6086">
                  <c:v>42989.680208333331</c:v>
                </c:pt>
                <c:pt idx="6087">
                  <c:v>42989.721932870372</c:v>
                </c:pt>
                <c:pt idx="6088">
                  <c:v>42989.76363425926</c:v>
                </c:pt>
                <c:pt idx="6089">
                  <c:v>42989.805300925917</c:v>
                </c:pt>
                <c:pt idx="6090">
                  <c:v>42989.846967592603</c:v>
                </c:pt>
                <c:pt idx="6091">
                  <c:v>42989.88863425926</c:v>
                </c:pt>
                <c:pt idx="6092">
                  <c:v>42989.930300925917</c:v>
                </c:pt>
                <c:pt idx="6093">
                  <c:v>42989.971967592603</c:v>
                </c:pt>
                <c:pt idx="6094">
                  <c:v>42990.013506944437</c:v>
                </c:pt>
                <c:pt idx="6095">
                  <c:v>42990.055300925917</c:v>
                </c:pt>
                <c:pt idx="6096">
                  <c:v>42990.096967592603</c:v>
                </c:pt>
                <c:pt idx="6097">
                  <c:v>42990.13863425926</c:v>
                </c:pt>
                <c:pt idx="6098">
                  <c:v>42990.180300925917</c:v>
                </c:pt>
                <c:pt idx="6099">
                  <c:v>42990.221967592603</c:v>
                </c:pt>
                <c:pt idx="6100">
                  <c:v>42990.26363425926</c:v>
                </c:pt>
                <c:pt idx="6101">
                  <c:v>42990.305300925917</c:v>
                </c:pt>
                <c:pt idx="6102">
                  <c:v>42990.346967592603</c:v>
                </c:pt>
                <c:pt idx="6103">
                  <c:v>42990.38863425926</c:v>
                </c:pt>
                <c:pt idx="6104">
                  <c:v>42990.430300925917</c:v>
                </c:pt>
                <c:pt idx="6105">
                  <c:v>42990.471967592603</c:v>
                </c:pt>
                <c:pt idx="6106">
                  <c:v>42990.51363425926</c:v>
                </c:pt>
                <c:pt idx="6107">
                  <c:v>42990.555300925917</c:v>
                </c:pt>
                <c:pt idx="6108">
                  <c:v>42990.597002314818</c:v>
                </c:pt>
                <c:pt idx="6109">
                  <c:v>42990.638668981483</c:v>
                </c:pt>
                <c:pt idx="6110">
                  <c:v>42990.680335648147</c:v>
                </c:pt>
                <c:pt idx="6111">
                  <c:v>42990.721979166658</c:v>
                </c:pt>
                <c:pt idx="6112">
                  <c:v>42990.763692129629</c:v>
                </c:pt>
                <c:pt idx="6113">
                  <c:v>42990.805358796293</c:v>
                </c:pt>
                <c:pt idx="6114">
                  <c:v>42990.847025462957</c:v>
                </c:pt>
                <c:pt idx="6115">
                  <c:v>42990.888692129629</c:v>
                </c:pt>
                <c:pt idx="6116">
                  <c:v>42990.930405092593</c:v>
                </c:pt>
                <c:pt idx="6117">
                  <c:v>42990.972037037027</c:v>
                </c:pt>
                <c:pt idx="6118">
                  <c:v>42991.013703703713</c:v>
                </c:pt>
                <c:pt idx="6119">
                  <c:v>42991.05537037037</c:v>
                </c:pt>
                <c:pt idx="6120">
                  <c:v>42991.097037037027</c:v>
                </c:pt>
                <c:pt idx="6121">
                  <c:v>42991.138703703713</c:v>
                </c:pt>
                <c:pt idx="6122">
                  <c:v>42991.18037037037</c:v>
                </c:pt>
                <c:pt idx="6123">
                  <c:v>42991.222037037027</c:v>
                </c:pt>
                <c:pt idx="6124">
                  <c:v>42991.263703703713</c:v>
                </c:pt>
                <c:pt idx="6125">
                  <c:v>42991.30537037037</c:v>
                </c:pt>
                <c:pt idx="6126">
                  <c:v>42991.347037037027</c:v>
                </c:pt>
                <c:pt idx="6127">
                  <c:v>42991.388703703713</c:v>
                </c:pt>
                <c:pt idx="6128">
                  <c:v>42991.43037037037</c:v>
                </c:pt>
                <c:pt idx="6129">
                  <c:v>42991.472037037027</c:v>
                </c:pt>
                <c:pt idx="6130">
                  <c:v>42991.513703703713</c:v>
                </c:pt>
                <c:pt idx="6131">
                  <c:v>42991.55537037037</c:v>
                </c:pt>
                <c:pt idx="6132">
                  <c:v>42991.597060185188</c:v>
                </c:pt>
                <c:pt idx="6133">
                  <c:v>42991.638611111113</c:v>
                </c:pt>
                <c:pt idx="6134">
                  <c:v>42991.680393518523</c:v>
                </c:pt>
                <c:pt idx="6135">
                  <c:v>42991.721944444442</c:v>
                </c:pt>
                <c:pt idx="6136">
                  <c:v>42991.763796296298</c:v>
                </c:pt>
                <c:pt idx="6137">
                  <c:v>42991.805347222216</c:v>
                </c:pt>
                <c:pt idx="6138">
                  <c:v>42991.847141203703</c:v>
                </c:pt>
                <c:pt idx="6139">
                  <c:v>42991.888680555552</c:v>
                </c:pt>
                <c:pt idx="6140">
                  <c:v>42991.930462962962</c:v>
                </c:pt>
                <c:pt idx="6141">
                  <c:v>42991.972129629627</c:v>
                </c:pt>
                <c:pt idx="6142">
                  <c:v>42992.013796296298</c:v>
                </c:pt>
                <c:pt idx="6143">
                  <c:v>42992.055462962962</c:v>
                </c:pt>
                <c:pt idx="6144">
                  <c:v>42992.097175925926</c:v>
                </c:pt>
                <c:pt idx="6145">
                  <c:v>42992.138807870368</c:v>
                </c:pt>
                <c:pt idx="6146">
                  <c:v>42992.180474537039</c:v>
                </c:pt>
                <c:pt idx="6147">
                  <c:v>42992.222141203703</c:v>
                </c:pt>
                <c:pt idx="6148">
                  <c:v>42992.263807870368</c:v>
                </c:pt>
                <c:pt idx="6149">
                  <c:v>42992.305474537039</c:v>
                </c:pt>
                <c:pt idx="6150">
                  <c:v>42992.347141203703</c:v>
                </c:pt>
                <c:pt idx="6151">
                  <c:v>42992.388807870368</c:v>
                </c:pt>
                <c:pt idx="6152">
                  <c:v>42992.430474537039</c:v>
                </c:pt>
                <c:pt idx="6153">
                  <c:v>42992.472141203703</c:v>
                </c:pt>
                <c:pt idx="6154">
                  <c:v>42992.513807870368</c:v>
                </c:pt>
                <c:pt idx="6155">
                  <c:v>42992.555474537039</c:v>
                </c:pt>
                <c:pt idx="6156">
                  <c:v>42992.59715277778</c:v>
                </c:pt>
                <c:pt idx="6157">
                  <c:v>42992.638819444437</c:v>
                </c:pt>
                <c:pt idx="6158">
                  <c:v>42992.680486111109</c:v>
                </c:pt>
                <c:pt idx="6159">
                  <c:v>42992.722199074073</c:v>
                </c:pt>
                <c:pt idx="6160">
                  <c:v>42992.763877314806</c:v>
                </c:pt>
                <c:pt idx="6161">
                  <c:v>42992.805543981478</c:v>
                </c:pt>
                <c:pt idx="6162">
                  <c:v>42992.847210648149</c:v>
                </c:pt>
                <c:pt idx="6163">
                  <c:v>42992.888877314806</c:v>
                </c:pt>
                <c:pt idx="6164">
                  <c:v>42992.930543981478</c:v>
                </c:pt>
                <c:pt idx="6165">
                  <c:v>42992.972210648149</c:v>
                </c:pt>
                <c:pt idx="6166">
                  <c:v>42993.013877314806</c:v>
                </c:pt>
                <c:pt idx="6167">
                  <c:v>42993.055543981478</c:v>
                </c:pt>
                <c:pt idx="6168">
                  <c:v>42993.097210648149</c:v>
                </c:pt>
                <c:pt idx="6169">
                  <c:v>42993.138877314806</c:v>
                </c:pt>
                <c:pt idx="6170">
                  <c:v>42993.180543981478</c:v>
                </c:pt>
                <c:pt idx="6171">
                  <c:v>42993.222210648149</c:v>
                </c:pt>
                <c:pt idx="6172">
                  <c:v>42993.263877314806</c:v>
                </c:pt>
                <c:pt idx="6173">
                  <c:v>42993.305543981478</c:v>
                </c:pt>
                <c:pt idx="6174">
                  <c:v>42993.347210648149</c:v>
                </c:pt>
                <c:pt idx="6175">
                  <c:v>42993.388877314806</c:v>
                </c:pt>
                <c:pt idx="6176">
                  <c:v>42993.430543981478</c:v>
                </c:pt>
                <c:pt idx="6177">
                  <c:v>42993.472210648149</c:v>
                </c:pt>
                <c:pt idx="6178">
                  <c:v>42993.513877314806</c:v>
                </c:pt>
                <c:pt idx="6179">
                  <c:v>42993.555543981478</c:v>
                </c:pt>
                <c:pt idx="6180">
                  <c:v>42993.597233796303</c:v>
                </c:pt>
                <c:pt idx="6181">
                  <c:v>42993.63890046296</c:v>
                </c:pt>
                <c:pt idx="6182">
                  <c:v>42993.680567129632</c:v>
                </c:pt>
                <c:pt idx="6183">
                  <c:v>42993.722303240742</c:v>
                </c:pt>
                <c:pt idx="6184">
                  <c:v>42993.763981481483</c:v>
                </c:pt>
                <c:pt idx="6185">
                  <c:v>42993.805648148147</c:v>
                </c:pt>
                <c:pt idx="6186">
                  <c:v>42993.847314814811</c:v>
                </c:pt>
                <c:pt idx="6187">
                  <c:v>42993.888981481483</c:v>
                </c:pt>
                <c:pt idx="6188">
                  <c:v>42993.930648148147</c:v>
                </c:pt>
                <c:pt idx="6189">
                  <c:v>42993.972314814811</c:v>
                </c:pt>
                <c:pt idx="6190">
                  <c:v>42994.013981481483</c:v>
                </c:pt>
                <c:pt idx="6191">
                  <c:v>42994.055648148147</c:v>
                </c:pt>
                <c:pt idx="6192">
                  <c:v>42994.097314814811</c:v>
                </c:pt>
                <c:pt idx="6193">
                  <c:v>42994.138981481483</c:v>
                </c:pt>
                <c:pt idx="6194">
                  <c:v>42994.180648148147</c:v>
                </c:pt>
                <c:pt idx="6195">
                  <c:v>42994.222314814811</c:v>
                </c:pt>
                <c:pt idx="6196">
                  <c:v>42994.263981481483</c:v>
                </c:pt>
                <c:pt idx="6197">
                  <c:v>42994.305648148147</c:v>
                </c:pt>
                <c:pt idx="6198">
                  <c:v>42994.347314814811</c:v>
                </c:pt>
                <c:pt idx="6199">
                  <c:v>42994.388981481483</c:v>
                </c:pt>
                <c:pt idx="6200">
                  <c:v>42994.430648148147</c:v>
                </c:pt>
                <c:pt idx="6201">
                  <c:v>42994.472314814811</c:v>
                </c:pt>
                <c:pt idx="6202">
                  <c:v>42994.513981481483</c:v>
                </c:pt>
                <c:pt idx="6203">
                  <c:v>42994.555648148147</c:v>
                </c:pt>
                <c:pt idx="6204">
                  <c:v>42994.597326388888</c:v>
                </c:pt>
                <c:pt idx="6205">
                  <c:v>42994.638993055552</c:v>
                </c:pt>
                <c:pt idx="6206">
                  <c:v>42994.680659722217</c:v>
                </c:pt>
                <c:pt idx="6207">
                  <c:v>42994.722384259258</c:v>
                </c:pt>
                <c:pt idx="6208">
                  <c:v>42994.764062499999</c:v>
                </c:pt>
                <c:pt idx="6209">
                  <c:v>42994.80572916667</c:v>
                </c:pt>
                <c:pt idx="6210">
                  <c:v>42994.847395833327</c:v>
                </c:pt>
                <c:pt idx="6211">
                  <c:v>42994.889062499999</c:v>
                </c:pt>
                <c:pt idx="6212">
                  <c:v>42994.930613425917</c:v>
                </c:pt>
                <c:pt idx="6213">
                  <c:v>42994.972407407397</c:v>
                </c:pt>
                <c:pt idx="6214">
                  <c:v>42995.01394675926</c:v>
                </c:pt>
                <c:pt idx="6215">
                  <c:v>42995.05574074074</c:v>
                </c:pt>
                <c:pt idx="6216">
                  <c:v>42995.097280092603</c:v>
                </c:pt>
                <c:pt idx="6217">
                  <c:v>42995.139062499999</c:v>
                </c:pt>
                <c:pt idx="6218">
                  <c:v>42995.180613425917</c:v>
                </c:pt>
                <c:pt idx="6219">
                  <c:v>42995.222395833327</c:v>
                </c:pt>
                <c:pt idx="6220">
                  <c:v>42995.26394675926</c:v>
                </c:pt>
                <c:pt idx="6221">
                  <c:v>42995.305775462963</c:v>
                </c:pt>
                <c:pt idx="6222">
                  <c:v>42995.347291666672</c:v>
                </c:pt>
                <c:pt idx="6223">
                  <c:v>42995.389074074083</c:v>
                </c:pt>
                <c:pt idx="6224">
                  <c:v>42995.430625000001</c:v>
                </c:pt>
                <c:pt idx="6225">
                  <c:v>42995.472407407397</c:v>
                </c:pt>
                <c:pt idx="6226">
                  <c:v>42995.513958333337</c:v>
                </c:pt>
                <c:pt idx="6227">
                  <c:v>42995.55574074074</c:v>
                </c:pt>
                <c:pt idx="6228">
                  <c:v>42995.597314814811</c:v>
                </c:pt>
                <c:pt idx="6229">
                  <c:v>42995.639097222222</c:v>
                </c:pt>
                <c:pt idx="6230">
                  <c:v>42995.680648148147</c:v>
                </c:pt>
                <c:pt idx="6231">
                  <c:v>42995.722511574073</c:v>
                </c:pt>
                <c:pt idx="6232">
                  <c:v>42995.764062499999</c:v>
                </c:pt>
                <c:pt idx="6233">
                  <c:v>42995.805856481478</c:v>
                </c:pt>
                <c:pt idx="6234">
                  <c:v>42995.847395833327</c:v>
                </c:pt>
                <c:pt idx="6235">
                  <c:v>42995.889178240737</c:v>
                </c:pt>
                <c:pt idx="6236">
                  <c:v>42995.93072916667</c:v>
                </c:pt>
                <c:pt idx="6237">
                  <c:v>42995.972511574073</c:v>
                </c:pt>
                <c:pt idx="6238">
                  <c:v>42996.014062499999</c:v>
                </c:pt>
                <c:pt idx="6239">
                  <c:v>42996.055891203701</c:v>
                </c:pt>
                <c:pt idx="6240">
                  <c:v>42996.097407407397</c:v>
                </c:pt>
                <c:pt idx="6241">
                  <c:v>42996.139189814807</c:v>
                </c:pt>
                <c:pt idx="6242">
                  <c:v>42996.18074074074</c:v>
                </c:pt>
                <c:pt idx="6243">
                  <c:v>42996.22252314815</c:v>
                </c:pt>
                <c:pt idx="6244">
                  <c:v>42996.264189814807</c:v>
                </c:pt>
                <c:pt idx="6245">
                  <c:v>42996.305856481478</c:v>
                </c:pt>
                <c:pt idx="6246">
                  <c:v>42996.34752314815</c:v>
                </c:pt>
                <c:pt idx="6247">
                  <c:v>42996.389189814807</c:v>
                </c:pt>
                <c:pt idx="6248">
                  <c:v>42996.430856481478</c:v>
                </c:pt>
                <c:pt idx="6249">
                  <c:v>42996.47252314815</c:v>
                </c:pt>
                <c:pt idx="6250">
                  <c:v>42996.514189814807</c:v>
                </c:pt>
                <c:pt idx="6251">
                  <c:v>42996.555856481478</c:v>
                </c:pt>
                <c:pt idx="6252">
                  <c:v>42996.597546296303</c:v>
                </c:pt>
                <c:pt idx="6253">
                  <c:v>42996.63921296296</c:v>
                </c:pt>
                <c:pt idx="6254">
                  <c:v>42996.680879629632</c:v>
                </c:pt>
                <c:pt idx="6255">
                  <c:v>42996.722638888888</c:v>
                </c:pt>
                <c:pt idx="6256">
                  <c:v>42996.764305555553</c:v>
                </c:pt>
                <c:pt idx="6257">
                  <c:v>42996.805972222217</c:v>
                </c:pt>
                <c:pt idx="6258">
                  <c:v>42996.847638888888</c:v>
                </c:pt>
                <c:pt idx="6259">
                  <c:v>42996.889305555553</c:v>
                </c:pt>
                <c:pt idx="6260">
                  <c:v>42996.930972222217</c:v>
                </c:pt>
                <c:pt idx="6261">
                  <c:v>42996.972638888888</c:v>
                </c:pt>
                <c:pt idx="6262">
                  <c:v>42997.014305555553</c:v>
                </c:pt>
                <c:pt idx="6263">
                  <c:v>42997.055972222217</c:v>
                </c:pt>
                <c:pt idx="6264">
                  <c:v>42997.097638888888</c:v>
                </c:pt>
                <c:pt idx="6265">
                  <c:v>42997.139305555553</c:v>
                </c:pt>
                <c:pt idx="6266">
                  <c:v>42997.180972222217</c:v>
                </c:pt>
                <c:pt idx="6267">
                  <c:v>42997.222638888888</c:v>
                </c:pt>
                <c:pt idx="6268">
                  <c:v>42997.264305555553</c:v>
                </c:pt>
                <c:pt idx="6269">
                  <c:v>42997.305972222217</c:v>
                </c:pt>
                <c:pt idx="6270">
                  <c:v>42997.347638888888</c:v>
                </c:pt>
                <c:pt idx="6271">
                  <c:v>42997.389305555553</c:v>
                </c:pt>
                <c:pt idx="6272">
                  <c:v>42997.430972222217</c:v>
                </c:pt>
                <c:pt idx="6273">
                  <c:v>42997.472638888888</c:v>
                </c:pt>
                <c:pt idx="6274">
                  <c:v>42997.514305555553</c:v>
                </c:pt>
                <c:pt idx="6275">
                  <c:v>42997.555972222217</c:v>
                </c:pt>
                <c:pt idx="6276">
                  <c:v>42997.597638888888</c:v>
                </c:pt>
                <c:pt idx="6277">
                  <c:v>42997.639305555553</c:v>
                </c:pt>
                <c:pt idx="6278">
                  <c:v>42997.680972222217</c:v>
                </c:pt>
                <c:pt idx="6279">
                  <c:v>42997.722650462973</c:v>
                </c:pt>
                <c:pt idx="6280">
                  <c:v>42997.764340277783</c:v>
                </c:pt>
                <c:pt idx="6281">
                  <c:v>42997.806006944447</c:v>
                </c:pt>
                <c:pt idx="6282">
                  <c:v>42997.847673611112</c:v>
                </c:pt>
                <c:pt idx="6283">
                  <c:v>42997.889340277783</c:v>
                </c:pt>
                <c:pt idx="6284">
                  <c:v>42997.931006944447</c:v>
                </c:pt>
                <c:pt idx="6285">
                  <c:v>42997.972673611112</c:v>
                </c:pt>
                <c:pt idx="6286">
                  <c:v>42998.014340277783</c:v>
                </c:pt>
                <c:pt idx="6287">
                  <c:v>42998.056006944447</c:v>
                </c:pt>
                <c:pt idx="6288">
                  <c:v>42998.097673611112</c:v>
                </c:pt>
                <c:pt idx="6289">
                  <c:v>42998.139340277783</c:v>
                </c:pt>
                <c:pt idx="6290">
                  <c:v>42998.181006944447</c:v>
                </c:pt>
                <c:pt idx="6291">
                  <c:v>42998.222673611112</c:v>
                </c:pt>
                <c:pt idx="6292">
                  <c:v>42998.264340277783</c:v>
                </c:pt>
                <c:pt idx="6293">
                  <c:v>42998.306006944447</c:v>
                </c:pt>
                <c:pt idx="6294">
                  <c:v>42998.347673611112</c:v>
                </c:pt>
                <c:pt idx="6295">
                  <c:v>42998.389340277783</c:v>
                </c:pt>
                <c:pt idx="6296">
                  <c:v>42998.431006944447</c:v>
                </c:pt>
                <c:pt idx="6297">
                  <c:v>42998.472673611112</c:v>
                </c:pt>
                <c:pt idx="6298">
                  <c:v>42998.514340277783</c:v>
                </c:pt>
                <c:pt idx="6299">
                  <c:v>42998.556006944447</c:v>
                </c:pt>
                <c:pt idx="6300">
                  <c:v>42998.597696759258</c:v>
                </c:pt>
                <c:pt idx="6301">
                  <c:v>42998.639363425929</c:v>
                </c:pt>
                <c:pt idx="6302">
                  <c:v>42998.681030092594</c:v>
                </c:pt>
                <c:pt idx="6303">
                  <c:v>42998.722731481481</c:v>
                </c:pt>
                <c:pt idx="6304">
                  <c:v>42998.764456018522</c:v>
                </c:pt>
                <c:pt idx="6305">
                  <c:v>42998.806122685193</c:v>
                </c:pt>
                <c:pt idx="6306">
                  <c:v>42998.84778935185</c:v>
                </c:pt>
                <c:pt idx="6307">
                  <c:v>42998.889456018522</c:v>
                </c:pt>
                <c:pt idx="6308">
                  <c:v>42998.931122685193</c:v>
                </c:pt>
                <c:pt idx="6309">
                  <c:v>42998.97278935185</c:v>
                </c:pt>
                <c:pt idx="6310">
                  <c:v>42999.014456018522</c:v>
                </c:pt>
                <c:pt idx="6311">
                  <c:v>42999.056122685193</c:v>
                </c:pt>
                <c:pt idx="6312">
                  <c:v>42999.09778935185</c:v>
                </c:pt>
                <c:pt idx="6313">
                  <c:v>42999.139456018522</c:v>
                </c:pt>
                <c:pt idx="6314">
                  <c:v>42999.181122685193</c:v>
                </c:pt>
                <c:pt idx="6315">
                  <c:v>42999.22278935185</c:v>
                </c:pt>
                <c:pt idx="6316">
                  <c:v>42999.264456018522</c:v>
                </c:pt>
                <c:pt idx="6317">
                  <c:v>42999.306122685193</c:v>
                </c:pt>
                <c:pt idx="6318">
                  <c:v>42999.34778935185</c:v>
                </c:pt>
                <c:pt idx="6319">
                  <c:v>42999.389456018522</c:v>
                </c:pt>
                <c:pt idx="6320">
                  <c:v>42999.431122685193</c:v>
                </c:pt>
                <c:pt idx="6321">
                  <c:v>42999.47278935185</c:v>
                </c:pt>
                <c:pt idx="6322">
                  <c:v>42999.514456018522</c:v>
                </c:pt>
                <c:pt idx="6323">
                  <c:v>42999.556122685193</c:v>
                </c:pt>
                <c:pt idx="6324">
                  <c:v>42999.59778935185</c:v>
                </c:pt>
                <c:pt idx="6325">
                  <c:v>42999.639456018522</c:v>
                </c:pt>
                <c:pt idx="6326">
                  <c:v>42999.681122685193</c:v>
                </c:pt>
                <c:pt idx="6327">
                  <c:v>42999.72283564815</c:v>
                </c:pt>
                <c:pt idx="6328">
                  <c:v>42999.764525462961</c:v>
                </c:pt>
                <c:pt idx="6329">
                  <c:v>42999.806192129632</c:v>
                </c:pt>
                <c:pt idx="6330">
                  <c:v>42999.847858796304</c:v>
                </c:pt>
                <c:pt idx="6331">
                  <c:v>42999.889525462961</c:v>
                </c:pt>
                <c:pt idx="6332">
                  <c:v>42999.931192129632</c:v>
                </c:pt>
                <c:pt idx="6333">
                  <c:v>42999.972858796304</c:v>
                </c:pt>
                <c:pt idx="6334">
                  <c:v>43000.014525462961</c:v>
                </c:pt>
                <c:pt idx="6335">
                  <c:v>43000.056192129632</c:v>
                </c:pt>
                <c:pt idx="6336">
                  <c:v>43000.097858796304</c:v>
                </c:pt>
                <c:pt idx="6337">
                  <c:v>43000.139525462961</c:v>
                </c:pt>
                <c:pt idx="6338">
                  <c:v>43000.181192129632</c:v>
                </c:pt>
                <c:pt idx="6339">
                  <c:v>43000.222858796304</c:v>
                </c:pt>
                <c:pt idx="6340">
                  <c:v>43000.264525462961</c:v>
                </c:pt>
                <c:pt idx="6341">
                  <c:v>43000.306192129632</c:v>
                </c:pt>
                <c:pt idx="6342">
                  <c:v>43000.347858796304</c:v>
                </c:pt>
                <c:pt idx="6343">
                  <c:v>43000.389525462961</c:v>
                </c:pt>
                <c:pt idx="6344">
                  <c:v>43000.431192129632</c:v>
                </c:pt>
                <c:pt idx="6345">
                  <c:v>43000.472858796304</c:v>
                </c:pt>
                <c:pt idx="6346">
                  <c:v>43000.514525462961</c:v>
                </c:pt>
                <c:pt idx="6347">
                  <c:v>43000.556192129632</c:v>
                </c:pt>
                <c:pt idx="6348">
                  <c:v>43000.597881944443</c:v>
                </c:pt>
                <c:pt idx="6349">
                  <c:v>43000.639548611107</c:v>
                </c:pt>
                <c:pt idx="6350">
                  <c:v>43000.681215277778</c:v>
                </c:pt>
                <c:pt idx="6351">
                  <c:v>43000.722951388889</c:v>
                </c:pt>
                <c:pt idx="6352">
                  <c:v>43000.76462962963</c:v>
                </c:pt>
                <c:pt idx="6353">
                  <c:v>43000.806296296287</c:v>
                </c:pt>
                <c:pt idx="6354">
                  <c:v>43000.847962962973</c:v>
                </c:pt>
                <c:pt idx="6355">
                  <c:v>43000.88962962963</c:v>
                </c:pt>
                <c:pt idx="6356">
                  <c:v>43000.931296296287</c:v>
                </c:pt>
                <c:pt idx="6357">
                  <c:v>43000.972962962973</c:v>
                </c:pt>
                <c:pt idx="6358">
                  <c:v>43001.01462962963</c:v>
                </c:pt>
                <c:pt idx="6359">
                  <c:v>43001.056296296287</c:v>
                </c:pt>
                <c:pt idx="6360">
                  <c:v>43001.097962962973</c:v>
                </c:pt>
                <c:pt idx="6361">
                  <c:v>43001.13962962963</c:v>
                </c:pt>
                <c:pt idx="6362">
                  <c:v>43001.181296296287</c:v>
                </c:pt>
                <c:pt idx="6363">
                  <c:v>43001.222962962973</c:v>
                </c:pt>
                <c:pt idx="6364">
                  <c:v>43001.26462962963</c:v>
                </c:pt>
                <c:pt idx="6365">
                  <c:v>43001.306296296287</c:v>
                </c:pt>
                <c:pt idx="6366">
                  <c:v>43001.347962962973</c:v>
                </c:pt>
                <c:pt idx="6367">
                  <c:v>43001.38962962963</c:v>
                </c:pt>
                <c:pt idx="6368">
                  <c:v>43001.431296296287</c:v>
                </c:pt>
                <c:pt idx="6369">
                  <c:v>43001.472962962973</c:v>
                </c:pt>
                <c:pt idx="6370">
                  <c:v>43001.51462962963</c:v>
                </c:pt>
                <c:pt idx="6371">
                  <c:v>43001.556296296287</c:v>
                </c:pt>
                <c:pt idx="6372">
                  <c:v>43001.597986111112</c:v>
                </c:pt>
                <c:pt idx="6373">
                  <c:v>43001.639652777783</c:v>
                </c:pt>
                <c:pt idx="6374">
                  <c:v>43001.681319444448</c:v>
                </c:pt>
                <c:pt idx="6375">
                  <c:v>43001.723055555558</c:v>
                </c:pt>
                <c:pt idx="6376">
                  <c:v>43001.764733796299</c:v>
                </c:pt>
                <c:pt idx="6377">
                  <c:v>43001.806400462963</c:v>
                </c:pt>
                <c:pt idx="6378">
                  <c:v>43001.848067129627</c:v>
                </c:pt>
                <c:pt idx="6379">
                  <c:v>43001.889733796299</c:v>
                </c:pt>
                <c:pt idx="6380">
                  <c:v>43001.931400462963</c:v>
                </c:pt>
                <c:pt idx="6381">
                  <c:v>43001.973067129627</c:v>
                </c:pt>
                <c:pt idx="6382">
                  <c:v>43002.014733796299</c:v>
                </c:pt>
                <c:pt idx="6383">
                  <c:v>43002.056400462963</c:v>
                </c:pt>
                <c:pt idx="6384">
                  <c:v>43002.098067129627</c:v>
                </c:pt>
                <c:pt idx="6385">
                  <c:v>43002.139733796299</c:v>
                </c:pt>
                <c:pt idx="6386">
                  <c:v>43002.181400462963</c:v>
                </c:pt>
                <c:pt idx="6387">
                  <c:v>43002.223067129627</c:v>
                </c:pt>
                <c:pt idx="6388">
                  <c:v>43002.264733796299</c:v>
                </c:pt>
                <c:pt idx="6389">
                  <c:v>43002.306400462963</c:v>
                </c:pt>
                <c:pt idx="6390">
                  <c:v>43002.348067129627</c:v>
                </c:pt>
                <c:pt idx="6391">
                  <c:v>43002.389733796299</c:v>
                </c:pt>
                <c:pt idx="6392">
                  <c:v>43002.431400462963</c:v>
                </c:pt>
                <c:pt idx="6393">
                  <c:v>43002.473067129627</c:v>
                </c:pt>
                <c:pt idx="6394">
                  <c:v>43002.514733796299</c:v>
                </c:pt>
                <c:pt idx="6395">
                  <c:v>43002.556400462963</c:v>
                </c:pt>
                <c:pt idx="6396">
                  <c:v>43002.598090277781</c:v>
                </c:pt>
                <c:pt idx="6397">
                  <c:v>43002.639756944453</c:v>
                </c:pt>
                <c:pt idx="6398">
                  <c:v>43002.681423611109</c:v>
                </c:pt>
                <c:pt idx="6399">
                  <c:v>43002.72315972222</c:v>
                </c:pt>
                <c:pt idx="6400">
                  <c:v>43002.764837962961</c:v>
                </c:pt>
                <c:pt idx="6401">
                  <c:v>43002.806504629632</c:v>
                </c:pt>
                <c:pt idx="6402">
                  <c:v>43002.848171296297</c:v>
                </c:pt>
                <c:pt idx="6403">
                  <c:v>43002.889837962961</c:v>
                </c:pt>
                <c:pt idx="6404">
                  <c:v>43002.931504629632</c:v>
                </c:pt>
                <c:pt idx="6405">
                  <c:v>43002.973171296297</c:v>
                </c:pt>
                <c:pt idx="6406">
                  <c:v>43003.014837962961</c:v>
                </c:pt>
                <c:pt idx="6407">
                  <c:v>43003.056504629632</c:v>
                </c:pt>
                <c:pt idx="6408">
                  <c:v>43003.098171296297</c:v>
                </c:pt>
                <c:pt idx="6409">
                  <c:v>43003.139837962961</c:v>
                </c:pt>
                <c:pt idx="6410">
                  <c:v>43003.181504629632</c:v>
                </c:pt>
                <c:pt idx="6411">
                  <c:v>43003.223171296297</c:v>
                </c:pt>
                <c:pt idx="6412">
                  <c:v>43003.264837962961</c:v>
                </c:pt>
                <c:pt idx="6413">
                  <c:v>43003.306504629632</c:v>
                </c:pt>
                <c:pt idx="6414">
                  <c:v>43003.348171296297</c:v>
                </c:pt>
                <c:pt idx="6415">
                  <c:v>43003.389837962961</c:v>
                </c:pt>
                <c:pt idx="6416">
                  <c:v>43003.431504629632</c:v>
                </c:pt>
                <c:pt idx="6417">
                  <c:v>43003.473171296297</c:v>
                </c:pt>
                <c:pt idx="6418">
                  <c:v>43003.514837962961</c:v>
                </c:pt>
                <c:pt idx="6419">
                  <c:v>43003.556504629632</c:v>
                </c:pt>
                <c:pt idx="6420">
                  <c:v>43003.598194444443</c:v>
                </c:pt>
                <c:pt idx="6421">
                  <c:v>43003.639861111107</c:v>
                </c:pt>
                <c:pt idx="6422">
                  <c:v>43003.681527777779</c:v>
                </c:pt>
                <c:pt idx="6423">
                  <c:v>43003.723229166673</c:v>
                </c:pt>
                <c:pt idx="6424">
                  <c:v>43003.764907407407</c:v>
                </c:pt>
                <c:pt idx="6425">
                  <c:v>43003.806574074071</c:v>
                </c:pt>
                <c:pt idx="6426">
                  <c:v>43003.848240740743</c:v>
                </c:pt>
                <c:pt idx="6427">
                  <c:v>43003.889907407407</c:v>
                </c:pt>
                <c:pt idx="6428">
                  <c:v>43003.931574074071</c:v>
                </c:pt>
                <c:pt idx="6429">
                  <c:v>43003.973240740743</c:v>
                </c:pt>
                <c:pt idx="6430">
                  <c:v>43004.014907407407</c:v>
                </c:pt>
                <c:pt idx="6431">
                  <c:v>43004.056574074071</c:v>
                </c:pt>
                <c:pt idx="6432">
                  <c:v>43004.098240740743</c:v>
                </c:pt>
                <c:pt idx="6433">
                  <c:v>43004.139907407407</c:v>
                </c:pt>
                <c:pt idx="6434">
                  <c:v>43004.181574074071</c:v>
                </c:pt>
                <c:pt idx="6435">
                  <c:v>43004.223240740743</c:v>
                </c:pt>
                <c:pt idx="6436">
                  <c:v>43004.264907407407</c:v>
                </c:pt>
                <c:pt idx="6437">
                  <c:v>43004.306574074071</c:v>
                </c:pt>
                <c:pt idx="6438">
                  <c:v>43004.348240740743</c:v>
                </c:pt>
                <c:pt idx="6439">
                  <c:v>43004.389907407407</c:v>
                </c:pt>
                <c:pt idx="6440">
                  <c:v>43004.431574074071</c:v>
                </c:pt>
                <c:pt idx="6441">
                  <c:v>43004.473240740743</c:v>
                </c:pt>
                <c:pt idx="6442">
                  <c:v>43004.514907407407</c:v>
                </c:pt>
                <c:pt idx="6443">
                  <c:v>43004.556574074071</c:v>
                </c:pt>
                <c:pt idx="6444">
                  <c:v>43004.598252314812</c:v>
                </c:pt>
                <c:pt idx="6445">
                  <c:v>43004.639918981477</c:v>
                </c:pt>
                <c:pt idx="6446">
                  <c:v>43004.681585648148</c:v>
                </c:pt>
                <c:pt idx="6447">
                  <c:v>43004.723287037043</c:v>
                </c:pt>
                <c:pt idx="6448">
                  <c:v>43004.764988425923</c:v>
                </c:pt>
                <c:pt idx="6449">
                  <c:v>43004.806655092587</c:v>
                </c:pt>
                <c:pt idx="6450">
                  <c:v>43004.848321759258</c:v>
                </c:pt>
                <c:pt idx="6451">
                  <c:v>43004.889988425923</c:v>
                </c:pt>
                <c:pt idx="6452">
                  <c:v>43004.931655092587</c:v>
                </c:pt>
                <c:pt idx="6453">
                  <c:v>43004.973321759258</c:v>
                </c:pt>
                <c:pt idx="6454">
                  <c:v>43005.014988425923</c:v>
                </c:pt>
                <c:pt idx="6455">
                  <c:v>43005.056655092587</c:v>
                </c:pt>
                <c:pt idx="6456">
                  <c:v>43005.098321759258</c:v>
                </c:pt>
                <c:pt idx="6457">
                  <c:v>43005.139988425923</c:v>
                </c:pt>
                <c:pt idx="6458">
                  <c:v>43005.181655092587</c:v>
                </c:pt>
                <c:pt idx="6459">
                  <c:v>43005.223321759258</c:v>
                </c:pt>
                <c:pt idx="6460">
                  <c:v>43005.264988425923</c:v>
                </c:pt>
                <c:pt idx="6461">
                  <c:v>43005.306655092587</c:v>
                </c:pt>
                <c:pt idx="6462">
                  <c:v>43005.348321759258</c:v>
                </c:pt>
                <c:pt idx="6463">
                  <c:v>43005.389988425923</c:v>
                </c:pt>
                <c:pt idx="6464">
                  <c:v>43005.431655092587</c:v>
                </c:pt>
                <c:pt idx="6465">
                  <c:v>43005.473321759258</c:v>
                </c:pt>
                <c:pt idx="6466">
                  <c:v>43005.514988425923</c:v>
                </c:pt>
                <c:pt idx="6467">
                  <c:v>43005.556655092587</c:v>
                </c:pt>
                <c:pt idx="6468">
                  <c:v>43005.598333333342</c:v>
                </c:pt>
                <c:pt idx="6469">
                  <c:v>43005.64</c:v>
                </c:pt>
                <c:pt idx="6470">
                  <c:v>43005.681666666656</c:v>
                </c:pt>
                <c:pt idx="6471">
                  <c:v>43005.723379629628</c:v>
                </c:pt>
                <c:pt idx="6472">
                  <c:v>43005.765081018522</c:v>
                </c:pt>
                <c:pt idx="6473">
                  <c:v>43005.806747685187</c:v>
                </c:pt>
                <c:pt idx="6474">
                  <c:v>43005.848414351851</c:v>
                </c:pt>
                <c:pt idx="6475">
                  <c:v>43005.890081018522</c:v>
                </c:pt>
                <c:pt idx="6476">
                  <c:v>43005.931747685187</c:v>
                </c:pt>
                <c:pt idx="6477">
                  <c:v>43005.973414351851</c:v>
                </c:pt>
                <c:pt idx="6478">
                  <c:v>43006.015081018522</c:v>
                </c:pt>
                <c:pt idx="6479">
                  <c:v>43006.056747685187</c:v>
                </c:pt>
                <c:pt idx="6480">
                  <c:v>43006.098414351851</c:v>
                </c:pt>
                <c:pt idx="6481">
                  <c:v>43006.140081018522</c:v>
                </c:pt>
                <c:pt idx="6482">
                  <c:v>43006.181747685187</c:v>
                </c:pt>
                <c:pt idx="6483">
                  <c:v>43006.223414351851</c:v>
                </c:pt>
                <c:pt idx="6484">
                  <c:v>43006.265081018522</c:v>
                </c:pt>
                <c:pt idx="6485">
                  <c:v>43006.306747685187</c:v>
                </c:pt>
                <c:pt idx="6486">
                  <c:v>43006.348414351851</c:v>
                </c:pt>
                <c:pt idx="6487">
                  <c:v>43006.390081018522</c:v>
                </c:pt>
                <c:pt idx="6488">
                  <c:v>43006.431747685187</c:v>
                </c:pt>
                <c:pt idx="6489">
                  <c:v>43006.473414351851</c:v>
                </c:pt>
                <c:pt idx="6490">
                  <c:v>43006.515081018522</c:v>
                </c:pt>
                <c:pt idx="6491">
                  <c:v>43006.556747685187</c:v>
                </c:pt>
                <c:pt idx="6492">
                  <c:v>43006.598437499997</c:v>
                </c:pt>
                <c:pt idx="6493">
                  <c:v>43006.640104166669</c:v>
                </c:pt>
                <c:pt idx="6494">
                  <c:v>43006.681770833333</c:v>
                </c:pt>
                <c:pt idx="6495">
                  <c:v>43006.723506944443</c:v>
                </c:pt>
                <c:pt idx="6496">
                  <c:v>43006.765185185177</c:v>
                </c:pt>
                <c:pt idx="6497">
                  <c:v>43006.806851851848</c:v>
                </c:pt>
                <c:pt idx="6498">
                  <c:v>43006.84851851852</c:v>
                </c:pt>
                <c:pt idx="6499">
                  <c:v>43006.890185185177</c:v>
                </c:pt>
                <c:pt idx="6500">
                  <c:v>43006.931851851848</c:v>
                </c:pt>
                <c:pt idx="6501">
                  <c:v>43006.97351851852</c:v>
                </c:pt>
                <c:pt idx="6502">
                  <c:v>43007.015185185177</c:v>
                </c:pt>
                <c:pt idx="6503">
                  <c:v>43007.056851851848</c:v>
                </c:pt>
                <c:pt idx="6504">
                  <c:v>43007.09851851852</c:v>
                </c:pt>
                <c:pt idx="6505">
                  <c:v>43007.140185185177</c:v>
                </c:pt>
                <c:pt idx="6506">
                  <c:v>43007.181851851848</c:v>
                </c:pt>
                <c:pt idx="6507">
                  <c:v>43007.22351851852</c:v>
                </c:pt>
                <c:pt idx="6508">
                  <c:v>43007.265185185177</c:v>
                </c:pt>
                <c:pt idx="6509">
                  <c:v>43007.306851851848</c:v>
                </c:pt>
                <c:pt idx="6510">
                  <c:v>43007.34851851852</c:v>
                </c:pt>
                <c:pt idx="6511">
                  <c:v>43007.390185185177</c:v>
                </c:pt>
                <c:pt idx="6512">
                  <c:v>43007.431851851848</c:v>
                </c:pt>
                <c:pt idx="6513">
                  <c:v>43007.47351851852</c:v>
                </c:pt>
                <c:pt idx="6514">
                  <c:v>43007.515185185177</c:v>
                </c:pt>
                <c:pt idx="6515">
                  <c:v>43007.556851851848</c:v>
                </c:pt>
                <c:pt idx="6516">
                  <c:v>43007.598541666674</c:v>
                </c:pt>
                <c:pt idx="6517">
                  <c:v>43007.640208333331</c:v>
                </c:pt>
                <c:pt idx="6518">
                  <c:v>43007.681875000002</c:v>
                </c:pt>
                <c:pt idx="6519">
                  <c:v>43007.723576388889</c:v>
                </c:pt>
                <c:pt idx="6520">
                  <c:v>43007.765277777777</c:v>
                </c:pt>
                <c:pt idx="6521">
                  <c:v>43007.806944444441</c:v>
                </c:pt>
                <c:pt idx="6522">
                  <c:v>43007.848611111112</c:v>
                </c:pt>
                <c:pt idx="6523">
                  <c:v>43007.890277777777</c:v>
                </c:pt>
                <c:pt idx="6524">
                  <c:v>43007.931944444441</c:v>
                </c:pt>
                <c:pt idx="6525">
                  <c:v>43007.973611111112</c:v>
                </c:pt>
                <c:pt idx="6526">
                  <c:v>43008.015277777777</c:v>
                </c:pt>
                <c:pt idx="6527">
                  <c:v>43008.056944444441</c:v>
                </c:pt>
                <c:pt idx="6528">
                  <c:v>43008.098611111112</c:v>
                </c:pt>
                <c:pt idx="6529">
                  <c:v>43008.140277777777</c:v>
                </c:pt>
                <c:pt idx="6530">
                  <c:v>43008.181944444441</c:v>
                </c:pt>
                <c:pt idx="6531">
                  <c:v>43008.223611111112</c:v>
                </c:pt>
                <c:pt idx="6532">
                  <c:v>43008.265277777777</c:v>
                </c:pt>
                <c:pt idx="6533">
                  <c:v>43008.306944444441</c:v>
                </c:pt>
                <c:pt idx="6534">
                  <c:v>43008.348611111112</c:v>
                </c:pt>
                <c:pt idx="6535">
                  <c:v>43008.390277777777</c:v>
                </c:pt>
                <c:pt idx="6536">
                  <c:v>43008.431944444441</c:v>
                </c:pt>
                <c:pt idx="6537">
                  <c:v>43008.473611111112</c:v>
                </c:pt>
                <c:pt idx="6538">
                  <c:v>43008.515277777777</c:v>
                </c:pt>
                <c:pt idx="6539">
                  <c:v>43008.556944444441</c:v>
                </c:pt>
                <c:pt idx="6540">
                  <c:v>43008.598622685182</c:v>
                </c:pt>
                <c:pt idx="6541">
                  <c:v>43008.640289351853</c:v>
                </c:pt>
                <c:pt idx="6542">
                  <c:v>43008.681956018518</c:v>
                </c:pt>
                <c:pt idx="6543">
                  <c:v>43008.723668981482</c:v>
                </c:pt>
                <c:pt idx="6544">
                  <c:v>43008.7653587963</c:v>
                </c:pt>
                <c:pt idx="6545">
                  <c:v>43008.807025462957</c:v>
                </c:pt>
                <c:pt idx="6546">
                  <c:v>43008.848692129628</c:v>
                </c:pt>
                <c:pt idx="6547">
                  <c:v>43008.8903587963</c:v>
                </c:pt>
                <c:pt idx="6548">
                  <c:v>43008.932025462957</c:v>
                </c:pt>
                <c:pt idx="6549">
                  <c:v>43008.973692129628</c:v>
                </c:pt>
                <c:pt idx="6550">
                  <c:v>43009.0153587963</c:v>
                </c:pt>
                <c:pt idx="6551">
                  <c:v>43009.057025462957</c:v>
                </c:pt>
                <c:pt idx="6552">
                  <c:v>43009.098692129628</c:v>
                </c:pt>
                <c:pt idx="6553">
                  <c:v>43009.1403587963</c:v>
                </c:pt>
                <c:pt idx="6554">
                  <c:v>43009.182025462957</c:v>
                </c:pt>
                <c:pt idx="6555">
                  <c:v>43009.223692129628</c:v>
                </c:pt>
                <c:pt idx="6556">
                  <c:v>43009.2653587963</c:v>
                </c:pt>
                <c:pt idx="6557">
                  <c:v>43009.307025462957</c:v>
                </c:pt>
                <c:pt idx="6558">
                  <c:v>43009.348692129628</c:v>
                </c:pt>
                <c:pt idx="6559">
                  <c:v>43009.3903587963</c:v>
                </c:pt>
                <c:pt idx="6560">
                  <c:v>43009.432025462957</c:v>
                </c:pt>
                <c:pt idx="6561">
                  <c:v>43009.473692129628</c:v>
                </c:pt>
                <c:pt idx="6562">
                  <c:v>43009.5153587963</c:v>
                </c:pt>
                <c:pt idx="6563">
                  <c:v>43009.557025462957</c:v>
                </c:pt>
                <c:pt idx="6564">
                  <c:v>43009.598703703698</c:v>
                </c:pt>
                <c:pt idx="6565">
                  <c:v>43009.640370370369</c:v>
                </c:pt>
                <c:pt idx="6566">
                  <c:v>43009.682037037041</c:v>
                </c:pt>
                <c:pt idx="6567">
                  <c:v>43009.723773148151</c:v>
                </c:pt>
                <c:pt idx="6568">
                  <c:v>43009.765451388892</c:v>
                </c:pt>
                <c:pt idx="6569">
                  <c:v>43009.807118055563</c:v>
                </c:pt>
                <c:pt idx="6570">
                  <c:v>43009.84878472222</c:v>
                </c:pt>
                <c:pt idx="6571">
                  <c:v>43009.890451388892</c:v>
                </c:pt>
                <c:pt idx="6572">
                  <c:v>43009.932118055563</c:v>
                </c:pt>
                <c:pt idx="6573">
                  <c:v>43009.97378472222</c:v>
                </c:pt>
                <c:pt idx="6574">
                  <c:v>43010.015451388892</c:v>
                </c:pt>
                <c:pt idx="6575">
                  <c:v>43010.057118055563</c:v>
                </c:pt>
                <c:pt idx="6576">
                  <c:v>43010.09878472222</c:v>
                </c:pt>
                <c:pt idx="6577">
                  <c:v>43010.140451388892</c:v>
                </c:pt>
                <c:pt idx="6578">
                  <c:v>43010.182118055563</c:v>
                </c:pt>
                <c:pt idx="6579">
                  <c:v>43010.22378472222</c:v>
                </c:pt>
                <c:pt idx="6580">
                  <c:v>43010.265451388892</c:v>
                </c:pt>
                <c:pt idx="6581">
                  <c:v>43010.307118055563</c:v>
                </c:pt>
                <c:pt idx="6582">
                  <c:v>43010.34878472222</c:v>
                </c:pt>
                <c:pt idx="6583">
                  <c:v>43010.390451388892</c:v>
                </c:pt>
                <c:pt idx="6584">
                  <c:v>43010.432118055563</c:v>
                </c:pt>
                <c:pt idx="6585">
                  <c:v>43010.47378472222</c:v>
                </c:pt>
                <c:pt idx="6586">
                  <c:v>43010.515451388892</c:v>
                </c:pt>
                <c:pt idx="6587">
                  <c:v>43010.557118055563</c:v>
                </c:pt>
                <c:pt idx="6588">
                  <c:v>43010.598807870367</c:v>
                </c:pt>
                <c:pt idx="6589">
                  <c:v>43010.640474537038</c:v>
                </c:pt>
                <c:pt idx="6590">
                  <c:v>43010.682141203702</c:v>
                </c:pt>
                <c:pt idx="6591">
                  <c:v>43010.723900462966</c:v>
                </c:pt>
                <c:pt idx="6592">
                  <c:v>43010.765601851846</c:v>
                </c:pt>
                <c:pt idx="6593">
                  <c:v>43010.807268518518</c:v>
                </c:pt>
                <c:pt idx="6594">
                  <c:v>43010.848935185182</c:v>
                </c:pt>
                <c:pt idx="6595">
                  <c:v>43010.890601851846</c:v>
                </c:pt>
                <c:pt idx="6596">
                  <c:v>43010.932268518518</c:v>
                </c:pt>
                <c:pt idx="6597">
                  <c:v>43010.973935185182</c:v>
                </c:pt>
                <c:pt idx="6598">
                  <c:v>43011.015601851846</c:v>
                </c:pt>
                <c:pt idx="6599">
                  <c:v>43011.057268518518</c:v>
                </c:pt>
                <c:pt idx="6600">
                  <c:v>43011.098935185182</c:v>
                </c:pt>
                <c:pt idx="6601">
                  <c:v>43011.140601851846</c:v>
                </c:pt>
                <c:pt idx="6602">
                  <c:v>43011.182268518518</c:v>
                </c:pt>
                <c:pt idx="6603">
                  <c:v>43011.223935185182</c:v>
                </c:pt>
                <c:pt idx="6604">
                  <c:v>43011.265601851846</c:v>
                </c:pt>
                <c:pt idx="6605">
                  <c:v>43011.307268518518</c:v>
                </c:pt>
                <c:pt idx="6606">
                  <c:v>43011.348935185182</c:v>
                </c:pt>
                <c:pt idx="6607">
                  <c:v>43011.390601851846</c:v>
                </c:pt>
                <c:pt idx="6608">
                  <c:v>43011.432268518518</c:v>
                </c:pt>
                <c:pt idx="6609">
                  <c:v>43011.473935185182</c:v>
                </c:pt>
                <c:pt idx="6610">
                  <c:v>43011.515601851846</c:v>
                </c:pt>
                <c:pt idx="6611">
                  <c:v>43011.557268518518</c:v>
                </c:pt>
                <c:pt idx="6612">
                  <c:v>43011.598912037043</c:v>
                </c:pt>
                <c:pt idx="6613">
                  <c:v>43011.6405787037</c:v>
                </c:pt>
                <c:pt idx="6614">
                  <c:v>43011.682245370372</c:v>
                </c:pt>
                <c:pt idx="6615">
                  <c:v>43011.723981481482</c:v>
                </c:pt>
                <c:pt idx="6616">
                  <c:v>43011.765659722223</c:v>
                </c:pt>
                <c:pt idx="6617">
                  <c:v>43011.807326388887</c:v>
                </c:pt>
                <c:pt idx="6618">
                  <c:v>43011.848993055559</c:v>
                </c:pt>
                <c:pt idx="6619">
                  <c:v>43011.890659722223</c:v>
                </c:pt>
                <c:pt idx="6620">
                  <c:v>43011.932326388887</c:v>
                </c:pt>
                <c:pt idx="6621">
                  <c:v>43011.973993055559</c:v>
                </c:pt>
                <c:pt idx="6622">
                  <c:v>43012.015659722223</c:v>
                </c:pt>
                <c:pt idx="6623">
                  <c:v>43012.057326388887</c:v>
                </c:pt>
                <c:pt idx="6624">
                  <c:v>43012.098993055559</c:v>
                </c:pt>
                <c:pt idx="6625">
                  <c:v>43012.140659722223</c:v>
                </c:pt>
                <c:pt idx="6626">
                  <c:v>43012.182326388887</c:v>
                </c:pt>
                <c:pt idx="6627">
                  <c:v>43012.223993055559</c:v>
                </c:pt>
                <c:pt idx="6628">
                  <c:v>43012.265659722223</c:v>
                </c:pt>
                <c:pt idx="6629">
                  <c:v>43012.307326388887</c:v>
                </c:pt>
                <c:pt idx="6630">
                  <c:v>43012.348993055559</c:v>
                </c:pt>
                <c:pt idx="6631">
                  <c:v>43012.390659722223</c:v>
                </c:pt>
                <c:pt idx="6632">
                  <c:v>43012.432326388887</c:v>
                </c:pt>
                <c:pt idx="6633">
                  <c:v>43012.473993055559</c:v>
                </c:pt>
                <c:pt idx="6634">
                  <c:v>43012.515659722223</c:v>
                </c:pt>
                <c:pt idx="6635">
                  <c:v>43012.557326388887</c:v>
                </c:pt>
                <c:pt idx="6636">
                  <c:v>43012.598993055559</c:v>
                </c:pt>
                <c:pt idx="6637">
                  <c:v>43012.640659722223</c:v>
                </c:pt>
                <c:pt idx="6638">
                  <c:v>43012.682326388887</c:v>
                </c:pt>
                <c:pt idx="6639">
                  <c:v>43012.724074074067</c:v>
                </c:pt>
                <c:pt idx="6640">
                  <c:v>43012.765775462962</c:v>
                </c:pt>
                <c:pt idx="6641">
                  <c:v>43012.807442129633</c:v>
                </c:pt>
                <c:pt idx="6642">
                  <c:v>43012.849108796298</c:v>
                </c:pt>
                <c:pt idx="6643">
                  <c:v>43012.890775462962</c:v>
                </c:pt>
                <c:pt idx="6644">
                  <c:v>43012.932442129633</c:v>
                </c:pt>
                <c:pt idx="6645">
                  <c:v>43012.974108796298</c:v>
                </c:pt>
                <c:pt idx="6646">
                  <c:v>43013.015775462962</c:v>
                </c:pt>
                <c:pt idx="6647">
                  <c:v>43013.057442129633</c:v>
                </c:pt>
                <c:pt idx="6648">
                  <c:v>43013.099108796298</c:v>
                </c:pt>
                <c:pt idx="6649">
                  <c:v>43013.140775462962</c:v>
                </c:pt>
                <c:pt idx="6650">
                  <c:v>43013.182442129633</c:v>
                </c:pt>
                <c:pt idx="6651">
                  <c:v>43013.224108796298</c:v>
                </c:pt>
                <c:pt idx="6652">
                  <c:v>43013.265775462962</c:v>
                </c:pt>
                <c:pt idx="6653">
                  <c:v>43013.307442129633</c:v>
                </c:pt>
                <c:pt idx="6654">
                  <c:v>43013.349108796298</c:v>
                </c:pt>
                <c:pt idx="6655">
                  <c:v>43013.390775462962</c:v>
                </c:pt>
                <c:pt idx="6656">
                  <c:v>43013.432442129633</c:v>
                </c:pt>
                <c:pt idx="6657">
                  <c:v>43013.474108796298</c:v>
                </c:pt>
                <c:pt idx="6658">
                  <c:v>43013.515775462962</c:v>
                </c:pt>
                <c:pt idx="6659">
                  <c:v>43013.557442129633</c:v>
                </c:pt>
                <c:pt idx="6660">
                  <c:v>43013.584120370368</c:v>
                </c:pt>
                <c:pt idx="6661">
                  <c:v>43013.584814814807</c:v>
                </c:pt>
                <c:pt idx="6662">
                  <c:v>43013.585509259261</c:v>
                </c:pt>
                <c:pt idx="6663">
                  <c:v>43013.586284722223</c:v>
                </c:pt>
                <c:pt idx="6664">
                  <c:v>43013.587025462963</c:v>
                </c:pt>
                <c:pt idx="6665">
                  <c:v>43013.587719907409</c:v>
                </c:pt>
                <c:pt idx="6666">
                  <c:v>43013.588414351849</c:v>
                </c:pt>
                <c:pt idx="6667">
                  <c:v>43013.589108796303</c:v>
                </c:pt>
                <c:pt idx="6668">
                  <c:v>43013.589803240742</c:v>
                </c:pt>
                <c:pt idx="6669">
                  <c:v>43013.590497685182</c:v>
                </c:pt>
                <c:pt idx="6670">
                  <c:v>43013.591192129628</c:v>
                </c:pt>
                <c:pt idx="6671">
                  <c:v>43013.591909722221</c:v>
                </c:pt>
                <c:pt idx="6672">
                  <c:v>43013.592604166668</c:v>
                </c:pt>
                <c:pt idx="6673">
                  <c:v>43013.593298611107</c:v>
                </c:pt>
                <c:pt idx="6674">
                  <c:v>43013.593993055547</c:v>
                </c:pt>
                <c:pt idx="6675">
                  <c:v>43013.594687500001</c:v>
                </c:pt>
                <c:pt idx="6676">
                  <c:v>43013.595393518517</c:v>
                </c:pt>
                <c:pt idx="6677">
                  <c:v>43013.596087962957</c:v>
                </c:pt>
                <c:pt idx="6678">
                  <c:v>43013.596828703703</c:v>
                </c:pt>
                <c:pt idx="6679">
                  <c:v>43013.597488425927</c:v>
                </c:pt>
                <c:pt idx="6680">
                  <c:v>43013.598182870373</c:v>
                </c:pt>
                <c:pt idx="6681">
                  <c:v>43013.598912037043</c:v>
                </c:pt>
                <c:pt idx="6682">
                  <c:v>43013.599606481483</c:v>
                </c:pt>
                <c:pt idx="6683">
                  <c:v>43013.600300925929</c:v>
                </c:pt>
                <c:pt idx="6684">
                  <c:v>43013.600995370369</c:v>
                </c:pt>
                <c:pt idx="6685">
                  <c:v>43013.601689814823</c:v>
                </c:pt>
                <c:pt idx="6686">
                  <c:v>43013.602430555547</c:v>
                </c:pt>
                <c:pt idx="6687">
                  <c:v>43013.603113425917</c:v>
                </c:pt>
                <c:pt idx="6688">
                  <c:v>43013.603807870371</c:v>
                </c:pt>
                <c:pt idx="6689">
                  <c:v>43013.604502314818</c:v>
                </c:pt>
                <c:pt idx="6690">
                  <c:v>43013.605196759258</c:v>
                </c:pt>
                <c:pt idx="6691">
                  <c:v>43013.605902777781</c:v>
                </c:pt>
                <c:pt idx="6692">
                  <c:v>43013.606608796297</c:v>
                </c:pt>
                <c:pt idx="6693">
                  <c:v>43013.607303240737</c:v>
                </c:pt>
                <c:pt idx="6694">
                  <c:v>43013.607997685183</c:v>
                </c:pt>
                <c:pt idx="6695">
                  <c:v>43013.608807870369</c:v>
                </c:pt>
                <c:pt idx="6696">
                  <c:v>43013.609398148154</c:v>
                </c:pt>
                <c:pt idx="6697">
                  <c:v>43013.610138888893</c:v>
                </c:pt>
                <c:pt idx="6698">
                  <c:v>43013.610798611109</c:v>
                </c:pt>
                <c:pt idx="6699">
                  <c:v>43013.611493055563</c:v>
                </c:pt>
                <c:pt idx="6700">
                  <c:v>43013.612187500003</c:v>
                </c:pt>
                <c:pt idx="6701">
                  <c:v>43013.613020833327</c:v>
                </c:pt>
                <c:pt idx="6702">
                  <c:v>43013.613611111112</c:v>
                </c:pt>
                <c:pt idx="6703">
                  <c:v>43013.614305555559</c:v>
                </c:pt>
                <c:pt idx="6704">
                  <c:v>43013.614999999998</c:v>
                </c:pt>
                <c:pt idx="6705">
                  <c:v>43013.615694444437</c:v>
                </c:pt>
                <c:pt idx="6706">
                  <c:v>43013.616423611107</c:v>
                </c:pt>
                <c:pt idx="6707">
                  <c:v>43013.6172337963</c:v>
                </c:pt>
                <c:pt idx="6708">
                  <c:v>43013.617812500001</c:v>
                </c:pt>
                <c:pt idx="6709">
                  <c:v>43013.618506944447</c:v>
                </c:pt>
                <c:pt idx="6710">
                  <c:v>43013.619201388887</c:v>
                </c:pt>
                <c:pt idx="6711">
                  <c:v>43013.619953703703</c:v>
                </c:pt>
                <c:pt idx="6712">
                  <c:v>43013.620648148149</c:v>
                </c:pt>
                <c:pt idx="6713">
                  <c:v>43013.621469907397</c:v>
                </c:pt>
                <c:pt idx="6714">
                  <c:v>43013.622037037043</c:v>
                </c:pt>
                <c:pt idx="6715">
                  <c:v>43013.622731481482</c:v>
                </c:pt>
                <c:pt idx="6716">
                  <c:v>43013.623449074083</c:v>
                </c:pt>
                <c:pt idx="6717">
                  <c:v>43013.624155092592</c:v>
                </c:pt>
                <c:pt idx="6718">
                  <c:v>43013.624849537038</c:v>
                </c:pt>
                <c:pt idx="6719">
                  <c:v>43013.625659722216</c:v>
                </c:pt>
                <c:pt idx="6720">
                  <c:v>43013.626238425917</c:v>
                </c:pt>
                <c:pt idx="6721">
                  <c:v>43013.627002314817</c:v>
                </c:pt>
                <c:pt idx="6722">
                  <c:v>43013.627662037034</c:v>
                </c:pt>
                <c:pt idx="6723">
                  <c:v>43013.62835648148</c:v>
                </c:pt>
                <c:pt idx="6724">
                  <c:v>43013.629050925927</c:v>
                </c:pt>
                <c:pt idx="6725">
                  <c:v>43013.629861111112</c:v>
                </c:pt>
                <c:pt idx="6726">
                  <c:v>43013.630474537043</c:v>
                </c:pt>
                <c:pt idx="6727">
                  <c:v>43013.631168981483</c:v>
                </c:pt>
                <c:pt idx="6728">
                  <c:v>43013.631863425922</c:v>
                </c:pt>
                <c:pt idx="6729">
                  <c:v>43013.632557870369</c:v>
                </c:pt>
                <c:pt idx="6730">
                  <c:v>43013.633252314823</c:v>
                </c:pt>
                <c:pt idx="6731">
                  <c:v>43013.634108796286</c:v>
                </c:pt>
                <c:pt idx="6732">
                  <c:v>43013.634687500002</c:v>
                </c:pt>
                <c:pt idx="6733">
                  <c:v>43013.635381944441</c:v>
                </c:pt>
                <c:pt idx="6734">
                  <c:v>43013.636076388888</c:v>
                </c:pt>
                <c:pt idx="6735">
                  <c:v>43013.636770833327</c:v>
                </c:pt>
                <c:pt idx="6736">
                  <c:v>43013.637523148151</c:v>
                </c:pt>
                <c:pt idx="6737">
                  <c:v>43013.638333333343</c:v>
                </c:pt>
                <c:pt idx="6738">
                  <c:v>43013.638912037037</c:v>
                </c:pt>
                <c:pt idx="6739">
                  <c:v>43013.639606481483</c:v>
                </c:pt>
                <c:pt idx="6740">
                  <c:v>43013.640300925923</c:v>
                </c:pt>
                <c:pt idx="6741">
                  <c:v>43013.641030092593</c:v>
                </c:pt>
                <c:pt idx="6742">
                  <c:v>43013.641724537039</c:v>
                </c:pt>
                <c:pt idx="6743">
                  <c:v>43013.642546296287</c:v>
                </c:pt>
                <c:pt idx="6744">
                  <c:v>43013.643113425933</c:v>
                </c:pt>
                <c:pt idx="6745">
                  <c:v>43013.643807870372</c:v>
                </c:pt>
                <c:pt idx="6746">
                  <c:v>43013.644537037027</c:v>
                </c:pt>
                <c:pt idx="6747">
                  <c:v>43013.645231481481</c:v>
                </c:pt>
                <c:pt idx="6748">
                  <c:v>43013.645925925928</c:v>
                </c:pt>
                <c:pt idx="6749">
                  <c:v>43013.646736111114</c:v>
                </c:pt>
                <c:pt idx="6750">
                  <c:v>43013.647314814807</c:v>
                </c:pt>
                <c:pt idx="6751">
                  <c:v>43013.648032407407</c:v>
                </c:pt>
                <c:pt idx="6752">
                  <c:v>43013.648726851847</c:v>
                </c:pt>
                <c:pt idx="6753">
                  <c:v>43013.649421296293</c:v>
                </c:pt>
                <c:pt idx="6754">
                  <c:v>43013.65011574074</c:v>
                </c:pt>
                <c:pt idx="6755">
                  <c:v>43013.650925925933</c:v>
                </c:pt>
                <c:pt idx="6756">
                  <c:v>43013.651539351849</c:v>
                </c:pt>
                <c:pt idx="6757">
                  <c:v>43013.652233796303</c:v>
                </c:pt>
                <c:pt idx="6758">
                  <c:v>43013.652928240743</c:v>
                </c:pt>
                <c:pt idx="6759">
                  <c:v>43013.653622685182</c:v>
                </c:pt>
                <c:pt idx="6760">
                  <c:v>43013.654432870368</c:v>
                </c:pt>
                <c:pt idx="6761">
                  <c:v>43013.655034722222</c:v>
                </c:pt>
                <c:pt idx="6762">
                  <c:v>43013.655729166669</c:v>
                </c:pt>
                <c:pt idx="6763">
                  <c:v>43013.656423611108</c:v>
                </c:pt>
                <c:pt idx="6764">
                  <c:v>43013.657118055547</c:v>
                </c:pt>
                <c:pt idx="6765">
                  <c:v>43013.65792824074</c:v>
                </c:pt>
                <c:pt idx="6766">
                  <c:v>43013.658553240741</c:v>
                </c:pt>
                <c:pt idx="6767">
                  <c:v>43013.659247685187</c:v>
                </c:pt>
                <c:pt idx="6768">
                  <c:v>43013.659942129627</c:v>
                </c:pt>
                <c:pt idx="6769">
                  <c:v>43013.660682870373</c:v>
                </c:pt>
                <c:pt idx="6770">
                  <c:v>43013.661458333343</c:v>
                </c:pt>
                <c:pt idx="6771">
                  <c:v>43013.662164351852</c:v>
                </c:pt>
                <c:pt idx="6772">
                  <c:v>43013.70385416667</c:v>
                </c:pt>
                <c:pt idx="6773">
                  <c:v>43013.745520833327</c:v>
                </c:pt>
                <c:pt idx="6774">
                  <c:v>43013.787187499998</c:v>
                </c:pt>
                <c:pt idx="6775">
                  <c:v>43013.82885416667</c:v>
                </c:pt>
                <c:pt idx="6776">
                  <c:v>43013.870520833327</c:v>
                </c:pt>
                <c:pt idx="6777">
                  <c:v>43013.912187499998</c:v>
                </c:pt>
                <c:pt idx="6778">
                  <c:v>43013.95385416667</c:v>
                </c:pt>
                <c:pt idx="6779">
                  <c:v>43013.995520833327</c:v>
                </c:pt>
                <c:pt idx="6780">
                  <c:v>43014.037187499998</c:v>
                </c:pt>
                <c:pt idx="6781">
                  <c:v>43014.07885416667</c:v>
                </c:pt>
                <c:pt idx="6782">
                  <c:v>43014.120520833327</c:v>
                </c:pt>
                <c:pt idx="6783">
                  <c:v>43014.162187499998</c:v>
                </c:pt>
                <c:pt idx="6784">
                  <c:v>43014.203877314823</c:v>
                </c:pt>
                <c:pt idx="6785">
                  <c:v>43014.24554398148</c:v>
                </c:pt>
                <c:pt idx="6786">
                  <c:v>43014.287210648137</c:v>
                </c:pt>
                <c:pt idx="6787">
                  <c:v>43014.328877314823</c:v>
                </c:pt>
                <c:pt idx="6788">
                  <c:v>43014.37054398148</c:v>
                </c:pt>
                <c:pt idx="6789">
                  <c:v>43014.412210648137</c:v>
                </c:pt>
                <c:pt idx="6790">
                  <c:v>43014.453877314823</c:v>
                </c:pt>
                <c:pt idx="6791">
                  <c:v>43014.49554398148</c:v>
                </c:pt>
                <c:pt idx="6792">
                  <c:v>43014.537210648137</c:v>
                </c:pt>
                <c:pt idx="6793">
                  <c:v>43014.578877314823</c:v>
                </c:pt>
                <c:pt idx="6794">
                  <c:v>43014.620555555557</c:v>
                </c:pt>
                <c:pt idx="6795">
                  <c:v>43014.662222222221</c:v>
                </c:pt>
                <c:pt idx="6796">
                  <c:v>43014.703946759262</c:v>
                </c:pt>
                <c:pt idx="6797">
                  <c:v>43014.745613425926</c:v>
                </c:pt>
                <c:pt idx="6798">
                  <c:v>43014.787280092591</c:v>
                </c:pt>
                <c:pt idx="6799">
                  <c:v>43014.828946759262</c:v>
                </c:pt>
                <c:pt idx="6800">
                  <c:v>43014.870613425926</c:v>
                </c:pt>
                <c:pt idx="6801">
                  <c:v>43014.912280092591</c:v>
                </c:pt>
                <c:pt idx="6802">
                  <c:v>43014.953946759262</c:v>
                </c:pt>
                <c:pt idx="6803">
                  <c:v>43014.995613425926</c:v>
                </c:pt>
                <c:pt idx="6804">
                  <c:v>43015.037280092591</c:v>
                </c:pt>
                <c:pt idx="6805">
                  <c:v>43015.078946759262</c:v>
                </c:pt>
                <c:pt idx="6806">
                  <c:v>43015.120613425926</c:v>
                </c:pt>
                <c:pt idx="6807">
                  <c:v>43015.162280092591</c:v>
                </c:pt>
                <c:pt idx="6808">
                  <c:v>43015.203993055547</c:v>
                </c:pt>
                <c:pt idx="6809">
                  <c:v>43015.245659722219</c:v>
                </c:pt>
                <c:pt idx="6810">
                  <c:v>43015.287326388891</c:v>
                </c:pt>
                <c:pt idx="6811">
                  <c:v>43015.328993055547</c:v>
                </c:pt>
                <c:pt idx="6812">
                  <c:v>43015.370659722219</c:v>
                </c:pt>
                <c:pt idx="6813">
                  <c:v>43015.412326388891</c:v>
                </c:pt>
                <c:pt idx="6814">
                  <c:v>43015.453993055547</c:v>
                </c:pt>
                <c:pt idx="6815">
                  <c:v>43015.495659722219</c:v>
                </c:pt>
                <c:pt idx="6816">
                  <c:v>43015.537326388891</c:v>
                </c:pt>
                <c:pt idx="6817">
                  <c:v>43015.578993055547</c:v>
                </c:pt>
                <c:pt idx="6818">
                  <c:v>43015.620671296303</c:v>
                </c:pt>
                <c:pt idx="6819">
                  <c:v>43015.66233796296</c:v>
                </c:pt>
                <c:pt idx="6820">
                  <c:v>43015.704039351847</c:v>
                </c:pt>
                <c:pt idx="6821">
                  <c:v>43015.745706018519</c:v>
                </c:pt>
                <c:pt idx="6822">
                  <c:v>43015.787372685183</c:v>
                </c:pt>
                <c:pt idx="6823">
                  <c:v>43015.829039351847</c:v>
                </c:pt>
                <c:pt idx="6824">
                  <c:v>43015.870706018519</c:v>
                </c:pt>
                <c:pt idx="6825">
                  <c:v>43015.912372685183</c:v>
                </c:pt>
                <c:pt idx="6826">
                  <c:v>43015.954039351847</c:v>
                </c:pt>
                <c:pt idx="6827">
                  <c:v>43015.995706018519</c:v>
                </c:pt>
                <c:pt idx="6828">
                  <c:v>43016.037372685183</c:v>
                </c:pt>
                <c:pt idx="6829">
                  <c:v>43016.079039351847</c:v>
                </c:pt>
                <c:pt idx="6830">
                  <c:v>43016.120706018519</c:v>
                </c:pt>
                <c:pt idx="6831">
                  <c:v>43016.162372685183</c:v>
                </c:pt>
                <c:pt idx="6832">
                  <c:v>43016.204085648147</c:v>
                </c:pt>
                <c:pt idx="6833">
                  <c:v>43016.245752314811</c:v>
                </c:pt>
                <c:pt idx="6834">
                  <c:v>43016.287418981483</c:v>
                </c:pt>
                <c:pt idx="6835">
                  <c:v>43016.329085648147</c:v>
                </c:pt>
                <c:pt idx="6836">
                  <c:v>43016.370752314811</c:v>
                </c:pt>
                <c:pt idx="6837">
                  <c:v>43016.412418981483</c:v>
                </c:pt>
                <c:pt idx="6838">
                  <c:v>43016.454085648147</c:v>
                </c:pt>
                <c:pt idx="6839">
                  <c:v>43016.495752314811</c:v>
                </c:pt>
                <c:pt idx="6840">
                  <c:v>43016.537418981483</c:v>
                </c:pt>
                <c:pt idx="6841">
                  <c:v>43016.579085648147</c:v>
                </c:pt>
                <c:pt idx="6842">
                  <c:v>43016.620775462958</c:v>
                </c:pt>
                <c:pt idx="6843">
                  <c:v>43016.662442129629</c:v>
                </c:pt>
                <c:pt idx="6844">
                  <c:v>43016.704143518517</c:v>
                </c:pt>
                <c:pt idx="6845">
                  <c:v>43016.745810185188</c:v>
                </c:pt>
                <c:pt idx="6846">
                  <c:v>43016.787476851852</c:v>
                </c:pt>
                <c:pt idx="6847">
                  <c:v>43016.829143518517</c:v>
                </c:pt>
                <c:pt idx="6848">
                  <c:v>43016.870810185188</c:v>
                </c:pt>
                <c:pt idx="6849">
                  <c:v>43016.912476851852</c:v>
                </c:pt>
                <c:pt idx="6850">
                  <c:v>43016.954143518517</c:v>
                </c:pt>
                <c:pt idx="6851">
                  <c:v>43016.995810185188</c:v>
                </c:pt>
                <c:pt idx="6852">
                  <c:v>43017.037476851852</c:v>
                </c:pt>
                <c:pt idx="6853">
                  <c:v>43017.079143518517</c:v>
                </c:pt>
                <c:pt idx="6854">
                  <c:v>43017.120810185188</c:v>
                </c:pt>
                <c:pt idx="6855">
                  <c:v>43017.162476851852</c:v>
                </c:pt>
                <c:pt idx="6856">
                  <c:v>43017.20417824074</c:v>
                </c:pt>
                <c:pt idx="6857">
                  <c:v>43017.245844907397</c:v>
                </c:pt>
                <c:pt idx="6858">
                  <c:v>43017.287511574083</c:v>
                </c:pt>
                <c:pt idx="6859">
                  <c:v>43017.32917824074</c:v>
                </c:pt>
                <c:pt idx="6860">
                  <c:v>43017.370844907397</c:v>
                </c:pt>
                <c:pt idx="6861">
                  <c:v>43017.412511574083</c:v>
                </c:pt>
                <c:pt idx="6862">
                  <c:v>43017.45417824074</c:v>
                </c:pt>
                <c:pt idx="6863">
                  <c:v>43017.495844907397</c:v>
                </c:pt>
                <c:pt idx="6864">
                  <c:v>43017.537511574083</c:v>
                </c:pt>
                <c:pt idx="6865">
                  <c:v>43017.57917824074</c:v>
                </c:pt>
                <c:pt idx="6866">
                  <c:v>43017.620856481481</c:v>
                </c:pt>
                <c:pt idx="6867">
                  <c:v>43017.662523148138</c:v>
                </c:pt>
                <c:pt idx="6868">
                  <c:v>43017.668124999997</c:v>
                </c:pt>
                <c:pt idx="6869">
                  <c:v>43017.709814814807</c:v>
                </c:pt>
                <c:pt idx="6870">
                  <c:v>43017.751481481479</c:v>
                </c:pt>
                <c:pt idx="6871">
                  <c:v>43017.79314814815</c:v>
                </c:pt>
                <c:pt idx="6872">
                  <c:v>43017.834814814807</c:v>
                </c:pt>
                <c:pt idx="6873">
                  <c:v>43017.876481481479</c:v>
                </c:pt>
                <c:pt idx="6874">
                  <c:v>43017.91814814815</c:v>
                </c:pt>
                <c:pt idx="6875">
                  <c:v>43017.959849537037</c:v>
                </c:pt>
                <c:pt idx="6876">
                  <c:v>43018.001516203702</c:v>
                </c:pt>
                <c:pt idx="6877">
                  <c:v>43018.043182870373</c:v>
                </c:pt>
                <c:pt idx="6878">
                  <c:v>43018.084849537037</c:v>
                </c:pt>
                <c:pt idx="6879">
                  <c:v>43018.126516203702</c:v>
                </c:pt>
                <c:pt idx="6880">
                  <c:v>43018.168182870373</c:v>
                </c:pt>
                <c:pt idx="6881">
                  <c:v>43018.20989583333</c:v>
                </c:pt>
                <c:pt idx="6882">
                  <c:v>43018.251562500001</c:v>
                </c:pt>
                <c:pt idx="6883">
                  <c:v>43018.293229166673</c:v>
                </c:pt>
                <c:pt idx="6884">
                  <c:v>43018.33489583333</c:v>
                </c:pt>
                <c:pt idx="6885">
                  <c:v>43018.376562500001</c:v>
                </c:pt>
                <c:pt idx="6886">
                  <c:v>43018.418229166673</c:v>
                </c:pt>
                <c:pt idx="6887">
                  <c:v>43018.459907407407</c:v>
                </c:pt>
                <c:pt idx="6888">
                  <c:v>43018.501574074071</c:v>
                </c:pt>
                <c:pt idx="6889">
                  <c:v>43018.543240740742</c:v>
                </c:pt>
                <c:pt idx="6890">
                  <c:v>43018.584918981483</c:v>
                </c:pt>
                <c:pt idx="6891">
                  <c:v>43018.626597222217</c:v>
                </c:pt>
                <c:pt idx="6892">
                  <c:v>43018.668263888889</c:v>
                </c:pt>
                <c:pt idx="6893">
                  <c:v>43018.709953703707</c:v>
                </c:pt>
                <c:pt idx="6894">
                  <c:v>43018.751620370371</c:v>
                </c:pt>
                <c:pt idx="6895">
                  <c:v>43018.793287037042</c:v>
                </c:pt>
                <c:pt idx="6896">
                  <c:v>43018.834953703707</c:v>
                </c:pt>
                <c:pt idx="6897">
                  <c:v>43018.876620370371</c:v>
                </c:pt>
                <c:pt idx="6898">
                  <c:v>43018.918287037042</c:v>
                </c:pt>
                <c:pt idx="6899">
                  <c:v>43018.959988425922</c:v>
                </c:pt>
                <c:pt idx="6900">
                  <c:v>43019.001655092587</c:v>
                </c:pt>
                <c:pt idx="6901">
                  <c:v>43019.043321759258</c:v>
                </c:pt>
                <c:pt idx="6902">
                  <c:v>43019.084988425922</c:v>
                </c:pt>
                <c:pt idx="6903">
                  <c:v>43019.126655092587</c:v>
                </c:pt>
                <c:pt idx="6904">
                  <c:v>43019.168321759258</c:v>
                </c:pt>
                <c:pt idx="6905">
                  <c:v>43019.210023148153</c:v>
                </c:pt>
                <c:pt idx="6906">
                  <c:v>43019.251689814817</c:v>
                </c:pt>
                <c:pt idx="6907">
                  <c:v>43019.293356481481</c:v>
                </c:pt>
                <c:pt idx="6908">
                  <c:v>43019.335023148153</c:v>
                </c:pt>
                <c:pt idx="6909">
                  <c:v>43019.376689814817</c:v>
                </c:pt>
                <c:pt idx="6910">
                  <c:v>43019.418356481481</c:v>
                </c:pt>
                <c:pt idx="6911">
                  <c:v>43019.460057870368</c:v>
                </c:pt>
                <c:pt idx="6912">
                  <c:v>43019.50172453704</c:v>
                </c:pt>
                <c:pt idx="6913">
                  <c:v>43019.543391203697</c:v>
                </c:pt>
                <c:pt idx="6914">
                  <c:v>43019.585069444453</c:v>
                </c:pt>
                <c:pt idx="6915">
                  <c:v>43019.626736111109</c:v>
                </c:pt>
                <c:pt idx="6916">
                  <c:v>43019.668402777781</c:v>
                </c:pt>
                <c:pt idx="6917">
                  <c:v>43019.710104166668</c:v>
                </c:pt>
                <c:pt idx="6918">
                  <c:v>43019.751770833333</c:v>
                </c:pt>
                <c:pt idx="6919">
                  <c:v>43019.793437499997</c:v>
                </c:pt>
                <c:pt idx="6920">
                  <c:v>43019.835104166668</c:v>
                </c:pt>
                <c:pt idx="6921">
                  <c:v>43019.876770833333</c:v>
                </c:pt>
                <c:pt idx="6922">
                  <c:v>43019.918437499997</c:v>
                </c:pt>
                <c:pt idx="6923">
                  <c:v>43019.960127314807</c:v>
                </c:pt>
                <c:pt idx="6924">
                  <c:v>43020.001793981479</c:v>
                </c:pt>
                <c:pt idx="6925">
                  <c:v>43020.04346064815</c:v>
                </c:pt>
                <c:pt idx="6926">
                  <c:v>43020.085127314807</c:v>
                </c:pt>
                <c:pt idx="6927">
                  <c:v>43020.126793981479</c:v>
                </c:pt>
                <c:pt idx="6928">
                  <c:v>43020.16846064815</c:v>
                </c:pt>
                <c:pt idx="6929">
                  <c:v>43020.210138888891</c:v>
                </c:pt>
                <c:pt idx="6930">
                  <c:v>43020.251805555563</c:v>
                </c:pt>
                <c:pt idx="6931">
                  <c:v>43020.29347222222</c:v>
                </c:pt>
                <c:pt idx="6932">
                  <c:v>43020.335138888891</c:v>
                </c:pt>
                <c:pt idx="6933">
                  <c:v>43020.376805555563</c:v>
                </c:pt>
                <c:pt idx="6934">
                  <c:v>43020.41847222222</c:v>
                </c:pt>
                <c:pt idx="6935">
                  <c:v>43020.421284722222</c:v>
                </c:pt>
                <c:pt idx="6936">
                  <c:v>43020.46298611111</c:v>
                </c:pt>
                <c:pt idx="6937">
                  <c:v>43020.504652777781</c:v>
                </c:pt>
                <c:pt idx="6938">
                  <c:v>43020.546319444453</c:v>
                </c:pt>
                <c:pt idx="6939">
                  <c:v>43020.588009259263</c:v>
                </c:pt>
                <c:pt idx="6940">
                  <c:v>43020.629675925928</c:v>
                </c:pt>
                <c:pt idx="6941">
                  <c:v>43020.671342592592</c:v>
                </c:pt>
                <c:pt idx="6942">
                  <c:v>43020.713043981479</c:v>
                </c:pt>
                <c:pt idx="6943">
                  <c:v>43020.754710648151</c:v>
                </c:pt>
                <c:pt idx="6944">
                  <c:v>43020.796377314808</c:v>
                </c:pt>
                <c:pt idx="6945">
                  <c:v>43020.838043981479</c:v>
                </c:pt>
                <c:pt idx="6946">
                  <c:v>43020.879710648151</c:v>
                </c:pt>
                <c:pt idx="6947">
                  <c:v>43020.921377314808</c:v>
                </c:pt>
                <c:pt idx="6948">
                  <c:v>43020.963078703702</c:v>
                </c:pt>
                <c:pt idx="6949">
                  <c:v>43021.004745370366</c:v>
                </c:pt>
                <c:pt idx="6950">
                  <c:v>43021.046412037038</c:v>
                </c:pt>
                <c:pt idx="6951">
                  <c:v>43021.088078703702</c:v>
                </c:pt>
                <c:pt idx="6952">
                  <c:v>43021.129745370366</c:v>
                </c:pt>
                <c:pt idx="6953">
                  <c:v>43021.171412037038</c:v>
                </c:pt>
                <c:pt idx="6954">
                  <c:v>43021.213078703702</c:v>
                </c:pt>
                <c:pt idx="6955">
                  <c:v>43021.254745370366</c:v>
                </c:pt>
                <c:pt idx="6956">
                  <c:v>43021.296412037038</c:v>
                </c:pt>
                <c:pt idx="6957">
                  <c:v>43021.338078703702</c:v>
                </c:pt>
                <c:pt idx="6958">
                  <c:v>43021.379745370366</c:v>
                </c:pt>
                <c:pt idx="6959">
                  <c:v>43021.421412037038</c:v>
                </c:pt>
                <c:pt idx="6960">
                  <c:v>43021.463090277779</c:v>
                </c:pt>
                <c:pt idx="6961">
                  <c:v>43021.504756944443</c:v>
                </c:pt>
                <c:pt idx="6962">
                  <c:v>43021.546423611107</c:v>
                </c:pt>
                <c:pt idx="6963">
                  <c:v>43021.588101851848</c:v>
                </c:pt>
                <c:pt idx="6964">
                  <c:v>43021.62976851852</c:v>
                </c:pt>
                <c:pt idx="6965">
                  <c:v>43021.671435185177</c:v>
                </c:pt>
                <c:pt idx="6966">
                  <c:v>43021.713113425933</c:v>
                </c:pt>
                <c:pt idx="6967">
                  <c:v>43021.754780092589</c:v>
                </c:pt>
                <c:pt idx="6968">
                  <c:v>43021.796446759261</c:v>
                </c:pt>
                <c:pt idx="6969">
                  <c:v>43021.838113425933</c:v>
                </c:pt>
                <c:pt idx="6970">
                  <c:v>43021.879780092589</c:v>
                </c:pt>
                <c:pt idx="6971">
                  <c:v>43021.921446759261</c:v>
                </c:pt>
                <c:pt idx="6972">
                  <c:v>43021.963125000002</c:v>
                </c:pt>
                <c:pt idx="6973">
                  <c:v>43022.004791666674</c:v>
                </c:pt>
                <c:pt idx="6974">
                  <c:v>43022.046458333331</c:v>
                </c:pt>
                <c:pt idx="6975">
                  <c:v>43022.088125000002</c:v>
                </c:pt>
                <c:pt idx="6976">
                  <c:v>43022.129791666674</c:v>
                </c:pt>
                <c:pt idx="6977">
                  <c:v>43022.171458333331</c:v>
                </c:pt>
                <c:pt idx="6978">
                  <c:v>43022.213136574072</c:v>
                </c:pt>
                <c:pt idx="6979">
                  <c:v>43022.254803240743</c:v>
                </c:pt>
                <c:pt idx="6980">
                  <c:v>43022.296469907407</c:v>
                </c:pt>
                <c:pt idx="6981">
                  <c:v>43022.338136574072</c:v>
                </c:pt>
                <c:pt idx="6982">
                  <c:v>43022.379803240743</c:v>
                </c:pt>
                <c:pt idx="6983">
                  <c:v>43022.421469907407</c:v>
                </c:pt>
                <c:pt idx="6984">
                  <c:v>43022.463136574072</c:v>
                </c:pt>
                <c:pt idx="6985">
                  <c:v>43022.504803240743</c:v>
                </c:pt>
                <c:pt idx="6986">
                  <c:v>43022.546469907407</c:v>
                </c:pt>
                <c:pt idx="6987">
                  <c:v>43022.588125000002</c:v>
                </c:pt>
                <c:pt idx="6988">
                  <c:v>43022.629791666674</c:v>
                </c:pt>
                <c:pt idx="6989">
                  <c:v>43022.671458333331</c:v>
                </c:pt>
                <c:pt idx="6990">
                  <c:v>43022.713171296287</c:v>
                </c:pt>
                <c:pt idx="6991">
                  <c:v>43022.754803240743</c:v>
                </c:pt>
                <c:pt idx="6992">
                  <c:v>43022.796469907407</c:v>
                </c:pt>
                <c:pt idx="6993">
                  <c:v>43022.838136574072</c:v>
                </c:pt>
                <c:pt idx="6994">
                  <c:v>43022.879803240743</c:v>
                </c:pt>
                <c:pt idx="6995">
                  <c:v>43022.921469907407</c:v>
                </c:pt>
                <c:pt idx="6996">
                  <c:v>43022.963136574072</c:v>
                </c:pt>
                <c:pt idx="6997">
                  <c:v>43023.004803240743</c:v>
                </c:pt>
                <c:pt idx="6998">
                  <c:v>43023.046469907407</c:v>
                </c:pt>
                <c:pt idx="6999">
                  <c:v>43023.088136574072</c:v>
                </c:pt>
                <c:pt idx="7000">
                  <c:v>43023.129803240743</c:v>
                </c:pt>
                <c:pt idx="7001">
                  <c:v>43023.171469907407</c:v>
                </c:pt>
                <c:pt idx="7002">
                  <c:v>43023.213148148148</c:v>
                </c:pt>
                <c:pt idx="7003">
                  <c:v>43023.254814814813</c:v>
                </c:pt>
                <c:pt idx="7004">
                  <c:v>43023.296481481477</c:v>
                </c:pt>
                <c:pt idx="7005">
                  <c:v>43023.338148148148</c:v>
                </c:pt>
                <c:pt idx="7006">
                  <c:v>43023.379814814813</c:v>
                </c:pt>
                <c:pt idx="7007">
                  <c:v>43023.421481481477</c:v>
                </c:pt>
                <c:pt idx="7008">
                  <c:v>43023.463159722232</c:v>
                </c:pt>
                <c:pt idx="7009">
                  <c:v>43023.504826388889</c:v>
                </c:pt>
                <c:pt idx="7010">
                  <c:v>43023.546493055554</c:v>
                </c:pt>
                <c:pt idx="7011">
                  <c:v>43023.588159722232</c:v>
                </c:pt>
                <c:pt idx="7012">
                  <c:v>43023.629826388889</c:v>
                </c:pt>
                <c:pt idx="7013">
                  <c:v>43023.671493055554</c:v>
                </c:pt>
                <c:pt idx="7014">
                  <c:v>43023.713171296287</c:v>
                </c:pt>
                <c:pt idx="7015">
                  <c:v>43023.754837962973</c:v>
                </c:pt>
                <c:pt idx="7016">
                  <c:v>43023.79650462963</c:v>
                </c:pt>
                <c:pt idx="7017">
                  <c:v>43023.838171296287</c:v>
                </c:pt>
                <c:pt idx="7018">
                  <c:v>43023.879837962973</c:v>
                </c:pt>
                <c:pt idx="7019">
                  <c:v>43023.92150462963</c:v>
                </c:pt>
                <c:pt idx="7020">
                  <c:v>43023.963182870371</c:v>
                </c:pt>
                <c:pt idx="7021">
                  <c:v>43024.004849537043</c:v>
                </c:pt>
                <c:pt idx="7022">
                  <c:v>43024.046516203707</c:v>
                </c:pt>
                <c:pt idx="7023">
                  <c:v>43024.088182870371</c:v>
                </c:pt>
                <c:pt idx="7024">
                  <c:v>43024.129849537043</c:v>
                </c:pt>
                <c:pt idx="7025">
                  <c:v>43024.171516203707</c:v>
                </c:pt>
                <c:pt idx="7026">
                  <c:v>43024.213194444441</c:v>
                </c:pt>
                <c:pt idx="7027">
                  <c:v>43024.254861111112</c:v>
                </c:pt>
                <c:pt idx="7028">
                  <c:v>43024.296527777777</c:v>
                </c:pt>
                <c:pt idx="7029">
                  <c:v>43024.338194444441</c:v>
                </c:pt>
                <c:pt idx="7030">
                  <c:v>43024.379861111112</c:v>
                </c:pt>
                <c:pt idx="7031">
                  <c:v>43024.421527777777</c:v>
                </c:pt>
                <c:pt idx="7032">
                  <c:v>43024.463206018518</c:v>
                </c:pt>
                <c:pt idx="7033">
                  <c:v>43024.504872685182</c:v>
                </c:pt>
                <c:pt idx="7034">
                  <c:v>43024.546539351853</c:v>
                </c:pt>
                <c:pt idx="7035">
                  <c:v>43024.588229166657</c:v>
                </c:pt>
                <c:pt idx="7036">
                  <c:v>43024.629895833343</c:v>
                </c:pt>
                <c:pt idx="7037">
                  <c:v>43024.6715625</c:v>
                </c:pt>
                <c:pt idx="7038">
                  <c:v>43024.713240740741</c:v>
                </c:pt>
                <c:pt idx="7039">
                  <c:v>43024.754907407398</c:v>
                </c:pt>
                <c:pt idx="7040">
                  <c:v>43024.796574074076</c:v>
                </c:pt>
                <c:pt idx="7041">
                  <c:v>43024.838240740741</c:v>
                </c:pt>
                <c:pt idx="7042">
                  <c:v>43024.879907407398</c:v>
                </c:pt>
                <c:pt idx="7043">
                  <c:v>43024.921574074076</c:v>
                </c:pt>
                <c:pt idx="7044">
                  <c:v>43024.963252314818</c:v>
                </c:pt>
                <c:pt idx="7045">
                  <c:v>43025.004918981482</c:v>
                </c:pt>
                <c:pt idx="7046">
                  <c:v>43025.046585648153</c:v>
                </c:pt>
                <c:pt idx="7047">
                  <c:v>43025.088252314818</c:v>
                </c:pt>
                <c:pt idx="7048">
                  <c:v>43025.129918981482</c:v>
                </c:pt>
                <c:pt idx="7049">
                  <c:v>43025.171585648153</c:v>
                </c:pt>
                <c:pt idx="7050">
                  <c:v>43025.213252314818</c:v>
                </c:pt>
                <c:pt idx="7051">
                  <c:v>43025.254918981482</c:v>
                </c:pt>
                <c:pt idx="7052">
                  <c:v>43025.296585648153</c:v>
                </c:pt>
                <c:pt idx="7053">
                  <c:v>43025.338252314818</c:v>
                </c:pt>
                <c:pt idx="7054">
                  <c:v>43025.379918981482</c:v>
                </c:pt>
                <c:pt idx="7055">
                  <c:v>43025.421585648153</c:v>
                </c:pt>
                <c:pt idx="7056">
                  <c:v>43025.463240740741</c:v>
                </c:pt>
                <c:pt idx="7057">
                  <c:v>43025.504907407398</c:v>
                </c:pt>
                <c:pt idx="7058">
                  <c:v>43025.546574074076</c:v>
                </c:pt>
                <c:pt idx="7059">
                  <c:v>43025.588287037041</c:v>
                </c:pt>
                <c:pt idx="7060">
                  <c:v>43025.629953703698</c:v>
                </c:pt>
                <c:pt idx="7061">
                  <c:v>43025.671620370369</c:v>
                </c:pt>
                <c:pt idx="7062">
                  <c:v>43025.713333333333</c:v>
                </c:pt>
                <c:pt idx="7063">
                  <c:v>43025.754965277767</c:v>
                </c:pt>
                <c:pt idx="7064">
                  <c:v>43025.796631944453</c:v>
                </c:pt>
                <c:pt idx="7065">
                  <c:v>43025.83829861111</c:v>
                </c:pt>
                <c:pt idx="7066">
                  <c:v>43025.879965277767</c:v>
                </c:pt>
                <c:pt idx="7067">
                  <c:v>43025.921631944453</c:v>
                </c:pt>
                <c:pt idx="7068">
                  <c:v>43025.96329861111</c:v>
                </c:pt>
                <c:pt idx="7069">
                  <c:v>43026.004965277767</c:v>
                </c:pt>
                <c:pt idx="7070">
                  <c:v>43026.046631944453</c:v>
                </c:pt>
                <c:pt idx="7071">
                  <c:v>43026.08829861111</c:v>
                </c:pt>
                <c:pt idx="7072">
                  <c:v>43026.129965277767</c:v>
                </c:pt>
                <c:pt idx="7073">
                  <c:v>43026.171631944453</c:v>
                </c:pt>
                <c:pt idx="7074">
                  <c:v>43026.213310185187</c:v>
                </c:pt>
                <c:pt idx="7075">
                  <c:v>43026.254976851851</c:v>
                </c:pt>
                <c:pt idx="7076">
                  <c:v>43026.296643518523</c:v>
                </c:pt>
                <c:pt idx="7077">
                  <c:v>43026.338310185187</c:v>
                </c:pt>
                <c:pt idx="7078">
                  <c:v>43026.379976851851</c:v>
                </c:pt>
                <c:pt idx="7079">
                  <c:v>43026.421643518523</c:v>
                </c:pt>
                <c:pt idx="7080">
                  <c:v>43026.463321759264</c:v>
                </c:pt>
                <c:pt idx="7081">
                  <c:v>43026.504988425928</c:v>
                </c:pt>
                <c:pt idx="7082">
                  <c:v>43026.546655092592</c:v>
                </c:pt>
                <c:pt idx="7083">
                  <c:v>43026.588333333333</c:v>
                </c:pt>
                <c:pt idx="7084">
                  <c:v>43026.63</c:v>
                </c:pt>
                <c:pt idx="7085">
                  <c:v>43026.671666666669</c:v>
                </c:pt>
                <c:pt idx="7086">
                  <c:v>43026.71334490741</c:v>
                </c:pt>
                <c:pt idx="7087">
                  <c:v>43026.755011574067</c:v>
                </c:pt>
                <c:pt idx="7088">
                  <c:v>43026.796678240738</c:v>
                </c:pt>
                <c:pt idx="7089">
                  <c:v>43026.83834490741</c:v>
                </c:pt>
                <c:pt idx="7090">
                  <c:v>43026.880011574067</c:v>
                </c:pt>
                <c:pt idx="7091">
                  <c:v>43026.921678240738</c:v>
                </c:pt>
                <c:pt idx="7092">
                  <c:v>43026.963356481479</c:v>
                </c:pt>
                <c:pt idx="7093">
                  <c:v>43027.005023148151</c:v>
                </c:pt>
                <c:pt idx="7094">
                  <c:v>43027.046689814822</c:v>
                </c:pt>
                <c:pt idx="7095">
                  <c:v>43027.088356481479</c:v>
                </c:pt>
                <c:pt idx="7096">
                  <c:v>43027.130023148151</c:v>
                </c:pt>
                <c:pt idx="7097">
                  <c:v>43027.171689814822</c:v>
                </c:pt>
                <c:pt idx="7098">
                  <c:v>43027.213368055563</c:v>
                </c:pt>
                <c:pt idx="7099">
                  <c:v>43027.25503472222</c:v>
                </c:pt>
                <c:pt idx="7100">
                  <c:v>43027.296701388892</c:v>
                </c:pt>
                <c:pt idx="7101">
                  <c:v>43027.338368055563</c:v>
                </c:pt>
                <c:pt idx="7102">
                  <c:v>43027.38003472222</c:v>
                </c:pt>
                <c:pt idx="7103">
                  <c:v>43027.421701388892</c:v>
                </c:pt>
                <c:pt idx="7104">
                  <c:v>43027.463368055563</c:v>
                </c:pt>
                <c:pt idx="7105">
                  <c:v>43027.50503472222</c:v>
                </c:pt>
                <c:pt idx="7106">
                  <c:v>43027.546701388892</c:v>
                </c:pt>
                <c:pt idx="7107">
                  <c:v>43027.588391203702</c:v>
                </c:pt>
                <c:pt idx="7108">
                  <c:v>43027.630057870367</c:v>
                </c:pt>
                <c:pt idx="7109">
                  <c:v>43027.671724537038</c:v>
                </c:pt>
                <c:pt idx="7110">
                  <c:v>43027.713391203702</c:v>
                </c:pt>
                <c:pt idx="7111">
                  <c:v>43027.755057870367</c:v>
                </c:pt>
                <c:pt idx="7112">
                  <c:v>43027.796724537038</c:v>
                </c:pt>
                <c:pt idx="7113">
                  <c:v>43027.838391203702</c:v>
                </c:pt>
                <c:pt idx="7114">
                  <c:v>43027.880057870367</c:v>
                </c:pt>
                <c:pt idx="7115">
                  <c:v>43027.921724537038</c:v>
                </c:pt>
                <c:pt idx="7116">
                  <c:v>43027.963379629633</c:v>
                </c:pt>
                <c:pt idx="7117">
                  <c:v>43028.005046296297</c:v>
                </c:pt>
                <c:pt idx="7118">
                  <c:v>43028.046712962961</c:v>
                </c:pt>
                <c:pt idx="7119">
                  <c:v>43028.088379629633</c:v>
                </c:pt>
                <c:pt idx="7120">
                  <c:v>43028.13009259259</c:v>
                </c:pt>
                <c:pt idx="7121">
                  <c:v>43028.171724537038</c:v>
                </c:pt>
                <c:pt idx="7122">
                  <c:v>43028.213379629633</c:v>
                </c:pt>
                <c:pt idx="7123">
                  <c:v>43028.255057870367</c:v>
                </c:pt>
                <c:pt idx="7124">
                  <c:v>43028.296724537038</c:v>
                </c:pt>
                <c:pt idx="7125">
                  <c:v>43028.338391203702</c:v>
                </c:pt>
                <c:pt idx="7126">
                  <c:v>43028.380057870367</c:v>
                </c:pt>
                <c:pt idx="7127">
                  <c:v>43028.421724537038</c:v>
                </c:pt>
                <c:pt idx="7128">
                  <c:v>43028.463391203702</c:v>
                </c:pt>
                <c:pt idx="7129">
                  <c:v>43028.505057870367</c:v>
                </c:pt>
                <c:pt idx="7130">
                  <c:v>43028.546724537038</c:v>
                </c:pt>
                <c:pt idx="7131">
                  <c:v>43028.588402777779</c:v>
                </c:pt>
                <c:pt idx="7132">
                  <c:v>43028.630069444444</c:v>
                </c:pt>
                <c:pt idx="7133">
                  <c:v>43028.671736111108</c:v>
                </c:pt>
                <c:pt idx="7134">
                  <c:v>43028.713402777779</c:v>
                </c:pt>
                <c:pt idx="7135">
                  <c:v>43028.755069444444</c:v>
                </c:pt>
                <c:pt idx="7136">
                  <c:v>43028.796736111108</c:v>
                </c:pt>
                <c:pt idx="7137">
                  <c:v>43028.838402777779</c:v>
                </c:pt>
                <c:pt idx="7138">
                  <c:v>43028.880069444444</c:v>
                </c:pt>
                <c:pt idx="7139">
                  <c:v>43028.921736111108</c:v>
                </c:pt>
                <c:pt idx="7140">
                  <c:v>43028.963391203702</c:v>
                </c:pt>
                <c:pt idx="7141">
                  <c:v>43029.005057870367</c:v>
                </c:pt>
                <c:pt idx="7142">
                  <c:v>43029.046724537038</c:v>
                </c:pt>
                <c:pt idx="7143">
                  <c:v>43029.088391203702</c:v>
                </c:pt>
                <c:pt idx="7144">
                  <c:v>43029.130104166667</c:v>
                </c:pt>
                <c:pt idx="7145">
                  <c:v>43029.171736111108</c:v>
                </c:pt>
                <c:pt idx="7146">
                  <c:v>43029.213391203702</c:v>
                </c:pt>
                <c:pt idx="7147">
                  <c:v>43029.255069444444</c:v>
                </c:pt>
                <c:pt idx="7148">
                  <c:v>43029.296736111108</c:v>
                </c:pt>
                <c:pt idx="7149">
                  <c:v>43029.338402777779</c:v>
                </c:pt>
                <c:pt idx="7150">
                  <c:v>43029.380069444444</c:v>
                </c:pt>
                <c:pt idx="7151">
                  <c:v>43029.421736111108</c:v>
                </c:pt>
                <c:pt idx="7152">
                  <c:v>43029.463402777779</c:v>
                </c:pt>
                <c:pt idx="7153">
                  <c:v>43029.505069444444</c:v>
                </c:pt>
                <c:pt idx="7154">
                  <c:v>43029.546736111108</c:v>
                </c:pt>
                <c:pt idx="7155">
                  <c:v>43029.588425925933</c:v>
                </c:pt>
                <c:pt idx="7156">
                  <c:v>43029.63009259259</c:v>
                </c:pt>
                <c:pt idx="7157">
                  <c:v>43029.671759259261</c:v>
                </c:pt>
                <c:pt idx="7158">
                  <c:v>43029.713425925933</c:v>
                </c:pt>
                <c:pt idx="7159">
                  <c:v>43029.75509259259</c:v>
                </c:pt>
                <c:pt idx="7160">
                  <c:v>43029.796759259261</c:v>
                </c:pt>
                <c:pt idx="7161">
                  <c:v>43029.838425925933</c:v>
                </c:pt>
                <c:pt idx="7162">
                  <c:v>43029.88009259259</c:v>
                </c:pt>
                <c:pt idx="7163">
                  <c:v>43029.921759259261</c:v>
                </c:pt>
                <c:pt idx="7164">
                  <c:v>43029.963437500002</c:v>
                </c:pt>
                <c:pt idx="7165">
                  <c:v>43030.005104166667</c:v>
                </c:pt>
                <c:pt idx="7166">
                  <c:v>43030.046770833331</c:v>
                </c:pt>
                <c:pt idx="7167">
                  <c:v>43030.088437500002</c:v>
                </c:pt>
                <c:pt idx="7168">
                  <c:v>43030.213437500002</c:v>
                </c:pt>
                <c:pt idx="7169">
                  <c:v>43030.255104166667</c:v>
                </c:pt>
                <c:pt idx="7170">
                  <c:v>43030.296770833331</c:v>
                </c:pt>
                <c:pt idx="7171">
                  <c:v>43030.338437500002</c:v>
                </c:pt>
                <c:pt idx="7172">
                  <c:v>43030.380104166667</c:v>
                </c:pt>
                <c:pt idx="7173">
                  <c:v>43030.421770833331</c:v>
                </c:pt>
                <c:pt idx="7174">
                  <c:v>43030.463425925933</c:v>
                </c:pt>
                <c:pt idx="7175">
                  <c:v>43030.50509259259</c:v>
                </c:pt>
                <c:pt idx="7176">
                  <c:v>43030.546759259261</c:v>
                </c:pt>
                <c:pt idx="7177">
                  <c:v>43030.588437500002</c:v>
                </c:pt>
                <c:pt idx="7178">
                  <c:v>43030.630150462966</c:v>
                </c:pt>
                <c:pt idx="7179">
                  <c:v>43030.671782407408</c:v>
                </c:pt>
                <c:pt idx="7180">
                  <c:v>43030.713437500002</c:v>
                </c:pt>
                <c:pt idx="7181">
                  <c:v>43030.755115740743</c:v>
                </c:pt>
                <c:pt idx="7182">
                  <c:v>43030.796782407408</c:v>
                </c:pt>
                <c:pt idx="7183">
                  <c:v>43030.838449074072</c:v>
                </c:pt>
                <c:pt idx="7184">
                  <c:v>43030.880115740743</c:v>
                </c:pt>
                <c:pt idx="7185">
                  <c:v>43030.921782407408</c:v>
                </c:pt>
                <c:pt idx="7186">
                  <c:v>43030.963449074072</c:v>
                </c:pt>
                <c:pt idx="7187">
                  <c:v>43031.005115740743</c:v>
                </c:pt>
                <c:pt idx="7188">
                  <c:v>43031.046782407408</c:v>
                </c:pt>
                <c:pt idx="7189">
                  <c:v>43031.088449074072</c:v>
                </c:pt>
                <c:pt idx="7190">
                  <c:v>43031.130115740743</c:v>
                </c:pt>
                <c:pt idx="7191">
                  <c:v>43031.171782407408</c:v>
                </c:pt>
                <c:pt idx="7192">
                  <c:v>43031.213460648149</c:v>
                </c:pt>
                <c:pt idx="7193">
                  <c:v>43031.255127314813</c:v>
                </c:pt>
                <c:pt idx="7194">
                  <c:v>43031.296793981477</c:v>
                </c:pt>
                <c:pt idx="7195">
                  <c:v>43031.338460648149</c:v>
                </c:pt>
                <c:pt idx="7196">
                  <c:v>43031.380127314813</c:v>
                </c:pt>
                <c:pt idx="7197">
                  <c:v>43031.421793981477</c:v>
                </c:pt>
                <c:pt idx="7198">
                  <c:v>43031.463472222233</c:v>
                </c:pt>
                <c:pt idx="7199">
                  <c:v>43031.50513888889</c:v>
                </c:pt>
                <c:pt idx="7200">
                  <c:v>43031.546805555547</c:v>
                </c:pt>
                <c:pt idx="7201">
                  <c:v>43031.588483796288</c:v>
                </c:pt>
                <c:pt idx="7202">
                  <c:v>43031.630150462966</c:v>
                </c:pt>
                <c:pt idx="7203">
                  <c:v>43031.671817129631</c:v>
                </c:pt>
                <c:pt idx="7204">
                  <c:v>43031.714409722219</c:v>
                </c:pt>
                <c:pt idx="7205">
                  <c:v>43031.756076388891</c:v>
                </c:pt>
                <c:pt idx="7206">
                  <c:v>43031.797743055547</c:v>
                </c:pt>
                <c:pt idx="7207">
                  <c:v>43031.839409722219</c:v>
                </c:pt>
                <c:pt idx="7208">
                  <c:v>43031.881076388891</c:v>
                </c:pt>
                <c:pt idx="7209">
                  <c:v>43031.922743055547</c:v>
                </c:pt>
                <c:pt idx="7210">
                  <c:v>43031.964432870373</c:v>
                </c:pt>
                <c:pt idx="7211">
                  <c:v>43032.006099537037</c:v>
                </c:pt>
                <c:pt idx="7212">
                  <c:v>43032.047766203701</c:v>
                </c:pt>
                <c:pt idx="7213">
                  <c:v>43032.089432870373</c:v>
                </c:pt>
                <c:pt idx="7214">
                  <c:v>43032.131099537037</c:v>
                </c:pt>
                <c:pt idx="7215">
                  <c:v>43032.172766203701</c:v>
                </c:pt>
                <c:pt idx="7216">
                  <c:v>43032.214421296303</c:v>
                </c:pt>
                <c:pt idx="7217">
                  <c:v>43032.25608796296</c:v>
                </c:pt>
                <c:pt idx="7218">
                  <c:v>43032.297754629632</c:v>
                </c:pt>
                <c:pt idx="7219">
                  <c:v>43032.339467592603</c:v>
                </c:pt>
                <c:pt idx="7220">
                  <c:v>43032.381099537037</c:v>
                </c:pt>
                <c:pt idx="7221">
                  <c:v>43032.422766203701</c:v>
                </c:pt>
                <c:pt idx="7222">
                  <c:v>43032.464467592603</c:v>
                </c:pt>
                <c:pt idx="7223">
                  <c:v>43032.50613425926</c:v>
                </c:pt>
                <c:pt idx="7224">
                  <c:v>43032.547800925917</c:v>
                </c:pt>
                <c:pt idx="7225">
                  <c:v>43032.589479166672</c:v>
                </c:pt>
                <c:pt idx="7226">
                  <c:v>43032.631145833337</c:v>
                </c:pt>
                <c:pt idx="7227">
                  <c:v>43032.672812500001</c:v>
                </c:pt>
                <c:pt idx="7228">
                  <c:v>43032.714502314811</c:v>
                </c:pt>
                <c:pt idx="7229">
                  <c:v>43032.756168981483</c:v>
                </c:pt>
                <c:pt idx="7230">
                  <c:v>43032.797835648147</c:v>
                </c:pt>
                <c:pt idx="7231">
                  <c:v>43032.839502314811</c:v>
                </c:pt>
                <c:pt idx="7232">
                  <c:v>43032.881168981483</c:v>
                </c:pt>
                <c:pt idx="7233">
                  <c:v>43032.922835648147</c:v>
                </c:pt>
                <c:pt idx="7234">
                  <c:v>43032.964537037027</c:v>
                </c:pt>
                <c:pt idx="7235">
                  <c:v>43033.006203703713</c:v>
                </c:pt>
                <c:pt idx="7236">
                  <c:v>43033.04787037037</c:v>
                </c:pt>
                <c:pt idx="7237">
                  <c:v>43033.089537037027</c:v>
                </c:pt>
                <c:pt idx="7238">
                  <c:v>43033.131203703713</c:v>
                </c:pt>
                <c:pt idx="7239">
                  <c:v>43033.17287037037</c:v>
                </c:pt>
                <c:pt idx="7240">
                  <c:v>43033.214571759258</c:v>
                </c:pt>
                <c:pt idx="7241">
                  <c:v>43033.256238425929</c:v>
                </c:pt>
                <c:pt idx="7242">
                  <c:v>43033.297905092593</c:v>
                </c:pt>
                <c:pt idx="7243">
                  <c:v>43033.339571759258</c:v>
                </c:pt>
                <c:pt idx="7244">
                  <c:v>43033.381238425929</c:v>
                </c:pt>
                <c:pt idx="7245">
                  <c:v>43033.422905092593</c:v>
                </c:pt>
                <c:pt idx="7246">
                  <c:v>43033.464571759258</c:v>
                </c:pt>
                <c:pt idx="7247">
                  <c:v>43033.506238425929</c:v>
                </c:pt>
                <c:pt idx="7248">
                  <c:v>43033.547905092593</c:v>
                </c:pt>
                <c:pt idx="7249">
                  <c:v>43033.589629629627</c:v>
                </c:pt>
                <c:pt idx="7250">
                  <c:v>43033.631261574083</c:v>
                </c:pt>
                <c:pt idx="7251">
                  <c:v>43033.67292824074</c:v>
                </c:pt>
                <c:pt idx="7252">
                  <c:v>43033.714618055557</c:v>
                </c:pt>
                <c:pt idx="7253">
                  <c:v>43033.756284722222</c:v>
                </c:pt>
                <c:pt idx="7254">
                  <c:v>43033.797951388893</c:v>
                </c:pt>
                <c:pt idx="7255">
                  <c:v>43033.839618055557</c:v>
                </c:pt>
                <c:pt idx="7256">
                  <c:v>43033.881284722222</c:v>
                </c:pt>
                <c:pt idx="7257">
                  <c:v>43033.922951388893</c:v>
                </c:pt>
                <c:pt idx="7258">
                  <c:v>43033.96465277778</c:v>
                </c:pt>
                <c:pt idx="7259">
                  <c:v>43034.006319444437</c:v>
                </c:pt>
                <c:pt idx="7260">
                  <c:v>43034.047986111109</c:v>
                </c:pt>
                <c:pt idx="7261">
                  <c:v>43034.08965277778</c:v>
                </c:pt>
                <c:pt idx="7262">
                  <c:v>43034.131319444437</c:v>
                </c:pt>
                <c:pt idx="7263">
                  <c:v>43034.172986111109</c:v>
                </c:pt>
                <c:pt idx="7264">
                  <c:v>43034.214699074073</c:v>
                </c:pt>
                <c:pt idx="7265">
                  <c:v>43034.256365740737</c:v>
                </c:pt>
                <c:pt idx="7266">
                  <c:v>43034.298032407409</c:v>
                </c:pt>
                <c:pt idx="7267">
                  <c:v>43034.339699074073</c:v>
                </c:pt>
                <c:pt idx="7268">
                  <c:v>43034.381365740737</c:v>
                </c:pt>
                <c:pt idx="7269">
                  <c:v>43034.423032407409</c:v>
                </c:pt>
                <c:pt idx="7270">
                  <c:v>43034.46471064815</c:v>
                </c:pt>
                <c:pt idx="7271">
                  <c:v>43034.506377314807</c:v>
                </c:pt>
                <c:pt idx="7272">
                  <c:v>43034.548043981478</c:v>
                </c:pt>
                <c:pt idx="7273">
                  <c:v>43034.589733796303</c:v>
                </c:pt>
                <c:pt idx="7274">
                  <c:v>43034.63140046296</c:v>
                </c:pt>
                <c:pt idx="7275">
                  <c:v>43034.673067129632</c:v>
                </c:pt>
                <c:pt idx="7276">
                  <c:v>43034.714768518519</c:v>
                </c:pt>
                <c:pt idx="7277">
                  <c:v>43034.756435185183</c:v>
                </c:pt>
                <c:pt idx="7278">
                  <c:v>43034.798101851848</c:v>
                </c:pt>
                <c:pt idx="7279">
                  <c:v>43034.839768518519</c:v>
                </c:pt>
                <c:pt idx="7280">
                  <c:v>43034.881435185183</c:v>
                </c:pt>
                <c:pt idx="7281">
                  <c:v>43034.923101851848</c:v>
                </c:pt>
                <c:pt idx="7282">
                  <c:v>43034.964791666673</c:v>
                </c:pt>
                <c:pt idx="7283">
                  <c:v>43035.006458333337</c:v>
                </c:pt>
                <c:pt idx="7284">
                  <c:v>43035.048125000001</c:v>
                </c:pt>
                <c:pt idx="7285">
                  <c:v>43035.089791666673</c:v>
                </c:pt>
                <c:pt idx="7286">
                  <c:v>43035.131504629629</c:v>
                </c:pt>
                <c:pt idx="7287">
                  <c:v>43035.173136574071</c:v>
                </c:pt>
                <c:pt idx="7288">
                  <c:v>43035.214814814812</c:v>
                </c:pt>
                <c:pt idx="7289">
                  <c:v>43035.256493055553</c:v>
                </c:pt>
                <c:pt idx="7290">
                  <c:v>43035.298159722217</c:v>
                </c:pt>
                <c:pt idx="7291">
                  <c:v>43035.339826388888</c:v>
                </c:pt>
                <c:pt idx="7292">
                  <c:v>43035.381493055553</c:v>
                </c:pt>
                <c:pt idx="7293">
                  <c:v>43035.423159722217</c:v>
                </c:pt>
                <c:pt idx="7294">
                  <c:v>43035.464861111112</c:v>
                </c:pt>
                <c:pt idx="7295">
                  <c:v>43035.506527777783</c:v>
                </c:pt>
                <c:pt idx="7296">
                  <c:v>43035.548194444447</c:v>
                </c:pt>
                <c:pt idx="7297">
                  <c:v>43035.589884259258</c:v>
                </c:pt>
                <c:pt idx="7298">
                  <c:v>43035.631550925929</c:v>
                </c:pt>
                <c:pt idx="7299">
                  <c:v>43035.673217592594</c:v>
                </c:pt>
                <c:pt idx="7300">
                  <c:v>43035.714907407397</c:v>
                </c:pt>
                <c:pt idx="7301">
                  <c:v>43035.756574074083</c:v>
                </c:pt>
                <c:pt idx="7302">
                  <c:v>43035.79824074074</c:v>
                </c:pt>
                <c:pt idx="7303">
                  <c:v>43035.839907407397</c:v>
                </c:pt>
                <c:pt idx="7304">
                  <c:v>43035.881574074083</c:v>
                </c:pt>
                <c:pt idx="7305">
                  <c:v>43035.92324074074</c:v>
                </c:pt>
                <c:pt idx="7306">
                  <c:v>43035.964953703697</c:v>
                </c:pt>
                <c:pt idx="7307">
                  <c:v>43036.006620370368</c:v>
                </c:pt>
                <c:pt idx="7308">
                  <c:v>43036.04828703704</c:v>
                </c:pt>
                <c:pt idx="7309">
                  <c:v>43036.089953703697</c:v>
                </c:pt>
                <c:pt idx="7310">
                  <c:v>43036.131620370368</c:v>
                </c:pt>
                <c:pt idx="7311">
                  <c:v>43036.17328703704</c:v>
                </c:pt>
                <c:pt idx="7312">
                  <c:v>43036.21497685185</c:v>
                </c:pt>
                <c:pt idx="7313">
                  <c:v>43036.256643518522</c:v>
                </c:pt>
                <c:pt idx="7314">
                  <c:v>43036.298310185193</c:v>
                </c:pt>
                <c:pt idx="7315">
                  <c:v>43036.33997685185</c:v>
                </c:pt>
                <c:pt idx="7316">
                  <c:v>43036.381643518522</c:v>
                </c:pt>
                <c:pt idx="7317">
                  <c:v>43036.423310185193</c:v>
                </c:pt>
                <c:pt idx="7318">
                  <c:v>43036.464999999997</c:v>
                </c:pt>
                <c:pt idx="7319">
                  <c:v>43036.506666666668</c:v>
                </c:pt>
                <c:pt idx="7320">
                  <c:v>43036.548333333332</c:v>
                </c:pt>
                <c:pt idx="7321">
                  <c:v>43036.59002314815</c:v>
                </c:pt>
                <c:pt idx="7322">
                  <c:v>43036.631689814807</c:v>
                </c:pt>
                <c:pt idx="7323">
                  <c:v>43036.673356481479</c:v>
                </c:pt>
                <c:pt idx="7324">
                  <c:v>43036.715046296304</c:v>
                </c:pt>
                <c:pt idx="7325">
                  <c:v>43036.756712962961</c:v>
                </c:pt>
                <c:pt idx="7326">
                  <c:v>43036.798379629632</c:v>
                </c:pt>
                <c:pt idx="7327">
                  <c:v>43036.840046296304</c:v>
                </c:pt>
                <c:pt idx="7328">
                  <c:v>43036.881712962961</c:v>
                </c:pt>
                <c:pt idx="7329">
                  <c:v>43036.923379629632</c:v>
                </c:pt>
                <c:pt idx="7330">
                  <c:v>43036.965046296304</c:v>
                </c:pt>
                <c:pt idx="7331">
                  <c:v>43037.006712962961</c:v>
                </c:pt>
                <c:pt idx="7332">
                  <c:v>43037.048379629632</c:v>
                </c:pt>
                <c:pt idx="7333">
                  <c:v>43037.090046296304</c:v>
                </c:pt>
                <c:pt idx="7334">
                  <c:v>43037.13175925926</c:v>
                </c:pt>
                <c:pt idx="7335">
                  <c:v>43037.131724537037</c:v>
                </c:pt>
                <c:pt idx="7336">
                  <c:v>43037.173414351862</c:v>
                </c:pt>
                <c:pt idx="7337">
                  <c:v>43037.215092592603</c:v>
                </c:pt>
                <c:pt idx="7338">
                  <c:v>43037.25675925926</c:v>
                </c:pt>
                <c:pt idx="7339">
                  <c:v>43037.298425925917</c:v>
                </c:pt>
                <c:pt idx="7340">
                  <c:v>43037.340092592603</c:v>
                </c:pt>
                <c:pt idx="7341">
                  <c:v>43037.38175925926</c:v>
                </c:pt>
                <c:pt idx="7342">
                  <c:v>43037.423437500001</c:v>
                </c:pt>
                <c:pt idx="7343">
                  <c:v>43037.465104166673</c:v>
                </c:pt>
                <c:pt idx="7344">
                  <c:v>43037.50677083333</c:v>
                </c:pt>
                <c:pt idx="7345">
                  <c:v>43037.548460648148</c:v>
                </c:pt>
                <c:pt idx="7346">
                  <c:v>43037.590127314812</c:v>
                </c:pt>
                <c:pt idx="7347">
                  <c:v>43037.631793981483</c:v>
                </c:pt>
                <c:pt idx="7348">
                  <c:v>43037.673495370371</c:v>
                </c:pt>
                <c:pt idx="7349">
                  <c:v>43037.715162037042</c:v>
                </c:pt>
                <c:pt idx="7350">
                  <c:v>43037.756828703707</c:v>
                </c:pt>
                <c:pt idx="7351">
                  <c:v>43037.798495370371</c:v>
                </c:pt>
                <c:pt idx="7352">
                  <c:v>43037.840162037042</c:v>
                </c:pt>
                <c:pt idx="7353">
                  <c:v>43037.881828703707</c:v>
                </c:pt>
                <c:pt idx="7354">
                  <c:v>43037.923541666663</c:v>
                </c:pt>
                <c:pt idx="7355">
                  <c:v>43037.965208333328</c:v>
                </c:pt>
                <c:pt idx="7356">
                  <c:v>43038.006874999999</c:v>
                </c:pt>
                <c:pt idx="7357">
                  <c:v>43038.048541666663</c:v>
                </c:pt>
                <c:pt idx="7358">
                  <c:v>43038.090208333328</c:v>
                </c:pt>
                <c:pt idx="7359">
                  <c:v>43038.131874999999</c:v>
                </c:pt>
                <c:pt idx="7360">
                  <c:v>43038.173564814817</c:v>
                </c:pt>
                <c:pt idx="7361">
                  <c:v>43038.215231481481</c:v>
                </c:pt>
                <c:pt idx="7362">
                  <c:v>43038.256898148153</c:v>
                </c:pt>
                <c:pt idx="7363">
                  <c:v>43038.298564814817</c:v>
                </c:pt>
                <c:pt idx="7364">
                  <c:v>43038.340231481481</c:v>
                </c:pt>
                <c:pt idx="7365">
                  <c:v>43038.381898148153</c:v>
                </c:pt>
                <c:pt idx="7366">
                  <c:v>43038.42359953704</c:v>
                </c:pt>
                <c:pt idx="7367">
                  <c:v>43038.465266203697</c:v>
                </c:pt>
                <c:pt idx="7368">
                  <c:v>43038.506932870368</c:v>
                </c:pt>
                <c:pt idx="7369">
                  <c:v>43038.548622685194</c:v>
                </c:pt>
                <c:pt idx="7370">
                  <c:v>43038.590289351851</c:v>
                </c:pt>
                <c:pt idx="7371">
                  <c:v>43038.631956018522</c:v>
                </c:pt>
                <c:pt idx="7372">
                  <c:v>43038.673645833333</c:v>
                </c:pt>
                <c:pt idx="7373">
                  <c:v>43038.715312499997</c:v>
                </c:pt>
                <c:pt idx="7374">
                  <c:v>43038.756979166668</c:v>
                </c:pt>
                <c:pt idx="7375">
                  <c:v>43038.798645833333</c:v>
                </c:pt>
                <c:pt idx="7376">
                  <c:v>43038.840312499997</c:v>
                </c:pt>
                <c:pt idx="7377">
                  <c:v>43038.881979166668</c:v>
                </c:pt>
                <c:pt idx="7378">
                  <c:v>43038.923668981479</c:v>
                </c:pt>
                <c:pt idx="7379">
                  <c:v>43038.96533564815</c:v>
                </c:pt>
                <c:pt idx="7380">
                  <c:v>43039.007002314807</c:v>
                </c:pt>
                <c:pt idx="7381">
                  <c:v>43039.048668981479</c:v>
                </c:pt>
                <c:pt idx="7382">
                  <c:v>43039.090381944443</c:v>
                </c:pt>
                <c:pt idx="7383">
                  <c:v>43039.132013888891</c:v>
                </c:pt>
                <c:pt idx="7384">
                  <c:v>43039.173680555563</c:v>
                </c:pt>
                <c:pt idx="7385">
                  <c:v>43039.215358796297</c:v>
                </c:pt>
                <c:pt idx="7386">
                  <c:v>43039.257025462961</c:v>
                </c:pt>
                <c:pt idx="7387">
                  <c:v>43039.298692129632</c:v>
                </c:pt>
                <c:pt idx="7388">
                  <c:v>43039.340358796297</c:v>
                </c:pt>
                <c:pt idx="7389">
                  <c:v>43039.382025462961</c:v>
                </c:pt>
                <c:pt idx="7390">
                  <c:v>43039.423715277779</c:v>
                </c:pt>
                <c:pt idx="7391">
                  <c:v>43039.465381944443</c:v>
                </c:pt>
                <c:pt idx="7392">
                  <c:v>43039.507048611107</c:v>
                </c:pt>
                <c:pt idx="7393">
                  <c:v>43039.548738425918</c:v>
                </c:pt>
                <c:pt idx="7394">
                  <c:v>43039.590405092589</c:v>
                </c:pt>
                <c:pt idx="7395">
                  <c:v>43039.632071759261</c:v>
                </c:pt>
                <c:pt idx="7396">
                  <c:v>43039.673773148148</c:v>
                </c:pt>
                <c:pt idx="7397">
                  <c:v>43039.715439814812</c:v>
                </c:pt>
                <c:pt idx="7398">
                  <c:v>43039.757106481477</c:v>
                </c:pt>
                <c:pt idx="7399">
                  <c:v>43039.798773148148</c:v>
                </c:pt>
                <c:pt idx="7400">
                  <c:v>43039.840439814812</c:v>
                </c:pt>
                <c:pt idx="7401">
                  <c:v>43039.882106481477</c:v>
                </c:pt>
                <c:pt idx="7402">
                  <c:v>43039.923796296287</c:v>
                </c:pt>
                <c:pt idx="7403">
                  <c:v>43039.965462962973</c:v>
                </c:pt>
                <c:pt idx="7404">
                  <c:v>43040.00712962963</c:v>
                </c:pt>
                <c:pt idx="7405">
                  <c:v>43040.048796296287</c:v>
                </c:pt>
                <c:pt idx="7406">
                  <c:v>43040.090462962973</c:v>
                </c:pt>
                <c:pt idx="7407">
                  <c:v>43040.13212962963</c:v>
                </c:pt>
                <c:pt idx="7408">
                  <c:v>43040.173831018517</c:v>
                </c:pt>
                <c:pt idx="7409">
                  <c:v>43040.215497685182</c:v>
                </c:pt>
                <c:pt idx="7410">
                  <c:v>43040.257164351853</c:v>
                </c:pt>
                <c:pt idx="7411">
                  <c:v>43040.298831018517</c:v>
                </c:pt>
                <c:pt idx="7412">
                  <c:v>43040.340497685182</c:v>
                </c:pt>
                <c:pt idx="7413">
                  <c:v>43040.382164351853</c:v>
                </c:pt>
                <c:pt idx="7414">
                  <c:v>43040.423854166656</c:v>
                </c:pt>
                <c:pt idx="7415">
                  <c:v>43040.465520833342</c:v>
                </c:pt>
                <c:pt idx="7416">
                  <c:v>43040.507187499999</c:v>
                </c:pt>
                <c:pt idx="7417">
                  <c:v>43040.548877314817</c:v>
                </c:pt>
                <c:pt idx="7418">
                  <c:v>43040.590543981481</c:v>
                </c:pt>
                <c:pt idx="7419">
                  <c:v>43040.632210648153</c:v>
                </c:pt>
                <c:pt idx="7420">
                  <c:v>43040.67391203704</c:v>
                </c:pt>
                <c:pt idx="7421">
                  <c:v>43040.715578703697</c:v>
                </c:pt>
                <c:pt idx="7422">
                  <c:v>43040.757245370369</c:v>
                </c:pt>
                <c:pt idx="7423">
                  <c:v>43040.79891203704</c:v>
                </c:pt>
                <c:pt idx="7424">
                  <c:v>43040.840578703697</c:v>
                </c:pt>
                <c:pt idx="7425">
                  <c:v>43040.882245370369</c:v>
                </c:pt>
                <c:pt idx="7426">
                  <c:v>43040.92392361111</c:v>
                </c:pt>
                <c:pt idx="7427">
                  <c:v>43040.965590277781</c:v>
                </c:pt>
                <c:pt idx="7428">
                  <c:v>43041.007256944453</c:v>
                </c:pt>
                <c:pt idx="7429">
                  <c:v>43041.04892361111</c:v>
                </c:pt>
                <c:pt idx="7430">
                  <c:v>43041.090636574067</c:v>
                </c:pt>
                <c:pt idx="7431">
                  <c:v>43041.132268518522</c:v>
                </c:pt>
                <c:pt idx="7432">
                  <c:v>43041.173958333333</c:v>
                </c:pt>
                <c:pt idx="7433">
                  <c:v>43041.215636574067</c:v>
                </c:pt>
                <c:pt idx="7434">
                  <c:v>43041.257303240738</c:v>
                </c:pt>
                <c:pt idx="7435">
                  <c:v>43041.29896990741</c:v>
                </c:pt>
                <c:pt idx="7436">
                  <c:v>43041.340636574067</c:v>
                </c:pt>
                <c:pt idx="7437">
                  <c:v>43041.382303240738</c:v>
                </c:pt>
                <c:pt idx="7438">
                  <c:v>43041.423993055563</c:v>
                </c:pt>
                <c:pt idx="7439">
                  <c:v>43041.46565972222</c:v>
                </c:pt>
                <c:pt idx="7440">
                  <c:v>43041.507326388892</c:v>
                </c:pt>
                <c:pt idx="7441">
                  <c:v>43041.549039351848</c:v>
                </c:pt>
                <c:pt idx="7442">
                  <c:v>43041.590682870366</c:v>
                </c:pt>
                <c:pt idx="7443">
                  <c:v>43041.632349537038</c:v>
                </c:pt>
                <c:pt idx="7444">
                  <c:v>43041.674039351848</c:v>
                </c:pt>
                <c:pt idx="7445">
                  <c:v>43041.71570601852</c:v>
                </c:pt>
                <c:pt idx="7446">
                  <c:v>43041.757372685177</c:v>
                </c:pt>
                <c:pt idx="7447">
                  <c:v>43041.799039351848</c:v>
                </c:pt>
                <c:pt idx="7448">
                  <c:v>43041.84070601852</c:v>
                </c:pt>
                <c:pt idx="7449">
                  <c:v>43041.882372685177</c:v>
                </c:pt>
                <c:pt idx="7450">
                  <c:v>43041.924050925933</c:v>
                </c:pt>
                <c:pt idx="7451">
                  <c:v>43041.965717592589</c:v>
                </c:pt>
                <c:pt idx="7452">
                  <c:v>43042.007384259261</c:v>
                </c:pt>
                <c:pt idx="7453">
                  <c:v>43042.049050925933</c:v>
                </c:pt>
                <c:pt idx="7454">
                  <c:v>43042.090717592589</c:v>
                </c:pt>
                <c:pt idx="7455">
                  <c:v>43042.132384259261</c:v>
                </c:pt>
                <c:pt idx="7456">
                  <c:v>43042.174050925933</c:v>
                </c:pt>
                <c:pt idx="7457">
                  <c:v>43042.215717592589</c:v>
                </c:pt>
                <c:pt idx="7458">
                  <c:v>43042.257384259261</c:v>
                </c:pt>
                <c:pt idx="7459">
                  <c:v>43042.299050925933</c:v>
                </c:pt>
                <c:pt idx="7460">
                  <c:v>43042.340763888889</c:v>
                </c:pt>
                <c:pt idx="7461">
                  <c:v>43042.382395833331</c:v>
                </c:pt>
                <c:pt idx="7462">
                  <c:v>43042.424074074072</c:v>
                </c:pt>
                <c:pt idx="7463">
                  <c:v>43042.465752314813</c:v>
                </c:pt>
                <c:pt idx="7464">
                  <c:v>43042.507418981477</c:v>
                </c:pt>
                <c:pt idx="7465">
                  <c:v>43042.549108796287</c:v>
                </c:pt>
                <c:pt idx="7466">
                  <c:v>43042.590775462973</c:v>
                </c:pt>
                <c:pt idx="7467">
                  <c:v>43042.63244212963</c:v>
                </c:pt>
                <c:pt idx="7468">
                  <c:v>43042.674131944441</c:v>
                </c:pt>
                <c:pt idx="7469">
                  <c:v>43042.715798611112</c:v>
                </c:pt>
                <c:pt idx="7470">
                  <c:v>43042.757465277777</c:v>
                </c:pt>
                <c:pt idx="7471">
                  <c:v>43042.799131944441</c:v>
                </c:pt>
                <c:pt idx="7472">
                  <c:v>43042.840798611112</c:v>
                </c:pt>
                <c:pt idx="7473">
                  <c:v>43042.882465277777</c:v>
                </c:pt>
                <c:pt idx="7474">
                  <c:v>43042.924178240741</c:v>
                </c:pt>
                <c:pt idx="7475">
                  <c:v>43042.965844907398</c:v>
                </c:pt>
                <c:pt idx="7476">
                  <c:v>43043.007511574076</c:v>
                </c:pt>
                <c:pt idx="7477">
                  <c:v>43043.049178240741</c:v>
                </c:pt>
                <c:pt idx="7478">
                  <c:v>43043.090844907398</c:v>
                </c:pt>
                <c:pt idx="7479">
                  <c:v>43043.132511574076</c:v>
                </c:pt>
                <c:pt idx="7480">
                  <c:v>43043.174212962957</c:v>
                </c:pt>
                <c:pt idx="7481">
                  <c:v>43043.215879629628</c:v>
                </c:pt>
                <c:pt idx="7482">
                  <c:v>43043.2575462963</c:v>
                </c:pt>
                <c:pt idx="7483">
                  <c:v>43043.299212962957</c:v>
                </c:pt>
                <c:pt idx="7484">
                  <c:v>43043.340879629628</c:v>
                </c:pt>
                <c:pt idx="7485">
                  <c:v>43043.3825462963</c:v>
                </c:pt>
                <c:pt idx="7486">
                  <c:v>43043.424247685187</c:v>
                </c:pt>
                <c:pt idx="7487">
                  <c:v>43043.465914351851</c:v>
                </c:pt>
                <c:pt idx="7488">
                  <c:v>43043.507581018523</c:v>
                </c:pt>
                <c:pt idx="7489">
                  <c:v>43043.549270833333</c:v>
                </c:pt>
                <c:pt idx="7490">
                  <c:v>43043.590937499997</c:v>
                </c:pt>
                <c:pt idx="7491">
                  <c:v>43043.632604166669</c:v>
                </c:pt>
                <c:pt idx="7492">
                  <c:v>43043.67428240741</c:v>
                </c:pt>
                <c:pt idx="7493">
                  <c:v>43043.715949074067</c:v>
                </c:pt>
                <c:pt idx="7494">
                  <c:v>43043.757615740738</c:v>
                </c:pt>
                <c:pt idx="7495">
                  <c:v>43043.79928240741</c:v>
                </c:pt>
                <c:pt idx="7496">
                  <c:v>43043.840949074067</c:v>
                </c:pt>
                <c:pt idx="7497">
                  <c:v>43043.882615740738</c:v>
                </c:pt>
                <c:pt idx="7498">
                  <c:v>43043.92428240741</c:v>
                </c:pt>
                <c:pt idx="7499">
                  <c:v>43043.965949074067</c:v>
                </c:pt>
                <c:pt idx="7500">
                  <c:v>43044.007615740738</c:v>
                </c:pt>
                <c:pt idx="7501">
                  <c:v>43044.04928240741</c:v>
                </c:pt>
                <c:pt idx="7502">
                  <c:v>43044.090995370367</c:v>
                </c:pt>
                <c:pt idx="7503">
                  <c:v>43044.132627314822</c:v>
                </c:pt>
                <c:pt idx="7504">
                  <c:v>43044.174305555563</c:v>
                </c:pt>
                <c:pt idx="7505">
                  <c:v>43044.215983796297</c:v>
                </c:pt>
                <c:pt idx="7506">
                  <c:v>43044.257650462961</c:v>
                </c:pt>
                <c:pt idx="7507">
                  <c:v>43044.299317129633</c:v>
                </c:pt>
                <c:pt idx="7508">
                  <c:v>43044.340983796297</c:v>
                </c:pt>
                <c:pt idx="7509">
                  <c:v>43044.382650462961</c:v>
                </c:pt>
                <c:pt idx="7510">
                  <c:v>43044.424328703702</c:v>
                </c:pt>
                <c:pt idx="7511">
                  <c:v>43044.465995370367</c:v>
                </c:pt>
                <c:pt idx="7512">
                  <c:v>43044.507662037038</c:v>
                </c:pt>
                <c:pt idx="7513">
                  <c:v>43044.549351851849</c:v>
                </c:pt>
                <c:pt idx="7514">
                  <c:v>43044.59101851852</c:v>
                </c:pt>
                <c:pt idx="7515">
                  <c:v>43044.632685185177</c:v>
                </c:pt>
                <c:pt idx="7516">
                  <c:v>43044.674386574072</c:v>
                </c:pt>
                <c:pt idx="7517">
                  <c:v>43044.716053240743</c:v>
                </c:pt>
                <c:pt idx="7518">
                  <c:v>43044.757719907408</c:v>
                </c:pt>
                <c:pt idx="7519">
                  <c:v>43044.799386574072</c:v>
                </c:pt>
                <c:pt idx="7520">
                  <c:v>43044.841053240743</c:v>
                </c:pt>
                <c:pt idx="7521">
                  <c:v>43044.882719907408</c:v>
                </c:pt>
                <c:pt idx="7522">
                  <c:v>43044.924421296288</c:v>
                </c:pt>
                <c:pt idx="7523">
                  <c:v>43044.966087962966</c:v>
                </c:pt>
                <c:pt idx="7524">
                  <c:v>43045.007754629631</c:v>
                </c:pt>
                <c:pt idx="7525">
                  <c:v>43045.049421296288</c:v>
                </c:pt>
                <c:pt idx="7526">
                  <c:v>43045.091087962966</c:v>
                </c:pt>
                <c:pt idx="7527">
                  <c:v>43045.132754629631</c:v>
                </c:pt>
                <c:pt idx="7528">
                  <c:v>43045.174467592587</c:v>
                </c:pt>
                <c:pt idx="7529">
                  <c:v>43045.216134259259</c:v>
                </c:pt>
                <c:pt idx="7530">
                  <c:v>43045.257800925923</c:v>
                </c:pt>
                <c:pt idx="7531">
                  <c:v>43045.299467592587</c:v>
                </c:pt>
                <c:pt idx="7532">
                  <c:v>43045.341134259259</c:v>
                </c:pt>
                <c:pt idx="7533">
                  <c:v>43045.382800925923</c:v>
                </c:pt>
                <c:pt idx="7534">
                  <c:v>43045.424490740741</c:v>
                </c:pt>
                <c:pt idx="7535">
                  <c:v>43045.466157407413</c:v>
                </c:pt>
                <c:pt idx="7536">
                  <c:v>43045.507824074077</c:v>
                </c:pt>
                <c:pt idx="7537">
                  <c:v>43045.549513888887</c:v>
                </c:pt>
                <c:pt idx="7538">
                  <c:v>43045.591180555559</c:v>
                </c:pt>
                <c:pt idx="7539">
                  <c:v>43045.632847222223</c:v>
                </c:pt>
                <c:pt idx="7540">
                  <c:v>43045.674525462957</c:v>
                </c:pt>
                <c:pt idx="7541">
                  <c:v>43045.716192129628</c:v>
                </c:pt>
                <c:pt idx="7542">
                  <c:v>43045.7578587963</c:v>
                </c:pt>
                <c:pt idx="7543">
                  <c:v>43045.799525462957</c:v>
                </c:pt>
                <c:pt idx="7544">
                  <c:v>43045.841192129628</c:v>
                </c:pt>
                <c:pt idx="7545">
                  <c:v>43045.8828587963</c:v>
                </c:pt>
                <c:pt idx="7546">
                  <c:v>43045.924537037034</c:v>
                </c:pt>
                <c:pt idx="7547">
                  <c:v>43045.966203703712</c:v>
                </c:pt>
                <c:pt idx="7548">
                  <c:v>43046.007870370369</c:v>
                </c:pt>
                <c:pt idx="7549">
                  <c:v>43046.049537037034</c:v>
                </c:pt>
                <c:pt idx="7550">
                  <c:v>43046.091249999998</c:v>
                </c:pt>
                <c:pt idx="7551">
                  <c:v>43046.132881944453</c:v>
                </c:pt>
                <c:pt idx="7552">
                  <c:v>43046.174560185187</c:v>
                </c:pt>
                <c:pt idx="7553">
                  <c:v>43046.216238425928</c:v>
                </c:pt>
                <c:pt idx="7554">
                  <c:v>43046.257905092592</c:v>
                </c:pt>
                <c:pt idx="7555">
                  <c:v>43046.299571759257</c:v>
                </c:pt>
                <c:pt idx="7556">
                  <c:v>43046.341238425928</c:v>
                </c:pt>
                <c:pt idx="7557">
                  <c:v>43046.382905092592</c:v>
                </c:pt>
                <c:pt idx="7558">
                  <c:v>43046.42459490741</c:v>
                </c:pt>
                <c:pt idx="7559">
                  <c:v>43046.466261574067</c:v>
                </c:pt>
                <c:pt idx="7560">
                  <c:v>43046.507928240739</c:v>
                </c:pt>
                <c:pt idx="7561">
                  <c:v>43046.54960648148</c:v>
                </c:pt>
                <c:pt idx="7562">
                  <c:v>43046.591273148151</c:v>
                </c:pt>
                <c:pt idx="7563">
                  <c:v>43046.632939814823</c:v>
                </c:pt>
                <c:pt idx="7564">
                  <c:v>43046.674641203703</c:v>
                </c:pt>
                <c:pt idx="7565">
                  <c:v>43046.716307870367</c:v>
                </c:pt>
                <c:pt idx="7566">
                  <c:v>43046.757974537039</c:v>
                </c:pt>
                <c:pt idx="7567">
                  <c:v>43046.799641203703</c:v>
                </c:pt>
                <c:pt idx="7568">
                  <c:v>43046.841307870367</c:v>
                </c:pt>
                <c:pt idx="7569">
                  <c:v>43046.882974537039</c:v>
                </c:pt>
                <c:pt idx="7570">
                  <c:v>43046.92465277778</c:v>
                </c:pt>
                <c:pt idx="7571">
                  <c:v>43046.966319444437</c:v>
                </c:pt>
                <c:pt idx="7572">
                  <c:v>43047.007986111108</c:v>
                </c:pt>
                <c:pt idx="7573">
                  <c:v>43047.04965277778</c:v>
                </c:pt>
                <c:pt idx="7574">
                  <c:v>43047.091319444437</c:v>
                </c:pt>
                <c:pt idx="7575">
                  <c:v>43047.132986111108</c:v>
                </c:pt>
                <c:pt idx="7576">
                  <c:v>43047.174664351849</c:v>
                </c:pt>
                <c:pt idx="7577">
                  <c:v>43047.216331018521</c:v>
                </c:pt>
                <c:pt idx="7578">
                  <c:v>43047.257997685178</c:v>
                </c:pt>
                <c:pt idx="7579">
                  <c:v>43047.299664351849</c:v>
                </c:pt>
                <c:pt idx="7580">
                  <c:v>43047.341377314813</c:v>
                </c:pt>
                <c:pt idx="7581">
                  <c:v>43047.383009259262</c:v>
                </c:pt>
                <c:pt idx="7582">
                  <c:v>43047.424687500003</c:v>
                </c:pt>
                <c:pt idx="7583">
                  <c:v>43047.466365740736</c:v>
                </c:pt>
                <c:pt idx="7584">
                  <c:v>43047.508032407408</c:v>
                </c:pt>
                <c:pt idx="7585">
                  <c:v>43047.549722222233</c:v>
                </c:pt>
                <c:pt idx="7586">
                  <c:v>43047.59138888889</c:v>
                </c:pt>
                <c:pt idx="7587">
                  <c:v>43047.633055555547</c:v>
                </c:pt>
                <c:pt idx="7588">
                  <c:v>43047.674756944441</c:v>
                </c:pt>
                <c:pt idx="7589">
                  <c:v>43047.716423611113</c:v>
                </c:pt>
                <c:pt idx="7590">
                  <c:v>43047.758090277777</c:v>
                </c:pt>
                <c:pt idx="7591">
                  <c:v>43047.799756944441</c:v>
                </c:pt>
                <c:pt idx="7592">
                  <c:v>43047.841423611113</c:v>
                </c:pt>
                <c:pt idx="7593">
                  <c:v>43047.883090277777</c:v>
                </c:pt>
                <c:pt idx="7594">
                  <c:v>43047.924791666657</c:v>
                </c:pt>
                <c:pt idx="7595">
                  <c:v>43047.966458333343</c:v>
                </c:pt>
                <c:pt idx="7596">
                  <c:v>43048.008125</c:v>
                </c:pt>
                <c:pt idx="7597">
                  <c:v>43048.049791666657</c:v>
                </c:pt>
                <c:pt idx="7598">
                  <c:v>43048.091458333343</c:v>
                </c:pt>
                <c:pt idx="7599">
                  <c:v>43048.133125</c:v>
                </c:pt>
                <c:pt idx="7600">
                  <c:v>43048.174814814818</c:v>
                </c:pt>
                <c:pt idx="7601">
                  <c:v>43048.216481481482</c:v>
                </c:pt>
                <c:pt idx="7602">
                  <c:v>43048.258148148147</c:v>
                </c:pt>
                <c:pt idx="7603">
                  <c:v>43048.299814814818</c:v>
                </c:pt>
                <c:pt idx="7604">
                  <c:v>43048.341481481482</c:v>
                </c:pt>
                <c:pt idx="7605">
                  <c:v>43048.383148148147</c:v>
                </c:pt>
                <c:pt idx="7606">
                  <c:v>43048.424849537027</c:v>
                </c:pt>
                <c:pt idx="7607">
                  <c:v>43048.466516203713</c:v>
                </c:pt>
                <c:pt idx="7608">
                  <c:v>43048.50818287037</c:v>
                </c:pt>
                <c:pt idx="7609">
                  <c:v>43048.549872685187</c:v>
                </c:pt>
                <c:pt idx="7610">
                  <c:v>43048.591539351852</c:v>
                </c:pt>
                <c:pt idx="7611">
                  <c:v>43048.633206018523</c:v>
                </c:pt>
                <c:pt idx="7612">
                  <c:v>43048.674872685187</c:v>
                </c:pt>
                <c:pt idx="7613">
                  <c:v>43048.716539351852</c:v>
                </c:pt>
                <c:pt idx="7614">
                  <c:v>43048.758206018523</c:v>
                </c:pt>
                <c:pt idx="7615">
                  <c:v>43048.799872685187</c:v>
                </c:pt>
                <c:pt idx="7616">
                  <c:v>43048.841539351852</c:v>
                </c:pt>
                <c:pt idx="7617">
                  <c:v>43048.883206018523</c:v>
                </c:pt>
                <c:pt idx="7618">
                  <c:v>43048.924884259257</c:v>
                </c:pt>
                <c:pt idx="7619">
                  <c:v>43048.966550925928</c:v>
                </c:pt>
                <c:pt idx="7620">
                  <c:v>43049.008217592593</c:v>
                </c:pt>
                <c:pt idx="7621">
                  <c:v>43049.049884259257</c:v>
                </c:pt>
                <c:pt idx="7622">
                  <c:v>43049.091597222221</c:v>
                </c:pt>
                <c:pt idx="7623">
                  <c:v>43049.133229166669</c:v>
                </c:pt>
                <c:pt idx="7624">
                  <c:v>43049.174895833326</c:v>
                </c:pt>
                <c:pt idx="7625">
                  <c:v>43049.216574074067</c:v>
                </c:pt>
                <c:pt idx="7626">
                  <c:v>43049.258240740739</c:v>
                </c:pt>
                <c:pt idx="7627">
                  <c:v>43049.299907407411</c:v>
                </c:pt>
                <c:pt idx="7628">
                  <c:v>43049.341574074067</c:v>
                </c:pt>
                <c:pt idx="7629">
                  <c:v>43049.383240740739</c:v>
                </c:pt>
                <c:pt idx="7630">
                  <c:v>43049.424930555557</c:v>
                </c:pt>
                <c:pt idx="7631">
                  <c:v>43049.466597222221</c:v>
                </c:pt>
                <c:pt idx="7632">
                  <c:v>43049.508263888893</c:v>
                </c:pt>
                <c:pt idx="7633">
                  <c:v>43049.549953703703</c:v>
                </c:pt>
                <c:pt idx="7634">
                  <c:v>43049.591620370367</c:v>
                </c:pt>
                <c:pt idx="7635">
                  <c:v>43049.633287037039</c:v>
                </c:pt>
                <c:pt idx="7636">
                  <c:v>43049.674976851849</c:v>
                </c:pt>
                <c:pt idx="7637">
                  <c:v>43049.716643518521</c:v>
                </c:pt>
                <c:pt idx="7638">
                  <c:v>43049.758310185192</c:v>
                </c:pt>
                <c:pt idx="7639">
                  <c:v>43049.799976851849</c:v>
                </c:pt>
                <c:pt idx="7640">
                  <c:v>43049.841643518521</c:v>
                </c:pt>
                <c:pt idx="7641">
                  <c:v>43049.883310185192</c:v>
                </c:pt>
                <c:pt idx="7642">
                  <c:v>43049.925000000003</c:v>
                </c:pt>
                <c:pt idx="7643">
                  <c:v>43049.966666666667</c:v>
                </c:pt>
                <c:pt idx="7644">
                  <c:v>43050.008333333331</c:v>
                </c:pt>
                <c:pt idx="7645">
                  <c:v>43050.05</c:v>
                </c:pt>
                <c:pt idx="7646">
                  <c:v>43050.091666666667</c:v>
                </c:pt>
                <c:pt idx="7647">
                  <c:v>43050.133333333331</c:v>
                </c:pt>
                <c:pt idx="7648">
                  <c:v>43050.175057870372</c:v>
                </c:pt>
                <c:pt idx="7649">
                  <c:v>43050.216724537036</c:v>
                </c:pt>
                <c:pt idx="7650">
                  <c:v>43050.258391203701</c:v>
                </c:pt>
                <c:pt idx="7651">
                  <c:v>43050.300057870372</c:v>
                </c:pt>
                <c:pt idx="7652">
                  <c:v>43050.341724537036</c:v>
                </c:pt>
                <c:pt idx="7653">
                  <c:v>43050.383391203701</c:v>
                </c:pt>
                <c:pt idx="7654">
                  <c:v>43050.425081018519</c:v>
                </c:pt>
                <c:pt idx="7655">
                  <c:v>43050.466747685183</c:v>
                </c:pt>
                <c:pt idx="7656">
                  <c:v>43050.508414351847</c:v>
                </c:pt>
                <c:pt idx="7657">
                  <c:v>43050.550104166658</c:v>
                </c:pt>
                <c:pt idx="7658">
                  <c:v>43050.591770833344</c:v>
                </c:pt>
                <c:pt idx="7659">
                  <c:v>43050.633437500001</c:v>
                </c:pt>
                <c:pt idx="7660">
                  <c:v>43050.675138888888</c:v>
                </c:pt>
                <c:pt idx="7661">
                  <c:v>43050.716805555552</c:v>
                </c:pt>
                <c:pt idx="7662">
                  <c:v>43050.758472222216</c:v>
                </c:pt>
                <c:pt idx="7663">
                  <c:v>43050.800138888888</c:v>
                </c:pt>
                <c:pt idx="7664">
                  <c:v>43050.841805555552</c:v>
                </c:pt>
                <c:pt idx="7665">
                  <c:v>43050.883472222216</c:v>
                </c:pt>
                <c:pt idx="7666">
                  <c:v>43050.925138888888</c:v>
                </c:pt>
                <c:pt idx="7667">
                  <c:v>43050.966805555552</c:v>
                </c:pt>
                <c:pt idx="7668">
                  <c:v>43051.008472222216</c:v>
                </c:pt>
                <c:pt idx="7669">
                  <c:v>43051.050138888888</c:v>
                </c:pt>
                <c:pt idx="7670">
                  <c:v>43051.091851851852</c:v>
                </c:pt>
                <c:pt idx="7671">
                  <c:v>43051.133483796293</c:v>
                </c:pt>
                <c:pt idx="7672">
                  <c:v>43051.175185185188</c:v>
                </c:pt>
                <c:pt idx="7673">
                  <c:v>43051.216863425929</c:v>
                </c:pt>
                <c:pt idx="7674">
                  <c:v>43051.258530092593</c:v>
                </c:pt>
                <c:pt idx="7675">
                  <c:v>43051.300196759257</c:v>
                </c:pt>
                <c:pt idx="7676">
                  <c:v>43051.341863425929</c:v>
                </c:pt>
                <c:pt idx="7677">
                  <c:v>43051.383530092593</c:v>
                </c:pt>
                <c:pt idx="7678">
                  <c:v>43051.425208333327</c:v>
                </c:pt>
                <c:pt idx="7679">
                  <c:v>43051.466874999998</c:v>
                </c:pt>
                <c:pt idx="7680">
                  <c:v>43051.50854166667</c:v>
                </c:pt>
                <c:pt idx="7681">
                  <c:v>43051.55023148148</c:v>
                </c:pt>
                <c:pt idx="7682">
                  <c:v>43051.591898148137</c:v>
                </c:pt>
                <c:pt idx="7683">
                  <c:v>43051.633564814823</c:v>
                </c:pt>
                <c:pt idx="7684">
                  <c:v>43051.675254629627</c:v>
                </c:pt>
                <c:pt idx="7685">
                  <c:v>43051.716921296298</c:v>
                </c:pt>
                <c:pt idx="7686">
                  <c:v>43051.758587962962</c:v>
                </c:pt>
                <c:pt idx="7687">
                  <c:v>43051.800254629627</c:v>
                </c:pt>
                <c:pt idx="7688">
                  <c:v>43051.841921296298</c:v>
                </c:pt>
                <c:pt idx="7689">
                  <c:v>43051.883587962962</c:v>
                </c:pt>
                <c:pt idx="7690">
                  <c:v>43051.925300925926</c:v>
                </c:pt>
                <c:pt idx="7691">
                  <c:v>43051.966967592591</c:v>
                </c:pt>
                <c:pt idx="7692">
                  <c:v>43052.008634259262</c:v>
                </c:pt>
                <c:pt idx="7693">
                  <c:v>43052.050300925926</c:v>
                </c:pt>
                <c:pt idx="7694">
                  <c:v>43052.091967592591</c:v>
                </c:pt>
                <c:pt idx="7695">
                  <c:v>43052.133634259262</c:v>
                </c:pt>
                <c:pt idx="7696">
                  <c:v>43052.175324074073</c:v>
                </c:pt>
                <c:pt idx="7697">
                  <c:v>43052.216990740737</c:v>
                </c:pt>
                <c:pt idx="7698">
                  <c:v>43052.258657407408</c:v>
                </c:pt>
                <c:pt idx="7699">
                  <c:v>43052.300324074073</c:v>
                </c:pt>
                <c:pt idx="7700">
                  <c:v>43052.341990740737</c:v>
                </c:pt>
                <c:pt idx="7701">
                  <c:v>43052.383657407408</c:v>
                </c:pt>
                <c:pt idx="7702">
                  <c:v>43052.425335648149</c:v>
                </c:pt>
                <c:pt idx="7703">
                  <c:v>43052.467002314806</c:v>
                </c:pt>
                <c:pt idx="7704">
                  <c:v>43052.508668981478</c:v>
                </c:pt>
                <c:pt idx="7705">
                  <c:v>43052.550358796303</c:v>
                </c:pt>
                <c:pt idx="7706">
                  <c:v>43052.59202546296</c:v>
                </c:pt>
                <c:pt idx="7707">
                  <c:v>43052.633692129632</c:v>
                </c:pt>
                <c:pt idx="7708">
                  <c:v>43052.675370370373</c:v>
                </c:pt>
                <c:pt idx="7709">
                  <c:v>43052.717037037037</c:v>
                </c:pt>
                <c:pt idx="7710">
                  <c:v>43052.758703703701</c:v>
                </c:pt>
                <c:pt idx="7711">
                  <c:v>43052.800370370373</c:v>
                </c:pt>
                <c:pt idx="7712">
                  <c:v>43052.842083333337</c:v>
                </c:pt>
                <c:pt idx="7713">
                  <c:v>43052.883715277778</c:v>
                </c:pt>
                <c:pt idx="7714">
                  <c:v>43052.925381944442</c:v>
                </c:pt>
                <c:pt idx="7715">
                  <c:v>43052.967060185183</c:v>
                </c:pt>
                <c:pt idx="7716">
                  <c:v>43053.008726851847</c:v>
                </c:pt>
                <c:pt idx="7717">
                  <c:v>43053.050393518519</c:v>
                </c:pt>
                <c:pt idx="7718">
                  <c:v>43053.092060185183</c:v>
                </c:pt>
                <c:pt idx="7719">
                  <c:v>43053.133726851847</c:v>
                </c:pt>
                <c:pt idx="7720">
                  <c:v>43053.175439814811</c:v>
                </c:pt>
                <c:pt idx="7721">
                  <c:v>43053.217106481483</c:v>
                </c:pt>
                <c:pt idx="7722">
                  <c:v>43053.258773148147</c:v>
                </c:pt>
                <c:pt idx="7723">
                  <c:v>43053.300439814811</c:v>
                </c:pt>
                <c:pt idx="7724">
                  <c:v>43053.342106481483</c:v>
                </c:pt>
                <c:pt idx="7725">
                  <c:v>43053.383773148147</c:v>
                </c:pt>
                <c:pt idx="7726">
                  <c:v>43053.425462962958</c:v>
                </c:pt>
                <c:pt idx="7727">
                  <c:v>43053.467129629629</c:v>
                </c:pt>
                <c:pt idx="7728">
                  <c:v>43053.508796296293</c:v>
                </c:pt>
                <c:pt idx="7729">
                  <c:v>43053.550474537027</c:v>
                </c:pt>
                <c:pt idx="7730">
                  <c:v>43053.592141203713</c:v>
                </c:pt>
                <c:pt idx="7731">
                  <c:v>43053.63380787037</c:v>
                </c:pt>
                <c:pt idx="7732">
                  <c:v>43053.675509259258</c:v>
                </c:pt>
                <c:pt idx="7733">
                  <c:v>43053.717175925929</c:v>
                </c:pt>
                <c:pt idx="7734">
                  <c:v>43053.758842592593</c:v>
                </c:pt>
                <c:pt idx="7735">
                  <c:v>43053.800509259258</c:v>
                </c:pt>
                <c:pt idx="7736">
                  <c:v>43053.842175925929</c:v>
                </c:pt>
                <c:pt idx="7737">
                  <c:v>43053.883842592593</c:v>
                </c:pt>
                <c:pt idx="7738">
                  <c:v>43053.925555555557</c:v>
                </c:pt>
                <c:pt idx="7739">
                  <c:v>43053.967222222222</c:v>
                </c:pt>
                <c:pt idx="7740">
                  <c:v>43054.008888888893</c:v>
                </c:pt>
                <c:pt idx="7741">
                  <c:v>43054.050555555557</c:v>
                </c:pt>
                <c:pt idx="7742">
                  <c:v>43054.092222222222</c:v>
                </c:pt>
                <c:pt idx="7743">
                  <c:v>43054.133888888893</c:v>
                </c:pt>
                <c:pt idx="7744">
                  <c:v>43054.175578703696</c:v>
                </c:pt>
                <c:pt idx="7745">
                  <c:v>43054.217245370368</c:v>
                </c:pt>
                <c:pt idx="7746">
                  <c:v>43054.258912037039</c:v>
                </c:pt>
                <c:pt idx="7747">
                  <c:v>43054.300578703696</c:v>
                </c:pt>
                <c:pt idx="7748">
                  <c:v>43054.342245370368</c:v>
                </c:pt>
                <c:pt idx="7749">
                  <c:v>43054.383912037039</c:v>
                </c:pt>
                <c:pt idx="7750">
                  <c:v>43054.42559027778</c:v>
                </c:pt>
                <c:pt idx="7751">
                  <c:v>43054.467256944437</c:v>
                </c:pt>
                <c:pt idx="7752">
                  <c:v>43054.508923611109</c:v>
                </c:pt>
                <c:pt idx="7753">
                  <c:v>43054.550636574073</c:v>
                </c:pt>
                <c:pt idx="7754">
                  <c:v>43054.592268518521</c:v>
                </c:pt>
                <c:pt idx="7755">
                  <c:v>43054.633935185193</c:v>
                </c:pt>
                <c:pt idx="7756">
                  <c:v>43054.675625000003</c:v>
                </c:pt>
                <c:pt idx="7757">
                  <c:v>43054.717291666668</c:v>
                </c:pt>
                <c:pt idx="7758">
                  <c:v>43054.758958333332</c:v>
                </c:pt>
                <c:pt idx="7759">
                  <c:v>43054.800625000003</c:v>
                </c:pt>
                <c:pt idx="7760">
                  <c:v>43054.842291666668</c:v>
                </c:pt>
                <c:pt idx="7761">
                  <c:v>43054.883958333332</c:v>
                </c:pt>
                <c:pt idx="7762">
                  <c:v>43054.925659722219</c:v>
                </c:pt>
                <c:pt idx="7763">
                  <c:v>43054.967326388891</c:v>
                </c:pt>
                <c:pt idx="7764">
                  <c:v>43055.008993055562</c:v>
                </c:pt>
                <c:pt idx="7765">
                  <c:v>43055.050659722219</c:v>
                </c:pt>
                <c:pt idx="7766">
                  <c:v>43055.092326388891</c:v>
                </c:pt>
                <c:pt idx="7767">
                  <c:v>43055.133993055562</c:v>
                </c:pt>
                <c:pt idx="7768">
                  <c:v>43055.175694444442</c:v>
                </c:pt>
                <c:pt idx="7769">
                  <c:v>43055.217361111107</c:v>
                </c:pt>
                <c:pt idx="7770">
                  <c:v>43055.259027777778</c:v>
                </c:pt>
                <c:pt idx="7771">
                  <c:v>43055.300694444442</c:v>
                </c:pt>
                <c:pt idx="7772">
                  <c:v>43055.342361111107</c:v>
                </c:pt>
                <c:pt idx="7773">
                  <c:v>43055.384027777778</c:v>
                </c:pt>
                <c:pt idx="7774">
                  <c:v>43055.425706018519</c:v>
                </c:pt>
                <c:pt idx="7775">
                  <c:v>43055.467372685183</c:v>
                </c:pt>
                <c:pt idx="7776">
                  <c:v>43055.509039351848</c:v>
                </c:pt>
                <c:pt idx="7777">
                  <c:v>43055.550694444442</c:v>
                </c:pt>
                <c:pt idx="7778">
                  <c:v>43055.592361111107</c:v>
                </c:pt>
                <c:pt idx="7779">
                  <c:v>43055.634027777778</c:v>
                </c:pt>
                <c:pt idx="7780">
                  <c:v>43055.675763888888</c:v>
                </c:pt>
                <c:pt idx="7781">
                  <c:v>43055.717395833337</c:v>
                </c:pt>
                <c:pt idx="7782">
                  <c:v>43055.759062500001</c:v>
                </c:pt>
                <c:pt idx="7783">
                  <c:v>43055.800729166673</c:v>
                </c:pt>
                <c:pt idx="7784">
                  <c:v>43055.842395833337</c:v>
                </c:pt>
                <c:pt idx="7785">
                  <c:v>43055.884062500001</c:v>
                </c:pt>
                <c:pt idx="7786">
                  <c:v>43055.925752314812</c:v>
                </c:pt>
                <c:pt idx="7787">
                  <c:v>43055.967418981483</c:v>
                </c:pt>
                <c:pt idx="7788">
                  <c:v>43056.009085648147</c:v>
                </c:pt>
                <c:pt idx="7789">
                  <c:v>43056.050752314812</c:v>
                </c:pt>
                <c:pt idx="7790">
                  <c:v>43056.092418981483</c:v>
                </c:pt>
                <c:pt idx="7791">
                  <c:v>43056.134085648147</c:v>
                </c:pt>
                <c:pt idx="7792">
                  <c:v>43056.175787037027</c:v>
                </c:pt>
                <c:pt idx="7793">
                  <c:v>43056.217453703714</c:v>
                </c:pt>
                <c:pt idx="7794">
                  <c:v>43056.259120370371</c:v>
                </c:pt>
                <c:pt idx="7795">
                  <c:v>43056.300787037027</c:v>
                </c:pt>
                <c:pt idx="7796">
                  <c:v>43056.342453703714</c:v>
                </c:pt>
                <c:pt idx="7797">
                  <c:v>43056.384120370371</c:v>
                </c:pt>
                <c:pt idx="7798">
                  <c:v>43056.425787037027</c:v>
                </c:pt>
                <c:pt idx="7799">
                  <c:v>43056.467453703714</c:v>
                </c:pt>
                <c:pt idx="7800">
                  <c:v>43056.509120370371</c:v>
                </c:pt>
                <c:pt idx="7801">
                  <c:v>43056.550810185188</c:v>
                </c:pt>
                <c:pt idx="7802">
                  <c:v>43056.592476851853</c:v>
                </c:pt>
                <c:pt idx="7803">
                  <c:v>43056.634143518517</c:v>
                </c:pt>
                <c:pt idx="7804">
                  <c:v>43056.675833333327</c:v>
                </c:pt>
                <c:pt idx="7805">
                  <c:v>43056.717499999999</c:v>
                </c:pt>
                <c:pt idx="7806">
                  <c:v>43056.759166666663</c:v>
                </c:pt>
                <c:pt idx="7807">
                  <c:v>43056.800833333327</c:v>
                </c:pt>
                <c:pt idx="7808">
                  <c:v>43056.842499999999</c:v>
                </c:pt>
                <c:pt idx="7809">
                  <c:v>43056.884166666663</c:v>
                </c:pt>
                <c:pt idx="7810">
                  <c:v>43056.925844907397</c:v>
                </c:pt>
                <c:pt idx="7811">
                  <c:v>43056.967511574083</c:v>
                </c:pt>
                <c:pt idx="7812">
                  <c:v>43057.00917824074</c:v>
                </c:pt>
                <c:pt idx="7813">
                  <c:v>43057.050844907397</c:v>
                </c:pt>
                <c:pt idx="7814">
                  <c:v>43057.092557870368</c:v>
                </c:pt>
                <c:pt idx="7815">
                  <c:v>43057.134189814817</c:v>
                </c:pt>
                <c:pt idx="7816">
                  <c:v>43057.175868055558</c:v>
                </c:pt>
                <c:pt idx="7817">
                  <c:v>43057.217546296299</c:v>
                </c:pt>
                <c:pt idx="7818">
                  <c:v>43057.259212962963</c:v>
                </c:pt>
                <c:pt idx="7819">
                  <c:v>43057.300879629627</c:v>
                </c:pt>
                <c:pt idx="7820">
                  <c:v>43057.342546296299</c:v>
                </c:pt>
                <c:pt idx="7821">
                  <c:v>43057.384212962963</c:v>
                </c:pt>
                <c:pt idx="7822">
                  <c:v>43057.425891203697</c:v>
                </c:pt>
                <c:pt idx="7823">
                  <c:v>43057.467557870368</c:v>
                </c:pt>
                <c:pt idx="7824">
                  <c:v>43057.50922453704</c:v>
                </c:pt>
                <c:pt idx="7825">
                  <c:v>43057.550902777781</c:v>
                </c:pt>
                <c:pt idx="7826">
                  <c:v>43057.592569444438</c:v>
                </c:pt>
                <c:pt idx="7827">
                  <c:v>43057.634236111109</c:v>
                </c:pt>
                <c:pt idx="7828">
                  <c:v>43057.67591435185</c:v>
                </c:pt>
                <c:pt idx="7829">
                  <c:v>43057.717581018522</c:v>
                </c:pt>
                <c:pt idx="7830">
                  <c:v>43057.759247685193</c:v>
                </c:pt>
                <c:pt idx="7831">
                  <c:v>43057.80091435185</c:v>
                </c:pt>
                <c:pt idx="7832">
                  <c:v>43057.842581018522</c:v>
                </c:pt>
                <c:pt idx="7833">
                  <c:v>43057.884247685193</c:v>
                </c:pt>
                <c:pt idx="7834">
                  <c:v>43057.92597222222</c:v>
                </c:pt>
                <c:pt idx="7835">
                  <c:v>43057.967638888891</c:v>
                </c:pt>
                <c:pt idx="7836">
                  <c:v>43058.009305555563</c:v>
                </c:pt>
                <c:pt idx="7837">
                  <c:v>43058.05097222222</c:v>
                </c:pt>
                <c:pt idx="7838">
                  <c:v>43058.092638888891</c:v>
                </c:pt>
                <c:pt idx="7839">
                  <c:v>43058.134305555563</c:v>
                </c:pt>
                <c:pt idx="7840">
                  <c:v>43058.17597222222</c:v>
                </c:pt>
                <c:pt idx="7841">
                  <c:v>43058.217638888891</c:v>
                </c:pt>
                <c:pt idx="7842">
                  <c:v>43058.259305555563</c:v>
                </c:pt>
                <c:pt idx="7843">
                  <c:v>43058.30097222222</c:v>
                </c:pt>
                <c:pt idx="7844">
                  <c:v>43058.342685185176</c:v>
                </c:pt>
                <c:pt idx="7845">
                  <c:v>43058.384317129632</c:v>
                </c:pt>
                <c:pt idx="7846">
                  <c:v>43058.426018518519</c:v>
                </c:pt>
                <c:pt idx="7847">
                  <c:v>43058.46769675926</c:v>
                </c:pt>
                <c:pt idx="7848">
                  <c:v>43058.509363425917</c:v>
                </c:pt>
                <c:pt idx="7849">
                  <c:v>43058.551053240742</c:v>
                </c:pt>
                <c:pt idx="7850">
                  <c:v>43058.59270833333</c:v>
                </c:pt>
                <c:pt idx="7851">
                  <c:v>43058.634375000001</c:v>
                </c:pt>
                <c:pt idx="7852">
                  <c:v>43058.676041666673</c:v>
                </c:pt>
                <c:pt idx="7853">
                  <c:v>43058.71770833333</c:v>
                </c:pt>
                <c:pt idx="7854">
                  <c:v>43058.759375000001</c:v>
                </c:pt>
                <c:pt idx="7855">
                  <c:v>43058.801041666673</c:v>
                </c:pt>
                <c:pt idx="7856">
                  <c:v>43058.84270833333</c:v>
                </c:pt>
                <c:pt idx="7857">
                  <c:v>43058.884375000001</c:v>
                </c:pt>
                <c:pt idx="7858">
                  <c:v>43058.926076388889</c:v>
                </c:pt>
                <c:pt idx="7859">
                  <c:v>43058.967743055553</c:v>
                </c:pt>
                <c:pt idx="7860">
                  <c:v>43059.009409722217</c:v>
                </c:pt>
                <c:pt idx="7861">
                  <c:v>43059.051076388889</c:v>
                </c:pt>
                <c:pt idx="7862">
                  <c:v>43059.092743055553</c:v>
                </c:pt>
                <c:pt idx="7863">
                  <c:v>43059.134409722217</c:v>
                </c:pt>
                <c:pt idx="7864">
                  <c:v>43059.176122685189</c:v>
                </c:pt>
                <c:pt idx="7865">
                  <c:v>43059.217789351853</c:v>
                </c:pt>
                <c:pt idx="7866">
                  <c:v>43059.259456018517</c:v>
                </c:pt>
                <c:pt idx="7867">
                  <c:v>43059.301122685189</c:v>
                </c:pt>
                <c:pt idx="7868">
                  <c:v>43059.342789351853</c:v>
                </c:pt>
                <c:pt idx="7869">
                  <c:v>43059.384456018517</c:v>
                </c:pt>
                <c:pt idx="7870">
                  <c:v>43059.426134259258</c:v>
                </c:pt>
                <c:pt idx="7871">
                  <c:v>43059.467800925922</c:v>
                </c:pt>
                <c:pt idx="7872">
                  <c:v>43059.509467592587</c:v>
                </c:pt>
                <c:pt idx="7873">
                  <c:v>43059.551168981481</c:v>
                </c:pt>
                <c:pt idx="7874">
                  <c:v>43059.592835648153</c:v>
                </c:pt>
                <c:pt idx="7875">
                  <c:v>43059.63449074074</c:v>
                </c:pt>
                <c:pt idx="7876">
                  <c:v>43059.676180555558</c:v>
                </c:pt>
                <c:pt idx="7877">
                  <c:v>43059.717847222222</c:v>
                </c:pt>
                <c:pt idx="7878">
                  <c:v>43059.759513888886</c:v>
                </c:pt>
                <c:pt idx="7879">
                  <c:v>43059.801180555558</c:v>
                </c:pt>
                <c:pt idx="7880">
                  <c:v>43059.842847222222</c:v>
                </c:pt>
                <c:pt idx="7881">
                  <c:v>43059.884513888886</c:v>
                </c:pt>
                <c:pt idx="7882">
                  <c:v>43059.926226851851</c:v>
                </c:pt>
                <c:pt idx="7883">
                  <c:v>43059.967893518522</c:v>
                </c:pt>
                <c:pt idx="7884">
                  <c:v>43060.009560185194</c:v>
                </c:pt>
                <c:pt idx="7885">
                  <c:v>43060.051226851851</c:v>
                </c:pt>
                <c:pt idx="7886">
                  <c:v>43060.092893518522</c:v>
                </c:pt>
                <c:pt idx="7887">
                  <c:v>43060.134560185194</c:v>
                </c:pt>
                <c:pt idx="7888">
                  <c:v>43060.17627314815</c:v>
                </c:pt>
                <c:pt idx="7889">
                  <c:v>43060.217939814807</c:v>
                </c:pt>
                <c:pt idx="7890">
                  <c:v>43060.259606481479</c:v>
                </c:pt>
                <c:pt idx="7891">
                  <c:v>43060.30127314815</c:v>
                </c:pt>
                <c:pt idx="7892">
                  <c:v>43060.342939814807</c:v>
                </c:pt>
                <c:pt idx="7893">
                  <c:v>43060.384606481479</c:v>
                </c:pt>
                <c:pt idx="7894">
                  <c:v>43060.426307870373</c:v>
                </c:pt>
                <c:pt idx="7895">
                  <c:v>43060.467974537038</c:v>
                </c:pt>
                <c:pt idx="7896">
                  <c:v>43060.509641203702</c:v>
                </c:pt>
                <c:pt idx="7897">
                  <c:v>43060.551342592589</c:v>
                </c:pt>
                <c:pt idx="7898">
                  <c:v>43060.593009259261</c:v>
                </c:pt>
                <c:pt idx="7899">
                  <c:v>43060.634675925918</c:v>
                </c:pt>
                <c:pt idx="7900">
                  <c:v>43060.676354166673</c:v>
                </c:pt>
                <c:pt idx="7901">
                  <c:v>43060.71802083333</c:v>
                </c:pt>
                <c:pt idx="7902">
                  <c:v>43060.759687500002</c:v>
                </c:pt>
                <c:pt idx="7903">
                  <c:v>43060.801354166673</c:v>
                </c:pt>
                <c:pt idx="7904">
                  <c:v>43060.84302083333</c:v>
                </c:pt>
                <c:pt idx="7905">
                  <c:v>43060.884687500002</c:v>
                </c:pt>
                <c:pt idx="7906">
                  <c:v>43060.926412037043</c:v>
                </c:pt>
                <c:pt idx="7907">
                  <c:v>43060.968078703707</c:v>
                </c:pt>
                <c:pt idx="7908">
                  <c:v>43061.009745370371</c:v>
                </c:pt>
                <c:pt idx="7909">
                  <c:v>43061.051412037043</c:v>
                </c:pt>
                <c:pt idx="7910">
                  <c:v>43061.093078703707</c:v>
                </c:pt>
                <c:pt idx="7911">
                  <c:v>43061.134745370371</c:v>
                </c:pt>
                <c:pt idx="7912">
                  <c:v>43061.176446759258</c:v>
                </c:pt>
                <c:pt idx="7913">
                  <c:v>43061.218113425923</c:v>
                </c:pt>
                <c:pt idx="7914">
                  <c:v>43061.259780092587</c:v>
                </c:pt>
                <c:pt idx="7915">
                  <c:v>43061.301446759258</c:v>
                </c:pt>
                <c:pt idx="7916">
                  <c:v>43061.343113425923</c:v>
                </c:pt>
                <c:pt idx="7917">
                  <c:v>43061.384780092587</c:v>
                </c:pt>
                <c:pt idx="7918">
                  <c:v>43061.426435185182</c:v>
                </c:pt>
                <c:pt idx="7919">
                  <c:v>43061.468101851853</c:v>
                </c:pt>
                <c:pt idx="7920">
                  <c:v>43061.509768518517</c:v>
                </c:pt>
                <c:pt idx="7921">
                  <c:v>43061.551469907397</c:v>
                </c:pt>
                <c:pt idx="7922">
                  <c:v>43061.593136574083</c:v>
                </c:pt>
                <c:pt idx="7923">
                  <c:v>43061.63480324074</c:v>
                </c:pt>
                <c:pt idx="7924">
                  <c:v>43061.676516203697</c:v>
                </c:pt>
                <c:pt idx="7925">
                  <c:v>43061.718182870369</c:v>
                </c:pt>
                <c:pt idx="7926">
                  <c:v>43061.75984953704</c:v>
                </c:pt>
                <c:pt idx="7927">
                  <c:v>43061.801516203697</c:v>
                </c:pt>
                <c:pt idx="7928">
                  <c:v>43061.843182870369</c:v>
                </c:pt>
                <c:pt idx="7929">
                  <c:v>43061.88484953704</c:v>
                </c:pt>
                <c:pt idx="7930">
                  <c:v>43061.926562499997</c:v>
                </c:pt>
                <c:pt idx="7931">
                  <c:v>43061.968229166669</c:v>
                </c:pt>
                <c:pt idx="7932">
                  <c:v>43062.009895833333</c:v>
                </c:pt>
                <c:pt idx="7933">
                  <c:v>43062.051562499997</c:v>
                </c:pt>
                <c:pt idx="7934">
                  <c:v>43062.093229166669</c:v>
                </c:pt>
                <c:pt idx="7935">
                  <c:v>43062.134895833333</c:v>
                </c:pt>
                <c:pt idx="7936">
                  <c:v>43062.176585648151</c:v>
                </c:pt>
                <c:pt idx="7937">
                  <c:v>43062.218252314808</c:v>
                </c:pt>
                <c:pt idx="7938">
                  <c:v>43062.259918981479</c:v>
                </c:pt>
                <c:pt idx="7939">
                  <c:v>43062.301585648151</c:v>
                </c:pt>
                <c:pt idx="7940">
                  <c:v>43062.343252314808</c:v>
                </c:pt>
                <c:pt idx="7941">
                  <c:v>43062.384918981479</c:v>
                </c:pt>
                <c:pt idx="7942">
                  <c:v>43062.426620370366</c:v>
                </c:pt>
                <c:pt idx="7943">
                  <c:v>43062.468287037038</c:v>
                </c:pt>
                <c:pt idx="7944">
                  <c:v>43062.509953703702</c:v>
                </c:pt>
                <c:pt idx="7945">
                  <c:v>43062.55164351852</c:v>
                </c:pt>
                <c:pt idx="7946">
                  <c:v>43062.593310185177</c:v>
                </c:pt>
                <c:pt idx="7947">
                  <c:v>43062.634976851848</c:v>
                </c:pt>
                <c:pt idx="7948">
                  <c:v>43062.676678240743</c:v>
                </c:pt>
                <c:pt idx="7949">
                  <c:v>43062.718344907407</c:v>
                </c:pt>
                <c:pt idx="7950">
                  <c:v>43062.760011574072</c:v>
                </c:pt>
                <c:pt idx="7951">
                  <c:v>43062.801678240743</c:v>
                </c:pt>
                <c:pt idx="7952">
                  <c:v>43062.843344907407</c:v>
                </c:pt>
                <c:pt idx="7953">
                  <c:v>43062.885011574072</c:v>
                </c:pt>
                <c:pt idx="7954">
                  <c:v>43062.926724537043</c:v>
                </c:pt>
                <c:pt idx="7955">
                  <c:v>43062.968391203707</c:v>
                </c:pt>
                <c:pt idx="7956">
                  <c:v>43063.010057870371</c:v>
                </c:pt>
                <c:pt idx="7957">
                  <c:v>43063.051724537043</c:v>
                </c:pt>
                <c:pt idx="7958">
                  <c:v>43063.093391203707</c:v>
                </c:pt>
                <c:pt idx="7959">
                  <c:v>43063.135057870371</c:v>
                </c:pt>
                <c:pt idx="7960">
                  <c:v>43063.176747685182</c:v>
                </c:pt>
                <c:pt idx="7961">
                  <c:v>43063.218414351853</c:v>
                </c:pt>
                <c:pt idx="7962">
                  <c:v>43063.260081018518</c:v>
                </c:pt>
                <c:pt idx="7963">
                  <c:v>43063.301747685182</c:v>
                </c:pt>
                <c:pt idx="7964">
                  <c:v>43063.343414351853</c:v>
                </c:pt>
                <c:pt idx="7965">
                  <c:v>43063.385081018518</c:v>
                </c:pt>
                <c:pt idx="7966">
                  <c:v>43063.426782407398</c:v>
                </c:pt>
                <c:pt idx="7967">
                  <c:v>43063.468449074076</c:v>
                </c:pt>
                <c:pt idx="7968">
                  <c:v>43063.510115740741</c:v>
                </c:pt>
                <c:pt idx="7969">
                  <c:v>43063.551805555559</c:v>
                </c:pt>
                <c:pt idx="7970">
                  <c:v>43063.593472222223</c:v>
                </c:pt>
                <c:pt idx="7971">
                  <c:v>43063.635138888887</c:v>
                </c:pt>
                <c:pt idx="7972">
                  <c:v>43063.676840277767</c:v>
                </c:pt>
                <c:pt idx="7973">
                  <c:v>43063.718506944453</c:v>
                </c:pt>
                <c:pt idx="7974">
                  <c:v>43063.76017361111</c:v>
                </c:pt>
                <c:pt idx="7975">
                  <c:v>43063.801840277767</c:v>
                </c:pt>
                <c:pt idx="7976">
                  <c:v>43063.843506944453</c:v>
                </c:pt>
                <c:pt idx="7977">
                  <c:v>43063.88517361111</c:v>
                </c:pt>
                <c:pt idx="7978">
                  <c:v>43063.926886574067</c:v>
                </c:pt>
                <c:pt idx="7979">
                  <c:v>43063.968553240738</c:v>
                </c:pt>
                <c:pt idx="7980">
                  <c:v>43064.01021990741</c:v>
                </c:pt>
                <c:pt idx="7981">
                  <c:v>43064.051886574067</c:v>
                </c:pt>
                <c:pt idx="7982">
                  <c:v>43064.093553240738</c:v>
                </c:pt>
                <c:pt idx="7983">
                  <c:v>43064.13521990741</c:v>
                </c:pt>
                <c:pt idx="7984">
                  <c:v>43064.176921296297</c:v>
                </c:pt>
                <c:pt idx="7985">
                  <c:v>43064.218587962961</c:v>
                </c:pt>
                <c:pt idx="7986">
                  <c:v>43064.260254629633</c:v>
                </c:pt>
                <c:pt idx="7987">
                  <c:v>43064.301921296297</c:v>
                </c:pt>
                <c:pt idx="7988">
                  <c:v>43064.343587962961</c:v>
                </c:pt>
                <c:pt idx="7989">
                  <c:v>43064.385254629633</c:v>
                </c:pt>
                <c:pt idx="7990">
                  <c:v>43064.42695601852</c:v>
                </c:pt>
                <c:pt idx="7991">
                  <c:v>43064.468622685177</c:v>
                </c:pt>
                <c:pt idx="7992">
                  <c:v>43064.510289351849</c:v>
                </c:pt>
                <c:pt idx="7993">
                  <c:v>43064.551979166667</c:v>
                </c:pt>
                <c:pt idx="7994">
                  <c:v>43064.593645833331</c:v>
                </c:pt>
                <c:pt idx="7995">
                  <c:v>43064.635312500002</c:v>
                </c:pt>
                <c:pt idx="7996">
                  <c:v>43064.677002314813</c:v>
                </c:pt>
                <c:pt idx="7997">
                  <c:v>43064.718668981477</c:v>
                </c:pt>
                <c:pt idx="7998">
                  <c:v>43064.760335648149</c:v>
                </c:pt>
                <c:pt idx="7999">
                  <c:v>43064.802002314813</c:v>
                </c:pt>
                <c:pt idx="8000">
                  <c:v>43064.843668981477</c:v>
                </c:pt>
                <c:pt idx="8001">
                  <c:v>43064.885335648149</c:v>
                </c:pt>
                <c:pt idx="8002">
                  <c:v>43064.927048611113</c:v>
                </c:pt>
                <c:pt idx="8003">
                  <c:v>43064.968715277777</c:v>
                </c:pt>
                <c:pt idx="8004">
                  <c:v>43065.010381944441</c:v>
                </c:pt>
                <c:pt idx="8005">
                  <c:v>43065.052048611113</c:v>
                </c:pt>
                <c:pt idx="8006">
                  <c:v>43065.093715277777</c:v>
                </c:pt>
                <c:pt idx="8007">
                  <c:v>43065.135381944441</c:v>
                </c:pt>
                <c:pt idx="8008">
                  <c:v>43065.177071759259</c:v>
                </c:pt>
                <c:pt idx="8009">
                  <c:v>43065.218738425923</c:v>
                </c:pt>
                <c:pt idx="8010">
                  <c:v>43065.260405092587</c:v>
                </c:pt>
                <c:pt idx="8011">
                  <c:v>43065.302071759259</c:v>
                </c:pt>
                <c:pt idx="8012">
                  <c:v>43065.343738425923</c:v>
                </c:pt>
                <c:pt idx="8013">
                  <c:v>43065.385405092587</c:v>
                </c:pt>
                <c:pt idx="8014">
                  <c:v>43065.427118055559</c:v>
                </c:pt>
                <c:pt idx="8015">
                  <c:v>43065.468784722223</c:v>
                </c:pt>
                <c:pt idx="8016">
                  <c:v>43065.510451388887</c:v>
                </c:pt>
                <c:pt idx="8017">
                  <c:v>43065.552141203712</c:v>
                </c:pt>
                <c:pt idx="8018">
                  <c:v>43065.593807870369</c:v>
                </c:pt>
                <c:pt idx="8019">
                  <c:v>43065.635474537034</c:v>
                </c:pt>
                <c:pt idx="8020">
                  <c:v>43065.677175925928</c:v>
                </c:pt>
                <c:pt idx="8021">
                  <c:v>43065.718842592592</c:v>
                </c:pt>
                <c:pt idx="8022">
                  <c:v>43065.760509259257</c:v>
                </c:pt>
                <c:pt idx="8023">
                  <c:v>43065.802175925928</c:v>
                </c:pt>
                <c:pt idx="8024">
                  <c:v>43065.843842592592</c:v>
                </c:pt>
                <c:pt idx="8025">
                  <c:v>43065.885509259257</c:v>
                </c:pt>
                <c:pt idx="8026">
                  <c:v>43065.927233796298</c:v>
                </c:pt>
                <c:pt idx="8027">
                  <c:v>43065.968900462962</c:v>
                </c:pt>
                <c:pt idx="8028">
                  <c:v>43066.010567129633</c:v>
                </c:pt>
                <c:pt idx="8029">
                  <c:v>43066.052233796298</c:v>
                </c:pt>
                <c:pt idx="8030">
                  <c:v>43066.093900462962</c:v>
                </c:pt>
                <c:pt idx="8031">
                  <c:v>43066.135567129633</c:v>
                </c:pt>
                <c:pt idx="8032">
                  <c:v>43066.17728009259</c:v>
                </c:pt>
                <c:pt idx="8033">
                  <c:v>43066.218946759262</c:v>
                </c:pt>
                <c:pt idx="8034">
                  <c:v>43066.260613425933</c:v>
                </c:pt>
                <c:pt idx="8035">
                  <c:v>43066.30228009259</c:v>
                </c:pt>
                <c:pt idx="8036">
                  <c:v>43066.343946759262</c:v>
                </c:pt>
                <c:pt idx="8037">
                  <c:v>43066.385613425933</c:v>
                </c:pt>
                <c:pt idx="8038">
                  <c:v>43066.427314814813</c:v>
                </c:pt>
                <c:pt idx="8039">
                  <c:v>43066.468981481477</c:v>
                </c:pt>
                <c:pt idx="8040">
                  <c:v>43066.510648148149</c:v>
                </c:pt>
                <c:pt idx="8041">
                  <c:v>43066.552337962959</c:v>
                </c:pt>
                <c:pt idx="8042">
                  <c:v>43066.594004629631</c:v>
                </c:pt>
                <c:pt idx="8043">
                  <c:v>43066.635671296302</c:v>
                </c:pt>
                <c:pt idx="8044">
                  <c:v>43066.677395833343</c:v>
                </c:pt>
                <c:pt idx="8045">
                  <c:v>43066.7190625</c:v>
                </c:pt>
                <c:pt idx="8046">
                  <c:v>43066.760729166657</c:v>
                </c:pt>
                <c:pt idx="8047">
                  <c:v>43066.802395833343</c:v>
                </c:pt>
                <c:pt idx="8048">
                  <c:v>43066.8440625</c:v>
                </c:pt>
                <c:pt idx="8049">
                  <c:v>43066.885729166657</c:v>
                </c:pt>
                <c:pt idx="8050">
                  <c:v>43066.927418981482</c:v>
                </c:pt>
                <c:pt idx="8051">
                  <c:v>43066.969085648147</c:v>
                </c:pt>
                <c:pt idx="8052">
                  <c:v>43067.010752314818</c:v>
                </c:pt>
                <c:pt idx="8053">
                  <c:v>43067.052418981482</c:v>
                </c:pt>
                <c:pt idx="8054">
                  <c:v>43067.094085648147</c:v>
                </c:pt>
                <c:pt idx="8055">
                  <c:v>43067.135752314818</c:v>
                </c:pt>
                <c:pt idx="8056">
                  <c:v>43067.177442129629</c:v>
                </c:pt>
                <c:pt idx="8057">
                  <c:v>43067.219108796293</c:v>
                </c:pt>
                <c:pt idx="8058">
                  <c:v>43067.260775462957</c:v>
                </c:pt>
                <c:pt idx="8059">
                  <c:v>43067.302442129629</c:v>
                </c:pt>
                <c:pt idx="8060">
                  <c:v>43067.344108796293</c:v>
                </c:pt>
                <c:pt idx="8061">
                  <c:v>43067.385775462957</c:v>
                </c:pt>
                <c:pt idx="8062">
                  <c:v>43067.427476851852</c:v>
                </c:pt>
                <c:pt idx="8063">
                  <c:v>43067.469143518523</c:v>
                </c:pt>
                <c:pt idx="8064">
                  <c:v>43067.510810185187</c:v>
                </c:pt>
                <c:pt idx="8065">
                  <c:v>43067.552499999998</c:v>
                </c:pt>
                <c:pt idx="8066">
                  <c:v>43067.594166666669</c:v>
                </c:pt>
                <c:pt idx="8067">
                  <c:v>43067.635833333326</c:v>
                </c:pt>
                <c:pt idx="8068">
                  <c:v>43067.677534722221</c:v>
                </c:pt>
                <c:pt idx="8069">
                  <c:v>43067.719201388893</c:v>
                </c:pt>
                <c:pt idx="8070">
                  <c:v>43067.760868055557</c:v>
                </c:pt>
                <c:pt idx="8071">
                  <c:v>43067.802534722221</c:v>
                </c:pt>
                <c:pt idx="8072">
                  <c:v>43067.844201388893</c:v>
                </c:pt>
                <c:pt idx="8073">
                  <c:v>43067.885868055557</c:v>
                </c:pt>
                <c:pt idx="8074">
                  <c:v>43067.927569444437</c:v>
                </c:pt>
                <c:pt idx="8075">
                  <c:v>43067.969236111108</c:v>
                </c:pt>
                <c:pt idx="8076">
                  <c:v>43068.01090277778</c:v>
                </c:pt>
                <c:pt idx="8077">
                  <c:v>43068.052569444437</c:v>
                </c:pt>
                <c:pt idx="8078">
                  <c:v>43068.094236111108</c:v>
                </c:pt>
                <c:pt idx="8079">
                  <c:v>43068.13590277778</c:v>
                </c:pt>
                <c:pt idx="8080">
                  <c:v>43068.17759259259</c:v>
                </c:pt>
                <c:pt idx="8081">
                  <c:v>43068.219259259262</c:v>
                </c:pt>
                <c:pt idx="8082">
                  <c:v>43068.260925925933</c:v>
                </c:pt>
                <c:pt idx="8083">
                  <c:v>43068.30259259259</c:v>
                </c:pt>
                <c:pt idx="8084">
                  <c:v>43068.344259259262</c:v>
                </c:pt>
                <c:pt idx="8085">
                  <c:v>43068.385925925933</c:v>
                </c:pt>
                <c:pt idx="8086">
                  <c:v>43068.427615740737</c:v>
                </c:pt>
                <c:pt idx="8087">
                  <c:v>43068.469282407408</c:v>
                </c:pt>
                <c:pt idx="8088">
                  <c:v>43068.510949074072</c:v>
                </c:pt>
                <c:pt idx="8089">
                  <c:v>43068.55263888889</c:v>
                </c:pt>
                <c:pt idx="8090">
                  <c:v>43068.594305555547</c:v>
                </c:pt>
                <c:pt idx="8091">
                  <c:v>43068.635972222219</c:v>
                </c:pt>
                <c:pt idx="8092">
                  <c:v>43068.67769675926</c:v>
                </c:pt>
                <c:pt idx="8093">
                  <c:v>43068.719363425917</c:v>
                </c:pt>
                <c:pt idx="8094">
                  <c:v>43068.761030092603</c:v>
                </c:pt>
                <c:pt idx="8095">
                  <c:v>43068.80269675926</c:v>
                </c:pt>
                <c:pt idx="8096">
                  <c:v>43068.844363425917</c:v>
                </c:pt>
                <c:pt idx="8097">
                  <c:v>43068.886030092603</c:v>
                </c:pt>
                <c:pt idx="8098">
                  <c:v>43068.927743055552</c:v>
                </c:pt>
                <c:pt idx="8099">
                  <c:v>43068.969409722216</c:v>
                </c:pt>
                <c:pt idx="8100">
                  <c:v>43069.011076388888</c:v>
                </c:pt>
                <c:pt idx="8101">
                  <c:v>43069.052743055552</c:v>
                </c:pt>
                <c:pt idx="8102">
                  <c:v>43069.094409722216</c:v>
                </c:pt>
                <c:pt idx="8103">
                  <c:v>43069.136076388888</c:v>
                </c:pt>
                <c:pt idx="8104">
                  <c:v>43069.177789351852</c:v>
                </c:pt>
                <c:pt idx="8105">
                  <c:v>43069.219456018523</c:v>
                </c:pt>
                <c:pt idx="8106">
                  <c:v>43069.261122685188</c:v>
                </c:pt>
                <c:pt idx="8107">
                  <c:v>43069.302789351852</c:v>
                </c:pt>
                <c:pt idx="8108">
                  <c:v>43069.344456018523</c:v>
                </c:pt>
                <c:pt idx="8109">
                  <c:v>43069.386122685188</c:v>
                </c:pt>
                <c:pt idx="8110">
                  <c:v>43069.427800925929</c:v>
                </c:pt>
                <c:pt idx="8111">
                  <c:v>43069.469467592593</c:v>
                </c:pt>
                <c:pt idx="8112">
                  <c:v>43069.511134259257</c:v>
                </c:pt>
                <c:pt idx="8113">
                  <c:v>43069.552824074082</c:v>
                </c:pt>
                <c:pt idx="8114">
                  <c:v>43069.594490740739</c:v>
                </c:pt>
                <c:pt idx="8115">
                  <c:v>43069.636157407411</c:v>
                </c:pt>
                <c:pt idx="8116">
                  <c:v>43069.677847222221</c:v>
                </c:pt>
                <c:pt idx="8117">
                  <c:v>43069.719513888893</c:v>
                </c:pt>
                <c:pt idx="8118">
                  <c:v>43069.761180555557</c:v>
                </c:pt>
                <c:pt idx="8119">
                  <c:v>43069.802847222221</c:v>
                </c:pt>
                <c:pt idx="8120">
                  <c:v>43069.844513888893</c:v>
                </c:pt>
                <c:pt idx="8121">
                  <c:v>43069.886180555557</c:v>
                </c:pt>
                <c:pt idx="8122">
                  <c:v>43069.927881944437</c:v>
                </c:pt>
                <c:pt idx="8123">
                  <c:v>43069.969548611109</c:v>
                </c:pt>
                <c:pt idx="8124">
                  <c:v>43070.01121527778</c:v>
                </c:pt>
                <c:pt idx="8125">
                  <c:v>43070.052881944437</c:v>
                </c:pt>
                <c:pt idx="8126">
                  <c:v>43070.094548611109</c:v>
                </c:pt>
                <c:pt idx="8127">
                  <c:v>43070.13621527778</c:v>
                </c:pt>
                <c:pt idx="8128">
                  <c:v>43070.177928240737</c:v>
                </c:pt>
                <c:pt idx="8129">
                  <c:v>43070.219594907408</c:v>
                </c:pt>
                <c:pt idx="8130">
                  <c:v>43070.261261574073</c:v>
                </c:pt>
                <c:pt idx="8131">
                  <c:v>43070.302928240737</c:v>
                </c:pt>
                <c:pt idx="8132">
                  <c:v>43070.344594907408</c:v>
                </c:pt>
                <c:pt idx="8133">
                  <c:v>43070.386261574073</c:v>
                </c:pt>
                <c:pt idx="8134">
                  <c:v>43070.42796296296</c:v>
                </c:pt>
                <c:pt idx="8135">
                  <c:v>43070.469629629632</c:v>
                </c:pt>
                <c:pt idx="8136">
                  <c:v>43070.511296296303</c:v>
                </c:pt>
                <c:pt idx="8137">
                  <c:v>43070.552986111114</c:v>
                </c:pt>
                <c:pt idx="8138">
                  <c:v>43070.594652777778</c:v>
                </c:pt>
                <c:pt idx="8139">
                  <c:v>43070.636319444442</c:v>
                </c:pt>
                <c:pt idx="8140">
                  <c:v>43070.67800925926</c:v>
                </c:pt>
                <c:pt idx="8141">
                  <c:v>43070.719675925917</c:v>
                </c:pt>
                <c:pt idx="8142">
                  <c:v>43070.761342592603</c:v>
                </c:pt>
                <c:pt idx="8143">
                  <c:v>43070.80300925926</c:v>
                </c:pt>
                <c:pt idx="8144">
                  <c:v>43070.844675925917</c:v>
                </c:pt>
                <c:pt idx="8145">
                  <c:v>43070.886342592603</c:v>
                </c:pt>
                <c:pt idx="8146">
                  <c:v>43070.928043981483</c:v>
                </c:pt>
                <c:pt idx="8147">
                  <c:v>43070.969710648147</c:v>
                </c:pt>
                <c:pt idx="8148">
                  <c:v>43071.011377314811</c:v>
                </c:pt>
                <c:pt idx="8149">
                  <c:v>43071.053043981483</c:v>
                </c:pt>
                <c:pt idx="8150">
                  <c:v>43071.094710648147</c:v>
                </c:pt>
                <c:pt idx="8151">
                  <c:v>43071.136377314811</c:v>
                </c:pt>
                <c:pt idx="8152">
                  <c:v>43071.178090277783</c:v>
                </c:pt>
                <c:pt idx="8153">
                  <c:v>43071.219756944447</c:v>
                </c:pt>
                <c:pt idx="8154">
                  <c:v>43071.261423611111</c:v>
                </c:pt>
                <c:pt idx="8155">
                  <c:v>43071.303090277783</c:v>
                </c:pt>
                <c:pt idx="8156">
                  <c:v>43071.344756944447</c:v>
                </c:pt>
                <c:pt idx="8157">
                  <c:v>43071.386423611111</c:v>
                </c:pt>
                <c:pt idx="8158">
                  <c:v>43071.428124999999</c:v>
                </c:pt>
                <c:pt idx="8159">
                  <c:v>43071.46979166667</c:v>
                </c:pt>
                <c:pt idx="8160">
                  <c:v>43071.511458333327</c:v>
                </c:pt>
                <c:pt idx="8161">
                  <c:v>43071.553148148138</c:v>
                </c:pt>
                <c:pt idx="8162">
                  <c:v>43071.594814814824</c:v>
                </c:pt>
                <c:pt idx="8163">
                  <c:v>43071.636481481481</c:v>
                </c:pt>
                <c:pt idx="8164">
                  <c:v>43071.678182870368</c:v>
                </c:pt>
                <c:pt idx="8165">
                  <c:v>43071.719849537039</c:v>
                </c:pt>
                <c:pt idx="8166">
                  <c:v>43071.761516203696</c:v>
                </c:pt>
                <c:pt idx="8167">
                  <c:v>43071.803182870368</c:v>
                </c:pt>
                <c:pt idx="8168">
                  <c:v>43071.844849537039</c:v>
                </c:pt>
                <c:pt idx="8169">
                  <c:v>43071.886516203696</c:v>
                </c:pt>
                <c:pt idx="8170">
                  <c:v>43071.928229166668</c:v>
                </c:pt>
                <c:pt idx="8171">
                  <c:v>43071.969895833332</c:v>
                </c:pt>
                <c:pt idx="8172">
                  <c:v>43072.011562500003</c:v>
                </c:pt>
                <c:pt idx="8173">
                  <c:v>43072.053229166668</c:v>
                </c:pt>
                <c:pt idx="8174">
                  <c:v>43072.094895833332</c:v>
                </c:pt>
                <c:pt idx="8175">
                  <c:v>43072.136562500003</c:v>
                </c:pt>
                <c:pt idx="8176">
                  <c:v>43072.178263888891</c:v>
                </c:pt>
                <c:pt idx="8177">
                  <c:v>43072.219930555562</c:v>
                </c:pt>
                <c:pt idx="8178">
                  <c:v>43072.261597222219</c:v>
                </c:pt>
                <c:pt idx="8179">
                  <c:v>43072.303263888891</c:v>
                </c:pt>
                <c:pt idx="8180">
                  <c:v>43072.344930555562</c:v>
                </c:pt>
                <c:pt idx="8181">
                  <c:v>43072.386597222219</c:v>
                </c:pt>
                <c:pt idx="8182">
                  <c:v>43072.428287037037</c:v>
                </c:pt>
                <c:pt idx="8183">
                  <c:v>43072.469953703701</c:v>
                </c:pt>
                <c:pt idx="8184">
                  <c:v>43072.511620370373</c:v>
                </c:pt>
                <c:pt idx="8185">
                  <c:v>43072.553310185183</c:v>
                </c:pt>
                <c:pt idx="8186">
                  <c:v>43072.594976851848</c:v>
                </c:pt>
                <c:pt idx="8187">
                  <c:v>43072.636643518519</c:v>
                </c:pt>
                <c:pt idx="8188">
                  <c:v>43072.678344907406</c:v>
                </c:pt>
                <c:pt idx="8189">
                  <c:v>43072.720011574071</c:v>
                </c:pt>
                <c:pt idx="8190">
                  <c:v>43072.761678240742</c:v>
                </c:pt>
                <c:pt idx="8191">
                  <c:v>43072.803344907406</c:v>
                </c:pt>
                <c:pt idx="8192">
                  <c:v>43072.845011574071</c:v>
                </c:pt>
                <c:pt idx="8193">
                  <c:v>43072.886678240742</c:v>
                </c:pt>
                <c:pt idx="8194">
                  <c:v>43072.928379629629</c:v>
                </c:pt>
                <c:pt idx="8195">
                  <c:v>43072.970046296286</c:v>
                </c:pt>
                <c:pt idx="8196">
                  <c:v>43073.011712962973</c:v>
                </c:pt>
                <c:pt idx="8197">
                  <c:v>43073.053379629629</c:v>
                </c:pt>
                <c:pt idx="8198">
                  <c:v>43073.095046296286</c:v>
                </c:pt>
                <c:pt idx="8199">
                  <c:v>43073.136712962973</c:v>
                </c:pt>
                <c:pt idx="8200">
                  <c:v>43073.178414351853</c:v>
                </c:pt>
                <c:pt idx="8201">
                  <c:v>43073.220081018517</c:v>
                </c:pt>
                <c:pt idx="8202">
                  <c:v>43073.261747685188</c:v>
                </c:pt>
                <c:pt idx="8203">
                  <c:v>43073.303414351853</c:v>
                </c:pt>
                <c:pt idx="8204">
                  <c:v>43073.345081018517</c:v>
                </c:pt>
                <c:pt idx="8205">
                  <c:v>43073.386747685188</c:v>
                </c:pt>
                <c:pt idx="8206">
                  <c:v>43073.428437499999</c:v>
                </c:pt>
                <c:pt idx="8207">
                  <c:v>43073.470104166663</c:v>
                </c:pt>
                <c:pt idx="8208">
                  <c:v>43073.511770833327</c:v>
                </c:pt>
                <c:pt idx="8209">
                  <c:v>43073.553460648152</c:v>
                </c:pt>
                <c:pt idx="8210">
                  <c:v>43073.595127314817</c:v>
                </c:pt>
                <c:pt idx="8211">
                  <c:v>43073.636793981481</c:v>
                </c:pt>
                <c:pt idx="8212">
                  <c:v>43073.678483796299</c:v>
                </c:pt>
                <c:pt idx="8213">
                  <c:v>43073.720150462963</c:v>
                </c:pt>
                <c:pt idx="8214">
                  <c:v>43073.761817129627</c:v>
                </c:pt>
                <c:pt idx="8215">
                  <c:v>43073.803483796299</c:v>
                </c:pt>
                <c:pt idx="8216">
                  <c:v>43073.845150462963</c:v>
                </c:pt>
                <c:pt idx="8217">
                  <c:v>43073.886817129627</c:v>
                </c:pt>
                <c:pt idx="8218">
                  <c:v>43073.928518518522</c:v>
                </c:pt>
                <c:pt idx="8219">
                  <c:v>43073.970185185193</c:v>
                </c:pt>
                <c:pt idx="8220">
                  <c:v>43074.01185185185</c:v>
                </c:pt>
                <c:pt idx="8221">
                  <c:v>43074.053518518522</c:v>
                </c:pt>
                <c:pt idx="8222">
                  <c:v>43074.095185185193</c:v>
                </c:pt>
                <c:pt idx="8223">
                  <c:v>43074.13685185185</c:v>
                </c:pt>
                <c:pt idx="8224">
                  <c:v>43074.178541666668</c:v>
                </c:pt>
                <c:pt idx="8225">
                  <c:v>43074.220208333332</c:v>
                </c:pt>
                <c:pt idx="8226">
                  <c:v>43074.261874999997</c:v>
                </c:pt>
                <c:pt idx="8227">
                  <c:v>43074.303541666668</c:v>
                </c:pt>
                <c:pt idx="8228">
                  <c:v>43074.345208333332</c:v>
                </c:pt>
                <c:pt idx="8229">
                  <c:v>43074.386874999997</c:v>
                </c:pt>
                <c:pt idx="8230">
                  <c:v>43074.428576388891</c:v>
                </c:pt>
                <c:pt idx="8231">
                  <c:v>43074.470243055563</c:v>
                </c:pt>
                <c:pt idx="8232">
                  <c:v>43074.51190972222</c:v>
                </c:pt>
                <c:pt idx="8233">
                  <c:v>43074.553599537037</c:v>
                </c:pt>
                <c:pt idx="8234">
                  <c:v>43074.595266203702</c:v>
                </c:pt>
                <c:pt idx="8235">
                  <c:v>43074.636932870373</c:v>
                </c:pt>
                <c:pt idx="8236">
                  <c:v>43074.678622685176</c:v>
                </c:pt>
                <c:pt idx="8237">
                  <c:v>43074.720289351862</c:v>
                </c:pt>
                <c:pt idx="8238">
                  <c:v>43074.761956018519</c:v>
                </c:pt>
                <c:pt idx="8239">
                  <c:v>43074.803622685176</c:v>
                </c:pt>
                <c:pt idx="8240">
                  <c:v>43074.845289351862</c:v>
                </c:pt>
                <c:pt idx="8241">
                  <c:v>43074.886956018519</c:v>
                </c:pt>
                <c:pt idx="8242">
                  <c:v>43074.928657407407</c:v>
                </c:pt>
                <c:pt idx="8243">
                  <c:v>43074.970324074071</c:v>
                </c:pt>
                <c:pt idx="8244">
                  <c:v>43075.011990740742</c:v>
                </c:pt>
                <c:pt idx="8245">
                  <c:v>43075.053657407407</c:v>
                </c:pt>
                <c:pt idx="8246">
                  <c:v>43075.095324074071</c:v>
                </c:pt>
                <c:pt idx="8247">
                  <c:v>43075.136990740742</c:v>
                </c:pt>
                <c:pt idx="8248">
                  <c:v>43075.178703703707</c:v>
                </c:pt>
                <c:pt idx="8249">
                  <c:v>43075.220370370371</c:v>
                </c:pt>
                <c:pt idx="8250">
                  <c:v>43075.262037037042</c:v>
                </c:pt>
                <c:pt idx="8251">
                  <c:v>43075.303703703707</c:v>
                </c:pt>
                <c:pt idx="8252">
                  <c:v>43075.345370370371</c:v>
                </c:pt>
                <c:pt idx="8253">
                  <c:v>43075.387037037042</c:v>
                </c:pt>
                <c:pt idx="8254">
                  <c:v>43075.428749999999</c:v>
                </c:pt>
                <c:pt idx="8255">
                  <c:v>43075.470416666663</c:v>
                </c:pt>
                <c:pt idx="8256">
                  <c:v>43075.512083333328</c:v>
                </c:pt>
                <c:pt idx="8257">
                  <c:v>43075.553761574083</c:v>
                </c:pt>
                <c:pt idx="8258">
                  <c:v>43075.59542824074</c:v>
                </c:pt>
                <c:pt idx="8259">
                  <c:v>43075.637094907397</c:v>
                </c:pt>
                <c:pt idx="8260">
                  <c:v>43075.678796296299</c:v>
                </c:pt>
                <c:pt idx="8261">
                  <c:v>43075.720462962963</c:v>
                </c:pt>
                <c:pt idx="8262">
                  <c:v>43075.762129629627</c:v>
                </c:pt>
                <c:pt idx="8263">
                  <c:v>43075.803796296299</c:v>
                </c:pt>
                <c:pt idx="8264">
                  <c:v>43075.845462962963</c:v>
                </c:pt>
                <c:pt idx="8265">
                  <c:v>43075.887129629627</c:v>
                </c:pt>
                <c:pt idx="8266">
                  <c:v>43075.928842592592</c:v>
                </c:pt>
                <c:pt idx="8267">
                  <c:v>43075.970509259263</c:v>
                </c:pt>
                <c:pt idx="8268">
                  <c:v>43076.012175925927</c:v>
                </c:pt>
                <c:pt idx="8269">
                  <c:v>43076.053842592592</c:v>
                </c:pt>
                <c:pt idx="8270">
                  <c:v>43076.095509259263</c:v>
                </c:pt>
                <c:pt idx="8271">
                  <c:v>43076.137175925927</c:v>
                </c:pt>
                <c:pt idx="8272">
                  <c:v>43076.178877314807</c:v>
                </c:pt>
                <c:pt idx="8273">
                  <c:v>43076.220543981479</c:v>
                </c:pt>
                <c:pt idx="8274">
                  <c:v>43076.26221064815</c:v>
                </c:pt>
                <c:pt idx="8275">
                  <c:v>43076.303877314807</c:v>
                </c:pt>
                <c:pt idx="8276">
                  <c:v>43076.345543981479</c:v>
                </c:pt>
                <c:pt idx="8277">
                  <c:v>43076.38721064815</c:v>
                </c:pt>
                <c:pt idx="8278">
                  <c:v>43076.428900462961</c:v>
                </c:pt>
                <c:pt idx="8279">
                  <c:v>43076.470567129632</c:v>
                </c:pt>
                <c:pt idx="8280">
                  <c:v>43076.512233796297</c:v>
                </c:pt>
                <c:pt idx="8281">
                  <c:v>43076.553900462961</c:v>
                </c:pt>
                <c:pt idx="8282">
                  <c:v>43076.595567129632</c:v>
                </c:pt>
                <c:pt idx="8283">
                  <c:v>43076.637233796297</c:v>
                </c:pt>
                <c:pt idx="8284">
                  <c:v>43076.678935185177</c:v>
                </c:pt>
                <c:pt idx="8285">
                  <c:v>43076.720601851863</c:v>
                </c:pt>
                <c:pt idx="8286">
                  <c:v>43076.76226851852</c:v>
                </c:pt>
                <c:pt idx="8287">
                  <c:v>43076.803935185177</c:v>
                </c:pt>
                <c:pt idx="8288">
                  <c:v>43076.845601851863</c:v>
                </c:pt>
                <c:pt idx="8289">
                  <c:v>43076.88726851852</c:v>
                </c:pt>
                <c:pt idx="8290">
                  <c:v>43076.92895833333</c:v>
                </c:pt>
                <c:pt idx="8291">
                  <c:v>43076.970625000002</c:v>
                </c:pt>
                <c:pt idx="8292">
                  <c:v>43077.012291666673</c:v>
                </c:pt>
                <c:pt idx="8293">
                  <c:v>43077.05395833333</c:v>
                </c:pt>
                <c:pt idx="8294">
                  <c:v>43077.095625000002</c:v>
                </c:pt>
                <c:pt idx="8295">
                  <c:v>43077.137291666673</c:v>
                </c:pt>
                <c:pt idx="8296">
                  <c:v>43077.178993055553</c:v>
                </c:pt>
                <c:pt idx="8297">
                  <c:v>43077.220659722218</c:v>
                </c:pt>
                <c:pt idx="8298">
                  <c:v>43077.262326388889</c:v>
                </c:pt>
                <c:pt idx="8299">
                  <c:v>43077.303993055553</c:v>
                </c:pt>
                <c:pt idx="8300">
                  <c:v>43077.345659722218</c:v>
                </c:pt>
                <c:pt idx="8301">
                  <c:v>43077.387326388889</c:v>
                </c:pt>
                <c:pt idx="8302">
                  <c:v>43077.429039351853</c:v>
                </c:pt>
                <c:pt idx="8303">
                  <c:v>43077.470706018517</c:v>
                </c:pt>
                <c:pt idx="8304">
                  <c:v>43077.512372685182</c:v>
                </c:pt>
                <c:pt idx="8305">
                  <c:v>43077.554062499999</c:v>
                </c:pt>
                <c:pt idx="8306">
                  <c:v>43077.595729166656</c:v>
                </c:pt>
                <c:pt idx="8307">
                  <c:v>43077.637395833342</c:v>
                </c:pt>
                <c:pt idx="8308">
                  <c:v>43077.679097222222</c:v>
                </c:pt>
                <c:pt idx="8309">
                  <c:v>43077.720763888887</c:v>
                </c:pt>
                <c:pt idx="8310">
                  <c:v>43077.762430555558</c:v>
                </c:pt>
                <c:pt idx="8311">
                  <c:v>43077.804097222222</c:v>
                </c:pt>
                <c:pt idx="8312">
                  <c:v>43077.845763888887</c:v>
                </c:pt>
                <c:pt idx="8313">
                  <c:v>43077.887430555558</c:v>
                </c:pt>
                <c:pt idx="8314">
                  <c:v>43077.929131944453</c:v>
                </c:pt>
                <c:pt idx="8315">
                  <c:v>43077.97079861111</c:v>
                </c:pt>
                <c:pt idx="8316">
                  <c:v>43078.012465277781</c:v>
                </c:pt>
                <c:pt idx="8317">
                  <c:v>43078.054131944453</c:v>
                </c:pt>
                <c:pt idx="8318">
                  <c:v>43078.09579861111</c:v>
                </c:pt>
                <c:pt idx="8319">
                  <c:v>43078.137465277781</c:v>
                </c:pt>
                <c:pt idx="8320">
                  <c:v>43078.179178240738</c:v>
                </c:pt>
                <c:pt idx="8321">
                  <c:v>43078.22084490741</c:v>
                </c:pt>
                <c:pt idx="8322">
                  <c:v>43078.262511574067</c:v>
                </c:pt>
                <c:pt idx="8323">
                  <c:v>43078.304178240738</c:v>
                </c:pt>
                <c:pt idx="8324">
                  <c:v>43078.34584490741</c:v>
                </c:pt>
                <c:pt idx="8325">
                  <c:v>43078.387511574067</c:v>
                </c:pt>
                <c:pt idx="8326">
                  <c:v>43078.429212962961</c:v>
                </c:pt>
                <c:pt idx="8327">
                  <c:v>43078.470879629633</c:v>
                </c:pt>
                <c:pt idx="8328">
                  <c:v>43078.512546296297</c:v>
                </c:pt>
                <c:pt idx="8329">
                  <c:v>43078.554236111107</c:v>
                </c:pt>
                <c:pt idx="8330">
                  <c:v>43078.595902777779</c:v>
                </c:pt>
                <c:pt idx="8331">
                  <c:v>43078.637569444443</c:v>
                </c:pt>
                <c:pt idx="8332">
                  <c:v>43078.679270833331</c:v>
                </c:pt>
                <c:pt idx="8333">
                  <c:v>43078.720937500002</c:v>
                </c:pt>
                <c:pt idx="8334">
                  <c:v>43078.762604166674</c:v>
                </c:pt>
                <c:pt idx="8335">
                  <c:v>43078.804270833331</c:v>
                </c:pt>
                <c:pt idx="8336">
                  <c:v>43078.845937500002</c:v>
                </c:pt>
                <c:pt idx="8337">
                  <c:v>43078.887604166674</c:v>
                </c:pt>
                <c:pt idx="8338">
                  <c:v>43078.92931712963</c:v>
                </c:pt>
                <c:pt idx="8339">
                  <c:v>43078.970983796287</c:v>
                </c:pt>
                <c:pt idx="8340">
                  <c:v>43079.012650462973</c:v>
                </c:pt>
                <c:pt idx="8341">
                  <c:v>43079.05431712963</c:v>
                </c:pt>
                <c:pt idx="8342">
                  <c:v>43079.095983796287</c:v>
                </c:pt>
                <c:pt idx="8343">
                  <c:v>43079.137650462973</c:v>
                </c:pt>
                <c:pt idx="8344">
                  <c:v>43079.179363425923</c:v>
                </c:pt>
                <c:pt idx="8345">
                  <c:v>43079.221030092587</c:v>
                </c:pt>
                <c:pt idx="8346">
                  <c:v>43079.262696759259</c:v>
                </c:pt>
                <c:pt idx="8347">
                  <c:v>43079.304363425923</c:v>
                </c:pt>
                <c:pt idx="8348">
                  <c:v>43079.346030092587</c:v>
                </c:pt>
                <c:pt idx="8349">
                  <c:v>43079.387696759259</c:v>
                </c:pt>
                <c:pt idx="8350">
                  <c:v>43079.429409722223</c:v>
                </c:pt>
                <c:pt idx="8351">
                  <c:v>43079.471076388887</c:v>
                </c:pt>
                <c:pt idx="8352">
                  <c:v>43079.512743055559</c:v>
                </c:pt>
                <c:pt idx="8353">
                  <c:v>43079.5544212963</c:v>
                </c:pt>
                <c:pt idx="8354">
                  <c:v>43079.596087962957</c:v>
                </c:pt>
                <c:pt idx="8355">
                  <c:v>43079.637754629628</c:v>
                </c:pt>
                <c:pt idx="8356">
                  <c:v>43079.679456018523</c:v>
                </c:pt>
                <c:pt idx="8357">
                  <c:v>43079.721122685187</c:v>
                </c:pt>
                <c:pt idx="8358">
                  <c:v>43079.762789351851</c:v>
                </c:pt>
                <c:pt idx="8359">
                  <c:v>43079.804456018523</c:v>
                </c:pt>
                <c:pt idx="8360">
                  <c:v>43079.846122685187</c:v>
                </c:pt>
                <c:pt idx="8361">
                  <c:v>43079.887789351851</c:v>
                </c:pt>
                <c:pt idx="8362">
                  <c:v>43079.929479166669</c:v>
                </c:pt>
                <c:pt idx="8363">
                  <c:v>43079.971145833333</c:v>
                </c:pt>
                <c:pt idx="8364">
                  <c:v>43080.012812499997</c:v>
                </c:pt>
                <c:pt idx="8365">
                  <c:v>43080.054479166669</c:v>
                </c:pt>
                <c:pt idx="8366">
                  <c:v>43080.096145833333</c:v>
                </c:pt>
                <c:pt idx="8367">
                  <c:v>43080.137812499997</c:v>
                </c:pt>
                <c:pt idx="8368">
                  <c:v>43080.179513888892</c:v>
                </c:pt>
                <c:pt idx="8369">
                  <c:v>43080.221180555563</c:v>
                </c:pt>
                <c:pt idx="8370">
                  <c:v>43080.26284722222</c:v>
                </c:pt>
                <c:pt idx="8371">
                  <c:v>43080.304513888892</c:v>
                </c:pt>
                <c:pt idx="8372">
                  <c:v>43080.346180555563</c:v>
                </c:pt>
                <c:pt idx="8373">
                  <c:v>43080.38784722222</c:v>
                </c:pt>
                <c:pt idx="8374">
                  <c:v>43080.429548611108</c:v>
                </c:pt>
                <c:pt idx="8375">
                  <c:v>43080.471215277779</c:v>
                </c:pt>
                <c:pt idx="8376">
                  <c:v>43080.512881944444</c:v>
                </c:pt>
                <c:pt idx="8377">
                  <c:v>43080.554571759261</c:v>
                </c:pt>
                <c:pt idx="8378">
                  <c:v>43080.596238425933</c:v>
                </c:pt>
                <c:pt idx="8379">
                  <c:v>43080.63790509259</c:v>
                </c:pt>
                <c:pt idx="8380">
                  <c:v>43080.679594907408</c:v>
                </c:pt>
                <c:pt idx="8381">
                  <c:v>43080.721261574072</c:v>
                </c:pt>
                <c:pt idx="8382">
                  <c:v>43080.762928240743</c:v>
                </c:pt>
                <c:pt idx="8383">
                  <c:v>43080.804594907408</c:v>
                </c:pt>
                <c:pt idx="8384">
                  <c:v>43080.846261574072</c:v>
                </c:pt>
                <c:pt idx="8385">
                  <c:v>43080.887928240743</c:v>
                </c:pt>
                <c:pt idx="8386">
                  <c:v>43080.9296412037</c:v>
                </c:pt>
                <c:pt idx="8387">
                  <c:v>43080.971307870372</c:v>
                </c:pt>
                <c:pt idx="8388">
                  <c:v>43081.012974537043</c:v>
                </c:pt>
                <c:pt idx="8389">
                  <c:v>43081.0546412037</c:v>
                </c:pt>
                <c:pt idx="8390">
                  <c:v>43081.096307870372</c:v>
                </c:pt>
                <c:pt idx="8391">
                  <c:v>43081.137974537043</c:v>
                </c:pt>
                <c:pt idx="8392">
                  <c:v>43081.1796875</c:v>
                </c:pt>
                <c:pt idx="8393">
                  <c:v>43081.221354166657</c:v>
                </c:pt>
                <c:pt idx="8394">
                  <c:v>43081.263020833343</c:v>
                </c:pt>
                <c:pt idx="8395">
                  <c:v>43081.3046875</c:v>
                </c:pt>
                <c:pt idx="8396">
                  <c:v>43081.346354166657</c:v>
                </c:pt>
                <c:pt idx="8397">
                  <c:v>43081.388020833343</c:v>
                </c:pt>
                <c:pt idx="8398">
                  <c:v>43081.4297337963</c:v>
                </c:pt>
                <c:pt idx="8399">
                  <c:v>43081.471400462957</c:v>
                </c:pt>
                <c:pt idx="8400">
                  <c:v>43081.513067129628</c:v>
                </c:pt>
                <c:pt idx="8401">
                  <c:v>43081.554756944453</c:v>
                </c:pt>
                <c:pt idx="8402">
                  <c:v>43081.59642361111</c:v>
                </c:pt>
                <c:pt idx="8403">
                  <c:v>43081.638090277767</c:v>
                </c:pt>
                <c:pt idx="8404">
                  <c:v>43081.679780092592</c:v>
                </c:pt>
                <c:pt idx="8405">
                  <c:v>43081.721446759257</c:v>
                </c:pt>
                <c:pt idx="8406">
                  <c:v>43081.763113425928</c:v>
                </c:pt>
                <c:pt idx="8407">
                  <c:v>43081.804780092592</c:v>
                </c:pt>
                <c:pt idx="8408">
                  <c:v>43081.846446759257</c:v>
                </c:pt>
                <c:pt idx="8409">
                  <c:v>43081.888113425928</c:v>
                </c:pt>
                <c:pt idx="8410">
                  <c:v>43081.929814814823</c:v>
                </c:pt>
                <c:pt idx="8411">
                  <c:v>43081.97148148148</c:v>
                </c:pt>
                <c:pt idx="8412">
                  <c:v>43082.013148148151</c:v>
                </c:pt>
                <c:pt idx="8413">
                  <c:v>43082.054814814823</c:v>
                </c:pt>
                <c:pt idx="8414">
                  <c:v>43082.09648148148</c:v>
                </c:pt>
                <c:pt idx="8415">
                  <c:v>43082.138148148151</c:v>
                </c:pt>
                <c:pt idx="8416">
                  <c:v>43082.179861111108</c:v>
                </c:pt>
                <c:pt idx="8417">
                  <c:v>43082.22152777778</c:v>
                </c:pt>
                <c:pt idx="8418">
                  <c:v>43082.263194444437</c:v>
                </c:pt>
                <c:pt idx="8419">
                  <c:v>43082.304861111108</c:v>
                </c:pt>
                <c:pt idx="8420">
                  <c:v>43082.34652777778</c:v>
                </c:pt>
                <c:pt idx="8421">
                  <c:v>43082.388194444437</c:v>
                </c:pt>
                <c:pt idx="8422">
                  <c:v>43082.429895833331</c:v>
                </c:pt>
                <c:pt idx="8423">
                  <c:v>43082.471562500003</c:v>
                </c:pt>
                <c:pt idx="8424">
                  <c:v>43082.513229166667</c:v>
                </c:pt>
                <c:pt idx="8425">
                  <c:v>43082.554918981477</c:v>
                </c:pt>
                <c:pt idx="8426">
                  <c:v>43082.596585648149</c:v>
                </c:pt>
                <c:pt idx="8427">
                  <c:v>43082.638252314813</c:v>
                </c:pt>
                <c:pt idx="8428">
                  <c:v>43082.6799537037</c:v>
                </c:pt>
                <c:pt idx="8429">
                  <c:v>43082.721620370372</c:v>
                </c:pt>
                <c:pt idx="8430">
                  <c:v>43082.763287037043</c:v>
                </c:pt>
                <c:pt idx="8431">
                  <c:v>43082.8049537037</c:v>
                </c:pt>
                <c:pt idx="8432">
                  <c:v>43082.846620370372</c:v>
                </c:pt>
                <c:pt idx="8433">
                  <c:v>43082.888287037043</c:v>
                </c:pt>
                <c:pt idx="8434">
                  <c:v>43082.929976851847</c:v>
                </c:pt>
                <c:pt idx="8435">
                  <c:v>43082.971643518518</c:v>
                </c:pt>
                <c:pt idx="8436">
                  <c:v>43083.013310185182</c:v>
                </c:pt>
                <c:pt idx="8437">
                  <c:v>43083.054976851847</c:v>
                </c:pt>
                <c:pt idx="8438">
                  <c:v>43083.096643518518</c:v>
                </c:pt>
                <c:pt idx="8439">
                  <c:v>43083.138310185182</c:v>
                </c:pt>
                <c:pt idx="8440">
                  <c:v>43083.180011574077</c:v>
                </c:pt>
                <c:pt idx="8441">
                  <c:v>43083.221678240741</c:v>
                </c:pt>
                <c:pt idx="8442">
                  <c:v>43083.263344907413</c:v>
                </c:pt>
                <c:pt idx="8443">
                  <c:v>43083.305011574077</c:v>
                </c:pt>
                <c:pt idx="8444">
                  <c:v>43083.346678240741</c:v>
                </c:pt>
                <c:pt idx="8445">
                  <c:v>43083.388344907413</c:v>
                </c:pt>
                <c:pt idx="8446">
                  <c:v>43083.43005787037</c:v>
                </c:pt>
                <c:pt idx="8447">
                  <c:v>43083.471724537027</c:v>
                </c:pt>
                <c:pt idx="8448">
                  <c:v>43083.513391203713</c:v>
                </c:pt>
                <c:pt idx="8449">
                  <c:v>43083.555069444446</c:v>
                </c:pt>
                <c:pt idx="8450">
                  <c:v>43083.596736111111</c:v>
                </c:pt>
                <c:pt idx="8451">
                  <c:v>43083.638402777768</c:v>
                </c:pt>
                <c:pt idx="8452">
                  <c:v>43083.680127314823</c:v>
                </c:pt>
                <c:pt idx="8453">
                  <c:v>43083.72179398148</c:v>
                </c:pt>
                <c:pt idx="8454">
                  <c:v>43083.763460648152</c:v>
                </c:pt>
                <c:pt idx="8455">
                  <c:v>43083.805127314823</c:v>
                </c:pt>
                <c:pt idx="8456">
                  <c:v>43083.84679398148</c:v>
                </c:pt>
                <c:pt idx="8457">
                  <c:v>43083.888460648152</c:v>
                </c:pt>
                <c:pt idx="8458">
                  <c:v>43083.930162037039</c:v>
                </c:pt>
                <c:pt idx="8459">
                  <c:v>43083.971828703703</c:v>
                </c:pt>
                <c:pt idx="8460">
                  <c:v>43084.013495370367</c:v>
                </c:pt>
                <c:pt idx="8461">
                  <c:v>43084.055162037039</c:v>
                </c:pt>
                <c:pt idx="8462">
                  <c:v>43084.096828703703</c:v>
                </c:pt>
                <c:pt idx="8463">
                  <c:v>43084.138495370367</c:v>
                </c:pt>
                <c:pt idx="8464">
                  <c:v>43084.180185185192</c:v>
                </c:pt>
                <c:pt idx="8465">
                  <c:v>43084.221851851849</c:v>
                </c:pt>
                <c:pt idx="8466">
                  <c:v>43084.263518518521</c:v>
                </c:pt>
                <c:pt idx="8467">
                  <c:v>43084.305185185192</c:v>
                </c:pt>
                <c:pt idx="8468">
                  <c:v>43084.346851851849</c:v>
                </c:pt>
                <c:pt idx="8469">
                  <c:v>43084.388518518521</c:v>
                </c:pt>
                <c:pt idx="8470">
                  <c:v>43084.430231481478</c:v>
                </c:pt>
                <c:pt idx="8471">
                  <c:v>43084.471898148149</c:v>
                </c:pt>
                <c:pt idx="8472">
                  <c:v>43084.513564814813</c:v>
                </c:pt>
                <c:pt idx="8473">
                  <c:v>43084.555243055547</c:v>
                </c:pt>
                <c:pt idx="8474">
                  <c:v>43084.596909722219</c:v>
                </c:pt>
                <c:pt idx="8475">
                  <c:v>43084.63857638889</c:v>
                </c:pt>
                <c:pt idx="8476">
                  <c:v>43084.680266203701</c:v>
                </c:pt>
                <c:pt idx="8477">
                  <c:v>43084.721932870372</c:v>
                </c:pt>
                <c:pt idx="8478">
                  <c:v>43084.763599537036</c:v>
                </c:pt>
                <c:pt idx="8479">
                  <c:v>43084.805266203701</c:v>
                </c:pt>
                <c:pt idx="8480">
                  <c:v>43084.846932870372</c:v>
                </c:pt>
                <c:pt idx="8481">
                  <c:v>43084.888599537036</c:v>
                </c:pt>
                <c:pt idx="8482">
                  <c:v>43084.930312500001</c:v>
                </c:pt>
                <c:pt idx="8483">
                  <c:v>43084.971979166658</c:v>
                </c:pt>
                <c:pt idx="8484">
                  <c:v>43085.013645833344</c:v>
                </c:pt>
                <c:pt idx="8485">
                  <c:v>43085.055312500001</c:v>
                </c:pt>
                <c:pt idx="8486">
                  <c:v>43085.096979166658</c:v>
                </c:pt>
                <c:pt idx="8487">
                  <c:v>43085.138645833344</c:v>
                </c:pt>
                <c:pt idx="8488">
                  <c:v>43085.180347222216</c:v>
                </c:pt>
                <c:pt idx="8489">
                  <c:v>43085.222013888888</c:v>
                </c:pt>
                <c:pt idx="8490">
                  <c:v>43085.263680555552</c:v>
                </c:pt>
                <c:pt idx="8491">
                  <c:v>43085.305347222216</c:v>
                </c:pt>
                <c:pt idx="8492">
                  <c:v>43085.347013888888</c:v>
                </c:pt>
                <c:pt idx="8493">
                  <c:v>43085.388680555552</c:v>
                </c:pt>
                <c:pt idx="8494">
                  <c:v>43085.430381944447</c:v>
                </c:pt>
                <c:pt idx="8495">
                  <c:v>43085.472048611111</c:v>
                </c:pt>
                <c:pt idx="8496">
                  <c:v>43085.513715277782</c:v>
                </c:pt>
                <c:pt idx="8497">
                  <c:v>43085.555405092593</c:v>
                </c:pt>
                <c:pt idx="8498">
                  <c:v>43085.597071759257</c:v>
                </c:pt>
                <c:pt idx="8499">
                  <c:v>43085.638738425929</c:v>
                </c:pt>
                <c:pt idx="8500">
                  <c:v>43085.680451388893</c:v>
                </c:pt>
                <c:pt idx="8501">
                  <c:v>43085.722118055557</c:v>
                </c:pt>
                <c:pt idx="8502">
                  <c:v>43085.763784722221</c:v>
                </c:pt>
                <c:pt idx="8503">
                  <c:v>43085.805451388893</c:v>
                </c:pt>
                <c:pt idx="8504">
                  <c:v>43085.847118055557</c:v>
                </c:pt>
                <c:pt idx="8505">
                  <c:v>43085.888784722221</c:v>
                </c:pt>
                <c:pt idx="8506">
                  <c:v>43085.930474537039</c:v>
                </c:pt>
                <c:pt idx="8507">
                  <c:v>43085.972141203703</c:v>
                </c:pt>
                <c:pt idx="8508">
                  <c:v>43086.013807870368</c:v>
                </c:pt>
                <c:pt idx="8509">
                  <c:v>43086.055474537039</c:v>
                </c:pt>
                <c:pt idx="8510">
                  <c:v>43086.097141203703</c:v>
                </c:pt>
                <c:pt idx="8511">
                  <c:v>43086.138807870368</c:v>
                </c:pt>
                <c:pt idx="8512">
                  <c:v>43086.180520833332</c:v>
                </c:pt>
                <c:pt idx="8513">
                  <c:v>43086.222187500003</c:v>
                </c:pt>
                <c:pt idx="8514">
                  <c:v>43086.263854166667</c:v>
                </c:pt>
                <c:pt idx="8515">
                  <c:v>43086.305520833332</c:v>
                </c:pt>
                <c:pt idx="8516">
                  <c:v>43086.347187500003</c:v>
                </c:pt>
                <c:pt idx="8517">
                  <c:v>43086.388854166667</c:v>
                </c:pt>
                <c:pt idx="8518">
                  <c:v>43086.430543981478</c:v>
                </c:pt>
                <c:pt idx="8519">
                  <c:v>43086.472210648149</c:v>
                </c:pt>
                <c:pt idx="8520">
                  <c:v>43086.513877314806</c:v>
                </c:pt>
                <c:pt idx="8521">
                  <c:v>43086.555567129632</c:v>
                </c:pt>
                <c:pt idx="8522">
                  <c:v>43086.597233796303</c:v>
                </c:pt>
                <c:pt idx="8523">
                  <c:v>43086.63890046296</c:v>
                </c:pt>
                <c:pt idx="8524">
                  <c:v>43086.680601851847</c:v>
                </c:pt>
                <c:pt idx="8525">
                  <c:v>43086.722268518519</c:v>
                </c:pt>
                <c:pt idx="8526">
                  <c:v>43086.763935185183</c:v>
                </c:pt>
                <c:pt idx="8527">
                  <c:v>43086.805601851847</c:v>
                </c:pt>
                <c:pt idx="8528">
                  <c:v>43086.847268518519</c:v>
                </c:pt>
                <c:pt idx="8529">
                  <c:v>43086.888935185183</c:v>
                </c:pt>
                <c:pt idx="8530">
                  <c:v>43086.930648148147</c:v>
                </c:pt>
                <c:pt idx="8531">
                  <c:v>43086.972314814811</c:v>
                </c:pt>
                <c:pt idx="8532">
                  <c:v>43087.013981481483</c:v>
                </c:pt>
                <c:pt idx="8533">
                  <c:v>43087.055648148147</c:v>
                </c:pt>
                <c:pt idx="8534">
                  <c:v>43087.097314814811</c:v>
                </c:pt>
                <c:pt idx="8535">
                  <c:v>43087.138981481483</c:v>
                </c:pt>
                <c:pt idx="8536">
                  <c:v>43087.180671296293</c:v>
                </c:pt>
                <c:pt idx="8537">
                  <c:v>43087.222337962958</c:v>
                </c:pt>
                <c:pt idx="8538">
                  <c:v>43087.264004629629</c:v>
                </c:pt>
                <c:pt idx="8539">
                  <c:v>43087.305671296293</c:v>
                </c:pt>
                <c:pt idx="8540">
                  <c:v>43087.347337962958</c:v>
                </c:pt>
                <c:pt idx="8541">
                  <c:v>43087.389004629629</c:v>
                </c:pt>
                <c:pt idx="8542">
                  <c:v>43087.430717592593</c:v>
                </c:pt>
                <c:pt idx="8543">
                  <c:v>43087.472384259258</c:v>
                </c:pt>
                <c:pt idx="8544">
                  <c:v>43087.514050925929</c:v>
                </c:pt>
                <c:pt idx="8545">
                  <c:v>43087.55574074074</c:v>
                </c:pt>
                <c:pt idx="8546">
                  <c:v>43087.597407407397</c:v>
                </c:pt>
                <c:pt idx="8547">
                  <c:v>43087.639074074083</c:v>
                </c:pt>
                <c:pt idx="8548">
                  <c:v>43087.680763888893</c:v>
                </c:pt>
                <c:pt idx="8549">
                  <c:v>43087.722430555557</c:v>
                </c:pt>
                <c:pt idx="8550">
                  <c:v>43087.764097222222</c:v>
                </c:pt>
                <c:pt idx="8551">
                  <c:v>43087.805763888893</c:v>
                </c:pt>
                <c:pt idx="8552">
                  <c:v>43087.847430555557</c:v>
                </c:pt>
                <c:pt idx="8553">
                  <c:v>43087.889097222222</c:v>
                </c:pt>
                <c:pt idx="8554">
                  <c:v>43087.930798611109</c:v>
                </c:pt>
                <c:pt idx="8555">
                  <c:v>43087.97246527778</c:v>
                </c:pt>
                <c:pt idx="8556">
                  <c:v>43088.014131944437</c:v>
                </c:pt>
                <c:pt idx="8557">
                  <c:v>43088.055798611109</c:v>
                </c:pt>
                <c:pt idx="8558">
                  <c:v>43088.09746527778</c:v>
                </c:pt>
                <c:pt idx="8559">
                  <c:v>43088.139131944437</c:v>
                </c:pt>
                <c:pt idx="8560">
                  <c:v>43088.180844907409</c:v>
                </c:pt>
                <c:pt idx="8561">
                  <c:v>43088.222511574073</c:v>
                </c:pt>
                <c:pt idx="8562">
                  <c:v>43088.264178240737</c:v>
                </c:pt>
                <c:pt idx="8563">
                  <c:v>43088.305844907409</c:v>
                </c:pt>
                <c:pt idx="8564">
                  <c:v>43088.347511574073</c:v>
                </c:pt>
                <c:pt idx="8565">
                  <c:v>43088.389178240737</c:v>
                </c:pt>
                <c:pt idx="8566">
                  <c:v>43088.430868055562</c:v>
                </c:pt>
                <c:pt idx="8567">
                  <c:v>43088.472534722219</c:v>
                </c:pt>
                <c:pt idx="8568">
                  <c:v>43088.514201388891</c:v>
                </c:pt>
                <c:pt idx="8569">
                  <c:v>43088.555891203701</c:v>
                </c:pt>
                <c:pt idx="8570">
                  <c:v>43088.597557870373</c:v>
                </c:pt>
                <c:pt idx="8571">
                  <c:v>43088.639224537037</c:v>
                </c:pt>
                <c:pt idx="8572">
                  <c:v>43088.680914351848</c:v>
                </c:pt>
                <c:pt idx="8573">
                  <c:v>43088.722581018519</c:v>
                </c:pt>
                <c:pt idx="8574">
                  <c:v>43088.764247685183</c:v>
                </c:pt>
                <c:pt idx="8575">
                  <c:v>43088.805914351848</c:v>
                </c:pt>
                <c:pt idx="8576">
                  <c:v>43088.847581018519</c:v>
                </c:pt>
                <c:pt idx="8577">
                  <c:v>43088.889247685183</c:v>
                </c:pt>
                <c:pt idx="8578">
                  <c:v>43088.930960648147</c:v>
                </c:pt>
                <c:pt idx="8579">
                  <c:v>43088.972627314812</c:v>
                </c:pt>
                <c:pt idx="8580">
                  <c:v>43089.014293981483</c:v>
                </c:pt>
                <c:pt idx="8581">
                  <c:v>43089.055960648147</c:v>
                </c:pt>
                <c:pt idx="8582">
                  <c:v>43089.097627314812</c:v>
                </c:pt>
                <c:pt idx="8583">
                  <c:v>43089.139293981483</c:v>
                </c:pt>
                <c:pt idx="8584">
                  <c:v>43089.180995370371</c:v>
                </c:pt>
                <c:pt idx="8585">
                  <c:v>43089.222662037027</c:v>
                </c:pt>
                <c:pt idx="8586">
                  <c:v>43089.264328703714</c:v>
                </c:pt>
                <c:pt idx="8587">
                  <c:v>43089.305995370371</c:v>
                </c:pt>
                <c:pt idx="8588">
                  <c:v>43089.347662037027</c:v>
                </c:pt>
                <c:pt idx="8589">
                  <c:v>43089.389328703714</c:v>
                </c:pt>
                <c:pt idx="8590">
                  <c:v>43089.431041666663</c:v>
                </c:pt>
                <c:pt idx="8591">
                  <c:v>43089.472708333327</c:v>
                </c:pt>
                <c:pt idx="8592">
                  <c:v>43089.514374999999</c:v>
                </c:pt>
                <c:pt idx="8593">
                  <c:v>43089.556064814817</c:v>
                </c:pt>
                <c:pt idx="8594">
                  <c:v>43089.597731481481</c:v>
                </c:pt>
                <c:pt idx="8595">
                  <c:v>43089.639398148152</c:v>
                </c:pt>
                <c:pt idx="8596">
                  <c:v>43089.681076388893</c:v>
                </c:pt>
                <c:pt idx="8597">
                  <c:v>43089.722743055558</c:v>
                </c:pt>
                <c:pt idx="8598">
                  <c:v>43089.764409722222</c:v>
                </c:pt>
                <c:pt idx="8599">
                  <c:v>43089.806076388893</c:v>
                </c:pt>
                <c:pt idx="8600">
                  <c:v>43089.847743055558</c:v>
                </c:pt>
                <c:pt idx="8601">
                  <c:v>43089.889409722222</c:v>
                </c:pt>
                <c:pt idx="8602">
                  <c:v>43089.931111111109</c:v>
                </c:pt>
                <c:pt idx="8603">
                  <c:v>43089.972777777781</c:v>
                </c:pt>
                <c:pt idx="8604">
                  <c:v>43090.014444444438</c:v>
                </c:pt>
                <c:pt idx="8605">
                  <c:v>43090.056111111109</c:v>
                </c:pt>
                <c:pt idx="8606">
                  <c:v>43090.097777777781</c:v>
                </c:pt>
                <c:pt idx="8607">
                  <c:v>43090.139444444438</c:v>
                </c:pt>
                <c:pt idx="8608">
                  <c:v>43090.181157407409</c:v>
                </c:pt>
                <c:pt idx="8609">
                  <c:v>43090.222824074073</c:v>
                </c:pt>
                <c:pt idx="8610">
                  <c:v>43090.264490740738</c:v>
                </c:pt>
                <c:pt idx="8611">
                  <c:v>43090.306157407409</c:v>
                </c:pt>
                <c:pt idx="8612">
                  <c:v>43090.347824074073</c:v>
                </c:pt>
                <c:pt idx="8613">
                  <c:v>43090.389490740738</c:v>
                </c:pt>
                <c:pt idx="8614">
                  <c:v>43090.431192129632</c:v>
                </c:pt>
                <c:pt idx="8615">
                  <c:v>43090.472858796304</c:v>
                </c:pt>
                <c:pt idx="8616">
                  <c:v>43090.514525462961</c:v>
                </c:pt>
                <c:pt idx="8617">
                  <c:v>43090.556215277778</c:v>
                </c:pt>
                <c:pt idx="8618">
                  <c:v>43090.597881944443</c:v>
                </c:pt>
                <c:pt idx="8619">
                  <c:v>43090.639548611107</c:v>
                </c:pt>
                <c:pt idx="8620">
                  <c:v>43090.681250000001</c:v>
                </c:pt>
                <c:pt idx="8621">
                  <c:v>43090.722916666673</c:v>
                </c:pt>
                <c:pt idx="8622">
                  <c:v>43090.76458333333</c:v>
                </c:pt>
                <c:pt idx="8623">
                  <c:v>43090.806250000001</c:v>
                </c:pt>
                <c:pt idx="8624">
                  <c:v>43090.847916666673</c:v>
                </c:pt>
                <c:pt idx="8625">
                  <c:v>43090.88958333333</c:v>
                </c:pt>
                <c:pt idx="8626">
                  <c:v>43090.931296296287</c:v>
                </c:pt>
                <c:pt idx="8627">
                  <c:v>43090.972962962973</c:v>
                </c:pt>
                <c:pt idx="8628">
                  <c:v>43091.01462962963</c:v>
                </c:pt>
                <c:pt idx="8629">
                  <c:v>43091.056296296287</c:v>
                </c:pt>
                <c:pt idx="8630">
                  <c:v>43091.097962962973</c:v>
                </c:pt>
                <c:pt idx="8631">
                  <c:v>43091.13962962963</c:v>
                </c:pt>
                <c:pt idx="8632">
                  <c:v>43091.181331018517</c:v>
                </c:pt>
                <c:pt idx="8633">
                  <c:v>43091.222997685189</c:v>
                </c:pt>
                <c:pt idx="8634">
                  <c:v>43091.264664351853</c:v>
                </c:pt>
                <c:pt idx="8635">
                  <c:v>43091.306331018517</c:v>
                </c:pt>
                <c:pt idx="8636">
                  <c:v>43091.347997685189</c:v>
                </c:pt>
                <c:pt idx="8637">
                  <c:v>43091.389664351853</c:v>
                </c:pt>
                <c:pt idx="8638">
                  <c:v>43091.43136574074</c:v>
                </c:pt>
                <c:pt idx="8639">
                  <c:v>43091.473032407397</c:v>
                </c:pt>
                <c:pt idx="8640">
                  <c:v>43091.514699074083</c:v>
                </c:pt>
                <c:pt idx="8641">
                  <c:v>43091.556377314817</c:v>
                </c:pt>
                <c:pt idx="8642">
                  <c:v>43091.598043981481</c:v>
                </c:pt>
                <c:pt idx="8643">
                  <c:v>43091.639710648153</c:v>
                </c:pt>
                <c:pt idx="8644">
                  <c:v>43091.681400462963</c:v>
                </c:pt>
                <c:pt idx="8645">
                  <c:v>43091.723067129627</c:v>
                </c:pt>
                <c:pt idx="8646">
                  <c:v>43091.764733796299</c:v>
                </c:pt>
                <c:pt idx="8647">
                  <c:v>43091.806400462963</c:v>
                </c:pt>
                <c:pt idx="8648">
                  <c:v>43091.848067129627</c:v>
                </c:pt>
                <c:pt idx="8649">
                  <c:v>43091.889733796299</c:v>
                </c:pt>
                <c:pt idx="8650">
                  <c:v>43091.931446759263</c:v>
                </c:pt>
                <c:pt idx="8651">
                  <c:v>43091.973113425927</c:v>
                </c:pt>
                <c:pt idx="8652">
                  <c:v>43092.014780092592</c:v>
                </c:pt>
                <c:pt idx="8653">
                  <c:v>43092.056446759263</c:v>
                </c:pt>
                <c:pt idx="8654">
                  <c:v>43092.098113425927</c:v>
                </c:pt>
                <c:pt idx="8655">
                  <c:v>43092.139780092592</c:v>
                </c:pt>
                <c:pt idx="8656">
                  <c:v>43092.181469907409</c:v>
                </c:pt>
                <c:pt idx="8657">
                  <c:v>43092.223136574074</c:v>
                </c:pt>
                <c:pt idx="8658">
                  <c:v>43092.264803240738</c:v>
                </c:pt>
                <c:pt idx="8659">
                  <c:v>43092.306469907409</c:v>
                </c:pt>
                <c:pt idx="8660">
                  <c:v>43092.348136574074</c:v>
                </c:pt>
                <c:pt idx="8661">
                  <c:v>43092.389803240738</c:v>
                </c:pt>
                <c:pt idx="8662">
                  <c:v>43092.431504629632</c:v>
                </c:pt>
                <c:pt idx="8663">
                  <c:v>43092.473171296297</c:v>
                </c:pt>
                <c:pt idx="8664">
                  <c:v>43092.514837962961</c:v>
                </c:pt>
                <c:pt idx="8665">
                  <c:v>43092.556516203702</c:v>
                </c:pt>
                <c:pt idx="8666">
                  <c:v>43092.598182870373</c:v>
                </c:pt>
                <c:pt idx="8667">
                  <c:v>43092.639849537038</c:v>
                </c:pt>
                <c:pt idx="8668">
                  <c:v>43092.681550925918</c:v>
                </c:pt>
                <c:pt idx="8669">
                  <c:v>43092.723217592589</c:v>
                </c:pt>
                <c:pt idx="8670">
                  <c:v>43092.764884259261</c:v>
                </c:pt>
                <c:pt idx="8671">
                  <c:v>43092.806550925918</c:v>
                </c:pt>
                <c:pt idx="8672">
                  <c:v>43092.848217592589</c:v>
                </c:pt>
                <c:pt idx="8673">
                  <c:v>43092.889884259261</c:v>
                </c:pt>
                <c:pt idx="8674">
                  <c:v>43092.931597222218</c:v>
                </c:pt>
                <c:pt idx="8675">
                  <c:v>43092.973263888889</c:v>
                </c:pt>
                <c:pt idx="8676">
                  <c:v>43093.014930555553</c:v>
                </c:pt>
                <c:pt idx="8677">
                  <c:v>43093.056597222218</c:v>
                </c:pt>
                <c:pt idx="8678">
                  <c:v>43093.098263888889</c:v>
                </c:pt>
                <c:pt idx="8679">
                  <c:v>43093.139930555553</c:v>
                </c:pt>
                <c:pt idx="8680">
                  <c:v>43093.181631944448</c:v>
                </c:pt>
                <c:pt idx="8681">
                  <c:v>43093.223298611112</c:v>
                </c:pt>
                <c:pt idx="8682">
                  <c:v>43093.264965277784</c:v>
                </c:pt>
                <c:pt idx="8683">
                  <c:v>43093.306631944448</c:v>
                </c:pt>
                <c:pt idx="8684">
                  <c:v>43093.348298611112</c:v>
                </c:pt>
                <c:pt idx="8685">
                  <c:v>43093.389965277784</c:v>
                </c:pt>
                <c:pt idx="8686">
                  <c:v>43093.431666666656</c:v>
                </c:pt>
                <c:pt idx="8687">
                  <c:v>43093.473333333342</c:v>
                </c:pt>
                <c:pt idx="8688">
                  <c:v>43093.514999999999</c:v>
                </c:pt>
                <c:pt idx="8689">
                  <c:v>43093.556689814817</c:v>
                </c:pt>
                <c:pt idx="8690">
                  <c:v>43093.598356481481</c:v>
                </c:pt>
                <c:pt idx="8691">
                  <c:v>43093.640023148153</c:v>
                </c:pt>
                <c:pt idx="8692">
                  <c:v>43093.68172453704</c:v>
                </c:pt>
                <c:pt idx="8693">
                  <c:v>43093.723391203697</c:v>
                </c:pt>
                <c:pt idx="8694">
                  <c:v>43093.765057870369</c:v>
                </c:pt>
                <c:pt idx="8695">
                  <c:v>43093.80672453704</c:v>
                </c:pt>
                <c:pt idx="8696">
                  <c:v>43093.848391203697</c:v>
                </c:pt>
                <c:pt idx="8697">
                  <c:v>43093.890057870369</c:v>
                </c:pt>
                <c:pt idx="8698">
                  <c:v>43093.931759259263</c:v>
                </c:pt>
                <c:pt idx="8699">
                  <c:v>43093.973425925928</c:v>
                </c:pt>
                <c:pt idx="8700">
                  <c:v>43094.015092592592</c:v>
                </c:pt>
                <c:pt idx="8701">
                  <c:v>43094.056759259263</c:v>
                </c:pt>
                <c:pt idx="8702">
                  <c:v>43094.098425925928</c:v>
                </c:pt>
                <c:pt idx="8703">
                  <c:v>43094.140092592592</c:v>
                </c:pt>
                <c:pt idx="8704">
                  <c:v>43094.181770833333</c:v>
                </c:pt>
                <c:pt idx="8705">
                  <c:v>43094.223437499997</c:v>
                </c:pt>
                <c:pt idx="8706">
                  <c:v>43094.265104166669</c:v>
                </c:pt>
                <c:pt idx="8707">
                  <c:v>43094.306770833333</c:v>
                </c:pt>
                <c:pt idx="8708">
                  <c:v>43094.348437499997</c:v>
                </c:pt>
                <c:pt idx="8709">
                  <c:v>43094.390104166669</c:v>
                </c:pt>
                <c:pt idx="8710">
                  <c:v>43094.43178240741</c:v>
                </c:pt>
                <c:pt idx="8711">
                  <c:v>43094.473449074067</c:v>
                </c:pt>
                <c:pt idx="8712">
                  <c:v>43094.515115740738</c:v>
                </c:pt>
                <c:pt idx="8713">
                  <c:v>43094.556805555563</c:v>
                </c:pt>
                <c:pt idx="8714">
                  <c:v>43094.59847222222</c:v>
                </c:pt>
                <c:pt idx="8715">
                  <c:v>43094.640138888892</c:v>
                </c:pt>
                <c:pt idx="8716">
                  <c:v>43094.681805555563</c:v>
                </c:pt>
                <c:pt idx="8717">
                  <c:v>43094.72347222222</c:v>
                </c:pt>
                <c:pt idx="8718">
                  <c:v>43094.765138888892</c:v>
                </c:pt>
                <c:pt idx="8719">
                  <c:v>43094.806805555563</c:v>
                </c:pt>
                <c:pt idx="8720">
                  <c:v>43094.84847222222</c:v>
                </c:pt>
                <c:pt idx="8721">
                  <c:v>43094.890138888892</c:v>
                </c:pt>
                <c:pt idx="8722">
                  <c:v>43094.931817129633</c:v>
                </c:pt>
                <c:pt idx="8723">
                  <c:v>43094.973483796297</c:v>
                </c:pt>
                <c:pt idx="8724">
                  <c:v>43095.015150462961</c:v>
                </c:pt>
                <c:pt idx="8725">
                  <c:v>43095.056817129633</c:v>
                </c:pt>
                <c:pt idx="8726">
                  <c:v>43095.098483796297</c:v>
                </c:pt>
                <c:pt idx="8727">
                  <c:v>43095.140150462961</c:v>
                </c:pt>
                <c:pt idx="8728">
                  <c:v>43095.181828703702</c:v>
                </c:pt>
                <c:pt idx="8729">
                  <c:v>43095.223495370366</c:v>
                </c:pt>
                <c:pt idx="8730">
                  <c:v>43095.265162037038</c:v>
                </c:pt>
                <c:pt idx="8731">
                  <c:v>43095.306828703702</c:v>
                </c:pt>
                <c:pt idx="8732">
                  <c:v>43095.348495370366</c:v>
                </c:pt>
                <c:pt idx="8733">
                  <c:v>43095.390162037038</c:v>
                </c:pt>
                <c:pt idx="8734">
                  <c:v>43095.431840277779</c:v>
                </c:pt>
                <c:pt idx="8735">
                  <c:v>43095.473506944443</c:v>
                </c:pt>
                <c:pt idx="8736">
                  <c:v>43095.515173611107</c:v>
                </c:pt>
                <c:pt idx="8737">
                  <c:v>43095.556863425933</c:v>
                </c:pt>
                <c:pt idx="8738">
                  <c:v>43095.598530092589</c:v>
                </c:pt>
                <c:pt idx="8739">
                  <c:v>43095.640196759261</c:v>
                </c:pt>
                <c:pt idx="8740">
                  <c:v>43095.681863425933</c:v>
                </c:pt>
                <c:pt idx="8741">
                  <c:v>43095.723530092589</c:v>
                </c:pt>
                <c:pt idx="8742">
                  <c:v>43095.765196759261</c:v>
                </c:pt>
                <c:pt idx="8743">
                  <c:v>43095.806863425933</c:v>
                </c:pt>
                <c:pt idx="8744">
                  <c:v>43095.848530092589</c:v>
                </c:pt>
                <c:pt idx="8745">
                  <c:v>43095.890196759261</c:v>
                </c:pt>
                <c:pt idx="8746">
                  <c:v>43095.931875000002</c:v>
                </c:pt>
                <c:pt idx="8747">
                  <c:v>43095.973541666674</c:v>
                </c:pt>
                <c:pt idx="8748">
                  <c:v>43096.015208333331</c:v>
                </c:pt>
                <c:pt idx="8749">
                  <c:v>43096.056875000002</c:v>
                </c:pt>
                <c:pt idx="8750">
                  <c:v>43096.098541666674</c:v>
                </c:pt>
                <c:pt idx="8751">
                  <c:v>43096.140208333331</c:v>
                </c:pt>
                <c:pt idx="8752">
                  <c:v>43096.181886574072</c:v>
                </c:pt>
                <c:pt idx="8753">
                  <c:v>43096.223553240743</c:v>
                </c:pt>
                <c:pt idx="8754">
                  <c:v>43096.265219907407</c:v>
                </c:pt>
                <c:pt idx="8755">
                  <c:v>43096.306886574072</c:v>
                </c:pt>
                <c:pt idx="8756">
                  <c:v>43096.348553240743</c:v>
                </c:pt>
                <c:pt idx="8757">
                  <c:v>43096.390219907407</c:v>
                </c:pt>
                <c:pt idx="8758">
                  <c:v>43096.431909722232</c:v>
                </c:pt>
                <c:pt idx="8759">
                  <c:v>43096.473576388889</c:v>
                </c:pt>
                <c:pt idx="8760">
                  <c:v>43096.515243055554</c:v>
                </c:pt>
                <c:pt idx="8761">
                  <c:v>43096.556909722232</c:v>
                </c:pt>
                <c:pt idx="8762">
                  <c:v>43096.598576388889</c:v>
                </c:pt>
                <c:pt idx="8763">
                  <c:v>43096.640243055554</c:v>
                </c:pt>
                <c:pt idx="8764">
                  <c:v>43096.681932870371</c:v>
                </c:pt>
                <c:pt idx="8765">
                  <c:v>43096.723599537043</c:v>
                </c:pt>
                <c:pt idx="8766">
                  <c:v>43096.765266203707</c:v>
                </c:pt>
                <c:pt idx="8767">
                  <c:v>43096.806932870371</c:v>
                </c:pt>
                <c:pt idx="8768">
                  <c:v>43096.848599537043</c:v>
                </c:pt>
                <c:pt idx="8769">
                  <c:v>43096.890266203707</c:v>
                </c:pt>
                <c:pt idx="8770">
                  <c:v>43096.931944444441</c:v>
                </c:pt>
                <c:pt idx="8771">
                  <c:v>43096.973611111112</c:v>
                </c:pt>
                <c:pt idx="8772">
                  <c:v>43097.015277777777</c:v>
                </c:pt>
                <c:pt idx="8773">
                  <c:v>43097.056944444441</c:v>
                </c:pt>
                <c:pt idx="8774">
                  <c:v>43097.098611111112</c:v>
                </c:pt>
                <c:pt idx="8775">
                  <c:v>43097.140277777777</c:v>
                </c:pt>
                <c:pt idx="8776">
                  <c:v>43097.181956018518</c:v>
                </c:pt>
                <c:pt idx="8777">
                  <c:v>43097.223622685182</c:v>
                </c:pt>
                <c:pt idx="8778">
                  <c:v>43097.265289351853</c:v>
                </c:pt>
                <c:pt idx="8779">
                  <c:v>43097.306956018518</c:v>
                </c:pt>
                <c:pt idx="8780">
                  <c:v>43097.348622685182</c:v>
                </c:pt>
                <c:pt idx="8781">
                  <c:v>43097.390289351853</c:v>
                </c:pt>
                <c:pt idx="8782">
                  <c:v>43097.431967592587</c:v>
                </c:pt>
                <c:pt idx="8783">
                  <c:v>43097.473634259259</c:v>
                </c:pt>
                <c:pt idx="8784">
                  <c:v>43097.515300925923</c:v>
                </c:pt>
                <c:pt idx="8785">
                  <c:v>43097.556990740741</c:v>
                </c:pt>
                <c:pt idx="8786">
                  <c:v>43097.598657407398</c:v>
                </c:pt>
                <c:pt idx="8787">
                  <c:v>43097.640324074076</c:v>
                </c:pt>
                <c:pt idx="8788">
                  <c:v>43097.681990740741</c:v>
                </c:pt>
                <c:pt idx="8789">
                  <c:v>43097.723657407398</c:v>
                </c:pt>
                <c:pt idx="8790">
                  <c:v>43097.765324074076</c:v>
                </c:pt>
                <c:pt idx="8791">
                  <c:v>43097.806990740741</c:v>
                </c:pt>
                <c:pt idx="8792">
                  <c:v>43097.848657407398</c:v>
                </c:pt>
                <c:pt idx="8793">
                  <c:v>43097.890324074076</c:v>
                </c:pt>
                <c:pt idx="8794">
                  <c:v>43097.932002314818</c:v>
                </c:pt>
                <c:pt idx="8795">
                  <c:v>43097.973668981482</c:v>
                </c:pt>
                <c:pt idx="8796">
                  <c:v>43098.015335648153</c:v>
                </c:pt>
                <c:pt idx="8797">
                  <c:v>43098.057002314818</c:v>
                </c:pt>
                <c:pt idx="8798">
                  <c:v>43098.098668981482</c:v>
                </c:pt>
                <c:pt idx="8799">
                  <c:v>43098.140335648153</c:v>
                </c:pt>
                <c:pt idx="8800">
                  <c:v>43098.182013888887</c:v>
                </c:pt>
                <c:pt idx="8801">
                  <c:v>43098.223680555559</c:v>
                </c:pt>
                <c:pt idx="8802">
                  <c:v>43098.265347222223</c:v>
                </c:pt>
                <c:pt idx="8803">
                  <c:v>43098.307013888887</c:v>
                </c:pt>
                <c:pt idx="8804">
                  <c:v>43098.348680555559</c:v>
                </c:pt>
                <c:pt idx="8805">
                  <c:v>43098.390347222223</c:v>
                </c:pt>
                <c:pt idx="8806">
                  <c:v>43098.432025462957</c:v>
                </c:pt>
                <c:pt idx="8807">
                  <c:v>43098.473692129628</c:v>
                </c:pt>
                <c:pt idx="8808">
                  <c:v>43098.5153587963</c:v>
                </c:pt>
                <c:pt idx="8809">
                  <c:v>43098.557037037041</c:v>
                </c:pt>
                <c:pt idx="8810">
                  <c:v>43098.598703703698</c:v>
                </c:pt>
                <c:pt idx="8811">
                  <c:v>43098.640370370369</c:v>
                </c:pt>
                <c:pt idx="8812">
                  <c:v>43098.68204861111</c:v>
                </c:pt>
                <c:pt idx="8813">
                  <c:v>43098.723715277767</c:v>
                </c:pt>
                <c:pt idx="8814">
                  <c:v>43098.765381944453</c:v>
                </c:pt>
                <c:pt idx="8815">
                  <c:v>43098.80704861111</c:v>
                </c:pt>
                <c:pt idx="8816">
                  <c:v>43098.848715277767</c:v>
                </c:pt>
                <c:pt idx="8817">
                  <c:v>43098.890381944453</c:v>
                </c:pt>
                <c:pt idx="8818">
                  <c:v>43098.932060185187</c:v>
                </c:pt>
                <c:pt idx="8819">
                  <c:v>43098.973726851851</c:v>
                </c:pt>
                <c:pt idx="8820">
                  <c:v>43099.015393518523</c:v>
                </c:pt>
                <c:pt idx="8821">
                  <c:v>43099.057060185187</c:v>
                </c:pt>
                <c:pt idx="8822">
                  <c:v>43099.098726851851</c:v>
                </c:pt>
                <c:pt idx="8823">
                  <c:v>43099.140393518523</c:v>
                </c:pt>
                <c:pt idx="8824">
                  <c:v>43099.182071759264</c:v>
                </c:pt>
                <c:pt idx="8825">
                  <c:v>43099.223738425928</c:v>
                </c:pt>
                <c:pt idx="8826">
                  <c:v>43099.265405092592</c:v>
                </c:pt>
                <c:pt idx="8827">
                  <c:v>43099.307071759264</c:v>
                </c:pt>
                <c:pt idx="8828">
                  <c:v>43099.348738425928</c:v>
                </c:pt>
                <c:pt idx="8829">
                  <c:v>43099.390405092592</c:v>
                </c:pt>
                <c:pt idx="8830">
                  <c:v>43099.432083333333</c:v>
                </c:pt>
                <c:pt idx="8831">
                  <c:v>43099.473749999997</c:v>
                </c:pt>
                <c:pt idx="8832">
                  <c:v>43099.515416666669</c:v>
                </c:pt>
                <c:pt idx="8833">
                  <c:v>43099.557106481479</c:v>
                </c:pt>
                <c:pt idx="8834">
                  <c:v>43099.598773148151</c:v>
                </c:pt>
                <c:pt idx="8835">
                  <c:v>43099.640439814822</c:v>
                </c:pt>
                <c:pt idx="8836">
                  <c:v>43099.682106481479</c:v>
                </c:pt>
                <c:pt idx="8837">
                  <c:v>43099.723773148151</c:v>
                </c:pt>
                <c:pt idx="8838">
                  <c:v>43099.765439814822</c:v>
                </c:pt>
                <c:pt idx="8839">
                  <c:v>43099.807106481479</c:v>
                </c:pt>
                <c:pt idx="8840">
                  <c:v>43099.848773148151</c:v>
                </c:pt>
                <c:pt idx="8841">
                  <c:v>43099.890439814822</c:v>
                </c:pt>
                <c:pt idx="8842">
                  <c:v>43099.932118055563</c:v>
                </c:pt>
                <c:pt idx="8843">
                  <c:v>43099.97378472222</c:v>
                </c:pt>
                <c:pt idx="8844">
                  <c:v>43100.015451388892</c:v>
                </c:pt>
                <c:pt idx="8845">
                  <c:v>43100.057118055563</c:v>
                </c:pt>
                <c:pt idx="8846">
                  <c:v>43100.09878472222</c:v>
                </c:pt>
                <c:pt idx="8847">
                  <c:v>43100.140451388892</c:v>
                </c:pt>
                <c:pt idx="8848">
                  <c:v>43100.182129629633</c:v>
                </c:pt>
                <c:pt idx="8849">
                  <c:v>43100.223796296297</c:v>
                </c:pt>
                <c:pt idx="8850">
                  <c:v>43100.265462962961</c:v>
                </c:pt>
                <c:pt idx="8851">
                  <c:v>43100.307129629633</c:v>
                </c:pt>
                <c:pt idx="8852">
                  <c:v>43100.348796296297</c:v>
                </c:pt>
                <c:pt idx="8853">
                  <c:v>43100.390462962961</c:v>
                </c:pt>
                <c:pt idx="8854">
                  <c:v>43100.432141203702</c:v>
                </c:pt>
                <c:pt idx="8855">
                  <c:v>43100.473807870367</c:v>
                </c:pt>
                <c:pt idx="8856">
                  <c:v>43100.515474537038</c:v>
                </c:pt>
                <c:pt idx="8857">
                  <c:v>43100.557152777779</c:v>
                </c:pt>
                <c:pt idx="8858">
                  <c:v>43100.598819444444</c:v>
                </c:pt>
                <c:pt idx="8859">
                  <c:v>43100.640486111108</c:v>
                </c:pt>
                <c:pt idx="8860">
                  <c:v>43100.682164351849</c:v>
                </c:pt>
                <c:pt idx="8861">
                  <c:v>43100.72383101852</c:v>
                </c:pt>
                <c:pt idx="8862">
                  <c:v>43100.765497685177</c:v>
                </c:pt>
                <c:pt idx="8863">
                  <c:v>43100.807164351849</c:v>
                </c:pt>
                <c:pt idx="8864">
                  <c:v>43100.84883101852</c:v>
                </c:pt>
                <c:pt idx="8865">
                  <c:v>43100.890497685177</c:v>
                </c:pt>
                <c:pt idx="8866">
                  <c:v>43100.932175925933</c:v>
                </c:pt>
                <c:pt idx="8867">
                  <c:v>43100.97384259259</c:v>
                </c:pt>
              </c:numCache>
            </c:numRef>
          </c:cat>
          <c:val>
            <c:numRef>
              <c:f>'LUA Sampler'!$I$2:$I$8869</c:f>
              <c:numCache>
                <c:formatCode>General</c:formatCode>
                <c:ptCount val="8868"/>
                <c:pt idx="228" formatCode="0.0">
                  <c:v>14.2</c:v>
                </c:pt>
                <c:pt idx="540" formatCode="0.0">
                  <c:v>16.8</c:v>
                </c:pt>
                <c:pt idx="924" formatCode="0.0">
                  <c:v>18.8</c:v>
                </c:pt>
                <c:pt idx="1260" formatCode="0.0">
                  <c:v>15.9</c:v>
                </c:pt>
                <c:pt idx="1596" formatCode="0.0">
                  <c:v>15.9</c:v>
                </c:pt>
                <c:pt idx="1932" formatCode="0.0">
                  <c:v>15.5</c:v>
                </c:pt>
                <c:pt idx="2435" formatCode="0.0">
                  <c:v>11</c:v>
                </c:pt>
                <c:pt idx="2771" formatCode="0.0">
                  <c:v>8.8000000000000007</c:v>
                </c:pt>
                <c:pt idx="3130" formatCode="0.0">
                  <c:v>7.6</c:v>
                </c:pt>
                <c:pt idx="3442" formatCode="0.0">
                  <c:v>3.4</c:v>
                </c:pt>
                <c:pt idx="3778" formatCode="0.0">
                  <c:v>2</c:v>
                </c:pt>
                <c:pt idx="4114" formatCode="0.0">
                  <c:v>2.1</c:v>
                </c:pt>
                <c:pt idx="4474" formatCode="0.0">
                  <c:v>1.3</c:v>
                </c:pt>
                <c:pt idx="4978" formatCode="0.0">
                  <c:v>0.1</c:v>
                </c:pt>
                <c:pt idx="5410" formatCode="0.0">
                  <c:v>0.1</c:v>
                </c:pt>
                <c:pt idx="5650" formatCode="0.0">
                  <c:v>0.2</c:v>
                </c:pt>
                <c:pt idx="5914" formatCode="0.0">
                  <c:v>0.7</c:v>
                </c:pt>
                <c:pt idx="6394" formatCode="0.0">
                  <c:v>7.3</c:v>
                </c:pt>
                <c:pt idx="6864" formatCode="0.0">
                  <c:v>12</c:v>
                </c:pt>
                <c:pt idx="7223" formatCode="0.0">
                  <c:v>10.6</c:v>
                </c:pt>
                <c:pt idx="7608" formatCode="0.0">
                  <c:v>12.6</c:v>
                </c:pt>
                <c:pt idx="8280">
                  <c:v>14.5</c:v>
                </c:pt>
                <c:pt idx="8616">
                  <c:v>13.2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689856"/>
        <c:axId val="131802960"/>
      </c:lineChart>
      <c:dateAx>
        <c:axId val="2263972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lv-LV" sz="1400" b="1"/>
                  <a:t>Date</a:t>
                </a:r>
              </a:p>
            </c:rich>
          </c:tx>
          <c:layout>
            <c:manualLayout>
              <c:xMode val="edge"/>
              <c:yMode val="edge"/>
              <c:x val="0.47068299420254167"/>
              <c:y val="0.954298680176863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lv-LV"/>
            </a:p>
          </c:txPr>
        </c:title>
        <c:numFmt formatCode="yyyy\-mm\-dd\ hh:mm:ss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lv-LV"/>
          </a:p>
        </c:txPr>
        <c:crossAx val="129092424"/>
        <c:crosses val="autoZero"/>
        <c:auto val="1"/>
        <c:lblOffset val="100"/>
        <c:baseTimeUnit val="days"/>
      </c:dateAx>
      <c:valAx>
        <c:axId val="12909242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4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lv-LV" sz="1400" b="1" dirty="0" err="1"/>
                  <a:t>Discharge</a:t>
                </a:r>
                <a:r>
                  <a:rPr lang="lv-LV" sz="1400" b="1" dirty="0"/>
                  <a:t>, l </a:t>
                </a:r>
                <a:r>
                  <a:rPr lang="lv-LV" sz="1400" b="1" dirty="0" err="1"/>
                  <a:t>sek</a:t>
                </a:r>
                <a:r>
                  <a:rPr lang="lv-LV" sz="1400" b="1" baseline="30000" dirty="0" err="1"/>
                  <a:t>-1</a:t>
                </a:r>
                <a:endParaRPr lang="lv-LV" sz="1400" b="1" baseline="30000" dirty="0"/>
              </a:p>
            </c:rich>
          </c:tx>
          <c:layout>
            <c:manualLayout>
              <c:xMode val="edge"/>
              <c:yMode val="edge"/>
              <c:x val="4.2195162587197301E-4"/>
              <c:y val="0.235481737524489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400" b="1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lv-LV"/>
          </a:p>
        </c:txPr>
        <c:crossAx val="226397232"/>
        <c:crosses val="autoZero"/>
        <c:crossBetween val="between"/>
      </c:valAx>
      <c:valAx>
        <c:axId val="13180296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lv-LV" sz="1400" b="1" dirty="0"/>
                  <a:t>NO</a:t>
                </a:r>
                <a:r>
                  <a:rPr lang="lv-LV" sz="1400" b="1" baseline="-25000" dirty="0"/>
                  <a:t>3</a:t>
                </a:r>
                <a:r>
                  <a:rPr lang="lv-LV" sz="1400" b="1" dirty="0"/>
                  <a:t>-N </a:t>
                </a:r>
                <a:r>
                  <a:rPr lang="lv-LV" sz="1400" b="1" dirty="0" err="1"/>
                  <a:t>concentration</a:t>
                </a:r>
                <a:r>
                  <a:rPr lang="lv-LV" sz="1400" b="1" dirty="0"/>
                  <a:t>, mg l</a:t>
                </a:r>
                <a:r>
                  <a:rPr lang="lv-LV" sz="1400" b="1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0.9737485148596019"/>
              <c:y val="0.141918205091490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lv-LV"/>
          </a:p>
        </c:txPr>
        <c:crossAx val="275689856"/>
        <c:crosses val="max"/>
        <c:crossBetween val="between"/>
      </c:valAx>
      <c:dateAx>
        <c:axId val="275689856"/>
        <c:scaling>
          <c:orientation val="minMax"/>
        </c:scaling>
        <c:delete val="1"/>
        <c:axPos val="b"/>
        <c:numFmt formatCode="yyyy\-mm\-dd\ hh:mm:ss" sourceLinked="1"/>
        <c:majorTickMark val="out"/>
        <c:minorTickMark val="none"/>
        <c:tickLblPos val="nextTo"/>
        <c:crossAx val="131802960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j-lt"/>
        </a:defRPr>
      </a:pPr>
      <a:endParaRPr lang="lv-LV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7323913043478266E-2"/>
          <c:y val="7.8954903364352194E-2"/>
          <c:w val="0.89013743961352643"/>
          <c:h val="0.6968895299145299"/>
        </c:manualLayout>
      </c:layout>
      <c:lineChart>
        <c:grouping val="standard"/>
        <c:varyColors val="0"/>
        <c:ser>
          <c:idx val="5"/>
          <c:order val="0"/>
          <c:tx>
            <c:v>2017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strRef>
              <c:f>Sheet1!$D$2:$D$24</c:f>
              <c:strCache>
                <c:ptCount val="23"/>
                <c:pt idx="0">
                  <c:v>January</c:v>
                </c:pt>
                <c:pt idx="1">
                  <c:v>January</c:v>
                </c:pt>
                <c:pt idx="2">
                  <c:v>February</c:v>
                </c:pt>
                <c:pt idx="3">
                  <c:v>February</c:v>
                </c:pt>
                <c:pt idx="4">
                  <c:v>March</c:v>
                </c:pt>
                <c:pt idx="5">
                  <c:v>March</c:v>
                </c:pt>
                <c:pt idx="6">
                  <c:v>April</c:v>
                </c:pt>
                <c:pt idx="7">
                  <c:v>April</c:v>
                </c:pt>
                <c:pt idx="8">
                  <c:v>May</c:v>
                </c:pt>
                <c:pt idx="9">
                  <c:v>May</c:v>
                </c:pt>
                <c:pt idx="10">
                  <c:v>June</c:v>
                </c:pt>
                <c:pt idx="11">
                  <c:v>June</c:v>
                </c:pt>
                <c:pt idx="12">
                  <c:v>July</c:v>
                </c:pt>
                <c:pt idx="13">
                  <c:v>July</c:v>
                </c:pt>
                <c:pt idx="14">
                  <c:v>August</c:v>
                </c:pt>
                <c:pt idx="15">
                  <c:v>August</c:v>
                </c:pt>
                <c:pt idx="16">
                  <c:v>September</c:v>
                </c:pt>
                <c:pt idx="17">
                  <c:v>September</c:v>
                </c:pt>
                <c:pt idx="18">
                  <c:v>October</c:v>
                </c:pt>
                <c:pt idx="19">
                  <c:v>October</c:v>
                </c:pt>
                <c:pt idx="20">
                  <c:v>November</c:v>
                </c:pt>
                <c:pt idx="21">
                  <c:v>December</c:v>
                </c:pt>
                <c:pt idx="22">
                  <c:v>December</c:v>
                </c:pt>
              </c:strCache>
            </c:strRef>
          </c:cat>
          <c:val>
            <c:numRef>
              <c:f>Sheet1!$L$2:$L$24</c:f>
              <c:numCache>
                <c:formatCode>General</c:formatCode>
                <c:ptCount val="23"/>
                <c:pt idx="0">
                  <c:v>14.4</c:v>
                </c:pt>
                <c:pt idx="1">
                  <c:v>16.600000000000001</c:v>
                </c:pt>
                <c:pt idx="2">
                  <c:v>19.2</c:v>
                </c:pt>
                <c:pt idx="3">
                  <c:v>15.9</c:v>
                </c:pt>
                <c:pt idx="4">
                  <c:v>15.9</c:v>
                </c:pt>
                <c:pt idx="5">
                  <c:v>15.5</c:v>
                </c:pt>
                <c:pt idx="6">
                  <c:v>11.2</c:v>
                </c:pt>
                <c:pt idx="7">
                  <c:v>9.3000000000000007</c:v>
                </c:pt>
                <c:pt idx="8">
                  <c:v>7.9</c:v>
                </c:pt>
                <c:pt idx="9">
                  <c:v>3.6</c:v>
                </c:pt>
                <c:pt idx="10">
                  <c:v>2</c:v>
                </c:pt>
                <c:pt idx="11">
                  <c:v>2.1</c:v>
                </c:pt>
                <c:pt idx="12">
                  <c:v>1.3</c:v>
                </c:pt>
                <c:pt idx="13">
                  <c:v>0.1</c:v>
                </c:pt>
                <c:pt idx="14">
                  <c:v>0.2</c:v>
                </c:pt>
                <c:pt idx="15">
                  <c:v>0.7</c:v>
                </c:pt>
                <c:pt idx="16">
                  <c:v>0.9</c:v>
                </c:pt>
                <c:pt idx="17">
                  <c:v>7.3</c:v>
                </c:pt>
                <c:pt idx="18">
                  <c:v>12.2</c:v>
                </c:pt>
                <c:pt idx="19">
                  <c:v>10.9</c:v>
                </c:pt>
                <c:pt idx="20">
                  <c:v>13</c:v>
                </c:pt>
                <c:pt idx="21">
                  <c:v>14.8</c:v>
                </c:pt>
                <c:pt idx="22">
                  <c:v>13.4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2C4-42D8-AC7B-D1355C67046B}"/>
            </c:ext>
          </c:extLst>
        </c:ser>
        <c:ser>
          <c:idx val="0"/>
          <c:order val="1"/>
          <c:tx>
            <c:v>2018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effectLst/>
            </c:spPr>
          </c:marker>
          <c:cat>
            <c:strRef>
              <c:f>Sheet1!$D$2:$D$24</c:f>
              <c:strCache>
                <c:ptCount val="23"/>
                <c:pt idx="0">
                  <c:v>January</c:v>
                </c:pt>
                <c:pt idx="1">
                  <c:v>January</c:v>
                </c:pt>
                <c:pt idx="2">
                  <c:v>February</c:v>
                </c:pt>
                <c:pt idx="3">
                  <c:v>February</c:v>
                </c:pt>
                <c:pt idx="4">
                  <c:v>March</c:v>
                </c:pt>
                <c:pt idx="5">
                  <c:v>March</c:v>
                </c:pt>
                <c:pt idx="6">
                  <c:v>April</c:v>
                </c:pt>
                <c:pt idx="7">
                  <c:v>April</c:v>
                </c:pt>
                <c:pt idx="8">
                  <c:v>May</c:v>
                </c:pt>
                <c:pt idx="9">
                  <c:v>May</c:v>
                </c:pt>
                <c:pt idx="10">
                  <c:v>June</c:v>
                </c:pt>
                <c:pt idx="11">
                  <c:v>June</c:v>
                </c:pt>
                <c:pt idx="12">
                  <c:v>July</c:v>
                </c:pt>
                <c:pt idx="13">
                  <c:v>July</c:v>
                </c:pt>
                <c:pt idx="14">
                  <c:v>August</c:v>
                </c:pt>
                <c:pt idx="15">
                  <c:v>August</c:v>
                </c:pt>
                <c:pt idx="16">
                  <c:v>September</c:v>
                </c:pt>
                <c:pt idx="17">
                  <c:v>September</c:v>
                </c:pt>
                <c:pt idx="18">
                  <c:v>October</c:v>
                </c:pt>
                <c:pt idx="19">
                  <c:v>October</c:v>
                </c:pt>
                <c:pt idx="20">
                  <c:v>November</c:v>
                </c:pt>
                <c:pt idx="21">
                  <c:v>December</c:v>
                </c:pt>
                <c:pt idx="22">
                  <c:v>December</c:v>
                </c:pt>
              </c:strCache>
            </c:strRef>
          </c:cat>
          <c:val>
            <c:numRef>
              <c:f>Sheet1!$U$2:$U$24</c:f>
              <c:numCache>
                <c:formatCode>General</c:formatCode>
                <c:ptCount val="23"/>
                <c:pt idx="0">
                  <c:v>13</c:v>
                </c:pt>
                <c:pt idx="2">
                  <c:v>8.8000000000000007</c:v>
                </c:pt>
                <c:pt idx="3">
                  <c:v>9.9</c:v>
                </c:pt>
                <c:pt idx="4">
                  <c:v>7.6</c:v>
                </c:pt>
                <c:pt idx="5">
                  <c:v>6.9</c:v>
                </c:pt>
                <c:pt idx="6">
                  <c:v>10.5</c:v>
                </c:pt>
                <c:pt idx="7">
                  <c:v>7</c:v>
                </c:pt>
                <c:pt idx="8">
                  <c:v>4.4000000000000004</c:v>
                </c:pt>
                <c:pt idx="9">
                  <c:v>3.8</c:v>
                </c:pt>
                <c:pt idx="10">
                  <c:v>2.9</c:v>
                </c:pt>
                <c:pt idx="11">
                  <c:v>2.2999999999999998</c:v>
                </c:pt>
                <c:pt idx="12">
                  <c:v>0.9</c:v>
                </c:pt>
                <c:pt idx="13">
                  <c:v>0.5</c:v>
                </c:pt>
                <c:pt idx="14">
                  <c:v>1.6</c:v>
                </c:pt>
                <c:pt idx="15">
                  <c:v>2</c:v>
                </c:pt>
                <c:pt idx="16">
                  <c:v>1.8</c:v>
                </c:pt>
                <c:pt idx="17">
                  <c:v>3.9</c:v>
                </c:pt>
                <c:pt idx="18">
                  <c:v>2.9</c:v>
                </c:pt>
                <c:pt idx="19">
                  <c:v>2.1</c:v>
                </c:pt>
                <c:pt idx="20">
                  <c:v>2.9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2C4-42D8-AC7B-D1355C6704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087672"/>
        <c:axId val="226084928"/>
      </c:lineChart>
      <c:catAx>
        <c:axId val="2260876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lv-LV" b="1"/>
                  <a:t>Month</a:t>
                </a:r>
              </a:p>
            </c:rich>
          </c:tx>
          <c:layout>
            <c:manualLayout>
              <c:xMode val="edge"/>
              <c:yMode val="edge"/>
              <c:x val="0.47068299420254167"/>
              <c:y val="0.954298680176863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lv-LV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26084928"/>
        <c:crosses val="autoZero"/>
        <c:auto val="1"/>
        <c:lblAlgn val="ctr"/>
        <c:lblOffset val="100"/>
        <c:noMultiLvlLbl val="1"/>
      </c:catAx>
      <c:valAx>
        <c:axId val="22608492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lv-LV" b="1" dirty="0"/>
                  <a:t>NO</a:t>
                </a:r>
                <a:r>
                  <a:rPr lang="lv-LV" b="1" baseline="-25000" dirty="0"/>
                  <a:t>3</a:t>
                </a:r>
                <a:r>
                  <a:rPr lang="lv-LV" b="1" dirty="0"/>
                  <a:t>-N </a:t>
                </a:r>
                <a:r>
                  <a:rPr lang="lv-LV" b="1" dirty="0" err="1"/>
                  <a:t>concentration</a:t>
                </a:r>
                <a:r>
                  <a:rPr lang="lv-LV" b="1" dirty="0"/>
                  <a:t>, mg l</a:t>
                </a:r>
                <a:r>
                  <a:rPr lang="lv-LV" b="1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3.4896135265700488E-3"/>
              <c:y val="0.165917307692307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2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lv-LV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26087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lv-LV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79735980245364"/>
          <c:y val="7.3518433063336178E-2"/>
          <c:w val="0.79708868564562396"/>
          <c:h val="0.59913791258324878"/>
        </c:manualLayout>
      </c:layout>
      <c:lineChart>
        <c:grouping val="standard"/>
        <c:varyColors val="0"/>
        <c:ser>
          <c:idx val="0"/>
          <c:order val="0"/>
          <c:tx>
            <c:v>Discharge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'LUA Sampler'!$A$2:$A$8869</c:f>
              <c:numCache>
                <c:formatCode>yyyy\-mm\-dd\ hh:mm:ss</c:formatCode>
                <c:ptCount val="8868"/>
                <c:pt idx="0">
                  <c:v>42736.029236111113</c:v>
                </c:pt>
                <c:pt idx="1">
                  <c:v>42736.070902777778</c:v>
                </c:pt>
                <c:pt idx="2">
                  <c:v>42736.112569444442</c:v>
                </c:pt>
                <c:pt idx="3">
                  <c:v>42736.154236111113</c:v>
                </c:pt>
                <c:pt idx="4">
                  <c:v>42736.195902777778</c:v>
                </c:pt>
                <c:pt idx="5">
                  <c:v>42736.237569444442</c:v>
                </c:pt>
                <c:pt idx="6">
                  <c:v>42736.279236111113</c:v>
                </c:pt>
                <c:pt idx="7">
                  <c:v>42736.320902777778</c:v>
                </c:pt>
                <c:pt idx="8">
                  <c:v>42736.362569444442</c:v>
                </c:pt>
                <c:pt idx="9">
                  <c:v>42736.404236111113</c:v>
                </c:pt>
                <c:pt idx="10">
                  <c:v>42736.445902777778</c:v>
                </c:pt>
                <c:pt idx="11">
                  <c:v>42736.487569444442</c:v>
                </c:pt>
                <c:pt idx="12">
                  <c:v>42736.529236111113</c:v>
                </c:pt>
                <c:pt idx="13">
                  <c:v>42736.570925925917</c:v>
                </c:pt>
                <c:pt idx="14">
                  <c:v>42736.612592592603</c:v>
                </c:pt>
                <c:pt idx="15">
                  <c:v>42736.65425925926</c:v>
                </c:pt>
                <c:pt idx="16">
                  <c:v>42736.695983796293</c:v>
                </c:pt>
                <c:pt idx="17">
                  <c:v>42736.737650462957</c:v>
                </c:pt>
                <c:pt idx="18">
                  <c:v>42736.779317129629</c:v>
                </c:pt>
                <c:pt idx="19">
                  <c:v>42736.820983796293</c:v>
                </c:pt>
                <c:pt idx="20">
                  <c:v>42736.862650462957</c:v>
                </c:pt>
                <c:pt idx="21">
                  <c:v>42736.904317129629</c:v>
                </c:pt>
                <c:pt idx="22">
                  <c:v>42736.945983796293</c:v>
                </c:pt>
                <c:pt idx="23">
                  <c:v>42736.987650462957</c:v>
                </c:pt>
                <c:pt idx="24">
                  <c:v>42737.029317129629</c:v>
                </c:pt>
                <c:pt idx="25">
                  <c:v>42737.070983796293</c:v>
                </c:pt>
                <c:pt idx="26">
                  <c:v>42737.112650462957</c:v>
                </c:pt>
                <c:pt idx="27">
                  <c:v>42737.154317129629</c:v>
                </c:pt>
                <c:pt idx="28">
                  <c:v>42737.195983796293</c:v>
                </c:pt>
                <c:pt idx="29">
                  <c:v>42737.237650462957</c:v>
                </c:pt>
                <c:pt idx="30">
                  <c:v>42737.279317129629</c:v>
                </c:pt>
                <c:pt idx="31">
                  <c:v>42737.320983796293</c:v>
                </c:pt>
                <c:pt idx="32">
                  <c:v>42737.362650462957</c:v>
                </c:pt>
                <c:pt idx="33">
                  <c:v>42737.404317129629</c:v>
                </c:pt>
                <c:pt idx="34">
                  <c:v>42737.445983796293</c:v>
                </c:pt>
                <c:pt idx="35">
                  <c:v>42737.487650462957</c:v>
                </c:pt>
                <c:pt idx="36">
                  <c:v>42737.529317129629</c:v>
                </c:pt>
                <c:pt idx="37">
                  <c:v>42737.571006944447</c:v>
                </c:pt>
                <c:pt idx="38">
                  <c:v>42737.612673611111</c:v>
                </c:pt>
                <c:pt idx="39">
                  <c:v>42737.654340277782</c:v>
                </c:pt>
                <c:pt idx="40">
                  <c:v>42737.696099537039</c:v>
                </c:pt>
                <c:pt idx="41">
                  <c:v>42737.737766203703</c:v>
                </c:pt>
                <c:pt idx="42">
                  <c:v>42737.779432870368</c:v>
                </c:pt>
                <c:pt idx="43">
                  <c:v>42737.821099537039</c:v>
                </c:pt>
                <c:pt idx="44">
                  <c:v>42737.862766203703</c:v>
                </c:pt>
                <c:pt idx="45">
                  <c:v>42737.904432870368</c:v>
                </c:pt>
                <c:pt idx="46">
                  <c:v>42737.946099537039</c:v>
                </c:pt>
                <c:pt idx="47">
                  <c:v>42737.987766203703</c:v>
                </c:pt>
                <c:pt idx="48">
                  <c:v>42738.029432870368</c:v>
                </c:pt>
                <c:pt idx="49">
                  <c:v>42738.071099537039</c:v>
                </c:pt>
                <c:pt idx="50">
                  <c:v>42738.112766203703</c:v>
                </c:pt>
                <c:pt idx="51">
                  <c:v>42738.154432870368</c:v>
                </c:pt>
                <c:pt idx="52">
                  <c:v>42738.196099537039</c:v>
                </c:pt>
                <c:pt idx="53">
                  <c:v>42738.237766203703</c:v>
                </c:pt>
                <c:pt idx="54">
                  <c:v>42738.279432870368</c:v>
                </c:pt>
                <c:pt idx="55">
                  <c:v>42738.321099537039</c:v>
                </c:pt>
                <c:pt idx="56">
                  <c:v>42738.362766203703</c:v>
                </c:pt>
                <c:pt idx="57">
                  <c:v>42738.404432870368</c:v>
                </c:pt>
                <c:pt idx="58">
                  <c:v>42738.446099537039</c:v>
                </c:pt>
                <c:pt idx="59">
                  <c:v>42738.487766203703</c:v>
                </c:pt>
                <c:pt idx="60">
                  <c:v>42738.529432870368</c:v>
                </c:pt>
                <c:pt idx="61">
                  <c:v>42738.571122685193</c:v>
                </c:pt>
                <c:pt idx="62">
                  <c:v>42738.61278935185</c:v>
                </c:pt>
                <c:pt idx="63">
                  <c:v>42738.654456018521</c:v>
                </c:pt>
                <c:pt idx="64">
                  <c:v>42738.696203703701</c:v>
                </c:pt>
                <c:pt idx="65">
                  <c:v>42738.737870370373</c:v>
                </c:pt>
                <c:pt idx="66">
                  <c:v>42738.779537037037</c:v>
                </c:pt>
                <c:pt idx="67">
                  <c:v>42738.821203703701</c:v>
                </c:pt>
                <c:pt idx="68">
                  <c:v>42738.862870370373</c:v>
                </c:pt>
                <c:pt idx="69">
                  <c:v>42738.904537037037</c:v>
                </c:pt>
                <c:pt idx="70">
                  <c:v>42738.946203703701</c:v>
                </c:pt>
                <c:pt idx="71">
                  <c:v>42738.987870370373</c:v>
                </c:pt>
                <c:pt idx="72">
                  <c:v>42739.029537037037</c:v>
                </c:pt>
                <c:pt idx="73">
                  <c:v>42739.071203703701</c:v>
                </c:pt>
                <c:pt idx="74">
                  <c:v>42739.112870370373</c:v>
                </c:pt>
                <c:pt idx="75">
                  <c:v>42739.154537037037</c:v>
                </c:pt>
                <c:pt idx="76">
                  <c:v>42739.196203703701</c:v>
                </c:pt>
                <c:pt idx="77">
                  <c:v>42739.237870370373</c:v>
                </c:pt>
                <c:pt idx="78">
                  <c:v>42739.279537037037</c:v>
                </c:pt>
                <c:pt idx="79">
                  <c:v>42739.321203703701</c:v>
                </c:pt>
                <c:pt idx="80">
                  <c:v>42739.362870370373</c:v>
                </c:pt>
                <c:pt idx="81">
                  <c:v>42739.404537037037</c:v>
                </c:pt>
                <c:pt idx="82">
                  <c:v>42739.446203703701</c:v>
                </c:pt>
                <c:pt idx="83">
                  <c:v>42739.487870370373</c:v>
                </c:pt>
                <c:pt idx="84">
                  <c:v>42739.529537037037</c:v>
                </c:pt>
                <c:pt idx="85">
                  <c:v>42739.571215277778</c:v>
                </c:pt>
                <c:pt idx="86">
                  <c:v>42739.612881944442</c:v>
                </c:pt>
                <c:pt idx="87">
                  <c:v>42739.654548611114</c:v>
                </c:pt>
                <c:pt idx="88">
                  <c:v>42739.69630787037</c:v>
                </c:pt>
                <c:pt idx="89">
                  <c:v>42739.737974537027</c:v>
                </c:pt>
                <c:pt idx="90">
                  <c:v>42739.779641203713</c:v>
                </c:pt>
                <c:pt idx="91">
                  <c:v>42739.82130787037</c:v>
                </c:pt>
                <c:pt idx="92">
                  <c:v>42739.862974537027</c:v>
                </c:pt>
                <c:pt idx="93">
                  <c:v>42739.904641203713</c:v>
                </c:pt>
                <c:pt idx="94">
                  <c:v>42739.94630787037</c:v>
                </c:pt>
                <c:pt idx="95">
                  <c:v>42739.987974537027</c:v>
                </c:pt>
                <c:pt idx="96">
                  <c:v>42740.029641203713</c:v>
                </c:pt>
                <c:pt idx="97">
                  <c:v>42740.07130787037</c:v>
                </c:pt>
                <c:pt idx="98">
                  <c:v>42740.112974537027</c:v>
                </c:pt>
                <c:pt idx="99">
                  <c:v>42740.154641203713</c:v>
                </c:pt>
                <c:pt idx="100">
                  <c:v>42740.19630787037</c:v>
                </c:pt>
                <c:pt idx="101">
                  <c:v>42740.237974537027</c:v>
                </c:pt>
                <c:pt idx="102">
                  <c:v>42740.279641203713</c:v>
                </c:pt>
                <c:pt idx="103">
                  <c:v>42740.32130787037</c:v>
                </c:pt>
                <c:pt idx="104">
                  <c:v>42740.362974537027</c:v>
                </c:pt>
                <c:pt idx="105">
                  <c:v>42740.404641203713</c:v>
                </c:pt>
                <c:pt idx="106">
                  <c:v>42740.44630787037</c:v>
                </c:pt>
                <c:pt idx="107">
                  <c:v>42740.487974537027</c:v>
                </c:pt>
                <c:pt idx="108">
                  <c:v>42740.529641203713</c:v>
                </c:pt>
                <c:pt idx="109">
                  <c:v>42740.571319444447</c:v>
                </c:pt>
                <c:pt idx="110">
                  <c:v>42740.612986111111</c:v>
                </c:pt>
                <c:pt idx="111">
                  <c:v>42740.654652777783</c:v>
                </c:pt>
                <c:pt idx="112">
                  <c:v>42740.696412037039</c:v>
                </c:pt>
                <c:pt idx="113">
                  <c:v>42740.738078703696</c:v>
                </c:pt>
                <c:pt idx="114">
                  <c:v>42740.779745370368</c:v>
                </c:pt>
                <c:pt idx="115">
                  <c:v>42740.821412037039</c:v>
                </c:pt>
                <c:pt idx="116">
                  <c:v>42740.863078703696</c:v>
                </c:pt>
                <c:pt idx="117">
                  <c:v>42740.904745370368</c:v>
                </c:pt>
                <c:pt idx="118">
                  <c:v>42740.946412037039</c:v>
                </c:pt>
                <c:pt idx="119">
                  <c:v>42740.988078703696</c:v>
                </c:pt>
                <c:pt idx="120">
                  <c:v>42741.029745370368</c:v>
                </c:pt>
                <c:pt idx="121">
                  <c:v>42741.071412037039</c:v>
                </c:pt>
                <c:pt idx="122">
                  <c:v>42741.113078703696</c:v>
                </c:pt>
                <c:pt idx="123">
                  <c:v>42741.154745370368</c:v>
                </c:pt>
                <c:pt idx="124">
                  <c:v>42741.196412037039</c:v>
                </c:pt>
                <c:pt idx="125">
                  <c:v>42741.238078703696</c:v>
                </c:pt>
                <c:pt idx="126">
                  <c:v>42741.279745370368</c:v>
                </c:pt>
                <c:pt idx="127">
                  <c:v>42741.321412037039</c:v>
                </c:pt>
                <c:pt idx="128">
                  <c:v>42741.363078703696</c:v>
                </c:pt>
                <c:pt idx="129">
                  <c:v>42741.404745370368</c:v>
                </c:pt>
                <c:pt idx="130">
                  <c:v>42741.446412037039</c:v>
                </c:pt>
                <c:pt idx="131">
                  <c:v>42741.488078703696</c:v>
                </c:pt>
                <c:pt idx="132">
                  <c:v>42741.529745370368</c:v>
                </c:pt>
                <c:pt idx="133">
                  <c:v>42741.571423611109</c:v>
                </c:pt>
                <c:pt idx="134">
                  <c:v>42741.61309027778</c:v>
                </c:pt>
                <c:pt idx="135">
                  <c:v>42741.654756944437</c:v>
                </c:pt>
                <c:pt idx="136">
                  <c:v>42741.696527777778</c:v>
                </c:pt>
                <c:pt idx="137">
                  <c:v>42741.738194444442</c:v>
                </c:pt>
                <c:pt idx="138">
                  <c:v>42741.779861111107</c:v>
                </c:pt>
                <c:pt idx="139">
                  <c:v>42741.821527777778</c:v>
                </c:pt>
                <c:pt idx="140">
                  <c:v>42741.863194444442</c:v>
                </c:pt>
                <c:pt idx="141">
                  <c:v>42741.904861111107</c:v>
                </c:pt>
                <c:pt idx="142">
                  <c:v>42741.946527777778</c:v>
                </c:pt>
                <c:pt idx="143">
                  <c:v>42741.988194444442</c:v>
                </c:pt>
                <c:pt idx="144">
                  <c:v>42742.029861111107</c:v>
                </c:pt>
                <c:pt idx="145">
                  <c:v>42742.071527777778</c:v>
                </c:pt>
                <c:pt idx="146">
                  <c:v>42742.113194444442</c:v>
                </c:pt>
                <c:pt idx="147">
                  <c:v>42742.154861111107</c:v>
                </c:pt>
                <c:pt idx="148">
                  <c:v>42742.196527777778</c:v>
                </c:pt>
                <c:pt idx="149">
                  <c:v>42742.238194444442</c:v>
                </c:pt>
                <c:pt idx="150">
                  <c:v>42742.279861111107</c:v>
                </c:pt>
                <c:pt idx="151">
                  <c:v>42742.321527777778</c:v>
                </c:pt>
                <c:pt idx="152">
                  <c:v>42742.363194444442</c:v>
                </c:pt>
                <c:pt idx="153">
                  <c:v>42742.404861111107</c:v>
                </c:pt>
                <c:pt idx="154">
                  <c:v>42742.446527777778</c:v>
                </c:pt>
                <c:pt idx="155">
                  <c:v>42742.488194444442</c:v>
                </c:pt>
                <c:pt idx="156">
                  <c:v>42742.529861111107</c:v>
                </c:pt>
                <c:pt idx="157">
                  <c:v>42742.571539351848</c:v>
                </c:pt>
                <c:pt idx="158">
                  <c:v>42742.613206018519</c:v>
                </c:pt>
                <c:pt idx="159">
                  <c:v>42742.654872685183</c:v>
                </c:pt>
                <c:pt idx="160">
                  <c:v>42742.696643518517</c:v>
                </c:pt>
                <c:pt idx="161">
                  <c:v>42742.738310185188</c:v>
                </c:pt>
                <c:pt idx="162">
                  <c:v>42742.779976851853</c:v>
                </c:pt>
                <c:pt idx="163">
                  <c:v>42742.821643518517</c:v>
                </c:pt>
                <c:pt idx="164">
                  <c:v>42742.863310185188</c:v>
                </c:pt>
                <c:pt idx="165">
                  <c:v>42742.904976851853</c:v>
                </c:pt>
                <c:pt idx="166">
                  <c:v>42742.946643518517</c:v>
                </c:pt>
                <c:pt idx="167">
                  <c:v>42742.988310185188</c:v>
                </c:pt>
                <c:pt idx="168">
                  <c:v>42743.029976851853</c:v>
                </c:pt>
                <c:pt idx="169">
                  <c:v>42743.071643518517</c:v>
                </c:pt>
                <c:pt idx="170">
                  <c:v>42743.113310185188</c:v>
                </c:pt>
                <c:pt idx="171">
                  <c:v>42743.154976851853</c:v>
                </c:pt>
                <c:pt idx="172">
                  <c:v>42743.196643518517</c:v>
                </c:pt>
                <c:pt idx="173">
                  <c:v>42743.238310185188</c:v>
                </c:pt>
                <c:pt idx="174">
                  <c:v>42743.279976851853</c:v>
                </c:pt>
                <c:pt idx="175">
                  <c:v>42743.321643518517</c:v>
                </c:pt>
                <c:pt idx="176">
                  <c:v>42743.363310185188</c:v>
                </c:pt>
                <c:pt idx="177">
                  <c:v>42743.404976851853</c:v>
                </c:pt>
                <c:pt idx="178">
                  <c:v>42743.446643518517</c:v>
                </c:pt>
                <c:pt idx="179">
                  <c:v>42743.488310185188</c:v>
                </c:pt>
                <c:pt idx="180">
                  <c:v>42743.529976851853</c:v>
                </c:pt>
                <c:pt idx="181">
                  <c:v>42743.571655092594</c:v>
                </c:pt>
                <c:pt idx="182">
                  <c:v>42743.613321759258</c:v>
                </c:pt>
                <c:pt idx="183">
                  <c:v>42743.654988425929</c:v>
                </c:pt>
                <c:pt idx="184">
                  <c:v>42743.696747685193</c:v>
                </c:pt>
                <c:pt idx="185">
                  <c:v>42743.73841435185</c:v>
                </c:pt>
                <c:pt idx="186">
                  <c:v>42743.780081018522</c:v>
                </c:pt>
                <c:pt idx="187">
                  <c:v>42743.821747685193</c:v>
                </c:pt>
                <c:pt idx="188">
                  <c:v>42743.86341435185</c:v>
                </c:pt>
                <c:pt idx="189">
                  <c:v>42743.905081018522</c:v>
                </c:pt>
                <c:pt idx="190">
                  <c:v>42743.946747685193</c:v>
                </c:pt>
                <c:pt idx="191">
                  <c:v>42743.98841435185</c:v>
                </c:pt>
                <c:pt idx="192">
                  <c:v>42744.030081018522</c:v>
                </c:pt>
                <c:pt idx="193">
                  <c:v>42744.071747685193</c:v>
                </c:pt>
                <c:pt idx="194">
                  <c:v>42744.11341435185</c:v>
                </c:pt>
                <c:pt idx="195">
                  <c:v>42744.155081018522</c:v>
                </c:pt>
                <c:pt idx="196">
                  <c:v>42744.196747685193</c:v>
                </c:pt>
                <c:pt idx="197">
                  <c:v>42744.23841435185</c:v>
                </c:pt>
                <c:pt idx="198">
                  <c:v>42744.280081018522</c:v>
                </c:pt>
                <c:pt idx="199">
                  <c:v>42744.321747685193</c:v>
                </c:pt>
                <c:pt idx="200">
                  <c:v>42744.36341435185</c:v>
                </c:pt>
                <c:pt idx="201">
                  <c:v>42744.405081018522</c:v>
                </c:pt>
                <c:pt idx="202">
                  <c:v>42744.446747685193</c:v>
                </c:pt>
                <c:pt idx="203">
                  <c:v>42744.48841435185</c:v>
                </c:pt>
                <c:pt idx="204">
                  <c:v>42744.530081018522</c:v>
                </c:pt>
                <c:pt idx="205">
                  <c:v>42744.571759259263</c:v>
                </c:pt>
                <c:pt idx="206">
                  <c:v>42744.613425925927</c:v>
                </c:pt>
                <c:pt idx="207">
                  <c:v>42744.655092592591</c:v>
                </c:pt>
                <c:pt idx="208">
                  <c:v>42744.696840277778</c:v>
                </c:pt>
                <c:pt idx="209">
                  <c:v>42744.738506944443</c:v>
                </c:pt>
                <c:pt idx="210">
                  <c:v>42744.780173611107</c:v>
                </c:pt>
                <c:pt idx="211">
                  <c:v>42744.821840277778</c:v>
                </c:pt>
                <c:pt idx="212">
                  <c:v>42744.863506944443</c:v>
                </c:pt>
                <c:pt idx="213">
                  <c:v>42744.905173611107</c:v>
                </c:pt>
                <c:pt idx="214">
                  <c:v>42744.946840277778</c:v>
                </c:pt>
                <c:pt idx="215">
                  <c:v>42744.988506944443</c:v>
                </c:pt>
                <c:pt idx="216">
                  <c:v>42745.030173611107</c:v>
                </c:pt>
                <c:pt idx="217">
                  <c:v>42745.071840277778</c:v>
                </c:pt>
                <c:pt idx="218">
                  <c:v>42745.113506944443</c:v>
                </c:pt>
                <c:pt idx="219">
                  <c:v>42745.155173611107</c:v>
                </c:pt>
                <c:pt idx="220">
                  <c:v>42745.196840277778</c:v>
                </c:pt>
                <c:pt idx="221">
                  <c:v>42745.238506944443</c:v>
                </c:pt>
                <c:pt idx="222">
                  <c:v>42745.280173611107</c:v>
                </c:pt>
                <c:pt idx="223">
                  <c:v>42745.321840277778</c:v>
                </c:pt>
                <c:pt idx="224">
                  <c:v>42745.363506944443</c:v>
                </c:pt>
                <c:pt idx="225">
                  <c:v>42745.405173611107</c:v>
                </c:pt>
                <c:pt idx="226">
                  <c:v>42745.446840277778</c:v>
                </c:pt>
                <c:pt idx="227">
                  <c:v>42745.488506944443</c:v>
                </c:pt>
                <c:pt idx="228">
                  <c:v>42745.530173611107</c:v>
                </c:pt>
                <c:pt idx="229">
                  <c:v>42745.571863425917</c:v>
                </c:pt>
                <c:pt idx="230">
                  <c:v>42745.613530092603</c:v>
                </c:pt>
                <c:pt idx="231">
                  <c:v>42745.65519675926</c:v>
                </c:pt>
                <c:pt idx="232">
                  <c:v>42745.696944444448</c:v>
                </c:pt>
                <c:pt idx="233">
                  <c:v>42745.738611111112</c:v>
                </c:pt>
                <c:pt idx="234">
                  <c:v>42745.780277777783</c:v>
                </c:pt>
                <c:pt idx="235">
                  <c:v>42745.821944444448</c:v>
                </c:pt>
                <c:pt idx="236">
                  <c:v>42745.863611111112</c:v>
                </c:pt>
                <c:pt idx="237">
                  <c:v>42745.905277777783</c:v>
                </c:pt>
                <c:pt idx="238">
                  <c:v>42745.946944444448</c:v>
                </c:pt>
                <c:pt idx="239">
                  <c:v>42745.988611111112</c:v>
                </c:pt>
                <c:pt idx="240">
                  <c:v>42746.030277777783</c:v>
                </c:pt>
                <c:pt idx="241">
                  <c:v>42746.071944444448</c:v>
                </c:pt>
                <c:pt idx="242">
                  <c:v>42746.113611111112</c:v>
                </c:pt>
                <c:pt idx="243">
                  <c:v>42746.155277777783</c:v>
                </c:pt>
                <c:pt idx="244">
                  <c:v>42746.196944444448</c:v>
                </c:pt>
                <c:pt idx="245">
                  <c:v>42746.238611111112</c:v>
                </c:pt>
                <c:pt idx="246">
                  <c:v>42746.280277777783</c:v>
                </c:pt>
                <c:pt idx="247">
                  <c:v>42746.321944444448</c:v>
                </c:pt>
                <c:pt idx="248">
                  <c:v>42746.363611111112</c:v>
                </c:pt>
                <c:pt idx="249">
                  <c:v>42746.405277777783</c:v>
                </c:pt>
                <c:pt idx="250">
                  <c:v>42746.446944444448</c:v>
                </c:pt>
                <c:pt idx="251">
                  <c:v>42746.488611111112</c:v>
                </c:pt>
                <c:pt idx="252">
                  <c:v>42746.530277777783</c:v>
                </c:pt>
                <c:pt idx="253">
                  <c:v>42746.571967592587</c:v>
                </c:pt>
                <c:pt idx="254">
                  <c:v>42746.613634259258</c:v>
                </c:pt>
                <c:pt idx="255">
                  <c:v>42746.655300925922</c:v>
                </c:pt>
                <c:pt idx="256">
                  <c:v>42746.697060185194</c:v>
                </c:pt>
                <c:pt idx="257">
                  <c:v>42746.738726851851</c:v>
                </c:pt>
                <c:pt idx="258">
                  <c:v>42746.780393518522</c:v>
                </c:pt>
                <c:pt idx="259">
                  <c:v>42746.822060185194</c:v>
                </c:pt>
                <c:pt idx="260">
                  <c:v>42746.863726851851</c:v>
                </c:pt>
                <c:pt idx="261">
                  <c:v>42746.905393518522</c:v>
                </c:pt>
                <c:pt idx="262">
                  <c:v>42746.947060185194</c:v>
                </c:pt>
                <c:pt idx="263">
                  <c:v>42746.988726851851</c:v>
                </c:pt>
                <c:pt idx="264">
                  <c:v>42747.030393518522</c:v>
                </c:pt>
                <c:pt idx="265">
                  <c:v>42747.072060185194</c:v>
                </c:pt>
                <c:pt idx="266">
                  <c:v>42747.113726851851</c:v>
                </c:pt>
                <c:pt idx="267">
                  <c:v>42747.155393518522</c:v>
                </c:pt>
                <c:pt idx="268">
                  <c:v>42747.197060185194</c:v>
                </c:pt>
                <c:pt idx="269">
                  <c:v>42747.238726851851</c:v>
                </c:pt>
                <c:pt idx="270">
                  <c:v>42747.280393518522</c:v>
                </c:pt>
                <c:pt idx="271">
                  <c:v>42747.322060185194</c:v>
                </c:pt>
                <c:pt idx="272">
                  <c:v>42747.363726851851</c:v>
                </c:pt>
                <c:pt idx="273">
                  <c:v>42747.405393518522</c:v>
                </c:pt>
                <c:pt idx="274">
                  <c:v>42747.447060185194</c:v>
                </c:pt>
                <c:pt idx="275">
                  <c:v>42747.488726851851</c:v>
                </c:pt>
                <c:pt idx="276">
                  <c:v>42747.530393518522</c:v>
                </c:pt>
                <c:pt idx="277">
                  <c:v>42747.572048611109</c:v>
                </c:pt>
                <c:pt idx="278">
                  <c:v>42747.613715277781</c:v>
                </c:pt>
                <c:pt idx="279">
                  <c:v>42747.655381944453</c:v>
                </c:pt>
                <c:pt idx="280">
                  <c:v>42747.697164351863</c:v>
                </c:pt>
                <c:pt idx="281">
                  <c:v>42747.738796296297</c:v>
                </c:pt>
                <c:pt idx="282">
                  <c:v>42747.780462962961</c:v>
                </c:pt>
                <c:pt idx="283">
                  <c:v>42747.822129629632</c:v>
                </c:pt>
                <c:pt idx="284">
                  <c:v>42747.863796296297</c:v>
                </c:pt>
                <c:pt idx="285">
                  <c:v>42747.905462962961</c:v>
                </c:pt>
                <c:pt idx="286">
                  <c:v>42747.947129629632</c:v>
                </c:pt>
                <c:pt idx="287">
                  <c:v>42747.988796296297</c:v>
                </c:pt>
                <c:pt idx="288">
                  <c:v>42748.030462962961</c:v>
                </c:pt>
                <c:pt idx="289">
                  <c:v>42748.072129629632</c:v>
                </c:pt>
                <c:pt idx="290">
                  <c:v>42748.113796296297</c:v>
                </c:pt>
                <c:pt idx="291">
                  <c:v>42748.155462962961</c:v>
                </c:pt>
                <c:pt idx="292">
                  <c:v>42748.197129629632</c:v>
                </c:pt>
                <c:pt idx="293">
                  <c:v>42748.238796296297</c:v>
                </c:pt>
                <c:pt idx="294">
                  <c:v>42748.280462962961</c:v>
                </c:pt>
                <c:pt idx="295">
                  <c:v>42748.322129629632</c:v>
                </c:pt>
                <c:pt idx="296">
                  <c:v>42748.363796296297</c:v>
                </c:pt>
                <c:pt idx="297">
                  <c:v>42748.405462962961</c:v>
                </c:pt>
                <c:pt idx="298">
                  <c:v>42748.447129629632</c:v>
                </c:pt>
                <c:pt idx="299">
                  <c:v>42748.488796296297</c:v>
                </c:pt>
                <c:pt idx="300">
                  <c:v>42748.530462962961</c:v>
                </c:pt>
                <c:pt idx="301">
                  <c:v>42748.572152777779</c:v>
                </c:pt>
                <c:pt idx="302">
                  <c:v>42748.613819444443</c:v>
                </c:pt>
                <c:pt idx="303">
                  <c:v>42748.655486111107</c:v>
                </c:pt>
                <c:pt idx="304">
                  <c:v>42748.697245370371</c:v>
                </c:pt>
                <c:pt idx="305">
                  <c:v>42748.738912037043</c:v>
                </c:pt>
                <c:pt idx="306">
                  <c:v>42748.780578703707</c:v>
                </c:pt>
                <c:pt idx="307">
                  <c:v>42748.822245370371</c:v>
                </c:pt>
                <c:pt idx="308">
                  <c:v>42748.863912037043</c:v>
                </c:pt>
                <c:pt idx="309">
                  <c:v>42748.905578703707</c:v>
                </c:pt>
                <c:pt idx="310">
                  <c:v>42748.947245370371</c:v>
                </c:pt>
                <c:pt idx="311">
                  <c:v>42748.988912037043</c:v>
                </c:pt>
                <c:pt idx="312">
                  <c:v>42749.030578703707</c:v>
                </c:pt>
                <c:pt idx="313">
                  <c:v>42749.072245370371</c:v>
                </c:pt>
                <c:pt idx="314">
                  <c:v>42749.113912037043</c:v>
                </c:pt>
                <c:pt idx="315">
                  <c:v>42749.155578703707</c:v>
                </c:pt>
                <c:pt idx="316">
                  <c:v>42749.197245370371</c:v>
                </c:pt>
                <c:pt idx="317">
                  <c:v>42749.238912037043</c:v>
                </c:pt>
                <c:pt idx="318">
                  <c:v>42749.280578703707</c:v>
                </c:pt>
                <c:pt idx="319">
                  <c:v>42749.322245370371</c:v>
                </c:pt>
                <c:pt idx="320">
                  <c:v>42749.363912037043</c:v>
                </c:pt>
                <c:pt idx="321">
                  <c:v>42749.405578703707</c:v>
                </c:pt>
                <c:pt idx="322">
                  <c:v>42749.447245370371</c:v>
                </c:pt>
                <c:pt idx="323">
                  <c:v>42749.488912037043</c:v>
                </c:pt>
                <c:pt idx="324">
                  <c:v>42749.530578703707</c:v>
                </c:pt>
                <c:pt idx="325">
                  <c:v>42749.572256944448</c:v>
                </c:pt>
                <c:pt idx="326">
                  <c:v>42749.613923611112</c:v>
                </c:pt>
                <c:pt idx="327">
                  <c:v>42749.655590277784</c:v>
                </c:pt>
                <c:pt idx="328">
                  <c:v>42749.697337962964</c:v>
                </c:pt>
                <c:pt idx="329">
                  <c:v>42749.739004629628</c:v>
                </c:pt>
                <c:pt idx="330">
                  <c:v>42749.780671296299</c:v>
                </c:pt>
                <c:pt idx="331">
                  <c:v>42749.822337962964</c:v>
                </c:pt>
                <c:pt idx="332">
                  <c:v>42749.864004629628</c:v>
                </c:pt>
                <c:pt idx="333">
                  <c:v>42749.905671296299</c:v>
                </c:pt>
                <c:pt idx="334">
                  <c:v>42749.947337962964</c:v>
                </c:pt>
                <c:pt idx="335">
                  <c:v>42749.989004629628</c:v>
                </c:pt>
                <c:pt idx="336">
                  <c:v>42750.030671296299</c:v>
                </c:pt>
                <c:pt idx="337">
                  <c:v>42750.072337962964</c:v>
                </c:pt>
                <c:pt idx="338">
                  <c:v>42750.114004629628</c:v>
                </c:pt>
                <c:pt idx="339">
                  <c:v>42750.155671296299</c:v>
                </c:pt>
                <c:pt idx="340">
                  <c:v>42750.197337962964</c:v>
                </c:pt>
                <c:pt idx="341">
                  <c:v>42750.239004629628</c:v>
                </c:pt>
                <c:pt idx="342">
                  <c:v>42750.280671296299</c:v>
                </c:pt>
                <c:pt idx="343">
                  <c:v>42750.322337962964</c:v>
                </c:pt>
                <c:pt idx="344">
                  <c:v>42750.364004629628</c:v>
                </c:pt>
                <c:pt idx="345">
                  <c:v>42750.405671296299</c:v>
                </c:pt>
                <c:pt idx="346">
                  <c:v>42750.447337962964</c:v>
                </c:pt>
                <c:pt idx="347">
                  <c:v>42750.489004629628</c:v>
                </c:pt>
                <c:pt idx="348">
                  <c:v>42750.530671296299</c:v>
                </c:pt>
                <c:pt idx="349">
                  <c:v>42750.57234953704</c:v>
                </c:pt>
                <c:pt idx="350">
                  <c:v>42750.614016203697</c:v>
                </c:pt>
                <c:pt idx="351">
                  <c:v>42750.655682870369</c:v>
                </c:pt>
                <c:pt idx="352">
                  <c:v>42750.697442129633</c:v>
                </c:pt>
                <c:pt idx="353">
                  <c:v>42750.739108796297</c:v>
                </c:pt>
                <c:pt idx="354">
                  <c:v>42750.780775462961</c:v>
                </c:pt>
                <c:pt idx="355">
                  <c:v>42750.822442129633</c:v>
                </c:pt>
                <c:pt idx="356">
                  <c:v>42750.864108796297</c:v>
                </c:pt>
                <c:pt idx="357">
                  <c:v>42750.905775462961</c:v>
                </c:pt>
                <c:pt idx="358">
                  <c:v>42750.947442129633</c:v>
                </c:pt>
                <c:pt idx="359">
                  <c:v>42750.989108796297</c:v>
                </c:pt>
                <c:pt idx="360">
                  <c:v>42751.030775462961</c:v>
                </c:pt>
                <c:pt idx="361">
                  <c:v>42751.072442129633</c:v>
                </c:pt>
                <c:pt idx="362">
                  <c:v>42751.114108796297</c:v>
                </c:pt>
                <c:pt idx="363">
                  <c:v>42751.155775462961</c:v>
                </c:pt>
                <c:pt idx="364">
                  <c:v>42751.197442129633</c:v>
                </c:pt>
                <c:pt idx="365">
                  <c:v>42751.239108796297</c:v>
                </c:pt>
                <c:pt idx="366">
                  <c:v>42751.280775462961</c:v>
                </c:pt>
                <c:pt idx="367">
                  <c:v>42751.322442129633</c:v>
                </c:pt>
                <c:pt idx="368">
                  <c:v>42751.364108796297</c:v>
                </c:pt>
                <c:pt idx="369">
                  <c:v>42751.405775462961</c:v>
                </c:pt>
                <c:pt idx="370">
                  <c:v>42751.447442129633</c:v>
                </c:pt>
                <c:pt idx="371">
                  <c:v>42751.489108796297</c:v>
                </c:pt>
                <c:pt idx="372">
                  <c:v>42751.530775462961</c:v>
                </c:pt>
                <c:pt idx="373">
                  <c:v>42751.572453703702</c:v>
                </c:pt>
                <c:pt idx="374">
                  <c:v>42751.614120370366</c:v>
                </c:pt>
                <c:pt idx="375">
                  <c:v>42751.655787037038</c:v>
                </c:pt>
                <c:pt idx="376">
                  <c:v>42751.697534722232</c:v>
                </c:pt>
                <c:pt idx="377">
                  <c:v>42751.739201388889</c:v>
                </c:pt>
                <c:pt idx="378">
                  <c:v>42751.780868055554</c:v>
                </c:pt>
                <c:pt idx="379">
                  <c:v>42751.822534722232</c:v>
                </c:pt>
                <c:pt idx="380">
                  <c:v>42751.864201388889</c:v>
                </c:pt>
                <c:pt idx="381">
                  <c:v>42751.905868055554</c:v>
                </c:pt>
                <c:pt idx="382">
                  <c:v>42751.947534722232</c:v>
                </c:pt>
                <c:pt idx="383">
                  <c:v>42751.989201388889</c:v>
                </c:pt>
                <c:pt idx="384">
                  <c:v>42752.030868055554</c:v>
                </c:pt>
                <c:pt idx="385">
                  <c:v>42752.072534722232</c:v>
                </c:pt>
                <c:pt idx="386">
                  <c:v>42752.114201388889</c:v>
                </c:pt>
                <c:pt idx="387">
                  <c:v>42752.155868055554</c:v>
                </c:pt>
                <c:pt idx="388">
                  <c:v>42752.197534722232</c:v>
                </c:pt>
                <c:pt idx="389">
                  <c:v>42752.239201388889</c:v>
                </c:pt>
                <c:pt idx="390">
                  <c:v>42752.280868055554</c:v>
                </c:pt>
                <c:pt idx="391">
                  <c:v>42752.322534722232</c:v>
                </c:pt>
                <c:pt idx="392">
                  <c:v>42752.364201388889</c:v>
                </c:pt>
                <c:pt idx="393">
                  <c:v>42752.405868055554</c:v>
                </c:pt>
                <c:pt idx="394">
                  <c:v>42752.447534722232</c:v>
                </c:pt>
                <c:pt idx="395">
                  <c:v>42752.489201388889</c:v>
                </c:pt>
                <c:pt idx="396">
                  <c:v>42752.530868055554</c:v>
                </c:pt>
                <c:pt idx="397">
                  <c:v>42752.572546296287</c:v>
                </c:pt>
                <c:pt idx="398">
                  <c:v>42752.614212962973</c:v>
                </c:pt>
                <c:pt idx="399">
                  <c:v>42752.65587962963</c:v>
                </c:pt>
                <c:pt idx="400">
                  <c:v>42752.697615740741</c:v>
                </c:pt>
                <c:pt idx="401">
                  <c:v>42752.739282407398</c:v>
                </c:pt>
                <c:pt idx="402">
                  <c:v>42752.780949074076</c:v>
                </c:pt>
                <c:pt idx="403">
                  <c:v>42752.822615740741</c:v>
                </c:pt>
                <c:pt idx="404">
                  <c:v>42752.864282407398</c:v>
                </c:pt>
                <c:pt idx="405">
                  <c:v>42752.905949074076</c:v>
                </c:pt>
                <c:pt idx="406">
                  <c:v>42752.947615740741</c:v>
                </c:pt>
                <c:pt idx="407">
                  <c:v>42752.989282407398</c:v>
                </c:pt>
                <c:pt idx="408">
                  <c:v>42753.030949074076</c:v>
                </c:pt>
                <c:pt idx="409">
                  <c:v>42753.072615740741</c:v>
                </c:pt>
                <c:pt idx="410">
                  <c:v>42753.114282407398</c:v>
                </c:pt>
                <c:pt idx="411">
                  <c:v>42753.155949074076</c:v>
                </c:pt>
                <c:pt idx="412">
                  <c:v>42753.197615740741</c:v>
                </c:pt>
                <c:pt idx="413">
                  <c:v>42753.239282407398</c:v>
                </c:pt>
                <c:pt idx="414">
                  <c:v>42753.280949074076</c:v>
                </c:pt>
                <c:pt idx="415">
                  <c:v>42753.322615740741</c:v>
                </c:pt>
                <c:pt idx="416">
                  <c:v>42753.364282407398</c:v>
                </c:pt>
                <c:pt idx="417">
                  <c:v>42753.405949074076</c:v>
                </c:pt>
                <c:pt idx="418">
                  <c:v>42753.447615740741</c:v>
                </c:pt>
                <c:pt idx="419">
                  <c:v>42753.489282407398</c:v>
                </c:pt>
                <c:pt idx="420">
                  <c:v>42753.530949074076</c:v>
                </c:pt>
                <c:pt idx="421">
                  <c:v>42753.572627314818</c:v>
                </c:pt>
                <c:pt idx="422">
                  <c:v>42753.614293981482</c:v>
                </c:pt>
                <c:pt idx="423">
                  <c:v>42753.655960648153</c:v>
                </c:pt>
                <c:pt idx="424">
                  <c:v>42753.69771990741</c:v>
                </c:pt>
                <c:pt idx="425">
                  <c:v>42753.739386574067</c:v>
                </c:pt>
                <c:pt idx="426">
                  <c:v>42753.781053240738</c:v>
                </c:pt>
                <c:pt idx="427">
                  <c:v>42753.82271990741</c:v>
                </c:pt>
                <c:pt idx="428">
                  <c:v>42753.864386574067</c:v>
                </c:pt>
                <c:pt idx="429">
                  <c:v>42753.906053240738</c:v>
                </c:pt>
                <c:pt idx="430">
                  <c:v>42753.94771990741</c:v>
                </c:pt>
                <c:pt idx="431">
                  <c:v>42753.989386574067</c:v>
                </c:pt>
                <c:pt idx="432">
                  <c:v>42754.031053240738</c:v>
                </c:pt>
                <c:pt idx="433">
                  <c:v>42754.07271990741</c:v>
                </c:pt>
                <c:pt idx="434">
                  <c:v>42754.114386574067</c:v>
                </c:pt>
                <c:pt idx="435">
                  <c:v>42754.156053240738</c:v>
                </c:pt>
                <c:pt idx="436">
                  <c:v>42754.19771990741</c:v>
                </c:pt>
                <c:pt idx="437">
                  <c:v>42754.239386574067</c:v>
                </c:pt>
                <c:pt idx="438">
                  <c:v>42754.281053240738</c:v>
                </c:pt>
                <c:pt idx="439">
                  <c:v>42754.32271990741</c:v>
                </c:pt>
                <c:pt idx="440">
                  <c:v>42754.364386574067</c:v>
                </c:pt>
                <c:pt idx="441">
                  <c:v>42754.406053240738</c:v>
                </c:pt>
                <c:pt idx="442">
                  <c:v>42754.44771990741</c:v>
                </c:pt>
                <c:pt idx="443">
                  <c:v>42754.489386574067</c:v>
                </c:pt>
                <c:pt idx="444">
                  <c:v>42754.531053240738</c:v>
                </c:pt>
                <c:pt idx="445">
                  <c:v>42754.572731481479</c:v>
                </c:pt>
                <c:pt idx="446">
                  <c:v>42754.614398148151</c:v>
                </c:pt>
                <c:pt idx="447">
                  <c:v>42754.656064814822</c:v>
                </c:pt>
                <c:pt idx="448">
                  <c:v>42754.697812500002</c:v>
                </c:pt>
                <c:pt idx="449">
                  <c:v>42754.739479166667</c:v>
                </c:pt>
                <c:pt idx="450">
                  <c:v>42754.781145833331</c:v>
                </c:pt>
                <c:pt idx="451">
                  <c:v>42754.822812500002</c:v>
                </c:pt>
                <c:pt idx="452">
                  <c:v>42754.864479166667</c:v>
                </c:pt>
                <c:pt idx="453">
                  <c:v>42754.906145833331</c:v>
                </c:pt>
                <c:pt idx="454">
                  <c:v>42754.947812500002</c:v>
                </c:pt>
                <c:pt idx="455">
                  <c:v>42754.989479166667</c:v>
                </c:pt>
                <c:pt idx="456">
                  <c:v>42755.031145833331</c:v>
                </c:pt>
                <c:pt idx="457">
                  <c:v>42755.072812500002</c:v>
                </c:pt>
                <c:pt idx="458">
                  <c:v>42755.114479166667</c:v>
                </c:pt>
                <c:pt idx="459">
                  <c:v>42755.156145833331</c:v>
                </c:pt>
                <c:pt idx="460">
                  <c:v>42755.197812500002</c:v>
                </c:pt>
                <c:pt idx="461">
                  <c:v>42755.239479166667</c:v>
                </c:pt>
                <c:pt idx="462">
                  <c:v>42755.281145833331</c:v>
                </c:pt>
                <c:pt idx="463">
                  <c:v>42755.322812500002</c:v>
                </c:pt>
                <c:pt idx="464">
                  <c:v>42755.364479166667</c:v>
                </c:pt>
                <c:pt idx="465">
                  <c:v>42755.406145833331</c:v>
                </c:pt>
                <c:pt idx="466">
                  <c:v>42755.447812500002</c:v>
                </c:pt>
                <c:pt idx="467">
                  <c:v>42755.489479166667</c:v>
                </c:pt>
                <c:pt idx="468">
                  <c:v>42755.531145833331</c:v>
                </c:pt>
                <c:pt idx="469">
                  <c:v>42755.572824074072</c:v>
                </c:pt>
                <c:pt idx="470">
                  <c:v>42755.614490740743</c:v>
                </c:pt>
                <c:pt idx="471">
                  <c:v>42755.656157407408</c:v>
                </c:pt>
                <c:pt idx="472">
                  <c:v>42755.697881944441</c:v>
                </c:pt>
                <c:pt idx="473">
                  <c:v>42755.739548611113</c:v>
                </c:pt>
                <c:pt idx="474">
                  <c:v>42755.781215277777</c:v>
                </c:pt>
                <c:pt idx="475">
                  <c:v>42755.822881944441</c:v>
                </c:pt>
                <c:pt idx="476">
                  <c:v>42755.864548611113</c:v>
                </c:pt>
                <c:pt idx="477">
                  <c:v>42755.906215277777</c:v>
                </c:pt>
                <c:pt idx="478">
                  <c:v>42755.947881944441</c:v>
                </c:pt>
                <c:pt idx="479">
                  <c:v>42755.989548611113</c:v>
                </c:pt>
                <c:pt idx="480">
                  <c:v>42756.031215277777</c:v>
                </c:pt>
                <c:pt idx="481">
                  <c:v>42756.072881944441</c:v>
                </c:pt>
                <c:pt idx="482">
                  <c:v>42756.114548611113</c:v>
                </c:pt>
                <c:pt idx="483">
                  <c:v>42756.156215277777</c:v>
                </c:pt>
                <c:pt idx="484">
                  <c:v>42756.197881944441</c:v>
                </c:pt>
                <c:pt idx="485">
                  <c:v>42756.239548611113</c:v>
                </c:pt>
                <c:pt idx="486">
                  <c:v>42756.281215277777</c:v>
                </c:pt>
                <c:pt idx="487">
                  <c:v>42756.322881944441</c:v>
                </c:pt>
                <c:pt idx="488">
                  <c:v>42756.364548611113</c:v>
                </c:pt>
                <c:pt idx="489">
                  <c:v>42756.406215277777</c:v>
                </c:pt>
                <c:pt idx="490">
                  <c:v>42756.447881944441</c:v>
                </c:pt>
                <c:pt idx="491">
                  <c:v>42756.489548611113</c:v>
                </c:pt>
                <c:pt idx="492">
                  <c:v>42756.531215277777</c:v>
                </c:pt>
                <c:pt idx="493">
                  <c:v>42756.572905092587</c:v>
                </c:pt>
                <c:pt idx="494">
                  <c:v>42756.614571759259</c:v>
                </c:pt>
                <c:pt idx="495">
                  <c:v>42756.656238425923</c:v>
                </c:pt>
                <c:pt idx="496">
                  <c:v>42756.69798611111</c:v>
                </c:pt>
                <c:pt idx="497">
                  <c:v>42756.739652777767</c:v>
                </c:pt>
                <c:pt idx="498">
                  <c:v>42756.781319444453</c:v>
                </c:pt>
                <c:pt idx="499">
                  <c:v>42756.82298611111</c:v>
                </c:pt>
                <c:pt idx="500">
                  <c:v>42756.864652777767</c:v>
                </c:pt>
                <c:pt idx="501">
                  <c:v>42756.906319444453</c:v>
                </c:pt>
                <c:pt idx="502">
                  <c:v>42756.94798611111</c:v>
                </c:pt>
                <c:pt idx="503">
                  <c:v>42756.989652777767</c:v>
                </c:pt>
                <c:pt idx="504">
                  <c:v>42757.031319444453</c:v>
                </c:pt>
                <c:pt idx="505">
                  <c:v>42757.07298611111</c:v>
                </c:pt>
                <c:pt idx="506">
                  <c:v>42757.114652777767</c:v>
                </c:pt>
                <c:pt idx="507">
                  <c:v>42757.156319444453</c:v>
                </c:pt>
                <c:pt idx="508">
                  <c:v>42757.19798611111</c:v>
                </c:pt>
                <c:pt idx="509">
                  <c:v>42757.239652777767</c:v>
                </c:pt>
                <c:pt idx="510">
                  <c:v>42757.281319444453</c:v>
                </c:pt>
                <c:pt idx="511">
                  <c:v>42757.32298611111</c:v>
                </c:pt>
                <c:pt idx="512">
                  <c:v>42757.364652777767</c:v>
                </c:pt>
                <c:pt idx="513">
                  <c:v>42757.406319444453</c:v>
                </c:pt>
                <c:pt idx="514">
                  <c:v>42757.44798611111</c:v>
                </c:pt>
                <c:pt idx="515">
                  <c:v>42757.489652777767</c:v>
                </c:pt>
                <c:pt idx="516">
                  <c:v>42757.531319444453</c:v>
                </c:pt>
                <c:pt idx="517">
                  <c:v>42757.573009259257</c:v>
                </c:pt>
                <c:pt idx="518">
                  <c:v>42757.614675925928</c:v>
                </c:pt>
                <c:pt idx="519">
                  <c:v>42757.656342592592</c:v>
                </c:pt>
                <c:pt idx="520">
                  <c:v>42757.69809027778</c:v>
                </c:pt>
                <c:pt idx="521">
                  <c:v>42757.739756944437</c:v>
                </c:pt>
                <c:pt idx="522">
                  <c:v>42757.781423611108</c:v>
                </c:pt>
                <c:pt idx="523">
                  <c:v>42757.82309027778</c:v>
                </c:pt>
                <c:pt idx="524">
                  <c:v>42757.864756944437</c:v>
                </c:pt>
                <c:pt idx="525">
                  <c:v>42757.906423611108</c:v>
                </c:pt>
                <c:pt idx="526">
                  <c:v>42757.94809027778</c:v>
                </c:pt>
                <c:pt idx="527">
                  <c:v>42757.989756944437</c:v>
                </c:pt>
                <c:pt idx="528">
                  <c:v>42758.031423611108</c:v>
                </c:pt>
                <c:pt idx="529">
                  <c:v>42758.07309027778</c:v>
                </c:pt>
                <c:pt idx="530">
                  <c:v>42758.114756944437</c:v>
                </c:pt>
                <c:pt idx="531">
                  <c:v>42758.156423611108</c:v>
                </c:pt>
                <c:pt idx="532">
                  <c:v>42758.19809027778</c:v>
                </c:pt>
                <c:pt idx="533">
                  <c:v>42758.239756944437</c:v>
                </c:pt>
                <c:pt idx="534">
                  <c:v>42758.281423611108</c:v>
                </c:pt>
                <c:pt idx="535">
                  <c:v>42758.32309027778</c:v>
                </c:pt>
                <c:pt idx="536">
                  <c:v>42758.364756944437</c:v>
                </c:pt>
                <c:pt idx="537">
                  <c:v>42758.406423611108</c:v>
                </c:pt>
                <c:pt idx="538">
                  <c:v>42758.44809027778</c:v>
                </c:pt>
                <c:pt idx="539">
                  <c:v>42758.489756944437</c:v>
                </c:pt>
                <c:pt idx="540">
                  <c:v>42758.531423611108</c:v>
                </c:pt>
                <c:pt idx="541">
                  <c:v>42758.573078703703</c:v>
                </c:pt>
                <c:pt idx="542">
                  <c:v>42758.614745370367</c:v>
                </c:pt>
                <c:pt idx="543">
                  <c:v>42758.656412037039</c:v>
                </c:pt>
                <c:pt idx="544">
                  <c:v>42758.698217592602</c:v>
                </c:pt>
                <c:pt idx="545">
                  <c:v>42758.739849537043</c:v>
                </c:pt>
                <c:pt idx="546">
                  <c:v>42758.7815162037</c:v>
                </c:pt>
                <c:pt idx="547">
                  <c:v>42758.823182870372</c:v>
                </c:pt>
                <c:pt idx="548">
                  <c:v>42758.864849537043</c:v>
                </c:pt>
                <c:pt idx="549">
                  <c:v>42758.9065162037</c:v>
                </c:pt>
                <c:pt idx="550">
                  <c:v>42758.948182870372</c:v>
                </c:pt>
                <c:pt idx="551">
                  <c:v>42758.989849537043</c:v>
                </c:pt>
                <c:pt idx="552">
                  <c:v>42759.0315162037</c:v>
                </c:pt>
                <c:pt idx="553">
                  <c:v>42759.073182870372</c:v>
                </c:pt>
                <c:pt idx="554">
                  <c:v>42759.114849537043</c:v>
                </c:pt>
                <c:pt idx="555">
                  <c:v>42759.1565162037</c:v>
                </c:pt>
                <c:pt idx="556">
                  <c:v>42759.198182870372</c:v>
                </c:pt>
                <c:pt idx="557">
                  <c:v>42759.239849537043</c:v>
                </c:pt>
                <c:pt idx="558">
                  <c:v>42759.2815162037</c:v>
                </c:pt>
                <c:pt idx="559">
                  <c:v>42759.323182870372</c:v>
                </c:pt>
                <c:pt idx="560">
                  <c:v>42759.364849537043</c:v>
                </c:pt>
                <c:pt idx="561">
                  <c:v>42759.4065162037</c:v>
                </c:pt>
                <c:pt idx="562">
                  <c:v>42759.448182870372</c:v>
                </c:pt>
                <c:pt idx="563">
                  <c:v>42759.489849537043</c:v>
                </c:pt>
                <c:pt idx="564">
                  <c:v>42759.5315162037</c:v>
                </c:pt>
                <c:pt idx="565">
                  <c:v>42759.573182870372</c:v>
                </c:pt>
                <c:pt idx="566">
                  <c:v>42759.614849537043</c:v>
                </c:pt>
                <c:pt idx="567">
                  <c:v>42759.6565162037</c:v>
                </c:pt>
                <c:pt idx="568">
                  <c:v>42759.698263888888</c:v>
                </c:pt>
                <c:pt idx="569">
                  <c:v>42759.739930555559</c:v>
                </c:pt>
                <c:pt idx="570">
                  <c:v>42759.781597222223</c:v>
                </c:pt>
                <c:pt idx="571">
                  <c:v>42759.823263888888</c:v>
                </c:pt>
                <c:pt idx="572">
                  <c:v>42759.864930555559</c:v>
                </c:pt>
                <c:pt idx="573">
                  <c:v>42759.906597222223</c:v>
                </c:pt>
                <c:pt idx="574">
                  <c:v>42759.948263888888</c:v>
                </c:pt>
                <c:pt idx="575">
                  <c:v>42759.989930555559</c:v>
                </c:pt>
                <c:pt idx="576">
                  <c:v>42760.031597222223</c:v>
                </c:pt>
                <c:pt idx="577">
                  <c:v>42760.073263888888</c:v>
                </c:pt>
                <c:pt idx="578">
                  <c:v>42760.114930555559</c:v>
                </c:pt>
                <c:pt idx="579">
                  <c:v>42760.156597222223</c:v>
                </c:pt>
                <c:pt idx="580">
                  <c:v>42760.198263888888</c:v>
                </c:pt>
                <c:pt idx="581">
                  <c:v>42760.239930555559</c:v>
                </c:pt>
                <c:pt idx="582">
                  <c:v>42760.281597222223</c:v>
                </c:pt>
                <c:pt idx="583">
                  <c:v>42760.323263888888</c:v>
                </c:pt>
                <c:pt idx="584">
                  <c:v>42760.364930555559</c:v>
                </c:pt>
                <c:pt idx="585">
                  <c:v>42760.406597222223</c:v>
                </c:pt>
                <c:pt idx="586">
                  <c:v>42760.448263888888</c:v>
                </c:pt>
                <c:pt idx="587">
                  <c:v>42760.489930555559</c:v>
                </c:pt>
                <c:pt idx="588">
                  <c:v>42760.531597222223</c:v>
                </c:pt>
                <c:pt idx="589">
                  <c:v>42760.573263888888</c:v>
                </c:pt>
                <c:pt idx="590">
                  <c:v>42760.614930555559</c:v>
                </c:pt>
                <c:pt idx="591">
                  <c:v>42760.656597222223</c:v>
                </c:pt>
                <c:pt idx="592">
                  <c:v>42760.69835648148</c:v>
                </c:pt>
                <c:pt idx="593">
                  <c:v>42760.740023148152</c:v>
                </c:pt>
                <c:pt idx="594">
                  <c:v>42760.781689814823</c:v>
                </c:pt>
                <c:pt idx="595">
                  <c:v>42760.82335648148</c:v>
                </c:pt>
                <c:pt idx="596">
                  <c:v>42760.865023148152</c:v>
                </c:pt>
                <c:pt idx="597">
                  <c:v>42760.906689814823</c:v>
                </c:pt>
                <c:pt idx="598">
                  <c:v>42760.94835648148</c:v>
                </c:pt>
                <c:pt idx="599">
                  <c:v>42760.990023148152</c:v>
                </c:pt>
                <c:pt idx="600">
                  <c:v>42761.031689814823</c:v>
                </c:pt>
                <c:pt idx="601">
                  <c:v>42761.07335648148</c:v>
                </c:pt>
                <c:pt idx="602">
                  <c:v>42761.115023148152</c:v>
                </c:pt>
                <c:pt idx="603">
                  <c:v>42761.156689814823</c:v>
                </c:pt>
                <c:pt idx="604">
                  <c:v>42761.19835648148</c:v>
                </c:pt>
                <c:pt idx="605">
                  <c:v>42761.240023148152</c:v>
                </c:pt>
                <c:pt idx="606">
                  <c:v>42761.281689814823</c:v>
                </c:pt>
                <c:pt idx="607">
                  <c:v>42761.32335648148</c:v>
                </c:pt>
                <c:pt idx="608">
                  <c:v>42761.365023148152</c:v>
                </c:pt>
                <c:pt idx="609">
                  <c:v>42761.406689814823</c:v>
                </c:pt>
                <c:pt idx="610">
                  <c:v>42761.44835648148</c:v>
                </c:pt>
                <c:pt idx="611">
                  <c:v>42761.490023148152</c:v>
                </c:pt>
                <c:pt idx="612">
                  <c:v>42761.531689814823</c:v>
                </c:pt>
                <c:pt idx="613">
                  <c:v>42761.573379629634</c:v>
                </c:pt>
                <c:pt idx="614">
                  <c:v>42761.615046296298</c:v>
                </c:pt>
                <c:pt idx="615">
                  <c:v>42761.656712962962</c:v>
                </c:pt>
                <c:pt idx="616">
                  <c:v>42761.698449074072</c:v>
                </c:pt>
                <c:pt idx="617">
                  <c:v>42761.740115740737</c:v>
                </c:pt>
                <c:pt idx="618">
                  <c:v>42761.781782407408</c:v>
                </c:pt>
                <c:pt idx="619">
                  <c:v>42761.823449074072</c:v>
                </c:pt>
                <c:pt idx="620">
                  <c:v>42761.865115740737</c:v>
                </c:pt>
                <c:pt idx="621">
                  <c:v>42761.906782407408</c:v>
                </c:pt>
                <c:pt idx="622">
                  <c:v>42761.948449074072</c:v>
                </c:pt>
                <c:pt idx="623">
                  <c:v>42761.990115740737</c:v>
                </c:pt>
                <c:pt idx="624">
                  <c:v>42762.031782407408</c:v>
                </c:pt>
                <c:pt idx="625">
                  <c:v>42762.073449074072</c:v>
                </c:pt>
                <c:pt idx="626">
                  <c:v>42762.115115740737</c:v>
                </c:pt>
                <c:pt idx="627">
                  <c:v>42762.156782407408</c:v>
                </c:pt>
                <c:pt idx="628">
                  <c:v>42762.198449074072</c:v>
                </c:pt>
                <c:pt idx="629">
                  <c:v>42762.240115740737</c:v>
                </c:pt>
                <c:pt idx="630">
                  <c:v>42762.281782407408</c:v>
                </c:pt>
                <c:pt idx="631">
                  <c:v>42762.323449074072</c:v>
                </c:pt>
                <c:pt idx="632">
                  <c:v>42762.365115740737</c:v>
                </c:pt>
                <c:pt idx="633">
                  <c:v>42762.406782407408</c:v>
                </c:pt>
                <c:pt idx="634">
                  <c:v>42762.448449074072</c:v>
                </c:pt>
                <c:pt idx="635">
                  <c:v>42762.490115740737</c:v>
                </c:pt>
                <c:pt idx="636">
                  <c:v>42762.531782407408</c:v>
                </c:pt>
                <c:pt idx="637">
                  <c:v>42762.573472222219</c:v>
                </c:pt>
                <c:pt idx="638">
                  <c:v>42762.61513888889</c:v>
                </c:pt>
                <c:pt idx="639">
                  <c:v>42762.656805555547</c:v>
                </c:pt>
                <c:pt idx="640">
                  <c:v>42762.698530092603</c:v>
                </c:pt>
                <c:pt idx="641">
                  <c:v>42762.74019675926</c:v>
                </c:pt>
                <c:pt idx="642">
                  <c:v>42762.781863425917</c:v>
                </c:pt>
                <c:pt idx="643">
                  <c:v>42762.823530092603</c:v>
                </c:pt>
                <c:pt idx="644">
                  <c:v>42762.86519675926</c:v>
                </c:pt>
                <c:pt idx="645">
                  <c:v>42762.906863425917</c:v>
                </c:pt>
                <c:pt idx="646">
                  <c:v>42762.948530092603</c:v>
                </c:pt>
                <c:pt idx="647">
                  <c:v>42762.99019675926</c:v>
                </c:pt>
                <c:pt idx="648">
                  <c:v>42763.031863425917</c:v>
                </c:pt>
                <c:pt idx="649">
                  <c:v>42763.073530092603</c:v>
                </c:pt>
                <c:pt idx="650">
                  <c:v>42763.11519675926</c:v>
                </c:pt>
                <c:pt idx="651">
                  <c:v>42763.156863425917</c:v>
                </c:pt>
                <c:pt idx="652">
                  <c:v>42763.198530092603</c:v>
                </c:pt>
                <c:pt idx="653">
                  <c:v>42763.24019675926</c:v>
                </c:pt>
                <c:pt idx="654">
                  <c:v>42763.281863425917</c:v>
                </c:pt>
                <c:pt idx="655">
                  <c:v>42763.323530092603</c:v>
                </c:pt>
                <c:pt idx="656">
                  <c:v>42763.36519675926</c:v>
                </c:pt>
                <c:pt idx="657">
                  <c:v>42763.406863425917</c:v>
                </c:pt>
                <c:pt idx="658">
                  <c:v>42763.448530092603</c:v>
                </c:pt>
                <c:pt idx="659">
                  <c:v>42763.49019675926</c:v>
                </c:pt>
                <c:pt idx="660">
                  <c:v>42763.531863425917</c:v>
                </c:pt>
                <c:pt idx="661">
                  <c:v>42763.573553240742</c:v>
                </c:pt>
                <c:pt idx="662">
                  <c:v>42763.615219907413</c:v>
                </c:pt>
                <c:pt idx="663">
                  <c:v>42763.656886574077</c:v>
                </c:pt>
                <c:pt idx="664">
                  <c:v>42763.698622685188</c:v>
                </c:pt>
                <c:pt idx="665">
                  <c:v>42763.740289351852</c:v>
                </c:pt>
                <c:pt idx="666">
                  <c:v>42763.781956018523</c:v>
                </c:pt>
                <c:pt idx="667">
                  <c:v>42763.823622685188</c:v>
                </c:pt>
                <c:pt idx="668">
                  <c:v>42763.865335648137</c:v>
                </c:pt>
                <c:pt idx="669">
                  <c:v>42763.906967592593</c:v>
                </c:pt>
                <c:pt idx="670">
                  <c:v>42763.948634259257</c:v>
                </c:pt>
                <c:pt idx="671">
                  <c:v>42763.990300925929</c:v>
                </c:pt>
                <c:pt idx="672">
                  <c:v>42764.031967592593</c:v>
                </c:pt>
                <c:pt idx="673">
                  <c:v>42764.073634259257</c:v>
                </c:pt>
                <c:pt idx="674">
                  <c:v>42764.115300925929</c:v>
                </c:pt>
                <c:pt idx="675">
                  <c:v>42764.156967592593</c:v>
                </c:pt>
                <c:pt idx="676">
                  <c:v>42764.198634259257</c:v>
                </c:pt>
                <c:pt idx="677">
                  <c:v>42764.240300925929</c:v>
                </c:pt>
                <c:pt idx="678">
                  <c:v>42764.281967592593</c:v>
                </c:pt>
                <c:pt idx="679">
                  <c:v>42764.323634259257</c:v>
                </c:pt>
                <c:pt idx="680">
                  <c:v>42764.365300925929</c:v>
                </c:pt>
                <c:pt idx="681">
                  <c:v>42764.406967592593</c:v>
                </c:pt>
                <c:pt idx="682">
                  <c:v>42764.448634259257</c:v>
                </c:pt>
                <c:pt idx="683">
                  <c:v>42764.490300925929</c:v>
                </c:pt>
                <c:pt idx="684">
                  <c:v>42764.531967592593</c:v>
                </c:pt>
                <c:pt idx="685">
                  <c:v>42764.573657407411</c:v>
                </c:pt>
                <c:pt idx="686">
                  <c:v>42764.615324074082</c:v>
                </c:pt>
                <c:pt idx="687">
                  <c:v>42764.656990740739</c:v>
                </c:pt>
                <c:pt idx="688">
                  <c:v>42764.698750000003</c:v>
                </c:pt>
                <c:pt idx="689">
                  <c:v>42764.740416666667</c:v>
                </c:pt>
                <c:pt idx="690">
                  <c:v>42764.782083333332</c:v>
                </c:pt>
                <c:pt idx="691">
                  <c:v>42764.823750000003</c:v>
                </c:pt>
                <c:pt idx="692">
                  <c:v>42764.865416666667</c:v>
                </c:pt>
                <c:pt idx="693">
                  <c:v>42764.907083333332</c:v>
                </c:pt>
                <c:pt idx="694">
                  <c:v>42764.948750000003</c:v>
                </c:pt>
                <c:pt idx="695">
                  <c:v>42764.990416666667</c:v>
                </c:pt>
                <c:pt idx="696">
                  <c:v>42765.032083333332</c:v>
                </c:pt>
                <c:pt idx="697">
                  <c:v>42765.073750000003</c:v>
                </c:pt>
                <c:pt idx="698">
                  <c:v>42765.115416666667</c:v>
                </c:pt>
                <c:pt idx="699">
                  <c:v>42765.157083333332</c:v>
                </c:pt>
                <c:pt idx="700">
                  <c:v>42765.198750000003</c:v>
                </c:pt>
                <c:pt idx="701">
                  <c:v>42765.240416666667</c:v>
                </c:pt>
                <c:pt idx="702">
                  <c:v>42765.282083333332</c:v>
                </c:pt>
                <c:pt idx="703">
                  <c:v>42765.323750000003</c:v>
                </c:pt>
                <c:pt idx="704">
                  <c:v>42765.365416666667</c:v>
                </c:pt>
                <c:pt idx="705">
                  <c:v>42765.407083333332</c:v>
                </c:pt>
                <c:pt idx="706">
                  <c:v>42765.448750000003</c:v>
                </c:pt>
                <c:pt idx="707">
                  <c:v>42765.490416666667</c:v>
                </c:pt>
                <c:pt idx="708">
                  <c:v>42765.532083333332</c:v>
                </c:pt>
                <c:pt idx="709">
                  <c:v>42765.573773148149</c:v>
                </c:pt>
                <c:pt idx="710">
                  <c:v>42765.615439814806</c:v>
                </c:pt>
                <c:pt idx="711">
                  <c:v>42765.657106481478</c:v>
                </c:pt>
                <c:pt idx="712">
                  <c:v>42765.698854166672</c:v>
                </c:pt>
                <c:pt idx="713">
                  <c:v>42765.740520833337</c:v>
                </c:pt>
                <c:pt idx="714">
                  <c:v>42765.782187500001</c:v>
                </c:pt>
                <c:pt idx="715">
                  <c:v>42765.823854166672</c:v>
                </c:pt>
                <c:pt idx="716">
                  <c:v>42765.865520833337</c:v>
                </c:pt>
                <c:pt idx="717">
                  <c:v>42765.907187500001</c:v>
                </c:pt>
                <c:pt idx="718">
                  <c:v>42765.948854166672</c:v>
                </c:pt>
                <c:pt idx="719">
                  <c:v>42765.990520833337</c:v>
                </c:pt>
                <c:pt idx="720">
                  <c:v>42766.032187500001</c:v>
                </c:pt>
                <c:pt idx="721">
                  <c:v>42766.073854166672</c:v>
                </c:pt>
                <c:pt idx="722">
                  <c:v>42766.115520833337</c:v>
                </c:pt>
                <c:pt idx="723">
                  <c:v>42766.157187500001</c:v>
                </c:pt>
                <c:pt idx="724">
                  <c:v>42766.198854166672</c:v>
                </c:pt>
                <c:pt idx="725">
                  <c:v>42766.240520833337</c:v>
                </c:pt>
                <c:pt idx="726">
                  <c:v>42766.282187500001</c:v>
                </c:pt>
                <c:pt idx="727">
                  <c:v>42766.323854166672</c:v>
                </c:pt>
                <c:pt idx="728">
                  <c:v>42766.365520833337</c:v>
                </c:pt>
                <c:pt idx="729">
                  <c:v>42766.407187500001</c:v>
                </c:pt>
                <c:pt idx="730">
                  <c:v>42766.448854166672</c:v>
                </c:pt>
                <c:pt idx="731">
                  <c:v>42766.490520833337</c:v>
                </c:pt>
                <c:pt idx="732">
                  <c:v>42766.532187500001</c:v>
                </c:pt>
                <c:pt idx="733">
                  <c:v>42766.573877314811</c:v>
                </c:pt>
                <c:pt idx="734">
                  <c:v>42766.615543981483</c:v>
                </c:pt>
                <c:pt idx="735">
                  <c:v>42766.657210648147</c:v>
                </c:pt>
                <c:pt idx="736">
                  <c:v>42766.698969907397</c:v>
                </c:pt>
                <c:pt idx="737">
                  <c:v>42766.740636574083</c:v>
                </c:pt>
                <c:pt idx="738">
                  <c:v>42766.78230324074</c:v>
                </c:pt>
                <c:pt idx="739">
                  <c:v>42766.823969907397</c:v>
                </c:pt>
                <c:pt idx="740">
                  <c:v>42766.865636574083</c:v>
                </c:pt>
                <c:pt idx="741">
                  <c:v>42766.90730324074</c:v>
                </c:pt>
                <c:pt idx="742">
                  <c:v>42766.948969907397</c:v>
                </c:pt>
                <c:pt idx="743">
                  <c:v>42766.990636574083</c:v>
                </c:pt>
                <c:pt idx="744">
                  <c:v>42767.03230324074</c:v>
                </c:pt>
                <c:pt idx="745">
                  <c:v>42767.073969907397</c:v>
                </c:pt>
                <c:pt idx="746">
                  <c:v>42767.115636574083</c:v>
                </c:pt>
                <c:pt idx="747">
                  <c:v>42767.15730324074</c:v>
                </c:pt>
                <c:pt idx="748">
                  <c:v>42767.198969907397</c:v>
                </c:pt>
                <c:pt idx="749">
                  <c:v>42767.240636574083</c:v>
                </c:pt>
                <c:pt idx="750">
                  <c:v>42767.28230324074</c:v>
                </c:pt>
                <c:pt idx="751">
                  <c:v>42767.323969907397</c:v>
                </c:pt>
                <c:pt idx="752">
                  <c:v>42767.365636574083</c:v>
                </c:pt>
                <c:pt idx="753">
                  <c:v>42767.40730324074</c:v>
                </c:pt>
                <c:pt idx="754">
                  <c:v>42767.448969907397</c:v>
                </c:pt>
                <c:pt idx="755">
                  <c:v>42767.490636574083</c:v>
                </c:pt>
                <c:pt idx="756">
                  <c:v>42767.53230324074</c:v>
                </c:pt>
                <c:pt idx="757">
                  <c:v>42767.573993055557</c:v>
                </c:pt>
                <c:pt idx="758">
                  <c:v>42767.615659722222</c:v>
                </c:pt>
                <c:pt idx="759">
                  <c:v>42767.657326388893</c:v>
                </c:pt>
                <c:pt idx="760">
                  <c:v>42767.699097222219</c:v>
                </c:pt>
                <c:pt idx="761">
                  <c:v>42767.740763888891</c:v>
                </c:pt>
                <c:pt idx="762">
                  <c:v>42767.782430555562</c:v>
                </c:pt>
                <c:pt idx="763">
                  <c:v>42767.824097222219</c:v>
                </c:pt>
                <c:pt idx="764">
                  <c:v>42767.865763888891</c:v>
                </c:pt>
                <c:pt idx="765">
                  <c:v>42767.907430555562</c:v>
                </c:pt>
                <c:pt idx="766">
                  <c:v>42767.949097222219</c:v>
                </c:pt>
                <c:pt idx="767">
                  <c:v>42767.990763888891</c:v>
                </c:pt>
                <c:pt idx="768">
                  <c:v>42768.032430555562</c:v>
                </c:pt>
                <c:pt idx="769">
                  <c:v>42768.074097222219</c:v>
                </c:pt>
                <c:pt idx="770">
                  <c:v>42768.115763888891</c:v>
                </c:pt>
                <c:pt idx="771">
                  <c:v>42768.157430555562</c:v>
                </c:pt>
                <c:pt idx="772">
                  <c:v>42768.199097222219</c:v>
                </c:pt>
                <c:pt idx="773">
                  <c:v>42768.240763888891</c:v>
                </c:pt>
                <c:pt idx="774">
                  <c:v>42768.282430555562</c:v>
                </c:pt>
                <c:pt idx="775">
                  <c:v>42768.324097222219</c:v>
                </c:pt>
                <c:pt idx="776">
                  <c:v>42768.365763888891</c:v>
                </c:pt>
                <c:pt idx="777">
                  <c:v>42768.407430555562</c:v>
                </c:pt>
                <c:pt idx="778">
                  <c:v>42768.449097222219</c:v>
                </c:pt>
                <c:pt idx="779">
                  <c:v>42768.490763888891</c:v>
                </c:pt>
                <c:pt idx="780">
                  <c:v>42768.532430555562</c:v>
                </c:pt>
                <c:pt idx="781">
                  <c:v>42768.574120370373</c:v>
                </c:pt>
                <c:pt idx="782">
                  <c:v>42768.615787037037</c:v>
                </c:pt>
                <c:pt idx="783">
                  <c:v>42768.657453703701</c:v>
                </c:pt>
                <c:pt idx="784">
                  <c:v>42768.699212962973</c:v>
                </c:pt>
                <c:pt idx="785">
                  <c:v>42768.740879629629</c:v>
                </c:pt>
                <c:pt idx="786">
                  <c:v>42768.782546296286</c:v>
                </c:pt>
                <c:pt idx="787">
                  <c:v>42768.824212962973</c:v>
                </c:pt>
                <c:pt idx="788">
                  <c:v>42768.865879629629</c:v>
                </c:pt>
                <c:pt idx="789">
                  <c:v>42768.907546296286</c:v>
                </c:pt>
                <c:pt idx="790">
                  <c:v>42768.949212962973</c:v>
                </c:pt>
                <c:pt idx="791">
                  <c:v>42768.990879629629</c:v>
                </c:pt>
                <c:pt idx="792">
                  <c:v>42769.032546296286</c:v>
                </c:pt>
                <c:pt idx="793">
                  <c:v>42769.074212962973</c:v>
                </c:pt>
                <c:pt idx="794">
                  <c:v>42769.115879629629</c:v>
                </c:pt>
                <c:pt idx="795">
                  <c:v>42769.157546296286</c:v>
                </c:pt>
                <c:pt idx="796">
                  <c:v>42769.199212962973</c:v>
                </c:pt>
                <c:pt idx="797">
                  <c:v>42769.240879629629</c:v>
                </c:pt>
                <c:pt idx="798">
                  <c:v>42769.282546296286</c:v>
                </c:pt>
                <c:pt idx="799">
                  <c:v>42769.324212962973</c:v>
                </c:pt>
                <c:pt idx="800">
                  <c:v>42769.365879629629</c:v>
                </c:pt>
                <c:pt idx="801">
                  <c:v>42769.407546296286</c:v>
                </c:pt>
                <c:pt idx="802">
                  <c:v>42769.449212962973</c:v>
                </c:pt>
                <c:pt idx="803">
                  <c:v>42769.490879629629</c:v>
                </c:pt>
                <c:pt idx="804">
                  <c:v>42769.532546296286</c:v>
                </c:pt>
                <c:pt idx="805">
                  <c:v>42769.574236111112</c:v>
                </c:pt>
                <c:pt idx="806">
                  <c:v>42769.615902777783</c:v>
                </c:pt>
                <c:pt idx="807">
                  <c:v>42769.657569444447</c:v>
                </c:pt>
                <c:pt idx="808">
                  <c:v>42769.699328703697</c:v>
                </c:pt>
                <c:pt idx="809">
                  <c:v>42769.740995370368</c:v>
                </c:pt>
                <c:pt idx="810">
                  <c:v>42769.78266203704</c:v>
                </c:pt>
                <c:pt idx="811">
                  <c:v>42769.824328703697</c:v>
                </c:pt>
                <c:pt idx="812">
                  <c:v>42769.865995370368</c:v>
                </c:pt>
                <c:pt idx="813">
                  <c:v>42769.90766203704</c:v>
                </c:pt>
                <c:pt idx="814">
                  <c:v>42769.949328703697</c:v>
                </c:pt>
                <c:pt idx="815">
                  <c:v>42769.990995370368</c:v>
                </c:pt>
                <c:pt idx="816">
                  <c:v>42770.03266203704</c:v>
                </c:pt>
                <c:pt idx="817">
                  <c:v>42770.074328703697</c:v>
                </c:pt>
                <c:pt idx="818">
                  <c:v>42770.115995370368</c:v>
                </c:pt>
                <c:pt idx="819">
                  <c:v>42770.15766203704</c:v>
                </c:pt>
                <c:pt idx="820">
                  <c:v>42770.199328703697</c:v>
                </c:pt>
                <c:pt idx="821">
                  <c:v>42770.240995370368</c:v>
                </c:pt>
                <c:pt idx="822">
                  <c:v>42770.28266203704</c:v>
                </c:pt>
                <c:pt idx="823">
                  <c:v>42770.324328703697</c:v>
                </c:pt>
                <c:pt idx="824">
                  <c:v>42770.365995370368</c:v>
                </c:pt>
                <c:pt idx="825">
                  <c:v>42770.40766203704</c:v>
                </c:pt>
                <c:pt idx="826">
                  <c:v>42770.449328703697</c:v>
                </c:pt>
                <c:pt idx="827">
                  <c:v>42770.490995370368</c:v>
                </c:pt>
                <c:pt idx="828">
                  <c:v>42770.53266203704</c:v>
                </c:pt>
                <c:pt idx="829">
                  <c:v>42770.574340277781</c:v>
                </c:pt>
                <c:pt idx="830">
                  <c:v>42770.616006944438</c:v>
                </c:pt>
                <c:pt idx="831">
                  <c:v>42770.657673611109</c:v>
                </c:pt>
                <c:pt idx="832">
                  <c:v>42770.699432870373</c:v>
                </c:pt>
                <c:pt idx="833">
                  <c:v>42770.741099537037</c:v>
                </c:pt>
                <c:pt idx="834">
                  <c:v>42770.782766203702</c:v>
                </c:pt>
                <c:pt idx="835">
                  <c:v>42770.824432870373</c:v>
                </c:pt>
                <c:pt idx="836">
                  <c:v>42770.866099537037</c:v>
                </c:pt>
                <c:pt idx="837">
                  <c:v>42770.907766203702</c:v>
                </c:pt>
                <c:pt idx="838">
                  <c:v>42770.949432870373</c:v>
                </c:pt>
                <c:pt idx="839">
                  <c:v>42770.991099537037</c:v>
                </c:pt>
                <c:pt idx="840">
                  <c:v>42771.032766203702</c:v>
                </c:pt>
                <c:pt idx="841">
                  <c:v>42771.074432870373</c:v>
                </c:pt>
                <c:pt idx="842">
                  <c:v>42771.116099537037</c:v>
                </c:pt>
                <c:pt idx="843">
                  <c:v>42771.157766203702</c:v>
                </c:pt>
                <c:pt idx="844">
                  <c:v>42771.199432870373</c:v>
                </c:pt>
                <c:pt idx="845">
                  <c:v>42771.241099537037</c:v>
                </c:pt>
                <c:pt idx="846">
                  <c:v>42771.282766203702</c:v>
                </c:pt>
                <c:pt idx="847">
                  <c:v>42771.324432870373</c:v>
                </c:pt>
                <c:pt idx="848">
                  <c:v>42771.366099537037</c:v>
                </c:pt>
                <c:pt idx="849">
                  <c:v>42771.407766203702</c:v>
                </c:pt>
                <c:pt idx="850">
                  <c:v>42771.449432870373</c:v>
                </c:pt>
                <c:pt idx="851">
                  <c:v>42771.491099537037</c:v>
                </c:pt>
                <c:pt idx="852">
                  <c:v>42771.532766203702</c:v>
                </c:pt>
                <c:pt idx="853">
                  <c:v>42771.574432870373</c:v>
                </c:pt>
                <c:pt idx="854">
                  <c:v>42771.616099537037</c:v>
                </c:pt>
                <c:pt idx="855">
                  <c:v>42771.657766203702</c:v>
                </c:pt>
                <c:pt idx="856">
                  <c:v>42771.699537037042</c:v>
                </c:pt>
                <c:pt idx="857">
                  <c:v>42771.741203703707</c:v>
                </c:pt>
                <c:pt idx="858">
                  <c:v>42771.782870370371</c:v>
                </c:pt>
                <c:pt idx="859">
                  <c:v>42771.824537037042</c:v>
                </c:pt>
                <c:pt idx="860">
                  <c:v>42771.866203703707</c:v>
                </c:pt>
                <c:pt idx="861">
                  <c:v>42771.907870370371</c:v>
                </c:pt>
                <c:pt idx="862">
                  <c:v>42771.949537037042</c:v>
                </c:pt>
                <c:pt idx="863">
                  <c:v>42771.991203703707</c:v>
                </c:pt>
                <c:pt idx="864">
                  <c:v>42772.032870370371</c:v>
                </c:pt>
                <c:pt idx="865">
                  <c:v>42772.074537037042</c:v>
                </c:pt>
                <c:pt idx="866">
                  <c:v>42772.116203703707</c:v>
                </c:pt>
                <c:pt idx="867">
                  <c:v>42772.157870370371</c:v>
                </c:pt>
                <c:pt idx="868">
                  <c:v>42772.199537037042</c:v>
                </c:pt>
                <c:pt idx="869">
                  <c:v>42772.241203703707</c:v>
                </c:pt>
                <c:pt idx="870">
                  <c:v>42772.282870370371</c:v>
                </c:pt>
                <c:pt idx="871">
                  <c:v>42772.324537037042</c:v>
                </c:pt>
                <c:pt idx="872">
                  <c:v>42772.366203703707</c:v>
                </c:pt>
                <c:pt idx="873">
                  <c:v>42772.407870370371</c:v>
                </c:pt>
                <c:pt idx="874">
                  <c:v>42772.449537037042</c:v>
                </c:pt>
                <c:pt idx="875">
                  <c:v>42772.491203703707</c:v>
                </c:pt>
                <c:pt idx="876">
                  <c:v>42772.532870370371</c:v>
                </c:pt>
                <c:pt idx="877">
                  <c:v>42772.574525462973</c:v>
                </c:pt>
                <c:pt idx="878">
                  <c:v>42772.61619212963</c:v>
                </c:pt>
                <c:pt idx="879">
                  <c:v>42772.657858796287</c:v>
                </c:pt>
                <c:pt idx="880">
                  <c:v>42772.699675925927</c:v>
                </c:pt>
                <c:pt idx="881">
                  <c:v>42772.741307870368</c:v>
                </c:pt>
                <c:pt idx="882">
                  <c:v>42772.78297453704</c:v>
                </c:pt>
                <c:pt idx="883">
                  <c:v>42772.824641203697</c:v>
                </c:pt>
                <c:pt idx="884">
                  <c:v>42772.866307870368</c:v>
                </c:pt>
                <c:pt idx="885">
                  <c:v>42772.90797453704</c:v>
                </c:pt>
                <c:pt idx="886">
                  <c:v>42772.949641203697</c:v>
                </c:pt>
                <c:pt idx="887">
                  <c:v>42772.991307870368</c:v>
                </c:pt>
                <c:pt idx="888">
                  <c:v>42773.03297453704</c:v>
                </c:pt>
                <c:pt idx="889">
                  <c:v>42773.074641203697</c:v>
                </c:pt>
                <c:pt idx="890">
                  <c:v>42773.116307870368</c:v>
                </c:pt>
                <c:pt idx="891">
                  <c:v>42773.15797453704</c:v>
                </c:pt>
                <c:pt idx="892">
                  <c:v>42773.199641203697</c:v>
                </c:pt>
                <c:pt idx="893">
                  <c:v>42773.241307870368</c:v>
                </c:pt>
                <c:pt idx="894">
                  <c:v>42773.28297453704</c:v>
                </c:pt>
                <c:pt idx="895">
                  <c:v>42773.324641203697</c:v>
                </c:pt>
                <c:pt idx="896">
                  <c:v>42773.366307870368</c:v>
                </c:pt>
                <c:pt idx="897">
                  <c:v>42773.40797453704</c:v>
                </c:pt>
                <c:pt idx="898">
                  <c:v>42773.449641203697</c:v>
                </c:pt>
                <c:pt idx="899">
                  <c:v>42773.491307870368</c:v>
                </c:pt>
                <c:pt idx="900">
                  <c:v>42773.53297453704</c:v>
                </c:pt>
                <c:pt idx="901">
                  <c:v>42773.574664351851</c:v>
                </c:pt>
                <c:pt idx="902">
                  <c:v>42773.616331018522</c:v>
                </c:pt>
                <c:pt idx="903">
                  <c:v>42773.657997685194</c:v>
                </c:pt>
                <c:pt idx="904">
                  <c:v>42773.699756944443</c:v>
                </c:pt>
                <c:pt idx="905">
                  <c:v>42773.741423611107</c:v>
                </c:pt>
                <c:pt idx="906">
                  <c:v>42773.783090277779</c:v>
                </c:pt>
                <c:pt idx="907">
                  <c:v>42773.824756944443</c:v>
                </c:pt>
                <c:pt idx="908">
                  <c:v>42773.866423611107</c:v>
                </c:pt>
                <c:pt idx="909">
                  <c:v>42773.908090277779</c:v>
                </c:pt>
                <c:pt idx="910">
                  <c:v>42773.949756944443</c:v>
                </c:pt>
                <c:pt idx="911">
                  <c:v>42773.991423611107</c:v>
                </c:pt>
                <c:pt idx="912">
                  <c:v>42774.033090277779</c:v>
                </c:pt>
                <c:pt idx="913">
                  <c:v>42774.074756944443</c:v>
                </c:pt>
                <c:pt idx="914">
                  <c:v>42774.116423611107</c:v>
                </c:pt>
                <c:pt idx="915">
                  <c:v>42774.158090277779</c:v>
                </c:pt>
                <c:pt idx="916">
                  <c:v>42774.199756944443</c:v>
                </c:pt>
                <c:pt idx="917">
                  <c:v>42774.241423611107</c:v>
                </c:pt>
                <c:pt idx="918">
                  <c:v>42774.283090277779</c:v>
                </c:pt>
                <c:pt idx="919">
                  <c:v>42774.324756944443</c:v>
                </c:pt>
                <c:pt idx="920">
                  <c:v>42774.366423611107</c:v>
                </c:pt>
                <c:pt idx="921">
                  <c:v>42774.408090277779</c:v>
                </c:pt>
                <c:pt idx="922">
                  <c:v>42774.449756944443</c:v>
                </c:pt>
                <c:pt idx="923">
                  <c:v>42774.491423611107</c:v>
                </c:pt>
                <c:pt idx="924">
                  <c:v>42774.533090277779</c:v>
                </c:pt>
                <c:pt idx="925">
                  <c:v>42774.574780092589</c:v>
                </c:pt>
                <c:pt idx="926">
                  <c:v>42774.616446759261</c:v>
                </c:pt>
                <c:pt idx="927">
                  <c:v>42774.658113425918</c:v>
                </c:pt>
                <c:pt idx="928">
                  <c:v>42774.699872685182</c:v>
                </c:pt>
                <c:pt idx="929">
                  <c:v>42774.741539351853</c:v>
                </c:pt>
                <c:pt idx="930">
                  <c:v>42774.783206018517</c:v>
                </c:pt>
                <c:pt idx="931">
                  <c:v>42774.824872685182</c:v>
                </c:pt>
                <c:pt idx="932">
                  <c:v>42774.866539351853</c:v>
                </c:pt>
                <c:pt idx="933">
                  <c:v>42774.908206018517</c:v>
                </c:pt>
                <c:pt idx="934">
                  <c:v>42774.949872685182</c:v>
                </c:pt>
                <c:pt idx="935">
                  <c:v>42774.991539351853</c:v>
                </c:pt>
                <c:pt idx="936">
                  <c:v>42775.033206018517</c:v>
                </c:pt>
                <c:pt idx="937">
                  <c:v>42775.074872685182</c:v>
                </c:pt>
                <c:pt idx="938">
                  <c:v>42775.116539351853</c:v>
                </c:pt>
                <c:pt idx="939">
                  <c:v>42775.158206018517</c:v>
                </c:pt>
                <c:pt idx="940">
                  <c:v>42775.199872685182</c:v>
                </c:pt>
                <c:pt idx="941">
                  <c:v>42775.241539351853</c:v>
                </c:pt>
                <c:pt idx="942">
                  <c:v>42775.283206018517</c:v>
                </c:pt>
                <c:pt idx="943">
                  <c:v>42775.324872685182</c:v>
                </c:pt>
                <c:pt idx="944">
                  <c:v>42775.366539351853</c:v>
                </c:pt>
                <c:pt idx="945">
                  <c:v>42775.408206018517</c:v>
                </c:pt>
                <c:pt idx="946">
                  <c:v>42775.449872685182</c:v>
                </c:pt>
                <c:pt idx="947">
                  <c:v>42775.491539351853</c:v>
                </c:pt>
                <c:pt idx="948">
                  <c:v>42775.533206018517</c:v>
                </c:pt>
                <c:pt idx="949">
                  <c:v>42775.574884259258</c:v>
                </c:pt>
                <c:pt idx="950">
                  <c:v>42775.616550925923</c:v>
                </c:pt>
                <c:pt idx="951">
                  <c:v>42775.658217592587</c:v>
                </c:pt>
                <c:pt idx="952">
                  <c:v>42775.699965277781</c:v>
                </c:pt>
                <c:pt idx="953">
                  <c:v>42775.741631944453</c:v>
                </c:pt>
                <c:pt idx="954">
                  <c:v>42775.78329861111</c:v>
                </c:pt>
                <c:pt idx="955">
                  <c:v>42775.824965277781</c:v>
                </c:pt>
                <c:pt idx="956">
                  <c:v>42775.866631944453</c:v>
                </c:pt>
                <c:pt idx="957">
                  <c:v>42775.90829861111</c:v>
                </c:pt>
                <c:pt idx="958">
                  <c:v>42775.949965277781</c:v>
                </c:pt>
                <c:pt idx="959">
                  <c:v>42775.991631944453</c:v>
                </c:pt>
                <c:pt idx="960">
                  <c:v>42776.03329861111</c:v>
                </c:pt>
                <c:pt idx="961">
                  <c:v>42776.074965277781</c:v>
                </c:pt>
                <c:pt idx="962">
                  <c:v>42776.116631944453</c:v>
                </c:pt>
                <c:pt idx="963">
                  <c:v>42776.15829861111</c:v>
                </c:pt>
                <c:pt idx="964">
                  <c:v>42776.199965277781</c:v>
                </c:pt>
                <c:pt idx="965">
                  <c:v>42776.241631944453</c:v>
                </c:pt>
                <c:pt idx="966">
                  <c:v>42776.28329861111</c:v>
                </c:pt>
                <c:pt idx="967">
                  <c:v>42776.324965277781</c:v>
                </c:pt>
                <c:pt idx="968">
                  <c:v>42776.366631944453</c:v>
                </c:pt>
                <c:pt idx="969">
                  <c:v>42776.40829861111</c:v>
                </c:pt>
                <c:pt idx="970">
                  <c:v>42776.449965277781</c:v>
                </c:pt>
                <c:pt idx="971">
                  <c:v>42776.491631944453</c:v>
                </c:pt>
                <c:pt idx="972">
                  <c:v>42776.53329861111</c:v>
                </c:pt>
                <c:pt idx="973">
                  <c:v>42776.574988425928</c:v>
                </c:pt>
                <c:pt idx="974">
                  <c:v>42776.616655092592</c:v>
                </c:pt>
                <c:pt idx="975">
                  <c:v>42776.658321759263</c:v>
                </c:pt>
                <c:pt idx="976">
                  <c:v>42776.70008101852</c:v>
                </c:pt>
                <c:pt idx="977">
                  <c:v>42776.741747685177</c:v>
                </c:pt>
                <c:pt idx="978">
                  <c:v>42776.783414351848</c:v>
                </c:pt>
                <c:pt idx="979">
                  <c:v>42776.82508101852</c:v>
                </c:pt>
                <c:pt idx="980">
                  <c:v>42776.866747685177</c:v>
                </c:pt>
                <c:pt idx="981">
                  <c:v>42776.908414351848</c:v>
                </c:pt>
                <c:pt idx="982">
                  <c:v>42776.95008101852</c:v>
                </c:pt>
                <c:pt idx="983">
                  <c:v>42776.991747685177</c:v>
                </c:pt>
                <c:pt idx="984">
                  <c:v>42777.033414351848</c:v>
                </c:pt>
                <c:pt idx="985">
                  <c:v>42777.07508101852</c:v>
                </c:pt>
                <c:pt idx="986">
                  <c:v>42777.116747685177</c:v>
                </c:pt>
                <c:pt idx="987">
                  <c:v>42777.158414351848</c:v>
                </c:pt>
                <c:pt idx="988">
                  <c:v>42777.20008101852</c:v>
                </c:pt>
                <c:pt idx="989">
                  <c:v>42777.241747685177</c:v>
                </c:pt>
                <c:pt idx="990">
                  <c:v>42777.283414351848</c:v>
                </c:pt>
                <c:pt idx="991">
                  <c:v>42777.32508101852</c:v>
                </c:pt>
                <c:pt idx="992">
                  <c:v>42777.366747685177</c:v>
                </c:pt>
                <c:pt idx="993">
                  <c:v>42777.408414351848</c:v>
                </c:pt>
                <c:pt idx="994">
                  <c:v>42777.45008101852</c:v>
                </c:pt>
                <c:pt idx="995">
                  <c:v>42777.491747685177</c:v>
                </c:pt>
                <c:pt idx="996">
                  <c:v>42777.533414351848</c:v>
                </c:pt>
                <c:pt idx="997">
                  <c:v>42777.575104166674</c:v>
                </c:pt>
                <c:pt idx="998">
                  <c:v>42777.616770833331</c:v>
                </c:pt>
                <c:pt idx="999">
                  <c:v>42777.658437500002</c:v>
                </c:pt>
                <c:pt idx="1000">
                  <c:v>42777.700231481482</c:v>
                </c:pt>
                <c:pt idx="1001">
                  <c:v>42777.741898148153</c:v>
                </c:pt>
                <c:pt idx="1002">
                  <c:v>42777.783564814818</c:v>
                </c:pt>
                <c:pt idx="1003">
                  <c:v>42777.825231481482</c:v>
                </c:pt>
                <c:pt idx="1004">
                  <c:v>42777.866898148153</c:v>
                </c:pt>
                <c:pt idx="1005">
                  <c:v>42777.908564814818</c:v>
                </c:pt>
                <c:pt idx="1006">
                  <c:v>42777.950231481482</c:v>
                </c:pt>
                <c:pt idx="1007">
                  <c:v>42777.991898148153</c:v>
                </c:pt>
                <c:pt idx="1008">
                  <c:v>42778.033564814818</c:v>
                </c:pt>
                <c:pt idx="1009">
                  <c:v>42778.075231481482</c:v>
                </c:pt>
                <c:pt idx="1010">
                  <c:v>42778.116898148153</c:v>
                </c:pt>
                <c:pt idx="1011">
                  <c:v>42778.158564814818</c:v>
                </c:pt>
                <c:pt idx="1012">
                  <c:v>42778.200231481482</c:v>
                </c:pt>
                <c:pt idx="1013">
                  <c:v>42778.241898148153</c:v>
                </c:pt>
                <c:pt idx="1014">
                  <c:v>42778.283564814818</c:v>
                </c:pt>
                <c:pt idx="1015">
                  <c:v>42778.325231481482</c:v>
                </c:pt>
                <c:pt idx="1016">
                  <c:v>42778.366898148153</c:v>
                </c:pt>
                <c:pt idx="1017">
                  <c:v>42778.408564814818</c:v>
                </c:pt>
                <c:pt idx="1018">
                  <c:v>42778.450231481482</c:v>
                </c:pt>
                <c:pt idx="1019">
                  <c:v>42778.491898148153</c:v>
                </c:pt>
                <c:pt idx="1020">
                  <c:v>42778.533564814818</c:v>
                </c:pt>
                <c:pt idx="1021">
                  <c:v>42778.575219907398</c:v>
                </c:pt>
                <c:pt idx="1022">
                  <c:v>42778.616886574076</c:v>
                </c:pt>
                <c:pt idx="1023">
                  <c:v>42778.658553240741</c:v>
                </c:pt>
                <c:pt idx="1024">
                  <c:v>42778.700358796297</c:v>
                </c:pt>
                <c:pt idx="1025">
                  <c:v>42778.741990740738</c:v>
                </c:pt>
                <c:pt idx="1026">
                  <c:v>42778.78365740741</c:v>
                </c:pt>
                <c:pt idx="1027">
                  <c:v>42778.825324074067</c:v>
                </c:pt>
                <c:pt idx="1028">
                  <c:v>42778.866990740738</c:v>
                </c:pt>
                <c:pt idx="1029">
                  <c:v>42778.90865740741</c:v>
                </c:pt>
                <c:pt idx="1030">
                  <c:v>42778.950324074067</c:v>
                </c:pt>
                <c:pt idx="1031">
                  <c:v>42778.991990740738</c:v>
                </c:pt>
                <c:pt idx="1032">
                  <c:v>42779.03365740741</c:v>
                </c:pt>
                <c:pt idx="1033">
                  <c:v>42779.075324074067</c:v>
                </c:pt>
                <c:pt idx="1034">
                  <c:v>42779.116990740738</c:v>
                </c:pt>
                <c:pt idx="1035">
                  <c:v>42779.15865740741</c:v>
                </c:pt>
                <c:pt idx="1036">
                  <c:v>42779.200324074067</c:v>
                </c:pt>
                <c:pt idx="1037">
                  <c:v>42779.241990740738</c:v>
                </c:pt>
                <c:pt idx="1038">
                  <c:v>42779.28365740741</c:v>
                </c:pt>
                <c:pt idx="1039">
                  <c:v>42779.325324074067</c:v>
                </c:pt>
                <c:pt idx="1040">
                  <c:v>42779.366990740738</c:v>
                </c:pt>
                <c:pt idx="1041">
                  <c:v>42779.40865740741</c:v>
                </c:pt>
                <c:pt idx="1042">
                  <c:v>42779.450324074067</c:v>
                </c:pt>
                <c:pt idx="1043">
                  <c:v>42779.491990740738</c:v>
                </c:pt>
                <c:pt idx="1044">
                  <c:v>42779.53365740741</c:v>
                </c:pt>
                <c:pt idx="1045">
                  <c:v>42779.57534722222</c:v>
                </c:pt>
                <c:pt idx="1046">
                  <c:v>42779.617013888892</c:v>
                </c:pt>
                <c:pt idx="1047">
                  <c:v>42779.658680555563</c:v>
                </c:pt>
                <c:pt idx="1048">
                  <c:v>42779.70045138889</c:v>
                </c:pt>
                <c:pt idx="1049">
                  <c:v>42779.742118055547</c:v>
                </c:pt>
                <c:pt idx="1050">
                  <c:v>42779.783784722233</c:v>
                </c:pt>
                <c:pt idx="1051">
                  <c:v>42779.82545138889</c:v>
                </c:pt>
                <c:pt idx="1052">
                  <c:v>42779.867118055547</c:v>
                </c:pt>
                <c:pt idx="1053">
                  <c:v>42779.908784722233</c:v>
                </c:pt>
                <c:pt idx="1054">
                  <c:v>42779.95045138889</c:v>
                </c:pt>
                <c:pt idx="1055">
                  <c:v>42779.992118055547</c:v>
                </c:pt>
                <c:pt idx="1056">
                  <c:v>42780.033784722233</c:v>
                </c:pt>
                <c:pt idx="1057">
                  <c:v>42780.07545138889</c:v>
                </c:pt>
                <c:pt idx="1058">
                  <c:v>42780.117118055547</c:v>
                </c:pt>
                <c:pt idx="1059">
                  <c:v>42780.158784722233</c:v>
                </c:pt>
                <c:pt idx="1060">
                  <c:v>42780.20045138889</c:v>
                </c:pt>
                <c:pt idx="1061">
                  <c:v>42780.242118055547</c:v>
                </c:pt>
                <c:pt idx="1062">
                  <c:v>42780.283784722233</c:v>
                </c:pt>
                <c:pt idx="1063">
                  <c:v>42780.32545138889</c:v>
                </c:pt>
                <c:pt idx="1064">
                  <c:v>42780.367118055547</c:v>
                </c:pt>
                <c:pt idx="1065">
                  <c:v>42780.408784722233</c:v>
                </c:pt>
                <c:pt idx="1066">
                  <c:v>42780.45045138889</c:v>
                </c:pt>
                <c:pt idx="1067">
                  <c:v>42780.492118055547</c:v>
                </c:pt>
                <c:pt idx="1068">
                  <c:v>42780.533784722233</c:v>
                </c:pt>
                <c:pt idx="1069">
                  <c:v>42780.575474537043</c:v>
                </c:pt>
                <c:pt idx="1070">
                  <c:v>42780.6171412037</c:v>
                </c:pt>
                <c:pt idx="1071">
                  <c:v>42780.658807870372</c:v>
                </c:pt>
                <c:pt idx="1072">
                  <c:v>42780.700543981482</c:v>
                </c:pt>
                <c:pt idx="1073">
                  <c:v>42780.742210648154</c:v>
                </c:pt>
                <c:pt idx="1074">
                  <c:v>42780.783877314818</c:v>
                </c:pt>
                <c:pt idx="1075">
                  <c:v>42780.825543981482</c:v>
                </c:pt>
                <c:pt idx="1076">
                  <c:v>42780.867210648154</c:v>
                </c:pt>
                <c:pt idx="1077">
                  <c:v>42780.908877314818</c:v>
                </c:pt>
                <c:pt idx="1078">
                  <c:v>42780.950543981482</c:v>
                </c:pt>
                <c:pt idx="1079">
                  <c:v>42780.992210648154</c:v>
                </c:pt>
                <c:pt idx="1080">
                  <c:v>42781.033877314818</c:v>
                </c:pt>
                <c:pt idx="1081">
                  <c:v>42781.075543981482</c:v>
                </c:pt>
                <c:pt idx="1082">
                  <c:v>42781.117210648154</c:v>
                </c:pt>
                <c:pt idx="1083">
                  <c:v>42781.158877314818</c:v>
                </c:pt>
                <c:pt idx="1084">
                  <c:v>42781.200543981482</c:v>
                </c:pt>
                <c:pt idx="1085">
                  <c:v>42781.242210648154</c:v>
                </c:pt>
                <c:pt idx="1086">
                  <c:v>42781.283877314818</c:v>
                </c:pt>
                <c:pt idx="1087">
                  <c:v>42781.325543981482</c:v>
                </c:pt>
                <c:pt idx="1088">
                  <c:v>42781.367210648154</c:v>
                </c:pt>
                <c:pt idx="1089">
                  <c:v>42781.408877314818</c:v>
                </c:pt>
                <c:pt idx="1090">
                  <c:v>42781.450543981482</c:v>
                </c:pt>
                <c:pt idx="1091">
                  <c:v>42781.492210648154</c:v>
                </c:pt>
                <c:pt idx="1092">
                  <c:v>42781.533877314818</c:v>
                </c:pt>
                <c:pt idx="1093">
                  <c:v>42781.575567129628</c:v>
                </c:pt>
                <c:pt idx="1094">
                  <c:v>42781.6172337963</c:v>
                </c:pt>
                <c:pt idx="1095">
                  <c:v>42781.658900462957</c:v>
                </c:pt>
                <c:pt idx="1096">
                  <c:v>42781.700624999998</c:v>
                </c:pt>
                <c:pt idx="1097">
                  <c:v>42781.742291666669</c:v>
                </c:pt>
                <c:pt idx="1098">
                  <c:v>42781.783958333333</c:v>
                </c:pt>
                <c:pt idx="1099">
                  <c:v>42781.825624999998</c:v>
                </c:pt>
                <c:pt idx="1100">
                  <c:v>42781.867291666669</c:v>
                </c:pt>
                <c:pt idx="1101">
                  <c:v>42781.908958333333</c:v>
                </c:pt>
                <c:pt idx="1102">
                  <c:v>42781.950624999998</c:v>
                </c:pt>
                <c:pt idx="1103">
                  <c:v>42781.992291666669</c:v>
                </c:pt>
                <c:pt idx="1104">
                  <c:v>42782.033958333333</c:v>
                </c:pt>
                <c:pt idx="1105">
                  <c:v>42782.075624999998</c:v>
                </c:pt>
                <c:pt idx="1106">
                  <c:v>42782.117291666669</c:v>
                </c:pt>
                <c:pt idx="1107">
                  <c:v>42782.158958333333</c:v>
                </c:pt>
                <c:pt idx="1108">
                  <c:v>42782.200624999998</c:v>
                </c:pt>
                <c:pt idx="1109">
                  <c:v>42782.242291666669</c:v>
                </c:pt>
                <c:pt idx="1110">
                  <c:v>42782.283958333333</c:v>
                </c:pt>
                <c:pt idx="1111">
                  <c:v>42782.325624999998</c:v>
                </c:pt>
                <c:pt idx="1112">
                  <c:v>42782.367291666669</c:v>
                </c:pt>
                <c:pt idx="1113">
                  <c:v>42782.408958333333</c:v>
                </c:pt>
                <c:pt idx="1114">
                  <c:v>42782.450624999998</c:v>
                </c:pt>
                <c:pt idx="1115">
                  <c:v>42782.492291666669</c:v>
                </c:pt>
                <c:pt idx="1116">
                  <c:v>42782.533958333333</c:v>
                </c:pt>
                <c:pt idx="1117">
                  <c:v>42782.575648148151</c:v>
                </c:pt>
                <c:pt idx="1118">
                  <c:v>42782.617314814823</c:v>
                </c:pt>
                <c:pt idx="1119">
                  <c:v>42782.65898148148</c:v>
                </c:pt>
                <c:pt idx="1120">
                  <c:v>42782.700752314813</c:v>
                </c:pt>
                <c:pt idx="1121">
                  <c:v>42782.742418981477</c:v>
                </c:pt>
                <c:pt idx="1122">
                  <c:v>42782.784085648149</c:v>
                </c:pt>
                <c:pt idx="1123">
                  <c:v>42782.825752314813</c:v>
                </c:pt>
                <c:pt idx="1124">
                  <c:v>42782.867418981477</c:v>
                </c:pt>
                <c:pt idx="1125">
                  <c:v>42782.909085648149</c:v>
                </c:pt>
                <c:pt idx="1126">
                  <c:v>42782.950752314813</c:v>
                </c:pt>
                <c:pt idx="1127">
                  <c:v>42782.992418981477</c:v>
                </c:pt>
                <c:pt idx="1128">
                  <c:v>42783.034085648149</c:v>
                </c:pt>
                <c:pt idx="1129">
                  <c:v>42783.075752314813</c:v>
                </c:pt>
                <c:pt idx="1130">
                  <c:v>42783.117418981477</c:v>
                </c:pt>
                <c:pt idx="1131">
                  <c:v>42783.159085648149</c:v>
                </c:pt>
                <c:pt idx="1132">
                  <c:v>42783.200752314813</c:v>
                </c:pt>
                <c:pt idx="1133">
                  <c:v>42783.242418981477</c:v>
                </c:pt>
                <c:pt idx="1134">
                  <c:v>42783.284085648149</c:v>
                </c:pt>
                <c:pt idx="1135">
                  <c:v>42783.325752314813</c:v>
                </c:pt>
                <c:pt idx="1136">
                  <c:v>42783.367418981477</c:v>
                </c:pt>
                <c:pt idx="1137">
                  <c:v>42783.409085648149</c:v>
                </c:pt>
                <c:pt idx="1138">
                  <c:v>42783.450752314813</c:v>
                </c:pt>
                <c:pt idx="1139">
                  <c:v>42783.492418981477</c:v>
                </c:pt>
                <c:pt idx="1140">
                  <c:v>42783.534085648149</c:v>
                </c:pt>
                <c:pt idx="1141">
                  <c:v>42783.57576388889</c:v>
                </c:pt>
                <c:pt idx="1142">
                  <c:v>42783.617430555547</c:v>
                </c:pt>
                <c:pt idx="1143">
                  <c:v>42783.659097222233</c:v>
                </c:pt>
                <c:pt idx="1144">
                  <c:v>42783.700868055559</c:v>
                </c:pt>
                <c:pt idx="1145">
                  <c:v>42783.742534722223</c:v>
                </c:pt>
                <c:pt idx="1146">
                  <c:v>42783.784201388888</c:v>
                </c:pt>
                <c:pt idx="1147">
                  <c:v>42783.825868055559</c:v>
                </c:pt>
                <c:pt idx="1148">
                  <c:v>42783.867534722223</c:v>
                </c:pt>
                <c:pt idx="1149">
                  <c:v>42783.909201388888</c:v>
                </c:pt>
                <c:pt idx="1150">
                  <c:v>42783.950868055559</c:v>
                </c:pt>
                <c:pt idx="1151">
                  <c:v>42783.992534722223</c:v>
                </c:pt>
                <c:pt idx="1152">
                  <c:v>42784.034201388888</c:v>
                </c:pt>
                <c:pt idx="1153">
                  <c:v>42784.075868055559</c:v>
                </c:pt>
                <c:pt idx="1154">
                  <c:v>42784.117534722223</c:v>
                </c:pt>
                <c:pt idx="1155">
                  <c:v>42784.159201388888</c:v>
                </c:pt>
                <c:pt idx="1156">
                  <c:v>42784.200868055559</c:v>
                </c:pt>
                <c:pt idx="1157">
                  <c:v>42784.242534722223</c:v>
                </c:pt>
                <c:pt idx="1158">
                  <c:v>42784.284201388888</c:v>
                </c:pt>
                <c:pt idx="1159">
                  <c:v>42784.325868055559</c:v>
                </c:pt>
                <c:pt idx="1160">
                  <c:v>42784.367534722223</c:v>
                </c:pt>
                <c:pt idx="1161">
                  <c:v>42784.409201388888</c:v>
                </c:pt>
                <c:pt idx="1162">
                  <c:v>42784.450868055559</c:v>
                </c:pt>
                <c:pt idx="1163">
                  <c:v>42784.492534722223</c:v>
                </c:pt>
                <c:pt idx="1164">
                  <c:v>42784.534201388888</c:v>
                </c:pt>
                <c:pt idx="1165">
                  <c:v>42784.575879629629</c:v>
                </c:pt>
                <c:pt idx="1166">
                  <c:v>42784.617546296293</c:v>
                </c:pt>
                <c:pt idx="1167">
                  <c:v>42784.659212962957</c:v>
                </c:pt>
                <c:pt idx="1168">
                  <c:v>42784.700937499998</c:v>
                </c:pt>
                <c:pt idx="1169">
                  <c:v>42784.742604166669</c:v>
                </c:pt>
                <c:pt idx="1170">
                  <c:v>42784.784270833326</c:v>
                </c:pt>
                <c:pt idx="1171">
                  <c:v>42784.825937499998</c:v>
                </c:pt>
                <c:pt idx="1172">
                  <c:v>42784.867604166669</c:v>
                </c:pt>
                <c:pt idx="1173">
                  <c:v>42784.909270833326</c:v>
                </c:pt>
                <c:pt idx="1174">
                  <c:v>42784.950937499998</c:v>
                </c:pt>
                <c:pt idx="1175">
                  <c:v>42784.992604166669</c:v>
                </c:pt>
                <c:pt idx="1176">
                  <c:v>42785.034270833326</c:v>
                </c:pt>
                <c:pt idx="1177">
                  <c:v>42785.075937499998</c:v>
                </c:pt>
                <c:pt idx="1178">
                  <c:v>42785.117604166669</c:v>
                </c:pt>
                <c:pt idx="1179">
                  <c:v>42785.159270833326</c:v>
                </c:pt>
                <c:pt idx="1180">
                  <c:v>42785.200937499998</c:v>
                </c:pt>
                <c:pt idx="1181">
                  <c:v>42785.242604166669</c:v>
                </c:pt>
                <c:pt idx="1182">
                  <c:v>42785.284270833326</c:v>
                </c:pt>
                <c:pt idx="1183">
                  <c:v>42785.325937499998</c:v>
                </c:pt>
                <c:pt idx="1184">
                  <c:v>42785.367604166669</c:v>
                </c:pt>
                <c:pt idx="1185">
                  <c:v>42785.409270833326</c:v>
                </c:pt>
                <c:pt idx="1186">
                  <c:v>42785.450937499998</c:v>
                </c:pt>
                <c:pt idx="1187">
                  <c:v>42785.492604166669</c:v>
                </c:pt>
                <c:pt idx="1188">
                  <c:v>42785.534270833326</c:v>
                </c:pt>
                <c:pt idx="1189">
                  <c:v>42785.575949074067</c:v>
                </c:pt>
                <c:pt idx="1190">
                  <c:v>42785.617615740739</c:v>
                </c:pt>
                <c:pt idx="1191">
                  <c:v>42785.659282407411</c:v>
                </c:pt>
                <c:pt idx="1192">
                  <c:v>42785.701041666667</c:v>
                </c:pt>
                <c:pt idx="1193">
                  <c:v>42785.742708333331</c:v>
                </c:pt>
                <c:pt idx="1194">
                  <c:v>42785.784375000003</c:v>
                </c:pt>
                <c:pt idx="1195">
                  <c:v>42785.826041666667</c:v>
                </c:pt>
                <c:pt idx="1196">
                  <c:v>42785.867708333331</c:v>
                </c:pt>
                <c:pt idx="1197">
                  <c:v>42785.909375000003</c:v>
                </c:pt>
                <c:pt idx="1198">
                  <c:v>42785.951041666667</c:v>
                </c:pt>
                <c:pt idx="1199">
                  <c:v>42785.992708333331</c:v>
                </c:pt>
                <c:pt idx="1200">
                  <c:v>42786.034375000003</c:v>
                </c:pt>
                <c:pt idx="1201">
                  <c:v>42786.076041666667</c:v>
                </c:pt>
                <c:pt idx="1202">
                  <c:v>42786.117708333331</c:v>
                </c:pt>
                <c:pt idx="1203">
                  <c:v>42786.159375000003</c:v>
                </c:pt>
                <c:pt idx="1204">
                  <c:v>42786.201041666667</c:v>
                </c:pt>
                <c:pt idx="1205">
                  <c:v>42786.242708333331</c:v>
                </c:pt>
                <c:pt idx="1206">
                  <c:v>42786.284375000003</c:v>
                </c:pt>
                <c:pt idx="1207">
                  <c:v>42786.326041666667</c:v>
                </c:pt>
                <c:pt idx="1208">
                  <c:v>42786.367708333331</c:v>
                </c:pt>
                <c:pt idx="1209">
                  <c:v>42786.409375000003</c:v>
                </c:pt>
                <c:pt idx="1210">
                  <c:v>42786.451041666667</c:v>
                </c:pt>
                <c:pt idx="1211">
                  <c:v>42786.492708333331</c:v>
                </c:pt>
                <c:pt idx="1212">
                  <c:v>42786.534375000003</c:v>
                </c:pt>
                <c:pt idx="1213">
                  <c:v>42786.576053240737</c:v>
                </c:pt>
                <c:pt idx="1214">
                  <c:v>42786.617719907408</c:v>
                </c:pt>
                <c:pt idx="1215">
                  <c:v>42786.659386574072</c:v>
                </c:pt>
                <c:pt idx="1216">
                  <c:v>42786.701145833344</c:v>
                </c:pt>
                <c:pt idx="1217">
                  <c:v>42786.742812500001</c:v>
                </c:pt>
                <c:pt idx="1218">
                  <c:v>42786.784479166658</c:v>
                </c:pt>
                <c:pt idx="1219">
                  <c:v>42786.826145833344</c:v>
                </c:pt>
                <c:pt idx="1220">
                  <c:v>42786.867812500001</c:v>
                </c:pt>
                <c:pt idx="1221">
                  <c:v>42786.909479166658</c:v>
                </c:pt>
                <c:pt idx="1222">
                  <c:v>42786.951145833344</c:v>
                </c:pt>
                <c:pt idx="1223">
                  <c:v>42786.992812500001</c:v>
                </c:pt>
                <c:pt idx="1224">
                  <c:v>42787.034479166658</c:v>
                </c:pt>
                <c:pt idx="1225">
                  <c:v>42787.076145833344</c:v>
                </c:pt>
                <c:pt idx="1226">
                  <c:v>42787.117812500001</c:v>
                </c:pt>
                <c:pt idx="1227">
                  <c:v>42787.159479166658</c:v>
                </c:pt>
                <c:pt idx="1228">
                  <c:v>42787.201145833344</c:v>
                </c:pt>
                <c:pt idx="1229">
                  <c:v>42787.242812500001</c:v>
                </c:pt>
                <c:pt idx="1230">
                  <c:v>42787.284479166658</c:v>
                </c:pt>
                <c:pt idx="1231">
                  <c:v>42787.326145833344</c:v>
                </c:pt>
                <c:pt idx="1232">
                  <c:v>42787.367812500001</c:v>
                </c:pt>
                <c:pt idx="1233">
                  <c:v>42787.409479166658</c:v>
                </c:pt>
                <c:pt idx="1234">
                  <c:v>42787.451145833344</c:v>
                </c:pt>
                <c:pt idx="1235">
                  <c:v>42787.492812500001</c:v>
                </c:pt>
                <c:pt idx="1236">
                  <c:v>42787.534479166658</c:v>
                </c:pt>
                <c:pt idx="1237">
                  <c:v>42787.576157407413</c:v>
                </c:pt>
                <c:pt idx="1238">
                  <c:v>42787.617824074077</c:v>
                </c:pt>
                <c:pt idx="1239">
                  <c:v>42787.659490740742</c:v>
                </c:pt>
                <c:pt idx="1240">
                  <c:v>42787.701261574082</c:v>
                </c:pt>
                <c:pt idx="1241">
                  <c:v>42787.742928240739</c:v>
                </c:pt>
                <c:pt idx="1242">
                  <c:v>42787.784594907411</c:v>
                </c:pt>
                <c:pt idx="1243">
                  <c:v>42787.826261574082</c:v>
                </c:pt>
                <c:pt idx="1244">
                  <c:v>42787.867928240739</c:v>
                </c:pt>
                <c:pt idx="1245">
                  <c:v>42787.909594907411</c:v>
                </c:pt>
                <c:pt idx="1246">
                  <c:v>42787.951261574082</c:v>
                </c:pt>
                <c:pt idx="1247">
                  <c:v>42787.992928240739</c:v>
                </c:pt>
                <c:pt idx="1248">
                  <c:v>42788.034594907411</c:v>
                </c:pt>
                <c:pt idx="1249">
                  <c:v>42788.076261574082</c:v>
                </c:pt>
                <c:pt idx="1250">
                  <c:v>42788.117928240739</c:v>
                </c:pt>
                <c:pt idx="1251">
                  <c:v>42788.159594907411</c:v>
                </c:pt>
                <c:pt idx="1252">
                  <c:v>42788.201261574082</c:v>
                </c:pt>
                <c:pt idx="1253">
                  <c:v>42788.242928240739</c:v>
                </c:pt>
                <c:pt idx="1254">
                  <c:v>42788.284594907411</c:v>
                </c:pt>
                <c:pt idx="1255">
                  <c:v>42788.326261574082</c:v>
                </c:pt>
                <c:pt idx="1256">
                  <c:v>42788.367928240739</c:v>
                </c:pt>
                <c:pt idx="1257">
                  <c:v>42788.409594907411</c:v>
                </c:pt>
                <c:pt idx="1258">
                  <c:v>42788.451261574082</c:v>
                </c:pt>
                <c:pt idx="1259">
                  <c:v>42788.492928240739</c:v>
                </c:pt>
                <c:pt idx="1260">
                  <c:v>42788.534594907411</c:v>
                </c:pt>
                <c:pt idx="1261">
                  <c:v>42788.576273148137</c:v>
                </c:pt>
                <c:pt idx="1262">
                  <c:v>42788.617939814823</c:v>
                </c:pt>
                <c:pt idx="1263">
                  <c:v>42788.65960648148</c:v>
                </c:pt>
                <c:pt idx="1264">
                  <c:v>42788.701365740737</c:v>
                </c:pt>
                <c:pt idx="1265">
                  <c:v>42788.743032407408</c:v>
                </c:pt>
                <c:pt idx="1266">
                  <c:v>42788.784699074073</c:v>
                </c:pt>
                <c:pt idx="1267">
                  <c:v>42788.826365740737</c:v>
                </c:pt>
                <c:pt idx="1268">
                  <c:v>42788.868032407408</c:v>
                </c:pt>
                <c:pt idx="1269">
                  <c:v>42788.909699074073</c:v>
                </c:pt>
                <c:pt idx="1270">
                  <c:v>42788.951365740737</c:v>
                </c:pt>
                <c:pt idx="1271">
                  <c:v>42788.993032407408</c:v>
                </c:pt>
                <c:pt idx="1272">
                  <c:v>42789.034699074073</c:v>
                </c:pt>
                <c:pt idx="1273">
                  <c:v>42789.076365740737</c:v>
                </c:pt>
                <c:pt idx="1274">
                  <c:v>42789.118032407408</c:v>
                </c:pt>
                <c:pt idx="1275">
                  <c:v>42789.159699074073</c:v>
                </c:pt>
                <c:pt idx="1276">
                  <c:v>42789.201365740737</c:v>
                </c:pt>
                <c:pt idx="1277">
                  <c:v>42789.243032407408</c:v>
                </c:pt>
                <c:pt idx="1278">
                  <c:v>42789.284699074073</c:v>
                </c:pt>
                <c:pt idx="1279">
                  <c:v>42789.326365740737</c:v>
                </c:pt>
                <c:pt idx="1280">
                  <c:v>42789.368032407408</c:v>
                </c:pt>
                <c:pt idx="1281">
                  <c:v>42789.409699074073</c:v>
                </c:pt>
                <c:pt idx="1282">
                  <c:v>42789.451365740737</c:v>
                </c:pt>
                <c:pt idx="1283">
                  <c:v>42789.493032407408</c:v>
                </c:pt>
                <c:pt idx="1284">
                  <c:v>42789.534699074073</c:v>
                </c:pt>
                <c:pt idx="1285">
                  <c:v>42789.576377314806</c:v>
                </c:pt>
                <c:pt idx="1286">
                  <c:v>42789.618043981478</c:v>
                </c:pt>
                <c:pt idx="1287">
                  <c:v>42789.659710648149</c:v>
                </c:pt>
                <c:pt idx="1288">
                  <c:v>42789.701504629629</c:v>
                </c:pt>
                <c:pt idx="1289">
                  <c:v>42789.743171296293</c:v>
                </c:pt>
                <c:pt idx="1290">
                  <c:v>42789.784837962958</c:v>
                </c:pt>
                <c:pt idx="1291">
                  <c:v>42789.826504629629</c:v>
                </c:pt>
                <c:pt idx="1292">
                  <c:v>42789.868171296293</c:v>
                </c:pt>
                <c:pt idx="1293">
                  <c:v>42789.909837962958</c:v>
                </c:pt>
                <c:pt idx="1294">
                  <c:v>42789.951504629629</c:v>
                </c:pt>
                <c:pt idx="1295">
                  <c:v>42789.993171296293</c:v>
                </c:pt>
                <c:pt idx="1296">
                  <c:v>42790.034837962958</c:v>
                </c:pt>
                <c:pt idx="1297">
                  <c:v>42790.076504629629</c:v>
                </c:pt>
                <c:pt idx="1298">
                  <c:v>42790.118171296293</c:v>
                </c:pt>
                <c:pt idx="1299">
                  <c:v>42790.159837962958</c:v>
                </c:pt>
                <c:pt idx="1300">
                  <c:v>42790.201504629629</c:v>
                </c:pt>
                <c:pt idx="1301">
                  <c:v>42790.243171296293</c:v>
                </c:pt>
                <c:pt idx="1302">
                  <c:v>42790.284837962958</c:v>
                </c:pt>
                <c:pt idx="1303">
                  <c:v>42790.326504629629</c:v>
                </c:pt>
                <c:pt idx="1304">
                  <c:v>42790.368171296293</c:v>
                </c:pt>
                <c:pt idx="1305">
                  <c:v>42790.409837962958</c:v>
                </c:pt>
                <c:pt idx="1306">
                  <c:v>42790.451504629629</c:v>
                </c:pt>
                <c:pt idx="1307">
                  <c:v>42790.493171296293</c:v>
                </c:pt>
                <c:pt idx="1308">
                  <c:v>42790.534837962958</c:v>
                </c:pt>
                <c:pt idx="1309">
                  <c:v>42790.576527777783</c:v>
                </c:pt>
                <c:pt idx="1310">
                  <c:v>42790.618194444447</c:v>
                </c:pt>
                <c:pt idx="1311">
                  <c:v>42790.659861111111</c:v>
                </c:pt>
                <c:pt idx="1312">
                  <c:v>42790.701620370368</c:v>
                </c:pt>
                <c:pt idx="1313">
                  <c:v>42790.743287037039</c:v>
                </c:pt>
                <c:pt idx="1314">
                  <c:v>42790.784953703696</c:v>
                </c:pt>
                <c:pt idx="1315">
                  <c:v>42790.826620370368</c:v>
                </c:pt>
                <c:pt idx="1316">
                  <c:v>42790.868287037039</c:v>
                </c:pt>
                <c:pt idx="1317">
                  <c:v>42790.909953703696</c:v>
                </c:pt>
                <c:pt idx="1318">
                  <c:v>42790.951620370368</c:v>
                </c:pt>
                <c:pt idx="1319">
                  <c:v>42790.993287037039</c:v>
                </c:pt>
                <c:pt idx="1320">
                  <c:v>42791.034953703696</c:v>
                </c:pt>
                <c:pt idx="1321">
                  <c:v>42791.076620370368</c:v>
                </c:pt>
                <c:pt idx="1322">
                  <c:v>42791.118287037039</c:v>
                </c:pt>
                <c:pt idx="1323">
                  <c:v>42791.159953703696</c:v>
                </c:pt>
                <c:pt idx="1324">
                  <c:v>42791.201620370368</c:v>
                </c:pt>
                <c:pt idx="1325">
                  <c:v>42791.243287037039</c:v>
                </c:pt>
                <c:pt idx="1326">
                  <c:v>42791.284953703696</c:v>
                </c:pt>
                <c:pt idx="1327">
                  <c:v>42791.326620370368</c:v>
                </c:pt>
                <c:pt idx="1328">
                  <c:v>42791.368287037039</c:v>
                </c:pt>
                <c:pt idx="1329">
                  <c:v>42791.409953703696</c:v>
                </c:pt>
                <c:pt idx="1330">
                  <c:v>42791.451620370368</c:v>
                </c:pt>
                <c:pt idx="1331">
                  <c:v>42791.493287037039</c:v>
                </c:pt>
                <c:pt idx="1332">
                  <c:v>42791.534953703696</c:v>
                </c:pt>
                <c:pt idx="1333">
                  <c:v>42791.576631944437</c:v>
                </c:pt>
                <c:pt idx="1334">
                  <c:v>42791.618298611109</c:v>
                </c:pt>
                <c:pt idx="1335">
                  <c:v>42791.65996527778</c:v>
                </c:pt>
                <c:pt idx="1336">
                  <c:v>42791.701724537037</c:v>
                </c:pt>
                <c:pt idx="1337">
                  <c:v>42791.743391203701</c:v>
                </c:pt>
                <c:pt idx="1338">
                  <c:v>42791.785057870373</c:v>
                </c:pt>
                <c:pt idx="1339">
                  <c:v>42791.826724537037</c:v>
                </c:pt>
                <c:pt idx="1340">
                  <c:v>42791.868391203701</c:v>
                </c:pt>
                <c:pt idx="1341">
                  <c:v>42791.910057870373</c:v>
                </c:pt>
                <c:pt idx="1342">
                  <c:v>42791.951724537037</c:v>
                </c:pt>
                <c:pt idx="1343">
                  <c:v>42791.993391203701</c:v>
                </c:pt>
                <c:pt idx="1344">
                  <c:v>42792.035057870373</c:v>
                </c:pt>
                <c:pt idx="1345">
                  <c:v>42792.076724537037</c:v>
                </c:pt>
                <c:pt idx="1346">
                  <c:v>42792.118391203701</c:v>
                </c:pt>
                <c:pt idx="1347">
                  <c:v>42792.160057870373</c:v>
                </c:pt>
                <c:pt idx="1348">
                  <c:v>42792.201724537037</c:v>
                </c:pt>
                <c:pt idx="1349">
                  <c:v>42792.243391203701</c:v>
                </c:pt>
                <c:pt idx="1350">
                  <c:v>42792.285057870373</c:v>
                </c:pt>
                <c:pt idx="1351">
                  <c:v>42792.326724537037</c:v>
                </c:pt>
                <c:pt idx="1352">
                  <c:v>42792.368391203701</c:v>
                </c:pt>
                <c:pt idx="1353">
                  <c:v>42792.410057870373</c:v>
                </c:pt>
                <c:pt idx="1354">
                  <c:v>42792.451724537037</c:v>
                </c:pt>
                <c:pt idx="1355">
                  <c:v>42792.493391203701</c:v>
                </c:pt>
                <c:pt idx="1356">
                  <c:v>42792.535057870373</c:v>
                </c:pt>
                <c:pt idx="1357">
                  <c:v>42792.576747685183</c:v>
                </c:pt>
                <c:pt idx="1358">
                  <c:v>42792.618414351848</c:v>
                </c:pt>
                <c:pt idx="1359">
                  <c:v>42792.660081018519</c:v>
                </c:pt>
                <c:pt idx="1360">
                  <c:v>42792.701805555553</c:v>
                </c:pt>
                <c:pt idx="1361">
                  <c:v>42792.743472222217</c:v>
                </c:pt>
                <c:pt idx="1362">
                  <c:v>42792.785138888888</c:v>
                </c:pt>
                <c:pt idx="1363">
                  <c:v>42792.826805555553</c:v>
                </c:pt>
                <c:pt idx="1364">
                  <c:v>42792.868472222217</c:v>
                </c:pt>
                <c:pt idx="1365">
                  <c:v>42792.910138888888</c:v>
                </c:pt>
                <c:pt idx="1366">
                  <c:v>42792.951805555553</c:v>
                </c:pt>
                <c:pt idx="1367">
                  <c:v>42792.993472222217</c:v>
                </c:pt>
                <c:pt idx="1368">
                  <c:v>42793.035138888888</c:v>
                </c:pt>
                <c:pt idx="1369">
                  <c:v>42793.076805555553</c:v>
                </c:pt>
                <c:pt idx="1370">
                  <c:v>42793.118472222217</c:v>
                </c:pt>
                <c:pt idx="1371">
                  <c:v>42793.160138888888</c:v>
                </c:pt>
                <c:pt idx="1372">
                  <c:v>42793.201805555553</c:v>
                </c:pt>
                <c:pt idx="1373">
                  <c:v>42793.243472222217</c:v>
                </c:pt>
                <c:pt idx="1374">
                  <c:v>42793.285138888888</c:v>
                </c:pt>
                <c:pt idx="1375">
                  <c:v>42793.326805555553</c:v>
                </c:pt>
                <c:pt idx="1376">
                  <c:v>42793.368472222217</c:v>
                </c:pt>
                <c:pt idx="1377">
                  <c:v>42793.410138888888</c:v>
                </c:pt>
                <c:pt idx="1378">
                  <c:v>42793.451805555553</c:v>
                </c:pt>
                <c:pt idx="1379">
                  <c:v>42793.493472222217</c:v>
                </c:pt>
                <c:pt idx="1380">
                  <c:v>42793.535138888888</c:v>
                </c:pt>
                <c:pt idx="1381">
                  <c:v>42793.576828703714</c:v>
                </c:pt>
                <c:pt idx="1382">
                  <c:v>42793.618495370371</c:v>
                </c:pt>
                <c:pt idx="1383">
                  <c:v>42793.660162037027</c:v>
                </c:pt>
                <c:pt idx="1384">
                  <c:v>42793.701909722222</c:v>
                </c:pt>
                <c:pt idx="1385">
                  <c:v>42793.743576388893</c:v>
                </c:pt>
                <c:pt idx="1386">
                  <c:v>42793.785243055558</c:v>
                </c:pt>
                <c:pt idx="1387">
                  <c:v>42793.826909722222</c:v>
                </c:pt>
                <c:pt idx="1388">
                  <c:v>42793.868622685193</c:v>
                </c:pt>
                <c:pt idx="1389">
                  <c:v>42793.910254629627</c:v>
                </c:pt>
                <c:pt idx="1390">
                  <c:v>42793.951921296299</c:v>
                </c:pt>
                <c:pt idx="1391">
                  <c:v>42793.993587962963</c:v>
                </c:pt>
                <c:pt idx="1392">
                  <c:v>42794.035254629627</c:v>
                </c:pt>
                <c:pt idx="1393">
                  <c:v>42794.076921296299</c:v>
                </c:pt>
                <c:pt idx="1394">
                  <c:v>42794.118587962963</c:v>
                </c:pt>
                <c:pt idx="1395">
                  <c:v>42794.160254629627</c:v>
                </c:pt>
                <c:pt idx="1396">
                  <c:v>42794.201921296299</c:v>
                </c:pt>
                <c:pt idx="1397">
                  <c:v>42794.243587962963</c:v>
                </c:pt>
                <c:pt idx="1398">
                  <c:v>42794.285254629627</c:v>
                </c:pt>
                <c:pt idx="1399">
                  <c:v>42794.326921296299</c:v>
                </c:pt>
                <c:pt idx="1400">
                  <c:v>42794.368587962963</c:v>
                </c:pt>
                <c:pt idx="1401">
                  <c:v>42794.410254629627</c:v>
                </c:pt>
                <c:pt idx="1402">
                  <c:v>42794.451921296299</c:v>
                </c:pt>
                <c:pt idx="1403">
                  <c:v>42794.493587962963</c:v>
                </c:pt>
                <c:pt idx="1404">
                  <c:v>42794.535254629627</c:v>
                </c:pt>
                <c:pt idx="1405">
                  <c:v>42794.576944444438</c:v>
                </c:pt>
                <c:pt idx="1406">
                  <c:v>42794.618611111109</c:v>
                </c:pt>
                <c:pt idx="1407">
                  <c:v>42794.660277777781</c:v>
                </c:pt>
                <c:pt idx="1408">
                  <c:v>42794.702013888891</c:v>
                </c:pt>
                <c:pt idx="1409">
                  <c:v>42794.743680555563</c:v>
                </c:pt>
                <c:pt idx="1410">
                  <c:v>42794.78534722222</c:v>
                </c:pt>
                <c:pt idx="1411">
                  <c:v>42794.827013888891</c:v>
                </c:pt>
                <c:pt idx="1412">
                  <c:v>42794.868680555563</c:v>
                </c:pt>
                <c:pt idx="1413">
                  <c:v>42794.91034722222</c:v>
                </c:pt>
                <c:pt idx="1414">
                  <c:v>42794.952013888891</c:v>
                </c:pt>
                <c:pt idx="1415">
                  <c:v>42794.993680555563</c:v>
                </c:pt>
                <c:pt idx="1416">
                  <c:v>42795.03534722222</c:v>
                </c:pt>
                <c:pt idx="1417">
                  <c:v>42795.077013888891</c:v>
                </c:pt>
                <c:pt idx="1418">
                  <c:v>42795.118680555563</c:v>
                </c:pt>
                <c:pt idx="1419">
                  <c:v>42795.16034722222</c:v>
                </c:pt>
                <c:pt idx="1420">
                  <c:v>42795.202013888891</c:v>
                </c:pt>
                <c:pt idx="1421">
                  <c:v>42795.243680555563</c:v>
                </c:pt>
                <c:pt idx="1422">
                  <c:v>42795.28534722222</c:v>
                </c:pt>
                <c:pt idx="1423">
                  <c:v>42795.327013888891</c:v>
                </c:pt>
                <c:pt idx="1424">
                  <c:v>42795.368680555563</c:v>
                </c:pt>
                <c:pt idx="1425">
                  <c:v>42795.41034722222</c:v>
                </c:pt>
                <c:pt idx="1426">
                  <c:v>42795.452013888891</c:v>
                </c:pt>
                <c:pt idx="1427">
                  <c:v>42795.493680555563</c:v>
                </c:pt>
                <c:pt idx="1428">
                  <c:v>42795.53534722222</c:v>
                </c:pt>
                <c:pt idx="1429">
                  <c:v>42795.577037037037</c:v>
                </c:pt>
                <c:pt idx="1430">
                  <c:v>42795.618703703702</c:v>
                </c:pt>
                <c:pt idx="1431">
                  <c:v>42795.660370370373</c:v>
                </c:pt>
                <c:pt idx="1432">
                  <c:v>42795.702094907407</c:v>
                </c:pt>
                <c:pt idx="1433">
                  <c:v>42795.743761574071</c:v>
                </c:pt>
                <c:pt idx="1434">
                  <c:v>42795.785428240742</c:v>
                </c:pt>
                <c:pt idx="1435">
                  <c:v>42795.827094907407</c:v>
                </c:pt>
                <c:pt idx="1436">
                  <c:v>42795.868761574071</c:v>
                </c:pt>
                <c:pt idx="1437">
                  <c:v>42795.910428240742</c:v>
                </c:pt>
                <c:pt idx="1438">
                  <c:v>42795.952094907407</c:v>
                </c:pt>
                <c:pt idx="1439">
                  <c:v>42795.993761574071</c:v>
                </c:pt>
                <c:pt idx="1440">
                  <c:v>42796.035428240742</c:v>
                </c:pt>
                <c:pt idx="1441">
                  <c:v>42796.077094907407</c:v>
                </c:pt>
                <c:pt idx="1442">
                  <c:v>42796.118761574071</c:v>
                </c:pt>
                <c:pt idx="1443">
                  <c:v>42796.160428240742</c:v>
                </c:pt>
                <c:pt idx="1444">
                  <c:v>42796.202094907407</c:v>
                </c:pt>
                <c:pt idx="1445">
                  <c:v>42796.243761574071</c:v>
                </c:pt>
                <c:pt idx="1446">
                  <c:v>42796.285428240742</c:v>
                </c:pt>
                <c:pt idx="1447">
                  <c:v>42796.327094907407</c:v>
                </c:pt>
                <c:pt idx="1448">
                  <c:v>42796.368761574071</c:v>
                </c:pt>
                <c:pt idx="1449">
                  <c:v>42796.410428240742</c:v>
                </c:pt>
                <c:pt idx="1450">
                  <c:v>42796.452094907407</c:v>
                </c:pt>
                <c:pt idx="1451">
                  <c:v>42796.493761574071</c:v>
                </c:pt>
                <c:pt idx="1452">
                  <c:v>42796.535428240742</c:v>
                </c:pt>
                <c:pt idx="1453">
                  <c:v>42796.577118055553</c:v>
                </c:pt>
                <c:pt idx="1454">
                  <c:v>42796.618784722217</c:v>
                </c:pt>
                <c:pt idx="1455">
                  <c:v>42796.660451388889</c:v>
                </c:pt>
                <c:pt idx="1456">
                  <c:v>42796.702222222222</c:v>
                </c:pt>
                <c:pt idx="1457">
                  <c:v>42796.743888888886</c:v>
                </c:pt>
                <c:pt idx="1458">
                  <c:v>42796.785555555558</c:v>
                </c:pt>
                <c:pt idx="1459">
                  <c:v>42796.827222222222</c:v>
                </c:pt>
                <c:pt idx="1460">
                  <c:v>42796.868888888886</c:v>
                </c:pt>
                <c:pt idx="1461">
                  <c:v>42796.910555555558</c:v>
                </c:pt>
                <c:pt idx="1462">
                  <c:v>42796.952222222222</c:v>
                </c:pt>
                <c:pt idx="1463">
                  <c:v>42796.993888888886</c:v>
                </c:pt>
                <c:pt idx="1464">
                  <c:v>42797.035555555558</c:v>
                </c:pt>
                <c:pt idx="1465">
                  <c:v>42797.077222222222</c:v>
                </c:pt>
                <c:pt idx="1466">
                  <c:v>42797.118888888886</c:v>
                </c:pt>
                <c:pt idx="1467">
                  <c:v>42797.160555555558</c:v>
                </c:pt>
                <c:pt idx="1468">
                  <c:v>42797.202222222222</c:v>
                </c:pt>
                <c:pt idx="1469">
                  <c:v>42797.243888888886</c:v>
                </c:pt>
                <c:pt idx="1470">
                  <c:v>42797.285555555558</c:v>
                </c:pt>
                <c:pt idx="1471">
                  <c:v>42797.327222222222</c:v>
                </c:pt>
                <c:pt idx="1472">
                  <c:v>42797.368888888886</c:v>
                </c:pt>
                <c:pt idx="1473">
                  <c:v>42797.410555555558</c:v>
                </c:pt>
                <c:pt idx="1474">
                  <c:v>42797.452222222222</c:v>
                </c:pt>
                <c:pt idx="1475">
                  <c:v>42797.493888888886</c:v>
                </c:pt>
                <c:pt idx="1476">
                  <c:v>42797.535555555558</c:v>
                </c:pt>
                <c:pt idx="1477">
                  <c:v>42797.577245370368</c:v>
                </c:pt>
                <c:pt idx="1478">
                  <c:v>42797.61891203704</c:v>
                </c:pt>
                <c:pt idx="1479">
                  <c:v>42797.660578703697</c:v>
                </c:pt>
                <c:pt idx="1480">
                  <c:v>42797.702326388891</c:v>
                </c:pt>
                <c:pt idx="1481">
                  <c:v>42797.743993055563</c:v>
                </c:pt>
                <c:pt idx="1482">
                  <c:v>42797.78565972222</c:v>
                </c:pt>
                <c:pt idx="1483">
                  <c:v>42797.827326388891</c:v>
                </c:pt>
                <c:pt idx="1484">
                  <c:v>42797.868993055563</c:v>
                </c:pt>
                <c:pt idx="1485">
                  <c:v>42797.91065972222</c:v>
                </c:pt>
                <c:pt idx="1486">
                  <c:v>42797.952326388891</c:v>
                </c:pt>
                <c:pt idx="1487">
                  <c:v>42797.993993055563</c:v>
                </c:pt>
                <c:pt idx="1488">
                  <c:v>42798.03565972222</c:v>
                </c:pt>
                <c:pt idx="1489">
                  <c:v>42798.077326388891</c:v>
                </c:pt>
                <c:pt idx="1490">
                  <c:v>42798.118993055563</c:v>
                </c:pt>
                <c:pt idx="1491">
                  <c:v>42798.16065972222</c:v>
                </c:pt>
                <c:pt idx="1492">
                  <c:v>42798.202326388891</c:v>
                </c:pt>
                <c:pt idx="1493">
                  <c:v>42798.243993055563</c:v>
                </c:pt>
                <c:pt idx="1494">
                  <c:v>42798.28565972222</c:v>
                </c:pt>
                <c:pt idx="1495">
                  <c:v>42798.327326388891</c:v>
                </c:pt>
                <c:pt idx="1496">
                  <c:v>42798.368993055563</c:v>
                </c:pt>
                <c:pt idx="1497">
                  <c:v>42798.41065972222</c:v>
                </c:pt>
                <c:pt idx="1498">
                  <c:v>42798.452326388891</c:v>
                </c:pt>
                <c:pt idx="1499">
                  <c:v>42798.493993055563</c:v>
                </c:pt>
                <c:pt idx="1500">
                  <c:v>42798.53565972222</c:v>
                </c:pt>
                <c:pt idx="1501">
                  <c:v>42798.577349537038</c:v>
                </c:pt>
                <c:pt idx="1502">
                  <c:v>42798.619016203702</c:v>
                </c:pt>
                <c:pt idx="1503">
                  <c:v>42798.660682870373</c:v>
                </c:pt>
                <c:pt idx="1504">
                  <c:v>42798.702430555553</c:v>
                </c:pt>
                <c:pt idx="1505">
                  <c:v>42798.744097222218</c:v>
                </c:pt>
                <c:pt idx="1506">
                  <c:v>42798.785763888889</c:v>
                </c:pt>
                <c:pt idx="1507">
                  <c:v>42798.827430555553</c:v>
                </c:pt>
                <c:pt idx="1508">
                  <c:v>42798.869097222218</c:v>
                </c:pt>
                <c:pt idx="1509">
                  <c:v>42798.910763888889</c:v>
                </c:pt>
                <c:pt idx="1510">
                  <c:v>42798.952430555553</c:v>
                </c:pt>
                <c:pt idx="1511">
                  <c:v>42798.994097222218</c:v>
                </c:pt>
                <c:pt idx="1512">
                  <c:v>42799.035763888889</c:v>
                </c:pt>
                <c:pt idx="1513">
                  <c:v>42799.077430555553</c:v>
                </c:pt>
                <c:pt idx="1514">
                  <c:v>42799.119097222218</c:v>
                </c:pt>
                <c:pt idx="1515">
                  <c:v>42799.160763888889</c:v>
                </c:pt>
                <c:pt idx="1516">
                  <c:v>42799.202430555553</c:v>
                </c:pt>
                <c:pt idx="1517">
                  <c:v>42799.244097222218</c:v>
                </c:pt>
                <c:pt idx="1518">
                  <c:v>42799.285763888889</c:v>
                </c:pt>
                <c:pt idx="1519">
                  <c:v>42799.327430555553</c:v>
                </c:pt>
                <c:pt idx="1520">
                  <c:v>42799.369097222218</c:v>
                </c:pt>
                <c:pt idx="1521">
                  <c:v>42799.410763888889</c:v>
                </c:pt>
                <c:pt idx="1522">
                  <c:v>42799.452430555553</c:v>
                </c:pt>
                <c:pt idx="1523">
                  <c:v>42799.494097222218</c:v>
                </c:pt>
                <c:pt idx="1524">
                  <c:v>42799.535763888889</c:v>
                </c:pt>
                <c:pt idx="1525">
                  <c:v>42799.577453703707</c:v>
                </c:pt>
                <c:pt idx="1526">
                  <c:v>42799.619120370371</c:v>
                </c:pt>
                <c:pt idx="1527">
                  <c:v>42799.660787037043</c:v>
                </c:pt>
                <c:pt idx="1528">
                  <c:v>42799.702523148153</c:v>
                </c:pt>
                <c:pt idx="1529">
                  <c:v>42799.744189814817</c:v>
                </c:pt>
                <c:pt idx="1530">
                  <c:v>42799.785856481481</c:v>
                </c:pt>
                <c:pt idx="1531">
                  <c:v>42799.827523148153</c:v>
                </c:pt>
                <c:pt idx="1532">
                  <c:v>42799.869189814817</c:v>
                </c:pt>
                <c:pt idx="1533">
                  <c:v>42799.910856481481</c:v>
                </c:pt>
                <c:pt idx="1534">
                  <c:v>42799.952523148153</c:v>
                </c:pt>
                <c:pt idx="1535">
                  <c:v>42799.994189814817</c:v>
                </c:pt>
                <c:pt idx="1536">
                  <c:v>42800.035856481481</c:v>
                </c:pt>
                <c:pt idx="1537">
                  <c:v>42800.077523148153</c:v>
                </c:pt>
                <c:pt idx="1538">
                  <c:v>42800.119189814817</c:v>
                </c:pt>
                <c:pt idx="1539">
                  <c:v>42800.160856481481</c:v>
                </c:pt>
                <c:pt idx="1540">
                  <c:v>42800.202523148153</c:v>
                </c:pt>
                <c:pt idx="1541">
                  <c:v>42800.244189814817</c:v>
                </c:pt>
                <c:pt idx="1542">
                  <c:v>42800.285856481481</c:v>
                </c:pt>
                <c:pt idx="1543">
                  <c:v>42800.327523148153</c:v>
                </c:pt>
                <c:pt idx="1544">
                  <c:v>42800.369189814817</c:v>
                </c:pt>
                <c:pt idx="1545">
                  <c:v>42800.410856481481</c:v>
                </c:pt>
                <c:pt idx="1546">
                  <c:v>42800.452523148153</c:v>
                </c:pt>
                <c:pt idx="1547">
                  <c:v>42800.494189814817</c:v>
                </c:pt>
                <c:pt idx="1548">
                  <c:v>42800.535856481481</c:v>
                </c:pt>
                <c:pt idx="1549">
                  <c:v>42800.577546296299</c:v>
                </c:pt>
                <c:pt idx="1550">
                  <c:v>42800.619212962964</c:v>
                </c:pt>
                <c:pt idx="1551">
                  <c:v>42800.660879629628</c:v>
                </c:pt>
                <c:pt idx="1552">
                  <c:v>42800.702627314808</c:v>
                </c:pt>
                <c:pt idx="1553">
                  <c:v>42800.744293981479</c:v>
                </c:pt>
                <c:pt idx="1554">
                  <c:v>42800.785960648151</c:v>
                </c:pt>
                <c:pt idx="1555">
                  <c:v>42800.827627314808</c:v>
                </c:pt>
                <c:pt idx="1556">
                  <c:v>42800.869293981479</c:v>
                </c:pt>
                <c:pt idx="1557">
                  <c:v>42800.910960648151</c:v>
                </c:pt>
                <c:pt idx="1558">
                  <c:v>42800.952627314808</c:v>
                </c:pt>
                <c:pt idx="1559">
                  <c:v>42800.994293981479</c:v>
                </c:pt>
                <c:pt idx="1560">
                  <c:v>42801.035960648151</c:v>
                </c:pt>
                <c:pt idx="1561">
                  <c:v>42801.077627314808</c:v>
                </c:pt>
                <c:pt idx="1562">
                  <c:v>42801.119293981479</c:v>
                </c:pt>
                <c:pt idx="1563">
                  <c:v>42801.160960648151</c:v>
                </c:pt>
                <c:pt idx="1564">
                  <c:v>42801.202627314808</c:v>
                </c:pt>
                <c:pt idx="1565">
                  <c:v>42801.244293981479</c:v>
                </c:pt>
                <c:pt idx="1566">
                  <c:v>42801.285960648151</c:v>
                </c:pt>
                <c:pt idx="1567">
                  <c:v>42801.327627314808</c:v>
                </c:pt>
                <c:pt idx="1568">
                  <c:v>42801.369293981479</c:v>
                </c:pt>
                <c:pt idx="1569">
                  <c:v>42801.410960648151</c:v>
                </c:pt>
                <c:pt idx="1570">
                  <c:v>42801.452627314808</c:v>
                </c:pt>
                <c:pt idx="1571">
                  <c:v>42801.494293981479</c:v>
                </c:pt>
                <c:pt idx="1572">
                  <c:v>42801.535960648151</c:v>
                </c:pt>
                <c:pt idx="1573">
                  <c:v>42801.577638888892</c:v>
                </c:pt>
                <c:pt idx="1574">
                  <c:v>42801.619305555563</c:v>
                </c:pt>
                <c:pt idx="1575">
                  <c:v>42801.66097222222</c:v>
                </c:pt>
                <c:pt idx="1576">
                  <c:v>42801.70275462963</c:v>
                </c:pt>
                <c:pt idx="1577">
                  <c:v>42801.744421296287</c:v>
                </c:pt>
                <c:pt idx="1578">
                  <c:v>42801.786087962973</c:v>
                </c:pt>
                <c:pt idx="1579">
                  <c:v>42801.82775462963</c:v>
                </c:pt>
                <c:pt idx="1580">
                  <c:v>42801.869421296287</c:v>
                </c:pt>
                <c:pt idx="1581">
                  <c:v>42801.911087962973</c:v>
                </c:pt>
                <c:pt idx="1582">
                  <c:v>42801.95275462963</c:v>
                </c:pt>
                <c:pt idx="1583">
                  <c:v>42801.994421296287</c:v>
                </c:pt>
                <c:pt idx="1584">
                  <c:v>42802.036087962973</c:v>
                </c:pt>
                <c:pt idx="1585">
                  <c:v>42802.07775462963</c:v>
                </c:pt>
                <c:pt idx="1586">
                  <c:v>42802.119421296287</c:v>
                </c:pt>
                <c:pt idx="1587">
                  <c:v>42802.161087962973</c:v>
                </c:pt>
                <c:pt idx="1588">
                  <c:v>42802.20275462963</c:v>
                </c:pt>
                <c:pt idx="1589">
                  <c:v>42802.244421296287</c:v>
                </c:pt>
                <c:pt idx="1590">
                  <c:v>42802.286087962973</c:v>
                </c:pt>
                <c:pt idx="1591">
                  <c:v>42802.32775462963</c:v>
                </c:pt>
                <c:pt idx="1592">
                  <c:v>42802.369421296287</c:v>
                </c:pt>
                <c:pt idx="1593">
                  <c:v>42802.411087962973</c:v>
                </c:pt>
                <c:pt idx="1594">
                  <c:v>42802.45275462963</c:v>
                </c:pt>
                <c:pt idx="1595">
                  <c:v>42802.494421296287</c:v>
                </c:pt>
                <c:pt idx="1596">
                  <c:v>42802.536087962973</c:v>
                </c:pt>
                <c:pt idx="1597">
                  <c:v>42802.577766203707</c:v>
                </c:pt>
                <c:pt idx="1598">
                  <c:v>42802.619432870371</c:v>
                </c:pt>
                <c:pt idx="1599">
                  <c:v>42802.661099537043</c:v>
                </c:pt>
                <c:pt idx="1600">
                  <c:v>42802.702777777777</c:v>
                </c:pt>
                <c:pt idx="1601">
                  <c:v>42802.744444444441</c:v>
                </c:pt>
                <c:pt idx="1602">
                  <c:v>42802.786111111112</c:v>
                </c:pt>
                <c:pt idx="1603">
                  <c:v>42802.827777777777</c:v>
                </c:pt>
                <c:pt idx="1604">
                  <c:v>42802.869444444441</c:v>
                </c:pt>
                <c:pt idx="1605">
                  <c:v>42802.911111111112</c:v>
                </c:pt>
                <c:pt idx="1606">
                  <c:v>42802.952777777777</c:v>
                </c:pt>
                <c:pt idx="1607">
                  <c:v>42802.994444444441</c:v>
                </c:pt>
                <c:pt idx="1608">
                  <c:v>42803.036111111112</c:v>
                </c:pt>
                <c:pt idx="1609">
                  <c:v>42803.077777777777</c:v>
                </c:pt>
                <c:pt idx="1610">
                  <c:v>42803.119444444441</c:v>
                </c:pt>
                <c:pt idx="1611">
                  <c:v>42803.161111111112</c:v>
                </c:pt>
                <c:pt idx="1612">
                  <c:v>42803.202777777777</c:v>
                </c:pt>
                <c:pt idx="1613">
                  <c:v>42803.244444444441</c:v>
                </c:pt>
                <c:pt idx="1614">
                  <c:v>42803.286111111112</c:v>
                </c:pt>
                <c:pt idx="1615">
                  <c:v>42803.327777777777</c:v>
                </c:pt>
                <c:pt idx="1616">
                  <c:v>42803.369444444441</c:v>
                </c:pt>
                <c:pt idx="1617">
                  <c:v>42803.411111111112</c:v>
                </c:pt>
                <c:pt idx="1618">
                  <c:v>42803.452777777777</c:v>
                </c:pt>
                <c:pt idx="1619">
                  <c:v>42803.494444444441</c:v>
                </c:pt>
                <c:pt idx="1620">
                  <c:v>42803.536111111112</c:v>
                </c:pt>
                <c:pt idx="1621">
                  <c:v>42803.577789351853</c:v>
                </c:pt>
                <c:pt idx="1622">
                  <c:v>42803.619456018518</c:v>
                </c:pt>
                <c:pt idx="1623">
                  <c:v>42803.661122685182</c:v>
                </c:pt>
                <c:pt idx="1624">
                  <c:v>42803.702800925923</c:v>
                </c:pt>
                <c:pt idx="1625">
                  <c:v>42803.744467592587</c:v>
                </c:pt>
                <c:pt idx="1626">
                  <c:v>42803.786134259259</c:v>
                </c:pt>
                <c:pt idx="1627">
                  <c:v>42803.827800925923</c:v>
                </c:pt>
                <c:pt idx="1628">
                  <c:v>42803.869467592587</c:v>
                </c:pt>
                <c:pt idx="1629">
                  <c:v>42803.911134259259</c:v>
                </c:pt>
                <c:pt idx="1630">
                  <c:v>42803.952800925923</c:v>
                </c:pt>
                <c:pt idx="1631">
                  <c:v>42803.994467592587</c:v>
                </c:pt>
                <c:pt idx="1632">
                  <c:v>42804.036134259259</c:v>
                </c:pt>
                <c:pt idx="1633">
                  <c:v>42804.077800925923</c:v>
                </c:pt>
                <c:pt idx="1634">
                  <c:v>42804.119467592587</c:v>
                </c:pt>
                <c:pt idx="1635">
                  <c:v>42804.161134259259</c:v>
                </c:pt>
                <c:pt idx="1636">
                  <c:v>42804.202800925923</c:v>
                </c:pt>
                <c:pt idx="1637">
                  <c:v>42804.244467592587</c:v>
                </c:pt>
                <c:pt idx="1638">
                  <c:v>42804.286134259259</c:v>
                </c:pt>
                <c:pt idx="1639">
                  <c:v>42804.327800925923</c:v>
                </c:pt>
                <c:pt idx="1640">
                  <c:v>42804.369467592587</c:v>
                </c:pt>
                <c:pt idx="1641">
                  <c:v>42804.411134259259</c:v>
                </c:pt>
                <c:pt idx="1642">
                  <c:v>42804.452800925923</c:v>
                </c:pt>
                <c:pt idx="1643">
                  <c:v>42804.494467592587</c:v>
                </c:pt>
                <c:pt idx="1644">
                  <c:v>42804.536134259259</c:v>
                </c:pt>
                <c:pt idx="1645">
                  <c:v>42804.577824074076</c:v>
                </c:pt>
                <c:pt idx="1646">
                  <c:v>42804.619490740741</c:v>
                </c:pt>
                <c:pt idx="1647">
                  <c:v>42804.661157407398</c:v>
                </c:pt>
                <c:pt idx="1648">
                  <c:v>42804.702835648153</c:v>
                </c:pt>
                <c:pt idx="1649">
                  <c:v>42804.744502314818</c:v>
                </c:pt>
                <c:pt idx="1650">
                  <c:v>42804.786168981482</c:v>
                </c:pt>
                <c:pt idx="1651">
                  <c:v>42804.827835648153</c:v>
                </c:pt>
                <c:pt idx="1652">
                  <c:v>42804.869502314818</c:v>
                </c:pt>
                <c:pt idx="1653">
                  <c:v>42804.911168981482</c:v>
                </c:pt>
                <c:pt idx="1654">
                  <c:v>42804.952835648153</c:v>
                </c:pt>
                <c:pt idx="1655">
                  <c:v>42804.994502314818</c:v>
                </c:pt>
                <c:pt idx="1656">
                  <c:v>42805.036168981482</c:v>
                </c:pt>
                <c:pt idx="1657">
                  <c:v>42805.077835648153</c:v>
                </c:pt>
                <c:pt idx="1658">
                  <c:v>42805.119502314818</c:v>
                </c:pt>
                <c:pt idx="1659">
                  <c:v>42805.161168981482</c:v>
                </c:pt>
                <c:pt idx="1660">
                  <c:v>42805.202835648153</c:v>
                </c:pt>
                <c:pt idx="1661">
                  <c:v>42805.244502314818</c:v>
                </c:pt>
                <c:pt idx="1662">
                  <c:v>42805.286168981482</c:v>
                </c:pt>
                <c:pt idx="1663">
                  <c:v>42805.327835648153</c:v>
                </c:pt>
                <c:pt idx="1664">
                  <c:v>42805.369502314818</c:v>
                </c:pt>
                <c:pt idx="1665">
                  <c:v>42805.411168981482</c:v>
                </c:pt>
                <c:pt idx="1666">
                  <c:v>42805.452835648153</c:v>
                </c:pt>
                <c:pt idx="1667">
                  <c:v>42805.494502314818</c:v>
                </c:pt>
                <c:pt idx="1668">
                  <c:v>42805.536168981482</c:v>
                </c:pt>
                <c:pt idx="1669">
                  <c:v>42805.577847222223</c:v>
                </c:pt>
                <c:pt idx="1670">
                  <c:v>42805.619513888887</c:v>
                </c:pt>
                <c:pt idx="1671">
                  <c:v>42805.661180555559</c:v>
                </c:pt>
                <c:pt idx="1672">
                  <c:v>42805.7028587963</c:v>
                </c:pt>
                <c:pt idx="1673">
                  <c:v>42805.744525462957</c:v>
                </c:pt>
                <c:pt idx="1674">
                  <c:v>42805.786192129628</c:v>
                </c:pt>
                <c:pt idx="1675">
                  <c:v>42805.8278587963</c:v>
                </c:pt>
                <c:pt idx="1676">
                  <c:v>42805.869525462957</c:v>
                </c:pt>
                <c:pt idx="1677">
                  <c:v>42805.911192129628</c:v>
                </c:pt>
                <c:pt idx="1678">
                  <c:v>42805.9528587963</c:v>
                </c:pt>
                <c:pt idx="1679">
                  <c:v>42805.994525462957</c:v>
                </c:pt>
                <c:pt idx="1680">
                  <c:v>42806.036192129628</c:v>
                </c:pt>
                <c:pt idx="1681">
                  <c:v>42806.0778587963</c:v>
                </c:pt>
                <c:pt idx="1682">
                  <c:v>42806.119525462957</c:v>
                </c:pt>
                <c:pt idx="1683">
                  <c:v>42806.161192129628</c:v>
                </c:pt>
                <c:pt idx="1684">
                  <c:v>42806.2028587963</c:v>
                </c:pt>
                <c:pt idx="1685">
                  <c:v>42806.244525462957</c:v>
                </c:pt>
                <c:pt idx="1686">
                  <c:v>42806.286192129628</c:v>
                </c:pt>
                <c:pt idx="1687">
                  <c:v>42806.3278587963</c:v>
                </c:pt>
                <c:pt idx="1688">
                  <c:v>42806.369525462957</c:v>
                </c:pt>
                <c:pt idx="1689">
                  <c:v>42806.411192129628</c:v>
                </c:pt>
                <c:pt idx="1690">
                  <c:v>42806.4528587963</c:v>
                </c:pt>
                <c:pt idx="1691">
                  <c:v>42806.494525462957</c:v>
                </c:pt>
                <c:pt idx="1692">
                  <c:v>42806.536192129628</c:v>
                </c:pt>
                <c:pt idx="1693">
                  <c:v>42806.577870370369</c:v>
                </c:pt>
                <c:pt idx="1694">
                  <c:v>42806.619537037041</c:v>
                </c:pt>
                <c:pt idx="1695">
                  <c:v>42806.661203703698</c:v>
                </c:pt>
                <c:pt idx="1696">
                  <c:v>42806.702881944453</c:v>
                </c:pt>
                <c:pt idx="1697">
                  <c:v>42806.74454861111</c:v>
                </c:pt>
                <c:pt idx="1698">
                  <c:v>42806.786215277767</c:v>
                </c:pt>
                <c:pt idx="1699">
                  <c:v>42806.827881944453</c:v>
                </c:pt>
                <c:pt idx="1700">
                  <c:v>42806.86954861111</c:v>
                </c:pt>
                <c:pt idx="1701">
                  <c:v>42806.911215277767</c:v>
                </c:pt>
                <c:pt idx="1702">
                  <c:v>42806.952881944453</c:v>
                </c:pt>
                <c:pt idx="1703">
                  <c:v>42806.99454861111</c:v>
                </c:pt>
                <c:pt idx="1704">
                  <c:v>42807.036215277767</c:v>
                </c:pt>
                <c:pt idx="1705">
                  <c:v>42807.077881944453</c:v>
                </c:pt>
                <c:pt idx="1706">
                  <c:v>42807.11954861111</c:v>
                </c:pt>
                <c:pt idx="1707">
                  <c:v>42807.161215277767</c:v>
                </c:pt>
                <c:pt idx="1708">
                  <c:v>42807.202881944453</c:v>
                </c:pt>
                <c:pt idx="1709">
                  <c:v>42807.24454861111</c:v>
                </c:pt>
                <c:pt idx="1710">
                  <c:v>42807.286215277767</c:v>
                </c:pt>
                <c:pt idx="1711">
                  <c:v>42807.327881944453</c:v>
                </c:pt>
                <c:pt idx="1712">
                  <c:v>42807.36954861111</c:v>
                </c:pt>
                <c:pt idx="1713">
                  <c:v>42807.411215277767</c:v>
                </c:pt>
                <c:pt idx="1714">
                  <c:v>42807.452881944453</c:v>
                </c:pt>
                <c:pt idx="1715">
                  <c:v>42807.49454861111</c:v>
                </c:pt>
                <c:pt idx="1716">
                  <c:v>42807.536215277767</c:v>
                </c:pt>
                <c:pt idx="1717">
                  <c:v>42807.577881944453</c:v>
                </c:pt>
                <c:pt idx="1718">
                  <c:v>42807.61954861111</c:v>
                </c:pt>
                <c:pt idx="1719">
                  <c:v>42807.661215277767</c:v>
                </c:pt>
                <c:pt idx="1720">
                  <c:v>42807.702870370369</c:v>
                </c:pt>
                <c:pt idx="1721">
                  <c:v>42807.744537037041</c:v>
                </c:pt>
                <c:pt idx="1722">
                  <c:v>42807.786203703698</c:v>
                </c:pt>
                <c:pt idx="1723">
                  <c:v>42807.827870370369</c:v>
                </c:pt>
                <c:pt idx="1724">
                  <c:v>42807.869583333333</c:v>
                </c:pt>
                <c:pt idx="1725">
                  <c:v>42807.911215277767</c:v>
                </c:pt>
                <c:pt idx="1726">
                  <c:v>42807.952881944453</c:v>
                </c:pt>
                <c:pt idx="1727">
                  <c:v>42807.99454861111</c:v>
                </c:pt>
                <c:pt idx="1728">
                  <c:v>42808.036215277767</c:v>
                </c:pt>
                <c:pt idx="1729">
                  <c:v>42808.077881944453</c:v>
                </c:pt>
                <c:pt idx="1730">
                  <c:v>42808.11954861111</c:v>
                </c:pt>
                <c:pt idx="1731">
                  <c:v>42808.161215277767</c:v>
                </c:pt>
                <c:pt idx="1732">
                  <c:v>42808.202881944453</c:v>
                </c:pt>
                <c:pt idx="1733">
                  <c:v>42808.24454861111</c:v>
                </c:pt>
                <c:pt idx="1734">
                  <c:v>42808.286215277767</c:v>
                </c:pt>
                <c:pt idx="1735">
                  <c:v>42808.327881944453</c:v>
                </c:pt>
                <c:pt idx="1736">
                  <c:v>42808.36954861111</c:v>
                </c:pt>
                <c:pt idx="1737">
                  <c:v>42808.411215277767</c:v>
                </c:pt>
                <c:pt idx="1738">
                  <c:v>42808.452881944453</c:v>
                </c:pt>
                <c:pt idx="1739">
                  <c:v>42808.49454861111</c:v>
                </c:pt>
                <c:pt idx="1740">
                  <c:v>42808.536215277767</c:v>
                </c:pt>
                <c:pt idx="1741">
                  <c:v>42808.577881944453</c:v>
                </c:pt>
                <c:pt idx="1742">
                  <c:v>42808.61954861111</c:v>
                </c:pt>
                <c:pt idx="1743">
                  <c:v>42808.661215277767</c:v>
                </c:pt>
                <c:pt idx="1744">
                  <c:v>42808.702893518523</c:v>
                </c:pt>
                <c:pt idx="1745">
                  <c:v>42808.744560185187</c:v>
                </c:pt>
                <c:pt idx="1746">
                  <c:v>42808.786226851851</c:v>
                </c:pt>
                <c:pt idx="1747">
                  <c:v>42808.827893518523</c:v>
                </c:pt>
                <c:pt idx="1748">
                  <c:v>42808.869560185187</c:v>
                </c:pt>
                <c:pt idx="1749">
                  <c:v>42808.911226851851</c:v>
                </c:pt>
                <c:pt idx="1750">
                  <c:v>42808.952893518523</c:v>
                </c:pt>
                <c:pt idx="1751">
                  <c:v>42808.994560185187</c:v>
                </c:pt>
                <c:pt idx="1752">
                  <c:v>42809.036226851851</c:v>
                </c:pt>
                <c:pt idx="1753">
                  <c:v>42809.077893518523</c:v>
                </c:pt>
                <c:pt idx="1754">
                  <c:v>42809.119560185187</c:v>
                </c:pt>
                <c:pt idx="1755">
                  <c:v>42809.161226851851</c:v>
                </c:pt>
                <c:pt idx="1756">
                  <c:v>42809.202893518523</c:v>
                </c:pt>
                <c:pt idx="1757">
                  <c:v>42809.244560185187</c:v>
                </c:pt>
                <c:pt idx="1758">
                  <c:v>42809.286226851851</c:v>
                </c:pt>
                <c:pt idx="1759">
                  <c:v>42809.327893518523</c:v>
                </c:pt>
                <c:pt idx="1760">
                  <c:v>42809.369560185187</c:v>
                </c:pt>
                <c:pt idx="1761">
                  <c:v>42809.411226851851</c:v>
                </c:pt>
                <c:pt idx="1762">
                  <c:v>42809.452893518523</c:v>
                </c:pt>
                <c:pt idx="1763">
                  <c:v>42809.494560185187</c:v>
                </c:pt>
                <c:pt idx="1764">
                  <c:v>42809.536226851851</c:v>
                </c:pt>
                <c:pt idx="1765">
                  <c:v>42809.577893518523</c:v>
                </c:pt>
                <c:pt idx="1766">
                  <c:v>42809.619560185187</c:v>
                </c:pt>
                <c:pt idx="1767">
                  <c:v>42809.661226851851</c:v>
                </c:pt>
                <c:pt idx="1768">
                  <c:v>42809.702881944453</c:v>
                </c:pt>
                <c:pt idx="1769">
                  <c:v>42809.74454861111</c:v>
                </c:pt>
                <c:pt idx="1770">
                  <c:v>42809.786215277767</c:v>
                </c:pt>
                <c:pt idx="1771">
                  <c:v>42809.827881944453</c:v>
                </c:pt>
                <c:pt idx="1772">
                  <c:v>42809.86959490741</c:v>
                </c:pt>
                <c:pt idx="1773">
                  <c:v>42809.911226851851</c:v>
                </c:pt>
                <c:pt idx="1774">
                  <c:v>42809.952893518523</c:v>
                </c:pt>
                <c:pt idx="1775">
                  <c:v>42809.994560185187</c:v>
                </c:pt>
                <c:pt idx="1776">
                  <c:v>42810.036226851851</c:v>
                </c:pt>
                <c:pt idx="1777">
                  <c:v>42810.077893518523</c:v>
                </c:pt>
                <c:pt idx="1778">
                  <c:v>42810.119560185187</c:v>
                </c:pt>
                <c:pt idx="1779">
                  <c:v>42810.161226851851</c:v>
                </c:pt>
                <c:pt idx="1780">
                  <c:v>42810.202893518523</c:v>
                </c:pt>
                <c:pt idx="1781">
                  <c:v>42810.244560185187</c:v>
                </c:pt>
                <c:pt idx="1782">
                  <c:v>42810.286226851851</c:v>
                </c:pt>
                <c:pt idx="1783">
                  <c:v>42810.327893518523</c:v>
                </c:pt>
                <c:pt idx="1784">
                  <c:v>42810.369560185187</c:v>
                </c:pt>
                <c:pt idx="1785">
                  <c:v>42810.411226851851</c:v>
                </c:pt>
                <c:pt idx="1786">
                  <c:v>42810.452893518523</c:v>
                </c:pt>
                <c:pt idx="1787">
                  <c:v>42810.494560185187</c:v>
                </c:pt>
                <c:pt idx="1788">
                  <c:v>42810.536226851851</c:v>
                </c:pt>
                <c:pt idx="1789">
                  <c:v>42810.577916666669</c:v>
                </c:pt>
                <c:pt idx="1790">
                  <c:v>42810.619583333333</c:v>
                </c:pt>
                <c:pt idx="1791">
                  <c:v>42810.661249999997</c:v>
                </c:pt>
                <c:pt idx="1792">
                  <c:v>42810.702916666669</c:v>
                </c:pt>
                <c:pt idx="1793">
                  <c:v>42810.744583333333</c:v>
                </c:pt>
                <c:pt idx="1794">
                  <c:v>42810.786249999997</c:v>
                </c:pt>
                <c:pt idx="1795">
                  <c:v>42810.827916666669</c:v>
                </c:pt>
                <c:pt idx="1796">
                  <c:v>42810.869583333333</c:v>
                </c:pt>
                <c:pt idx="1797">
                  <c:v>42810.911249999997</c:v>
                </c:pt>
                <c:pt idx="1798">
                  <c:v>42810.952916666669</c:v>
                </c:pt>
                <c:pt idx="1799">
                  <c:v>42810.994583333333</c:v>
                </c:pt>
                <c:pt idx="1800">
                  <c:v>42811.036249999997</c:v>
                </c:pt>
                <c:pt idx="1801">
                  <c:v>42811.077916666669</c:v>
                </c:pt>
                <c:pt idx="1802">
                  <c:v>42811.119583333333</c:v>
                </c:pt>
                <c:pt idx="1803">
                  <c:v>42811.161249999997</c:v>
                </c:pt>
                <c:pt idx="1804">
                  <c:v>42811.202916666669</c:v>
                </c:pt>
                <c:pt idx="1805">
                  <c:v>42811.244583333333</c:v>
                </c:pt>
                <c:pt idx="1806">
                  <c:v>42811.286249999997</c:v>
                </c:pt>
                <c:pt idx="1807">
                  <c:v>42811.327916666669</c:v>
                </c:pt>
                <c:pt idx="1808">
                  <c:v>42811.369583333333</c:v>
                </c:pt>
                <c:pt idx="1809">
                  <c:v>42811.411249999997</c:v>
                </c:pt>
                <c:pt idx="1810">
                  <c:v>42811.452916666669</c:v>
                </c:pt>
                <c:pt idx="1811">
                  <c:v>42811.494583333333</c:v>
                </c:pt>
                <c:pt idx="1812">
                  <c:v>42811.536249999997</c:v>
                </c:pt>
                <c:pt idx="1813">
                  <c:v>42811.577928240738</c:v>
                </c:pt>
                <c:pt idx="1814">
                  <c:v>42811.61959490741</c:v>
                </c:pt>
                <c:pt idx="1815">
                  <c:v>42811.661261574067</c:v>
                </c:pt>
                <c:pt idx="1816">
                  <c:v>42811.702939814822</c:v>
                </c:pt>
                <c:pt idx="1817">
                  <c:v>42811.744606481479</c:v>
                </c:pt>
                <c:pt idx="1818">
                  <c:v>42811.786273148151</c:v>
                </c:pt>
                <c:pt idx="1819">
                  <c:v>42811.827939814822</c:v>
                </c:pt>
                <c:pt idx="1820">
                  <c:v>42811.869606481479</c:v>
                </c:pt>
                <c:pt idx="1821">
                  <c:v>42811.911273148151</c:v>
                </c:pt>
                <c:pt idx="1822">
                  <c:v>42811.952939814822</c:v>
                </c:pt>
                <c:pt idx="1823">
                  <c:v>42811.994606481479</c:v>
                </c:pt>
                <c:pt idx="1824">
                  <c:v>42812.036273148151</c:v>
                </c:pt>
                <c:pt idx="1825">
                  <c:v>42812.077939814822</c:v>
                </c:pt>
                <c:pt idx="1826">
                  <c:v>42812.119606481479</c:v>
                </c:pt>
                <c:pt idx="1827">
                  <c:v>42812.161273148151</c:v>
                </c:pt>
                <c:pt idx="1828">
                  <c:v>42812.202939814822</c:v>
                </c:pt>
                <c:pt idx="1829">
                  <c:v>42812.244606481479</c:v>
                </c:pt>
                <c:pt idx="1830">
                  <c:v>42812.286273148151</c:v>
                </c:pt>
                <c:pt idx="1831">
                  <c:v>42812.327939814822</c:v>
                </c:pt>
                <c:pt idx="1832">
                  <c:v>42812.369606481479</c:v>
                </c:pt>
                <c:pt idx="1833">
                  <c:v>42812.411273148151</c:v>
                </c:pt>
                <c:pt idx="1834">
                  <c:v>42812.452939814822</c:v>
                </c:pt>
                <c:pt idx="1835">
                  <c:v>42812.494606481479</c:v>
                </c:pt>
                <c:pt idx="1836">
                  <c:v>42812.536273148151</c:v>
                </c:pt>
                <c:pt idx="1837">
                  <c:v>42812.577951388892</c:v>
                </c:pt>
                <c:pt idx="1838">
                  <c:v>42812.619618055563</c:v>
                </c:pt>
                <c:pt idx="1839">
                  <c:v>42812.66128472222</c:v>
                </c:pt>
                <c:pt idx="1840">
                  <c:v>42812.702962962961</c:v>
                </c:pt>
                <c:pt idx="1841">
                  <c:v>42812.744629629633</c:v>
                </c:pt>
                <c:pt idx="1842">
                  <c:v>42812.786296296297</c:v>
                </c:pt>
                <c:pt idx="1843">
                  <c:v>42812.827962962961</c:v>
                </c:pt>
                <c:pt idx="1844">
                  <c:v>42812.869629629633</c:v>
                </c:pt>
                <c:pt idx="1845">
                  <c:v>42812.911296296297</c:v>
                </c:pt>
                <c:pt idx="1846">
                  <c:v>42812.952962962961</c:v>
                </c:pt>
                <c:pt idx="1847">
                  <c:v>42812.994629629633</c:v>
                </c:pt>
                <c:pt idx="1848">
                  <c:v>42813.036296296297</c:v>
                </c:pt>
                <c:pt idx="1849">
                  <c:v>42813.077962962961</c:v>
                </c:pt>
                <c:pt idx="1850">
                  <c:v>42813.119629629633</c:v>
                </c:pt>
                <c:pt idx="1851">
                  <c:v>42813.161296296297</c:v>
                </c:pt>
                <c:pt idx="1852">
                  <c:v>42813.202962962961</c:v>
                </c:pt>
                <c:pt idx="1853">
                  <c:v>42813.244629629633</c:v>
                </c:pt>
                <c:pt idx="1854">
                  <c:v>42813.286296296297</c:v>
                </c:pt>
                <c:pt idx="1855">
                  <c:v>42813.327962962961</c:v>
                </c:pt>
                <c:pt idx="1856">
                  <c:v>42813.369629629633</c:v>
                </c:pt>
                <c:pt idx="1857">
                  <c:v>42813.411296296297</c:v>
                </c:pt>
                <c:pt idx="1858">
                  <c:v>42813.452962962961</c:v>
                </c:pt>
                <c:pt idx="1859">
                  <c:v>42813.494629629633</c:v>
                </c:pt>
                <c:pt idx="1860">
                  <c:v>42813.536296296297</c:v>
                </c:pt>
                <c:pt idx="1861">
                  <c:v>42813.577974537038</c:v>
                </c:pt>
                <c:pt idx="1862">
                  <c:v>42813.619641203702</c:v>
                </c:pt>
                <c:pt idx="1863">
                  <c:v>42813.661307870367</c:v>
                </c:pt>
                <c:pt idx="1864">
                  <c:v>42813.702986111108</c:v>
                </c:pt>
                <c:pt idx="1865">
                  <c:v>42813.744652777779</c:v>
                </c:pt>
                <c:pt idx="1866">
                  <c:v>42813.786319444444</c:v>
                </c:pt>
                <c:pt idx="1867">
                  <c:v>42813.827986111108</c:v>
                </c:pt>
                <c:pt idx="1868">
                  <c:v>42813.869652777779</c:v>
                </c:pt>
                <c:pt idx="1869">
                  <c:v>42813.911319444444</c:v>
                </c:pt>
                <c:pt idx="1870">
                  <c:v>42813.952986111108</c:v>
                </c:pt>
                <c:pt idx="1871">
                  <c:v>42813.994652777779</c:v>
                </c:pt>
                <c:pt idx="1872">
                  <c:v>42814.036319444444</c:v>
                </c:pt>
                <c:pt idx="1873">
                  <c:v>42814.077986111108</c:v>
                </c:pt>
                <c:pt idx="1874">
                  <c:v>42814.119652777779</c:v>
                </c:pt>
                <c:pt idx="1875">
                  <c:v>42814.161319444444</c:v>
                </c:pt>
                <c:pt idx="1876">
                  <c:v>42814.202986111108</c:v>
                </c:pt>
                <c:pt idx="1877">
                  <c:v>42814.244652777779</c:v>
                </c:pt>
                <c:pt idx="1878">
                  <c:v>42814.286319444444</c:v>
                </c:pt>
                <c:pt idx="1879">
                  <c:v>42814.327986111108</c:v>
                </c:pt>
                <c:pt idx="1880">
                  <c:v>42814.369652777779</c:v>
                </c:pt>
                <c:pt idx="1881">
                  <c:v>42814.411319444444</c:v>
                </c:pt>
                <c:pt idx="1882">
                  <c:v>42814.452986111108</c:v>
                </c:pt>
                <c:pt idx="1883">
                  <c:v>42814.494652777779</c:v>
                </c:pt>
                <c:pt idx="1884">
                  <c:v>42814.536319444444</c:v>
                </c:pt>
                <c:pt idx="1885">
                  <c:v>42814.577997685177</c:v>
                </c:pt>
                <c:pt idx="1886">
                  <c:v>42814.619664351849</c:v>
                </c:pt>
                <c:pt idx="1887">
                  <c:v>42814.66133101852</c:v>
                </c:pt>
                <c:pt idx="1888">
                  <c:v>42814.703009259261</c:v>
                </c:pt>
                <c:pt idx="1889">
                  <c:v>42814.744675925933</c:v>
                </c:pt>
                <c:pt idx="1890">
                  <c:v>42814.78634259259</c:v>
                </c:pt>
                <c:pt idx="1891">
                  <c:v>42814.828009259261</c:v>
                </c:pt>
                <c:pt idx="1892">
                  <c:v>42814.869675925933</c:v>
                </c:pt>
                <c:pt idx="1893">
                  <c:v>42814.91134259259</c:v>
                </c:pt>
                <c:pt idx="1894">
                  <c:v>42814.953009259261</c:v>
                </c:pt>
                <c:pt idx="1895">
                  <c:v>42814.994675925933</c:v>
                </c:pt>
                <c:pt idx="1896">
                  <c:v>42815.03634259259</c:v>
                </c:pt>
                <c:pt idx="1897">
                  <c:v>42815.078009259261</c:v>
                </c:pt>
                <c:pt idx="1898">
                  <c:v>42815.119675925933</c:v>
                </c:pt>
                <c:pt idx="1899">
                  <c:v>42815.16134259259</c:v>
                </c:pt>
                <c:pt idx="1900">
                  <c:v>42815.203009259261</c:v>
                </c:pt>
                <c:pt idx="1901">
                  <c:v>42815.244675925933</c:v>
                </c:pt>
                <c:pt idx="1902">
                  <c:v>42815.28634259259</c:v>
                </c:pt>
                <c:pt idx="1903">
                  <c:v>42815.328009259261</c:v>
                </c:pt>
                <c:pt idx="1904">
                  <c:v>42815.369675925933</c:v>
                </c:pt>
                <c:pt idx="1905">
                  <c:v>42815.41134259259</c:v>
                </c:pt>
                <c:pt idx="1906">
                  <c:v>42815.453009259261</c:v>
                </c:pt>
                <c:pt idx="1907">
                  <c:v>42815.494675925933</c:v>
                </c:pt>
                <c:pt idx="1908">
                  <c:v>42815.53634259259</c:v>
                </c:pt>
                <c:pt idx="1909">
                  <c:v>42815.578020833331</c:v>
                </c:pt>
                <c:pt idx="1910">
                  <c:v>42815.619687500002</c:v>
                </c:pt>
                <c:pt idx="1911">
                  <c:v>42815.661354166667</c:v>
                </c:pt>
                <c:pt idx="1912">
                  <c:v>42815.703032407408</c:v>
                </c:pt>
                <c:pt idx="1913">
                  <c:v>42815.744699074072</c:v>
                </c:pt>
                <c:pt idx="1914">
                  <c:v>42815.786365740743</c:v>
                </c:pt>
                <c:pt idx="1915">
                  <c:v>42815.828032407408</c:v>
                </c:pt>
                <c:pt idx="1916">
                  <c:v>42815.869699074072</c:v>
                </c:pt>
                <c:pt idx="1917">
                  <c:v>42815.911365740743</c:v>
                </c:pt>
                <c:pt idx="1918">
                  <c:v>42815.953032407408</c:v>
                </c:pt>
                <c:pt idx="1919">
                  <c:v>42815.994699074072</c:v>
                </c:pt>
                <c:pt idx="1920">
                  <c:v>42816.036365740743</c:v>
                </c:pt>
                <c:pt idx="1921">
                  <c:v>42816.078032407408</c:v>
                </c:pt>
                <c:pt idx="1922">
                  <c:v>42816.119699074072</c:v>
                </c:pt>
                <c:pt idx="1923">
                  <c:v>42816.161365740743</c:v>
                </c:pt>
                <c:pt idx="1924">
                  <c:v>42816.203032407408</c:v>
                </c:pt>
                <c:pt idx="1925">
                  <c:v>42816.244699074072</c:v>
                </c:pt>
                <c:pt idx="1926">
                  <c:v>42816.286365740743</c:v>
                </c:pt>
                <c:pt idx="1927">
                  <c:v>42816.328032407408</c:v>
                </c:pt>
                <c:pt idx="1928">
                  <c:v>42816.369699074072</c:v>
                </c:pt>
                <c:pt idx="1929">
                  <c:v>42816.411365740743</c:v>
                </c:pt>
                <c:pt idx="1930">
                  <c:v>42816.453032407408</c:v>
                </c:pt>
                <c:pt idx="1931">
                  <c:v>42816.494699074072</c:v>
                </c:pt>
                <c:pt idx="1932">
                  <c:v>42816.536365740743</c:v>
                </c:pt>
                <c:pt idx="1933">
                  <c:v>42816.578055555547</c:v>
                </c:pt>
                <c:pt idx="1934">
                  <c:v>42816.619722222233</c:v>
                </c:pt>
                <c:pt idx="1935">
                  <c:v>42816.66138888889</c:v>
                </c:pt>
                <c:pt idx="1936">
                  <c:v>42816.703067129631</c:v>
                </c:pt>
                <c:pt idx="1937">
                  <c:v>42816.744733796288</c:v>
                </c:pt>
                <c:pt idx="1938">
                  <c:v>42816.786400462966</c:v>
                </c:pt>
                <c:pt idx="1939">
                  <c:v>42816.828067129631</c:v>
                </c:pt>
                <c:pt idx="1940">
                  <c:v>42816.869733796288</c:v>
                </c:pt>
                <c:pt idx="1941">
                  <c:v>42816.911400462966</c:v>
                </c:pt>
                <c:pt idx="1942">
                  <c:v>42816.953067129631</c:v>
                </c:pt>
                <c:pt idx="1943">
                  <c:v>42816.994733796288</c:v>
                </c:pt>
                <c:pt idx="1944">
                  <c:v>42817.036400462966</c:v>
                </c:pt>
                <c:pt idx="1945">
                  <c:v>42817.078067129631</c:v>
                </c:pt>
                <c:pt idx="1946">
                  <c:v>42817.119722222233</c:v>
                </c:pt>
                <c:pt idx="1947">
                  <c:v>42817.16138888889</c:v>
                </c:pt>
                <c:pt idx="1948">
                  <c:v>42817.203055555547</c:v>
                </c:pt>
                <c:pt idx="1949">
                  <c:v>42817.244768518518</c:v>
                </c:pt>
                <c:pt idx="1950">
                  <c:v>42817.286400462966</c:v>
                </c:pt>
                <c:pt idx="1951">
                  <c:v>42817.328067129631</c:v>
                </c:pt>
                <c:pt idx="1952">
                  <c:v>42817.369733796288</c:v>
                </c:pt>
                <c:pt idx="1953">
                  <c:v>42817.411400462966</c:v>
                </c:pt>
                <c:pt idx="1954">
                  <c:v>42817.453067129631</c:v>
                </c:pt>
                <c:pt idx="1955">
                  <c:v>42817.494733796288</c:v>
                </c:pt>
                <c:pt idx="1956">
                  <c:v>42817.536400462966</c:v>
                </c:pt>
                <c:pt idx="1957">
                  <c:v>42817.578090277777</c:v>
                </c:pt>
                <c:pt idx="1958">
                  <c:v>42817.619756944441</c:v>
                </c:pt>
                <c:pt idx="1959">
                  <c:v>42817.661423611113</c:v>
                </c:pt>
                <c:pt idx="1960">
                  <c:v>42817.704201388893</c:v>
                </c:pt>
                <c:pt idx="1961">
                  <c:v>42817.745868055557</c:v>
                </c:pt>
                <c:pt idx="1962">
                  <c:v>42817.787534722222</c:v>
                </c:pt>
                <c:pt idx="1963">
                  <c:v>42817.829201388893</c:v>
                </c:pt>
                <c:pt idx="1964">
                  <c:v>42817.870868055557</c:v>
                </c:pt>
                <c:pt idx="1965">
                  <c:v>42817.912534722222</c:v>
                </c:pt>
                <c:pt idx="1966">
                  <c:v>42817.954201388893</c:v>
                </c:pt>
                <c:pt idx="1967">
                  <c:v>42817.995868055557</c:v>
                </c:pt>
                <c:pt idx="1968">
                  <c:v>42818.037534722222</c:v>
                </c:pt>
                <c:pt idx="1969">
                  <c:v>42818.079201388893</c:v>
                </c:pt>
                <c:pt idx="1970">
                  <c:v>42818.120868055557</c:v>
                </c:pt>
                <c:pt idx="1971">
                  <c:v>42818.162534722222</c:v>
                </c:pt>
                <c:pt idx="1972">
                  <c:v>42818.204201388893</c:v>
                </c:pt>
                <c:pt idx="1973">
                  <c:v>42818.245868055557</c:v>
                </c:pt>
                <c:pt idx="1974">
                  <c:v>42818.287534722222</c:v>
                </c:pt>
                <c:pt idx="1975">
                  <c:v>42818.329201388893</c:v>
                </c:pt>
                <c:pt idx="1976">
                  <c:v>42818.370868055557</c:v>
                </c:pt>
                <c:pt idx="1977">
                  <c:v>42818.412534722222</c:v>
                </c:pt>
                <c:pt idx="1978">
                  <c:v>42818.454201388893</c:v>
                </c:pt>
                <c:pt idx="1979">
                  <c:v>42818.495868055557</c:v>
                </c:pt>
                <c:pt idx="1980">
                  <c:v>42818.537534722222</c:v>
                </c:pt>
                <c:pt idx="1981">
                  <c:v>42818.579212962963</c:v>
                </c:pt>
                <c:pt idx="1982">
                  <c:v>42818.620879629627</c:v>
                </c:pt>
                <c:pt idx="1983">
                  <c:v>42818.662546296298</c:v>
                </c:pt>
                <c:pt idx="1984">
                  <c:v>42818.704282407409</c:v>
                </c:pt>
                <c:pt idx="1985">
                  <c:v>42818.745949074073</c:v>
                </c:pt>
                <c:pt idx="1986">
                  <c:v>42818.787615740737</c:v>
                </c:pt>
                <c:pt idx="1987">
                  <c:v>42818.829282407409</c:v>
                </c:pt>
                <c:pt idx="1988">
                  <c:v>42818.870949074073</c:v>
                </c:pt>
                <c:pt idx="1989">
                  <c:v>42818.912615740737</c:v>
                </c:pt>
                <c:pt idx="1990">
                  <c:v>42818.954282407409</c:v>
                </c:pt>
                <c:pt idx="1991">
                  <c:v>42818.995949074073</c:v>
                </c:pt>
                <c:pt idx="1992">
                  <c:v>42819.037615740737</c:v>
                </c:pt>
                <c:pt idx="1993">
                  <c:v>42819.079282407409</c:v>
                </c:pt>
                <c:pt idx="1994">
                  <c:v>42819.120949074073</c:v>
                </c:pt>
                <c:pt idx="1995">
                  <c:v>42819.162615740737</c:v>
                </c:pt>
                <c:pt idx="1996">
                  <c:v>42819.204282407409</c:v>
                </c:pt>
                <c:pt idx="1997">
                  <c:v>42819.245949074073</c:v>
                </c:pt>
                <c:pt idx="1998">
                  <c:v>42819.287615740737</c:v>
                </c:pt>
                <c:pt idx="1999">
                  <c:v>42819.329282407409</c:v>
                </c:pt>
                <c:pt idx="2000">
                  <c:v>42819.370949074073</c:v>
                </c:pt>
                <c:pt idx="2001">
                  <c:v>42819.412615740737</c:v>
                </c:pt>
                <c:pt idx="2002">
                  <c:v>42819.454282407409</c:v>
                </c:pt>
                <c:pt idx="2003">
                  <c:v>42819.495949074073</c:v>
                </c:pt>
                <c:pt idx="2004">
                  <c:v>42819.537615740737</c:v>
                </c:pt>
                <c:pt idx="2005">
                  <c:v>42819.579305555562</c:v>
                </c:pt>
                <c:pt idx="2006">
                  <c:v>42819.620972222219</c:v>
                </c:pt>
                <c:pt idx="2007">
                  <c:v>42819.662638888891</c:v>
                </c:pt>
                <c:pt idx="2008">
                  <c:v>42819.704398148147</c:v>
                </c:pt>
                <c:pt idx="2009">
                  <c:v>42819.746064814812</c:v>
                </c:pt>
                <c:pt idx="2010">
                  <c:v>42819.787731481483</c:v>
                </c:pt>
                <c:pt idx="2011">
                  <c:v>42819.829398148147</c:v>
                </c:pt>
                <c:pt idx="2012">
                  <c:v>42819.871111111112</c:v>
                </c:pt>
                <c:pt idx="2013">
                  <c:v>42819.912743055553</c:v>
                </c:pt>
                <c:pt idx="2014">
                  <c:v>42819.954409722217</c:v>
                </c:pt>
                <c:pt idx="2015">
                  <c:v>42819.996076388888</c:v>
                </c:pt>
                <c:pt idx="2016">
                  <c:v>42820.037743055553</c:v>
                </c:pt>
                <c:pt idx="2017">
                  <c:v>42820.079409722217</c:v>
                </c:pt>
                <c:pt idx="2018">
                  <c:v>42820.121076388888</c:v>
                </c:pt>
                <c:pt idx="2019">
                  <c:v>42820.204409722217</c:v>
                </c:pt>
                <c:pt idx="2020">
                  <c:v>42820.246076388888</c:v>
                </c:pt>
                <c:pt idx="2021">
                  <c:v>42820.287743055553</c:v>
                </c:pt>
                <c:pt idx="2022">
                  <c:v>42820.329409722217</c:v>
                </c:pt>
                <c:pt idx="2023">
                  <c:v>42820.371076388888</c:v>
                </c:pt>
                <c:pt idx="2024">
                  <c:v>42820.412743055553</c:v>
                </c:pt>
                <c:pt idx="2025">
                  <c:v>42820.454409722217</c:v>
                </c:pt>
                <c:pt idx="2026">
                  <c:v>42820.496076388888</c:v>
                </c:pt>
                <c:pt idx="2027">
                  <c:v>42820.537743055553</c:v>
                </c:pt>
                <c:pt idx="2028">
                  <c:v>42820.579409722217</c:v>
                </c:pt>
                <c:pt idx="2029">
                  <c:v>42820.621099537027</c:v>
                </c:pt>
                <c:pt idx="2030">
                  <c:v>42820.662766203714</c:v>
                </c:pt>
                <c:pt idx="2031">
                  <c:v>42820.704432870371</c:v>
                </c:pt>
                <c:pt idx="2032">
                  <c:v>42820.746180555558</c:v>
                </c:pt>
                <c:pt idx="2033">
                  <c:v>42820.787847222222</c:v>
                </c:pt>
                <c:pt idx="2034">
                  <c:v>42820.829513888893</c:v>
                </c:pt>
                <c:pt idx="2035">
                  <c:v>42820.871180555558</c:v>
                </c:pt>
                <c:pt idx="2036">
                  <c:v>42820.912847222222</c:v>
                </c:pt>
                <c:pt idx="2037">
                  <c:v>42820.954513888893</c:v>
                </c:pt>
                <c:pt idx="2038">
                  <c:v>42820.996180555558</c:v>
                </c:pt>
                <c:pt idx="2039">
                  <c:v>42821.037847222222</c:v>
                </c:pt>
                <c:pt idx="2040">
                  <c:v>42821.079513888893</c:v>
                </c:pt>
                <c:pt idx="2041">
                  <c:v>42821.121180555558</c:v>
                </c:pt>
                <c:pt idx="2042">
                  <c:v>42821.162847222222</c:v>
                </c:pt>
                <c:pt idx="2043">
                  <c:v>42821.204513888893</c:v>
                </c:pt>
                <c:pt idx="2044">
                  <c:v>42821.246180555558</c:v>
                </c:pt>
                <c:pt idx="2045">
                  <c:v>42821.287847222222</c:v>
                </c:pt>
                <c:pt idx="2046">
                  <c:v>42821.329513888893</c:v>
                </c:pt>
                <c:pt idx="2047">
                  <c:v>42821.371180555558</c:v>
                </c:pt>
                <c:pt idx="2048">
                  <c:v>42821.412847222222</c:v>
                </c:pt>
                <c:pt idx="2049">
                  <c:v>42821.454513888893</c:v>
                </c:pt>
                <c:pt idx="2050">
                  <c:v>42821.496180555558</c:v>
                </c:pt>
                <c:pt idx="2051">
                  <c:v>42821.537847222222</c:v>
                </c:pt>
                <c:pt idx="2052">
                  <c:v>42821.579513888893</c:v>
                </c:pt>
                <c:pt idx="2053">
                  <c:v>42821.621203703697</c:v>
                </c:pt>
                <c:pt idx="2054">
                  <c:v>42821.662870370368</c:v>
                </c:pt>
                <c:pt idx="2055">
                  <c:v>42821.70453703704</c:v>
                </c:pt>
                <c:pt idx="2056">
                  <c:v>42821.746296296304</c:v>
                </c:pt>
                <c:pt idx="2057">
                  <c:v>42821.787962962961</c:v>
                </c:pt>
                <c:pt idx="2058">
                  <c:v>42821.829629629632</c:v>
                </c:pt>
                <c:pt idx="2059">
                  <c:v>42821.871296296304</c:v>
                </c:pt>
                <c:pt idx="2060">
                  <c:v>42821.912962962961</c:v>
                </c:pt>
                <c:pt idx="2061">
                  <c:v>42821.954629629632</c:v>
                </c:pt>
                <c:pt idx="2062">
                  <c:v>42821.996296296304</c:v>
                </c:pt>
                <c:pt idx="2063">
                  <c:v>42822.037962962961</c:v>
                </c:pt>
                <c:pt idx="2064">
                  <c:v>42822.079629629632</c:v>
                </c:pt>
                <c:pt idx="2065">
                  <c:v>42822.121296296304</c:v>
                </c:pt>
                <c:pt idx="2066">
                  <c:v>42822.162962962961</c:v>
                </c:pt>
                <c:pt idx="2067">
                  <c:v>42822.204629629632</c:v>
                </c:pt>
                <c:pt idx="2068">
                  <c:v>42822.246296296304</c:v>
                </c:pt>
                <c:pt idx="2069">
                  <c:v>42822.287962962961</c:v>
                </c:pt>
                <c:pt idx="2070">
                  <c:v>42822.329629629632</c:v>
                </c:pt>
                <c:pt idx="2071">
                  <c:v>42822.371296296304</c:v>
                </c:pt>
                <c:pt idx="2072">
                  <c:v>42822.412962962961</c:v>
                </c:pt>
                <c:pt idx="2073">
                  <c:v>42822.454629629632</c:v>
                </c:pt>
                <c:pt idx="2074">
                  <c:v>42822.496296296304</c:v>
                </c:pt>
                <c:pt idx="2075">
                  <c:v>42822.537962962961</c:v>
                </c:pt>
                <c:pt idx="2076">
                  <c:v>42822.579629629632</c:v>
                </c:pt>
                <c:pt idx="2077">
                  <c:v>42822.621319444443</c:v>
                </c:pt>
                <c:pt idx="2078">
                  <c:v>42822.662986111107</c:v>
                </c:pt>
                <c:pt idx="2079">
                  <c:v>42822.704652777778</c:v>
                </c:pt>
                <c:pt idx="2080">
                  <c:v>42822.746412037042</c:v>
                </c:pt>
                <c:pt idx="2081">
                  <c:v>42822.788078703707</c:v>
                </c:pt>
                <c:pt idx="2082">
                  <c:v>42822.829745370371</c:v>
                </c:pt>
                <c:pt idx="2083">
                  <c:v>42822.871412037042</c:v>
                </c:pt>
                <c:pt idx="2084">
                  <c:v>42822.913078703707</c:v>
                </c:pt>
                <c:pt idx="2085">
                  <c:v>42822.954745370371</c:v>
                </c:pt>
                <c:pt idx="2086">
                  <c:v>42822.996412037042</c:v>
                </c:pt>
                <c:pt idx="2087">
                  <c:v>42823.038078703707</c:v>
                </c:pt>
                <c:pt idx="2088">
                  <c:v>42823.079745370371</c:v>
                </c:pt>
                <c:pt idx="2089">
                  <c:v>42823.121412037042</c:v>
                </c:pt>
                <c:pt idx="2090">
                  <c:v>42823.163078703707</c:v>
                </c:pt>
                <c:pt idx="2091">
                  <c:v>42823.204745370371</c:v>
                </c:pt>
                <c:pt idx="2092">
                  <c:v>42823.246412037042</c:v>
                </c:pt>
                <c:pt idx="2093">
                  <c:v>42823.288078703707</c:v>
                </c:pt>
                <c:pt idx="2094">
                  <c:v>42823.329745370371</c:v>
                </c:pt>
                <c:pt idx="2095">
                  <c:v>42823.371412037042</c:v>
                </c:pt>
                <c:pt idx="2096">
                  <c:v>42823.413078703707</c:v>
                </c:pt>
                <c:pt idx="2097">
                  <c:v>42823.454745370371</c:v>
                </c:pt>
                <c:pt idx="2098">
                  <c:v>42823.496412037042</c:v>
                </c:pt>
                <c:pt idx="2099">
                  <c:v>42823.538078703707</c:v>
                </c:pt>
                <c:pt idx="2100">
                  <c:v>42823.579745370371</c:v>
                </c:pt>
                <c:pt idx="2101">
                  <c:v>42823.621423611112</c:v>
                </c:pt>
                <c:pt idx="2102">
                  <c:v>42823.663090277783</c:v>
                </c:pt>
                <c:pt idx="2103">
                  <c:v>42823.704756944448</c:v>
                </c:pt>
                <c:pt idx="2104">
                  <c:v>42823.746493055558</c:v>
                </c:pt>
                <c:pt idx="2105">
                  <c:v>42823.788159722222</c:v>
                </c:pt>
                <c:pt idx="2106">
                  <c:v>42823.829826388886</c:v>
                </c:pt>
                <c:pt idx="2107">
                  <c:v>42823.871493055558</c:v>
                </c:pt>
                <c:pt idx="2108">
                  <c:v>42823.913159722222</c:v>
                </c:pt>
                <c:pt idx="2109">
                  <c:v>42823.954826388886</c:v>
                </c:pt>
                <c:pt idx="2110">
                  <c:v>42823.996493055558</c:v>
                </c:pt>
                <c:pt idx="2111">
                  <c:v>42824.038159722222</c:v>
                </c:pt>
                <c:pt idx="2112">
                  <c:v>42824.079826388886</c:v>
                </c:pt>
                <c:pt idx="2113">
                  <c:v>42824.121493055558</c:v>
                </c:pt>
                <c:pt idx="2114">
                  <c:v>42824.163159722222</c:v>
                </c:pt>
                <c:pt idx="2115">
                  <c:v>42824.204826388886</c:v>
                </c:pt>
                <c:pt idx="2116">
                  <c:v>42824.246493055558</c:v>
                </c:pt>
                <c:pt idx="2117">
                  <c:v>42824.288159722222</c:v>
                </c:pt>
                <c:pt idx="2118">
                  <c:v>42824.329826388886</c:v>
                </c:pt>
                <c:pt idx="2119">
                  <c:v>42824.371493055558</c:v>
                </c:pt>
                <c:pt idx="2120">
                  <c:v>42824.413159722222</c:v>
                </c:pt>
                <c:pt idx="2121">
                  <c:v>42824.454826388886</c:v>
                </c:pt>
                <c:pt idx="2122">
                  <c:v>42824.496493055558</c:v>
                </c:pt>
                <c:pt idx="2123">
                  <c:v>42824.538159722222</c:v>
                </c:pt>
                <c:pt idx="2124">
                  <c:v>42824.579826388886</c:v>
                </c:pt>
                <c:pt idx="2125">
                  <c:v>42824.621504629627</c:v>
                </c:pt>
                <c:pt idx="2126">
                  <c:v>42824.663171296299</c:v>
                </c:pt>
                <c:pt idx="2127">
                  <c:v>42824.704837962963</c:v>
                </c:pt>
                <c:pt idx="2128">
                  <c:v>42824.746608796297</c:v>
                </c:pt>
                <c:pt idx="2129">
                  <c:v>42824.788275462961</c:v>
                </c:pt>
                <c:pt idx="2130">
                  <c:v>42824.829942129632</c:v>
                </c:pt>
                <c:pt idx="2131">
                  <c:v>42824.871608796297</c:v>
                </c:pt>
                <c:pt idx="2132">
                  <c:v>42824.913275462961</c:v>
                </c:pt>
                <c:pt idx="2133">
                  <c:v>42824.954942129632</c:v>
                </c:pt>
                <c:pt idx="2134">
                  <c:v>42824.996608796297</c:v>
                </c:pt>
                <c:pt idx="2135">
                  <c:v>42825.038275462961</c:v>
                </c:pt>
                <c:pt idx="2136">
                  <c:v>42825.079942129632</c:v>
                </c:pt>
                <c:pt idx="2137">
                  <c:v>42825.121608796297</c:v>
                </c:pt>
                <c:pt idx="2138">
                  <c:v>42825.163275462961</c:v>
                </c:pt>
                <c:pt idx="2139">
                  <c:v>42825.204942129632</c:v>
                </c:pt>
                <c:pt idx="2140">
                  <c:v>42825.246608796297</c:v>
                </c:pt>
                <c:pt idx="2141">
                  <c:v>42825.288275462961</c:v>
                </c:pt>
                <c:pt idx="2142">
                  <c:v>42825.329942129632</c:v>
                </c:pt>
                <c:pt idx="2143">
                  <c:v>42825.371608796297</c:v>
                </c:pt>
                <c:pt idx="2144">
                  <c:v>42825.413275462961</c:v>
                </c:pt>
                <c:pt idx="2145">
                  <c:v>42825.454942129632</c:v>
                </c:pt>
                <c:pt idx="2146">
                  <c:v>42825.496608796297</c:v>
                </c:pt>
                <c:pt idx="2147">
                  <c:v>42825.538275462961</c:v>
                </c:pt>
                <c:pt idx="2148">
                  <c:v>42825.579942129632</c:v>
                </c:pt>
                <c:pt idx="2149">
                  <c:v>42825.621620370373</c:v>
                </c:pt>
                <c:pt idx="2150">
                  <c:v>42825.663287037038</c:v>
                </c:pt>
                <c:pt idx="2151">
                  <c:v>42825.704953703702</c:v>
                </c:pt>
                <c:pt idx="2152">
                  <c:v>42825.746689814812</c:v>
                </c:pt>
                <c:pt idx="2153">
                  <c:v>42825.788356481477</c:v>
                </c:pt>
                <c:pt idx="2154">
                  <c:v>42825.830023148148</c:v>
                </c:pt>
                <c:pt idx="2155">
                  <c:v>42825.871689814812</c:v>
                </c:pt>
                <c:pt idx="2156">
                  <c:v>42825.913356481477</c:v>
                </c:pt>
                <c:pt idx="2157">
                  <c:v>42825.955023148148</c:v>
                </c:pt>
                <c:pt idx="2158">
                  <c:v>42825.996689814812</c:v>
                </c:pt>
                <c:pt idx="2159">
                  <c:v>42826.038356481477</c:v>
                </c:pt>
                <c:pt idx="2160">
                  <c:v>42826.080023148148</c:v>
                </c:pt>
                <c:pt idx="2161">
                  <c:v>42826.121689814812</c:v>
                </c:pt>
                <c:pt idx="2162">
                  <c:v>42826.163356481477</c:v>
                </c:pt>
                <c:pt idx="2163">
                  <c:v>42826.205023148148</c:v>
                </c:pt>
                <c:pt idx="2164">
                  <c:v>42826.246689814812</c:v>
                </c:pt>
                <c:pt idx="2165">
                  <c:v>42826.288356481477</c:v>
                </c:pt>
                <c:pt idx="2166">
                  <c:v>42826.330023148148</c:v>
                </c:pt>
                <c:pt idx="2167">
                  <c:v>42826.371689814812</c:v>
                </c:pt>
                <c:pt idx="2168">
                  <c:v>42826.413356481477</c:v>
                </c:pt>
                <c:pt idx="2169">
                  <c:v>42826.455023148148</c:v>
                </c:pt>
                <c:pt idx="2170">
                  <c:v>42826.496689814812</c:v>
                </c:pt>
                <c:pt idx="2171">
                  <c:v>42826.538356481477</c:v>
                </c:pt>
                <c:pt idx="2172">
                  <c:v>42826.580023148148</c:v>
                </c:pt>
                <c:pt idx="2173">
                  <c:v>42826.621689814812</c:v>
                </c:pt>
                <c:pt idx="2174">
                  <c:v>42826.663356481477</c:v>
                </c:pt>
                <c:pt idx="2175">
                  <c:v>42826.705023148148</c:v>
                </c:pt>
                <c:pt idx="2176">
                  <c:v>42826.746759259258</c:v>
                </c:pt>
                <c:pt idx="2177">
                  <c:v>42826.788425925923</c:v>
                </c:pt>
                <c:pt idx="2178">
                  <c:v>42826.830092592587</c:v>
                </c:pt>
                <c:pt idx="2179">
                  <c:v>42826.871759259258</c:v>
                </c:pt>
                <c:pt idx="2180">
                  <c:v>42826.913472222222</c:v>
                </c:pt>
                <c:pt idx="2181">
                  <c:v>42826.955104166656</c:v>
                </c:pt>
                <c:pt idx="2182">
                  <c:v>42826.996770833342</c:v>
                </c:pt>
                <c:pt idx="2183">
                  <c:v>42827.038437499999</c:v>
                </c:pt>
                <c:pt idx="2184">
                  <c:v>42827.080104166656</c:v>
                </c:pt>
                <c:pt idx="2185">
                  <c:v>42827.121770833342</c:v>
                </c:pt>
                <c:pt idx="2186">
                  <c:v>42827.163437499999</c:v>
                </c:pt>
                <c:pt idx="2187">
                  <c:v>42827.205104166656</c:v>
                </c:pt>
                <c:pt idx="2188">
                  <c:v>42827.246770833342</c:v>
                </c:pt>
                <c:pt idx="2189">
                  <c:v>42827.288437499999</c:v>
                </c:pt>
                <c:pt idx="2190">
                  <c:v>42827.330104166656</c:v>
                </c:pt>
                <c:pt idx="2191">
                  <c:v>42827.371770833342</c:v>
                </c:pt>
                <c:pt idx="2192">
                  <c:v>42827.413437499999</c:v>
                </c:pt>
                <c:pt idx="2193">
                  <c:v>42827.455104166656</c:v>
                </c:pt>
                <c:pt idx="2194">
                  <c:v>42827.496770833342</c:v>
                </c:pt>
                <c:pt idx="2195">
                  <c:v>42827.538437499999</c:v>
                </c:pt>
                <c:pt idx="2196">
                  <c:v>42827.580104166656</c:v>
                </c:pt>
                <c:pt idx="2197">
                  <c:v>42827.621782407397</c:v>
                </c:pt>
                <c:pt idx="2198">
                  <c:v>42827.663449074083</c:v>
                </c:pt>
                <c:pt idx="2199">
                  <c:v>42827.70511574074</c:v>
                </c:pt>
                <c:pt idx="2200">
                  <c:v>42827.746863425928</c:v>
                </c:pt>
                <c:pt idx="2201">
                  <c:v>42827.788530092592</c:v>
                </c:pt>
                <c:pt idx="2202">
                  <c:v>42827.830196759263</c:v>
                </c:pt>
                <c:pt idx="2203">
                  <c:v>42827.871863425928</c:v>
                </c:pt>
                <c:pt idx="2204">
                  <c:v>42827.913530092592</c:v>
                </c:pt>
                <c:pt idx="2205">
                  <c:v>42827.955196759263</c:v>
                </c:pt>
                <c:pt idx="2206">
                  <c:v>42827.996863425928</c:v>
                </c:pt>
                <c:pt idx="2207">
                  <c:v>42828.038530092592</c:v>
                </c:pt>
                <c:pt idx="2208">
                  <c:v>42828.080196759263</c:v>
                </c:pt>
                <c:pt idx="2209">
                  <c:v>42828.121863425928</c:v>
                </c:pt>
                <c:pt idx="2210">
                  <c:v>42828.163530092592</c:v>
                </c:pt>
                <c:pt idx="2211">
                  <c:v>42828.205196759263</c:v>
                </c:pt>
                <c:pt idx="2212">
                  <c:v>42828.246863425928</c:v>
                </c:pt>
                <c:pt idx="2213">
                  <c:v>42828.288530092592</c:v>
                </c:pt>
                <c:pt idx="2214">
                  <c:v>42828.330196759263</c:v>
                </c:pt>
                <c:pt idx="2215">
                  <c:v>42828.371863425928</c:v>
                </c:pt>
                <c:pt idx="2216">
                  <c:v>42828.413530092592</c:v>
                </c:pt>
                <c:pt idx="2217">
                  <c:v>42828.455196759263</c:v>
                </c:pt>
                <c:pt idx="2218">
                  <c:v>42828.496863425928</c:v>
                </c:pt>
                <c:pt idx="2219">
                  <c:v>42828.538530092592</c:v>
                </c:pt>
                <c:pt idx="2220">
                  <c:v>42828.580196759263</c:v>
                </c:pt>
                <c:pt idx="2221">
                  <c:v>42828.621874999997</c:v>
                </c:pt>
                <c:pt idx="2222">
                  <c:v>42828.663541666669</c:v>
                </c:pt>
                <c:pt idx="2223">
                  <c:v>42828.705208333333</c:v>
                </c:pt>
                <c:pt idx="2224">
                  <c:v>42828.746932870366</c:v>
                </c:pt>
                <c:pt idx="2225">
                  <c:v>42828.788599537038</c:v>
                </c:pt>
                <c:pt idx="2226">
                  <c:v>42828.830266203702</c:v>
                </c:pt>
                <c:pt idx="2227">
                  <c:v>42828.871932870366</c:v>
                </c:pt>
                <c:pt idx="2228">
                  <c:v>42828.913599537038</c:v>
                </c:pt>
                <c:pt idx="2229">
                  <c:v>42828.955266203702</c:v>
                </c:pt>
                <c:pt idx="2230">
                  <c:v>42828.996932870366</c:v>
                </c:pt>
                <c:pt idx="2231">
                  <c:v>42829.038599537038</c:v>
                </c:pt>
                <c:pt idx="2232">
                  <c:v>42829.080266203702</c:v>
                </c:pt>
                <c:pt idx="2233">
                  <c:v>42829.121932870366</c:v>
                </c:pt>
                <c:pt idx="2234">
                  <c:v>42829.163599537038</c:v>
                </c:pt>
                <c:pt idx="2235">
                  <c:v>42829.205266203702</c:v>
                </c:pt>
                <c:pt idx="2236">
                  <c:v>42829.246932870366</c:v>
                </c:pt>
                <c:pt idx="2237">
                  <c:v>42829.288599537038</c:v>
                </c:pt>
                <c:pt idx="2238">
                  <c:v>42829.330266203702</c:v>
                </c:pt>
                <c:pt idx="2239">
                  <c:v>42829.371932870366</c:v>
                </c:pt>
                <c:pt idx="2240">
                  <c:v>42829.413599537038</c:v>
                </c:pt>
                <c:pt idx="2241">
                  <c:v>42829.455266203702</c:v>
                </c:pt>
                <c:pt idx="2242">
                  <c:v>42829.496932870366</c:v>
                </c:pt>
                <c:pt idx="2243">
                  <c:v>42829.538599537038</c:v>
                </c:pt>
                <c:pt idx="2244">
                  <c:v>42829.580266203702</c:v>
                </c:pt>
                <c:pt idx="2245">
                  <c:v>42829.621932870366</c:v>
                </c:pt>
                <c:pt idx="2246">
                  <c:v>42829.663599537038</c:v>
                </c:pt>
                <c:pt idx="2247">
                  <c:v>42829.705266203702</c:v>
                </c:pt>
                <c:pt idx="2248">
                  <c:v>42829.747002314813</c:v>
                </c:pt>
                <c:pt idx="2249">
                  <c:v>42829.788668981477</c:v>
                </c:pt>
                <c:pt idx="2250">
                  <c:v>42829.830335648148</c:v>
                </c:pt>
                <c:pt idx="2251">
                  <c:v>42829.872002314813</c:v>
                </c:pt>
                <c:pt idx="2252">
                  <c:v>42829.913668981477</c:v>
                </c:pt>
                <c:pt idx="2253">
                  <c:v>42829.955335648148</c:v>
                </c:pt>
                <c:pt idx="2254">
                  <c:v>42829.997002314813</c:v>
                </c:pt>
                <c:pt idx="2255">
                  <c:v>42830.038668981477</c:v>
                </c:pt>
                <c:pt idx="2256">
                  <c:v>42830.080335648148</c:v>
                </c:pt>
                <c:pt idx="2257">
                  <c:v>42830.122002314813</c:v>
                </c:pt>
                <c:pt idx="2258">
                  <c:v>42830.163668981477</c:v>
                </c:pt>
                <c:pt idx="2259">
                  <c:v>42830.205335648148</c:v>
                </c:pt>
                <c:pt idx="2260">
                  <c:v>42830.247002314813</c:v>
                </c:pt>
                <c:pt idx="2261">
                  <c:v>42830.288668981477</c:v>
                </c:pt>
                <c:pt idx="2262">
                  <c:v>42830.330335648148</c:v>
                </c:pt>
                <c:pt idx="2263">
                  <c:v>42830.372002314813</c:v>
                </c:pt>
                <c:pt idx="2264">
                  <c:v>42830.413668981477</c:v>
                </c:pt>
                <c:pt idx="2265">
                  <c:v>42830.455335648148</c:v>
                </c:pt>
                <c:pt idx="2266">
                  <c:v>42830.497002314813</c:v>
                </c:pt>
                <c:pt idx="2267">
                  <c:v>42830.538668981477</c:v>
                </c:pt>
                <c:pt idx="2268">
                  <c:v>42830.580335648148</c:v>
                </c:pt>
                <c:pt idx="2269">
                  <c:v>42830.621990740743</c:v>
                </c:pt>
                <c:pt idx="2270">
                  <c:v>42830.663657407407</c:v>
                </c:pt>
                <c:pt idx="2271">
                  <c:v>42830.705324074072</c:v>
                </c:pt>
                <c:pt idx="2272">
                  <c:v>42830.747118055559</c:v>
                </c:pt>
                <c:pt idx="2273">
                  <c:v>42830.78875</c:v>
                </c:pt>
                <c:pt idx="2274">
                  <c:v>42830.830416666657</c:v>
                </c:pt>
                <c:pt idx="2275">
                  <c:v>42830.872083333343</c:v>
                </c:pt>
                <c:pt idx="2276">
                  <c:v>42830.91375</c:v>
                </c:pt>
                <c:pt idx="2277">
                  <c:v>42830.955416666657</c:v>
                </c:pt>
                <c:pt idx="2278">
                  <c:v>42830.997083333343</c:v>
                </c:pt>
                <c:pt idx="2279">
                  <c:v>42831.03875</c:v>
                </c:pt>
                <c:pt idx="2280">
                  <c:v>42831.080416666657</c:v>
                </c:pt>
                <c:pt idx="2281">
                  <c:v>42831.122083333343</c:v>
                </c:pt>
                <c:pt idx="2282">
                  <c:v>42831.16375</c:v>
                </c:pt>
                <c:pt idx="2283">
                  <c:v>42831.205416666657</c:v>
                </c:pt>
                <c:pt idx="2284">
                  <c:v>42831.247083333343</c:v>
                </c:pt>
                <c:pt idx="2285">
                  <c:v>42831.28875</c:v>
                </c:pt>
                <c:pt idx="2286">
                  <c:v>42831.330416666657</c:v>
                </c:pt>
                <c:pt idx="2287">
                  <c:v>42831.372083333343</c:v>
                </c:pt>
                <c:pt idx="2288">
                  <c:v>42831.41375</c:v>
                </c:pt>
                <c:pt idx="2289">
                  <c:v>42831.455416666657</c:v>
                </c:pt>
                <c:pt idx="2290">
                  <c:v>42831.497083333343</c:v>
                </c:pt>
                <c:pt idx="2291">
                  <c:v>42831.53875</c:v>
                </c:pt>
                <c:pt idx="2292">
                  <c:v>42831.580416666657</c:v>
                </c:pt>
                <c:pt idx="2293">
                  <c:v>42831.622106481482</c:v>
                </c:pt>
                <c:pt idx="2294">
                  <c:v>42831.663773148153</c:v>
                </c:pt>
                <c:pt idx="2295">
                  <c:v>42831.705439814818</c:v>
                </c:pt>
                <c:pt idx="2296">
                  <c:v>42831.747187499997</c:v>
                </c:pt>
                <c:pt idx="2297">
                  <c:v>42831.788854166669</c:v>
                </c:pt>
                <c:pt idx="2298">
                  <c:v>42831.830520833333</c:v>
                </c:pt>
                <c:pt idx="2299">
                  <c:v>42831.872187499997</c:v>
                </c:pt>
                <c:pt idx="2300">
                  <c:v>42831.913854166669</c:v>
                </c:pt>
                <c:pt idx="2301">
                  <c:v>42831.955520833333</c:v>
                </c:pt>
                <c:pt idx="2302">
                  <c:v>42831.997187499997</c:v>
                </c:pt>
                <c:pt idx="2303">
                  <c:v>42832.038854166669</c:v>
                </c:pt>
                <c:pt idx="2304">
                  <c:v>42832.080520833333</c:v>
                </c:pt>
                <c:pt idx="2305">
                  <c:v>42832.122187499997</c:v>
                </c:pt>
                <c:pt idx="2306">
                  <c:v>42832.163854166669</c:v>
                </c:pt>
                <c:pt idx="2307">
                  <c:v>42832.205520833333</c:v>
                </c:pt>
                <c:pt idx="2308">
                  <c:v>42832.247187499997</c:v>
                </c:pt>
                <c:pt idx="2309">
                  <c:v>42832.288854166669</c:v>
                </c:pt>
                <c:pt idx="2310">
                  <c:v>42832.330520833333</c:v>
                </c:pt>
                <c:pt idx="2311">
                  <c:v>42832.372187499997</c:v>
                </c:pt>
                <c:pt idx="2312">
                  <c:v>42832.413854166669</c:v>
                </c:pt>
                <c:pt idx="2313">
                  <c:v>42832.455520833333</c:v>
                </c:pt>
                <c:pt idx="2314">
                  <c:v>42832.497187499997</c:v>
                </c:pt>
                <c:pt idx="2315">
                  <c:v>42832.538854166669</c:v>
                </c:pt>
                <c:pt idx="2316">
                  <c:v>42832.580520833333</c:v>
                </c:pt>
                <c:pt idx="2317">
                  <c:v>42832.622210648151</c:v>
                </c:pt>
                <c:pt idx="2318">
                  <c:v>42832.663877314822</c:v>
                </c:pt>
                <c:pt idx="2319">
                  <c:v>42832.705543981479</c:v>
                </c:pt>
                <c:pt idx="2320">
                  <c:v>42832.74726851852</c:v>
                </c:pt>
                <c:pt idx="2321">
                  <c:v>42832.788935185177</c:v>
                </c:pt>
                <c:pt idx="2322">
                  <c:v>42832.830601851849</c:v>
                </c:pt>
                <c:pt idx="2323">
                  <c:v>42832.87226851852</c:v>
                </c:pt>
                <c:pt idx="2324">
                  <c:v>42832.913935185177</c:v>
                </c:pt>
                <c:pt idx="2325">
                  <c:v>42832.955601851849</c:v>
                </c:pt>
                <c:pt idx="2326">
                  <c:v>42832.99726851852</c:v>
                </c:pt>
                <c:pt idx="2327">
                  <c:v>42833.038935185177</c:v>
                </c:pt>
                <c:pt idx="2328">
                  <c:v>42833.080601851849</c:v>
                </c:pt>
                <c:pt idx="2329">
                  <c:v>42833.12226851852</c:v>
                </c:pt>
                <c:pt idx="2330">
                  <c:v>42833.163935185177</c:v>
                </c:pt>
                <c:pt idx="2331">
                  <c:v>42833.205601851849</c:v>
                </c:pt>
                <c:pt idx="2332">
                  <c:v>42833.24726851852</c:v>
                </c:pt>
                <c:pt idx="2333">
                  <c:v>42833.288935185177</c:v>
                </c:pt>
                <c:pt idx="2334">
                  <c:v>42833.330601851849</c:v>
                </c:pt>
                <c:pt idx="2335">
                  <c:v>42833.37226851852</c:v>
                </c:pt>
                <c:pt idx="2336">
                  <c:v>42833.413935185177</c:v>
                </c:pt>
                <c:pt idx="2337">
                  <c:v>42833.455601851849</c:v>
                </c:pt>
                <c:pt idx="2338">
                  <c:v>42833.49726851852</c:v>
                </c:pt>
                <c:pt idx="2339">
                  <c:v>42833.538935185177</c:v>
                </c:pt>
                <c:pt idx="2340">
                  <c:v>42833.580601851849</c:v>
                </c:pt>
                <c:pt idx="2341">
                  <c:v>42833.622291666667</c:v>
                </c:pt>
                <c:pt idx="2342">
                  <c:v>42833.663958333331</c:v>
                </c:pt>
                <c:pt idx="2343">
                  <c:v>42833.705625000002</c:v>
                </c:pt>
                <c:pt idx="2344">
                  <c:v>42833.747384259259</c:v>
                </c:pt>
                <c:pt idx="2345">
                  <c:v>42833.789050925923</c:v>
                </c:pt>
                <c:pt idx="2346">
                  <c:v>42833.830717592587</c:v>
                </c:pt>
                <c:pt idx="2347">
                  <c:v>42833.872384259259</c:v>
                </c:pt>
                <c:pt idx="2348">
                  <c:v>42833.914050925923</c:v>
                </c:pt>
                <c:pt idx="2349">
                  <c:v>42833.955717592587</c:v>
                </c:pt>
                <c:pt idx="2350">
                  <c:v>42833.997384259259</c:v>
                </c:pt>
                <c:pt idx="2351">
                  <c:v>42834.039050925923</c:v>
                </c:pt>
                <c:pt idx="2352">
                  <c:v>42834.080717592587</c:v>
                </c:pt>
                <c:pt idx="2353">
                  <c:v>42834.122384259259</c:v>
                </c:pt>
                <c:pt idx="2354">
                  <c:v>42834.164050925923</c:v>
                </c:pt>
                <c:pt idx="2355">
                  <c:v>42834.205717592587</c:v>
                </c:pt>
                <c:pt idx="2356">
                  <c:v>42834.247384259259</c:v>
                </c:pt>
                <c:pt idx="2357">
                  <c:v>42834.289050925923</c:v>
                </c:pt>
                <c:pt idx="2358">
                  <c:v>42834.330717592587</c:v>
                </c:pt>
                <c:pt idx="2359">
                  <c:v>42834.372384259259</c:v>
                </c:pt>
                <c:pt idx="2360">
                  <c:v>42834.414050925923</c:v>
                </c:pt>
                <c:pt idx="2361">
                  <c:v>42834.455717592587</c:v>
                </c:pt>
                <c:pt idx="2362">
                  <c:v>42834.497384259259</c:v>
                </c:pt>
                <c:pt idx="2363">
                  <c:v>42834.539050925923</c:v>
                </c:pt>
                <c:pt idx="2364">
                  <c:v>42834.580717592587</c:v>
                </c:pt>
                <c:pt idx="2365">
                  <c:v>42834.622407407413</c:v>
                </c:pt>
                <c:pt idx="2366">
                  <c:v>42834.664074074077</c:v>
                </c:pt>
                <c:pt idx="2367">
                  <c:v>42834.705740740741</c:v>
                </c:pt>
                <c:pt idx="2368">
                  <c:v>42834.747476851851</c:v>
                </c:pt>
                <c:pt idx="2369">
                  <c:v>42834.789143518523</c:v>
                </c:pt>
                <c:pt idx="2370">
                  <c:v>42834.830810185187</c:v>
                </c:pt>
                <c:pt idx="2371">
                  <c:v>42834.872476851851</c:v>
                </c:pt>
                <c:pt idx="2372">
                  <c:v>42834.914143518523</c:v>
                </c:pt>
                <c:pt idx="2373">
                  <c:v>42834.955810185187</c:v>
                </c:pt>
                <c:pt idx="2374">
                  <c:v>42834.997476851851</c:v>
                </c:pt>
                <c:pt idx="2375">
                  <c:v>42835.039143518523</c:v>
                </c:pt>
                <c:pt idx="2376">
                  <c:v>42835.080810185187</c:v>
                </c:pt>
                <c:pt idx="2377">
                  <c:v>42835.122476851851</c:v>
                </c:pt>
                <c:pt idx="2378">
                  <c:v>42835.164143518523</c:v>
                </c:pt>
                <c:pt idx="2379">
                  <c:v>42835.205810185187</c:v>
                </c:pt>
                <c:pt idx="2380">
                  <c:v>42835.247476851851</c:v>
                </c:pt>
                <c:pt idx="2381">
                  <c:v>42835.289143518523</c:v>
                </c:pt>
                <c:pt idx="2382">
                  <c:v>42835.330810185187</c:v>
                </c:pt>
                <c:pt idx="2383">
                  <c:v>42835.372476851851</c:v>
                </c:pt>
                <c:pt idx="2384">
                  <c:v>42835.414143518523</c:v>
                </c:pt>
                <c:pt idx="2385">
                  <c:v>42835.455810185187</c:v>
                </c:pt>
                <c:pt idx="2386">
                  <c:v>42835.497476851851</c:v>
                </c:pt>
                <c:pt idx="2387">
                  <c:v>42835.539143518523</c:v>
                </c:pt>
                <c:pt idx="2388">
                  <c:v>42835.580810185187</c:v>
                </c:pt>
                <c:pt idx="2389">
                  <c:v>42835.622488425928</c:v>
                </c:pt>
                <c:pt idx="2390">
                  <c:v>42835.664155092592</c:v>
                </c:pt>
                <c:pt idx="2391">
                  <c:v>42835.705821759257</c:v>
                </c:pt>
                <c:pt idx="2392">
                  <c:v>42835.747546296298</c:v>
                </c:pt>
                <c:pt idx="2393">
                  <c:v>42835.789212962962</c:v>
                </c:pt>
                <c:pt idx="2394">
                  <c:v>42835.830879629633</c:v>
                </c:pt>
                <c:pt idx="2395">
                  <c:v>42835.872546296298</c:v>
                </c:pt>
                <c:pt idx="2396">
                  <c:v>42835.914212962962</c:v>
                </c:pt>
                <c:pt idx="2397">
                  <c:v>42835.955879629633</c:v>
                </c:pt>
                <c:pt idx="2398">
                  <c:v>42835.997546296298</c:v>
                </c:pt>
                <c:pt idx="2399">
                  <c:v>42836.039212962962</c:v>
                </c:pt>
                <c:pt idx="2400">
                  <c:v>42836.080879629633</c:v>
                </c:pt>
                <c:pt idx="2401">
                  <c:v>42836.122546296298</c:v>
                </c:pt>
                <c:pt idx="2402">
                  <c:v>42836.164212962962</c:v>
                </c:pt>
                <c:pt idx="2403">
                  <c:v>42836.205879629633</c:v>
                </c:pt>
                <c:pt idx="2404">
                  <c:v>42836.247546296298</c:v>
                </c:pt>
                <c:pt idx="2405">
                  <c:v>42836.289212962962</c:v>
                </c:pt>
                <c:pt idx="2406">
                  <c:v>42836.330879629633</c:v>
                </c:pt>
                <c:pt idx="2407">
                  <c:v>42836.372546296298</c:v>
                </c:pt>
                <c:pt idx="2408">
                  <c:v>42836.414212962962</c:v>
                </c:pt>
                <c:pt idx="2409">
                  <c:v>42836.455879629633</c:v>
                </c:pt>
                <c:pt idx="2410">
                  <c:v>42836.497546296298</c:v>
                </c:pt>
                <c:pt idx="2411">
                  <c:v>42836.539212962962</c:v>
                </c:pt>
                <c:pt idx="2412">
                  <c:v>42836.580879629633</c:v>
                </c:pt>
                <c:pt idx="2413">
                  <c:v>42836.622546296298</c:v>
                </c:pt>
                <c:pt idx="2414">
                  <c:v>42836.664212962962</c:v>
                </c:pt>
                <c:pt idx="2415">
                  <c:v>42836.705879629633</c:v>
                </c:pt>
                <c:pt idx="2416">
                  <c:v>42836.747627314813</c:v>
                </c:pt>
                <c:pt idx="2417">
                  <c:v>42836.789293981477</c:v>
                </c:pt>
                <c:pt idx="2418">
                  <c:v>42836.830960648149</c:v>
                </c:pt>
                <c:pt idx="2419">
                  <c:v>42836.872627314813</c:v>
                </c:pt>
                <c:pt idx="2420">
                  <c:v>42836.914293981477</c:v>
                </c:pt>
                <c:pt idx="2421">
                  <c:v>42836.955960648149</c:v>
                </c:pt>
                <c:pt idx="2422">
                  <c:v>42836.997627314813</c:v>
                </c:pt>
                <c:pt idx="2423">
                  <c:v>42837.039293981477</c:v>
                </c:pt>
                <c:pt idx="2424">
                  <c:v>42837.080960648149</c:v>
                </c:pt>
                <c:pt idx="2425">
                  <c:v>42837.122627314813</c:v>
                </c:pt>
                <c:pt idx="2426">
                  <c:v>42837.164293981477</c:v>
                </c:pt>
                <c:pt idx="2427">
                  <c:v>42837.205960648149</c:v>
                </c:pt>
                <c:pt idx="2428">
                  <c:v>42837.247627314813</c:v>
                </c:pt>
                <c:pt idx="2429">
                  <c:v>42837.289293981477</c:v>
                </c:pt>
                <c:pt idx="2430">
                  <c:v>42837.330960648149</c:v>
                </c:pt>
                <c:pt idx="2431">
                  <c:v>42837.372627314813</c:v>
                </c:pt>
                <c:pt idx="2432">
                  <c:v>42837.414293981477</c:v>
                </c:pt>
                <c:pt idx="2433">
                  <c:v>42837.455960648149</c:v>
                </c:pt>
                <c:pt idx="2434">
                  <c:v>42837.497627314813</c:v>
                </c:pt>
                <c:pt idx="2435">
                  <c:v>42837.539293981477</c:v>
                </c:pt>
                <c:pt idx="2436">
                  <c:v>42837.580960648149</c:v>
                </c:pt>
                <c:pt idx="2437">
                  <c:v>42837.622650462959</c:v>
                </c:pt>
                <c:pt idx="2438">
                  <c:v>42837.664317129631</c:v>
                </c:pt>
                <c:pt idx="2439">
                  <c:v>42837.705983796302</c:v>
                </c:pt>
                <c:pt idx="2440">
                  <c:v>42837.747719907413</c:v>
                </c:pt>
                <c:pt idx="2441">
                  <c:v>42837.789386574077</c:v>
                </c:pt>
                <c:pt idx="2442">
                  <c:v>42837.831053240741</c:v>
                </c:pt>
                <c:pt idx="2443">
                  <c:v>42837.872719907413</c:v>
                </c:pt>
                <c:pt idx="2444">
                  <c:v>42837.914386574077</c:v>
                </c:pt>
                <c:pt idx="2445">
                  <c:v>42837.956053240741</c:v>
                </c:pt>
                <c:pt idx="2446">
                  <c:v>42837.997719907413</c:v>
                </c:pt>
                <c:pt idx="2447">
                  <c:v>42838.039386574077</c:v>
                </c:pt>
                <c:pt idx="2448">
                  <c:v>42838.081053240741</c:v>
                </c:pt>
                <c:pt idx="2449">
                  <c:v>42838.122719907413</c:v>
                </c:pt>
                <c:pt idx="2450">
                  <c:v>42838.164386574077</c:v>
                </c:pt>
                <c:pt idx="2451">
                  <c:v>42838.206053240741</c:v>
                </c:pt>
                <c:pt idx="2452">
                  <c:v>42838.247719907413</c:v>
                </c:pt>
                <c:pt idx="2453">
                  <c:v>42838.289386574077</c:v>
                </c:pt>
                <c:pt idx="2454">
                  <c:v>42838.331053240741</c:v>
                </c:pt>
                <c:pt idx="2455">
                  <c:v>42838.372719907413</c:v>
                </c:pt>
                <c:pt idx="2456">
                  <c:v>42838.414386574077</c:v>
                </c:pt>
                <c:pt idx="2457">
                  <c:v>42838.456053240741</c:v>
                </c:pt>
                <c:pt idx="2458">
                  <c:v>42838.497719907413</c:v>
                </c:pt>
                <c:pt idx="2459">
                  <c:v>42838.539386574077</c:v>
                </c:pt>
                <c:pt idx="2460">
                  <c:v>42838.581053240741</c:v>
                </c:pt>
                <c:pt idx="2461">
                  <c:v>42838.622743055559</c:v>
                </c:pt>
                <c:pt idx="2462">
                  <c:v>42838.664409722223</c:v>
                </c:pt>
                <c:pt idx="2463">
                  <c:v>42838.706076388888</c:v>
                </c:pt>
                <c:pt idx="2464">
                  <c:v>42838.747812499998</c:v>
                </c:pt>
                <c:pt idx="2465">
                  <c:v>42838.789479166669</c:v>
                </c:pt>
                <c:pt idx="2466">
                  <c:v>42838.831145833326</c:v>
                </c:pt>
                <c:pt idx="2467">
                  <c:v>42838.872812499998</c:v>
                </c:pt>
                <c:pt idx="2468">
                  <c:v>42838.914479166669</c:v>
                </c:pt>
                <c:pt idx="2469">
                  <c:v>42838.956145833326</c:v>
                </c:pt>
                <c:pt idx="2470">
                  <c:v>42838.997812499998</c:v>
                </c:pt>
                <c:pt idx="2471">
                  <c:v>42839.039479166669</c:v>
                </c:pt>
                <c:pt idx="2472">
                  <c:v>42839.081145833326</c:v>
                </c:pt>
                <c:pt idx="2473">
                  <c:v>42839.122812499998</c:v>
                </c:pt>
                <c:pt idx="2474">
                  <c:v>42839.164479166669</c:v>
                </c:pt>
                <c:pt idx="2475">
                  <c:v>42839.206145833326</c:v>
                </c:pt>
                <c:pt idx="2476">
                  <c:v>42839.247812499998</c:v>
                </c:pt>
                <c:pt idx="2477">
                  <c:v>42839.289479166669</c:v>
                </c:pt>
                <c:pt idx="2478">
                  <c:v>42839.331145833326</c:v>
                </c:pt>
                <c:pt idx="2479">
                  <c:v>42839.372812499998</c:v>
                </c:pt>
                <c:pt idx="2480">
                  <c:v>42839.414479166669</c:v>
                </c:pt>
                <c:pt idx="2481">
                  <c:v>42839.456145833326</c:v>
                </c:pt>
                <c:pt idx="2482">
                  <c:v>42839.497812499998</c:v>
                </c:pt>
                <c:pt idx="2483">
                  <c:v>42839.539479166669</c:v>
                </c:pt>
                <c:pt idx="2484">
                  <c:v>42839.581145833326</c:v>
                </c:pt>
                <c:pt idx="2485">
                  <c:v>42839.622835648152</c:v>
                </c:pt>
                <c:pt idx="2486">
                  <c:v>42839.664502314823</c:v>
                </c:pt>
                <c:pt idx="2487">
                  <c:v>42839.70616898148</c:v>
                </c:pt>
                <c:pt idx="2488">
                  <c:v>42839.74790509259</c:v>
                </c:pt>
                <c:pt idx="2489">
                  <c:v>42839.789571759262</c:v>
                </c:pt>
                <c:pt idx="2490">
                  <c:v>42839.831238425933</c:v>
                </c:pt>
                <c:pt idx="2491">
                  <c:v>42839.87290509259</c:v>
                </c:pt>
                <c:pt idx="2492">
                  <c:v>42839.914571759262</c:v>
                </c:pt>
                <c:pt idx="2493">
                  <c:v>42839.956238425933</c:v>
                </c:pt>
                <c:pt idx="2494">
                  <c:v>42839.99790509259</c:v>
                </c:pt>
                <c:pt idx="2495">
                  <c:v>42840.039571759262</c:v>
                </c:pt>
                <c:pt idx="2496">
                  <c:v>42840.081238425933</c:v>
                </c:pt>
                <c:pt idx="2497">
                  <c:v>42840.12290509259</c:v>
                </c:pt>
                <c:pt idx="2498">
                  <c:v>42840.164571759262</c:v>
                </c:pt>
                <c:pt idx="2499">
                  <c:v>42840.206238425933</c:v>
                </c:pt>
                <c:pt idx="2500">
                  <c:v>42840.24790509259</c:v>
                </c:pt>
                <c:pt idx="2501">
                  <c:v>42840.289571759262</c:v>
                </c:pt>
                <c:pt idx="2502">
                  <c:v>42840.331238425933</c:v>
                </c:pt>
                <c:pt idx="2503">
                  <c:v>42840.37290509259</c:v>
                </c:pt>
                <c:pt idx="2504">
                  <c:v>42840.414571759262</c:v>
                </c:pt>
                <c:pt idx="2505">
                  <c:v>42840.456238425933</c:v>
                </c:pt>
                <c:pt idx="2506">
                  <c:v>42840.49790509259</c:v>
                </c:pt>
                <c:pt idx="2507">
                  <c:v>42840.539571759262</c:v>
                </c:pt>
                <c:pt idx="2508">
                  <c:v>42840.581238425933</c:v>
                </c:pt>
                <c:pt idx="2509">
                  <c:v>42840.622893518521</c:v>
                </c:pt>
                <c:pt idx="2510">
                  <c:v>42840.664560185192</c:v>
                </c:pt>
                <c:pt idx="2511">
                  <c:v>42840.706273148149</c:v>
                </c:pt>
                <c:pt idx="2512">
                  <c:v>42840.747974537036</c:v>
                </c:pt>
                <c:pt idx="2513">
                  <c:v>42840.789641203701</c:v>
                </c:pt>
                <c:pt idx="2514">
                  <c:v>42840.831307870372</c:v>
                </c:pt>
                <c:pt idx="2515">
                  <c:v>42840.872974537036</c:v>
                </c:pt>
                <c:pt idx="2516">
                  <c:v>42840.914641203701</c:v>
                </c:pt>
                <c:pt idx="2517">
                  <c:v>42840.956307870372</c:v>
                </c:pt>
                <c:pt idx="2518">
                  <c:v>42840.997974537036</c:v>
                </c:pt>
                <c:pt idx="2519">
                  <c:v>42841.039641203701</c:v>
                </c:pt>
                <c:pt idx="2520">
                  <c:v>42841.081307870372</c:v>
                </c:pt>
                <c:pt idx="2521">
                  <c:v>42841.122974537036</c:v>
                </c:pt>
                <c:pt idx="2522">
                  <c:v>42841.164641203701</c:v>
                </c:pt>
                <c:pt idx="2523">
                  <c:v>42841.206307870372</c:v>
                </c:pt>
                <c:pt idx="2524">
                  <c:v>42841.247974537036</c:v>
                </c:pt>
                <c:pt idx="2525">
                  <c:v>42841.289641203701</c:v>
                </c:pt>
                <c:pt idx="2526">
                  <c:v>42841.331307870372</c:v>
                </c:pt>
                <c:pt idx="2527">
                  <c:v>42841.372974537036</c:v>
                </c:pt>
                <c:pt idx="2528">
                  <c:v>42841.414641203701</c:v>
                </c:pt>
                <c:pt idx="2529">
                  <c:v>42841.456307870372</c:v>
                </c:pt>
                <c:pt idx="2530">
                  <c:v>42841.497974537036</c:v>
                </c:pt>
                <c:pt idx="2531">
                  <c:v>42841.539641203701</c:v>
                </c:pt>
                <c:pt idx="2532">
                  <c:v>42841.581307870372</c:v>
                </c:pt>
                <c:pt idx="2533">
                  <c:v>42841.622974537036</c:v>
                </c:pt>
                <c:pt idx="2534">
                  <c:v>42841.664641203701</c:v>
                </c:pt>
                <c:pt idx="2535">
                  <c:v>42841.706307870372</c:v>
                </c:pt>
                <c:pt idx="2536">
                  <c:v>42841.748101851852</c:v>
                </c:pt>
                <c:pt idx="2537">
                  <c:v>42841.78974537037</c:v>
                </c:pt>
                <c:pt idx="2538">
                  <c:v>42841.831412037027</c:v>
                </c:pt>
                <c:pt idx="2539">
                  <c:v>42841.873078703713</c:v>
                </c:pt>
                <c:pt idx="2540">
                  <c:v>42841.91474537037</c:v>
                </c:pt>
                <c:pt idx="2541">
                  <c:v>42841.956412037027</c:v>
                </c:pt>
                <c:pt idx="2542">
                  <c:v>42841.998078703713</c:v>
                </c:pt>
                <c:pt idx="2543">
                  <c:v>42842.03974537037</c:v>
                </c:pt>
                <c:pt idx="2544">
                  <c:v>42842.081412037027</c:v>
                </c:pt>
                <c:pt idx="2545">
                  <c:v>42842.123078703713</c:v>
                </c:pt>
                <c:pt idx="2546">
                  <c:v>42842.16474537037</c:v>
                </c:pt>
                <c:pt idx="2547">
                  <c:v>42842.206412037027</c:v>
                </c:pt>
                <c:pt idx="2548">
                  <c:v>42842.248078703713</c:v>
                </c:pt>
                <c:pt idx="2549">
                  <c:v>42842.28974537037</c:v>
                </c:pt>
                <c:pt idx="2550">
                  <c:v>42842.331412037027</c:v>
                </c:pt>
                <c:pt idx="2551">
                  <c:v>42842.373078703713</c:v>
                </c:pt>
                <c:pt idx="2552">
                  <c:v>42842.41474537037</c:v>
                </c:pt>
                <c:pt idx="2553">
                  <c:v>42842.456412037027</c:v>
                </c:pt>
                <c:pt idx="2554">
                  <c:v>42842.498078703713</c:v>
                </c:pt>
                <c:pt idx="2555">
                  <c:v>42842.53974537037</c:v>
                </c:pt>
                <c:pt idx="2556">
                  <c:v>42842.581412037027</c:v>
                </c:pt>
                <c:pt idx="2557">
                  <c:v>42842.623090277782</c:v>
                </c:pt>
                <c:pt idx="2558">
                  <c:v>42842.664756944447</c:v>
                </c:pt>
                <c:pt idx="2559">
                  <c:v>42842.706423611111</c:v>
                </c:pt>
                <c:pt idx="2560">
                  <c:v>42842.748217592591</c:v>
                </c:pt>
                <c:pt idx="2561">
                  <c:v>42842.789861111109</c:v>
                </c:pt>
                <c:pt idx="2562">
                  <c:v>42842.83152777778</c:v>
                </c:pt>
                <c:pt idx="2563">
                  <c:v>42842.873194444437</c:v>
                </c:pt>
                <c:pt idx="2564">
                  <c:v>42842.914861111109</c:v>
                </c:pt>
                <c:pt idx="2565">
                  <c:v>42842.95652777778</c:v>
                </c:pt>
                <c:pt idx="2566">
                  <c:v>42842.998194444437</c:v>
                </c:pt>
                <c:pt idx="2567">
                  <c:v>42843.039861111109</c:v>
                </c:pt>
                <c:pt idx="2568">
                  <c:v>42843.08152777778</c:v>
                </c:pt>
                <c:pt idx="2569">
                  <c:v>42843.123194444437</c:v>
                </c:pt>
                <c:pt idx="2570">
                  <c:v>42843.164861111109</c:v>
                </c:pt>
                <c:pt idx="2571">
                  <c:v>42843.20652777778</c:v>
                </c:pt>
                <c:pt idx="2572">
                  <c:v>42843.248194444437</c:v>
                </c:pt>
                <c:pt idx="2573">
                  <c:v>42843.289861111109</c:v>
                </c:pt>
                <c:pt idx="2574">
                  <c:v>42843.33152777778</c:v>
                </c:pt>
                <c:pt idx="2575">
                  <c:v>42843.373194444437</c:v>
                </c:pt>
                <c:pt idx="2576">
                  <c:v>42843.414861111109</c:v>
                </c:pt>
                <c:pt idx="2577">
                  <c:v>42843.45652777778</c:v>
                </c:pt>
                <c:pt idx="2578">
                  <c:v>42843.498194444437</c:v>
                </c:pt>
                <c:pt idx="2579">
                  <c:v>42843.539861111109</c:v>
                </c:pt>
                <c:pt idx="2580">
                  <c:v>42843.58152777778</c:v>
                </c:pt>
                <c:pt idx="2581">
                  <c:v>42843.623206018521</c:v>
                </c:pt>
                <c:pt idx="2582">
                  <c:v>42843.664872685193</c:v>
                </c:pt>
                <c:pt idx="2583">
                  <c:v>42843.70653935185</c:v>
                </c:pt>
                <c:pt idx="2584">
                  <c:v>42843.748310185183</c:v>
                </c:pt>
                <c:pt idx="2585">
                  <c:v>42843.789953703701</c:v>
                </c:pt>
                <c:pt idx="2586">
                  <c:v>42843.831620370373</c:v>
                </c:pt>
                <c:pt idx="2587">
                  <c:v>42843.873287037037</c:v>
                </c:pt>
                <c:pt idx="2588">
                  <c:v>42843.914953703701</c:v>
                </c:pt>
                <c:pt idx="2589">
                  <c:v>42843.956620370373</c:v>
                </c:pt>
                <c:pt idx="2590">
                  <c:v>42843.998287037037</c:v>
                </c:pt>
                <c:pt idx="2591">
                  <c:v>42844.039953703701</c:v>
                </c:pt>
                <c:pt idx="2592">
                  <c:v>42844.081620370373</c:v>
                </c:pt>
                <c:pt idx="2593">
                  <c:v>42844.123287037037</c:v>
                </c:pt>
                <c:pt idx="2594">
                  <c:v>42844.164953703701</c:v>
                </c:pt>
                <c:pt idx="2595">
                  <c:v>42844.206620370373</c:v>
                </c:pt>
                <c:pt idx="2596">
                  <c:v>42844.248287037037</c:v>
                </c:pt>
                <c:pt idx="2597">
                  <c:v>42844.289953703701</c:v>
                </c:pt>
                <c:pt idx="2598">
                  <c:v>42844.331620370373</c:v>
                </c:pt>
                <c:pt idx="2599">
                  <c:v>42844.373287037037</c:v>
                </c:pt>
                <c:pt idx="2600">
                  <c:v>42844.414953703701</c:v>
                </c:pt>
                <c:pt idx="2601">
                  <c:v>42844.456620370373</c:v>
                </c:pt>
                <c:pt idx="2602">
                  <c:v>42844.498287037037</c:v>
                </c:pt>
                <c:pt idx="2603">
                  <c:v>42844.539953703701</c:v>
                </c:pt>
                <c:pt idx="2604">
                  <c:v>42844.581620370373</c:v>
                </c:pt>
                <c:pt idx="2605">
                  <c:v>42844.623298611114</c:v>
                </c:pt>
                <c:pt idx="2606">
                  <c:v>42844.664965277778</c:v>
                </c:pt>
                <c:pt idx="2607">
                  <c:v>42844.706631944442</c:v>
                </c:pt>
                <c:pt idx="2608">
                  <c:v>42844.748449074083</c:v>
                </c:pt>
                <c:pt idx="2609">
                  <c:v>42844.790092592593</c:v>
                </c:pt>
                <c:pt idx="2610">
                  <c:v>42844.831759259258</c:v>
                </c:pt>
                <c:pt idx="2611">
                  <c:v>42844.873425925929</c:v>
                </c:pt>
                <c:pt idx="2612">
                  <c:v>42844.915092592593</c:v>
                </c:pt>
                <c:pt idx="2613">
                  <c:v>42844.956759259258</c:v>
                </c:pt>
                <c:pt idx="2614">
                  <c:v>42844.998425925929</c:v>
                </c:pt>
                <c:pt idx="2615">
                  <c:v>42845.040092592593</c:v>
                </c:pt>
                <c:pt idx="2616">
                  <c:v>42845.081759259258</c:v>
                </c:pt>
                <c:pt idx="2617">
                  <c:v>42845.123425925929</c:v>
                </c:pt>
                <c:pt idx="2618">
                  <c:v>42845.165092592593</c:v>
                </c:pt>
                <c:pt idx="2619">
                  <c:v>42845.206759259258</c:v>
                </c:pt>
                <c:pt idx="2620">
                  <c:v>42845.248425925929</c:v>
                </c:pt>
                <c:pt idx="2621">
                  <c:v>42845.290092592593</c:v>
                </c:pt>
                <c:pt idx="2622">
                  <c:v>42845.331759259258</c:v>
                </c:pt>
                <c:pt idx="2623">
                  <c:v>42845.373425925929</c:v>
                </c:pt>
                <c:pt idx="2624">
                  <c:v>42845.415092592593</c:v>
                </c:pt>
                <c:pt idx="2625">
                  <c:v>42845.456759259258</c:v>
                </c:pt>
                <c:pt idx="2626">
                  <c:v>42845.498425925929</c:v>
                </c:pt>
                <c:pt idx="2627">
                  <c:v>42845.540092592593</c:v>
                </c:pt>
                <c:pt idx="2628">
                  <c:v>42845.581759259258</c:v>
                </c:pt>
                <c:pt idx="2629">
                  <c:v>42845.623437499999</c:v>
                </c:pt>
                <c:pt idx="2630">
                  <c:v>42845.66510416667</c:v>
                </c:pt>
                <c:pt idx="2631">
                  <c:v>42845.706770833327</c:v>
                </c:pt>
                <c:pt idx="2632">
                  <c:v>42845.748541666668</c:v>
                </c:pt>
                <c:pt idx="2633">
                  <c:v>42845.790185185193</c:v>
                </c:pt>
                <c:pt idx="2634">
                  <c:v>42845.83185185185</c:v>
                </c:pt>
                <c:pt idx="2635">
                  <c:v>42845.873518518521</c:v>
                </c:pt>
                <c:pt idx="2636">
                  <c:v>42845.915185185193</c:v>
                </c:pt>
                <c:pt idx="2637">
                  <c:v>42845.95685185185</c:v>
                </c:pt>
                <c:pt idx="2638">
                  <c:v>42845.998518518521</c:v>
                </c:pt>
                <c:pt idx="2639">
                  <c:v>42846.040185185193</c:v>
                </c:pt>
                <c:pt idx="2640">
                  <c:v>42846.08185185185</c:v>
                </c:pt>
                <c:pt idx="2641">
                  <c:v>42846.123518518521</c:v>
                </c:pt>
                <c:pt idx="2642">
                  <c:v>42846.165185185193</c:v>
                </c:pt>
                <c:pt idx="2643">
                  <c:v>42846.20685185185</c:v>
                </c:pt>
                <c:pt idx="2644">
                  <c:v>42846.248518518521</c:v>
                </c:pt>
                <c:pt idx="2645">
                  <c:v>42846.290185185193</c:v>
                </c:pt>
                <c:pt idx="2646">
                  <c:v>42846.33185185185</c:v>
                </c:pt>
                <c:pt idx="2647">
                  <c:v>42846.373518518521</c:v>
                </c:pt>
                <c:pt idx="2648">
                  <c:v>42846.415185185193</c:v>
                </c:pt>
                <c:pt idx="2649">
                  <c:v>42846.45685185185</c:v>
                </c:pt>
                <c:pt idx="2650">
                  <c:v>42846.498518518521</c:v>
                </c:pt>
                <c:pt idx="2651">
                  <c:v>42846.540185185193</c:v>
                </c:pt>
                <c:pt idx="2652">
                  <c:v>42846.58185185185</c:v>
                </c:pt>
                <c:pt idx="2653">
                  <c:v>42846.623530092591</c:v>
                </c:pt>
                <c:pt idx="2654">
                  <c:v>42846.665196759262</c:v>
                </c:pt>
                <c:pt idx="2655">
                  <c:v>42846.706863425927</c:v>
                </c:pt>
                <c:pt idx="2656">
                  <c:v>42846.74863425926</c:v>
                </c:pt>
                <c:pt idx="2657">
                  <c:v>42846.790277777778</c:v>
                </c:pt>
                <c:pt idx="2658">
                  <c:v>42846.831944444442</c:v>
                </c:pt>
                <c:pt idx="2659">
                  <c:v>42846.873611111107</c:v>
                </c:pt>
                <c:pt idx="2660">
                  <c:v>42846.915277777778</c:v>
                </c:pt>
                <c:pt idx="2661">
                  <c:v>42846.956944444442</c:v>
                </c:pt>
                <c:pt idx="2662">
                  <c:v>42846.998611111107</c:v>
                </c:pt>
                <c:pt idx="2663">
                  <c:v>42847.040277777778</c:v>
                </c:pt>
                <c:pt idx="2664">
                  <c:v>42847.081944444442</c:v>
                </c:pt>
                <c:pt idx="2665">
                  <c:v>42847.123611111107</c:v>
                </c:pt>
                <c:pt idx="2666">
                  <c:v>42847.165277777778</c:v>
                </c:pt>
                <c:pt idx="2667">
                  <c:v>42847.206944444442</c:v>
                </c:pt>
                <c:pt idx="2668">
                  <c:v>42847.248611111107</c:v>
                </c:pt>
                <c:pt idx="2669">
                  <c:v>42847.290277777778</c:v>
                </c:pt>
                <c:pt idx="2670">
                  <c:v>42847.331944444442</c:v>
                </c:pt>
                <c:pt idx="2671">
                  <c:v>42847.373611111107</c:v>
                </c:pt>
                <c:pt idx="2672">
                  <c:v>42847.415277777778</c:v>
                </c:pt>
                <c:pt idx="2673">
                  <c:v>42847.456944444442</c:v>
                </c:pt>
                <c:pt idx="2674">
                  <c:v>42847.498611111107</c:v>
                </c:pt>
                <c:pt idx="2675">
                  <c:v>42847.540277777778</c:v>
                </c:pt>
                <c:pt idx="2676">
                  <c:v>42847.581944444442</c:v>
                </c:pt>
                <c:pt idx="2677">
                  <c:v>42847.623611111107</c:v>
                </c:pt>
                <c:pt idx="2678">
                  <c:v>42847.665277777778</c:v>
                </c:pt>
                <c:pt idx="2679">
                  <c:v>42847.706944444442</c:v>
                </c:pt>
                <c:pt idx="2680">
                  <c:v>42847.748715277783</c:v>
                </c:pt>
                <c:pt idx="2681">
                  <c:v>42847.790381944447</c:v>
                </c:pt>
                <c:pt idx="2682">
                  <c:v>42847.832048611112</c:v>
                </c:pt>
                <c:pt idx="2683">
                  <c:v>42847.873715277783</c:v>
                </c:pt>
                <c:pt idx="2684">
                  <c:v>42847.915381944447</c:v>
                </c:pt>
                <c:pt idx="2685">
                  <c:v>42847.957048611112</c:v>
                </c:pt>
                <c:pt idx="2686">
                  <c:v>42847.998715277783</c:v>
                </c:pt>
                <c:pt idx="2687">
                  <c:v>42848.040381944447</c:v>
                </c:pt>
                <c:pt idx="2688">
                  <c:v>42848.082048611112</c:v>
                </c:pt>
                <c:pt idx="2689">
                  <c:v>42848.123715277783</c:v>
                </c:pt>
                <c:pt idx="2690">
                  <c:v>42848.165381944447</c:v>
                </c:pt>
                <c:pt idx="2691">
                  <c:v>42848.207048611112</c:v>
                </c:pt>
                <c:pt idx="2692">
                  <c:v>42848.248715277783</c:v>
                </c:pt>
                <c:pt idx="2693">
                  <c:v>42848.290381944447</c:v>
                </c:pt>
                <c:pt idx="2694">
                  <c:v>42848.332048611112</c:v>
                </c:pt>
                <c:pt idx="2695">
                  <c:v>42848.373715277783</c:v>
                </c:pt>
                <c:pt idx="2696">
                  <c:v>42848.415381944447</c:v>
                </c:pt>
                <c:pt idx="2697">
                  <c:v>42848.457048611112</c:v>
                </c:pt>
                <c:pt idx="2698">
                  <c:v>42848.498715277783</c:v>
                </c:pt>
                <c:pt idx="2699">
                  <c:v>42848.540381944447</c:v>
                </c:pt>
                <c:pt idx="2700">
                  <c:v>42848.582048611112</c:v>
                </c:pt>
                <c:pt idx="2701">
                  <c:v>42848.623703703714</c:v>
                </c:pt>
                <c:pt idx="2702">
                  <c:v>42848.665370370371</c:v>
                </c:pt>
                <c:pt idx="2703">
                  <c:v>42848.707037037027</c:v>
                </c:pt>
                <c:pt idx="2704">
                  <c:v>42848.748773148152</c:v>
                </c:pt>
                <c:pt idx="2705">
                  <c:v>42848.790439814817</c:v>
                </c:pt>
                <c:pt idx="2706">
                  <c:v>42848.832106481481</c:v>
                </c:pt>
                <c:pt idx="2707">
                  <c:v>42848.873773148152</c:v>
                </c:pt>
                <c:pt idx="2708">
                  <c:v>42848.915486111109</c:v>
                </c:pt>
                <c:pt idx="2709">
                  <c:v>42848.957118055558</c:v>
                </c:pt>
                <c:pt idx="2710">
                  <c:v>42848.998784722222</c:v>
                </c:pt>
                <c:pt idx="2711">
                  <c:v>42849.040451388893</c:v>
                </c:pt>
                <c:pt idx="2712">
                  <c:v>42849.082118055558</c:v>
                </c:pt>
                <c:pt idx="2713">
                  <c:v>42849.123784722222</c:v>
                </c:pt>
                <c:pt idx="2714">
                  <c:v>42849.165451388893</c:v>
                </c:pt>
                <c:pt idx="2715">
                  <c:v>42849.207118055558</c:v>
                </c:pt>
                <c:pt idx="2716">
                  <c:v>42849.248784722222</c:v>
                </c:pt>
                <c:pt idx="2717">
                  <c:v>42849.290451388893</c:v>
                </c:pt>
                <c:pt idx="2718">
                  <c:v>42849.332118055558</c:v>
                </c:pt>
                <c:pt idx="2719">
                  <c:v>42849.373784722222</c:v>
                </c:pt>
                <c:pt idx="2720">
                  <c:v>42849.415451388893</c:v>
                </c:pt>
                <c:pt idx="2721">
                  <c:v>42849.457118055558</c:v>
                </c:pt>
                <c:pt idx="2722">
                  <c:v>42849.498784722222</c:v>
                </c:pt>
                <c:pt idx="2723">
                  <c:v>42849.540451388893</c:v>
                </c:pt>
                <c:pt idx="2724">
                  <c:v>42849.582118055558</c:v>
                </c:pt>
                <c:pt idx="2725">
                  <c:v>42849.623807870368</c:v>
                </c:pt>
                <c:pt idx="2726">
                  <c:v>42849.66547453704</c:v>
                </c:pt>
                <c:pt idx="2727">
                  <c:v>42849.707141203697</c:v>
                </c:pt>
                <c:pt idx="2728">
                  <c:v>42849.748888888891</c:v>
                </c:pt>
                <c:pt idx="2729">
                  <c:v>42849.790555555563</c:v>
                </c:pt>
                <c:pt idx="2730">
                  <c:v>42849.83222222222</c:v>
                </c:pt>
                <c:pt idx="2731">
                  <c:v>42849.873888888891</c:v>
                </c:pt>
                <c:pt idx="2732">
                  <c:v>42849.915555555563</c:v>
                </c:pt>
                <c:pt idx="2733">
                  <c:v>42849.95722222222</c:v>
                </c:pt>
                <c:pt idx="2734">
                  <c:v>42849.998888888891</c:v>
                </c:pt>
                <c:pt idx="2735">
                  <c:v>42850.040555555563</c:v>
                </c:pt>
                <c:pt idx="2736">
                  <c:v>42850.08222222222</c:v>
                </c:pt>
                <c:pt idx="2737">
                  <c:v>42850.123888888891</c:v>
                </c:pt>
                <c:pt idx="2738">
                  <c:v>42850.165555555563</c:v>
                </c:pt>
                <c:pt idx="2739">
                  <c:v>42850.20722222222</c:v>
                </c:pt>
                <c:pt idx="2740">
                  <c:v>42850.248888888891</c:v>
                </c:pt>
                <c:pt idx="2741">
                  <c:v>42850.290555555563</c:v>
                </c:pt>
                <c:pt idx="2742">
                  <c:v>42850.33222222222</c:v>
                </c:pt>
                <c:pt idx="2743">
                  <c:v>42850.373888888891</c:v>
                </c:pt>
                <c:pt idx="2744">
                  <c:v>42850.415555555563</c:v>
                </c:pt>
                <c:pt idx="2745">
                  <c:v>42850.45722222222</c:v>
                </c:pt>
                <c:pt idx="2746">
                  <c:v>42850.498888888891</c:v>
                </c:pt>
                <c:pt idx="2747">
                  <c:v>42850.540555555563</c:v>
                </c:pt>
                <c:pt idx="2748">
                  <c:v>42850.58222222222</c:v>
                </c:pt>
                <c:pt idx="2749">
                  <c:v>42850.623912037037</c:v>
                </c:pt>
                <c:pt idx="2750">
                  <c:v>42850.665578703702</c:v>
                </c:pt>
                <c:pt idx="2751">
                  <c:v>42850.707245370373</c:v>
                </c:pt>
                <c:pt idx="2752">
                  <c:v>42850.748993055553</c:v>
                </c:pt>
                <c:pt idx="2753">
                  <c:v>42850.790659722217</c:v>
                </c:pt>
                <c:pt idx="2754">
                  <c:v>42850.832326388889</c:v>
                </c:pt>
                <c:pt idx="2755">
                  <c:v>42850.873993055553</c:v>
                </c:pt>
                <c:pt idx="2756">
                  <c:v>42850.915659722217</c:v>
                </c:pt>
                <c:pt idx="2757">
                  <c:v>42850.957326388889</c:v>
                </c:pt>
                <c:pt idx="2758">
                  <c:v>42850.998993055553</c:v>
                </c:pt>
                <c:pt idx="2759">
                  <c:v>42851.040659722217</c:v>
                </c:pt>
                <c:pt idx="2760">
                  <c:v>42851.082326388889</c:v>
                </c:pt>
                <c:pt idx="2761">
                  <c:v>42851.123993055553</c:v>
                </c:pt>
                <c:pt idx="2762">
                  <c:v>42851.165659722217</c:v>
                </c:pt>
                <c:pt idx="2763">
                  <c:v>42851.207326388889</c:v>
                </c:pt>
                <c:pt idx="2764">
                  <c:v>42851.248993055553</c:v>
                </c:pt>
                <c:pt idx="2765">
                  <c:v>42851.290659722217</c:v>
                </c:pt>
                <c:pt idx="2766">
                  <c:v>42851.332326388889</c:v>
                </c:pt>
                <c:pt idx="2767">
                  <c:v>42851.373993055553</c:v>
                </c:pt>
                <c:pt idx="2768">
                  <c:v>42851.415659722217</c:v>
                </c:pt>
                <c:pt idx="2769">
                  <c:v>42851.457326388889</c:v>
                </c:pt>
                <c:pt idx="2770">
                  <c:v>42851.498993055553</c:v>
                </c:pt>
                <c:pt idx="2771">
                  <c:v>42851.540659722217</c:v>
                </c:pt>
                <c:pt idx="2772">
                  <c:v>42851.582326388889</c:v>
                </c:pt>
                <c:pt idx="2773">
                  <c:v>42851.624016203707</c:v>
                </c:pt>
                <c:pt idx="2774">
                  <c:v>42851.665682870371</c:v>
                </c:pt>
                <c:pt idx="2775">
                  <c:v>42851.707349537042</c:v>
                </c:pt>
                <c:pt idx="2776">
                  <c:v>42851.749097222222</c:v>
                </c:pt>
                <c:pt idx="2777">
                  <c:v>42851.790763888886</c:v>
                </c:pt>
                <c:pt idx="2778">
                  <c:v>42851.832430555558</c:v>
                </c:pt>
                <c:pt idx="2779">
                  <c:v>42851.874097222222</c:v>
                </c:pt>
                <c:pt idx="2780">
                  <c:v>42851.915763888886</c:v>
                </c:pt>
                <c:pt idx="2781">
                  <c:v>42851.957430555558</c:v>
                </c:pt>
                <c:pt idx="2782">
                  <c:v>42851.999097222222</c:v>
                </c:pt>
                <c:pt idx="2783">
                  <c:v>42852.040763888886</c:v>
                </c:pt>
                <c:pt idx="2784">
                  <c:v>42852.082430555558</c:v>
                </c:pt>
                <c:pt idx="2785">
                  <c:v>42852.124097222222</c:v>
                </c:pt>
                <c:pt idx="2786">
                  <c:v>42852.165763888886</c:v>
                </c:pt>
                <c:pt idx="2787">
                  <c:v>42852.207430555558</c:v>
                </c:pt>
                <c:pt idx="2788">
                  <c:v>42852.249097222222</c:v>
                </c:pt>
                <c:pt idx="2789">
                  <c:v>42852.290763888886</c:v>
                </c:pt>
                <c:pt idx="2790">
                  <c:v>42852.332430555558</c:v>
                </c:pt>
                <c:pt idx="2791">
                  <c:v>42852.374097222222</c:v>
                </c:pt>
                <c:pt idx="2792">
                  <c:v>42852.415763888886</c:v>
                </c:pt>
                <c:pt idx="2793">
                  <c:v>42852.457430555558</c:v>
                </c:pt>
                <c:pt idx="2794">
                  <c:v>42852.499097222222</c:v>
                </c:pt>
                <c:pt idx="2795">
                  <c:v>42852.540763888886</c:v>
                </c:pt>
                <c:pt idx="2796">
                  <c:v>42852.582430555558</c:v>
                </c:pt>
                <c:pt idx="2797">
                  <c:v>42852.624120370368</c:v>
                </c:pt>
                <c:pt idx="2798">
                  <c:v>42852.66578703704</c:v>
                </c:pt>
                <c:pt idx="2799">
                  <c:v>42852.707453703697</c:v>
                </c:pt>
                <c:pt idx="2800">
                  <c:v>42852.749189814807</c:v>
                </c:pt>
                <c:pt idx="2801">
                  <c:v>42852.790856481479</c:v>
                </c:pt>
                <c:pt idx="2802">
                  <c:v>42852.83252314815</c:v>
                </c:pt>
                <c:pt idx="2803">
                  <c:v>42852.874189814807</c:v>
                </c:pt>
                <c:pt idx="2804">
                  <c:v>42852.915856481479</c:v>
                </c:pt>
                <c:pt idx="2805">
                  <c:v>42852.95752314815</c:v>
                </c:pt>
                <c:pt idx="2806">
                  <c:v>42852.999189814807</c:v>
                </c:pt>
                <c:pt idx="2807">
                  <c:v>42853.040856481479</c:v>
                </c:pt>
                <c:pt idx="2808">
                  <c:v>42853.08252314815</c:v>
                </c:pt>
                <c:pt idx="2809">
                  <c:v>42853.124189814807</c:v>
                </c:pt>
                <c:pt idx="2810">
                  <c:v>42853.165856481479</c:v>
                </c:pt>
                <c:pt idx="2811">
                  <c:v>42853.20752314815</c:v>
                </c:pt>
                <c:pt idx="2812">
                  <c:v>42853.249189814807</c:v>
                </c:pt>
                <c:pt idx="2813">
                  <c:v>42853.290856481479</c:v>
                </c:pt>
                <c:pt idx="2814">
                  <c:v>42853.33252314815</c:v>
                </c:pt>
                <c:pt idx="2815">
                  <c:v>42853.374189814807</c:v>
                </c:pt>
                <c:pt idx="2816">
                  <c:v>42853.415856481479</c:v>
                </c:pt>
                <c:pt idx="2817">
                  <c:v>42853.45752314815</c:v>
                </c:pt>
                <c:pt idx="2818">
                  <c:v>42853.499189814807</c:v>
                </c:pt>
                <c:pt idx="2819">
                  <c:v>42853.540856481479</c:v>
                </c:pt>
                <c:pt idx="2820">
                  <c:v>42853.58252314815</c:v>
                </c:pt>
                <c:pt idx="2821">
                  <c:v>42853.624189814807</c:v>
                </c:pt>
                <c:pt idx="2822">
                  <c:v>42853.665856481479</c:v>
                </c:pt>
                <c:pt idx="2823">
                  <c:v>42853.70752314815</c:v>
                </c:pt>
                <c:pt idx="2824">
                  <c:v>42853.749293981477</c:v>
                </c:pt>
                <c:pt idx="2825">
                  <c:v>42853.790960648148</c:v>
                </c:pt>
                <c:pt idx="2826">
                  <c:v>42853.832627314812</c:v>
                </c:pt>
                <c:pt idx="2827">
                  <c:v>42853.874293981477</c:v>
                </c:pt>
                <c:pt idx="2828">
                  <c:v>42853.915960648148</c:v>
                </c:pt>
                <c:pt idx="2829">
                  <c:v>42853.957627314812</c:v>
                </c:pt>
                <c:pt idx="2830">
                  <c:v>42853.999293981477</c:v>
                </c:pt>
                <c:pt idx="2831">
                  <c:v>42854.040960648148</c:v>
                </c:pt>
                <c:pt idx="2832">
                  <c:v>42854.082627314812</c:v>
                </c:pt>
                <c:pt idx="2833">
                  <c:v>42854.124293981477</c:v>
                </c:pt>
                <c:pt idx="2834">
                  <c:v>42854.165960648148</c:v>
                </c:pt>
                <c:pt idx="2835">
                  <c:v>42854.207627314812</c:v>
                </c:pt>
                <c:pt idx="2836">
                  <c:v>42854.249293981477</c:v>
                </c:pt>
                <c:pt idx="2837">
                  <c:v>42854.290960648148</c:v>
                </c:pt>
                <c:pt idx="2838">
                  <c:v>42854.332627314812</c:v>
                </c:pt>
                <c:pt idx="2839">
                  <c:v>42854.374293981477</c:v>
                </c:pt>
                <c:pt idx="2840">
                  <c:v>42854.415960648148</c:v>
                </c:pt>
                <c:pt idx="2841">
                  <c:v>42854.457627314812</c:v>
                </c:pt>
                <c:pt idx="2842">
                  <c:v>42854.499293981477</c:v>
                </c:pt>
                <c:pt idx="2843">
                  <c:v>42854.540960648148</c:v>
                </c:pt>
                <c:pt idx="2844">
                  <c:v>42854.582627314812</c:v>
                </c:pt>
                <c:pt idx="2845">
                  <c:v>42854.624305555553</c:v>
                </c:pt>
                <c:pt idx="2846">
                  <c:v>42854.665972222218</c:v>
                </c:pt>
                <c:pt idx="2847">
                  <c:v>42854.707638888889</c:v>
                </c:pt>
                <c:pt idx="2848">
                  <c:v>42854.749374999999</c:v>
                </c:pt>
                <c:pt idx="2849">
                  <c:v>42854.791041666656</c:v>
                </c:pt>
                <c:pt idx="2850">
                  <c:v>42854.832708333342</c:v>
                </c:pt>
                <c:pt idx="2851">
                  <c:v>42854.874374999999</c:v>
                </c:pt>
                <c:pt idx="2852">
                  <c:v>42854.916041666656</c:v>
                </c:pt>
                <c:pt idx="2853">
                  <c:v>42854.957708333342</c:v>
                </c:pt>
                <c:pt idx="2854">
                  <c:v>42854.999374999999</c:v>
                </c:pt>
                <c:pt idx="2855">
                  <c:v>42855.041041666656</c:v>
                </c:pt>
                <c:pt idx="2856">
                  <c:v>42855.082708333342</c:v>
                </c:pt>
                <c:pt idx="2857">
                  <c:v>42855.124374999999</c:v>
                </c:pt>
                <c:pt idx="2858">
                  <c:v>42855.166041666656</c:v>
                </c:pt>
                <c:pt idx="2859">
                  <c:v>42855.207708333342</c:v>
                </c:pt>
                <c:pt idx="2860">
                  <c:v>42855.249374999999</c:v>
                </c:pt>
                <c:pt idx="2861">
                  <c:v>42855.291041666656</c:v>
                </c:pt>
                <c:pt idx="2862">
                  <c:v>42855.332708333342</c:v>
                </c:pt>
                <c:pt idx="2863">
                  <c:v>42855.374374999999</c:v>
                </c:pt>
                <c:pt idx="2864">
                  <c:v>42855.416041666656</c:v>
                </c:pt>
                <c:pt idx="2865">
                  <c:v>42855.457708333342</c:v>
                </c:pt>
                <c:pt idx="2866">
                  <c:v>42855.499374999999</c:v>
                </c:pt>
                <c:pt idx="2867">
                  <c:v>42855.541041666656</c:v>
                </c:pt>
                <c:pt idx="2868">
                  <c:v>42855.582708333342</c:v>
                </c:pt>
                <c:pt idx="2869">
                  <c:v>42855.624398148153</c:v>
                </c:pt>
                <c:pt idx="2870">
                  <c:v>42855.666064814817</c:v>
                </c:pt>
                <c:pt idx="2871">
                  <c:v>42855.707731481481</c:v>
                </c:pt>
                <c:pt idx="2872">
                  <c:v>42855.749490740738</c:v>
                </c:pt>
                <c:pt idx="2873">
                  <c:v>42855.79115740741</c:v>
                </c:pt>
                <c:pt idx="2874">
                  <c:v>42855.832824074067</c:v>
                </c:pt>
                <c:pt idx="2875">
                  <c:v>42855.874490740738</c:v>
                </c:pt>
                <c:pt idx="2876">
                  <c:v>42855.91615740741</c:v>
                </c:pt>
                <c:pt idx="2877">
                  <c:v>42855.957824074067</c:v>
                </c:pt>
                <c:pt idx="2878">
                  <c:v>42855.999490740738</c:v>
                </c:pt>
                <c:pt idx="2879">
                  <c:v>42856.04115740741</c:v>
                </c:pt>
                <c:pt idx="2880">
                  <c:v>42856.082824074067</c:v>
                </c:pt>
                <c:pt idx="2881">
                  <c:v>42856.124490740738</c:v>
                </c:pt>
                <c:pt idx="2882">
                  <c:v>42856.16615740741</c:v>
                </c:pt>
                <c:pt idx="2883">
                  <c:v>42856.207824074067</c:v>
                </c:pt>
                <c:pt idx="2884">
                  <c:v>42856.249490740738</c:v>
                </c:pt>
                <c:pt idx="2885">
                  <c:v>42856.29115740741</c:v>
                </c:pt>
                <c:pt idx="2886">
                  <c:v>42856.332824074067</c:v>
                </c:pt>
                <c:pt idx="2887">
                  <c:v>42856.374490740738</c:v>
                </c:pt>
                <c:pt idx="2888">
                  <c:v>42856.41615740741</c:v>
                </c:pt>
                <c:pt idx="2889">
                  <c:v>42856.457824074067</c:v>
                </c:pt>
                <c:pt idx="2890">
                  <c:v>42856.499490740738</c:v>
                </c:pt>
                <c:pt idx="2891">
                  <c:v>42856.54115740741</c:v>
                </c:pt>
                <c:pt idx="2892">
                  <c:v>42856.582824074067</c:v>
                </c:pt>
                <c:pt idx="2893">
                  <c:v>42856.624513888892</c:v>
                </c:pt>
                <c:pt idx="2894">
                  <c:v>42856.666180555563</c:v>
                </c:pt>
                <c:pt idx="2895">
                  <c:v>42856.70784722222</c:v>
                </c:pt>
                <c:pt idx="2896">
                  <c:v>42856.749594907407</c:v>
                </c:pt>
                <c:pt idx="2897">
                  <c:v>42856.791261574072</c:v>
                </c:pt>
                <c:pt idx="2898">
                  <c:v>42856.832928240743</c:v>
                </c:pt>
                <c:pt idx="2899">
                  <c:v>42856.874594907407</c:v>
                </c:pt>
                <c:pt idx="2900">
                  <c:v>42856.916261574072</c:v>
                </c:pt>
                <c:pt idx="2901">
                  <c:v>42856.957928240743</c:v>
                </c:pt>
                <c:pt idx="2902">
                  <c:v>42856.999594907407</c:v>
                </c:pt>
                <c:pt idx="2903">
                  <c:v>42857.041261574072</c:v>
                </c:pt>
                <c:pt idx="2904">
                  <c:v>42857.082928240743</c:v>
                </c:pt>
                <c:pt idx="2905">
                  <c:v>42857.124594907407</c:v>
                </c:pt>
                <c:pt idx="2906">
                  <c:v>42857.166261574072</c:v>
                </c:pt>
                <c:pt idx="2907">
                  <c:v>42857.207928240743</c:v>
                </c:pt>
                <c:pt idx="2908">
                  <c:v>42857.249594907407</c:v>
                </c:pt>
                <c:pt idx="2909">
                  <c:v>42857.291261574072</c:v>
                </c:pt>
                <c:pt idx="2910">
                  <c:v>42857.332928240743</c:v>
                </c:pt>
                <c:pt idx="2911">
                  <c:v>42857.374594907407</c:v>
                </c:pt>
                <c:pt idx="2912">
                  <c:v>42857.416261574072</c:v>
                </c:pt>
                <c:pt idx="2913">
                  <c:v>42857.457928240743</c:v>
                </c:pt>
                <c:pt idx="2914">
                  <c:v>42857.499594907407</c:v>
                </c:pt>
                <c:pt idx="2915">
                  <c:v>42857.541261574072</c:v>
                </c:pt>
                <c:pt idx="2916">
                  <c:v>42857.582928240743</c:v>
                </c:pt>
                <c:pt idx="2917">
                  <c:v>42857.624618055554</c:v>
                </c:pt>
                <c:pt idx="2918">
                  <c:v>42857.666284722232</c:v>
                </c:pt>
                <c:pt idx="2919">
                  <c:v>42857.707951388889</c:v>
                </c:pt>
                <c:pt idx="2920">
                  <c:v>42857.749699074076</c:v>
                </c:pt>
                <c:pt idx="2921">
                  <c:v>42857.791365740741</c:v>
                </c:pt>
                <c:pt idx="2922">
                  <c:v>42857.833032407398</c:v>
                </c:pt>
                <c:pt idx="2923">
                  <c:v>42857.874699074076</c:v>
                </c:pt>
                <c:pt idx="2924">
                  <c:v>42857.916365740741</c:v>
                </c:pt>
                <c:pt idx="2925">
                  <c:v>42857.958032407398</c:v>
                </c:pt>
                <c:pt idx="2926">
                  <c:v>42857.999699074076</c:v>
                </c:pt>
                <c:pt idx="2927">
                  <c:v>42858.041365740741</c:v>
                </c:pt>
                <c:pt idx="2928">
                  <c:v>42858.083032407398</c:v>
                </c:pt>
                <c:pt idx="2929">
                  <c:v>42858.124699074076</c:v>
                </c:pt>
                <c:pt idx="2930">
                  <c:v>42858.166365740741</c:v>
                </c:pt>
                <c:pt idx="2931">
                  <c:v>42858.208032407398</c:v>
                </c:pt>
                <c:pt idx="2932">
                  <c:v>42858.249699074076</c:v>
                </c:pt>
                <c:pt idx="2933">
                  <c:v>42858.291365740741</c:v>
                </c:pt>
                <c:pt idx="2934">
                  <c:v>42858.333032407398</c:v>
                </c:pt>
                <c:pt idx="2935">
                  <c:v>42858.374699074076</c:v>
                </c:pt>
                <c:pt idx="2936">
                  <c:v>42858.416365740741</c:v>
                </c:pt>
                <c:pt idx="2937">
                  <c:v>42858.458032407398</c:v>
                </c:pt>
                <c:pt idx="2938">
                  <c:v>42858.499699074076</c:v>
                </c:pt>
                <c:pt idx="2939">
                  <c:v>42858.541365740741</c:v>
                </c:pt>
                <c:pt idx="2940">
                  <c:v>42858.583032407398</c:v>
                </c:pt>
                <c:pt idx="2941">
                  <c:v>42858.624722222223</c:v>
                </c:pt>
                <c:pt idx="2942">
                  <c:v>42858.666388888887</c:v>
                </c:pt>
                <c:pt idx="2943">
                  <c:v>42858.708055555559</c:v>
                </c:pt>
                <c:pt idx="2944">
                  <c:v>42858.749803240738</c:v>
                </c:pt>
                <c:pt idx="2945">
                  <c:v>42858.79146990741</c:v>
                </c:pt>
                <c:pt idx="2946">
                  <c:v>42858.833136574067</c:v>
                </c:pt>
                <c:pt idx="2947">
                  <c:v>42858.874803240738</c:v>
                </c:pt>
                <c:pt idx="2948">
                  <c:v>42858.91646990741</c:v>
                </c:pt>
                <c:pt idx="2949">
                  <c:v>42858.958136574067</c:v>
                </c:pt>
                <c:pt idx="2950">
                  <c:v>42858.999803240738</c:v>
                </c:pt>
                <c:pt idx="2951">
                  <c:v>42859.04146990741</c:v>
                </c:pt>
                <c:pt idx="2952">
                  <c:v>42859.083136574067</c:v>
                </c:pt>
                <c:pt idx="2953">
                  <c:v>42859.124803240738</c:v>
                </c:pt>
                <c:pt idx="2954">
                  <c:v>42859.16646990741</c:v>
                </c:pt>
                <c:pt idx="2955">
                  <c:v>42859.208136574067</c:v>
                </c:pt>
                <c:pt idx="2956">
                  <c:v>42859.249803240738</c:v>
                </c:pt>
                <c:pt idx="2957">
                  <c:v>42859.29146990741</c:v>
                </c:pt>
                <c:pt idx="2958">
                  <c:v>42859.333136574067</c:v>
                </c:pt>
                <c:pt idx="2959">
                  <c:v>42859.374803240738</c:v>
                </c:pt>
                <c:pt idx="2960">
                  <c:v>42859.41646990741</c:v>
                </c:pt>
                <c:pt idx="2961">
                  <c:v>42859.458136574067</c:v>
                </c:pt>
                <c:pt idx="2962">
                  <c:v>42859.499803240738</c:v>
                </c:pt>
                <c:pt idx="2963">
                  <c:v>42859.54146990741</c:v>
                </c:pt>
                <c:pt idx="2964">
                  <c:v>42859.583136574067</c:v>
                </c:pt>
                <c:pt idx="2965">
                  <c:v>42859.624826388892</c:v>
                </c:pt>
                <c:pt idx="2966">
                  <c:v>42859.666493055563</c:v>
                </c:pt>
                <c:pt idx="2967">
                  <c:v>42859.70815972222</c:v>
                </c:pt>
                <c:pt idx="2968">
                  <c:v>42859.749907407408</c:v>
                </c:pt>
                <c:pt idx="2969">
                  <c:v>42859.791574074072</c:v>
                </c:pt>
                <c:pt idx="2970">
                  <c:v>42859.833240740743</c:v>
                </c:pt>
                <c:pt idx="2971">
                  <c:v>42859.874907407408</c:v>
                </c:pt>
                <c:pt idx="2972">
                  <c:v>42859.916574074072</c:v>
                </c:pt>
                <c:pt idx="2973">
                  <c:v>42859.958240740743</c:v>
                </c:pt>
                <c:pt idx="2974">
                  <c:v>42859.999907407408</c:v>
                </c:pt>
                <c:pt idx="2975">
                  <c:v>42860.041574074072</c:v>
                </c:pt>
                <c:pt idx="2976">
                  <c:v>42860.083240740743</c:v>
                </c:pt>
                <c:pt idx="2977">
                  <c:v>42860.124907407408</c:v>
                </c:pt>
                <c:pt idx="2978">
                  <c:v>42860.166574074072</c:v>
                </c:pt>
                <c:pt idx="2979">
                  <c:v>42860.208240740743</c:v>
                </c:pt>
                <c:pt idx="2980">
                  <c:v>42860.249907407408</c:v>
                </c:pt>
                <c:pt idx="2981">
                  <c:v>42860.291574074072</c:v>
                </c:pt>
                <c:pt idx="2982">
                  <c:v>42860.333240740743</c:v>
                </c:pt>
                <c:pt idx="2983">
                  <c:v>42860.374907407408</c:v>
                </c:pt>
                <c:pt idx="2984">
                  <c:v>42860.416574074072</c:v>
                </c:pt>
                <c:pt idx="2985">
                  <c:v>42860.458240740743</c:v>
                </c:pt>
                <c:pt idx="2986">
                  <c:v>42860.499907407408</c:v>
                </c:pt>
                <c:pt idx="2987">
                  <c:v>42860.541574074072</c:v>
                </c:pt>
                <c:pt idx="2988">
                  <c:v>42860.583240740743</c:v>
                </c:pt>
                <c:pt idx="2989">
                  <c:v>42860.624930555547</c:v>
                </c:pt>
                <c:pt idx="2990">
                  <c:v>42860.666597222233</c:v>
                </c:pt>
                <c:pt idx="2991">
                  <c:v>42860.70826388889</c:v>
                </c:pt>
                <c:pt idx="2992">
                  <c:v>42860.750023148154</c:v>
                </c:pt>
                <c:pt idx="2993">
                  <c:v>42860.791689814818</c:v>
                </c:pt>
                <c:pt idx="2994">
                  <c:v>42860.833356481482</c:v>
                </c:pt>
                <c:pt idx="2995">
                  <c:v>42860.875023148154</c:v>
                </c:pt>
                <c:pt idx="2996">
                  <c:v>42860.916689814818</c:v>
                </c:pt>
                <c:pt idx="2997">
                  <c:v>42860.958356481482</c:v>
                </c:pt>
                <c:pt idx="2998">
                  <c:v>42861.000023148154</c:v>
                </c:pt>
                <c:pt idx="2999">
                  <c:v>42861.041689814818</c:v>
                </c:pt>
                <c:pt idx="3000">
                  <c:v>42861.083356481482</c:v>
                </c:pt>
                <c:pt idx="3001">
                  <c:v>42861.125023148154</c:v>
                </c:pt>
                <c:pt idx="3002">
                  <c:v>42861.166689814818</c:v>
                </c:pt>
                <c:pt idx="3003">
                  <c:v>42861.208356481482</c:v>
                </c:pt>
                <c:pt idx="3004">
                  <c:v>42861.250023148154</c:v>
                </c:pt>
                <c:pt idx="3005">
                  <c:v>42861.291689814818</c:v>
                </c:pt>
                <c:pt idx="3006">
                  <c:v>42861.333356481482</c:v>
                </c:pt>
                <c:pt idx="3007">
                  <c:v>42861.375023148154</c:v>
                </c:pt>
                <c:pt idx="3008">
                  <c:v>42861.416689814818</c:v>
                </c:pt>
                <c:pt idx="3009">
                  <c:v>42861.458356481482</c:v>
                </c:pt>
                <c:pt idx="3010">
                  <c:v>42861.500023148154</c:v>
                </c:pt>
                <c:pt idx="3011">
                  <c:v>42861.541689814818</c:v>
                </c:pt>
                <c:pt idx="3012">
                  <c:v>42861.583356481482</c:v>
                </c:pt>
                <c:pt idx="3013">
                  <c:v>42861.625034722223</c:v>
                </c:pt>
                <c:pt idx="3014">
                  <c:v>42861.666701388887</c:v>
                </c:pt>
                <c:pt idx="3015">
                  <c:v>42861.708368055559</c:v>
                </c:pt>
                <c:pt idx="3016">
                  <c:v>42861.750092592592</c:v>
                </c:pt>
                <c:pt idx="3017">
                  <c:v>42861.791759259257</c:v>
                </c:pt>
                <c:pt idx="3018">
                  <c:v>42861.833425925928</c:v>
                </c:pt>
                <c:pt idx="3019">
                  <c:v>42861.875092592592</c:v>
                </c:pt>
                <c:pt idx="3020">
                  <c:v>42861.916759259257</c:v>
                </c:pt>
                <c:pt idx="3021">
                  <c:v>42861.958425925928</c:v>
                </c:pt>
                <c:pt idx="3022">
                  <c:v>42862.000092592592</c:v>
                </c:pt>
                <c:pt idx="3023">
                  <c:v>42862.041759259257</c:v>
                </c:pt>
                <c:pt idx="3024">
                  <c:v>42862.083425925928</c:v>
                </c:pt>
                <c:pt idx="3025">
                  <c:v>42862.125092592592</c:v>
                </c:pt>
                <c:pt idx="3026">
                  <c:v>42862.166759259257</c:v>
                </c:pt>
                <c:pt idx="3027">
                  <c:v>42862.208425925928</c:v>
                </c:pt>
                <c:pt idx="3028">
                  <c:v>42862.250092592592</c:v>
                </c:pt>
                <c:pt idx="3029">
                  <c:v>42862.291759259257</c:v>
                </c:pt>
                <c:pt idx="3030">
                  <c:v>42862.333425925928</c:v>
                </c:pt>
                <c:pt idx="3031">
                  <c:v>42862.375092592592</c:v>
                </c:pt>
                <c:pt idx="3032">
                  <c:v>42862.416759259257</c:v>
                </c:pt>
                <c:pt idx="3033">
                  <c:v>42862.458425925928</c:v>
                </c:pt>
                <c:pt idx="3034">
                  <c:v>42862.500092592592</c:v>
                </c:pt>
                <c:pt idx="3035">
                  <c:v>42862.541759259257</c:v>
                </c:pt>
                <c:pt idx="3036">
                  <c:v>42862.583402777767</c:v>
                </c:pt>
                <c:pt idx="3037">
                  <c:v>42862.625115740739</c:v>
                </c:pt>
                <c:pt idx="3038">
                  <c:v>42862.66678240741</c:v>
                </c:pt>
                <c:pt idx="3039">
                  <c:v>42862.708449074067</c:v>
                </c:pt>
                <c:pt idx="3040">
                  <c:v>42862.750173611108</c:v>
                </c:pt>
                <c:pt idx="3041">
                  <c:v>42862.79184027778</c:v>
                </c:pt>
                <c:pt idx="3042">
                  <c:v>42862.833506944437</c:v>
                </c:pt>
                <c:pt idx="3043">
                  <c:v>42862.875173611108</c:v>
                </c:pt>
                <c:pt idx="3044">
                  <c:v>42862.91684027778</c:v>
                </c:pt>
                <c:pt idx="3045">
                  <c:v>42862.958506944437</c:v>
                </c:pt>
                <c:pt idx="3046">
                  <c:v>42863.000173611108</c:v>
                </c:pt>
                <c:pt idx="3047">
                  <c:v>42863.04184027778</c:v>
                </c:pt>
                <c:pt idx="3048">
                  <c:v>42863.083506944437</c:v>
                </c:pt>
                <c:pt idx="3049">
                  <c:v>42863.125173611108</c:v>
                </c:pt>
                <c:pt idx="3050">
                  <c:v>42863.16684027778</c:v>
                </c:pt>
                <c:pt idx="3051">
                  <c:v>42863.208506944437</c:v>
                </c:pt>
                <c:pt idx="3052">
                  <c:v>42863.250173611108</c:v>
                </c:pt>
                <c:pt idx="3053">
                  <c:v>42863.29184027778</c:v>
                </c:pt>
                <c:pt idx="3054">
                  <c:v>42863.333506944437</c:v>
                </c:pt>
                <c:pt idx="3055">
                  <c:v>42863.375173611108</c:v>
                </c:pt>
                <c:pt idx="3056">
                  <c:v>42863.41684027778</c:v>
                </c:pt>
                <c:pt idx="3057">
                  <c:v>42863.458506944437</c:v>
                </c:pt>
                <c:pt idx="3058">
                  <c:v>42863.500173611108</c:v>
                </c:pt>
                <c:pt idx="3059">
                  <c:v>42863.54184027778</c:v>
                </c:pt>
                <c:pt idx="3060">
                  <c:v>42863.583506944437</c:v>
                </c:pt>
                <c:pt idx="3061">
                  <c:v>42863.625162037039</c:v>
                </c:pt>
                <c:pt idx="3062">
                  <c:v>42863.666828703703</c:v>
                </c:pt>
                <c:pt idx="3063">
                  <c:v>42863.70853009259</c:v>
                </c:pt>
                <c:pt idx="3064">
                  <c:v>42863.750254629631</c:v>
                </c:pt>
                <c:pt idx="3065">
                  <c:v>42863.791921296302</c:v>
                </c:pt>
                <c:pt idx="3066">
                  <c:v>42863.833587962959</c:v>
                </c:pt>
                <c:pt idx="3067">
                  <c:v>42863.875254629631</c:v>
                </c:pt>
                <c:pt idx="3068">
                  <c:v>42863.916921296302</c:v>
                </c:pt>
                <c:pt idx="3069">
                  <c:v>42863.958587962959</c:v>
                </c:pt>
                <c:pt idx="3070">
                  <c:v>42864.000254629631</c:v>
                </c:pt>
                <c:pt idx="3071">
                  <c:v>42864.041921296302</c:v>
                </c:pt>
                <c:pt idx="3072">
                  <c:v>42864.083587962959</c:v>
                </c:pt>
                <c:pt idx="3073">
                  <c:v>42864.125254629631</c:v>
                </c:pt>
                <c:pt idx="3074">
                  <c:v>42864.166921296302</c:v>
                </c:pt>
                <c:pt idx="3075">
                  <c:v>42864.208587962959</c:v>
                </c:pt>
                <c:pt idx="3076">
                  <c:v>42864.250254629631</c:v>
                </c:pt>
                <c:pt idx="3077">
                  <c:v>42864.291921296302</c:v>
                </c:pt>
                <c:pt idx="3078">
                  <c:v>42864.333587962959</c:v>
                </c:pt>
                <c:pt idx="3079">
                  <c:v>42864.375254629631</c:v>
                </c:pt>
                <c:pt idx="3080">
                  <c:v>42864.416921296302</c:v>
                </c:pt>
                <c:pt idx="3081">
                  <c:v>42864.458587962959</c:v>
                </c:pt>
                <c:pt idx="3082">
                  <c:v>42864.500254629631</c:v>
                </c:pt>
                <c:pt idx="3083">
                  <c:v>42864.541921296302</c:v>
                </c:pt>
                <c:pt idx="3084">
                  <c:v>42864.583587962959</c:v>
                </c:pt>
                <c:pt idx="3085">
                  <c:v>42864.625254629631</c:v>
                </c:pt>
                <c:pt idx="3086">
                  <c:v>42864.666921296302</c:v>
                </c:pt>
                <c:pt idx="3087">
                  <c:v>42864.708587962959</c:v>
                </c:pt>
                <c:pt idx="3088">
                  <c:v>42864.750335648147</c:v>
                </c:pt>
                <c:pt idx="3089">
                  <c:v>42864.792002314818</c:v>
                </c:pt>
                <c:pt idx="3090">
                  <c:v>42864.833668981482</c:v>
                </c:pt>
                <c:pt idx="3091">
                  <c:v>42864.875335648147</c:v>
                </c:pt>
                <c:pt idx="3092">
                  <c:v>42864.917002314818</c:v>
                </c:pt>
                <c:pt idx="3093">
                  <c:v>42864.958668981482</c:v>
                </c:pt>
                <c:pt idx="3094">
                  <c:v>42865.000335648147</c:v>
                </c:pt>
                <c:pt idx="3095">
                  <c:v>42865.042002314818</c:v>
                </c:pt>
                <c:pt idx="3096">
                  <c:v>42865.083668981482</c:v>
                </c:pt>
                <c:pt idx="3097">
                  <c:v>42865.125335648147</c:v>
                </c:pt>
                <c:pt idx="3098">
                  <c:v>42865.167002314818</c:v>
                </c:pt>
                <c:pt idx="3099">
                  <c:v>42865.208668981482</c:v>
                </c:pt>
                <c:pt idx="3100">
                  <c:v>42865.250335648147</c:v>
                </c:pt>
                <c:pt idx="3101">
                  <c:v>42865.292002314818</c:v>
                </c:pt>
                <c:pt idx="3102">
                  <c:v>42865.333668981482</c:v>
                </c:pt>
                <c:pt idx="3103">
                  <c:v>42865.375335648147</c:v>
                </c:pt>
                <c:pt idx="3104">
                  <c:v>42865.417002314818</c:v>
                </c:pt>
                <c:pt idx="3105">
                  <c:v>42865.458668981482</c:v>
                </c:pt>
                <c:pt idx="3106">
                  <c:v>42865.500335648147</c:v>
                </c:pt>
                <c:pt idx="3107">
                  <c:v>42865.542002314818</c:v>
                </c:pt>
                <c:pt idx="3108">
                  <c:v>42865.584236111114</c:v>
                </c:pt>
                <c:pt idx="3109">
                  <c:v>42865.625914351847</c:v>
                </c:pt>
                <c:pt idx="3110">
                  <c:v>42865.667581018519</c:v>
                </c:pt>
                <c:pt idx="3111">
                  <c:v>42865.709282407413</c:v>
                </c:pt>
                <c:pt idx="3112">
                  <c:v>42865.75099537037</c:v>
                </c:pt>
                <c:pt idx="3113">
                  <c:v>42865.792662037027</c:v>
                </c:pt>
                <c:pt idx="3114">
                  <c:v>42865.834328703713</c:v>
                </c:pt>
                <c:pt idx="3115">
                  <c:v>42865.87599537037</c:v>
                </c:pt>
                <c:pt idx="3116">
                  <c:v>42865.917662037027</c:v>
                </c:pt>
                <c:pt idx="3117">
                  <c:v>42865.959328703713</c:v>
                </c:pt>
                <c:pt idx="3118">
                  <c:v>42866.00099537037</c:v>
                </c:pt>
                <c:pt idx="3119">
                  <c:v>42866.042662037027</c:v>
                </c:pt>
                <c:pt idx="3120">
                  <c:v>42866.084328703713</c:v>
                </c:pt>
                <c:pt idx="3121">
                  <c:v>42866.12599537037</c:v>
                </c:pt>
                <c:pt idx="3122">
                  <c:v>42866.167662037027</c:v>
                </c:pt>
                <c:pt idx="3123">
                  <c:v>42866.209328703713</c:v>
                </c:pt>
                <c:pt idx="3124">
                  <c:v>42866.25099537037</c:v>
                </c:pt>
                <c:pt idx="3125">
                  <c:v>42866.292662037027</c:v>
                </c:pt>
                <c:pt idx="3126">
                  <c:v>42866.334328703713</c:v>
                </c:pt>
                <c:pt idx="3127">
                  <c:v>42866.37599537037</c:v>
                </c:pt>
                <c:pt idx="3128">
                  <c:v>42866.417662037027</c:v>
                </c:pt>
                <c:pt idx="3129">
                  <c:v>42866.459328703713</c:v>
                </c:pt>
                <c:pt idx="3130">
                  <c:v>42866.50099537037</c:v>
                </c:pt>
                <c:pt idx="3131">
                  <c:v>42866.542662037027</c:v>
                </c:pt>
                <c:pt idx="3132">
                  <c:v>42866.584340277783</c:v>
                </c:pt>
                <c:pt idx="3133">
                  <c:v>42866.626018518517</c:v>
                </c:pt>
                <c:pt idx="3134">
                  <c:v>42866.667685185188</c:v>
                </c:pt>
                <c:pt idx="3135">
                  <c:v>42866.709351851852</c:v>
                </c:pt>
                <c:pt idx="3136">
                  <c:v>42866.751111111109</c:v>
                </c:pt>
                <c:pt idx="3137">
                  <c:v>42866.79277777778</c:v>
                </c:pt>
                <c:pt idx="3138">
                  <c:v>42866.834444444437</c:v>
                </c:pt>
                <c:pt idx="3139">
                  <c:v>42866.876111111109</c:v>
                </c:pt>
                <c:pt idx="3140">
                  <c:v>42866.91777777778</c:v>
                </c:pt>
                <c:pt idx="3141">
                  <c:v>42866.959444444437</c:v>
                </c:pt>
                <c:pt idx="3142">
                  <c:v>42867.001111111109</c:v>
                </c:pt>
                <c:pt idx="3143">
                  <c:v>42867.04277777778</c:v>
                </c:pt>
                <c:pt idx="3144">
                  <c:v>42867.084444444437</c:v>
                </c:pt>
                <c:pt idx="3145">
                  <c:v>42867.126111111109</c:v>
                </c:pt>
                <c:pt idx="3146">
                  <c:v>42867.16777777778</c:v>
                </c:pt>
                <c:pt idx="3147">
                  <c:v>42867.209444444437</c:v>
                </c:pt>
                <c:pt idx="3148">
                  <c:v>42867.251111111109</c:v>
                </c:pt>
                <c:pt idx="3149">
                  <c:v>42867.29277777778</c:v>
                </c:pt>
                <c:pt idx="3150">
                  <c:v>42867.334444444437</c:v>
                </c:pt>
                <c:pt idx="3151">
                  <c:v>42867.376111111109</c:v>
                </c:pt>
                <c:pt idx="3152">
                  <c:v>42867.41777777778</c:v>
                </c:pt>
                <c:pt idx="3153">
                  <c:v>42867.459444444437</c:v>
                </c:pt>
                <c:pt idx="3154">
                  <c:v>42867.501111111109</c:v>
                </c:pt>
                <c:pt idx="3155">
                  <c:v>42867.54277777778</c:v>
                </c:pt>
                <c:pt idx="3156">
                  <c:v>42867.584456018521</c:v>
                </c:pt>
                <c:pt idx="3157">
                  <c:v>42867.626168981478</c:v>
                </c:pt>
                <c:pt idx="3158">
                  <c:v>42867.667800925927</c:v>
                </c:pt>
                <c:pt idx="3159">
                  <c:v>42867.709490740737</c:v>
                </c:pt>
                <c:pt idx="3160">
                  <c:v>42867.751180555562</c:v>
                </c:pt>
                <c:pt idx="3161">
                  <c:v>42867.792847222219</c:v>
                </c:pt>
                <c:pt idx="3162">
                  <c:v>42867.834513888891</c:v>
                </c:pt>
                <c:pt idx="3163">
                  <c:v>42867.876180555562</c:v>
                </c:pt>
                <c:pt idx="3164">
                  <c:v>42867.917847222219</c:v>
                </c:pt>
                <c:pt idx="3165">
                  <c:v>42867.959513888891</c:v>
                </c:pt>
                <c:pt idx="3166">
                  <c:v>42868.001180555562</c:v>
                </c:pt>
                <c:pt idx="3167">
                  <c:v>42868.042847222219</c:v>
                </c:pt>
                <c:pt idx="3168">
                  <c:v>42868.084513888891</c:v>
                </c:pt>
                <c:pt idx="3169">
                  <c:v>42868.126180555562</c:v>
                </c:pt>
                <c:pt idx="3170">
                  <c:v>42868.167847222219</c:v>
                </c:pt>
                <c:pt idx="3171">
                  <c:v>42868.209513888891</c:v>
                </c:pt>
                <c:pt idx="3172">
                  <c:v>42868.251180555562</c:v>
                </c:pt>
                <c:pt idx="3173">
                  <c:v>42868.292847222219</c:v>
                </c:pt>
                <c:pt idx="3174">
                  <c:v>42868.334513888891</c:v>
                </c:pt>
                <c:pt idx="3175">
                  <c:v>42868.376180555562</c:v>
                </c:pt>
                <c:pt idx="3176">
                  <c:v>42868.417847222219</c:v>
                </c:pt>
                <c:pt idx="3177">
                  <c:v>42868.459513888891</c:v>
                </c:pt>
                <c:pt idx="3178">
                  <c:v>42868.501180555562</c:v>
                </c:pt>
                <c:pt idx="3179">
                  <c:v>42868.542847222219</c:v>
                </c:pt>
                <c:pt idx="3180">
                  <c:v>42868.584513888891</c:v>
                </c:pt>
                <c:pt idx="3181">
                  <c:v>42868.626203703701</c:v>
                </c:pt>
                <c:pt idx="3182">
                  <c:v>42868.667858796303</c:v>
                </c:pt>
                <c:pt idx="3183">
                  <c:v>42868.709548611107</c:v>
                </c:pt>
                <c:pt idx="3184">
                  <c:v>42868.751261574071</c:v>
                </c:pt>
                <c:pt idx="3185">
                  <c:v>42868.792928240742</c:v>
                </c:pt>
                <c:pt idx="3186">
                  <c:v>42868.834594907406</c:v>
                </c:pt>
                <c:pt idx="3187">
                  <c:v>42868.876261574071</c:v>
                </c:pt>
                <c:pt idx="3188">
                  <c:v>42868.917928240742</c:v>
                </c:pt>
                <c:pt idx="3189">
                  <c:v>42868.959594907406</c:v>
                </c:pt>
                <c:pt idx="3190">
                  <c:v>42869.001261574071</c:v>
                </c:pt>
                <c:pt idx="3191">
                  <c:v>42869.042928240742</c:v>
                </c:pt>
                <c:pt idx="3192">
                  <c:v>42869.084594907406</c:v>
                </c:pt>
                <c:pt idx="3193">
                  <c:v>42869.126261574071</c:v>
                </c:pt>
                <c:pt idx="3194">
                  <c:v>42869.167928240742</c:v>
                </c:pt>
                <c:pt idx="3195">
                  <c:v>42869.209594907406</c:v>
                </c:pt>
                <c:pt idx="3196">
                  <c:v>42869.251261574071</c:v>
                </c:pt>
                <c:pt idx="3197">
                  <c:v>42869.292928240742</c:v>
                </c:pt>
                <c:pt idx="3198">
                  <c:v>42869.334594907406</c:v>
                </c:pt>
                <c:pt idx="3199">
                  <c:v>42869.376261574071</c:v>
                </c:pt>
                <c:pt idx="3200">
                  <c:v>42869.417928240742</c:v>
                </c:pt>
                <c:pt idx="3201">
                  <c:v>42869.459594907406</c:v>
                </c:pt>
                <c:pt idx="3202">
                  <c:v>42869.501261574071</c:v>
                </c:pt>
                <c:pt idx="3203">
                  <c:v>42869.542928240742</c:v>
                </c:pt>
                <c:pt idx="3204">
                  <c:v>42869.584594907406</c:v>
                </c:pt>
                <c:pt idx="3205">
                  <c:v>42869.626307870371</c:v>
                </c:pt>
                <c:pt idx="3206">
                  <c:v>42869.667951388888</c:v>
                </c:pt>
                <c:pt idx="3207">
                  <c:v>42869.709652777783</c:v>
                </c:pt>
                <c:pt idx="3208">
                  <c:v>42869.75136574074</c:v>
                </c:pt>
                <c:pt idx="3209">
                  <c:v>42869.793032407397</c:v>
                </c:pt>
                <c:pt idx="3210">
                  <c:v>42869.834699074083</c:v>
                </c:pt>
                <c:pt idx="3211">
                  <c:v>42869.87636574074</c:v>
                </c:pt>
                <c:pt idx="3212">
                  <c:v>42869.918032407397</c:v>
                </c:pt>
                <c:pt idx="3213">
                  <c:v>42869.959699074083</c:v>
                </c:pt>
                <c:pt idx="3214">
                  <c:v>42870.00136574074</c:v>
                </c:pt>
                <c:pt idx="3215">
                  <c:v>42870.043032407397</c:v>
                </c:pt>
                <c:pt idx="3216">
                  <c:v>42870.084699074083</c:v>
                </c:pt>
                <c:pt idx="3217">
                  <c:v>42870.12636574074</c:v>
                </c:pt>
                <c:pt idx="3218">
                  <c:v>42870.168032407397</c:v>
                </c:pt>
                <c:pt idx="3219">
                  <c:v>42870.209699074083</c:v>
                </c:pt>
                <c:pt idx="3220">
                  <c:v>42870.25136574074</c:v>
                </c:pt>
                <c:pt idx="3221">
                  <c:v>42870.293032407397</c:v>
                </c:pt>
                <c:pt idx="3222">
                  <c:v>42870.334699074083</c:v>
                </c:pt>
                <c:pt idx="3223">
                  <c:v>42870.37636574074</c:v>
                </c:pt>
                <c:pt idx="3224">
                  <c:v>42870.418032407397</c:v>
                </c:pt>
                <c:pt idx="3225">
                  <c:v>42870.459699074083</c:v>
                </c:pt>
                <c:pt idx="3226">
                  <c:v>42870.50136574074</c:v>
                </c:pt>
                <c:pt idx="3227">
                  <c:v>42870.543032407397</c:v>
                </c:pt>
                <c:pt idx="3228">
                  <c:v>42870.584687499999</c:v>
                </c:pt>
                <c:pt idx="3229">
                  <c:v>42870.626400462963</c:v>
                </c:pt>
                <c:pt idx="3230">
                  <c:v>42870.668032407397</c:v>
                </c:pt>
                <c:pt idx="3231">
                  <c:v>42870.709745370368</c:v>
                </c:pt>
                <c:pt idx="3232">
                  <c:v>42870.751446759263</c:v>
                </c:pt>
                <c:pt idx="3233">
                  <c:v>42870.793113425927</c:v>
                </c:pt>
                <c:pt idx="3234">
                  <c:v>42870.834780092591</c:v>
                </c:pt>
                <c:pt idx="3235">
                  <c:v>42870.876493055563</c:v>
                </c:pt>
                <c:pt idx="3236">
                  <c:v>42870.918124999997</c:v>
                </c:pt>
                <c:pt idx="3237">
                  <c:v>42870.959791666668</c:v>
                </c:pt>
                <c:pt idx="3238">
                  <c:v>42871.001458333332</c:v>
                </c:pt>
                <c:pt idx="3239">
                  <c:v>42871.043124999997</c:v>
                </c:pt>
                <c:pt idx="3240">
                  <c:v>42871.084791666668</c:v>
                </c:pt>
                <c:pt idx="3241">
                  <c:v>42871.126458333332</c:v>
                </c:pt>
                <c:pt idx="3242">
                  <c:v>42871.168124999997</c:v>
                </c:pt>
                <c:pt idx="3243">
                  <c:v>42871.209791666668</c:v>
                </c:pt>
                <c:pt idx="3244">
                  <c:v>42871.251458333332</c:v>
                </c:pt>
                <c:pt idx="3245">
                  <c:v>42871.293124999997</c:v>
                </c:pt>
                <c:pt idx="3246">
                  <c:v>42871.334791666668</c:v>
                </c:pt>
                <c:pt idx="3247">
                  <c:v>42871.376458333332</c:v>
                </c:pt>
                <c:pt idx="3248">
                  <c:v>42871.418124999997</c:v>
                </c:pt>
                <c:pt idx="3249">
                  <c:v>42871.459791666668</c:v>
                </c:pt>
                <c:pt idx="3250">
                  <c:v>42871.501458333332</c:v>
                </c:pt>
                <c:pt idx="3251">
                  <c:v>42871.543124999997</c:v>
                </c:pt>
                <c:pt idx="3252">
                  <c:v>42871.584791666668</c:v>
                </c:pt>
                <c:pt idx="3253">
                  <c:v>42871.626469907409</c:v>
                </c:pt>
                <c:pt idx="3254">
                  <c:v>42871.668136574073</c:v>
                </c:pt>
                <c:pt idx="3255">
                  <c:v>42871.709837962961</c:v>
                </c:pt>
                <c:pt idx="3256">
                  <c:v>42871.751550925917</c:v>
                </c:pt>
                <c:pt idx="3257">
                  <c:v>42871.793217592603</c:v>
                </c:pt>
                <c:pt idx="3258">
                  <c:v>42871.83488425926</c:v>
                </c:pt>
                <c:pt idx="3259">
                  <c:v>42871.876550925917</c:v>
                </c:pt>
                <c:pt idx="3260">
                  <c:v>42871.918217592603</c:v>
                </c:pt>
                <c:pt idx="3261">
                  <c:v>42871.95988425926</c:v>
                </c:pt>
                <c:pt idx="3262">
                  <c:v>42872.001550925917</c:v>
                </c:pt>
                <c:pt idx="3263">
                  <c:v>42872.043217592603</c:v>
                </c:pt>
                <c:pt idx="3264">
                  <c:v>42872.08488425926</c:v>
                </c:pt>
                <c:pt idx="3265">
                  <c:v>42872.126550925917</c:v>
                </c:pt>
                <c:pt idx="3266">
                  <c:v>42872.168217592603</c:v>
                </c:pt>
                <c:pt idx="3267">
                  <c:v>42872.20988425926</c:v>
                </c:pt>
                <c:pt idx="3268">
                  <c:v>42872.251550925917</c:v>
                </c:pt>
                <c:pt idx="3269">
                  <c:v>42872.293217592603</c:v>
                </c:pt>
                <c:pt idx="3270">
                  <c:v>42872.33488425926</c:v>
                </c:pt>
                <c:pt idx="3271">
                  <c:v>42872.376550925917</c:v>
                </c:pt>
                <c:pt idx="3272">
                  <c:v>42872.418217592603</c:v>
                </c:pt>
                <c:pt idx="3273">
                  <c:v>42872.45988425926</c:v>
                </c:pt>
                <c:pt idx="3274">
                  <c:v>42872.501550925917</c:v>
                </c:pt>
                <c:pt idx="3275">
                  <c:v>42872.543217592603</c:v>
                </c:pt>
                <c:pt idx="3276">
                  <c:v>42872.58489583333</c:v>
                </c:pt>
                <c:pt idx="3277">
                  <c:v>42872.626574074071</c:v>
                </c:pt>
                <c:pt idx="3278">
                  <c:v>42872.668240740742</c:v>
                </c:pt>
                <c:pt idx="3279">
                  <c:v>42872.709918981483</c:v>
                </c:pt>
                <c:pt idx="3280">
                  <c:v>42872.751643518517</c:v>
                </c:pt>
                <c:pt idx="3281">
                  <c:v>42872.793310185189</c:v>
                </c:pt>
                <c:pt idx="3282">
                  <c:v>42872.834976851853</c:v>
                </c:pt>
                <c:pt idx="3283">
                  <c:v>42872.876643518517</c:v>
                </c:pt>
                <c:pt idx="3284">
                  <c:v>42872.918310185189</c:v>
                </c:pt>
                <c:pt idx="3285">
                  <c:v>42872.959976851853</c:v>
                </c:pt>
                <c:pt idx="3286">
                  <c:v>42873.001643518517</c:v>
                </c:pt>
                <c:pt idx="3287">
                  <c:v>42873.043310185189</c:v>
                </c:pt>
                <c:pt idx="3288">
                  <c:v>42873.084976851853</c:v>
                </c:pt>
                <c:pt idx="3289">
                  <c:v>42873.126643518517</c:v>
                </c:pt>
                <c:pt idx="3290">
                  <c:v>42873.168310185189</c:v>
                </c:pt>
                <c:pt idx="3291">
                  <c:v>42873.209976851853</c:v>
                </c:pt>
                <c:pt idx="3292">
                  <c:v>42873.251643518517</c:v>
                </c:pt>
                <c:pt idx="3293">
                  <c:v>42873.293310185189</c:v>
                </c:pt>
                <c:pt idx="3294">
                  <c:v>42873.334976851853</c:v>
                </c:pt>
                <c:pt idx="3295">
                  <c:v>42873.376643518517</c:v>
                </c:pt>
                <c:pt idx="3296">
                  <c:v>42873.418310185189</c:v>
                </c:pt>
                <c:pt idx="3297">
                  <c:v>42873.459976851853</c:v>
                </c:pt>
                <c:pt idx="3298">
                  <c:v>42873.501643518517</c:v>
                </c:pt>
                <c:pt idx="3299">
                  <c:v>42873.543310185189</c:v>
                </c:pt>
                <c:pt idx="3300">
                  <c:v>42873.584976851853</c:v>
                </c:pt>
                <c:pt idx="3301">
                  <c:v>42873.626655092587</c:v>
                </c:pt>
                <c:pt idx="3302">
                  <c:v>42873.668321759258</c:v>
                </c:pt>
                <c:pt idx="3303">
                  <c:v>42873.710011574083</c:v>
                </c:pt>
                <c:pt idx="3304">
                  <c:v>42873.751701388886</c:v>
                </c:pt>
                <c:pt idx="3305">
                  <c:v>42873.793368055558</c:v>
                </c:pt>
                <c:pt idx="3306">
                  <c:v>42873.835034722222</c:v>
                </c:pt>
                <c:pt idx="3307">
                  <c:v>42873.876701388886</c:v>
                </c:pt>
                <c:pt idx="3308">
                  <c:v>42873.918368055558</c:v>
                </c:pt>
                <c:pt idx="3309">
                  <c:v>42873.960034722222</c:v>
                </c:pt>
                <c:pt idx="3310">
                  <c:v>42874.001701388886</c:v>
                </c:pt>
                <c:pt idx="3311">
                  <c:v>42874.043368055558</c:v>
                </c:pt>
                <c:pt idx="3312">
                  <c:v>42874.085034722222</c:v>
                </c:pt>
                <c:pt idx="3313">
                  <c:v>42874.126701388886</c:v>
                </c:pt>
                <c:pt idx="3314">
                  <c:v>42874.168368055558</c:v>
                </c:pt>
                <c:pt idx="3315">
                  <c:v>42874.210034722222</c:v>
                </c:pt>
                <c:pt idx="3316">
                  <c:v>42874.251701388886</c:v>
                </c:pt>
                <c:pt idx="3317">
                  <c:v>42874.293368055558</c:v>
                </c:pt>
                <c:pt idx="3318">
                  <c:v>42874.335034722222</c:v>
                </c:pt>
                <c:pt idx="3319">
                  <c:v>42874.376701388886</c:v>
                </c:pt>
                <c:pt idx="3320">
                  <c:v>42874.418368055558</c:v>
                </c:pt>
                <c:pt idx="3321">
                  <c:v>42874.460034722222</c:v>
                </c:pt>
                <c:pt idx="3322">
                  <c:v>42874.501701388886</c:v>
                </c:pt>
                <c:pt idx="3323">
                  <c:v>42874.543368055558</c:v>
                </c:pt>
                <c:pt idx="3324">
                  <c:v>42874.585046296299</c:v>
                </c:pt>
                <c:pt idx="3325">
                  <c:v>42874.62672453704</c:v>
                </c:pt>
                <c:pt idx="3326">
                  <c:v>42874.668391203697</c:v>
                </c:pt>
                <c:pt idx="3327">
                  <c:v>42874.710092592592</c:v>
                </c:pt>
                <c:pt idx="3328">
                  <c:v>42874.751793981479</c:v>
                </c:pt>
                <c:pt idx="3329">
                  <c:v>42874.79346064815</c:v>
                </c:pt>
                <c:pt idx="3330">
                  <c:v>42874.835127314807</c:v>
                </c:pt>
                <c:pt idx="3331">
                  <c:v>42874.876793981479</c:v>
                </c:pt>
                <c:pt idx="3332">
                  <c:v>42874.91846064815</c:v>
                </c:pt>
                <c:pt idx="3333">
                  <c:v>42874.960127314807</c:v>
                </c:pt>
                <c:pt idx="3334">
                  <c:v>42875.001793981479</c:v>
                </c:pt>
                <c:pt idx="3335">
                  <c:v>42875.04346064815</c:v>
                </c:pt>
                <c:pt idx="3336">
                  <c:v>42875.085127314807</c:v>
                </c:pt>
                <c:pt idx="3337">
                  <c:v>42875.126793981479</c:v>
                </c:pt>
                <c:pt idx="3338">
                  <c:v>42875.16846064815</c:v>
                </c:pt>
                <c:pt idx="3339">
                  <c:v>42875.210127314807</c:v>
                </c:pt>
                <c:pt idx="3340">
                  <c:v>42875.251793981479</c:v>
                </c:pt>
                <c:pt idx="3341">
                  <c:v>42875.29346064815</c:v>
                </c:pt>
                <c:pt idx="3342">
                  <c:v>42875.335127314807</c:v>
                </c:pt>
                <c:pt idx="3343">
                  <c:v>42875.376793981479</c:v>
                </c:pt>
                <c:pt idx="3344">
                  <c:v>42875.41846064815</c:v>
                </c:pt>
                <c:pt idx="3345">
                  <c:v>42875.460127314807</c:v>
                </c:pt>
                <c:pt idx="3346">
                  <c:v>42875.501793981479</c:v>
                </c:pt>
                <c:pt idx="3347">
                  <c:v>42875.54346064815</c:v>
                </c:pt>
                <c:pt idx="3348">
                  <c:v>42875.585127314807</c:v>
                </c:pt>
                <c:pt idx="3349">
                  <c:v>42875.626805555563</c:v>
                </c:pt>
                <c:pt idx="3350">
                  <c:v>42875.66847222222</c:v>
                </c:pt>
                <c:pt idx="3351">
                  <c:v>42875.710185185177</c:v>
                </c:pt>
                <c:pt idx="3352">
                  <c:v>42875.751886574071</c:v>
                </c:pt>
                <c:pt idx="3353">
                  <c:v>42875.793553240743</c:v>
                </c:pt>
                <c:pt idx="3354">
                  <c:v>42875.835219907407</c:v>
                </c:pt>
                <c:pt idx="3355">
                  <c:v>42875.876886574071</c:v>
                </c:pt>
                <c:pt idx="3356">
                  <c:v>42875.918553240743</c:v>
                </c:pt>
                <c:pt idx="3357">
                  <c:v>42875.960219907407</c:v>
                </c:pt>
                <c:pt idx="3358">
                  <c:v>42876.001886574071</c:v>
                </c:pt>
                <c:pt idx="3359">
                  <c:v>42876.043553240743</c:v>
                </c:pt>
                <c:pt idx="3360">
                  <c:v>42876.085219907407</c:v>
                </c:pt>
                <c:pt idx="3361">
                  <c:v>42876.126886574071</c:v>
                </c:pt>
                <c:pt idx="3362">
                  <c:v>42876.168553240743</c:v>
                </c:pt>
                <c:pt idx="3363">
                  <c:v>42876.210219907407</c:v>
                </c:pt>
                <c:pt idx="3364">
                  <c:v>42876.251886574071</c:v>
                </c:pt>
                <c:pt idx="3365">
                  <c:v>42876.293553240743</c:v>
                </c:pt>
                <c:pt idx="3366">
                  <c:v>42876.335219907407</c:v>
                </c:pt>
                <c:pt idx="3367">
                  <c:v>42876.376886574071</c:v>
                </c:pt>
                <c:pt idx="3368">
                  <c:v>42876.418553240743</c:v>
                </c:pt>
                <c:pt idx="3369">
                  <c:v>42876.460219907407</c:v>
                </c:pt>
                <c:pt idx="3370">
                  <c:v>42876.501886574071</c:v>
                </c:pt>
                <c:pt idx="3371">
                  <c:v>42876.543553240743</c:v>
                </c:pt>
                <c:pt idx="3372">
                  <c:v>42876.585231481477</c:v>
                </c:pt>
                <c:pt idx="3373">
                  <c:v>42876.626909722218</c:v>
                </c:pt>
                <c:pt idx="3374">
                  <c:v>42876.668576388889</c:v>
                </c:pt>
                <c:pt idx="3375">
                  <c:v>42876.710300925923</c:v>
                </c:pt>
                <c:pt idx="3376">
                  <c:v>42876.75199074074</c:v>
                </c:pt>
                <c:pt idx="3377">
                  <c:v>42876.793657407397</c:v>
                </c:pt>
                <c:pt idx="3378">
                  <c:v>42876.835324074083</c:v>
                </c:pt>
                <c:pt idx="3379">
                  <c:v>42876.87699074074</c:v>
                </c:pt>
                <c:pt idx="3380">
                  <c:v>42876.918657407397</c:v>
                </c:pt>
                <c:pt idx="3381">
                  <c:v>42876.960324074083</c:v>
                </c:pt>
                <c:pt idx="3382">
                  <c:v>42877.00199074074</c:v>
                </c:pt>
                <c:pt idx="3383">
                  <c:v>42877.043657407397</c:v>
                </c:pt>
                <c:pt idx="3384">
                  <c:v>42877.085324074083</c:v>
                </c:pt>
                <c:pt idx="3385">
                  <c:v>42877.12699074074</c:v>
                </c:pt>
                <c:pt idx="3386">
                  <c:v>42877.168657407397</c:v>
                </c:pt>
                <c:pt idx="3387">
                  <c:v>42877.210324074083</c:v>
                </c:pt>
                <c:pt idx="3388">
                  <c:v>42877.25199074074</c:v>
                </c:pt>
                <c:pt idx="3389">
                  <c:v>42877.293657407397</c:v>
                </c:pt>
                <c:pt idx="3390">
                  <c:v>42877.335324074083</c:v>
                </c:pt>
                <c:pt idx="3391">
                  <c:v>42877.37699074074</c:v>
                </c:pt>
                <c:pt idx="3392">
                  <c:v>42877.418657407397</c:v>
                </c:pt>
                <c:pt idx="3393">
                  <c:v>42877.460324074083</c:v>
                </c:pt>
                <c:pt idx="3394">
                  <c:v>42877.50199074074</c:v>
                </c:pt>
                <c:pt idx="3395">
                  <c:v>42877.543657407397</c:v>
                </c:pt>
                <c:pt idx="3396">
                  <c:v>42877.585335648153</c:v>
                </c:pt>
                <c:pt idx="3397">
                  <c:v>42877.627013888887</c:v>
                </c:pt>
                <c:pt idx="3398">
                  <c:v>42877.668680555558</c:v>
                </c:pt>
                <c:pt idx="3399">
                  <c:v>42877.710370370369</c:v>
                </c:pt>
                <c:pt idx="3400">
                  <c:v>42877.752083333333</c:v>
                </c:pt>
                <c:pt idx="3401">
                  <c:v>42877.793749999997</c:v>
                </c:pt>
                <c:pt idx="3402">
                  <c:v>42877.835416666669</c:v>
                </c:pt>
                <c:pt idx="3403">
                  <c:v>42877.877083333333</c:v>
                </c:pt>
                <c:pt idx="3404">
                  <c:v>42877.918749999997</c:v>
                </c:pt>
                <c:pt idx="3405">
                  <c:v>42877.960416666669</c:v>
                </c:pt>
                <c:pt idx="3406">
                  <c:v>42878.002083333333</c:v>
                </c:pt>
                <c:pt idx="3407">
                  <c:v>42878.043749999997</c:v>
                </c:pt>
                <c:pt idx="3408">
                  <c:v>42878.085416666669</c:v>
                </c:pt>
                <c:pt idx="3409">
                  <c:v>42878.127083333333</c:v>
                </c:pt>
                <c:pt idx="3410">
                  <c:v>42878.168749999997</c:v>
                </c:pt>
                <c:pt idx="3411">
                  <c:v>42878.210416666669</c:v>
                </c:pt>
                <c:pt idx="3412">
                  <c:v>42878.252083333333</c:v>
                </c:pt>
                <c:pt idx="3413">
                  <c:v>42878.293749999997</c:v>
                </c:pt>
                <c:pt idx="3414">
                  <c:v>42878.335416666669</c:v>
                </c:pt>
                <c:pt idx="3415">
                  <c:v>42878.377083333333</c:v>
                </c:pt>
                <c:pt idx="3416">
                  <c:v>42878.418749999997</c:v>
                </c:pt>
                <c:pt idx="3417">
                  <c:v>42878.460416666669</c:v>
                </c:pt>
                <c:pt idx="3418">
                  <c:v>42878.502083333333</c:v>
                </c:pt>
                <c:pt idx="3419">
                  <c:v>42878.543749999997</c:v>
                </c:pt>
                <c:pt idx="3420">
                  <c:v>42878.585428240738</c:v>
                </c:pt>
                <c:pt idx="3421">
                  <c:v>42878.627106481479</c:v>
                </c:pt>
                <c:pt idx="3422">
                  <c:v>42878.668773148151</c:v>
                </c:pt>
                <c:pt idx="3423">
                  <c:v>42878.710497685177</c:v>
                </c:pt>
                <c:pt idx="3424">
                  <c:v>42878.752199074072</c:v>
                </c:pt>
                <c:pt idx="3425">
                  <c:v>42878.793865740743</c:v>
                </c:pt>
                <c:pt idx="3426">
                  <c:v>42878.835532407407</c:v>
                </c:pt>
                <c:pt idx="3427">
                  <c:v>42878.877199074072</c:v>
                </c:pt>
                <c:pt idx="3428">
                  <c:v>42878.918865740743</c:v>
                </c:pt>
                <c:pt idx="3429">
                  <c:v>42878.960532407407</c:v>
                </c:pt>
                <c:pt idx="3430">
                  <c:v>42879.002199074072</c:v>
                </c:pt>
                <c:pt idx="3431">
                  <c:v>42879.043865740743</c:v>
                </c:pt>
                <c:pt idx="3432">
                  <c:v>42879.085532407407</c:v>
                </c:pt>
                <c:pt idx="3433">
                  <c:v>42879.127199074072</c:v>
                </c:pt>
                <c:pt idx="3434">
                  <c:v>42879.168865740743</c:v>
                </c:pt>
                <c:pt idx="3435">
                  <c:v>42879.210532407407</c:v>
                </c:pt>
                <c:pt idx="3436">
                  <c:v>42879.252199074072</c:v>
                </c:pt>
                <c:pt idx="3437">
                  <c:v>42879.293865740743</c:v>
                </c:pt>
                <c:pt idx="3438">
                  <c:v>42879.335532407407</c:v>
                </c:pt>
                <c:pt idx="3439">
                  <c:v>42879.377199074072</c:v>
                </c:pt>
                <c:pt idx="3440">
                  <c:v>42879.418865740743</c:v>
                </c:pt>
                <c:pt idx="3441">
                  <c:v>42879.460532407407</c:v>
                </c:pt>
                <c:pt idx="3442">
                  <c:v>42879.502199074072</c:v>
                </c:pt>
                <c:pt idx="3443">
                  <c:v>42879.543865740743</c:v>
                </c:pt>
                <c:pt idx="3444">
                  <c:v>42879.58556712963</c:v>
                </c:pt>
                <c:pt idx="3445">
                  <c:v>42879.627233796287</c:v>
                </c:pt>
                <c:pt idx="3446">
                  <c:v>42879.668900462973</c:v>
                </c:pt>
                <c:pt idx="3447">
                  <c:v>42879.71056712963</c:v>
                </c:pt>
                <c:pt idx="3448">
                  <c:v>42879.752245370371</c:v>
                </c:pt>
                <c:pt idx="3449">
                  <c:v>42879.793912037043</c:v>
                </c:pt>
                <c:pt idx="3450">
                  <c:v>42879.835578703707</c:v>
                </c:pt>
                <c:pt idx="3451">
                  <c:v>42879.877245370371</c:v>
                </c:pt>
                <c:pt idx="3452">
                  <c:v>42879.918912037043</c:v>
                </c:pt>
                <c:pt idx="3453">
                  <c:v>42879.960578703707</c:v>
                </c:pt>
                <c:pt idx="3454">
                  <c:v>42880.002245370371</c:v>
                </c:pt>
                <c:pt idx="3455">
                  <c:v>42880.043912037043</c:v>
                </c:pt>
                <c:pt idx="3456">
                  <c:v>42880.085578703707</c:v>
                </c:pt>
                <c:pt idx="3457">
                  <c:v>42880.127245370371</c:v>
                </c:pt>
                <c:pt idx="3458">
                  <c:v>42880.168912037043</c:v>
                </c:pt>
                <c:pt idx="3459">
                  <c:v>42880.210578703707</c:v>
                </c:pt>
                <c:pt idx="3460">
                  <c:v>42880.252245370371</c:v>
                </c:pt>
                <c:pt idx="3461">
                  <c:v>42880.293912037043</c:v>
                </c:pt>
                <c:pt idx="3462">
                  <c:v>42880.335578703707</c:v>
                </c:pt>
                <c:pt idx="3463">
                  <c:v>42880.377245370371</c:v>
                </c:pt>
                <c:pt idx="3464">
                  <c:v>42880.418912037043</c:v>
                </c:pt>
                <c:pt idx="3465">
                  <c:v>42880.460578703707</c:v>
                </c:pt>
                <c:pt idx="3466">
                  <c:v>42880.502245370371</c:v>
                </c:pt>
                <c:pt idx="3467">
                  <c:v>42880.543912037043</c:v>
                </c:pt>
                <c:pt idx="3468">
                  <c:v>42880.585601851853</c:v>
                </c:pt>
                <c:pt idx="3469">
                  <c:v>42880.627268518518</c:v>
                </c:pt>
                <c:pt idx="3470">
                  <c:v>42880.668935185182</c:v>
                </c:pt>
                <c:pt idx="3471">
                  <c:v>42880.710613425923</c:v>
                </c:pt>
                <c:pt idx="3472">
                  <c:v>42880.752280092587</c:v>
                </c:pt>
                <c:pt idx="3473">
                  <c:v>42880.793946759259</c:v>
                </c:pt>
                <c:pt idx="3474">
                  <c:v>42880.835613425923</c:v>
                </c:pt>
                <c:pt idx="3475">
                  <c:v>42880.877280092587</c:v>
                </c:pt>
                <c:pt idx="3476">
                  <c:v>42880.918946759259</c:v>
                </c:pt>
                <c:pt idx="3477">
                  <c:v>42880.960613425923</c:v>
                </c:pt>
                <c:pt idx="3478">
                  <c:v>42881.002280092587</c:v>
                </c:pt>
                <c:pt idx="3479">
                  <c:v>42881.043946759259</c:v>
                </c:pt>
                <c:pt idx="3480">
                  <c:v>42881.085613425923</c:v>
                </c:pt>
                <c:pt idx="3481">
                  <c:v>42881.127280092587</c:v>
                </c:pt>
                <c:pt idx="3482">
                  <c:v>42881.168946759259</c:v>
                </c:pt>
                <c:pt idx="3483">
                  <c:v>42881.210613425923</c:v>
                </c:pt>
                <c:pt idx="3484">
                  <c:v>42881.252280092587</c:v>
                </c:pt>
                <c:pt idx="3485">
                  <c:v>42881.293946759259</c:v>
                </c:pt>
                <c:pt idx="3486">
                  <c:v>42881.335613425923</c:v>
                </c:pt>
                <c:pt idx="3487">
                  <c:v>42881.377280092587</c:v>
                </c:pt>
                <c:pt idx="3488">
                  <c:v>42881.418946759259</c:v>
                </c:pt>
                <c:pt idx="3489">
                  <c:v>42881.460613425923</c:v>
                </c:pt>
                <c:pt idx="3490">
                  <c:v>42881.502280092587</c:v>
                </c:pt>
                <c:pt idx="3491">
                  <c:v>42881.543946759259</c:v>
                </c:pt>
                <c:pt idx="3492">
                  <c:v>42881.585613425923</c:v>
                </c:pt>
                <c:pt idx="3493">
                  <c:v>42881.627291666657</c:v>
                </c:pt>
                <c:pt idx="3494">
                  <c:v>42881.668958333343</c:v>
                </c:pt>
                <c:pt idx="3495">
                  <c:v>42881.710636574076</c:v>
                </c:pt>
                <c:pt idx="3496">
                  <c:v>42881.752523148149</c:v>
                </c:pt>
                <c:pt idx="3497">
                  <c:v>42881.794189814813</c:v>
                </c:pt>
                <c:pt idx="3498">
                  <c:v>42881.835856481477</c:v>
                </c:pt>
                <c:pt idx="3499">
                  <c:v>42881.877523148149</c:v>
                </c:pt>
                <c:pt idx="3500">
                  <c:v>42881.919189814813</c:v>
                </c:pt>
                <c:pt idx="3501">
                  <c:v>42881.960856481477</c:v>
                </c:pt>
                <c:pt idx="3502">
                  <c:v>42882.002523148149</c:v>
                </c:pt>
                <c:pt idx="3503">
                  <c:v>42882.044189814813</c:v>
                </c:pt>
                <c:pt idx="3504">
                  <c:v>42882.085856481477</c:v>
                </c:pt>
                <c:pt idx="3505">
                  <c:v>42882.127523148149</c:v>
                </c:pt>
                <c:pt idx="3506">
                  <c:v>42882.169189814813</c:v>
                </c:pt>
                <c:pt idx="3507">
                  <c:v>42882.210856481477</c:v>
                </c:pt>
                <c:pt idx="3508">
                  <c:v>42882.252523148149</c:v>
                </c:pt>
                <c:pt idx="3509">
                  <c:v>42882.294189814813</c:v>
                </c:pt>
                <c:pt idx="3510">
                  <c:v>42882.335856481477</c:v>
                </c:pt>
                <c:pt idx="3511">
                  <c:v>42882.377523148149</c:v>
                </c:pt>
                <c:pt idx="3512">
                  <c:v>42882.419189814813</c:v>
                </c:pt>
                <c:pt idx="3513">
                  <c:v>42882.460856481477</c:v>
                </c:pt>
                <c:pt idx="3514">
                  <c:v>42882.502523148149</c:v>
                </c:pt>
                <c:pt idx="3515">
                  <c:v>42882.544189814813</c:v>
                </c:pt>
                <c:pt idx="3516">
                  <c:v>42882.585879629631</c:v>
                </c:pt>
                <c:pt idx="3517">
                  <c:v>42882.627546296288</c:v>
                </c:pt>
                <c:pt idx="3518">
                  <c:v>42882.669212962966</c:v>
                </c:pt>
                <c:pt idx="3519">
                  <c:v>42882.7109375</c:v>
                </c:pt>
                <c:pt idx="3520">
                  <c:v>42882.752638888887</c:v>
                </c:pt>
                <c:pt idx="3521">
                  <c:v>42882.794305555559</c:v>
                </c:pt>
                <c:pt idx="3522">
                  <c:v>42882.835972222223</c:v>
                </c:pt>
                <c:pt idx="3523">
                  <c:v>42882.877638888887</c:v>
                </c:pt>
                <c:pt idx="3524">
                  <c:v>42882.919305555559</c:v>
                </c:pt>
                <c:pt idx="3525">
                  <c:v>42882.960972222223</c:v>
                </c:pt>
                <c:pt idx="3526">
                  <c:v>42883.002638888887</c:v>
                </c:pt>
                <c:pt idx="3527">
                  <c:v>42883.044305555559</c:v>
                </c:pt>
                <c:pt idx="3528">
                  <c:v>42883.085972222223</c:v>
                </c:pt>
                <c:pt idx="3529">
                  <c:v>42883.127638888887</c:v>
                </c:pt>
                <c:pt idx="3530">
                  <c:v>42883.169305555559</c:v>
                </c:pt>
                <c:pt idx="3531">
                  <c:v>42883.210972222223</c:v>
                </c:pt>
                <c:pt idx="3532">
                  <c:v>42883.252638888887</c:v>
                </c:pt>
                <c:pt idx="3533">
                  <c:v>42883.294305555559</c:v>
                </c:pt>
                <c:pt idx="3534">
                  <c:v>42883.335972222223</c:v>
                </c:pt>
                <c:pt idx="3535">
                  <c:v>42883.377638888887</c:v>
                </c:pt>
                <c:pt idx="3536">
                  <c:v>42883.419305555559</c:v>
                </c:pt>
                <c:pt idx="3537">
                  <c:v>42883.460972222223</c:v>
                </c:pt>
                <c:pt idx="3538">
                  <c:v>42883.502638888887</c:v>
                </c:pt>
                <c:pt idx="3539">
                  <c:v>42883.544305555559</c:v>
                </c:pt>
                <c:pt idx="3540">
                  <c:v>42883.585995370369</c:v>
                </c:pt>
                <c:pt idx="3541">
                  <c:v>42883.627662037034</c:v>
                </c:pt>
                <c:pt idx="3542">
                  <c:v>42883.669328703712</c:v>
                </c:pt>
                <c:pt idx="3543">
                  <c:v>42883.711053240739</c:v>
                </c:pt>
                <c:pt idx="3544">
                  <c:v>42883.752743055556</c:v>
                </c:pt>
                <c:pt idx="3545">
                  <c:v>42883.794409722221</c:v>
                </c:pt>
                <c:pt idx="3546">
                  <c:v>42883.836076388892</c:v>
                </c:pt>
                <c:pt idx="3547">
                  <c:v>42883.877743055556</c:v>
                </c:pt>
                <c:pt idx="3548">
                  <c:v>42883.919409722221</c:v>
                </c:pt>
                <c:pt idx="3549">
                  <c:v>42883.961076388892</c:v>
                </c:pt>
                <c:pt idx="3550">
                  <c:v>42884.002743055556</c:v>
                </c:pt>
                <c:pt idx="3551">
                  <c:v>42884.044409722221</c:v>
                </c:pt>
                <c:pt idx="3552">
                  <c:v>42884.086076388892</c:v>
                </c:pt>
                <c:pt idx="3553">
                  <c:v>42884.127743055556</c:v>
                </c:pt>
                <c:pt idx="3554">
                  <c:v>42884.169409722221</c:v>
                </c:pt>
                <c:pt idx="3555">
                  <c:v>42884.211076388892</c:v>
                </c:pt>
                <c:pt idx="3556">
                  <c:v>42884.252743055556</c:v>
                </c:pt>
                <c:pt idx="3557">
                  <c:v>42884.294409722221</c:v>
                </c:pt>
                <c:pt idx="3558">
                  <c:v>42884.336076388892</c:v>
                </c:pt>
                <c:pt idx="3559">
                  <c:v>42884.377743055556</c:v>
                </c:pt>
                <c:pt idx="3560">
                  <c:v>42884.419409722221</c:v>
                </c:pt>
                <c:pt idx="3561">
                  <c:v>42884.461076388892</c:v>
                </c:pt>
                <c:pt idx="3562">
                  <c:v>42884.502743055556</c:v>
                </c:pt>
                <c:pt idx="3563">
                  <c:v>42884.544409722221</c:v>
                </c:pt>
                <c:pt idx="3564">
                  <c:v>42884.586099537039</c:v>
                </c:pt>
                <c:pt idx="3565">
                  <c:v>42884.627766203703</c:v>
                </c:pt>
                <c:pt idx="3566">
                  <c:v>42884.669432870367</c:v>
                </c:pt>
                <c:pt idx="3567">
                  <c:v>42884.711134259262</c:v>
                </c:pt>
                <c:pt idx="3568">
                  <c:v>42884.752847222233</c:v>
                </c:pt>
                <c:pt idx="3569">
                  <c:v>42884.79451388889</c:v>
                </c:pt>
                <c:pt idx="3570">
                  <c:v>42884.836180555547</c:v>
                </c:pt>
                <c:pt idx="3571">
                  <c:v>42884.877847222233</c:v>
                </c:pt>
                <c:pt idx="3572">
                  <c:v>42884.91951388889</c:v>
                </c:pt>
                <c:pt idx="3573">
                  <c:v>42884.961180555547</c:v>
                </c:pt>
                <c:pt idx="3574">
                  <c:v>42885.002847222233</c:v>
                </c:pt>
                <c:pt idx="3575">
                  <c:v>42885.04451388889</c:v>
                </c:pt>
                <c:pt idx="3576">
                  <c:v>42885.086180555547</c:v>
                </c:pt>
                <c:pt idx="3577">
                  <c:v>42885.127847222233</c:v>
                </c:pt>
                <c:pt idx="3578">
                  <c:v>42885.16951388889</c:v>
                </c:pt>
                <c:pt idx="3579">
                  <c:v>42885.211180555547</c:v>
                </c:pt>
                <c:pt idx="3580">
                  <c:v>42885.252847222233</c:v>
                </c:pt>
                <c:pt idx="3581">
                  <c:v>42885.29451388889</c:v>
                </c:pt>
                <c:pt idx="3582">
                  <c:v>42885.336180555547</c:v>
                </c:pt>
                <c:pt idx="3583">
                  <c:v>42885.377847222233</c:v>
                </c:pt>
                <c:pt idx="3584">
                  <c:v>42885.41951388889</c:v>
                </c:pt>
                <c:pt idx="3585">
                  <c:v>42885.461180555547</c:v>
                </c:pt>
                <c:pt idx="3586">
                  <c:v>42885.502847222233</c:v>
                </c:pt>
                <c:pt idx="3587">
                  <c:v>42885.54451388889</c:v>
                </c:pt>
                <c:pt idx="3588">
                  <c:v>42885.586180555547</c:v>
                </c:pt>
                <c:pt idx="3589">
                  <c:v>42885.627870370372</c:v>
                </c:pt>
                <c:pt idx="3590">
                  <c:v>42885.669525462959</c:v>
                </c:pt>
                <c:pt idx="3591">
                  <c:v>42885.711238425924</c:v>
                </c:pt>
                <c:pt idx="3592">
                  <c:v>42885.752939814818</c:v>
                </c:pt>
                <c:pt idx="3593">
                  <c:v>42885.794606481482</c:v>
                </c:pt>
                <c:pt idx="3594">
                  <c:v>42885.836273148147</c:v>
                </c:pt>
                <c:pt idx="3595">
                  <c:v>42885.877939814818</c:v>
                </c:pt>
                <c:pt idx="3596">
                  <c:v>42885.919606481482</c:v>
                </c:pt>
                <c:pt idx="3597">
                  <c:v>42885.961273148147</c:v>
                </c:pt>
                <c:pt idx="3598">
                  <c:v>42886.002939814818</c:v>
                </c:pt>
                <c:pt idx="3599">
                  <c:v>42886.044606481482</c:v>
                </c:pt>
                <c:pt idx="3600">
                  <c:v>42886.086273148147</c:v>
                </c:pt>
                <c:pt idx="3601">
                  <c:v>42886.127939814818</c:v>
                </c:pt>
                <c:pt idx="3602">
                  <c:v>42886.169606481482</c:v>
                </c:pt>
                <c:pt idx="3603">
                  <c:v>42886.211273148147</c:v>
                </c:pt>
                <c:pt idx="3604">
                  <c:v>42886.252939814818</c:v>
                </c:pt>
                <c:pt idx="3605">
                  <c:v>42886.294606481482</c:v>
                </c:pt>
                <c:pt idx="3606">
                  <c:v>42886.336273148147</c:v>
                </c:pt>
                <c:pt idx="3607">
                  <c:v>42886.377939814818</c:v>
                </c:pt>
                <c:pt idx="3608">
                  <c:v>42886.419606481482</c:v>
                </c:pt>
                <c:pt idx="3609">
                  <c:v>42886.461273148147</c:v>
                </c:pt>
                <c:pt idx="3610">
                  <c:v>42886.502939814818</c:v>
                </c:pt>
                <c:pt idx="3611">
                  <c:v>42886.544606481482</c:v>
                </c:pt>
                <c:pt idx="3612">
                  <c:v>42886.586296296293</c:v>
                </c:pt>
                <c:pt idx="3613">
                  <c:v>42886.627962962957</c:v>
                </c:pt>
                <c:pt idx="3614">
                  <c:v>42886.669629629629</c:v>
                </c:pt>
                <c:pt idx="3615">
                  <c:v>42886.711342592593</c:v>
                </c:pt>
                <c:pt idx="3616">
                  <c:v>42886.753032407411</c:v>
                </c:pt>
                <c:pt idx="3617">
                  <c:v>42886.794699074067</c:v>
                </c:pt>
                <c:pt idx="3618">
                  <c:v>42886.836365740739</c:v>
                </c:pt>
                <c:pt idx="3619">
                  <c:v>42886.878032407411</c:v>
                </c:pt>
                <c:pt idx="3620">
                  <c:v>42886.919699074067</c:v>
                </c:pt>
                <c:pt idx="3621">
                  <c:v>42886.961365740739</c:v>
                </c:pt>
                <c:pt idx="3622">
                  <c:v>42887.003032407411</c:v>
                </c:pt>
                <c:pt idx="3623">
                  <c:v>42887.044699074067</c:v>
                </c:pt>
                <c:pt idx="3624">
                  <c:v>42887.086365740739</c:v>
                </c:pt>
                <c:pt idx="3625">
                  <c:v>42887.128032407411</c:v>
                </c:pt>
                <c:pt idx="3626">
                  <c:v>42887.169699074067</c:v>
                </c:pt>
                <c:pt idx="3627">
                  <c:v>42887.211365740739</c:v>
                </c:pt>
                <c:pt idx="3628">
                  <c:v>42887.253032407411</c:v>
                </c:pt>
                <c:pt idx="3629">
                  <c:v>42887.294699074067</c:v>
                </c:pt>
                <c:pt idx="3630">
                  <c:v>42887.336365740739</c:v>
                </c:pt>
                <c:pt idx="3631">
                  <c:v>42887.378032407411</c:v>
                </c:pt>
                <c:pt idx="3632">
                  <c:v>42887.419699074067</c:v>
                </c:pt>
                <c:pt idx="3633">
                  <c:v>42887.461365740739</c:v>
                </c:pt>
                <c:pt idx="3634">
                  <c:v>42887.503032407411</c:v>
                </c:pt>
                <c:pt idx="3635">
                  <c:v>42887.544699074067</c:v>
                </c:pt>
                <c:pt idx="3636">
                  <c:v>42887.586388888893</c:v>
                </c:pt>
                <c:pt idx="3637">
                  <c:v>42887.628055555557</c:v>
                </c:pt>
                <c:pt idx="3638">
                  <c:v>42887.669722222221</c:v>
                </c:pt>
                <c:pt idx="3639">
                  <c:v>42887.711412037039</c:v>
                </c:pt>
                <c:pt idx="3640">
                  <c:v>42887.753148148149</c:v>
                </c:pt>
                <c:pt idx="3641">
                  <c:v>42887.794814814813</c:v>
                </c:pt>
                <c:pt idx="3642">
                  <c:v>42887.836481481478</c:v>
                </c:pt>
                <c:pt idx="3643">
                  <c:v>42887.878148148149</c:v>
                </c:pt>
                <c:pt idx="3644">
                  <c:v>42887.919814814813</c:v>
                </c:pt>
                <c:pt idx="3645">
                  <c:v>42887.961481481478</c:v>
                </c:pt>
                <c:pt idx="3646">
                  <c:v>42888.003148148149</c:v>
                </c:pt>
                <c:pt idx="3647">
                  <c:v>42888.044814814813</c:v>
                </c:pt>
                <c:pt idx="3648">
                  <c:v>42888.086481481478</c:v>
                </c:pt>
                <c:pt idx="3649">
                  <c:v>42888.128148148149</c:v>
                </c:pt>
                <c:pt idx="3650">
                  <c:v>42888.169814814813</c:v>
                </c:pt>
                <c:pt idx="3651">
                  <c:v>42888.211481481478</c:v>
                </c:pt>
                <c:pt idx="3652">
                  <c:v>42888.253148148149</c:v>
                </c:pt>
                <c:pt idx="3653">
                  <c:v>42888.294814814813</c:v>
                </c:pt>
                <c:pt idx="3654">
                  <c:v>42888.336481481478</c:v>
                </c:pt>
                <c:pt idx="3655">
                  <c:v>42888.378148148149</c:v>
                </c:pt>
                <c:pt idx="3656">
                  <c:v>42888.419814814813</c:v>
                </c:pt>
                <c:pt idx="3657">
                  <c:v>42888.461481481478</c:v>
                </c:pt>
                <c:pt idx="3658">
                  <c:v>42888.503148148149</c:v>
                </c:pt>
                <c:pt idx="3659">
                  <c:v>42888.544814814813</c:v>
                </c:pt>
                <c:pt idx="3660">
                  <c:v>42888.586504629631</c:v>
                </c:pt>
                <c:pt idx="3661">
                  <c:v>42888.628171296303</c:v>
                </c:pt>
                <c:pt idx="3662">
                  <c:v>42888.66983796296</c:v>
                </c:pt>
                <c:pt idx="3663">
                  <c:v>42888.711539351847</c:v>
                </c:pt>
                <c:pt idx="3664">
                  <c:v>42888.753240740742</c:v>
                </c:pt>
                <c:pt idx="3665">
                  <c:v>42888.794907407413</c:v>
                </c:pt>
                <c:pt idx="3666">
                  <c:v>42888.836574074077</c:v>
                </c:pt>
                <c:pt idx="3667">
                  <c:v>42888.878240740742</c:v>
                </c:pt>
                <c:pt idx="3668">
                  <c:v>42888.919907407413</c:v>
                </c:pt>
                <c:pt idx="3669">
                  <c:v>42888.961574074077</c:v>
                </c:pt>
                <c:pt idx="3670">
                  <c:v>42889.003240740742</c:v>
                </c:pt>
                <c:pt idx="3671">
                  <c:v>42889.044907407413</c:v>
                </c:pt>
                <c:pt idx="3672">
                  <c:v>42889.086574074077</c:v>
                </c:pt>
                <c:pt idx="3673">
                  <c:v>42889.128240740742</c:v>
                </c:pt>
                <c:pt idx="3674">
                  <c:v>42889.169907407413</c:v>
                </c:pt>
                <c:pt idx="3675">
                  <c:v>42889.211574074077</c:v>
                </c:pt>
                <c:pt idx="3676">
                  <c:v>42889.253240740742</c:v>
                </c:pt>
                <c:pt idx="3677">
                  <c:v>42889.294907407413</c:v>
                </c:pt>
                <c:pt idx="3678">
                  <c:v>42889.336574074077</c:v>
                </c:pt>
                <c:pt idx="3679">
                  <c:v>42889.378240740742</c:v>
                </c:pt>
                <c:pt idx="3680">
                  <c:v>42889.419907407413</c:v>
                </c:pt>
                <c:pt idx="3681">
                  <c:v>42889.461574074077</c:v>
                </c:pt>
                <c:pt idx="3682">
                  <c:v>42889.503240740742</c:v>
                </c:pt>
                <c:pt idx="3683">
                  <c:v>42889.544907407413</c:v>
                </c:pt>
                <c:pt idx="3684">
                  <c:v>42889.586597222216</c:v>
                </c:pt>
                <c:pt idx="3685">
                  <c:v>42889.628263888888</c:v>
                </c:pt>
                <c:pt idx="3686">
                  <c:v>42889.669930555552</c:v>
                </c:pt>
                <c:pt idx="3687">
                  <c:v>42889.711631944447</c:v>
                </c:pt>
                <c:pt idx="3688">
                  <c:v>42889.753333333327</c:v>
                </c:pt>
                <c:pt idx="3689">
                  <c:v>42889.794999999998</c:v>
                </c:pt>
                <c:pt idx="3690">
                  <c:v>42889.83666666667</c:v>
                </c:pt>
                <c:pt idx="3691">
                  <c:v>42889.878333333327</c:v>
                </c:pt>
                <c:pt idx="3692">
                  <c:v>42889.919999999998</c:v>
                </c:pt>
                <c:pt idx="3693">
                  <c:v>42889.96166666667</c:v>
                </c:pt>
                <c:pt idx="3694">
                  <c:v>42890.003333333327</c:v>
                </c:pt>
                <c:pt idx="3695">
                  <c:v>42890.044999999998</c:v>
                </c:pt>
                <c:pt idx="3696">
                  <c:v>42890.08666666667</c:v>
                </c:pt>
                <c:pt idx="3697">
                  <c:v>42890.128333333327</c:v>
                </c:pt>
                <c:pt idx="3698">
                  <c:v>42890.17</c:v>
                </c:pt>
                <c:pt idx="3699">
                  <c:v>42890.21166666667</c:v>
                </c:pt>
                <c:pt idx="3700">
                  <c:v>42890.253333333327</c:v>
                </c:pt>
                <c:pt idx="3701">
                  <c:v>42890.294999999998</c:v>
                </c:pt>
                <c:pt idx="3702">
                  <c:v>42890.33666666667</c:v>
                </c:pt>
                <c:pt idx="3703">
                  <c:v>42890.378333333327</c:v>
                </c:pt>
                <c:pt idx="3704">
                  <c:v>42890.42</c:v>
                </c:pt>
                <c:pt idx="3705">
                  <c:v>42890.46166666667</c:v>
                </c:pt>
                <c:pt idx="3706">
                  <c:v>42890.503333333327</c:v>
                </c:pt>
                <c:pt idx="3707">
                  <c:v>42890.544999999998</c:v>
                </c:pt>
                <c:pt idx="3708">
                  <c:v>42890.586678240739</c:v>
                </c:pt>
                <c:pt idx="3709">
                  <c:v>42890.628344907411</c:v>
                </c:pt>
                <c:pt idx="3710">
                  <c:v>42890.670011574082</c:v>
                </c:pt>
                <c:pt idx="3711">
                  <c:v>42890.711724537039</c:v>
                </c:pt>
                <c:pt idx="3712">
                  <c:v>42890.753437500003</c:v>
                </c:pt>
                <c:pt idx="3713">
                  <c:v>42890.795104166667</c:v>
                </c:pt>
                <c:pt idx="3714">
                  <c:v>42890.836770833332</c:v>
                </c:pt>
                <c:pt idx="3715">
                  <c:v>42890.878437500003</c:v>
                </c:pt>
                <c:pt idx="3716">
                  <c:v>42890.920104166667</c:v>
                </c:pt>
                <c:pt idx="3717">
                  <c:v>42890.961770833332</c:v>
                </c:pt>
                <c:pt idx="3718">
                  <c:v>42891.003437500003</c:v>
                </c:pt>
                <c:pt idx="3719">
                  <c:v>42891.045104166667</c:v>
                </c:pt>
                <c:pt idx="3720">
                  <c:v>42891.086770833332</c:v>
                </c:pt>
                <c:pt idx="3721">
                  <c:v>42891.128437500003</c:v>
                </c:pt>
                <c:pt idx="3722">
                  <c:v>42891.170104166667</c:v>
                </c:pt>
                <c:pt idx="3723">
                  <c:v>42891.211770833332</c:v>
                </c:pt>
                <c:pt idx="3724">
                  <c:v>42891.253437500003</c:v>
                </c:pt>
                <c:pt idx="3725">
                  <c:v>42891.295104166667</c:v>
                </c:pt>
                <c:pt idx="3726">
                  <c:v>42891.336770833332</c:v>
                </c:pt>
                <c:pt idx="3727">
                  <c:v>42891.378437500003</c:v>
                </c:pt>
                <c:pt idx="3728">
                  <c:v>42891.420104166667</c:v>
                </c:pt>
                <c:pt idx="3729">
                  <c:v>42891.461770833332</c:v>
                </c:pt>
                <c:pt idx="3730">
                  <c:v>42891.503437500003</c:v>
                </c:pt>
                <c:pt idx="3731">
                  <c:v>42891.545104166667</c:v>
                </c:pt>
                <c:pt idx="3732">
                  <c:v>42891.586782407408</c:v>
                </c:pt>
                <c:pt idx="3733">
                  <c:v>42891.628449074073</c:v>
                </c:pt>
                <c:pt idx="3734">
                  <c:v>42891.670115740737</c:v>
                </c:pt>
                <c:pt idx="3735">
                  <c:v>42891.711828703701</c:v>
                </c:pt>
                <c:pt idx="3736">
                  <c:v>42891.753518518519</c:v>
                </c:pt>
                <c:pt idx="3737">
                  <c:v>42891.795185185183</c:v>
                </c:pt>
                <c:pt idx="3738">
                  <c:v>42891.836851851847</c:v>
                </c:pt>
                <c:pt idx="3739">
                  <c:v>42891.878518518519</c:v>
                </c:pt>
                <c:pt idx="3740">
                  <c:v>42891.920185185183</c:v>
                </c:pt>
                <c:pt idx="3741">
                  <c:v>42891.961851851847</c:v>
                </c:pt>
                <c:pt idx="3742">
                  <c:v>42892.003518518519</c:v>
                </c:pt>
                <c:pt idx="3743">
                  <c:v>42892.045185185183</c:v>
                </c:pt>
                <c:pt idx="3744">
                  <c:v>42892.086851851847</c:v>
                </c:pt>
                <c:pt idx="3745">
                  <c:v>42892.128518518519</c:v>
                </c:pt>
                <c:pt idx="3746">
                  <c:v>42892.170185185183</c:v>
                </c:pt>
                <c:pt idx="3747">
                  <c:v>42892.211851851847</c:v>
                </c:pt>
                <c:pt idx="3748">
                  <c:v>42892.253518518519</c:v>
                </c:pt>
                <c:pt idx="3749">
                  <c:v>42892.295185185183</c:v>
                </c:pt>
                <c:pt idx="3750">
                  <c:v>42892.336851851847</c:v>
                </c:pt>
                <c:pt idx="3751">
                  <c:v>42892.378518518519</c:v>
                </c:pt>
                <c:pt idx="3752">
                  <c:v>42892.420185185183</c:v>
                </c:pt>
                <c:pt idx="3753">
                  <c:v>42892.461851851847</c:v>
                </c:pt>
                <c:pt idx="3754">
                  <c:v>42892.503518518519</c:v>
                </c:pt>
                <c:pt idx="3755">
                  <c:v>42892.545185185183</c:v>
                </c:pt>
                <c:pt idx="3756">
                  <c:v>42892.586875000001</c:v>
                </c:pt>
                <c:pt idx="3757">
                  <c:v>42892.628541666672</c:v>
                </c:pt>
                <c:pt idx="3758">
                  <c:v>42892.670208333337</c:v>
                </c:pt>
                <c:pt idx="3759">
                  <c:v>42892.711921296293</c:v>
                </c:pt>
                <c:pt idx="3760">
                  <c:v>42892.753634259258</c:v>
                </c:pt>
                <c:pt idx="3761">
                  <c:v>42892.795300925929</c:v>
                </c:pt>
                <c:pt idx="3762">
                  <c:v>42892.836967592593</c:v>
                </c:pt>
                <c:pt idx="3763">
                  <c:v>42892.878634259258</c:v>
                </c:pt>
                <c:pt idx="3764">
                  <c:v>42892.920300925929</c:v>
                </c:pt>
                <c:pt idx="3765">
                  <c:v>42892.961967592593</c:v>
                </c:pt>
                <c:pt idx="3766">
                  <c:v>42893.003634259258</c:v>
                </c:pt>
                <c:pt idx="3767">
                  <c:v>42893.045300925929</c:v>
                </c:pt>
                <c:pt idx="3768">
                  <c:v>42893.086967592593</c:v>
                </c:pt>
                <c:pt idx="3769">
                  <c:v>42893.128634259258</c:v>
                </c:pt>
                <c:pt idx="3770">
                  <c:v>42893.170300925929</c:v>
                </c:pt>
                <c:pt idx="3771">
                  <c:v>42893.211967592593</c:v>
                </c:pt>
                <c:pt idx="3772">
                  <c:v>42893.253634259258</c:v>
                </c:pt>
                <c:pt idx="3773">
                  <c:v>42893.295300925929</c:v>
                </c:pt>
                <c:pt idx="3774">
                  <c:v>42893.336967592593</c:v>
                </c:pt>
                <c:pt idx="3775">
                  <c:v>42893.378634259258</c:v>
                </c:pt>
                <c:pt idx="3776">
                  <c:v>42893.420300925929</c:v>
                </c:pt>
                <c:pt idx="3777">
                  <c:v>42893.461967592593</c:v>
                </c:pt>
                <c:pt idx="3778">
                  <c:v>42893.503634259258</c:v>
                </c:pt>
                <c:pt idx="3779">
                  <c:v>42893.545300925929</c:v>
                </c:pt>
                <c:pt idx="3780">
                  <c:v>42893.58699074074</c:v>
                </c:pt>
                <c:pt idx="3781">
                  <c:v>42893.628657407397</c:v>
                </c:pt>
                <c:pt idx="3782">
                  <c:v>42893.670324074083</c:v>
                </c:pt>
                <c:pt idx="3783">
                  <c:v>42893.712071759262</c:v>
                </c:pt>
                <c:pt idx="3784">
                  <c:v>42893.753761574073</c:v>
                </c:pt>
                <c:pt idx="3785">
                  <c:v>42893.795428240737</c:v>
                </c:pt>
                <c:pt idx="3786">
                  <c:v>42893.837094907409</c:v>
                </c:pt>
                <c:pt idx="3787">
                  <c:v>42893.878761574073</c:v>
                </c:pt>
                <c:pt idx="3788">
                  <c:v>42893.920428240737</c:v>
                </c:pt>
                <c:pt idx="3789">
                  <c:v>42893.962094907409</c:v>
                </c:pt>
                <c:pt idx="3790">
                  <c:v>42894.003761574073</c:v>
                </c:pt>
                <c:pt idx="3791">
                  <c:v>42894.045428240737</c:v>
                </c:pt>
                <c:pt idx="3792">
                  <c:v>42894.087094907409</c:v>
                </c:pt>
                <c:pt idx="3793">
                  <c:v>42894.128761574073</c:v>
                </c:pt>
                <c:pt idx="3794">
                  <c:v>42894.170428240737</c:v>
                </c:pt>
                <c:pt idx="3795">
                  <c:v>42894.212094907409</c:v>
                </c:pt>
                <c:pt idx="3796">
                  <c:v>42894.253761574073</c:v>
                </c:pt>
                <c:pt idx="3797">
                  <c:v>42894.295428240737</c:v>
                </c:pt>
                <c:pt idx="3798">
                  <c:v>42894.337094907409</c:v>
                </c:pt>
                <c:pt idx="3799">
                  <c:v>42894.378761574073</c:v>
                </c:pt>
                <c:pt idx="3800">
                  <c:v>42894.420428240737</c:v>
                </c:pt>
                <c:pt idx="3801">
                  <c:v>42894.462094907409</c:v>
                </c:pt>
                <c:pt idx="3802">
                  <c:v>42894.503761574073</c:v>
                </c:pt>
                <c:pt idx="3803">
                  <c:v>42894.545428240737</c:v>
                </c:pt>
                <c:pt idx="3804">
                  <c:v>42894.587118055562</c:v>
                </c:pt>
                <c:pt idx="3805">
                  <c:v>42894.628784722219</c:v>
                </c:pt>
                <c:pt idx="3806">
                  <c:v>42894.670451388891</c:v>
                </c:pt>
                <c:pt idx="3807">
                  <c:v>42894.712152777778</c:v>
                </c:pt>
                <c:pt idx="3808">
                  <c:v>42894.753854166673</c:v>
                </c:pt>
                <c:pt idx="3809">
                  <c:v>42894.795520833337</c:v>
                </c:pt>
                <c:pt idx="3810">
                  <c:v>42894.837187500001</c:v>
                </c:pt>
                <c:pt idx="3811">
                  <c:v>42894.878854166673</c:v>
                </c:pt>
                <c:pt idx="3812">
                  <c:v>42894.920520833337</c:v>
                </c:pt>
                <c:pt idx="3813">
                  <c:v>42894.962187500001</c:v>
                </c:pt>
                <c:pt idx="3814">
                  <c:v>42895.003854166673</c:v>
                </c:pt>
                <c:pt idx="3815">
                  <c:v>42895.045520833337</c:v>
                </c:pt>
                <c:pt idx="3816">
                  <c:v>42895.087187500001</c:v>
                </c:pt>
                <c:pt idx="3817">
                  <c:v>42895.128854166673</c:v>
                </c:pt>
                <c:pt idx="3818">
                  <c:v>42895.170520833337</c:v>
                </c:pt>
                <c:pt idx="3819">
                  <c:v>42895.212187500001</c:v>
                </c:pt>
                <c:pt idx="3820">
                  <c:v>42895.253854166673</c:v>
                </c:pt>
                <c:pt idx="3821">
                  <c:v>42895.295520833337</c:v>
                </c:pt>
                <c:pt idx="3822">
                  <c:v>42895.337187500001</c:v>
                </c:pt>
                <c:pt idx="3823">
                  <c:v>42895.378854166673</c:v>
                </c:pt>
                <c:pt idx="3824">
                  <c:v>42895.420520833337</c:v>
                </c:pt>
                <c:pt idx="3825">
                  <c:v>42895.462187500001</c:v>
                </c:pt>
                <c:pt idx="3826">
                  <c:v>42895.503854166673</c:v>
                </c:pt>
                <c:pt idx="3827">
                  <c:v>42895.545520833337</c:v>
                </c:pt>
                <c:pt idx="3828">
                  <c:v>42895.587210648147</c:v>
                </c:pt>
                <c:pt idx="3829">
                  <c:v>42895.628877314812</c:v>
                </c:pt>
                <c:pt idx="3830">
                  <c:v>42895.670543981483</c:v>
                </c:pt>
                <c:pt idx="3831">
                  <c:v>42895.712268518517</c:v>
                </c:pt>
                <c:pt idx="3832">
                  <c:v>42895.753946759258</c:v>
                </c:pt>
                <c:pt idx="3833">
                  <c:v>42895.795613425929</c:v>
                </c:pt>
                <c:pt idx="3834">
                  <c:v>42895.837280092594</c:v>
                </c:pt>
                <c:pt idx="3835">
                  <c:v>42895.878946759258</c:v>
                </c:pt>
                <c:pt idx="3836">
                  <c:v>42895.920613425929</c:v>
                </c:pt>
                <c:pt idx="3837">
                  <c:v>42895.962280092594</c:v>
                </c:pt>
                <c:pt idx="3838">
                  <c:v>42896.003946759258</c:v>
                </c:pt>
                <c:pt idx="3839">
                  <c:v>42896.045613425929</c:v>
                </c:pt>
                <c:pt idx="3840">
                  <c:v>42896.087280092594</c:v>
                </c:pt>
                <c:pt idx="3841">
                  <c:v>42896.128946759258</c:v>
                </c:pt>
                <c:pt idx="3842">
                  <c:v>42896.170613425929</c:v>
                </c:pt>
                <c:pt idx="3843">
                  <c:v>42896.212280092594</c:v>
                </c:pt>
                <c:pt idx="3844">
                  <c:v>42896.253946759258</c:v>
                </c:pt>
                <c:pt idx="3845">
                  <c:v>42896.295613425929</c:v>
                </c:pt>
                <c:pt idx="3846">
                  <c:v>42896.337280092594</c:v>
                </c:pt>
                <c:pt idx="3847">
                  <c:v>42896.378946759258</c:v>
                </c:pt>
                <c:pt idx="3848">
                  <c:v>42896.420613425929</c:v>
                </c:pt>
                <c:pt idx="3849">
                  <c:v>42896.462280092594</c:v>
                </c:pt>
                <c:pt idx="3850">
                  <c:v>42896.503946759258</c:v>
                </c:pt>
                <c:pt idx="3851">
                  <c:v>42896.545613425929</c:v>
                </c:pt>
                <c:pt idx="3852">
                  <c:v>42896.58730324074</c:v>
                </c:pt>
                <c:pt idx="3853">
                  <c:v>42896.628969907397</c:v>
                </c:pt>
                <c:pt idx="3854">
                  <c:v>42896.670636574083</c:v>
                </c:pt>
                <c:pt idx="3855">
                  <c:v>42896.71234953704</c:v>
                </c:pt>
                <c:pt idx="3856">
                  <c:v>42896.754050925927</c:v>
                </c:pt>
                <c:pt idx="3857">
                  <c:v>42896.795717592591</c:v>
                </c:pt>
                <c:pt idx="3858">
                  <c:v>42896.837384259263</c:v>
                </c:pt>
                <c:pt idx="3859">
                  <c:v>42896.879050925927</c:v>
                </c:pt>
                <c:pt idx="3860">
                  <c:v>42896.920717592591</c:v>
                </c:pt>
                <c:pt idx="3861">
                  <c:v>42896.962384259263</c:v>
                </c:pt>
                <c:pt idx="3862">
                  <c:v>42897.004050925927</c:v>
                </c:pt>
                <c:pt idx="3863">
                  <c:v>42897.045717592591</c:v>
                </c:pt>
                <c:pt idx="3864">
                  <c:v>42897.087384259263</c:v>
                </c:pt>
                <c:pt idx="3865">
                  <c:v>42897.129050925927</c:v>
                </c:pt>
                <c:pt idx="3866">
                  <c:v>42897.170717592591</c:v>
                </c:pt>
                <c:pt idx="3867">
                  <c:v>42897.212384259263</c:v>
                </c:pt>
                <c:pt idx="3868">
                  <c:v>42897.254050925927</c:v>
                </c:pt>
                <c:pt idx="3869">
                  <c:v>42897.295717592591</c:v>
                </c:pt>
                <c:pt idx="3870">
                  <c:v>42897.337384259263</c:v>
                </c:pt>
                <c:pt idx="3871">
                  <c:v>42897.379050925927</c:v>
                </c:pt>
                <c:pt idx="3872">
                  <c:v>42897.420717592591</c:v>
                </c:pt>
                <c:pt idx="3873">
                  <c:v>42897.462384259263</c:v>
                </c:pt>
                <c:pt idx="3874">
                  <c:v>42897.504050925927</c:v>
                </c:pt>
                <c:pt idx="3875">
                  <c:v>42897.545717592591</c:v>
                </c:pt>
                <c:pt idx="3876">
                  <c:v>42897.587395833332</c:v>
                </c:pt>
                <c:pt idx="3877">
                  <c:v>42897.629062499997</c:v>
                </c:pt>
                <c:pt idx="3878">
                  <c:v>42897.670729166668</c:v>
                </c:pt>
                <c:pt idx="3879">
                  <c:v>42897.712453703702</c:v>
                </c:pt>
                <c:pt idx="3880">
                  <c:v>42897.754155092603</c:v>
                </c:pt>
                <c:pt idx="3881">
                  <c:v>42897.79582175926</c:v>
                </c:pt>
                <c:pt idx="3882">
                  <c:v>42897.837488425917</c:v>
                </c:pt>
                <c:pt idx="3883">
                  <c:v>42897.879155092603</c:v>
                </c:pt>
                <c:pt idx="3884">
                  <c:v>42897.92082175926</c:v>
                </c:pt>
                <c:pt idx="3885">
                  <c:v>42897.962488425917</c:v>
                </c:pt>
                <c:pt idx="3886">
                  <c:v>42898.004155092603</c:v>
                </c:pt>
                <c:pt idx="3887">
                  <c:v>42898.04582175926</c:v>
                </c:pt>
                <c:pt idx="3888">
                  <c:v>42898.087488425917</c:v>
                </c:pt>
                <c:pt idx="3889">
                  <c:v>42898.129155092603</c:v>
                </c:pt>
                <c:pt idx="3890">
                  <c:v>42898.17082175926</c:v>
                </c:pt>
                <c:pt idx="3891">
                  <c:v>42898.212488425917</c:v>
                </c:pt>
                <c:pt idx="3892">
                  <c:v>42898.254155092603</c:v>
                </c:pt>
                <c:pt idx="3893">
                  <c:v>42898.29582175926</c:v>
                </c:pt>
                <c:pt idx="3894">
                  <c:v>42898.337488425917</c:v>
                </c:pt>
                <c:pt idx="3895">
                  <c:v>42898.379155092603</c:v>
                </c:pt>
                <c:pt idx="3896">
                  <c:v>42898.42082175926</c:v>
                </c:pt>
                <c:pt idx="3897">
                  <c:v>42898.462488425917</c:v>
                </c:pt>
                <c:pt idx="3898">
                  <c:v>42898.504155092603</c:v>
                </c:pt>
                <c:pt idx="3899">
                  <c:v>42898.54582175926</c:v>
                </c:pt>
                <c:pt idx="3900">
                  <c:v>42898.587511574071</c:v>
                </c:pt>
                <c:pt idx="3901">
                  <c:v>42898.629178240742</c:v>
                </c:pt>
                <c:pt idx="3902">
                  <c:v>42898.670844907407</c:v>
                </c:pt>
                <c:pt idx="3903">
                  <c:v>42898.712569444448</c:v>
                </c:pt>
                <c:pt idx="3904">
                  <c:v>42898.754259259258</c:v>
                </c:pt>
                <c:pt idx="3905">
                  <c:v>42898.795925925922</c:v>
                </c:pt>
                <c:pt idx="3906">
                  <c:v>42898.837592592587</c:v>
                </c:pt>
                <c:pt idx="3907">
                  <c:v>42898.879259259258</c:v>
                </c:pt>
                <c:pt idx="3908">
                  <c:v>42898.920925925922</c:v>
                </c:pt>
                <c:pt idx="3909">
                  <c:v>42898.962592592587</c:v>
                </c:pt>
                <c:pt idx="3910">
                  <c:v>42899.004259259258</c:v>
                </c:pt>
                <c:pt idx="3911">
                  <c:v>42899.045925925922</c:v>
                </c:pt>
                <c:pt idx="3912">
                  <c:v>42899.087592592587</c:v>
                </c:pt>
                <c:pt idx="3913">
                  <c:v>42899.129259259258</c:v>
                </c:pt>
                <c:pt idx="3914">
                  <c:v>42899.170925925922</c:v>
                </c:pt>
                <c:pt idx="3915">
                  <c:v>42899.212592592587</c:v>
                </c:pt>
                <c:pt idx="3916">
                  <c:v>42899.254259259258</c:v>
                </c:pt>
                <c:pt idx="3917">
                  <c:v>42899.295925925922</c:v>
                </c:pt>
                <c:pt idx="3918">
                  <c:v>42899.337592592587</c:v>
                </c:pt>
                <c:pt idx="3919">
                  <c:v>42899.379259259258</c:v>
                </c:pt>
                <c:pt idx="3920">
                  <c:v>42899.420925925922</c:v>
                </c:pt>
                <c:pt idx="3921">
                  <c:v>42899.462592592587</c:v>
                </c:pt>
                <c:pt idx="3922">
                  <c:v>42899.504259259258</c:v>
                </c:pt>
                <c:pt idx="3923">
                  <c:v>42899.545925925922</c:v>
                </c:pt>
                <c:pt idx="3924">
                  <c:v>42899.58761574074</c:v>
                </c:pt>
                <c:pt idx="3925">
                  <c:v>42899.629282407397</c:v>
                </c:pt>
                <c:pt idx="3926">
                  <c:v>42899.670949074083</c:v>
                </c:pt>
                <c:pt idx="3927">
                  <c:v>42899.71266203704</c:v>
                </c:pt>
                <c:pt idx="3928">
                  <c:v>42899.754363425927</c:v>
                </c:pt>
                <c:pt idx="3929">
                  <c:v>42899.796030092592</c:v>
                </c:pt>
                <c:pt idx="3930">
                  <c:v>42899.837696759263</c:v>
                </c:pt>
                <c:pt idx="3931">
                  <c:v>42899.879363425927</c:v>
                </c:pt>
                <c:pt idx="3932">
                  <c:v>42899.921030092592</c:v>
                </c:pt>
                <c:pt idx="3933">
                  <c:v>42899.962696759263</c:v>
                </c:pt>
                <c:pt idx="3934">
                  <c:v>42900.004363425927</c:v>
                </c:pt>
                <c:pt idx="3935">
                  <c:v>42900.046030092592</c:v>
                </c:pt>
                <c:pt idx="3936">
                  <c:v>42900.087696759263</c:v>
                </c:pt>
                <c:pt idx="3937">
                  <c:v>42900.129363425927</c:v>
                </c:pt>
                <c:pt idx="3938">
                  <c:v>42900.171030092592</c:v>
                </c:pt>
                <c:pt idx="3939">
                  <c:v>42900.212696759263</c:v>
                </c:pt>
                <c:pt idx="3940">
                  <c:v>42900.254363425927</c:v>
                </c:pt>
                <c:pt idx="3941">
                  <c:v>42900.296030092592</c:v>
                </c:pt>
                <c:pt idx="3942">
                  <c:v>42900.337696759263</c:v>
                </c:pt>
                <c:pt idx="3943">
                  <c:v>42900.379363425927</c:v>
                </c:pt>
                <c:pt idx="3944">
                  <c:v>42900.421030092592</c:v>
                </c:pt>
                <c:pt idx="3945">
                  <c:v>42900.462696759263</c:v>
                </c:pt>
                <c:pt idx="3946">
                  <c:v>42900.504363425927</c:v>
                </c:pt>
                <c:pt idx="3947">
                  <c:v>42900.546030092592</c:v>
                </c:pt>
                <c:pt idx="3948">
                  <c:v>42900.587708333333</c:v>
                </c:pt>
                <c:pt idx="3949">
                  <c:v>42900.629374999997</c:v>
                </c:pt>
                <c:pt idx="3950">
                  <c:v>42900.671041666668</c:v>
                </c:pt>
                <c:pt idx="3951">
                  <c:v>42900.712731481479</c:v>
                </c:pt>
                <c:pt idx="3952">
                  <c:v>42900.754444444443</c:v>
                </c:pt>
                <c:pt idx="3953">
                  <c:v>42900.796111111107</c:v>
                </c:pt>
                <c:pt idx="3954">
                  <c:v>42900.837777777779</c:v>
                </c:pt>
                <c:pt idx="3955">
                  <c:v>42900.879444444443</c:v>
                </c:pt>
                <c:pt idx="3956">
                  <c:v>42900.921111111107</c:v>
                </c:pt>
                <c:pt idx="3957">
                  <c:v>42900.962777777779</c:v>
                </c:pt>
                <c:pt idx="3958">
                  <c:v>42901.004444444443</c:v>
                </c:pt>
                <c:pt idx="3959">
                  <c:v>42901.046111111107</c:v>
                </c:pt>
                <c:pt idx="3960">
                  <c:v>42901.087777777779</c:v>
                </c:pt>
                <c:pt idx="3961">
                  <c:v>42901.129444444443</c:v>
                </c:pt>
                <c:pt idx="3962">
                  <c:v>42901.171111111107</c:v>
                </c:pt>
                <c:pt idx="3963">
                  <c:v>42901.212777777779</c:v>
                </c:pt>
                <c:pt idx="3964">
                  <c:v>42901.254444444443</c:v>
                </c:pt>
                <c:pt idx="3965">
                  <c:v>42901.296111111107</c:v>
                </c:pt>
                <c:pt idx="3966">
                  <c:v>42901.337777777779</c:v>
                </c:pt>
                <c:pt idx="3967">
                  <c:v>42901.379444444443</c:v>
                </c:pt>
                <c:pt idx="3968">
                  <c:v>42901.421111111107</c:v>
                </c:pt>
                <c:pt idx="3969">
                  <c:v>42901.462777777779</c:v>
                </c:pt>
                <c:pt idx="3970">
                  <c:v>42901.504444444443</c:v>
                </c:pt>
                <c:pt idx="3971">
                  <c:v>42901.546111111107</c:v>
                </c:pt>
                <c:pt idx="3972">
                  <c:v>42901.587789351863</c:v>
                </c:pt>
                <c:pt idx="3973">
                  <c:v>42901.62945601852</c:v>
                </c:pt>
                <c:pt idx="3974">
                  <c:v>42901.671122685177</c:v>
                </c:pt>
                <c:pt idx="3975">
                  <c:v>42901.712835648148</c:v>
                </c:pt>
                <c:pt idx="3976">
                  <c:v>42901.754537037043</c:v>
                </c:pt>
                <c:pt idx="3977">
                  <c:v>42901.796203703707</c:v>
                </c:pt>
                <c:pt idx="3978">
                  <c:v>42901.837870370371</c:v>
                </c:pt>
                <c:pt idx="3979">
                  <c:v>42901.879537037043</c:v>
                </c:pt>
                <c:pt idx="3980">
                  <c:v>42901.921203703707</c:v>
                </c:pt>
                <c:pt idx="3981">
                  <c:v>42901.962870370371</c:v>
                </c:pt>
                <c:pt idx="3982">
                  <c:v>42902.004537037043</c:v>
                </c:pt>
                <c:pt idx="3983">
                  <c:v>42902.046203703707</c:v>
                </c:pt>
                <c:pt idx="3984">
                  <c:v>42902.087870370371</c:v>
                </c:pt>
                <c:pt idx="3985">
                  <c:v>42902.129537037043</c:v>
                </c:pt>
                <c:pt idx="3986">
                  <c:v>42902.171203703707</c:v>
                </c:pt>
                <c:pt idx="3987">
                  <c:v>42902.212870370371</c:v>
                </c:pt>
                <c:pt idx="3988">
                  <c:v>42902.254537037043</c:v>
                </c:pt>
                <c:pt idx="3989">
                  <c:v>42902.296203703707</c:v>
                </c:pt>
                <c:pt idx="3990">
                  <c:v>42902.337870370371</c:v>
                </c:pt>
                <c:pt idx="3991">
                  <c:v>42902.379537037043</c:v>
                </c:pt>
                <c:pt idx="3992">
                  <c:v>42902.421203703707</c:v>
                </c:pt>
                <c:pt idx="3993">
                  <c:v>42902.462870370371</c:v>
                </c:pt>
                <c:pt idx="3994">
                  <c:v>42902.504537037043</c:v>
                </c:pt>
                <c:pt idx="3995">
                  <c:v>42902.546203703707</c:v>
                </c:pt>
                <c:pt idx="3996">
                  <c:v>42902.587881944448</c:v>
                </c:pt>
                <c:pt idx="3997">
                  <c:v>42902.629548611112</c:v>
                </c:pt>
                <c:pt idx="3998">
                  <c:v>42902.671215277784</c:v>
                </c:pt>
                <c:pt idx="3999">
                  <c:v>42902.712893518517</c:v>
                </c:pt>
                <c:pt idx="4000">
                  <c:v>42902.754606481481</c:v>
                </c:pt>
                <c:pt idx="4001">
                  <c:v>42902.796273148153</c:v>
                </c:pt>
                <c:pt idx="4002">
                  <c:v>42902.837939814817</c:v>
                </c:pt>
                <c:pt idx="4003">
                  <c:v>42902.879606481481</c:v>
                </c:pt>
                <c:pt idx="4004">
                  <c:v>42902.921273148153</c:v>
                </c:pt>
                <c:pt idx="4005">
                  <c:v>42902.962939814817</c:v>
                </c:pt>
                <c:pt idx="4006">
                  <c:v>42903.004606481481</c:v>
                </c:pt>
                <c:pt idx="4007">
                  <c:v>42903.046273148153</c:v>
                </c:pt>
                <c:pt idx="4008">
                  <c:v>42903.087939814817</c:v>
                </c:pt>
                <c:pt idx="4009">
                  <c:v>42903.129606481481</c:v>
                </c:pt>
                <c:pt idx="4010">
                  <c:v>42903.171273148153</c:v>
                </c:pt>
                <c:pt idx="4011">
                  <c:v>42903.212939814817</c:v>
                </c:pt>
                <c:pt idx="4012">
                  <c:v>42903.254606481481</c:v>
                </c:pt>
                <c:pt idx="4013">
                  <c:v>42903.296273148153</c:v>
                </c:pt>
                <c:pt idx="4014">
                  <c:v>42903.337939814817</c:v>
                </c:pt>
                <c:pt idx="4015">
                  <c:v>42903.379606481481</c:v>
                </c:pt>
                <c:pt idx="4016">
                  <c:v>42903.421273148153</c:v>
                </c:pt>
                <c:pt idx="4017">
                  <c:v>42903.462939814817</c:v>
                </c:pt>
                <c:pt idx="4018">
                  <c:v>42903.504606481481</c:v>
                </c:pt>
                <c:pt idx="4019">
                  <c:v>42903.546273148153</c:v>
                </c:pt>
                <c:pt idx="4020">
                  <c:v>42903.587951388887</c:v>
                </c:pt>
                <c:pt idx="4021">
                  <c:v>42903.629618055558</c:v>
                </c:pt>
                <c:pt idx="4022">
                  <c:v>42903.671284722222</c:v>
                </c:pt>
                <c:pt idx="4023">
                  <c:v>42903.71298611111</c:v>
                </c:pt>
                <c:pt idx="4024">
                  <c:v>42903.754699074067</c:v>
                </c:pt>
                <c:pt idx="4025">
                  <c:v>42903.796365740738</c:v>
                </c:pt>
                <c:pt idx="4026">
                  <c:v>42903.83803240741</c:v>
                </c:pt>
                <c:pt idx="4027">
                  <c:v>42903.879699074067</c:v>
                </c:pt>
                <c:pt idx="4028">
                  <c:v>42903.921365740738</c:v>
                </c:pt>
                <c:pt idx="4029">
                  <c:v>42903.96303240741</c:v>
                </c:pt>
                <c:pt idx="4030">
                  <c:v>42904.004699074067</c:v>
                </c:pt>
                <c:pt idx="4031">
                  <c:v>42904.046365740738</c:v>
                </c:pt>
                <c:pt idx="4032">
                  <c:v>42904.08803240741</c:v>
                </c:pt>
                <c:pt idx="4033">
                  <c:v>42904.129699074067</c:v>
                </c:pt>
                <c:pt idx="4034">
                  <c:v>42904.171365740738</c:v>
                </c:pt>
                <c:pt idx="4035">
                  <c:v>42904.21303240741</c:v>
                </c:pt>
                <c:pt idx="4036">
                  <c:v>42904.254699074067</c:v>
                </c:pt>
                <c:pt idx="4037">
                  <c:v>42904.296365740738</c:v>
                </c:pt>
                <c:pt idx="4038">
                  <c:v>42904.33803240741</c:v>
                </c:pt>
                <c:pt idx="4039">
                  <c:v>42904.379699074067</c:v>
                </c:pt>
                <c:pt idx="4040">
                  <c:v>42904.421365740738</c:v>
                </c:pt>
                <c:pt idx="4041">
                  <c:v>42904.46303240741</c:v>
                </c:pt>
                <c:pt idx="4042">
                  <c:v>42904.504699074067</c:v>
                </c:pt>
                <c:pt idx="4043">
                  <c:v>42904.546365740738</c:v>
                </c:pt>
                <c:pt idx="4044">
                  <c:v>42904.588043981479</c:v>
                </c:pt>
                <c:pt idx="4045">
                  <c:v>42904.629710648151</c:v>
                </c:pt>
                <c:pt idx="4046">
                  <c:v>42904.671249999999</c:v>
                </c:pt>
                <c:pt idx="4047">
                  <c:v>42904.713090277779</c:v>
                </c:pt>
                <c:pt idx="4048">
                  <c:v>42904.754780092589</c:v>
                </c:pt>
                <c:pt idx="4049">
                  <c:v>42904.796319444453</c:v>
                </c:pt>
                <c:pt idx="4050">
                  <c:v>42904.838101851848</c:v>
                </c:pt>
                <c:pt idx="4051">
                  <c:v>42904.87976851852</c:v>
                </c:pt>
                <c:pt idx="4052">
                  <c:v>42904.921435185177</c:v>
                </c:pt>
                <c:pt idx="4053">
                  <c:v>42904.963101851848</c:v>
                </c:pt>
                <c:pt idx="4054">
                  <c:v>42905.004814814813</c:v>
                </c:pt>
                <c:pt idx="4055">
                  <c:v>42905.046446759261</c:v>
                </c:pt>
                <c:pt idx="4056">
                  <c:v>42905.088113425933</c:v>
                </c:pt>
                <c:pt idx="4057">
                  <c:v>42905.129780092589</c:v>
                </c:pt>
                <c:pt idx="4058">
                  <c:v>42905.171446759261</c:v>
                </c:pt>
                <c:pt idx="4059">
                  <c:v>42905.213113425933</c:v>
                </c:pt>
                <c:pt idx="4060">
                  <c:v>42905.254780092589</c:v>
                </c:pt>
                <c:pt idx="4061">
                  <c:v>42905.296446759261</c:v>
                </c:pt>
                <c:pt idx="4062">
                  <c:v>42905.338113425933</c:v>
                </c:pt>
                <c:pt idx="4063">
                  <c:v>42905.379780092589</c:v>
                </c:pt>
                <c:pt idx="4064">
                  <c:v>42905.421446759261</c:v>
                </c:pt>
                <c:pt idx="4065">
                  <c:v>42905.463113425933</c:v>
                </c:pt>
                <c:pt idx="4066">
                  <c:v>42905.504780092589</c:v>
                </c:pt>
                <c:pt idx="4067">
                  <c:v>42905.546446759261</c:v>
                </c:pt>
                <c:pt idx="4068">
                  <c:v>42905.588009259263</c:v>
                </c:pt>
                <c:pt idx="4069">
                  <c:v>42905.629791666674</c:v>
                </c:pt>
                <c:pt idx="4070">
                  <c:v>42905.671342592592</c:v>
                </c:pt>
                <c:pt idx="4071">
                  <c:v>42905.713125000002</c:v>
                </c:pt>
                <c:pt idx="4072">
                  <c:v>42905.754803240743</c:v>
                </c:pt>
                <c:pt idx="4073">
                  <c:v>42905.796550925923</c:v>
                </c:pt>
                <c:pt idx="4074">
                  <c:v>42905.838101851848</c:v>
                </c:pt>
                <c:pt idx="4075">
                  <c:v>42905.879895833343</c:v>
                </c:pt>
                <c:pt idx="4076">
                  <c:v>42905.921435185177</c:v>
                </c:pt>
                <c:pt idx="4077">
                  <c:v>42905.963229166657</c:v>
                </c:pt>
                <c:pt idx="4078">
                  <c:v>42906.00476851852</c:v>
                </c:pt>
                <c:pt idx="4079">
                  <c:v>42906.046550925923</c:v>
                </c:pt>
                <c:pt idx="4080">
                  <c:v>42906.088101851848</c:v>
                </c:pt>
                <c:pt idx="4081">
                  <c:v>42906.129884259259</c:v>
                </c:pt>
                <c:pt idx="4082">
                  <c:v>42906.171550925923</c:v>
                </c:pt>
                <c:pt idx="4083">
                  <c:v>42906.213263888887</c:v>
                </c:pt>
                <c:pt idx="4084">
                  <c:v>42906.254895833343</c:v>
                </c:pt>
                <c:pt idx="4085">
                  <c:v>42906.2965625</c:v>
                </c:pt>
                <c:pt idx="4086">
                  <c:v>42906.338229166657</c:v>
                </c:pt>
                <c:pt idx="4087">
                  <c:v>42906.379895833343</c:v>
                </c:pt>
                <c:pt idx="4088">
                  <c:v>42906.4215625</c:v>
                </c:pt>
                <c:pt idx="4089">
                  <c:v>42906.463229166657</c:v>
                </c:pt>
                <c:pt idx="4090">
                  <c:v>42906.504895833343</c:v>
                </c:pt>
                <c:pt idx="4091">
                  <c:v>42906.5465625</c:v>
                </c:pt>
                <c:pt idx="4092">
                  <c:v>42906.588252314818</c:v>
                </c:pt>
                <c:pt idx="4093">
                  <c:v>42906.629918981482</c:v>
                </c:pt>
                <c:pt idx="4094">
                  <c:v>42906.671585648153</c:v>
                </c:pt>
                <c:pt idx="4095">
                  <c:v>42906.71329861111</c:v>
                </c:pt>
                <c:pt idx="4096">
                  <c:v>42906.755023148151</c:v>
                </c:pt>
                <c:pt idx="4097">
                  <c:v>42906.796689814822</c:v>
                </c:pt>
                <c:pt idx="4098">
                  <c:v>42906.838356481479</c:v>
                </c:pt>
                <c:pt idx="4099">
                  <c:v>42906.880023148151</c:v>
                </c:pt>
                <c:pt idx="4100">
                  <c:v>42906.921689814822</c:v>
                </c:pt>
                <c:pt idx="4101">
                  <c:v>42906.963356481479</c:v>
                </c:pt>
                <c:pt idx="4102">
                  <c:v>42907.005023148151</c:v>
                </c:pt>
                <c:pt idx="4103">
                  <c:v>42907.046689814822</c:v>
                </c:pt>
                <c:pt idx="4104">
                  <c:v>42907.088356481479</c:v>
                </c:pt>
                <c:pt idx="4105">
                  <c:v>42907.130023148151</c:v>
                </c:pt>
                <c:pt idx="4106">
                  <c:v>42907.171689814822</c:v>
                </c:pt>
                <c:pt idx="4107">
                  <c:v>42907.213356481479</c:v>
                </c:pt>
                <c:pt idx="4108">
                  <c:v>42907.255023148151</c:v>
                </c:pt>
                <c:pt idx="4109">
                  <c:v>42907.296689814822</c:v>
                </c:pt>
                <c:pt idx="4110">
                  <c:v>42907.338356481479</c:v>
                </c:pt>
                <c:pt idx="4111">
                  <c:v>42907.380023148151</c:v>
                </c:pt>
                <c:pt idx="4112">
                  <c:v>42907.421689814822</c:v>
                </c:pt>
                <c:pt idx="4113">
                  <c:v>42907.463356481479</c:v>
                </c:pt>
                <c:pt idx="4114">
                  <c:v>42907.505023148151</c:v>
                </c:pt>
                <c:pt idx="4115">
                  <c:v>42907.546689814822</c:v>
                </c:pt>
                <c:pt idx="4116">
                  <c:v>42907.588379629633</c:v>
                </c:pt>
                <c:pt idx="4117">
                  <c:v>42907.630046296297</c:v>
                </c:pt>
                <c:pt idx="4118">
                  <c:v>42907.671597222223</c:v>
                </c:pt>
                <c:pt idx="4119">
                  <c:v>42907.713402777779</c:v>
                </c:pt>
                <c:pt idx="4120">
                  <c:v>42907.754988425928</c:v>
                </c:pt>
                <c:pt idx="4121">
                  <c:v>42907.796782407408</c:v>
                </c:pt>
                <c:pt idx="4122">
                  <c:v>42907.838321759264</c:v>
                </c:pt>
                <c:pt idx="4123">
                  <c:v>42907.880104166667</c:v>
                </c:pt>
                <c:pt idx="4124">
                  <c:v>42907.921655092592</c:v>
                </c:pt>
                <c:pt idx="4125">
                  <c:v>42907.963437500002</c:v>
                </c:pt>
                <c:pt idx="4126">
                  <c:v>42908.004988425928</c:v>
                </c:pt>
                <c:pt idx="4127">
                  <c:v>42908.046817129631</c:v>
                </c:pt>
                <c:pt idx="4128">
                  <c:v>42908.088333333333</c:v>
                </c:pt>
                <c:pt idx="4129">
                  <c:v>42908.130115740743</c:v>
                </c:pt>
                <c:pt idx="4130">
                  <c:v>42908.171666666669</c:v>
                </c:pt>
                <c:pt idx="4131">
                  <c:v>42908.213449074072</c:v>
                </c:pt>
                <c:pt idx="4132">
                  <c:v>42908.255115740743</c:v>
                </c:pt>
                <c:pt idx="4133">
                  <c:v>42908.296782407408</c:v>
                </c:pt>
                <c:pt idx="4134">
                  <c:v>42908.338449074072</c:v>
                </c:pt>
                <c:pt idx="4135">
                  <c:v>42908.380115740743</c:v>
                </c:pt>
                <c:pt idx="4136">
                  <c:v>42908.421782407408</c:v>
                </c:pt>
                <c:pt idx="4137">
                  <c:v>42908.463449074072</c:v>
                </c:pt>
                <c:pt idx="4138">
                  <c:v>42908.505115740743</c:v>
                </c:pt>
                <c:pt idx="4139">
                  <c:v>42908.546782407408</c:v>
                </c:pt>
                <c:pt idx="4140">
                  <c:v>42908.58834490741</c:v>
                </c:pt>
                <c:pt idx="4141">
                  <c:v>42908.630127314813</c:v>
                </c:pt>
                <c:pt idx="4142">
                  <c:v>42908.671678240738</c:v>
                </c:pt>
                <c:pt idx="4143">
                  <c:v>42908.713506944441</c:v>
                </c:pt>
                <c:pt idx="4144">
                  <c:v>42908.75509259259</c:v>
                </c:pt>
                <c:pt idx="4145">
                  <c:v>42908.796875</c:v>
                </c:pt>
                <c:pt idx="4146">
                  <c:v>42908.838425925933</c:v>
                </c:pt>
                <c:pt idx="4147">
                  <c:v>42908.880219907413</c:v>
                </c:pt>
                <c:pt idx="4148">
                  <c:v>42908.921759259261</c:v>
                </c:pt>
                <c:pt idx="4149">
                  <c:v>42908.963553240741</c:v>
                </c:pt>
                <c:pt idx="4150">
                  <c:v>42909.00509259259</c:v>
                </c:pt>
                <c:pt idx="4151">
                  <c:v>42909.046875</c:v>
                </c:pt>
                <c:pt idx="4152">
                  <c:v>42909.088425925933</c:v>
                </c:pt>
                <c:pt idx="4153">
                  <c:v>42909.130208333343</c:v>
                </c:pt>
                <c:pt idx="4154">
                  <c:v>42909.171875</c:v>
                </c:pt>
                <c:pt idx="4155">
                  <c:v>42909.213587962957</c:v>
                </c:pt>
                <c:pt idx="4156">
                  <c:v>42909.255219907413</c:v>
                </c:pt>
                <c:pt idx="4157">
                  <c:v>42909.296886574077</c:v>
                </c:pt>
                <c:pt idx="4158">
                  <c:v>42909.338553240741</c:v>
                </c:pt>
                <c:pt idx="4159">
                  <c:v>42909.380219907413</c:v>
                </c:pt>
                <c:pt idx="4160">
                  <c:v>42909.421886574077</c:v>
                </c:pt>
                <c:pt idx="4161">
                  <c:v>42909.463553240741</c:v>
                </c:pt>
                <c:pt idx="4162">
                  <c:v>42909.505219907413</c:v>
                </c:pt>
                <c:pt idx="4163">
                  <c:v>42909.546770833331</c:v>
                </c:pt>
                <c:pt idx="4164">
                  <c:v>42909.588576388887</c:v>
                </c:pt>
                <c:pt idx="4165">
                  <c:v>42909.630127314813</c:v>
                </c:pt>
                <c:pt idx="4166">
                  <c:v>42909.671909722223</c:v>
                </c:pt>
                <c:pt idx="4167">
                  <c:v>42909.713460648149</c:v>
                </c:pt>
                <c:pt idx="4168">
                  <c:v>42909.755335648151</c:v>
                </c:pt>
                <c:pt idx="4169">
                  <c:v>42909.796851851846</c:v>
                </c:pt>
                <c:pt idx="4170">
                  <c:v>42909.838634259257</c:v>
                </c:pt>
                <c:pt idx="4171">
                  <c:v>42909.880185185182</c:v>
                </c:pt>
                <c:pt idx="4172">
                  <c:v>42909.921979166669</c:v>
                </c:pt>
                <c:pt idx="4173">
                  <c:v>42909.963518518518</c:v>
                </c:pt>
                <c:pt idx="4174">
                  <c:v>42910.005312499998</c:v>
                </c:pt>
                <c:pt idx="4175">
                  <c:v>42910.046851851846</c:v>
                </c:pt>
                <c:pt idx="4176">
                  <c:v>42910.088634259257</c:v>
                </c:pt>
                <c:pt idx="4177">
                  <c:v>42910.130185185182</c:v>
                </c:pt>
                <c:pt idx="4178">
                  <c:v>42910.171967592592</c:v>
                </c:pt>
                <c:pt idx="4179">
                  <c:v>42910.213518518518</c:v>
                </c:pt>
                <c:pt idx="4180">
                  <c:v>42910.255347222221</c:v>
                </c:pt>
                <c:pt idx="4181">
                  <c:v>42910.296863425923</c:v>
                </c:pt>
                <c:pt idx="4182">
                  <c:v>42910.338645833333</c:v>
                </c:pt>
                <c:pt idx="4183">
                  <c:v>42910.380312499998</c:v>
                </c:pt>
                <c:pt idx="4184">
                  <c:v>42910.421979166669</c:v>
                </c:pt>
                <c:pt idx="4185">
                  <c:v>42910.463645833333</c:v>
                </c:pt>
                <c:pt idx="4186">
                  <c:v>42910.505312499998</c:v>
                </c:pt>
                <c:pt idx="4187">
                  <c:v>42910.546979166669</c:v>
                </c:pt>
                <c:pt idx="4188">
                  <c:v>42910.588645833333</c:v>
                </c:pt>
                <c:pt idx="4189">
                  <c:v>42910.630312499998</c:v>
                </c:pt>
                <c:pt idx="4190">
                  <c:v>42910.671979166669</c:v>
                </c:pt>
                <c:pt idx="4191">
                  <c:v>42910.713703703703</c:v>
                </c:pt>
                <c:pt idx="4192">
                  <c:v>42910.755416666667</c:v>
                </c:pt>
                <c:pt idx="4193">
                  <c:v>42910.797083333331</c:v>
                </c:pt>
                <c:pt idx="4194">
                  <c:v>42910.838750000003</c:v>
                </c:pt>
                <c:pt idx="4195">
                  <c:v>42910.880416666667</c:v>
                </c:pt>
                <c:pt idx="4196">
                  <c:v>42910.922083333331</c:v>
                </c:pt>
                <c:pt idx="4197">
                  <c:v>42910.963750000003</c:v>
                </c:pt>
                <c:pt idx="4198">
                  <c:v>42911.005416666667</c:v>
                </c:pt>
                <c:pt idx="4199">
                  <c:v>42911.047083333331</c:v>
                </c:pt>
                <c:pt idx="4200">
                  <c:v>42911.088750000003</c:v>
                </c:pt>
                <c:pt idx="4201">
                  <c:v>42911.130416666667</c:v>
                </c:pt>
                <c:pt idx="4202">
                  <c:v>42911.172083333331</c:v>
                </c:pt>
                <c:pt idx="4203">
                  <c:v>42911.213750000003</c:v>
                </c:pt>
                <c:pt idx="4204">
                  <c:v>42911.255416666667</c:v>
                </c:pt>
                <c:pt idx="4205">
                  <c:v>42911.297083333331</c:v>
                </c:pt>
                <c:pt idx="4206">
                  <c:v>42911.338750000003</c:v>
                </c:pt>
                <c:pt idx="4207">
                  <c:v>42911.380416666667</c:v>
                </c:pt>
                <c:pt idx="4208">
                  <c:v>42911.422083333331</c:v>
                </c:pt>
                <c:pt idx="4209">
                  <c:v>42911.463750000003</c:v>
                </c:pt>
                <c:pt idx="4210">
                  <c:v>42911.505416666667</c:v>
                </c:pt>
                <c:pt idx="4211">
                  <c:v>42911.547083333331</c:v>
                </c:pt>
                <c:pt idx="4212">
                  <c:v>42911.588761574072</c:v>
                </c:pt>
                <c:pt idx="4213">
                  <c:v>42911.630300925928</c:v>
                </c:pt>
                <c:pt idx="4214">
                  <c:v>42911.672094907408</c:v>
                </c:pt>
                <c:pt idx="4215">
                  <c:v>42911.71365740741</c:v>
                </c:pt>
                <c:pt idx="4216">
                  <c:v>42911.755497685182</c:v>
                </c:pt>
                <c:pt idx="4217">
                  <c:v>42911.797037037039</c:v>
                </c:pt>
                <c:pt idx="4218">
                  <c:v>42911.838819444441</c:v>
                </c:pt>
                <c:pt idx="4219">
                  <c:v>42911.880370370367</c:v>
                </c:pt>
                <c:pt idx="4220">
                  <c:v>42911.922152777777</c:v>
                </c:pt>
                <c:pt idx="4221">
                  <c:v>42911.963703703703</c:v>
                </c:pt>
                <c:pt idx="4222">
                  <c:v>42912.005532407413</c:v>
                </c:pt>
                <c:pt idx="4223">
                  <c:v>42912.047048611108</c:v>
                </c:pt>
                <c:pt idx="4224">
                  <c:v>42912.088831018518</c:v>
                </c:pt>
                <c:pt idx="4225">
                  <c:v>42912.130497685182</c:v>
                </c:pt>
                <c:pt idx="4226">
                  <c:v>42912.172164351847</c:v>
                </c:pt>
                <c:pt idx="4227">
                  <c:v>42912.213831018518</c:v>
                </c:pt>
                <c:pt idx="4228">
                  <c:v>42912.255497685182</c:v>
                </c:pt>
                <c:pt idx="4229">
                  <c:v>42912.297164351847</c:v>
                </c:pt>
                <c:pt idx="4230">
                  <c:v>42912.338831018518</c:v>
                </c:pt>
                <c:pt idx="4231">
                  <c:v>42912.380497685182</c:v>
                </c:pt>
                <c:pt idx="4232">
                  <c:v>42912.422164351847</c:v>
                </c:pt>
                <c:pt idx="4233">
                  <c:v>42912.463831018518</c:v>
                </c:pt>
                <c:pt idx="4234">
                  <c:v>42912.505497685182</c:v>
                </c:pt>
                <c:pt idx="4235">
                  <c:v>42912.547164351847</c:v>
                </c:pt>
                <c:pt idx="4236">
                  <c:v>42912.588854166657</c:v>
                </c:pt>
                <c:pt idx="4237">
                  <c:v>42912.630520833343</c:v>
                </c:pt>
                <c:pt idx="4238">
                  <c:v>42912.672071759262</c:v>
                </c:pt>
                <c:pt idx="4239">
                  <c:v>42912.713854166657</c:v>
                </c:pt>
                <c:pt idx="4240">
                  <c:v>42912.755474537043</c:v>
                </c:pt>
                <c:pt idx="4241">
                  <c:v>42912.797256944446</c:v>
                </c:pt>
                <c:pt idx="4242">
                  <c:v>42912.838807870372</c:v>
                </c:pt>
                <c:pt idx="4243">
                  <c:v>42912.880601851852</c:v>
                </c:pt>
                <c:pt idx="4244">
                  <c:v>42912.9221412037</c:v>
                </c:pt>
                <c:pt idx="4245">
                  <c:v>42912.963935185187</c:v>
                </c:pt>
                <c:pt idx="4246">
                  <c:v>42913.005474537043</c:v>
                </c:pt>
                <c:pt idx="4247">
                  <c:v>42913.047256944446</c:v>
                </c:pt>
                <c:pt idx="4248">
                  <c:v>42913.088807870372</c:v>
                </c:pt>
                <c:pt idx="4249">
                  <c:v>42913.130590277768</c:v>
                </c:pt>
                <c:pt idx="4250">
                  <c:v>42913.1721412037</c:v>
                </c:pt>
                <c:pt idx="4251">
                  <c:v>42913.213969907411</c:v>
                </c:pt>
                <c:pt idx="4252">
                  <c:v>42913.255486111113</c:v>
                </c:pt>
                <c:pt idx="4253">
                  <c:v>42913.297268518523</c:v>
                </c:pt>
                <c:pt idx="4254">
                  <c:v>42913.338935185187</c:v>
                </c:pt>
                <c:pt idx="4255">
                  <c:v>42913.380486111113</c:v>
                </c:pt>
                <c:pt idx="4256">
                  <c:v>42913.422268518523</c:v>
                </c:pt>
                <c:pt idx="4257">
                  <c:v>42913.463819444441</c:v>
                </c:pt>
                <c:pt idx="4258">
                  <c:v>42913.505601851852</c:v>
                </c:pt>
                <c:pt idx="4259">
                  <c:v>42913.547152777777</c:v>
                </c:pt>
                <c:pt idx="4260">
                  <c:v>42913.588958333326</c:v>
                </c:pt>
                <c:pt idx="4261">
                  <c:v>42913.630509259259</c:v>
                </c:pt>
                <c:pt idx="4262">
                  <c:v>42913.672291666669</c:v>
                </c:pt>
                <c:pt idx="4263">
                  <c:v>42913.713877314818</c:v>
                </c:pt>
                <c:pt idx="4264">
                  <c:v>42913.755694444437</c:v>
                </c:pt>
                <c:pt idx="4265">
                  <c:v>42913.79724537037</c:v>
                </c:pt>
                <c:pt idx="4266">
                  <c:v>42913.839039351849</c:v>
                </c:pt>
                <c:pt idx="4267">
                  <c:v>42913.880578703713</c:v>
                </c:pt>
                <c:pt idx="4268">
                  <c:v>42913.922372685192</c:v>
                </c:pt>
                <c:pt idx="4269">
                  <c:v>42913.963912037027</c:v>
                </c:pt>
                <c:pt idx="4270">
                  <c:v>42914.005694444437</c:v>
                </c:pt>
                <c:pt idx="4271">
                  <c:v>42914.04724537037</c:v>
                </c:pt>
                <c:pt idx="4272">
                  <c:v>42914.08902777778</c:v>
                </c:pt>
                <c:pt idx="4273">
                  <c:v>42914.130578703713</c:v>
                </c:pt>
                <c:pt idx="4274">
                  <c:v>42914.172407407408</c:v>
                </c:pt>
                <c:pt idx="4275">
                  <c:v>42914.213923611111</c:v>
                </c:pt>
                <c:pt idx="4276">
                  <c:v>42914.255706018521</c:v>
                </c:pt>
                <c:pt idx="4277">
                  <c:v>42914.297256944446</c:v>
                </c:pt>
                <c:pt idx="4278">
                  <c:v>42914.339039351849</c:v>
                </c:pt>
                <c:pt idx="4279">
                  <c:v>42914.380590277768</c:v>
                </c:pt>
                <c:pt idx="4280">
                  <c:v>42914.422372685192</c:v>
                </c:pt>
                <c:pt idx="4281">
                  <c:v>42914.463923611111</c:v>
                </c:pt>
                <c:pt idx="4282">
                  <c:v>42914.505706018521</c:v>
                </c:pt>
                <c:pt idx="4283">
                  <c:v>42914.547256944446</c:v>
                </c:pt>
                <c:pt idx="4284">
                  <c:v>42914.589062500003</c:v>
                </c:pt>
                <c:pt idx="4285">
                  <c:v>42914.630613425928</c:v>
                </c:pt>
                <c:pt idx="4286">
                  <c:v>42914.672395833331</c:v>
                </c:pt>
                <c:pt idx="4287">
                  <c:v>42914.71398148148</c:v>
                </c:pt>
                <c:pt idx="4288">
                  <c:v>42914.755810185183</c:v>
                </c:pt>
                <c:pt idx="4289">
                  <c:v>42914.797361111108</c:v>
                </c:pt>
                <c:pt idx="4290">
                  <c:v>42914.839155092603</c:v>
                </c:pt>
                <c:pt idx="4291">
                  <c:v>42914.880694444437</c:v>
                </c:pt>
                <c:pt idx="4292">
                  <c:v>42914.922488425917</c:v>
                </c:pt>
                <c:pt idx="4293">
                  <c:v>42914.96402777778</c:v>
                </c:pt>
                <c:pt idx="4294">
                  <c:v>42915.005810185183</c:v>
                </c:pt>
                <c:pt idx="4295">
                  <c:v>42915.047361111108</c:v>
                </c:pt>
                <c:pt idx="4296">
                  <c:v>42915.089143518519</c:v>
                </c:pt>
                <c:pt idx="4297">
                  <c:v>42915.130694444437</c:v>
                </c:pt>
                <c:pt idx="4298">
                  <c:v>42915.172523148147</c:v>
                </c:pt>
                <c:pt idx="4299">
                  <c:v>42915.214039351849</c:v>
                </c:pt>
                <c:pt idx="4300">
                  <c:v>42915.25582175926</c:v>
                </c:pt>
                <c:pt idx="4301">
                  <c:v>42915.297372685192</c:v>
                </c:pt>
                <c:pt idx="4302">
                  <c:v>42915.339155092603</c:v>
                </c:pt>
                <c:pt idx="4303">
                  <c:v>42915.380706018521</c:v>
                </c:pt>
                <c:pt idx="4304">
                  <c:v>42915.422488425917</c:v>
                </c:pt>
                <c:pt idx="4305">
                  <c:v>42915.464039351849</c:v>
                </c:pt>
                <c:pt idx="4306">
                  <c:v>42915.50582175926</c:v>
                </c:pt>
                <c:pt idx="4307">
                  <c:v>42915.547372685192</c:v>
                </c:pt>
                <c:pt idx="4308">
                  <c:v>42915.589178240742</c:v>
                </c:pt>
                <c:pt idx="4309">
                  <c:v>42915.630729166667</c:v>
                </c:pt>
                <c:pt idx="4310">
                  <c:v>42915.672511574077</c:v>
                </c:pt>
                <c:pt idx="4311">
                  <c:v>42915.714097222219</c:v>
                </c:pt>
                <c:pt idx="4312">
                  <c:v>42915.755925925929</c:v>
                </c:pt>
                <c:pt idx="4313">
                  <c:v>42915.797476851847</c:v>
                </c:pt>
                <c:pt idx="4314">
                  <c:v>42915.839270833327</c:v>
                </c:pt>
                <c:pt idx="4315">
                  <c:v>42915.880810185183</c:v>
                </c:pt>
                <c:pt idx="4316">
                  <c:v>42915.92260416667</c:v>
                </c:pt>
                <c:pt idx="4317">
                  <c:v>42915.964143518519</c:v>
                </c:pt>
                <c:pt idx="4318">
                  <c:v>42916.005925925929</c:v>
                </c:pt>
                <c:pt idx="4319">
                  <c:v>42916.047476851847</c:v>
                </c:pt>
                <c:pt idx="4320">
                  <c:v>42916.089259259257</c:v>
                </c:pt>
                <c:pt idx="4321">
                  <c:v>42916.130925925929</c:v>
                </c:pt>
                <c:pt idx="4322">
                  <c:v>42916.172638888893</c:v>
                </c:pt>
                <c:pt idx="4323">
                  <c:v>42916.214155092603</c:v>
                </c:pt>
                <c:pt idx="4324">
                  <c:v>42916.255937499998</c:v>
                </c:pt>
                <c:pt idx="4325">
                  <c:v>42916.297488425917</c:v>
                </c:pt>
                <c:pt idx="4326">
                  <c:v>42916.339270833327</c:v>
                </c:pt>
                <c:pt idx="4327">
                  <c:v>42916.380937499998</c:v>
                </c:pt>
                <c:pt idx="4328">
                  <c:v>42916.42260416667</c:v>
                </c:pt>
                <c:pt idx="4329">
                  <c:v>42916.464270833327</c:v>
                </c:pt>
                <c:pt idx="4330">
                  <c:v>42916.505937499998</c:v>
                </c:pt>
                <c:pt idx="4331">
                  <c:v>42916.54760416667</c:v>
                </c:pt>
                <c:pt idx="4332">
                  <c:v>42916.58929398148</c:v>
                </c:pt>
                <c:pt idx="4333">
                  <c:v>42916.630960648137</c:v>
                </c:pt>
                <c:pt idx="4334">
                  <c:v>42916.672627314823</c:v>
                </c:pt>
                <c:pt idx="4335">
                  <c:v>42916.714317129627</c:v>
                </c:pt>
                <c:pt idx="4336">
                  <c:v>42916.756018518521</c:v>
                </c:pt>
                <c:pt idx="4337">
                  <c:v>42916.797685185193</c:v>
                </c:pt>
                <c:pt idx="4338">
                  <c:v>42916.83935185185</c:v>
                </c:pt>
                <c:pt idx="4339">
                  <c:v>42916.881018518521</c:v>
                </c:pt>
                <c:pt idx="4340">
                  <c:v>42916.922685185193</c:v>
                </c:pt>
                <c:pt idx="4341">
                  <c:v>42916.96435185185</c:v>
                </c:pt>
                <c:pt idx="4342">
                  <c:v>42917.006018518521</c:v>
                </c:pt>
                <c:pt idx="4343">
                  <c:v>42917.047685185193</c:v>
                </c:pt>
                <c:pt idx="4344">
                  <c:v>42917.08935185185</c:v>
                </c:pt>
                <c:pt idx="4345">
                  <c:v>42917.131018518521</c:v>
                </c:pt>
                <c:pt idx="4346">
                  <c:v>42917.172685185193</c:v>
                </c:pt>
                <c:pt idx="4347">
                  <c:v>42917.21435185185</c:v>
                </c:pt>
                <c:pt idx="4348">
                  <c:v>42917.256018518521</c:v>
                </c:pt>
                <c:pt idx="4349">
                  <c:v>42917.297685185193</c:v>
                </c:pt>
                <c:pt idx="4350">
                  <c:v>42917.33935185185</c:v>
                </c:pt>
                <c:pt idx="4351">
                  <c:v>42917.381018518521</c:v>
                </c:pt>
                <c:pt idx="4352">
                  <c:v>42917.422685185193</c:v>
                </c:pt>
                <c:pt idx="4353">
                  <c:v>42917.46435185185</c:v>
                </c:pt>
                <c:pt idx="4354">
                  <c:v>42917.506018518521</c:v>
                </c:pt>
                <c:pt idx="4355">
                  <c:v>42917.547685185193</c:v>
                </c:pt>
                <c:pt idx="4356">
                  <c:v>42917.589375000003</c:v>
                </c:pt>
                <c:pt idx="4357">
                  <c:v>42917.631041666667</c:v>
                </c:pt>
                <c:pt idx="4358">
                  <c:v>42917.672708333332</c:v>
                </c:pt>
                <c:pt idx="4359">
                  <c:v>42917.714409722219</c:v>
                </c:pt>
                <c:pt idx="4360">
                  <c:v>42917.75613425926</c:v>
                </c:pt>
                <c:pt idx="4361">
                  <c:v>42917.797789351847</c:v>
                </c:pt>
                <c:pt idx="4362">
                  <c:v>42917.839456018519</c:v>
                </c:pt>
                <c:pt idx="4363">
                  <c:v>42917.881122685183</c:v>
                </c:pt>
                <c:pt idx="4364">
                  <c:v>42917.922789351847</c:v>
                </c:pt>
                <c:pt idx="4365">
                  <c:v>42917.964456018519</c:v>
                </c:pt>
                <c:pt idx="4366">
                  <c:v>42918.006122685183</c:v>
                </c:pt>
                <c:pt idx="4367">
                  <c:v>42918.047789351847</c:v>
                </c:pt>
                <c:pt idx="4368">
                  <c:v>42918.089456018519</c:v>
                </c:pt>
                <c:pt idx="4369">
                  <c:v>42918.131122685183</c:v>
                </c:pt>
                <c:pt idx="4370">
                  <c:v>42918.172789351847</c:v>
                </c:pt>
                <c:pt idx="4371">
                  <c:v>42918.214456018519</c:v>
                </c:pt>
                <c:pt idx="4372">
                  <c:v>42918.256122685183</c:v>
                </c:pt>
                <c:pt idx="4373">
                  <c:v>42918.297789351847</c:v>
                </c:pt>
                <c:pt idx="4374">
                  <c:v>42918.339456018519</c:v>
                </c:pt>
                <c:pt idx="4375">
                  <c:v>42918.381122685183</c:v>
                </c:pt>
                <c:pt idx="4376">
                  <c:v>42918.422789351847</c:v>
                </c:pt>
                <c:pt idx="4377">
                  <c:v>42918.464456018519</c:v>
                </c:pt>
                <c:pt idx="4378">
                  <c:v>42918.506122685183</c:v>
                </c:pt>
                <c:pt idx="4379">
                  <c:v>42918.547789351847</c:v>
                </c:pt>
                <c:pt idx="4380">
                  <c:v>42918.589479166672</c:v>
                </c:pt>
                <c:pt idx="4381">
                  <c:v>42918.631145833337</c:v>
                </c:pt>
                <c:pt idx="4382">
                  <c:v>42918.672812500001</c:v>
                </c:pt>
                <c:pt idx="4383">
                  <c:v>42918.714502314811</c:v>
                </c:pt>
                <c:pt idx="4384">
                  <c:v>42918.756249999999</c:v>
                </c:pt>
                <c:pt idx="4385">
                  <c:v>42918.797881944447</c:v>
                </c:pt>
                <c:pt idx="4386">
                  <c:v>42918.839548611111</c:v>
                </c:pt>
                <c:pt idx="4387">
                  <c:v>42918.881215277783</c:v>
                </c:pt>
                <c:pt idx="4388">
                  <c:v>42918.922881944447</c:v>
                </c:pt>
                <c:pt idx="4389">
                  <c:v>42918.964594907397</c:v>
                </c:pt>
                <c:pt idx="4390">
                  <c:v>42919.006226851852</c:v>
                </c:pt>
                <c:pt idx="4391">
                  <c:v>42919.047893518517</c:v>
                </c:pt>
                <c:pt idx="4392">
                  <c:v>42919.089560185188</c:v>
                </c:pt>
                <c:pt idx="4393">
                  <c:v>42919.131226851852</c:v>
                </c:pt>
                <c:pt idx="4394">
                  <c:v>42919.172893518517</c:v>
                </c:pt>
                <c:pt idx="4395">
                  <c:v>42919.214560185188</c:v>
                </c:pt>
                <c:pt idx="4396">
                  <c:v>42919.256226851852</c:v>
                </c:pt>
                <c:pt idx="4397">
                  <c:v>42919.297893518517</c:v>
                </c:pt>
                <c:pt idx="4398">
                  <c:v>42919.339560185188</c:v>
                </c:pt>
                <c:pt idx="4399">
                  <c:v>42919.381226851852</c:v>
                </c:pt>
                <c:pt idx="4400">
                  <c:v>42919.422893518517</c:v>
                </c:pt>
                <c:pt idx="4401">
                  <c:v>42919.464560185188</c:v>
                </c:pt>
                <c:pt idx="4402">
                  <c:v>42919.506226851852</c:v>
                </c:pt>
                <c:pt idx="4403">
                  <c:v>42919.547893518517</c:v>
                </c:pt>
                <c:pt idx="4404">
                  <c:v>42919.589560185188</c:v>
                </c:pt>
                <c:pt idx="4405">
                  <c:v>42919.631226851852</c:v>
                </c:pt>
                <c:pt idx="4406">
                  <c:v>42919.672893518517</c:v>
                </c:pt>
                <c:pt idx="4407">
                  <c:v>42919.714594907397</c:v>
                </c:pt>
                <c:pt idx="4408">
                  <c:v>42919.756296296298</c:v>
                </c:pt>
                <c:pt idx="4409">
                  <c:v>42919.797962962963</c:v>
                </c:pt>
                <c:pt idx="4410">
                  <c:v>42919.839513888888</c:v>
                </c:pt>
                <c:pt idx="4411">
                  <c:v>42919.881307870368</c:v>
                </c:pt>
                <c:pt idx="4412">
                  <c:v>42919.922974537039</c:v>
                </c:pt>
                <c:pt idx="4413">
                  <c:v>42919.964641203696</c:v>
                </c:pt>
                <c:pt idx="4414">
                  <c:v>42920.006307870368</c:v>
                </c:pt>
                <c:pt idx="4415">
                  <c:v>42920.047974537039</c:v>
                </c:pt>
                <c:pt idx="4416">
                  <c:v>42920.089641203696</c:v>
                </c:pt>
                <c:pt idx="4417">
                  <c:v>42920.131307870368</c:v>
                </c:pt>
                <c:pt idx="4418">
                  <c:v>42920.172974537039</c:v>
                </c:pt>
                <c:pt idx="4419">
                  <c:v>42920.214641203696</c:v>
                </c:pt>
                <c:pt idx="4420">
                  <c:v>42920.256307870368</c:v>
                </c:pt>
                <c:pt idx="4421">
                  <c:v>42920.297974537039</c:v>
                </c:pt>
                <c:pt idx="4422">
                  <c:v>42920.339641203696</c:v>
                </c:pt>
                <c:pt idx="4423">
                  <c:v>42920.381307870368</c:v>
                </c:pt>
                <c:pt idx="4424">
                  <c:v>42920.422974537039</c:v>
                </c:pt>
                <c:pt idx="4425">
                  <c:v>42920.464641203696</c:v>
                </c:pt>
                <c:pt idx="4426">
                  <c:v>42920.506307870368</c:v>
                </c:pt>
                <c:pt idx="4427">
                  <c:v>42920.547974537039</c:v>
                </c:pt>
                <c:pt idx="4428">
                  <c:v>42920.589641203696</c:v>
                </c:pt>
                <c:pt idx="4429">
                  <c:v>42920.631307870368</c:v>
                </c:pt>
                <c:pt idx="4430">
                  <c:v>42920.672974537039</c:v>
                </c:pt>
                <c:pt idx="4431">
                  <c:v>42920.71465277778</c:v>
                </c:pt>
                <c:pt idx="4432">
                  <c:v>42920.756412037037</c:v>
                </c:pt>
                <c:pt idx="4433">
                  <c:v>42920.798078703701</c:v>
                </c:pt>
                <c:pt idx="4434">
                  <c:v>42920.839745370373</c:v>
                </c:pt>
                <c:pt idx="4435">
                  <c:v>42920.881412037037</c:v>
                </c:pt>
                <c:pt idx="4436">
                  <c:v>42920.923078703701</c:v>
                </c:pt>
                <c:pt idx="4437">
                  <c:v>42920.964745370373</c:v>
                </c:pt>
                <c:pt idx="4438">
                  <c:v>42921.006412037037</c:v>
                </c:pt>
                <c:pt idx="4439">
                  <c:v>42921.048078703701</c:v>
                </c:pt>
                <c:pt idx="4440">
                  <c:v>42921.089745370373</c:v>
                </c:pt>
                <c:pt idx="4441">
                  <c:v>42921.131412037037</c:v>
                </c:pt>
                <c:pt idx="4442">
                  <c:v>42921.173078703701</c:v>
                </c:pt>
                <c:pt idx="4443">
                  <c:v>42921.214745370373</c:v>
                </c:pt>
                <c:pt idx="4444">
                  <c:v>42921.256412037037</c:v>
                </c:pt>
                <c:pt idx="4445">
                  <c:v>42921.298078703701</c:v>
                </c:pt>
                <c:pt idx="4446">
                  <c:v>42921.339745370373</c:v>
                </c:pt>
                <c:pt idx="4447">
                  <c:v>42921.381412037037</c:v>
                </c:pt>
                <c:pt idx="4448">
                  <c:v>42921.423078703701</c:v>
                </c:pt>
                <c:pt idx="4449">
                  <c:v>42921.464745370373</c:v>
                </c:pt>
                <c:pt idx="4450">
                  <c:v>42921.506412037037</c:v>
                </c:pt>
                <c:pt idx="4451">
                  <c:v>42921.548078703701</c:v>
                </c:pt>
                <c:pt idx="4452">
                  <c:v>42921.589733796303</c:v>
                </c:pt>
                <c:pt idx="4453">
                  <c:v>42921.63140046296</c:v>
                </c:pt>
                <c:pt idx="4454">
                  <c:v>42921.673067129632</c:v>
                </c:pt>
                <c:pt idx="4455">
                  <c:v>42921.714780092603</c:v>
                </c:pt>
                <c:pt idx="4456">
                  <c:v>42921.756539351853</c:v>
                </c:pt>
                <c:pt idx="4457">
                  <c:v>42921.798171296286</c:v>
                </c:pt>
                <c:pt idx="4458">
                  <c:v>42921.839837962973</c:v>
                </c:pt>
                <c:pt idx="4459">
                  <c:v>42921.881504629629</c:v>
                </c:pt>
                <c:pt idx="4460">
                  <c:v>42921.923171296286</c:v>
                </c:pt>
                <c:pt idx="4461">
                  <c:v>42921.964837962973</c:v>
                </c:pt>
                <c:pt idx="4462">
                  <c:v>42922.006388888891</c:v>
                </c:pt>
                <c:pt idx="4463">
                  <c:v>42922.048171296286</c:v>
                </c:pt>
                <c:pt idx="4464">
                  <c:v>42922.089722222219</c:v>
                </c:pt>
                <c:pt idx="4465">
                  <c:v>42922.131504629629</c:v>
                </c:pt>
                <c:pt idx="4466">
                  <c:v>42922.173171296286</c:v>
                </c:pt>
                <c:pt idx="4467">
                  <c:v>42922.214837962973</c:v>
                </c:pt>
                <c:pt idx="4468">
                  <c:v>42922.256504629629</c:v>
                </c:pt>
                <c:pt idx="4469">
                  <c:v>42922.298171296286</c:v>
                </c:pt>
                <c:pt idx="4470">
                  <c:v>42922.339837962973</c:v>
                </c:pt>
                <c:pt idx="4471">
                  <c:v>42922.381504629629</c:v>
                </c:pt>
                <c:pt idx="4472">
                  <c:v>42922.423171296286</c:v>
                </c:pt>
                <c:pt idx="4473">
                  <c:v>42922.464837962973</c:v>
                </c:pt>
                <c:pt idx="4474">
                  <c:v>42922.506504629629</c:v>
                </c:pt>
                <c:pt idx="4475">
                  <c:v>42922.548171296286</c:v>
                </c:pt>
                <c:pt idx="4476">
                  <c:v>42922.589861111112</c:v>
                </c:pt>
                <c:pt idx="4477">
                  <c:v>42922.631527777783</c:v>
                </c:pt>
                <c:pt idx="4478">
                  <c:v>42922.673194444447</c:v>
                </c:pt>
                <c:pt idx="4479">
                  <c:v>42922.714907407397</c:v>
                </c:pt>
                <c:pt idx="4480">
                  <c:v>42922.756608796299</c:v>
                </c:pt>
                <c:pt idx="4481">
                  <c:v>42922.798275462963</c:v>
                </c:pt>
                <c:pt idx="4482">
                  <c:v>42922.839942129627</c:v>
                </c:pt>
                <c:pt idx="4483">
                  <c:v>42922.881608796299</c:v>
                </c:pt>
                <c:pt idx="4484">
                  <c:v>42922.923275462963</c:v>
                </c:pt>
                <c:pt idx="4485">
                  <c:v>42922.964942129627</c:v>
                </c:pt>
                <c:pt idx="4486">
                  <c:v>42923.006608796299</c:v>
                </c:pt>
                <c:pt idx="4487">
                  <c:v>42923.048275462963</c:v>
                </c:pt>
                <c:pt idx="4488">
                  <c:v>42923.089942129627</c:v>
                </c:pt>
                <c:pt idx="4489">
                  <c:v>42923.131608796299</c:v>
                </c:pt>
                <c:pt idx="4490">
                  <c:v>42923.173275462963</c:v>
                </c:pt>
                <c:pt idx="4491">
                  <c:v>42923.214942129627</c:v>
                </c:pt>
                <c:pt idx="4492">
                  <c:v>42923.256608796299</c:v>
                </c:pt>
                <c:pt idx="4493">
                  <c:v>42923.298275462963</c:v>
                </c:pt>
                <c:pt idx="4494">
                  <c:v>42923.339942129627</c:v>
                </c:pt>
                <c:pt idx="4495">
                  <c:v>42923.381608796299</c:v>
                </c:pt>
                <c:pt idx="4496">
                  <c:v>42923.423275462963</c:v>
                </c:pt>
                <c:pt idx="4497">
                  <c:v>42923.464942129627</c:v>
                </c:pt>
                <c:pt idx="4498">
                  <c:v>42923.506608796299</c:v>
                </c:pt>
                <c:pt idx="4499">
                  <c:v>42923.548275462963</c:v>
                </c:pt>
                <c:pt idx="4500">
                  <c:v>42923.589826388888</c:v>
                </c:pt>
                <c:pt idx="4501">
                  <c:v>42923.631620370368</c:v>
                </c:pt>
                <c:pt idx="4502">
                  <c:v>42923.673159722217</c:v>
                </c:pt>
                <c:pt idx="4503">
                  <c:v>42923.71497685185</c:v>
                </c:pt>
                <c:pt idx="4504">
                  <c:v>42923.756574074083</c:v>
                </c:pt>
                <c:pt idx="4505">
                  <c:v>42923.798356481479</c:v>
                </c:pt>
                <c:pt idx="4506">
                  <c:v>42923.839907407397</c:v>
                </c:pt>
                <c:pt idx="4507">
                  <c:v>42923.881689814807</c:v>
                </c:pt>
                <c:pt idx="4508">
                  <c:v>42923.92328703704</c:v>
                </c:pt>
                <c:pt idx="4509">
                  <c:v>42923.96503472222</c:v>
                </c:pt>
                <c:pt idx="4510">
                  <c:v>42924.006585648152</c:v>
                </c:pt>
                <c:pt idx="4511">
                  <c:v>42924.048356481479</c:v>
                </c:pt>
                <c:pt idx="4512">
                  <c:v>42924.089918981481</c:v>
                </c:pt>
                <c:pt idx="4513">
                  <c:v>42924.131701388891</c:v>
                </c:pt>
                <c:pt idx="4514">
                  <c:v>42924.173252314817</c:v>
                </c:pt>
                <c:pt idx="4515">
                  <c:v>42924.21503472222</c:v>
                </c:pt>
                <c:pt idx="4516">
                  <c:v>42924.256585648152</c:v>
                </c:pt>
                <c:pt idx="4517">
                  <c:v>42924.298368055563</c:v>
                </c:pt>
                <c:pt idx="4518">
                  <c:v>42924.339918981481</c:v>
                </c:pt>
                <c:pt idx="4519">
                  <c:v>42924.381712962961</c:v>
                </c:pt>
                <c:pt idx="4520">
                  <c:v>42924.423252314817</c:v>
                </c:pt>
                <c:pt idx="4521">
                  <c:v>42924.465046296304</c:v>
                </c:pt>
                <c:pt idx="4522">
                  <c:v>42924.506585648152</c:v>
                </c:pt>
                <c:pt idx="4523">
                  <c:v>42924.548368055563</c:v>
                </c:pt>
                <c:pt idx="4524">
                  <c:v>42924.589942129627</c:v>
                </c:pt>
                <c:pt idx="4525">
                  <c:v>42924.631724537037</c:v>
                </c:pt>
                <c:pt idx="4526">
                  <c:v>42924.673275462963</c:v>
                </c:pt>
                <c:pt idx="4527">
                  <c:v>42924.715081018519</c:v>
                </c:pt>
                <c:pt idx="4528">
                  <c:v>42924.756689814807</c:v>
                </c:pt>
                <c:pt idx="4529">
                  <c:v>42924.798437500001</c:v>
                </c:pt>
                <c:pt idx="4530">
                  <c:v>42924.839988425927</c:v>
                </c:pt>
                <c:pt idx="4531">
                  <c:v>42924.88175925926</c:v>
                </c:pt>
                <c:pt idx="4532">
                  <c:v>42924.923437500001</c:v>
                </c:pt>
                <c:pt idx="4533">
                  <c:v>42924.965104166673</c:v>
                </c:pt>
                <c:pt idx="4534">
                  <c:v>42925.00677083333</c:v>
                </c:pt>
                <c:pt idx="4535">
                  <c:v>42925.048437500001</c:v>
                </c:pt>
                <c:pt idx="4536">
                  <c:v>42925.090104166673</c:v>
                </c:pt>
                <c:pt idx="4537">
                  <c:v>42925.13177083333</c:v>
                </c:pt>
                <c:pt idx="4538">
                  <c:v>42925.173437500001</c:v>
                </c:pt>
                <c:pt idx="4539">
                  <c:v>42925.215104166673</c:v>
                </c:pt>
                <c:pt idx="4540">
                  <c:v>42925.25677083333</c:v>
                </c:pt>
                <c:pt idx="4541">
                  <c:v>42925.298437500001</c:v>
                </c:pt>
                <c:pt idx="4542">
                  <c:v>42925.340104166673</c:v>
                </c:pt>
                <c:pt idx="4543">
                  <c:v>42925.38177083333</c:v>
                </c:pt>
                <c:pt idx="4544">
                  <c:v>42925.423437500001</c:v>
                </c:pt>
                <c:pt idx="4545">
                  <c:v>42925.465104166673</c:v>
                </c:pt>
                <c:pt idx="4546">
                  <c:v>42925.50677083333</c:v>
                </c:pt>
                <c:pt idx="4547">
                  <c:v>42925.548437500001</c:v>
                </c:pt>
                <c:pt idx="4548">
                  <c:v>42925.590127314812</c:v>
                </c:pt>
                <c:pt idx="4549">
                  <c:v>42925.631793981483</c:v>
                </c:pt>
                <c:pt idx="4550">
                  <c:v>42925.673460648148</c:v>
                </c:pt>
                <c:pt idx="4551">
                  <c:v>42925.715127314812</c:v>
                </c:pt>
                <c:pt idx="4552">
                  <c:v>42925.756851851853</c:v>
                </c:pt>
                <c:pt idx="4553">
                  <c:v>42925.798518518517</c:v>
                </c:pt>
                <c:pt idx="4554">
                  <c:v>42925.840185185189</c:v>
                </c:pt>
                <c:pt idx="4555">
                  <c:v>42925.881851851853</c:v>
                </c:pt>
                <c:pt idx="4556">
                  <c:v>42925.923518518517</c:v>
                </c:pt>
                <c:pt idx="4557">
                  <c:v>42925.965185185189</c:v>
                </c:pt>
                <c:pt idx="4558">
                  <c:v>42926.006851851853</c:v>
                </c:pt>
                <c:pt idx="4559">
                  <c:v>42926.048518518517</c:v>
                </c:pt>
                <c:pt idx="4560">
                  <c:v>42926.090185185189</c:v>
                </c:pt>
                <c:pt idx="4561">
                  <c:v>42926.131851851853</c:v>
                </c:pt>
                <c:pt idx="4562">
                  <c:v>42926.173518518517</c:v>
                </c:pt>
                <c:pt idx="4563">
                  <c:v>42926.215185185189</c:v>
                </c:pt>
                <c:pt idx="4564">
                  <c:v>42926.256851851853</c:v>
                </c:pt>
                <c:pt idx="4565">
                  <c:v>42926.298518518517</c:v>
                </c:pt>
                <c:pt idx="4566">
                  <c:v>42926.340185185189</c:v>
                </c:pt>
                <c:pt idx="4567">
                  <c:v>42926.381851851853</c:v>
                </c:pt>
                <c:pt idx="4568">
                  <c:v>42926.423518518517</c:v>
                </c:pt>
                <c:pt idx="4569">
                  <c:v>42926.465185185189</c:v>
                </c:pt>
                <c:pt idx="4570">
                  <c:v>42926.506851851853</c:v>
                </c:pt>
                <c:pt idx="4571">
                  <c:v>42926.548518518517</c:v>
                </c:pt>
                <c:pt idx="4572">
                  <c:v>42926.590208333328</c:v>
                </c:pt>
                <c:pt idx="4573">
                  <c:v>42926.631874999999</c:v>
                </c:pt>
                <c:pt idx="4574">
                  <c:v>42926.673541666663</c:v>
                </c:pt>
                <c:pt idx="4575">
                  <c:v>42926.715254629627</c:v>
                </c:pt>
                <c:pt idx="4576">
                  <c:v>42926.756944444453</c:v>
                </c:pt>
                <c:pt idx="4577">
                  <c:v>42926.798611111109</c:v>
                </c:pt>
                <c:pt idx="4578">
                  <c:v>42926.840277777781</c:v>
                </c:pt>
                <c:pt idx="4579">
                  <c:v>42926.881944444453</c:v>
                </c:pt>
                <c:pt idx="4580">
                  <c:v>42926.923611111109</c:v>
                </c:pt>
                <c:pt idx="4581">
                  <c:v>42926.965277777781</c:v>
                </c:pt>
                <c:pt idx="4582">
                  <c:v>42927.006944444453</c:v>
                </c:pt>
                <c:pt idx="4583">
                  <c:v>42927.048611111109</c:v>
                </c:pt>
                <c:pt idx="4584">
                  <c:v>42927.090277777781</c:v>
                </c:pt>
                <c:pt idx="4585">
                  <c:v>42927.131944444453</c:v>
                </c:pt>
                <c:pt idx="4586">
                  <c:v>42927.173611111109</c:v>
                </c:pt>
                <c:pt idx="4587">
                  <c:v>42927.215277777781</c:v>
                </c:pt>
                <c:pt idx="4588">
                  <c:v>42927.256944444453</c:v>
                </c:pt>
                <c:pt idx="4589">
                  <c:v>42927.298611111109</c:v>
                </c:pt>
                <c:pt idx="4590">
                  <c:v>42927.340277777781</c:v>
                </c:pt>
                <c:pt idx="4591">
                  <c:v>42927.381944444453</c:v>
                </c:pt>
                <c:pt idx="4592">
                  <c:v>42927.423611111109</c:v>
                </c:pt>
                <c:pt idx="4593">
                  <c:v>42927.465277777781</c:v>
                </c:pt>
                <c:pt idx="4594">
                  <c:v>42927.506944444453</c:v>
                </c:pt>
                <c:pt idx="4595">
                  <c:v>42927.548611111109</c:v>
                </c:pt>
                <c:pt idx="4596">
                  <c:v>42927.590300925927</c:v>
                </c:pt>
                <c:pt idx="4597">
                  <c:v>42927.631967592592</c:v>
                </c:pt>
                <c:pt idx="4598">
                  <c:v>42927.673634259263</c:v>
                </c:pt>
                <c:pt idx="4599">
                  <c:v>42927.71534722222</c:v>
                </c:pt>
                <c:pt idx="4600">
                  <c:v>42927.757048611107</c:v>
                </c:pt>
                <c:pt idx="4601">
                  <c:v>42927.798715277779</c:v>
                </c:pt>
                <c:pt idx="4602">
                  <c:v>42927.840381944443</c:v>
                </c:pt>
                <c:pt idx="4603">
                  <c:v>42927.882048611107</c:v>
                </c:pt>
                <c:pt idx="4604">
                  <c:v>42927.923715277779</c:v>
                </c:pt>
                <c:pt idx="4605">
                  <c:v>42927.965381944443</c:v>
                </c:pt>
                <c:pt idx="4606">
                  <c:v>42928.007048611107</c:v>
                </c:pt>
                <c:pt idx="4607">
                  <c:v>42928.048715277779</c:v>
                </c:pt>
                <c:pt idx="4608">
                  <c:v>42928.090381944443</c:v>
                </c:pt>
                <c:pt idx="4609">
                  <c:v>42928.132048611107</c:v>
                </c:pt>
                <c:pt idx="4610">
                  <c:v>42928.173715277779</c:v>
                </c:pt>
                <c:pt idx="4611">
                  <c:v>42928.215381944443</c:v>
                </c:pt>
                <c:pt idx="4612">
                  <c:v>42928.257048611107</c:v>
                </c:pt>
                <c:pt idx="4613">
                  <c:v>42928.298715277779</c:v>
                </c:pt>
                <c:pt idx="4614">
                  <c:v>42928.340381944443</c:v>
                </c:pt>
                <c:pt idx="4615">
                  <c:v>42928.382048611107</c:v>
                </c:pt>
                <c:pt idx="4616">
                  <c:v>42928.423715277779</c:v>
                </c:pt>
                <c:pt idx="4617">
                  <c:v>42928.465381944443</c:v>
                </c:pt>
                <c:pt idx="4618">
                  <c:v>42928.507048611107</c:v>
                </c:pt>
                <c:pt idx="4619">
                  <c:v>42928.548715277779</c:v>
                </c:pt>
                <c:pt idx="4620">
                  <c:v>42928.590289351851</c:v>
                </c:pt>
                <c:pt idx="4621">
                  <c:v>42928.632071759261</c:v>
                </c:pt>
                <c:pt idx="4622">
                  <c:v>42928.673622685194</c:v>
                </c:pt>
                <c:pt idx="4623">
                  <c:v>42928.715439814812</c:v>
                </c:pt>
                <c:pt idx="4624">
                  <c:v>42928.757037037038</c:v>
                </c:pt>
                <c:pt idx="4625">
                  <c:v>42928.798819444448</c:v>
                </c:pt>
                <c:pt idx="4626">
                  <c:v>42928.840370370373</c:v>
                </c:pt>
                <c:pt idx="4627">
                  <c:v>42928.882164351853</c:v>
                </c:pt>
                <c:pt idx="4628">
                  <c:v>42928.923703703702</c:v>
                </c:pt>
                <c:pt idx="4629">
                  <c:v>42928.965497685182</c:v>
                </c:pt>
                <c:pt idx="4630">
                  <c:v>42929.007037037038</c:v>
                </c:pt>
                <c:pt idx="4631">
                  <c:v>42929.048819444448</c:v>
                </c:pt>
                <c:pt idx="4632">
                  <c:v>42929.090370370373</c:v>
                </c:pt>
                <c:pt idx="4633">
                  <c:v>42929.132152777784</c:v>
                </c:pt>
                <c:pt idx="4634">
                  <c:v>42929.173703703702</c:v>
                </c:pt>
                <c:pt idx="4635">
                  <c:v>42929.215532407397</c:v>
                </c:pt>
                <c:pt idx="4636">
                  <c:v>42929.257048611107</c:v>
                </c:pt>
                <c:pt idx="4637">
                  <c:v>42929.298831018517</c:v>
                </c:pt>
                <c:pt idx="4638">
                  <c:v>42929.340497685182</c:v>
                </c:pt>
                <c:pt idx="4639">
                  <c:v>42929.382164351853</c:v>
                </c:pt>
                <c:pt idx="4640">
                  <c:v>42929.423831018517</c:v>
                </c:pt>
                <c:pt idx="4641">
                  <c:v>42929.465497685182</c:v>
                </c:pt>
                <c:pt idx="4642">
                  <c:v>42929.507164351853</c:v>
                </c:pt>
                <c:pt idx="4643">
                  <c:v>42929.548831018517</c:v>
                </c:pt>
                <c:pt idx="4644">
                  <c:v>42929.590543981481</c:v>
                </c:pt>
                <c:pt idx="4645">
                  <c:v>42929.632175925923</c:v>
                </c:pt>
                <c:pt idx="4646">
                  <c:v>42929.673842592587</c:v>
                </c:pt>
                <c:pt idx="4647">
                  <c:v>42929.715532407397</c:v>
                </c:pt>
                <c:pt idx="4648">
                  <c:v>42929.757222222222</c:v>
                </c:pt>
                <c:pt idx="4649">
                  <c:v>42929.798888888887</c:v>
                </c:pt>
                <c:pt idx="4650">
                  <c:v>42929.840555555558</c:v>
                </c:pt>
                <c:pt idx="4651">
                  <c:v>42929.882222222222</c:v>
                </c:pt>
                <c:pt idx="4652">
                  <c:v>42929.923888888887</c:v>
                </c:pt>
                <c:pt idx="4653">
                  <c:v>42929.965555555558</c:v>
                </c:pt>
                <c:pt idx="4654">
                  <c:v>42930.007222222222</c:v>
                </c:pt>
                <c:pt idx="4655">
                  <c:v>42930.048888888887</c:v>
                </c:pt>
                <c:pt idx="4656">
                  <c:v>42930.090555555558</c:v>
                </c:pt>
                <c:pt idx="4657">
                  <c:v>42930.132222222222</c:v>
                </c:pt>
                <c:pt idx="4658">
                  <c:v>42930.173888888887</c:v>
                </c:pt>
                <c:pt idx="4659">
                  <c:v>42930.215555555558</c:v>
                </c:pt>
                <c:pt idx="4660">
                  <c:v>42930.257222222222</c:v>
                </c:pt>
                <c:pt idx="4661">
                  <c:v>42930.298888888887</c:v>
                </c:pt>
                <c:pt idx="4662">
                  <c:v>42930.340555555558</c:v>
                </c:pt>
                <c:pt idx="4663">
                  <c:v>42930.382222222222</c:v>
                </c:pt>
                <c:pt idx="4664">
                  <c:v>42930.423888888887</c:v>
                </c:pt>
                <c:pt idx="4665">
                  <c:v>42930.465555555558</c:v>
                </c:pt>
                <c:pt idx="4666">
                  <c:v>42930.507222222222</c:v>
                </c:pt>
                <c:pt idx="4667">
                  <c:v>42930.548888888887</c:v>
                </c:pt>
                <c:pt idx="4668">
                  <c:v>42930.590601851851</c:v>
                </c:pt>
                <c:pt idx="4669">
                  <c:v>42930.632245370369</c:v>
                </c:pt>
                <c:pt idx="4670">
                  <c:v>42930.67391203704</c:v>
                </c:pt>
                <c:pt idx="4671">
                  <c:v>42930.715613425928</c:v>
                </c:pt>
                <c:pt idx="4672">
                  <c:v>42930.757326388892</c:v>
                </c:pt>
                <c:pt idx="4673">
                  <c:v>42930.79886574074</c:v>
                </c:pt>
                <c:pt idx="4674">
                  <c:v>42930.84065972222</c:v>
                </c:pt>
                <c:pt idx="4675">
                  <c:v>42930.882326388892</c:v>
                </c:pt>
                <c:pt idx="4676">
                  <c:v>42930.923993055563</c:v>
                </c:pt>
                <c:pt idx="4677">
                  <c:v>42930.96565972222</c:v>
                </c:pt>
                <c:pt idx="4678">
                  <c:v>42931.007326388892</c:v>
                </c:pt>
                <c:pt idx="4679">
                  <c:v>42931.048993055563</c:v>
                </c:pt>
                <c:pt idx="4680">
                  <c:v>42931.09065972222</c:v>
                </c:pt>
                <c:pt idx="4681">
                  <c:v>42931.132326388892</c:v>
                </c:pt>
                <c:pt idx="4682">
                  <c:v>42931.173993055563</c:v>
                </c:pt>
                <c:pt idx="4683">
                  <c:v>42931.21565972222</c:v>
                </c:pt>
                <c:pt idx="4684">
                  <c:v>42931.257326388892</c:v>
                </c:pt>
                <c:pt idx="4685">
                  <c:v>42931.298993055563</c:v>
                </c:pt>
                <c:pt idx="4686">
                  <c:v>42931.34065972222</c:v>
                </c:pt>
                <c:pt idx="4687">
                  <c:v>42931.382326388892</c:v>
                </c:pt>
                <c:pt idx="4688">
                  <c:v>42931.423993055563</c:v>
                </c:pt>
                <c:pt idx="4689">
                  <c:v>42931.46565972222</c:v>
                </c:pt>
                <c:pt idx="4690">
                  <c:v>42931.507326388892</c:v>
                </c:pt>
                <c:pt idx="4691">
                  <c:v>42931.548993055563</c:v>
                </c:pt>
                <c:pt idx="4692">
                  <c:v>42931.590694444443</c:v>
                </c:pt>
                <c:pt idx="4693">
                  <c:v>42931.632361111107</c:v>
                </c:pt>
                <c:pt idx="4694">
                  <c:v>42931.67391203704</c:v>
                </c:pt>
                <c:pt idx="4695">
                  <c:v>42931.715717592589</c:v>
                </c:pt>
                <c:pt idx="4696">
                  <c:v>42931.757303240738</c:v>
                </c:pt>
                <c:pt idx="4697">
                  <c:v>42931.799085648148</c:v>
                </c:pt>
                <c:pt idx="4698">
                  <c:v>42931.840636574067</c:v>
                </c:pt>
                <c:pt idx="4699">
                  <c:v>42931.882465277777</c:v>
                </c:pt>
                <c:pt idx="4700">
                  <c:v>42931.923981481479</c:v>
                </c:pt>
                <c:pt idx="4701">
                  <c:v>42931.965763888889</c:v>
                </c:pt>
                <c:pt idx="4702">
                  <c:v>42932.007314814808</c:v>
                </c:pt>
                <c:pt idx="4703">
                  <c:v>42932.049097222232</c:v>
                </c:pt>
                <c:pt idx="4704">
                  <c:v>42932.090648148151</c:v>
                </c:pt>
                <c:pt idx="4705">
                  <c:v>42932.132430555554</c:v>
                </c:pt>
                <c:pt idx="4706">
                  <c:v>42932.173981481479</c:v>
                </c:pt>
                <c:pt idx="4707">
                  <c:v>42932.215763888889</c:v>
                </c:pt>
                <c:pt idx="4708">
                  <c:v>42932.257314814808</c:v>
                </c:pt>
                <c:pt idx="4709">
                  <c:v>42932.299097222232</c:v>
                </c:pt>
                <c:pt idx="4710">
                  <c:v>42932.340648148151</c:v>
                </c:pt>
                <c:pt idx="4711">
                  <c:v>42932.38244212963</c:v>
                </c:pt>
                <c:pt idx="4712">
                  <c:v>42932.423981481479</c:v>
                </c:pt>
                <c:pt idx="4713">
                  <c:v>42932.465775462973</c:v>
                </c:pt>
                <c:pt idx="4714">
                  <c:v>42932.507314814808</c:v>
                </c:pt>
                <c:pt idx="4715">
                  <c:v>42932.549097222232</c:v>
                </c:pt>
                <c:pt idx="4716">
                  <c:v>42932.590671296297</c:v>
                </c:pt>
                <c:pt idx="4717">
                  <c:v>42932.632453703707</c:v>
                </c:pt>
                <c:pt idx="4718">
                  <c:v>42932.674004629633</c:v>
                </c:pt>
                <c:pt idx="4719">
                  <c:v>42932.715833333343</c:v>
                </c:pt>
                <c:pt idx="4720">
                  <c:v>42932.757430555554</c:v>
                </c:pt>
                <c:pt idx="4721">
                  <c:v>42932.799178240741</c:v>
                </c:pt>
                <c:pt idx="4722">
                  <c:v>42932.840729166674</c:v>
                </c:pt>
                <c:pt idx="4723">
                  <c:v>42932.8825</c:v>
                </c:pt>
                <c:pt idx="4724">
                  <c:v>42932.924062500002</c:v>
                </c:pt>
                <c:pt idx="4725">
                  <c:v>42932.965844907398</c:v>
                </c:pt>
                <c:pt idx="4726">
                  <c:v>42933.007395833331</c:v>
                </c:pt>
                <c:pt idx="4727">
                  <c:v>42933.049178240741</c:v>
                </c:pt>
                <c:pt idx="4728">
                  <c:v>42933.090729166674</c:v>
                </c:pt>
                <c:pt idx="4729">
                  <c:v>42933.132511574076</c:v>
                </c:pt>
                <c:pt idx="4730">
                  <c:v>42933.174062500002</c:v>
                </c:pt>
                <c:pt idx="4731">
                  <c:v>42933.215856481482</c:v>
                </c:pt>
                <c:pt idx="4732">
                  <c:v>42933.257395833331</c:v>
                </c:pt>
                <c:pt idx="4733">
                  <c:v>42933.299189814818</c:v>
                </c:pt>
                <c:pt idx="4734">
                  <c:v>42933.340729166674</c:v>
                </c:pt>
                <c:pt idx="4735">
                  <c:v>42933.382511574076</c:v>
                </c:pt>
                <c:pt idx="4736">
                  <c:v>42933.424062500002</c:v>
                </c:pt>
                <c:pt idx="4737">
                  <c:v>42933.465844907398</c:v>
                </c:pt>
                <c:pt idx="4738">
                  <c:v>42933.507395833331</c:v>
                </c:pt>
                <c:pt idx="4739">
                  <c:v>42933.549224537041</c:v>
                </c:pt>
                <c:pt idx="4740">
                  <c:v>42933.590752314813</c:v>
                </c:pt>
                <c:pt idx="4741">
                  <c:v>42933.632534722223</c:v>
                </c:pt>
                <c:pt idx="4742">
                  <c:v>42933.674085648148</c:v>
                </c:pt>
                <c:pt idx="4743">
                  <c:v>42933.715902777767</c:v>
                </c:pt>
                <c:pt idx="4744">
                  <c:v>42933.7575</c:v>
                </c:pt>
                <c:pt idx="4745">
                  <c:v>42933.79928240741</c:v>
                </c:pt>
                <c:pt idx="4746">
                  <c:v>42933.840833333343</c:v>
                </c:pt>
                <c:pt idx="4747">
                  <c:v>42933.882615740738</c:v>
                </c:pt>
                <c:pt idx="4748">
                  <c:v>42933.924166666657</c:v>
                </c:pt>
                <c:pt idx="4749">
                  <c:v>42933.965949074067</c:v>
                </c:pt>
                <c:pt idx="4750">
                  <c:v>42934.0075</c:v>
                </c:pt>
                <c:pt idx="4751">
                  <c:v>42934.049293981479</c:v>
                </c:pt>
                <c:pt idx="4752">
                  <c:v>42934.090833333343</c:v>
                </c:pt>
                <c:pt idx="4753">
                  <c:v>42934.132627314822</c:v>
                </c:pt>
                <c:pt idx="4754">
                  <c:v>42934.174166666657</c:v>
                </c:pt>
                <c:pt idx="4755">
                  <c:v>42934.215949074067</c:v>
                </c:pt>
                <c:pt idx="4756">
                  <c:v>42934.2575</c:v>
                </c:pt>
                <c:pt idx="4757">
                  <c:v>42934.29928240741</c:v>
                </c:pt>
                <c:pt idx="4758">
                  <c:v>42934.340833333343</c:v>
                </c:pt>
                <c:pt idx="4759">
                  <c:v>42934.382662037038</c:v>
                </c:pt>
                <c:pt idx="4760">
                  <c:v>42934.424178240741</c:v>
                </c:pt>
                <c:pt idx="4761">
                  <c:v>42934.465960648151</c:v>
                </c:pt>
                <c:pt idx="4762">
                  <c:v>42934.507511574076</c:v>
                </c:pt>
                <c:pt idx="4763">
                  <c:v>42934.549293981479</c:v>
                </c:pt>
                <c:pt idx="4764">
                  <c:v>42934.590868055559</c:v>
                </c:pt>
                <c:pt idx="4765">
                  <c:v>42934.632638888892</c:v>
                </c:pt>
                <c:pt idx="4766">
                  <c:v>42934.674189814818</c:v>
                </c:pt>
                <c:pt idx="4767">
                  <c:v>42934.71601851852</c:v>
                </c:pt>
                <c:pt idx="4768">
                  <c:v>42934.757604166669</c:v>
                </c:pt>
                <c:pt idx="4769">
                  <c:v>42934.799386574072</c:v>
                </c:pt>
                <c:pt idx="4770">
                  <c:v>42934.840937499997</c:v>
                </c:pt>
                <c:pt idx="4771">
                  <c:v>42934.882731481477</c:v>
                </c:pt>
                <c:pt idx="4772">
                  <c:v>42934.924270833333</c:v>
                </c:pt>
                <c:pt idx="4773">
                  <c:v>42934.966064814813</c:v>
                </c:pt>
                <c:pt idx="4774">
                  <c:v>42935.007604166669</c:v>
                </c:pt>
                <c:pt idx="4775">
                  <c:v>42935.049386574072</c:v>
                </c:pt>
                <c:pt idx="4776">
                  <c:v>42935.090937499997</c:v>
                </c:pt>
                <c:pt idx="4777">
                  <c:v>42935.132719907408</c:v>
                </c:pt>
                <c:pt idx="4778">
                  <c:v>42935.174270833333</c:v>
                </c:pt>
                <c:pt idx="4779">
                  <c:v>42935.216099537043</c:v>
                </c:pt>
                <c:pt idx="4780">
                  <c:v>42935.257615740738</c:v>
                </c:pt>
                <c:pt idx="4781">
                  <c:v>42935.299398148149</c:v>
                </c:pt>
                <c:pt idx="4782">
                  <c:v>42935.340949074067</c:v>
                </c:pt>
                <c:pt idx="4783">
                  <c:v>42935.382731481477</c:v>
                </c:pt>
                <c:pt idx="4784">
                  <c:v>42935.42428240741</c:v>
                </c:pt>
                <c:pt idx="4785">
                  <c:v>42935.466064814813</c:v>
                </c:pt>
                <c:pt idx="4786">
                  <c:v>42935.507615740738</c:v>
                </c:pt>
                <c:pt idx="4787">
                  <c:v>42935.549398148149</c:v>
                </c:pt>
                <c:pt idx="4788">
                  <c:v>42935.59097222222</c:v>
                </c:pt>
                <c:pt idx="4789">
                  <c:v>42935.632754629631</c:v>
                </c:pt>
                <c:pt idx="4790">
                  <c:v>42935.674421296288</c:v>
                </c:pt>
                <c:pt idx="4791">
                  <c:v>42935.716145833343</c:v>
                </c:pt>
                <c:pt idx="4792">
                  <c:v>42935.757835648154</c:v>
                </c:pt>
                <c:pt idx="4793">
                  <c:v>42935.799502314818</c:v>
                </c:pt>
                <c:pt idx="4794">
                  <c:v>42935.841168981482</c:v>
                </c:pt>
                <c:pt idx="4795">
                  <c:v>42935.882835648154</c:v>
                </c:pt>
                <c:pt idx="4796">
                  <c:v>42935.924502314818</c:v>
                </c:pt>
                <c:pt idx="4797">
                  <c:v>42935.966168981482</c:v>
                </c:pt>
                <c:pt idx="4798">
                  <c:v>42936.007835648154</c:v>
                </c:pt>
                <c:pt idx="4799">
                  <c:v>42936.049502314818</c:v>
                </c:pt>
                <c:pt idx="4800">
                  <c:v>42936.091168981482</c:v>
                </c:pt>
                <c:pt idx="4801">
                  <c:v>42936.132835648154</c:v>
                </c:pt>
                <c:pt idx="4802">
                  <c:v>42936.174502314818</c:v>
                </c:pt>
                <c:pt idx="4803">
                  <c:v>42936.216168981482</c:v>
                </c:pt>
                <c:pt idx="4804">
                  <c:v>42936.257835648154</c:v>
                </c:pt>
                <c:pt idx="4805">
                  <c:v>42936.299502314818</c:v>
                </c:pt>
                <c:pt idx="4806">
                  <c:v>42936.341168981482</c:v>
                </c:pt>
                <c:pt idx="4807">
                  <c:v>42936.382835648154</c:v>
                </c:pt>
                <c:pt idx="4808">
                  <c:v>42936.424502314818</c:v>
                </c:pt>
                <c:pt idx="4809">
                  <c:v>42936.466168981482</c:v>
                </c:pt>
                <c:pt idx="4810">
                  <c:v>42936.507835648154</c:v>
                </c:pt>
                <c:pt idx="4811">
                  <c:v>42936.549502314818</c:v>
                </c:pt>
                <c:pt idx="4812">
                  <c:v>42936.591053240743</c:v>
                </c:pt>
                <c:pt idx="4813">
                  <c:v>42936.632847222223</c:v>
                </c:pt>
                <c:pt idx="4814">
                  <c:v>42936.674386574072</c:v>
                </c:pt>
                <c:pt idx="4815">
                  <c:v>42936.716249999998</c:v>
                </c:pt>
                <c:pt idx="4816">
                  <c:v>42936.7578125</c:v>
                </c:pt>
                <c:pt idx="4817">
                  <c:v>42936.79959490741</c:v>
                </c:pt>
                <c:pt idx="4818">
                  <c:v>42936.841145833343</c:v>
                </c:pt>
                <c:pt idx="4819">
                  <c:v>42936.882928240739</c:v>
                </c:pt>
                <c:pt idx="4820">
                  <c:v>42936.924525462957</c:v>
                </c:pt>
                <c:pt idx="4821">
                  <c:v>42936.966273148151</c:v>
                </c:pt>
                <c:pt idx="4822">
                  <c:v>42937.007824074077</c:v>
                </c:pt>
                <c:pt idx="4823">
                  <c:v>42937.04959490741</c:v>
                </c:pt>
                <c:pt idx="4824">
                  <c:v>42937.091157407413</c:v>
                </c:pt>
                <c:pt idx="4825">
                  <c:v>42937.132939814823</c:v>
                </c:pt>
                <c:pt idx="4826">
                  <c:v>42937.174490740741</c:v>
                </c:pt>
                <c:pt idx="4827">
                  <c:v>42937.216273148151</c:v>
                </c:pt>
                <c:pt idx="4828">
                  <c:v>42937.257824074077</c:v>
                </c:pt>
                <c:pt idx="4829">
                  <c:v>42937.29960648148</c:v>
                </c:pt>
                <c:pt idx="4830">
                  <c:v>42937.341157407413</c:v>
                </c:pt>
                <c:pt idx="4831">
                  <c:v>42937.382951388892</c:v>
                </c:pt>
                <c:pt idx="4832">
                  <c:v>42937.424490740741</c:v>
                </c:pt>
                <c:pt idx="4833">
                  <c:v>42937.466284722221</c:v>
                </c:pt>
                <c:pt idx="4834">
                  <c:v>42937.507824074077</c:v>
                </c:pt>
                <c:pt idx="4835">
                  <c:v>42937.54960648148</c:v>
                </c:pt>
                <c:pt idx="4836">
                  <c:v>42937.591180555559</c:v>
                </c:pt>
                <c:pt idx="4837">
                  <c:v>42937.632962962962</c:v>
                </c:pt>
                <c:pt idx="4838">
                  <c:v>42937.674513888887</c:v>
                </c:pt>
                <c:pt idx="4839">
                  <c:v>42937.716319444437</c:v>
                </c:pt>
                <c:pt idx="4840">
                  <c:v>42937.757951388892</c:v>
                </c:pt>
                <c:pt idx="4841">
                  <c:v>42937.799699074072</c:v>
                </c:pt>
                <c:pt idx="4842">
                  <c:v>42937.841249999998</c:v>
                </c:pt>
                <c:pt idx="4843">
                  <c:v>42937.883020833331</c:v>
                </c:pt>
                <c:pt idx="4844">
                  <c:v>42937.924583333333</c:v>
                </c:pt>
                <c:pt idx="4845">
                  <c:v>42937.966365740736</c:v>
                </c:pt>
                <c:pt idx="4846">
                  <c:v>42938.007916666669</c:v>
                </c:pt>
                <c:pt idx="4847">
                  <c:v>42938.049699074072</c:v>
                </c:pt>
                <c:pt idx="4848">
                  <c:v>42938.091249999998</c:v>
                </c:pt>
                <c:pt idx="4849">
                  <c:v>42938.133032407408</c:v>
                </c:pt>
                <c:pt idx="4850">
                  <c:v>42938.174583333333</c:v>
                </c:pt>
                <c:pt idx="4851">
                  <c:v>42938.216377314813</c:v>
                </c:pt>
                <c:pt idx="4852">
                  <c:v>42938.257916666669</c:v>
                </c:pt>
                <c:pt idx="4853">
                  <c:v>42938.299710648149</c:v>
                </c:pt>
                <c:pt idx="4854">
                  <c:v>42938.341249999998</c:v>
                </c:pt>
                <c:pt idx="4855">
                  <c:v>42938.383032407408</c:v>
                </c:pt>
                <c:pt idx="4856">
                  <c:v>42938.424583333333</c:v>
                </c:pt>
                <c:pt idx="4857">
                  <c:v>42938.466365740736</c:v>
                </c:pt>
                <c:pt idx="4858">
                  <c:v>42938.507916666669</c:v>
                </c:pt>
                <c:pt idx="4859">
                  <c:v>42938.549745370372</c:v>
                </c:pt>
                <c:pt idx="4860">
                  <c:v>42938.591319444437</c:v>
                </c:pt>
                <c:pt idx="4861">
                  <c:v>42938.633067129631</c:v>
                </c:pt>
                <c:pt idx="4862">
                  <c:v>42938.674618055556</c:v>
                </c:pt>
                <c:pt idx="4863">
                  <c:v>42938.716481481482</c:v>
                </c:pt>
                <c:pt idx="4864">
                  <c:v>42938.758043981477</c:v>
                </c:pt>
                <c:pt idx="4865">
                  <c:v>42938.799826388888</c:v>
                </c:pt>
                <c:pt idx="4866">
                  <c:v>42938.841377314813</c:v>
                </c:pt>
                <c:pt idx="4867">
                  <c:v>42938.883159722223</c:v>
                </c:pt>
                <c:pt idx="4868">
                  <c:v>42938.924710648149</c:v>
                </c:pt>
                <c:pt idx="4869">
                  <c:v>42938.966493055559</c:v>
                </c:pt>
                <c:pt idx="4870">
                  <c:v>42939.008043981477</c:v>
                </c:pt>
                <c:pt idx="4871">
                  <c:v>42939.049826388888</c:v>
                </c:pt>
                <c:pt idx="4872">
                  <c:v>42939.091377314813</c:v>
                </c:pt>
                <c:pt idx="4873">
                  <c:v>42939.133171296293</c:v>
                </c:pt>
                <c:pt idx="4874">
                  <c:v>42939.174710648149</c:v>
                </c:pt>
                <c:pt idx="4875">
                  <c:v>42939.216504629629</c:v>
                </c:pt>
                <c:pt idx="4876">
                  <c:v>42939.258043981477</c:v>
                </c:pt>
                <c:pt idx="4877">
                  <c:v>42939.299826388888</c:v>
                </c:pt>
                <c:pt idx="4878">
                  <c:v>42939.341377314813</c:v>
                </c:pt>
                <c:pt idx="4879">
                  <c:v>42939.383159722223</c:v>
                </c:pt>
                <c:pt idx="4880">
                  <c:v>42939.424710648149</c:v>
                </c:pt>
                <c:pt idx="4881">
                  <c:v>42939.466539351852</c:v>
                </c:pt>
                <c:pt idx="4882">
                  <c:v>42939.508055555547</c:v>
                </c:pt>
                <c:pt idx="4883">
                  <c:v>42939.549837962957</c:v>
                </c:pt>
                <c:pt idx="4884">
                  <c:v>42939.591412037043</c:v>
                </c:pt>
                <c:pt idx="4885">
                  <c:v>42939.633194444446</c:v>
                </c:pt>
                <c:pt idx="4886">
                  <c:v>42939.674745370372</c:v>
                </c:pt>
                <c:pt idx="4887">
                  <c:v>42939.716597222221</c:v>
                </c:pt>
                <c:pt idx="4888">
                  <c:v>42939.758159722223</c:v>
                </c:pt>
                <c:pt idx="4889">
                  <c:v>42939.799942129634</c:v>
                </c:pt>
                <c:pt idx="4890">
                  <c:v>42939.841493055559</c:v>
                </c:pt>
                <c:pt idx="4891">
                  <c:v>42939.883287037039</c:v>
                </c:pt>
                <c:pt idx="4892">
                  <c:v>42939.924826388888</c:v>
                </c:pt>
                <c:pt idx="4893">
                  <c:v>42939.966620370367</c:v>
                </c:pt>
                <c:pt idx="4894">
                  <c:v>42940.008159722223</c:v>
                </c:pt>
                <c:pt idx="4895">
                  <c:v>42940.049942129634</c:v>
                </c:pt>
                <c:pt idx="4896">
                  <c:v>42940.091493055559</c:v>
                </c:pt>
                <c:pt idx="4897">
                  <c:v>42940.133275462962</c:v>
                </c:pt>
                <c:pt idx="4898">
                  <c:v>42940.174826388888</c:v>
                </c:pt>
                <c:pt idx="4899">
                  <c:v>42940.21665509259</c:v>
                </c:pt>
                <c:pt idx="4900">
                  <c:v>42940.258171296293</c:v>
                </c:pt>
                <c:pt idx="4901">
                  <c:v>42940.299953703703</c:v>
                </c:pt>
                <c:pt idx="4902">
                  <c:v>42940.341504629629</c:v>
                </c:pt>
                <c:pt idx="4903">
                  <c:v>42940.383287037039</c:v>
                </c:pt>
                <c:pt idx="4904">
                  <c:v>42940.424837962957</c:v>
                </c:pt>
                <c:pt idx="4905">
                  <c:v>42940.466620370367</c:v>
                </c:pt>
                <c:pt idx="4906">
                  <c:v>42940.508171296293</c:v>
                </c:pt>
                <c:pt idx="4907">
                  <c:v>42940.549953703703</c:v>
                </c:pt>
                <c:pt idx="4908">
                  <c:v>42940.591527777768</c:v>
                </c:pt>
                <c:pt idx="4909">
                  <c:v>42940.633310185192</c:v>
                </c:pt>
                <c:pt idx="4910">
                  <c:v>42940.674861111111</c:v>
                </c:pt>
                <c:pt idx="4911">
                  <c:v>42940.71665509259</c:v>
                </c:pt>
                <c:pt idx="4912">
                  <c:v>42940.758263888893</c:v>
                </c:pt>
                <c:pt idx="4913">
                  <c:v>42940.799930555557</c:v>
                </c:pt>
                <c:pt idx="4914">
                  <c:v>42940.84171296296</c:v>
                </c:pt>
                <c:pt idx="4915">
                  <c:v>42940.883263888893</c:v>
                </c:pt>
                <c:pt idx="4916">
                  <c:v>42940.924930555557</c:v>
                </c:pt>
                <c:pt idx="4917">
                  <c:v>42940.96671296296</c:v>
                </c:pt>
                <c:pt idx="4918">
                  <c:v>42941.008310185192</c:v>
                </c:pt>
                <c:pt idx="4919">
                  <c:v>42941.050057870372</c:v>
                </c:pt>
                <c:pt idx="4920">
                  <c:v>42941.091608796298</c:v>
                </c:pt>
                <c:pt idx="4921">
                  <c:v>42941.133379629631</c:v>
                </c:pt>
                <c:pt idx="4922">
                  <c:v>42941.174942129634</c:v>
                </c:pt>
                <c:pt idx="4923">
                  <c:v>42941.216724537036</c:v>
                </c:pt>
                <c:pt idx="4924">
                  <c:v>42941.258275462962</c:v>
                </c:pt>
                <c:pt idx="4925">
                  <c:v>42941.300057870372</c:v>
                </c:pt>
                <c:pt idx="4926">
                  <c:v>42941.341608796298</c:v>
                </c:pt>
                <c:pt idx="4927">
                  <c:v>42941.383391203701</c:v>
                </c:pt>
                <c:pt idx="4928">
                  <c:v>42941.424942129634</c:v>
                </c:pt>
                <c:pt idx="4929">
                  <c:v>42941.466736111113</c:v>
                </c:pt>
                <c:pt idx="4930">
                  <c:v>42941.508275462962</c:v>
                </c:pt>
                <c:pt idx="4931">
                  <c:v>42941.550069444442</c:v>
                </c:pt>
                <c:pt idx="4932">
                  <c:v>42941.59165509259</c:v>
                </c:pt>
                <c:pt idx="4933">
                  <c:v>42941.633402777778</c:v>
                </c:pt>
                <c:pt idx="4934">
                  <c:v>42941.674953703703</c:v>
                </c:pt>
                <c:pt idx="4935">
                  <c:v>42941.716805555552</c:v>
                </c:pt>
                <c:pt idx="4936">
                  <c:v>42941.758368055547</c:v>
                </c:pt>
                <c:pt idx="4937">
                  <c:v>42941.800196759257</c:v>
                </c:pt>
                <c:pt idx="4938">
                  <c:v>42941.84171296296</c:v>
                </c:pt>
                <c:pt idx="4939">
                  <c:v>42941.88349537037</c:v>
                </c:pt>
                <c:pt idx="4940">
                  <c:v>42941.925046296303</c:v>
                </c:pt>
                <c:pt idx="4941">
                  <c:v>42941.966828703713</c:v>
                </c:pt>
                <c:pt idx="4942">
                  <c:v>42942.008379629631</c:v>
                </c:pt>
                <c:pt idx="4943">
                  <c:v>42942.050162037027</c:v>
                </c:pt>
                <c:pt idx="4944">
                  <c:v>42942.09171296296</c:v>
                </c:pt>
                <c:pt idx="4945">
                  <c:v>42942.13349537037</c:v>
                </c:pt>
                <c:pt idx="4946">
                  <c:v>42942.175046296303</c:v>
                </c:pt>
                <c:pt idx="4947">
                  <c:v>42942.216828703713</c:v>
                </c:pt>
                <c:pt idx="4948">
                  <c:v>42942.258379629631</c:v>
                </c:pt>
                <c:pt idx="4949">
                  <c:v>42942.300173611111</c:v>
                </c:pt>
                <c:pt idx="4950">
                  <c:v>42942.34171296296</c:v>
                </c:pt>
                <c:pt idx="4951">
                  <c:v>42942.383506944447</c:v>
                </c:pt>
                <c:pt idx="4952">
                  <c:v>42942.425046296303</c:v>
                </c:pt>
                <c:pt idx="4953">
                  <c:v>42942.466828703713</c:v>
                </c:pt>
                <c:pt idx="4954">
                  <c:v>42942.508379629631</c:v>
                </c:pt>
                <c:pt idx="4955">
                  <c:v>42942.550162037027</c:v>
                </c:pt>
                <c:pt idx="4956">
                  <c:v>42942.591747685183</c:v>
                </c:pt>
                <c:pt idx="4957">
                  <c:v>42942.633530092593</c:v>
                </c:pt>
                <c:pt idx="4958">
                  <c:v>42942.675081018519</c:v>
                </c:pt>
                <c:pt idx="4959">
                  <c:v>42942.716909722221</c:v>
                </c:pt>
                <c:pt idx="4960">
                  <c:v>42942.75849537037</c:v>
                </c:pt>
                <c:pt idx="4961">
                  <c:v>42942.80027777778</c:v>
                </c:pt>
                <c:pt idx="4962">
                  <c:v>42942.841944444437</c:v>
                </c:pt>
                <c:pt idx="4963">
                  <c:v>42942.883611111109</c:v>
                </c:pt>
                <c:pt idx="4964">
                  <c:v>42942.92527777778</c:v>
                </c:pt>
                <c:pt idx="4965">
                  <c:v>42942.966944444437</c:v>
                </c:pt>
                <c:pt idx="4966">
                  <c:v>42943.008611111109</c:v>
                </c:pt>
                <c:pt idx="4967">
                  <c:v>42943.05027777778</c:v>
                </c:pt>
                <c:pt idx="4968">
                  <c:v>42943.091944444437</c:v>
                </c:pt>
                <c:pt idx="4969">
                  <c:v>42943.133611111109</c:v>
                </c:pt>
                <c:pt idx="4970">
                  <c:v>42943.17527777778</c:v>
                </c:pt>
                <c:pt idx="4971">
                  <c:v>42943.216944444437</c:v>
                </c:pt>
                <c:pt idx="4972">
                  <c:v>42943.258611111109</c:v>
                </c:pt>
                <c:pt idx="4973">
                  <c:v>42943.30027777778</c:v>
                </c:pt>
                <c:pt idx="4974">
                  <c:v>42943.341944444437</c:v>
                </c:pt>
                <c:pt idx="4975">
                  <c:v>42943.383611111109</c:v>
                </c:pt>
                <c:pt idx="4976">
                  <c:v>42943.42527777778</c:v>
                </c:pt>
                <c:pt idx="4977">
                  <c:v>42943.466944444437</c:v>
                </c:pt>
                <c:pt idx="4978">
                  <c:v>42943.508611111109</c:v>
                </c:pt>
                <c:pt idx="4979">
                  <c:v>42943.55027777778</c:v>
                </c:pt>
                <c:pt idx="4980">
                  <c:v>42943.591967592591</c:v>
                </c:pt>
                <c:pt idx="4981">
                  <c:v>42943.633634259262</c:v>
                </c:pt>
                <c:pt idx="4982">
                  <c:v>42943.675300925926</c:v>
                </c:pt>
                <c:pt idx="4983">
                  <c:v>42943.717013888891</c:v>
                </c:pt>
                <c:pt idx="4984">
                  <c:v>42943.758692129632</c:v>
                </c:pt>
                <c:pt idx="4985">
                  <c:v>42943.800358796303</c:v>
                </c:pt>
                <c:pt idx="4986">
                  <c:v>42943.84202546296</c:v>
                </c:pt>
                <c:pt idx="4987">
                  <c:v>42943.883692129632</c:v>
                </c:pt>
                <c:pt idx="4988">
                  <c:v>42943.925358796303</c:v>
                </c:pt>
                <c:pt idx="4989">
                  <c:v>42943.96702546296</c:v>
                </c:pt>
                <c:pt idx="4990">
                  <c:v>42944.008692129632</c:v>
                </c:pt>
                <c:pt idx="4991">
                  <c:v>42944.050358796303</c:v>
                </c:pt>
                <c:pt idx="4992">
                  <c:v>42944.09202546296</c:v>
                </c:pt>
                <c:pt idx="4993">
                  <c:v>42944.133692129632</c:v>
                </c:pt>
                <c:pt idx="4994">
                  <c:v>42944.175358796303</c:v>
                </c:pt>
                <c:pt idx="4995">
                  <c:v>42944.21702546296</c:v>
                </c:pt>
                <c:pt idx="4996">
                  <c:v>42944.258692129632</c:v>
                </c:pt>
                <c:pt idx="4997">
                  <c:v>42944.300358796303</c:v>
                </c:pt>
                <c:pt idx="4998">
                  <c:v>42944.34202546296</c:v>
                </c:pt>
                <c:pt idx="4999">
                  <c:v>42944.383692129632</c:v>
                </c:pt>
                <c:pt idx="5000">
                  <c:v>42944.425358796303</c:v>
                </c:pt>
                <c:pt idx="5001">
                  <c:v>42944.46702546296</c:v>
                </c:pt>
                <c:pt idx="5002">
                  <c:v>42944.508692129632</c:v>
                </c:pt>
                <c:pt idx="5003">
                  <c:v>42944.550358796303</c:v>
                </c:pt>
                <c:pt idx="5004">
                  <c:v>42944.591932870368</c:v>
                </c:pt>
                <c:pt idx="5005">
                  <c:v>42944.633715277778</c:v>
                </c:pt>
                <c:pt idx="5006">
                  <c:v>42944.675266203703</c:v>
                </c:pt>
                <c:pt idx="5007">
                  <c:v>42944.717060185183</c:v>
                </c:pt>
                <c:pt idx="5008">
                  <c:v>42944.758611111109</c:v>
                </c:pt>
                <c:pt idx="5009">
                  <c:v>42944.800393518519</c:v>
                </c:pt>
                <c:pt idx="5010">
                  <c:v>42944.841944444437</c:v>
                </c:pt>
                <c:pt idx="5011">
                  <c:v>42944.883738425917</c:v>
                </c:pt>
                <c:pt idx="5012">
                  <c:v>42944.92527777778</c:v>
                </c:pt>
                <c:pt idx="5013">
                  <c:v>42944.96707175926</c:v>
                </c:pt>
                <c:pt idx="5014">
                  <c:v>42945.008611111109</c:v>
                </c:pt>
                <c:pt idx="5015">
                  <c:v>42945.050393518519</c:v>
                </c:pt>
                <c:pt idx="5016">
                  <c:v>42945.091944444437</c:v>
                </c:pt>
                <c:pt idx="5017">
                  <c:v>42945.133726851847</c:v>
                </c:pt>
                <c:pt idx="5018">
                  <c:v>42945.17527777778</c:v>
                </c:pt>
                <c:pt idx="5019">
                  <c:v>42945.217106481483</c:v>
                </c:pt>
                <c:pt idx="5020">
                  <c:v>42945.258622685193</c:v>
                </c:pt>
                <c:pt idx="5021">
                  <c:v>42945.300405092603</c:v>
                </c:pt>
                <c:pt idx="5022">
                  <c:v>42945.341956018521</c:v>
                </c:pt>
                <c:pt idx="5023">
                  <c:v>42945.383738425917</c:v>
                </c:pt>
                <c:pt idx="5024">
                  <c:v>42945.42528935185</c:v>
                </c:pt>
                <c:pt idx="5025">
                  <c:v>42945.46707175926</c:v>
                </c:pt>
                <c:pt idx="5026">
                  <c:v>42945.508622685193</c:v>
                </c:pt>
                <c:pt idx="5027">
                  <c:v>42945.550405092603</c:v>
                </c:pt>
                <c:pt idx="5028">
                  <c:v>42945.591979166667</c:v>
                </c:pt>
                <c:pt idx="5029">
                  <c:v>42945.633761574078</c:v>
                </c:pt>
                <c:pt idx="5030">
                  <c:v>42945.675312500003</c:v>
                </c:pt>
                <c:pt idx="5031">
                  <c:v>42945.717094907413</c:v>
                </c:pt>
                <c:pt idx="5032">
                  <c:v>42945.758657407408</c:v>
                </c:pt>
                <c:pt idx="5033">
                  <c:v>42945.800451388888</c:v>
                </c:pt>
                <c:pt idx="5034">
                  <c:v>42945.841990740737</c:v>
                </c:pt>
                <c:pt idx="5035">
                  <c:v>42945.883784722217</c:v>
                </c:pt>
                <c:pt idx="5036">
                  <c:v>42945.925324074073</c:v>
                </c:pt>
                <c:pt idx="5037">
                  <c:v>42945.967106481483</c:v>
                </c:pt>
                <c:pt idx="5038">
                  <c:v>42946.008657407408</c:v>
                </c:pt>
                <c:pt idx="5039">
                  <c:v>42946.050439814811</c:v>
                </c:pt>
                <c:pt idx="5040">
                  <c:v>42946.091990740737</c:v>
                </c:pt>
                <c:pt idx="5041">
                  <c:v>42946.133819444447</c:v>
                </c:pt>
                <c:pt idx="5042">
                  <c:v>42946.175335648149</c:v>
                </c:pt>
                <c:pt idx="5043">
                  <c:v>42946.217118055552</c:v>
                </c:pt>
                <c:pt idx="5044">
                  <c:v>42946.258668981478</c:v>
                </c:pt>
                <c:pt idx="5045">
                  <c:v>42946.300451388888</c:v>
                </c:pt>
                <c:pt idx="5046">
                  <c:v>42946.342002314806</c:v>
                </c:pt>
                <c:pt idx="5047">
                  <c:v>42946.383784722217</c:v>
                </c:pt>
                <c:pt idx="5048">
                  <c:v>42946.425335648149</c:v>
                </c:pt>
                <c:pt idx="5049">
                  <c:v>42946.467118055552</c:v>
                </c:pt>
                <c:pt idx="5050">
                  <c:v>42946.508668981478</c:v>
                </c:pt>
                <c:pt idx="5051">
                  <c:v>42946.550451388888</c:v>
                </c:pt>
                <c:pt idx="5052">
                  <c:v>42946.592048611114</c:v>
                </c:pt>
                <c:pt idx="5053">
                  <c:v>42946.63380787037</c:v>
                </c:pt>
                <c:pt idx="5054">
                  <c:v>42946.675347222219</c:v>
                </c:pt>
                <c:pt idx="5055">
                  <c:v>42946.717129629629</c:v>
                </c:pt>
                <c:pt idx="5056">
                  <c:v>42946.758692129632</c:v>
                </c:pt>
                <c:pt idx="5057">
                  <c:v>42946.800358796303</c:v>
                </c:pt>
                <c:pt idx="5058">
                  <c:v>42946.842141203713</c:v>
                </c:pt>
                <c:pt idx="5059">
                  <c:v>42946.883692129632</c:v>
                </c:pt>
                <c:pt idx="5060">
                  <c:v>42946.925358796303</c:v>
                </c:pt>
                <c:pt idx="5061">
                  <c:v>42946.967187499999</c:v>
                </c:pt>
                <c:pt idx="5062">
                  <c:v>42947.008703703701</c:v>
                </c:pt>
                <c:pt idx="5063">
                  <c:v>42947.050486111111</c:v>
                </c:pt>
                <c:pt idx="5064">
                  <c:v>42947.092037037037</c:v>
                </c:pt>
                <c:pt idx="5065">
                  <c:v>42947.133819444447</c:v>
                </c:pt>
                <c:pt idx="5066">
                  <c:v>42947.175370370373</c:v>
                </c:pt>
                <c:pt idx="5067">
                  <c:v>42947.217152777783</c:v>
                </c:pt>
                <c:pt idx="5068">
                  <c:v>42947.258703703701</c:v>
                </c:pt>
                <c:pt idx="5069">
                  <c:v>42947.300486111111</c:v>
                </c:pt>
                <c:pt idx="5070">
                  <c:v>42947.342037037037</c:v>
                </c:pt>
                <c:pt idx="5071">
                  <c:v>42947.383819444447</c:v>
                </c:pt>
                <c:pt idx="5072">
                  <c:v>42947.425370370373</c:v>
                </c:pt>
                <c:pt idx="5073">
                  <c:v>42947.467164351852</c:v>
                </c:pt>
                <c:pt idx="5074">
                  <c:v>42947.508703703701</c:v>
                </c:pt>
                <c:pt idx="5075">
                  <c:v>42947.550497685188</c:v>
                </c:pt>
                <c:pt idx="5076">
                  <c:v>42947.592048611114</c:v>
                </c:pt>
                <c:pt idx="5077">
                  <c:v>42947.633831018517</c:v>
                </c:pt>
                <c:pt idx="5078">
                  <c:v>42947.675381944442</c:v>
                </c:pt>
                <c:pt idx="5079">
                  <c:v>42947.717175925929</c:v>
                </c:pt>
                <c:pt idx="5080">
                  <c:v>42947.758726851847</c:v>
                </c:pt>
                <c:pt idx="5081">
                  <c:v>42947.800543981481</c:v>
                </c:pt>
                <c:pt idx="5082">
                  <c:v>42947.842060185183</c:v>
                </c:pt>
                <c:pt idx="5083">
                  <c:v>42947.883842592593</c:v>
                </c:pt>
                <c:pt idx="5084">
                  <c:v>42947.925393518519</c:v>
                </c:pt>
                <c:pt idx="5085">
                  <c:v>42947.967175925929</c:v>
                </c:pt>
                <c:pt idx="5086">
                  <c:v>42948.008726851847</c:v>
                </c:pt>
                <c:pt idx="5087">
                  <c:v>42948.050509259258</c:v>
                </c:pt>
                <c:pt idx="5088">
                  <c:v>42948.092060185183</c:v>
                </c:pt>
                <c:pt idx="5089">
                  <c:v>42948.133842592593</c:v>
                </c:pt>
                <c:pt idx="5090">
                  <c:v>42948.175393518519</c:v>
                </c:pt>
                <c:pt idx="5091">
                  <c:v>42948.217175925929</c:v>
                </c:pt>
                <c:pt idx="5092">
                  <c:v>42948.258726851847</c:v>
                </c:pt>
                <c:pt idx="5093">
                  <c:v>42948.300520833327</c:v>
                </c:pt>
                <c:pt idx="5094">
                  <c:v>42948.342060185183</c:v>
                </c:pt>
                <c:pt idx="5095">
                  <c:v>42948.38385416667</c:v>
                </c:pt>
                <c:pt idx="5096">
                  <c:v>42948.425393518519</c:v>
                </c:pt>
                <c:pt idx="5097">
                  <c:v>42948.467175925929</c:v>
                </c:pt>
                <c:pt idx="5098">
                  <c:v>42948.508726851847</c:v>
                </c:pt>
                <c:pt idx="5099">
                  <c:v>42948.550509259258</c:v>
                </c:pt>
                <c:pt idx="5100">
                  <c:v>42948.59207175926</c:v>
                </c:pt>
                <c:pt idx="5101">
                  <c:v>42948.633900462963</c:v>
                </c:pt>
                <c:pt idx="5102">
                  <c:v>42948.675416666672</c:v>
                </c:pt>
                <c:pt idx="5103">
                  <c:v>42948.717210648138</c:v>
                </c:pt>
                <c:pt idx="5104">
                  <c:v>42948.75886574074</c:v>
                </c:pt>
                <c:pt idx="5105">
                  <c:v>42948.800543981481</c:v>
                </c:pt>
                <c:pt idx="5106">
                  <c:v>42948.842210648138</c:v>
                </c:pt>
                <c:pt idx="5107">
                  <c:v>42948.883877314824</c:v>
                </c:pt>
                <c:pt idx="5108">
                  <c:v>42948.925543981481</c:v>
                </c:pt>
                <c:pt idx="5109">
                  <c:v>42948.967210648138</c:v>
                </c:pt>
                <c:pt idx="5110">
                  <c:v>42949.008877314824</c:v>
                </c:pt>
                <c:pt idx="5111">
                  <c:v>42949.050543981481</c:v>
                </c:pt>
                <c:pt idx="5112">
                  <c:v>42949.092210648138</c:v>
                </c:pt>
                <c:pt idx="5113">
                  <c:v>42949.133877314824</c:v>
                </c:pt>
                <c:pt idx="5114">
                  <c:v>42949.175543981481</c:v>
                </c:pt>
                <c:pt idx="5115">
                  <c:v>42949.217210648138</c:v>
                </c:pt>
                <c:pt idx="5116">
                  <c:v>42949.258877314824</c:v>
                </c:pt>
                <c:pt idx="5117">
                  <c:v>42949.300543981481</c:v>
                </c:pt>
                <c:pt idx="5118">
                  <c:v>42949.342210648138</c:v>
                </c:pt>
                <c:pt idx="5119">
                  <c:v>42949.383877314824</c:v>
                </c:pt>
                <c:pt idx="5120">
                  <c:v>42949.425543981481</c:v>
                </c:pt>
                <c:pt idx="5121">
                  <c:v>42949.467210648138</c:v>
                </c:pt>
                <c:pt idx="5122">
                  <c:v>42949.508877314824</c:v>
                </c:pt>
                <c:pt idx="5123">
                  <c:v>42949.550543981481</c:v>
                </c:pt>
                <c:pt idx="5124">
                  <c:v>42949.592222222222</c:v>
                </c:pt>
                <c:pt idx="5125">
                  <c:v>42949.633888888893</c:v>
                </c:pt>
                <c:pt idx="5126">
                  <c:v>42949.675555555557</c:v>
                </c:pt>
                <c:pt idx="5127">
                  <c:v>42949.717222222222</c:v>
                </c:pt>
                <c:pt idx="5128">
                  <c:v>42949.758900462963</c:v>
                </c:pt>
                <c:pt idx="5129">
                  <c:v>42949.800567129627</c:v>
                </c:pt>
                <c:pt idx="5130">
                  <c:v>42949.842233796298</c:v>
                </c:pt>
                <c:pt idx="5131">
                  <c:v>42949.883900462963</c:v>
                </c:pt>
                <c:pt idx="5132">
                  <c:v>42949.925567129627</c:v>
                </c:pt>
                <c:pt idx="5133">
                  <c:v>42949.967233796298</c:v>
                </c:pt>
                <c:pt idx="5134">
                  <c:v>42950.008900462963</c:v>
                </c:pt>
                <c:pt idx="5135">
                  <c:v>42950.050567129627</c:v>
                </c:pt>
                <c:pt idx="5136">
                  <c:v>42950.092233796298</c:v>
                </c:pt>
                <c:pt idx="5137">
                  <c:v>42950.133900462963</c:v>
                </c:pt>
                <c:pt idx="5138">
                  <c:v>42950.175567129627</c:v>
                </c:pt>
                <c:pt idx="5139">
                  <c:v>42950.217233796298</c:v>
                </c:pt>
                <c:pt idx="5140">
                  <c:v>42950.258900462963</c:v>
                </c:pt>
                <c:pt idx="5141">
                  <c:v>42950.300567129627</c:v>
                </c:pt>
                <c:pt idx="5142">
                  <c:v>42950.342233796298</c:v>
                </c:pt>
                <c:pt idx="5143">
                  <c:v>42950.383900462963</c:v>
                </c:pt>
                <c:pt idx="5144">
                  <c:v>42950.425567129627</c:v>
                </c:pt>
                <c:pt idx="5145">
                  <c:v>42950.467233796298</c:v>
                </c:pt>
                <c:pt idx="5146">
                  <c:v>42950.508900462963</c:v>
                </c:pt>
                <c:pt idx="5147">
                  <c:v>42950.550567129627</c:v>
                </c:pt>
                <c:pt idx="5148">
                  <c:v>42950.592256944437</c:v>
                </c:pt>
                <c:pt idx="5149">
                  <c:v>42950.633923611109</c:v>
                </c:pt>
                <c:pt idx="5150">
                  <c:v>42950.67559027778</c:v>
                </c:pt>
                <c:pt idx="5151">
                  <c:v>42950.717256944437</c:v>
                </c:pt>
                <c:pt idx="5152">
                  <c:v>42950.758831018517</c:v>
                </c:pt>
                <c:pt idx="5153">
                  <c:v>42950.80060185185</c:v>
                </c:pt>
                <c:pt idx="5154">
                  <c:v>42950.842152777783</c:v>
                </c:pt>
                <c:pt idx="5155">
                  <c:v>42950.883935185193</c:v>
                </c:pt>
                <c:pt idx="5156">
                  <c:v>42950.925486111111</c:v>
                </c:pt>
                <c:pt idx="5157">
                  <c:v>42950.967268518521</c:v>
                </c:pt>
                <c:pt idx="5158">
                  <c:v>42951.008935185193</c:v>
                </c:pt>
                <c:pt idx="5159">
                  <c:v>42951.05060185185</c:v>
                </c:pt>
                <c:pt idx="5160">
                  <c:v>42951.092268518521</c:v>
                </c:pt>
                <c:pt idx="5161">
                  <c:v>42951.133935185193</c:v>
                </c:pt>
                <c:pt idx="5162">
                  <c:v>42951.17560185185</c:v>
                </c:pt>
                <c:pt idx="5163">
                  <c:v>42951.217268518521</c:v>
                </c:pt>
                <c:pt idx="5164">
                  <c:v>42951.258935185193</c:v>
                </c:pt>
                <c:pt idx="5165">
                  <c:v>42951.30060185185</c:v>
                </c:pt>
                <c:pt idx="5166">
                  <c:v>42951.342268518521</c:v>
                </c:pt>
                <c:pt idx="5167">
                  <c:v>42951.383935185193</c:v>
                </c:pt>
                <c:pt idx="5168">
                  <c:v>42951.42560185185</c:v>
                </c:pt>
                <c:pt idx="5169">
                  <c:v>42951.467268518521</c:v>
                </c:pt>
                <c:pt idx="5170">
                  <c:v>42951.508935185193</c:v>
                </c:pt>
                <c:pt idx="5171">
                  <c:v>42951.55060185185</c:v>
                </c:pt>
                <c:pt idx="5172">
                  <c:v>42951.592291666668</c:v>
                </c:pt>
                <c:pt idx="5173">
                  <c:v>42951.633958333332</c:v>
                </c:pt>
                <c:pt idx="5174">
                  <c:v>42951.675509259258</c:v>
                </c:pt>
                <c:pt idx="5175">
                  <c:v>42951.717291666668</c:v>
                </c:pt>
                <c:pt idx="5176">
                  <c:v>42951.758969907409</c:v>
                </c:pt>
                <c:pt idx="5177">
                  <c:v>42951.800520833327</c:v>
                </c:pt>
                <c:pt idx="5178">
                  <c:v>42951.842314814807</c:v>
                </c:pt>
                <c:pt idx="5179">
                  <c:v>42951.88385416667</c:v>
                </c:pt>
                <c:pt idx="5180">
                  <c:v>42951.92564814815</c:v>
                </c:pt>
                <c:pt idx="5181">
                  <c:v>42951.967187499999</c:v>
                </c:pt>
                <c:pt idx="5182">
                  <c:v>42952.008969907409</c:v>
                </c:pt>
                <c:pt idx="5183">
                  <c:v>42952.050520833327</c:v>
                </c:pt>
                <c:pt idx="5184">
                  <c:v>42952.092303240737</c:v>
                </c:pt>
                <c:pt idx="5185">
                  <c:v>42952.13385416667</c:v>
                </c:pt>
                <c:pt idx="5186">
                  <c:v>42952.175682870373</c:v>
                </c:pt>
                <c:pt idx="5187">
                  <c:v>42952.217314814807</c:v>
                </c:pt>
                <c:pt idx="5188">
                  <c:v>42952.258981481478</c:v>
                </c:pt>
                <c:pt idx="5189">
                  <c:v>42952.30064814815</c:v>
                </c:pt>
                <c:pt idx="5190">
                  <c:v>42952.342314814807</c:v>
                </c:pt>
                <c:pt idx="5191">
                  <c:v>42952.383981481478</c:v>
                </c:pt>
                <c:pt idx="5192">
                  <c:v>42952.425532407397</c:v>
                </c:pt>
                <c:pt idx="5193">
                  <c:v>42952.467314814807</c:v>
                </c:pt>
                <c:pt idx="5194">
                  <c:v>42952.508981481478</c:v>
                </c:pt>
                <c:pt idx="5195">
                  <c:v>42952.55064814815</c:v>
                </c:pt>
                <c:pt idx="5196">
                  <c:v>42952.592326388891</c:v>
                </c:pt>
                <c:pt idx="5197">
                  <c:v>42952.633993055562</c:v>
                </c:pt>
                <c:pt idx="5198">
                  <c:v>42952.675659722219</c:v>
                </c:pt>
                <c:pt idx="5199">
                  <c:v>42952.717314814807</c:v>
                </c:pt>
                <c:pt idx="5200">
                  <c:v>42952.759004629632</c:v>
                </c:pt>
                <c:pt idx="5201">
                  <c:v>42952.800671296303</c:v>
                </c:pt>
                <c:pt idx="5202">
                  <c:v>42952.84233796296</c:v>
                </c:pt>
                <c:pt idx="5203">
                  <c:v>42952.884004629632</c:v>
                </c:pt>
                <c:pt idx="5204">
                  <c:v>42952.925671296303</c:v>
                </c:pt>
                <c:pt idx="5205">
                  <c:v>42952.96733796296</c:v>
                </c:pt>
                <c:pt idx="5206">
                  <c:v>42953.009004629632</c:v>
                </c:pt>
                <c:pt idx="5207">
                  <c:v>42953.050671296303</c:v>
                </c:pt>
                <c:pt idx="5208">
                  <c:v>42953.09233796296</c:v>
                </c:pt>
                <c:pt idx="5209">
                  <c:v>42953.134004629632</c:v>
                </c:pt>
                <c:pt idx="5210">
                  <c:v>42953.175671296303</c:v>
                </c:pt>
                <c:pt idx="5211">
                  <c:v>42953.21733796296</c:v>
                </c:pt>
                <c:pt idx="5212">
                  <c:v>42953.259004629632</c:v>
                </c:pt>
                <c:pt idx="5213">
                  <c:v>42953.300671296303</c:v>
                </c:pt>
                <c:pt idx="5214">
                  <c:v>42953.34233796296</c:v>
                </c:pt>
                <c:pt idx="5215">
                  <c:v>42953.384004629632</c:v>
                </c:pt>
                <c:pt idx="5216">
                  <c:v>42953.425671296303</c:v>
                </c:pt>
                <c:pt idx="5217">
                  <c:v>42953.467210648138</c:v>
                </c:pt>
                <c:pt idx="5218">
                  <c:v>42953.509004629632</c:v>
                </c:pt>
                <c:pt idx="5219">
                  <c:v>42953.550543981481</c:v>
                </c:pt>
                <c:pt idx="5220">
                  <c:v>42953.592361111107</c:v>
                </c:pt>
                <c:pt idx="5221">
                  <c:v>42953.633900462963</c:v>
                </c:pt>
                <c:pt idx="5222">
                  <c:v>42953.675682870373</c:v>
                </c:pt>
                <c:pt idx="5223">
                  <c:v>42953.717233796298</c:v>
                </c:pt>
                <c:pt idx="5224">
                  <c:v>42953.759027777778</c:v>
                </c:pt>
                <c:pt idx="5225">
                  <c:v>42953.800578703696</c:v>
                </c:pt>
                <c:pt idx="5226">
                  <c:v>42953.842361111107</c:v>
                </c:pt>
                <c:pt idx="5227">
                  <c:v>42953.883958333332</c:v>
                </c:pt>
                <c:pt idx="5228">
                  <c:v>42953.925706018519</c:v>
                </c:pt>
                <c:pt idx="5229">
                  <c:v>42953.967256944437</c:v>
                </c:pt>
                <c:pt idx="5230">
                  <c:v>42954.009027777778</c:v>
                </c:pt>
                <c:pt idx="5231">
                  <c:v>42954.05059027778</c:v>
                </c:pt>
                <c:pt idx="5232">
                  <c:v>42954.092372685183</c:v>
                </c:pt>
                <c:pt idx="5233">
                  <c:v>42954.133923611109</c:v>
                </c:pt>
                <c:pt idx="5234">
                  <c:v>42954.175706018519</c:v>
                </c:pt>
                <c:pt idx="5235">
                  <c:v>42954.217256944437</c:v>
                </c:pt>
                <c:pt idx="5236">
                  <c:v>42954.259039351848</c:v>
                </c:pt>
                <c:pt idx="5237">
                  <c:v>42954.30059027778</c:v>
                </c:pt>
                <c:pt idx="5238">
                  <c:v>42954.34238425926</c:v>
                </c:pt>
                <c:pt idx="5239">
                  <c:v>42954.383923611109</c:v>
                </c:pt>
                <c:pt idx="5240">
                  <c:v>42954.425717592603</c:v>
                </c:pt>
                <c:pt idx="5241">
                  <c:v>42954.467256944437</c:v>
                </c:pt>
                <c:pt idx="5242">
                  <c:v>42954.509039351848</c:v>
                </c:pt>
                <c:pt idx="5243">
                  <c:v>42954.55059027778</c:v>
                </c:pt>
                <c:pt idx="5244">
                  <c:v>42954.592395833337</c:v>
                </c:pt>
                <c:pt idx="5245">
                  <c:v>42954.633946759262</c:v>
                </c:pt>
                <c:pt idx="5246">
                  <c:v>42954.675729166673</c:v>
                </c:pt>
                <c:pt idx="5247">
                  <c:v>42954.717291666668</c:v>
                </c:pt>
                <c:pt idx="5248">
                  <c:v>42954.759074074071</c:v>
                </c:pt>
                <c:pt idx="5249">
                  <c:v>42954.800625000003</c:v>
                </c:pt>
                <c:pt idx="5250">
                  <c:v>42954.842291666668</c:v>
                </c:pt>
                <c:pt idx="5251">
                  <c:v>42954.884074074071</c:v>
                </c:pt>
                <c:pt idx="5252">
                  <c:v>42954.925625000003</c:v>
                </c:pt>
                <c:pt idx="5253">
                  <c:v>42954.967291666668</c:v>
                </c:pt>
                <c:pt idx="5254">
                  <c:v>42955.009074074071</c:v>
                </c:pt>
                <c:pt idx="5255">
                  <c:v>42955.050625000003</c:v>
                </c:pt>
                <c:pt idx="5256">
                  <c:v>42955.092418981483</c:v>
                </c:pt>
                <c:pt idx="5257">
                  <c:v>42955.133958333332</c:v>
                </c:pt>
                <c:pt idx="5258">
                  <c:v>42955.175752314812</c:v>
                </c:pt>
                <c:pt idx="5259">
                  <c:v>42955.217291666668</c:v>
                </c:pt>
                <c:pt idx="5260">
                  <c:v>42955.259074074071</c:v>
                </c:pt>
                <c:pt idx="5261">
                  <c:v>42955.300625000003</c:v>
                </c:pt>
                <c:pt idx="5262">
                  <c:v>42955.342407407406</c:v>
                </c:pt>
                <c:pt idx="5263">
                  <c:v>42955.383958333332</c:v>
                </c:pt>
                <c:pt idx="5264">
                  <c:v>42955.425787037027</c:v>
                </c:pt>
                <c:pt idx="5265">
                  <c:v>42955.467303240737</c:v>
                </c:pt>
                <c:pt idx="5266">
                  <c:v>42955.509085648147</c:v>
                </c:pt>
                <c:pt idx="5267">
                  <c:v>42955.550636574073</c:v>
                </c:pt>
                <c:pt idx="5268">
                  <c:v>42955.592442129629</c:v>
                </c:pt>
                <c:pt idx="5269">
                  <c:v>42955.633993055562</c:v>
                </c:pt>
                <c:pt idx="5270">
                  <c:v>42955.675775462973</c:v>
                </c:pt>
                <c:pt idx="5271">
                  <c:v>42955.717326388891</c:v>
                </c:pt>
                <c:pt idx="5272">
                  <c:v>42955.759120370371</c:v>
                </c:pt>
                <c:pt idx="5273">
                  <c:v>42955.800671296303</c:v>
                </c:pt>
                <c:pt idx="5274">
                  <c:v>42955.842465277783</c:v>
                </c:pt>
                <c:pt idx="5275">
                  <c:v>42955.884004629632</c:v>
                </c:pt>
                <c:pt idx="5276">
                  <c:v>42955.925798611112</c:v>
                </c:pt>
                <c:pt idx="5277">
                  <c:v>42955.96733796296</c:v>
                </c:pt>
                <c:pt idx="5278">
                  <c:v>42956.009120370371</c:v>
                </c:pt>
                <c:pt idx="5279">
                  <c:v>42956.050671296303</c:v>
                </c:pt>
                <c:pt idx="5280">
                  <c:v>42956.092453703714</c:v>
                </c:pt>
                <c:pt idx="5281">
                  <c:v>42956.134004629632</c:v>
                </c:pt>
                <c:pt idx="5282">
                  <c:v>42956.175833333327</c:v>
                </c:pt>
                <c:pt idx="5283">
                  <c:v>42956.217349537037</c:v>
                </c:pt>
                <c:pt idx="5284">
                  <c:v>42956.259131944447</c:v>
                </c:pt>
                <c:pt idx="5285">
                  <c:v>42956.300682870373</c:v>
                </c:pt>
                <c:pt idx="5286">
                  <c:v>42956.342465277783</c:v>
                </c:pt>
                <c:pt idx="5287">
                  <c:v>42956.384016203701</c:v>
                </c:pt>
                <c:pt idx="5288">
                  <c:v>42956.425798611112</c:v>
                </c:pt>
                <c:pt idx="5289">
                  <c:v>42956.467349537037</c:v>
                </c:pt>
                <c:pt idx="5290">
                  <c:v>42956.509131944447</c:v>
                </c:pt>
                <c:pt idx="5291">
                  <c:v>42956.550682870373</c:v>
                </c:pt>
                <c:pt idx="5292">
                  <c:v>42956.592511574083</c:v>
                </c:pt>
                <c:pt idx="5293">
                  <c:v>42956.634027777778</c:v>
                </c:pt>
                <c:pt idx="5294">
                  <c:v>42956.675810185188</c:v>
                </c:pt>
                <c:pt idx="5295">
                  <c:v>42956.717361111107</c:v>
                </c:pt>
                <c:pt idx="5296">
                  <c:v>42956.759027777778</c:v>
                </c:pt>
                <c:pt idx="5297">
                  <c:v>42956.800856481481</c:v>
                </c:pt>
                <c:pt idx="5298">
                  <c:v>42956.842372685183</c:v>
                </c:pt>
                <c:pt idx="5299">
                  <c:v>42956.884039351848</c:v>
                </c:pt>
                <c:pt idx="5300">
                  <c:v>42956.925810185188</c:v>
                </c:pt>
                <c:pt idx="5301">
                  <c:v>42956.967372685183</c:v>
                </c:pt>
                <c:pt idx="5302">
                  <c:v>42957.009039351848</c:v>
                </c:pt>
                <c:pt idx="5303">
                  <c:v>42957.050821759258</c:v>
                </c:pt>
                <c:pt idx="5304">
                  <c:v>42957.092372685183</c:v>
                </c:pt>
                <c:pt idx="5305">
                  <c:v>42957.134039351848</c:v>
                </c:pt>
                <c:pt idx="5306">
                  <c:v>42957.175833333327</c:v>
                </c:pt>
                <c:pt idx="5307">
                  <c:v>42957.217372685183</c:v>
                </c:pt>
                <c:pt idx="5308">
                  <c:v>42957.259039351848</c:v>
                </c:pt>
                <c:pt idx="5309">
                  <c:v>42957.300821759258</c:v>
                </c:pt>
                <c:pt idx="5310">
                  <c:v>42957.342372685183</c:v>
                </c:pt>
                <c:pt idx="5311">
                  <c:v>42957.384155092594</c:v>
                </c:pt>
                <c:pt idx="5312">
                  <c:v>42957.425752314812</c:v>
                </c:pt>
                <c:pt idx="5313">
                  <c:v>42957.467499999999</c:v>
                </c:pt>
                <c:pt idx="5314">
                  <c:v>42957.509050925917</c:v>
                </c:pt>
                <c:pt idx="5315">
                  <c:v>42957.550821759258</c:v>
                </c:pt>
                <c:pt idx="5316">
                  <c:v>42957.592407407406</c:v>
                </c:pt>
                <c:pt idx="5317">
                  <c:v>42957.634074074071</c:v>
                </c:pt>
                <c:pt idx="5318">
                  <c:v>42957.675856481481</c:v>
                </c:pt>
                <c:pt idx="5319">
                  <c:v>42957.717407407406</c:v>
                </c:pt>
                <c:pt idx="5320">
                  <c:v>42957.759120370371</c:v>
                </c:pt>
                <c:pt idx="5321">
                  <c:v>42957.800868055558</c:v>
                </c:pt>
                <c:pt idx="5322">
                  <c:v>42957.842418981483</c:v>
                </c:pt>
                <c:pt idx="5323">
                  <c:v>42957.884085648147</c:v>
                </c:pt>
                <c:pt idx="5324">
                  <c:v>42957.925879629627</c:v>
                </c:pt>
                <c:pt idx="5325">
                  <c:v>42957.967418981483</c:v>
                </c:pt>
                <c:pt idx="5326">
                  <c:v>42958.009201388893</c:v>
                </c:pt>
                <c:pt idx="5327">
                  <c:v>42958.050752314812</c:v>
                </c:pt>
                <c:pt idx="5328">
                  <c:v>42958.092534722222</c:v>
                </c:pt>
                <c:pt idx="5329">
                  <c:v>42958.134131944447</c:v>
                </c:pt>
                <c:pt idx="5330">
                  <c:v>42958.175879629627</c:v>
                </c:pt>
                <c:pt idx="5331">
                  <c:v>42958.217430555553</c:v>
                </c:pt>
                <c:pt idx="5332">
                  <c:v>42958.259201388893</c:v>
                </c:pt>
                <c:pt idx="5333">
                  <c:v>42958.300763888888</c:v>
                </c:pt>
                <c:pt idx="5334">
                  <c:v>42958.342546296299</c:v>
                </c:pt>
                <c:pt idx="5335">
                  <c:v>42958.384097222217</c:v>
                </c:pt>
                <c:pt idx="5336">
                  <c:v>42958.425879629627</c:v>
                </c:pt>
                <c:pt idx="5337">
                  <c:v>42958.467430555553</c:v>
                </c:pt>
                <c:pt idx="5338">
                  <c:v>42958.50922453704</c:v>
                </c:pt>
                <c:pt idx="5339">
                  <c:v>42958.550763888888</c:v>
                </c:pt>
                <c:pt idx="5340">
                  <c:v>42958.592581018522</c:v>
                </c:pt>
                <c:pt idx="5341">
                  <c:v>42958.634120370371</c:v>
                </c:pt>
                <c:pt idx="5342">
                  <c:v>42958.675902777781</c:v>
                </c:pt>
                <c:pt idx="5343">
                  <c:v>42958.717476851853</c:v>
                </c:pt>
                <c:pt idx="5344">
                  <c:v>42958.760254629633</c:v>
                </c:pt>
                <c:pt idx="5345">
                  <c:v>42958.801990740743</c:v>
                </c:pt>
                <c:pt idx="5346">
                  <c:v>42958.843587962961</c:v>
                </c:pt>
                <c:pt idx="5347">
                  <c:v>42958.88521990741</c:v>
                </c:pt>
                <c:pt idx="5348">
                  <c:v>42958.927002314813</c:v>
                </c:pt>
                <c:pt idx="5349">
                  <c:v>42958.968553240738</c:v>
                </c:pt>
                <c:pt idx="5350">
                  <c:v>42959.01021990741</c:v>
                </c:pt>
                <c:pt idx="5351">
                  <c:v>42959.052002314813</c:v>
                </c:pt>
                <c:pt idx="5352">
                  <c:v>42959.093553240738</c:v>
                </c:pt>
                <c:pt idx="5353">
                  <c:v>42959.135335648149</c:v>
                </c:pt>
                <c:pt idx="5354">
                  <c:v>42959.176886574067</c:v>
                </c:pt>
                <c:pt idx="5355">
                  <c:v>42959.218668981477</c:v>
                </c:pt>
                <c:pt idx="5356">
                  <c:v>42959.260335648149</c:v>
                </c:pt>
                <c:pt idx="5357">
                  <c:v>42959.302002314813</c:v>
                </c:pt>
                <c:pt idx="5358">
                  <c:v>42959.343668981477</c:v>
                </c:pt>
                <c:pt idx="5359">
                  <c:v>42959.385335648149</c:v>
                </c:pt>
                <c:pt idx="5360">
                  <c:v>42959.427002314813</c:v>
                </c:pt>
                <c:pt idx="5361">
                  <c:v>42959.468668981477</c:v>
                </c:pt>
                <c:pt idx="5362">
                  <c:v>42959.510335648149</c:v>
                </c:pt>
                <c:pt idx="5363">
                  <c:v>42959.552002314813</c:v>
                </c:pt>
                <c:pt idx="5364">
                  <c:v>42959.593680555547</c:v>
                </c:pt>
                <c:pt idx="5365">
                  <c:v>42959.635347222233</c:v>
                </c:pt>
                <c:pt idx="5366">
                  <c:v>42959.67701388889</c:v>
                </c:pt>
                <c:pt idx="5367">
                  <c:v>42959.718738425923</c:v>
                </c:pt>
                <c:pt idx="5368">
                  <c:v>42959.760462962957</c:v>
                </c:pt>
                <c:pt idx="5369">
                  <c:v>42959.802106481482</c:v>
                </c:pt>
                <c:pt idx="5370">
                  <c:v>42959.843773148154</c:v>
                </c:pt>
                <c:pt idx="5371">
                  <c:v>42959.885439814818</c:v>
                </c:pt>
                <c:pt idx="5372">
                  <c:v>42959.927106481482</c:v>
                </c:pt>
                <c:pt idx="5373">
                  <c:v>42959.968773148154</c:v>
                </c:pt>
                <c:pt idx="5374">
                  <c:v>42960.010439814818</c:v>
                </c:pt>
                <c:pt idx="5375">
                  <c:v>42960.051979166667</c:v>
                </c:pt>
                <c:pt idx="5376">
                  <c:v>42960.093773148154</c:v>
                </c:pt>
                <c:pt idx="5377">
                  <c:v>42960.135312500002</c:v>
                </c:pt>
                <c:pt idx="5378">
                  <c:v>42960.177094907413</c:v>
                </c:pt>
                <c:pt idx="5379">
                  <c:v>42960.218645833331</c:v>
                </c:pt>
                <c:pt idx="5380">
                  <c:v>42960.260428240741</c:v>
                </c:pt>
                <c:pt idx="5381">
                  <c:v>42960.301979166667</c:v>
                </c:pt>
                <c:pt idx="5382">
                  <c:v>42960.343807870369</c:v>
                </c:pt>
                <c:pt idx="5383">
                  <c:v>42960.385324074072</c:v>
                </c:pt>
                <c:pt idx="5384">
                  <c:v>42960.427106481482</c:v>
                </c:pt>
                <c:pt idx="5385">
                  <c:v>42960.468657407408</c:v>
                </c:pt>
                <c:pt idx="5386">
                  <c:v>42960.510439814818</c:v>
                </c:pt>
                <c:pt idx="5387">
                  <c:v>42960.551990740743</c:v>
                </c:pt>
                <c:pt idx="5388">
                  <c:v>42960.5937962963</c:v>
                </c:pt>
                <c:pt idx="5389">
                  <c:v>42960.635347222233</c:v>
                </c:pt>
                <c:pt idx="5390">
                  <c:v>42960.677129629628</c:v>
                </c:pt>
                <c:pt idx="5391">
                  <c:v>42960.718715277777</c:v>
                </c:pt>
                <c:pt idx="5392">
                  <c:v>42960.76053240741</c:v>
                </c:pt>
                <c:pt idx="5393">
                  <c:v>42960.802083333343</c:v>
                </c:pt>
                <c:pt idx="5394">
                  <c:v>42960.843877314823</c:v>
                </c:pt>
                <c:pt idx="5395">
                  <c:v>42960.885416666657</c:v>
                </c:pt>
                <c:pt idx="5396">
                  <c:v>42960.927210648151</c:v>
                </c:pt>
                <c:pt idx="5397">
                  <c:v>42960.96875</c:v>
                </c:pt>
                <c:pt idx="5398">
                  <c:v>42961.01053240741</c:v>
                </c:pt>
                <c:pt idx="5399">
                  <c:v>42961.052083333343</c:v>
                </c:pt>
                <c:pt idx="5400">
                  <c:v>42961.093865740739</c:v>
                </c:pt>
                <c:pt idx="5401">
                  <c:v>42961.135416666657</c:v>
                </c:pt>
                <c:pt idx="5402">
                  <c:v>42961.177245370367</c:v>
                </c:pt>
                <c:pt idx="5403">
                  <c:v>42961.218761574077</c:v>
                </c:pt>
                <c:pt idx="5404">
                  <c:v>42961.26054398148</c:v>
                </c:pt>
                <c:pt idx="5405">
                  <c:v>42961.302094907413</c:v>
                </c:pt>
                <c:pt idx="5406">
                  <c:v>42961.343877314823</c:v>
                </c:pt>
                <c:pt idx="5407">
                  <c:v>42961.385428240741</c:v>
                </c:pt>
                <c:pt idx="5408">
                  <c:v>42961.427210648151</c:v>
                </c:pt>
                <c:pt idx="5409">
                  <c:v>42961.468761574077</c:v>
                </c:pt>
                <c:pt idx="5410">
                  <c:v>42961.51054398148</c:v>
                </c:pt>
                <c:pt idx="5411">
                  <c:v>42961.552094907413</c:v>
                </c:pt>
                <c:pt idx="5412">
                  <c:v>42961.593784722223</c:v>
                </c:pt>
                <c:pt idx="5413">
                  <c:v>42961.635567129633</c:v>
                </c:pt>
                <c:pt idx="5414">
                  <c:v>42961.677118055559</c:v>
                </c:pt>
                <c:pt idx="5415">
                  <c:v>42961.718831018523</c:v>
                </c:pt>
                <c:pt idx="5416">
                  <c:v>42961.760671296302</c:v>
                </c:pt>
                <c:pt idx="5417">
                  <c:v>42961.802210648151</c:v>
                </c:pt>
                <c:pt idx="5418">
                  <c:v>42961.843877314823</c:v>
                </c:pt>
                <c:pt idx="5419">
                  <c:v>42961.885659722233</c:v>
                </c:pt>
                <c:pt idx="5420">
                  <c:v>42961.927210648151</c:v>
                </c:pt>
                <c:pt idx="5421">
                  <c:v>42961.968877314823</c:v>
                </c:pt>
                <c:pt idx="5422">
                  <c:v>42962.010659722233</c:v>
                </c:pt>
                <c:pt idx="5423">
                  <c:v>42962.052256944437</c:v>
                </c:pt>
                <c:pt idx="5424">
                  <c:v>42962.093888888892</c:v>
                </c:pt>
                <c:pt idx="5425">
                  <c:v>42962.135671296302</c:v>
                </c:pt>
                <c:pt idx="5426">
                  <c:v>42962.177222222221</c:v>
                </c:pt>
                <c:pt idx="5427">
                  <c:v>42962.218888888892</c:v>
                </c:pt>
                <c:pt idx="5428">
                  <c:v>42962.260671296302</c:v>
                </c:pt>
                <c:pt idx="5429">
                  <c:v>42962.302222222221</c:v>
                </c:pt>
                <c:pt idx="5430">
                  <c:v>42962.344004629631</c:v>
                </c:pt>
                <c:pt idx="5431">
                  <c:v>42962.385555555556</c:v>
                </c:pt>
                <c:pt idx="5432">
                  <c:v>42962.427337962959</c:v>
                </c:pt>
                <c:pt idx="5433">
                  <c:v>42962.468888888892</c:v>
                </c:pt>
                <c:pt idx="5434">
                  <c:v>42962.510682870372</c:v>
                </c:pt>
                <c:pt idx="5435">
                  <c:v>42962.552222222221</c:v>
                </c:pt>
                <c:pt idx="5436">
                  <c:v>42962.593912037039</c:v>
                </c:pt>
                <c:pt idx="5437">
                  <c:v>42962.635706018518</c:v>
                </c:pt>
                <c:pt idx="5438">
                  <c:v>42962.677245370367</c:v>
                </c:pt>
                <c:pt idx="5439">
                  <c:v>42962.718935185178</c:v>
                </c:pt>
                <c:pt idx="5440">
                  <c:v>42962.760798611111</c:v>
                </c:pt>
                <c:pt idx="5441">
                  <c:v>42962.802349537043</c:v>
                </c:pt>
                <c:pt idx="5442">
                  <c:v>42962.843981481477</c:v>
                </c:pt>
                <c:pt idx="5443">
                  <c:v>42962.885763888888</c:v>
                </c:pt>
                <c:pt idx="5444">
                  <c:v>42962.927314814813</c:v>
                </c:pt>
                <c:pt idx="5445">
                  <c:v>42962.969027777777</c:v>
                </c:pt>
                <c:pt idx="5446">
                  <c:v>42963.010775462957</c:v>
                </c:pt>
                <c:pt idx="5447">
                  <c:v>42963.05232638889</c:v>
                </c:pt>
                <c:pt idx="5448">
                  <c:v>42963.093993055547</c:v>
                </c:pt>
                <c:pt idx="5449">
                  <c:v>42963.135775462957</c:v>
                </c:pt>
                <c:pt idx="5450">
                  <c:v>42963.17732638889</c:v>
                </c:pt>
                <c:pt idx="5451">
                  <c:v>42963.218993055547</c:v>
                </c:pt>
                <c:pt idx="5452">
                  <c:v>42963.260775462957</c:v>
                </c:pt>
                <c:pt idx="5453">
                  <c:v>42963.30232638889</c:v>
                </c:pt>
                <c:pt idx="5454">
                  <c:v>42963.34412037037</c:v>
                </c:pt>
                <c:pt idx="5455">
                  <c:v>42963.385659722233</c:v>
                </c:pt>
                <c:pt idx="5456">
                  <c:v>42963.427453703713</c:v>
                </c:pt>
                <c:pt idx="5457">
                  <c:v>42963.468993055547</c:v>
                </c:pt>
                <c:pt idx="5458">
                  <c:v>42963.510775462957</c:v>
                </c:pt>
                <c:pt idx="5459">
                  <c:v>42963.55232638889</c:v>
                </c:pt>
                <c:pt idx="5460">
                  <c:v>42963.5940162037</c:v>
                </c:pt>
                <c:pt idx="5461">
                  <c:v>42963.635798611111</c:v>
                </c:pt>
                <c:pt idx="5462">
                  <c:v>42963.677349537043</c:v>
                </c:pt>
                <c:pt idx="5463">
                  <c:v>42963.719039351847</c:v>
                </c:pt>
                <c:pt idx="5464">
                  <c:v>42963.76085648148</c:v>
                </c:pt>
                <c:pt idx="5465">
                  <c:v>42963.802407407413</c:v>
                </c:pt>
                <c:pt idx="5466">
                  <c:v>42963.844074074077</c:v>
                </c:pt>
                <c:pt idx="5467">
                  <c:v>42963.88585648148</c:v>
                </c:pt>
                <c:pt idx="5468">
                  <c:v>42963.927407407413</c:v>
                </c:pt>
                <c:pt idx="5469">
                  <c:v>42963.969074074077</c:v>
                </c:pt>
                <c:pt idx="5470">
                  <c:v>42964.01085648148</c:v>
                </c:pt>
                <c:pt idx="5471">
                  <c:v>42964.052407407413</c:v>
                </c:pt>
                <c:pt idx="5472">
                  <c:v>42964.094074074077</c:v>
                </c:pt>
                <c:pt idx="5473">
                  <c:v>42964.135868055557</c:v>
                </c:pt>
                <c:pt idx="5474">
                  <c:v>42964.177407407413</c:v>
                </c:pt>
                <c:pt idx="5475">
                  <c:v>42964.219074074077</c:v>
                </c:pt>
                <c:pt idx="5476">
                  <c:v>42964.26085648148</c:v>
                </c:pt>
                <c:pt idx="5477">
                  <c:v>42964.302407407413</c:v>
                </c:pt>
                <c:pt idx="5478">
                  <c:v>42964.344189814823</c:v>
                </c:pt>
                <c:pt idx="5479">
                  <c:v>42964.385787037027</c:v>
                </c:pt>
                <c:pt idx="5480">
                  <c:v>42964.427534722221</c:v>
                </c:pt>
                <c:pt idx="5481">
                  <c:v>42964.469085648147</c:v>
                </c:pt>
                <c:pt idx="5482">
                  <c:v>42964.51085648148</c:v>
                </c:pt>
                <c:pt idx="5483">
                  <c:v>42964.552418981482</c:v>
                </c:pt>
                <c:pt idx="5484">
                  <c:v>42964.594224537039</c:v>
                </c:pt>
                <c:pt idx="5485">
                  <c:v>42964.635775462957</c:v>
                </c:pt>
                <c:pt idx="5486">
                  <c:v>42964.677557870367</c:v>
                </c:pt>
                <c:pt idx="5487">
                  <c:v>42964.719155092593</c:v>
                </c:pt>
                <c:pt idx="5488">
                  <c:v>42964.760960648149</c:v>
                </c:pt>
                <c:pt idx="5489">
                  <c:v>42964.802511574067</c:v>
                </c:pt>
                <c:pt idx="5490">
                  <c:v>42964.844305555547</c:v>
                </c:pt>
                <c:pt idx="5491">
                  <c:v>42964.885844907411</c:v>
                </c:pt>
                <c:pt idx="5492">
                  <c:v>42964.92763888889</c:v>
                </c:pt>
                <c:pt idx="5493">
                  <c:v>42964.969178240739</c:v>
                </c:pt>
                <c:pt idx="5494">
                  <c:v>42965.010960648149</c:v>
                </c:pt>
                <c:pt idx="5495">
                  <c:v>42965.052511574067</c:v>
                </c:pt>
                <c:pt idx="5496">
                  <c:v>42965.094293981478</c:v>
                </c:pt>
                <c:pt idx="5497">
                  <c:v>42965.135844907411</c:v>
                </c:pt>
                <c:pt idx="5498">
                  <c:v>42965.177673611113</c:v>
                </c:pt>
                <c:pt idx="5499">
                  <c:v>42965.219189814823</c:v>
                </c:pt>
                <c:pt idx="5500">
                  <c:v>42965.260972222219</c:v>
                </c:pt>
                <c:pt idx="5501">
                  <c:v>42965.302523148152</c:v>
                </c:pt>
                <c:pt idx="5502">
                  <c:v>42965.344305555547</c:v>
                </c:pt>
                <c:pt idx="5503">
                  <c:v>42965.38585648148</c:v>
                </c:pt>
                <c:pt idx="5504">
                  <c:v>42965.42763888889</c:v>
                </c:pt>
                <c:pt idx="5505">
                  <c:v>42965.469189814823</c:v>
                </c:pt>
                <c:pt idx="5506">
                  <c:v>42965.510972222219</c:v>
                </c:pt>
                <c:pt idx="5507">
                  <c:v>42965.552523148152</c:v>
                </c:pt>
                <c:pt idx="5508">
                  <c:v>42965.594328703701</c:v>
                </c:pt>
                <c:pt idx="5509">
                  <c:v>42965.635879629634</c:v>
                </c:pt>
                <c:pt idx="5510">
                  <c:v>42965.677662037036</c:v>
                </c:pt>
                <c:pt idx="5511">
                  <c:v>42965.719259259262</c:v>
                </c:pt>
                <c:pt idx="5512">
                  <c:v>42965.760972222219</c:v>
                </c:pt>
                <c:pt idx="5513">
                  <c:v>42965.802766203713</c:v>
                </c:pt>
                <c:pt idx="5514">
                  <c:v>42965.844305555547</c:v>
                </c:pt>
                <c:pt idx="5515">
                  <c:v>42965.885972222219</c:v>
                </c:pt>
                <c:pt idx="5516">
                  <c:v>42965.927754629629</c:v>
                </c:pt>
                <c:pt idx="5517">
                  <c:v>42965.969305555547</c:v>
                </c:pt>
                <c:pt idx="5518">
                  <c:v>42966.010972222219</c:v>
                </c:pt>
                <c:pt idx="5519">
                  <c:v>42966.052800925929</c:v>
                </c:pt>
                <c:pt idx="5520">
                  <c:v>42966.094317129631</c:v>
                </c:pt>
                <c:pt idx="5521">
                  <c:v>42966.135983796303</c:v>
                </c:pt>
                <c:pt idx="5522">
                  <c:v>42966.177754629629</c:v>
                </c:pt>
                <c:pt idx="5523">
                  <c:v>42966.219317129631</c:v>
                </c:pt>
                <c:pt idx="5524">
                  <c:v>42966.261099537027</c:v>
                </c:pt>
                <c:pt idx="5525">
                  <c:v>42966.30265046296</c:v>
                </c:pt>
                <c:pt idx="5526">
                  <c:v>42966.34443287037</c:v>
                </c:pt>
                <c:pt idx="5527">
                  <c:v>42966.385983796303</c:v>
                </c:pt>
                <c:pt idx="5528">
                  <c:v>42966.427766203713</c:v>
                </c:pt>
                <c:pt idx="5529">
                  <c:v>42966.469317129631</c:v>
                </c:pt>
                <c:pt idx="5530">
                  <c:v>42966.511111111111</c:v>
                </c:pt>
                <c:pt idx="5531">
                  <c:v>42966.55265046296</c:v>
                </c:pt>
                <c:pt idx="5532">
                  <c:v>42966.594340277778</c:v>
                </c:pt>
                <c:pt idx="5533">
                  <c:v>42966.636122685188</c:v>
                </c:pt>
                <c:pt idx="5534">
                  <c:v>42966.677673611113</c:v>
                </c:pt>
                <c:pt idx="5535">
                  <c:v>42966.719363425917</c:v>
                </c:pt>
                <c:pt idx="5536">
                  <c:v>42966.761157407411</c:v>
                </c:pt>
                <c:pt idx="5537">
                  <c:v>42966.802754629629</c:v>
                </c:pt>
                <c:pt idx="5538">
                  <c:v>42966.844386574077</c:v>
                </c:pt>
                <c:pt idx="5539">
                  <c:v>42966.88616898148</c:v>
                </c:pt>
                <c:pt idx="5540">
                  <c:v>42966.927719907413</c:v>
                </c:pt>
                <c:pt idx="5541">
                  <c:v>42966.969502314823</c:v>
                </c:pt>
                <c:pt idx="5542">
                  <c:v>42967.011053240742</c:v>
                </c:pt>
                <c:pt idx="5543">
                  <c:v>42967.052835648137</c:v>
                </c:pt>
                <c:pt idx="5544">
                  <c:v>42967.094386574077</c:v>
                </c:pt>
                <c:pt idx="5545">
                  <c:v>42967.13616898148</c:v>
                </c:pt>
                <c:pt idx="5546">
                  <c:v>42967.177719907413</c:v>
                </c:pt>
                <c:pt idx="5547">
                  <c:v>42967.219502314823</c:v>
                </c:pt>
                <c:pt idx="5548">
                  <c:v>42967.261053240742</c:v>
                </c:pt>
                <c:pt idx="5549">
                  <c:v>42967.302847222221</c:v>
                </c:pt>
                <c:pt idx="5550">
                  <c:v>42967.344386574077</c:v>
                </c:pt>
                <c:pt idx="5551">
                  <c:v>42967.386180555557</c:v>
                </c:pt>
                <c:pt idx="5552">
                  <c:v>42967.427719907413</c:v>
                </c:pt>
                <c:pt idx="5553">
                  <c:v>42967.469502314823</c:v>
                </c:pt>
                <c:pt idx="5554">
                  <c:v>42967.511053240742</c:v>
                </c:pt>
                <c:pt idx="5555">
                  <c:v>42967.552835648137</c:v>
                </c:pt>
                <c:pt idx="5556">
                  <c:v>42967.594409722216</c:v>
                </c:pt>
                <c:pt idx="5557">
                  <c:v>42967.63622685185</c:v>
                </c:pt>
                <c:pt idx="5558">
                  <c:v>42967.677743055552</c:v>
                </c:pt>
                <c:pt idx="5559">
                  <c:v>42967.719594907408</c:v>
                </c:pt>
                <c:pt idx="5560">
                  <c:v>42967.76116898148</c:v>
                </c:pt>
                <c:pt idx="5561">
                  <c:v>42967.802939814806</c:v>
                </c:pt>
                <c:pt idx="5562">
                  <c:v>42967.844502314823</c:v>
                </c:pt>
                <c:pt idx="5563">
                  <c:v>42967.886284722219</c:v>
                </c:pt>
                <c:pt idx="5564">
                  <c:v>42967.927835648137</c:v>
                </c:pt>
                <c:pt idx="5565">
                  <c:v>42967.969618055547</c:v>
                </c:pt>
                <c:pt idx="5566">
                  <c:v>42968.01116898148</c:v>
                </c:pt>
                <c:pt idx="5567">
                  <c:v>42968.052951388891</c:v>
                </c:pt>
                <c:pt idx="5568">
                  <c:v>42968.094502314823</c:v>
                </c:pt>
                <c:pt idx="5569">
                  <c:v>42968.136296296303</c:v>
                </c:pt>
                <c:pt idx="5570">
                  <c:v>42968.177835648137</c:v>
                </c:pt>
                <c:pt idx="5571">
                  <c:v>42968.219629629632</c:v>
                </c:pt>
                <c:pt idx="5572">
                  <c:v>42968.26116898148</c:v>
                </c:pt>
                <c:pt idx="5573">
                  <c:v>42968.302951388891</c:v>
                </c:pt>
                <c:pt idx="5574">
                  <c:v>42968.344502314823</c:v>
                </c:pt>
                <c:pt idx="5575">
                  <c:v>42968.386284722219</c:v>
                </c:pt>
                <c:pt idx="5576">
                  <c:v>42968.427835648137</c:v>
                </c:pt>
                <c:pt idx="5577">
                  <c:v>42968.469664351847</c:v>
                </c:pt>
                <c:pt idx="5578">
                  <c:v>42968.511180555557</c:v>
                </c:pt>
                <c:pt idx="5579">
                  <c:v>42968.55296296296</c:v>
                </c:pt>
                <c:pt idx="5580">
                  <c:v>42968.594537037039</c:v>
                </c:pt>
                <c:pt idx="5581">
                  <c:v>42968.636319444442</c:v>
                </c:pt>
                <c:pt idx="5582">
                  <c:v>42968.677870370368</c:v>
                </c:pt>
                <c:pt idx="5583">
                  <c:v>42968.719710648147</c:v>
                </c:pt>
                <c:pt idx="5584">
                  <c:v>42968.761273148149</c:v>
                </c:pt>
                <c:pt idx="5585">
                  <c:v>42968.803055555552</c:v>
                </c:pt>
                <c:pt idx="5586">
                  <c:v>42968.844606481478</c:v>
                </c:pt>
                <c:pt idx="5587">
                  <c:v>42968.886400462958</c:v>
                </c:pt>
                <c:pt idx="5588">
                  <c:v>42968.927939814806</c:v>
                </c:pt>
                <c:pt idx="5589">
                  <c:v>42968.969733796293</c:v>
                </c:pt>
                <c:pt idx="5590">
                  <c:v>42969.011273148149</c:v>
                </c:pt>
                <c:pt idx="5591">
                  <c:v>42969.053055555552</c:v>
                </c:pt>
                <c:pt idx="5592">
                  <c:v>42969.094606481478</c:v>
                </c:pt>
                <c:pt idx="5593">
                  <c:v>42969.136388888888</c:v>
                </c:pt>
                <c:pt idx="5594">
                  <c:v>42969.177939814806</c:v>
                </c:pt>
                <c:pt idx="5595">
                  <c:v>42969.219768518517</c:v>
                </c:pt>
                <c:pt idx="5596">
                  <c:v>42969.261284722219</c:v>
                </c:pt>
                <c:pt idx="5597">
                  <c:v>42969.303067129629</c:v>
                </c:pt>
                <c:pt idx="5598">
                  <c:v>42969.344618055547</c:v>
                </c:pt>
                <c:pt idx="5599">
                  <c:v>42969.386400462958</c:v>
                </c:pt>
                <c:pt idx="5600">
                  <c:v>42969.427951388891</c:v>
                </c:pt>
                <c:pt idx="5601">
                  <c:v>42969.469733796293</c:v>
                </c:pt>
                <c:pt idx="5602">
                  <c:v>42969.511284722219</c:v>
                </c:pt>
                <c:pt idx="5603">
                  <c:v>42969.553067129629</c:v>
                </c:pt>
                <c:pt idx="5604">
                  <c:v>42969.594641203701</c:v>
                </c:pt>
                <c:pt idx="5605">
                  <c:v>42969.636423611111</c:v>
                </c:pt>
                <c:pt idx="5606">
                  <c:v>42969.677974537037</c:v>
                </c:pt>
                <c:pt idx="5607">
                  <c:v>42969.719814814824</c:v>
                </c:pt>
                <c:pt idx="5608">
                  <c:v>42969.761377314811</c:v>
                </c:pt>
                <c:pt idx="5609">
                  <c:v>42969.803171296298</c:v>
                </c:pt>
                <c:pt idx="5610">
                  <c:v>42969.844710648147</c:v>
                </c:pt>
                <c:pt idx="5611">
                  <c:v>42969.886493055557</c:v>
                </c:pt>
                <c:pt idx="5612">
                  <c:v>42969.928043981483</c:v>
                </c:pt>
                <c:pt idx="5613">
                  <c:v>42969.969826388893</c:v>
                </c:pt>
                <c:pt idx="5614">
                  <c:v>42970.011377314811</c:v>
                </c:pt>
                <c:pt idx="5615">
                  <c:v>42970.053206018521</c:v>
                </c:pt>
                <c:pt idx="5616">
                  <c:v>42970.094722222217</c:v>
                </c:pt>
                <c:pt idx="5617">
                  <c:v>42970.136504629627</c:v>
                </c:pt>
                <c:pt idx="5618">
                  <c:v>42970.178055555552</c:v>
                </c:pt>
                <c:pt idx="5619">
                  <c:v>42970.219837962963</c:v>
                </c:pt>
                <c:pt idx="5620">
                  <c:v>42970.261388888888</c:v>
                </c:pt>
                <c:pt idx="5621">
                  <c:v>42970.303171296298</c:v>
                </c:pt>
                <c:pt idx="5622">
                  <c:v>42970.344722222217</c:v>
                </c:pt>
                <c:pt idx="5623">
                  <c:v>42970.386504629627</c:v>
                </c:pt>
                <c:pt idx="5624">
                  <c:v>42970.428055555552</c:v>
                </c:pt>
                <c:pt idx="5625">
                  <c:v>42970.469837962963</c:v>
                </c:pt>
                <c:pt idx="5626">
                  <c:v>42970.511388888888</c:v>
                </c:pt>
                <c:pt idx="5627">
                  <c:v>42970.553182870368</c:v>
                </c:pt>
                <c:pt idx="5628">
                  <c:v>42970.59474537037</c:v>
                </c:pt>
                <c:pt idx="5629">
                  <c:v>42970.63653935185</c:v>
                </c:pt>
                <c:pt idx="5630">
                  <c:v>42970.678078703713</c:v>
                </c:pt>
                <c:pt idx="5631">
                  <c:v>42970.719930555562</c:v>
                </c:pt>
                <c:pt idx="5632">
                  <c:v>42970.761504629627</c:v>
                </c:pt>
                <c:pt idx="5633">
                  <c:v>42970.803287037037</c:v>
                </c:pt>
                <c:pt idx="5634">
                  <c:v>42970.844837962963</c:v>
                </c:pt>
                <c:pt idx="5635">
                  <c:v>42970.886620370373</c:v>
                </c:pt>
                <c:pt idx="5636">
                  <c:v>42970.928171296298</c:v>
                </c:pt>
                <c:pt idx="5637">
                  <c:v>42970.97</c:v>
                </c:pt>
                <c:pt idx="5638">
                  <c:v>42971.011516203696</c:v>
                </c:pt>
                <c:pt idx="5639">
                  <c:v>42971.053298611107</c:v>
                </c:pt>
                <c:pt idx="5640">
                  <c:v>42971.094849537039</c:v>
                </c:pt>
                <c:pt idx="5641">
                  <c:v>42971.136631944442</c:v>
                </c:pt>
                <c:pt idx="5642">
                  <c:v>42971.178182870368</c:v>
                </c:pt>
                <c:pt idx="5643">
                  <c:v>42971.219965277778</c:v>
                </c:pt>
                <c:pt idx="5644">
                  <c:v>42971.261516203696</c:v>
                </c:pt>
                <c:pt idx="5645">
                  <c:v>42971.303298611107</c:v>
                </c:pt>
                <c:pt idx="5646">
                  <c:v>42971.344849537039</c:v>
                </c:pt>
                <c:pt idx="5647">
                  <c:v>42971.386631944442</c:v>
                </c:pt>
                <c:pt idx="5648">
                  <c:v>42971.428182870368</c:v>
                </c:pt>
                <c:pt idx="5649">
                  <c:v>42971.469976851848</c:v>
                </c:pt>
                <c:pt idx="5650">
                  <c:v>42971.511516203696</c:v>
                </c:pt>
                <c:pt idx="5651">
                  <c:v>42971.553310185183</c:v>
                </c:pt>
                <c:pt idx="5652">
                  <c:v>42971.594849537039</c:v>
                </c:pt>
                <c:pt idx="5653">
                  <c:v>42971.636631944442</c:v>
                </c:pt>
                <c:pt idx="5654">
                  <c:v>42971.678182870368</c:v>
                </c:pt>
                <c:pt idx="5655">
                  <c:v>42971.720023148147</c:v>
                </c:pt>
                <c:pt idx="5656">
                  <c:v>42971.76158564815</c:v>
                </c:pt>
                <c:pt idx="5657">
                  <c:v>42971.803252314807</c:v>
                </c:pt>
                <c:pt idx="5658">
                  <c:v>42971.845034722217</c:v>
                </c:pt>
                <c:pt idx="5659">
                  <c:v>42971.88658564815</c:v>
                </c:pt>
                <c:pt idx="5660">
                  <c:v>42971.928252314807</c:v>
                </c:pt>
                <c:pt idx="5661">
                  <c:v>42971.970034722217</c:v>
                </c:pt>
                <c:pt idx="5662">
                  <c:v>42972.01158564815</c:v>
                </c:pt>
                <c:pt idx="5663">
                  <c:v>42972.053252314807</c:v>
                </c:pt>
                <c:pt idx="5664">
                  <c:v>42972.095046296286</c:v>
                </c:pt>
                <c:pt idx="5665">
                  <c:v>42972.13658564815</c:v>
                </c:pt>
                <c:pt idx="5666">
                  <c:v>42972.178252314807</c:v>
                </c:pt>
                <c:pt idx="5667">
                  <c:v>42972.220034722217</c:v>
                </c:pt>
                <c:pt idx="5668">
                  <c:v>42972.26158564815</c:v>
                </c:pt>
                <c:pt idx="5669">
                  <c:v>42972.303252314807</c:v>
                </c:pt>
                <c:pt idx="5670">
                  <c:v>42972.345081018517</c:v>
                </c:pt>
                <c:pt idx="5671">
                  <c:v>42972.386597222219</c:v>
                </c:pt>
                <c:pt idx="5672">
                  <c:v>42972.428379629629</c:v>
                </c:pt>
                <c:pt idx="5673">
                  <c:v>42972.469930555562</c:v>
                </c:pt>
                <c:pt idx="5674">
                  <c:v>42972.511712962973</c:v>
                </c:pt>
                <c:pt idx="5675">
                  <c:v>42972.553263888891</c:v>
                </c:pt>
                <c:pt idx="5676">
                  <c:v>42972.595069444447</c:v>
                </c:pt>
                <c:pt idx="5677">
                  <c:v>42972.636620370373</c:v>
                </c:pt>
                <c:pt idx="5678">
                  <c:v>42972.678402777783</c:v>
                </c:pt>
                <c:pt idx="5679">
                  <c:v>42972.720023148147</c:v>
                </c:pt>
                <c:pt idx="5680">
                  <c:v>42972.761828703697</c:v>
                </c:pt>
                <c:pt idx="5681">
                  <c:v>42972.803379629629</c:v>
                </c:pt>
                <c:pt idx="5682">
                  <c:v>42972.845173611109</c:v>
                </c:pt>
                <c:pt idx="5683">
                  <c:v>42972.886712962973</c:v>
                </c:pt>
                <c:pt idx="5684">
                  <c:v>42972.928506944438</c:v>
                </c:pt>
                <c:pt idx="5685">
                  <c:v>42972.970046296286</c:v>
                </c:pt>
                <c:pt idx="5686">
                  <c:v>42973.011828703697</c:v>
                </c:pt>
                <c:pt idx="5687">
                  <c:v>42973.053379629629</c:v>
                </c:pt>
                <c:pt idx="5688">
                  <c:v>42973.09516203704</c:v>
                </c:pt>
                <c:pt idx="5689">
                  <c:v>42973.136712962973</c:v>
                </c:pt>
                <c:pt idx="5690">
                  <c:v>42973.178541666668</c:v>
                </c:pt>
                <c:pt idx="5691">
                  <c:v>42973.220057870371</c:v>
                </c:pt>
                <c:pt idx="5692">
                  <c:v>42973.261840277781</c:v>
                </c:pt>
                <c:pt idx="5693">
                  <c:v>42973.303391203714</c:v>
                </c:pt>
                <c:pt idx="5694">
                  <c:v>42973.345173611109</c:v>
                </c:pt>
                <c:pt idx="5695">
                  <c:v>42973.386724537027</c:v>
                </c:pt>
                <c:pt idx="5696">
                  <c:v>42973.428506944438</c:v>
                </c:pt>
                <c:pt idx="5697">
                  <c:v>42973.470057870371</c:v>
                </c:pt>
                <c:pt idx="5698">
                  <c:v>42973.511840277781</c:v>
                </c:pt>
                <c:pt idx="5699">
                  <c:v>42973.553391203714</c:v>
                </c:pt>
                <c:pt idx="5700">
                  <c:v>42973.595185185193</c:v>
                </c:pt>
                <c:pt idx="5701">
                  <c:v>42973.636724537027</c:v>
                </c:pt>
                <c:pt idx="5702">
                  <c:v>42973.678518518522</c:v>
                </c:pt>
                <c:pt idx="5703">
                  <c:v>42973.720104166663</c:v>
                </c:pt>
                <c:pt idx="5704">
                  <c:v>42973.761793981481</c:v>
                </c:pt>
                <c:pt idx="5705">
                  <c:v>42973.803576388891</c:v>
                </c:pt>
                <c:pt idx="5706">
                  <c:v>42973.845127314817</c:v>
                </c:pt>
                <c:pt idx="5707">
                  <c:v>42973.886793981481</c:v>
                </c:pt>
                <c:pt idx="5708">
                  <c:v>42973.928576388891</c:v>
                </c:pt>
                <c:pt idx="5709">
                  <c:v>42973.970173611109</c:v>
                </c:pt>
                <c:pt idx="5710">
                  <c:v>42974.011805555558</c:v>
                </c:pt>
                <c:pt idx="5711">
                  <c:v>42974.053587962961</c:v>
                </c:pt>
                <c:pt idx="5712">
                  <c:v>42974.095138888893</c:v>
                </c:pt>
                <c:pt idx="5713">
                  <c:v>42974.136805555558</c:v>
                </c:pt>
                <c:pt idx="5714">
                  <c:v>42974.178587962961</c:v>
                </c:pt>
                <c:pt idx="5715">
                  <c:v>42974.220138888893</c:v>
                </c:pt>
                <c:pt idx="5716">
                  <c:v>42974.261805555558</c:v>
                </c:pt>
                <c:pt idx="5717">
                  <c:v>42974.303587962961</c:v>
                </c:pt>
                <c:pt idx="5718">
                  <c:v>42974.345138888893</c:v>
                </c:pt>
                <c:pt idx="5719">
                  <c:v>42974.386805555558</c:v>
                </c:pt>
                <c:pt idx="5720">
                  <c:v>42974.428599537037</c:v>
                </c:pt>
                <c:pt idx="5721">
                  <c:v>42974.470138888893</c:v>
                </c:pt>
                <c:pt idx="5722">
                  <c:v>42974.511805555558</c:v>
                </c:pt>
                <c:pt idx="5723">
                  <c:v>42974.553587962961</c:v>
                </c:pt>
                <c:pt idx="5724">
                  <c:v>42974.59516203704</c:v>
                </c:pt>
                <c:pt idx="5725">
                  <c:v>42974.636967592603</c:v>
                </c:pt>
                <c:pt idx="5726">
                  <c:v>42974.678483796299</c:v>
                </c:pt>
                <c:pt idx="5727">
                  <c:v>42974.720277777778</c:v>
                </c:pt>
                <c:pt idx="5728">
                  <c:v>42974.76190972222</c:v>
                </c:pt>
                <c:pt idx="5729">
                  <c:v>42974.803680555553</c:v>
                </c:pt>
                <c:pt idx="5730">
                  <c:v>42974.845243055563</c:v>
                </c:pt>
                <c:pt idx="5731">
                  <c:v>42974.887025462973</c:v>
                </c:pt>
                <c:pt idx="5732">
                  <c:v>42974.928576388891</c:v>
                </c:pt>
                <c:pt idx="5733">
                  <c:v>42974.970358796287</c:v>
                </c:pt>
                <c:pt idx="5734">
                  <c:v>42975.01190972222</c:v>
                </c:pt>
                <c:pt idx="5735">
                  <c:v>42975.05369212963</c:v>
                </c:pt>
                <c:pt idx="5736">
                  <c:v>42975.095243055563</c:v>
                </c:pt>
                <c:pt idx="5737">
                  <c:v>42975.137037037042</c:v>
                </c:pt>
                <c:pt idx="5738">
                  <c:v>42975.178576388891</c:v>
                </c:pt>
                <c:pt idx="5739">
                  <c:v>42975.220370370371</c:v>
                </c:pt>
                <c:pt idx="5740">
                  <c:v>42975.26190972222</c:v>
                </c:pt>
                <c:pt idx="5741">
                  <c:v>42975.30369212963</c:v>
                </c:pt>
                <c:pt idx="5742">
                  <c:v>42975.345243055563</c:v>
                </c:pt>
                <c:pt idx="5743">
                  <c:v>42975.387025462973</c:v>
                </c:pt>
                <c:pt idx="5744">
                  <c:v>42975.428576388891</c:v>
                </c:pt>
                <c:pt idx="5745">
                  <c:v>42975.470405092587</c:v>
                </c:pt>
                <c:pt idx="5746">
                  <c:v>42975.511921296304</c:v>
                </c:pt>
                <c:pt idx="5747">
                  <c:v>42975.553703703707</c:v>
                </c:pt>
                <c:pt idx="5748">
                  <c:v>42975.595277777778</c:v>
                </c:pt>
                <c:pt idx="5749">
                  <c:v>42975.637060185189</c:v>
                </c:pt>
                <c:pt idx="5750">
                  <c:v>42975.678611111107</c:v>
                </c:pt>
                <c:pt idx="5751">
                  <c:v>42975.720451388886</c:v>
                </c:pt>
                <c:pt idx="5752">
                  <c:v>42975.762013888889</c:v>
                </c:pt>
                <c:pt idx="5753">
                  <c:v>42975.803796296299</c:v>
                </c:pt>
                <c:pt idx="5754">
                  <c:v>42975.845347222217</c:v>
                </c:pt>
                <c:pt idx="5755">
                  <c:v>42975.887141203697</c:v>
                </c:pt>
                <c:pt idx="5756">
                  <c:v>42975.928680555553</c:v>
                </c:pt>
                <c:pt idx="5757">
                  <c:v>42975.970347222217</c:v>
                </c:pt>
                <c:pt idx="5758">
                  <c:v>42976.012129629627</c:v>
                </c:pt>
                <c:pt idx="5759">
                  <c:v>42976.053680555553</c:v>
                </c:pt>
                <c:pt idx="5760">
                  <c:v>42976.095347222217</c:v>
                </c:pt>
                <c:pt idx="5761">
                  <c:v>42976.137129629627</c:v>
                </c:pt>
                <c:pt idx="5762">
                  <c:v>42976.178726851853</c:v>
                </c:pt>
                <c:pt idx="5763">
                  <c:v>42976.22047453704</c:v>
                </c:pt>
                <c:pt idx="5764">
                  <c:v>42976.262025462973</c:v>
                </c:pt>
                <c:pt idx="5765">
                  <c:v>42976.303796296299</c:v>
                </c:pt>
                <c:pt idx="5766">
                  <c:v>42976.345358796287</c:v>
                </c:pt>
                <c:pt idx="5767">
                  <c:v>42976.387141203697</c:v>
                </c:pt>
                <c:pt idx="5768">
                  <c:v>42976.42869212963</c:v>
                </c:pt>
                <c:pt idx="5769">
                  <c:v>42976.47047453704</c:v>
                </c:pt>
                <c:pt idx="5770">
                  <c:v>42976.512025462973</c:v>
                </c:pt>
                <c:pt idx="5771">
                  <c:v>42976.553807870368</c:v>
                </c:pt>
                <c:pt idx="5772">
                  <c:v>42976.595381944448</c:v>
                </c:pt>
                <c:pt idx="5773">
                  <c:v>42976.637048611112</c:v>
                </c:pt>
                <c:pt idx="5774">
                  <c:v>42976.678842592592</c:v>
                </c:pt>
                <c:pt idx="5775">
                  <c:v>42976.720416666663</c:v>
                </c:pt>
                <c:pt idx="5776">
                  <c:v>42976.762141203697</c:v>
                </c:pt>
                <c:pt idx="5777">
                  <c:v>42976.803923611107</c:v>
                </c:pt>
                <c:pt idx="5778">
                  <c:v>42976.84547453704</c:v>
                </c:pt>
                <c:pt idx="5779">
                  <c:v>42976.887141203697</c:v>
                </c:pt>
                <c:pt idx="5780">
                  <c:v>42976.928923611107</c:v>
                </c:pt>
                <c:pt idx="5781">
                  <c:v>42976.970520833333</c:v>
                </c:pt>
                <c:pt idx="5782">
                  <c:v>42977.012152777781</c:v>
                </c:pt>
                <c:pt idx="5783">
                  <c:v>42977.053935185177</c:v>
                </c:pt>
                <c:pt idx="5784">
                  <c:v>42977.095486111109</c:v>
                </c:pt>
                <c:pt idx="5785">
                  <c:v>42977.137152777781</c:v>
                </c:pt>
                <c:pt idx="5786">
                  <c:v>42977.178935185177</c:v>
                </c:pt>
                <c:pt idx="5787">
                  <c:v>42977.220486111109</c:v>
                </c:pt>
                <c:pt idx="5788">
                  <c:v>42977.262152777781</c:v>
                </c:pt>
                <c:pt idx="5789">
                  <c:v>42977.303935185177</c:v>
                </c:pt>
                <c:pt idx="5790">
                  <c:v>42977.345486111109</c:v>
                </c:pt>
                <c:pt idx="5791">
                  <c:v>42977.387152777781</c:v>
                </c:pt>
                <c:pt idx="5792">
                  <c:v>42977.428946759261</c:v>
                </c:pt>
                <c:pt idx="5793">
                  <c:v>42977.470486111109</c:v>
                </c:pt>
                <c:pt idx="5794">
                  <c:v>42977.512152777781</c:v>
                </c:pt>
                <c:pt idx="5795">
                  <c:v>42977.553935185177</c:v>
                </c:pt>
                <c:pt idx="5796">
                  <c:v>42977.595509259263</c:v>
                </c:pt>
                <c:pt idx="5797">
                  <c:v>42977.637199074074</c:v>
                </c:pt>
                <c:pt idx="5798">
                  <c:v>42977.678946759261</c:v>
                </c:pt>
                <c:pt idx="5799">
                  <c:v>42977.720543981479</c:v>
                </c:pt>
                <c:pt idx="5800">
                  <c:v>42977.762245370373</c:v>
                </c:pt>
                <c:pt idx="5801">
                  <c:v>42977.804027777784</c:v>
                </c:pt>
                <c:pt idx="5802">
                  <c:v>42977.845590277779</c:v>
                </c:pt>
                <c:pt idx="5803">
                  <c:v>42977.887256944443</c:v>
                </c:pt>
                <c:pt idx="5804">
                  <c:v>42977.929039351853</c:v>
                </c:pt>
                <c:pt idx="5805">
                  <c:v>42977.970590277779</c:v>
                </c:pt>
                <c:pt idx="5806">
                  <c:v>42978.012256944443</c:v>
                </c:pt>
                <c:pt idx="5807">
                  <c:v>42978.054050925923</c:v>
                </c:pt>
                <c:pt idx="5808">
                  <c:v>42978.095590277779</c:v>
                </c:pt>
                <c:pt idx="5809">
                  <c:v>42978.137256944443</c:v>
                </c:pt>
                <c:pt idx="5810">
                  <c:v>42978.179039351853</c:v>
                </c:pt>
                <c:pt idx="5811">
                  <c:v>42978.220590277779</c:v>
                </c:pt>
                <c:pt idx="5812">
                  <c:v>42978.262256944443</c:v>
                </c:pt>
                <c:pt idx="5813">
                  <c:v>42978.304085648153</c:v>
                </c:pt>
                <c:pt idx="5814">
                  <c:v>42978.345601851863</c:v>
                </c:pt>
                <c:pt idx="5815">
                  <c:v>42978.38726851852</c:v>
                </c:pt>
                <c:pt idx="5816">
                  <c:v>42978.429039351853</c:v>
                </c:pt>
                <c:pt idx="5817">
                  <c:v>42978.470601851863</c:v>
                </c:pt>
                <c:pt idx="5818">
                  <c:v>42978.51226851852</c:v>
                </c:pt>
                <c:pt idx="5819">
                  <c:v>42978.554050925923</c:v>
                </c:pt>
                <c:pt idx="5820">
                  <c:v>42978.595625000002</c:v>
                </c:pt>
                <c:pt idx="5821">
                  <c:v>42978.637291666673</c:v>
                </c:pt>
                <c:pt idx="5822">
                  <c:v>42978.679085648153</c:v>
                </c:pt>
                <c:pt idx="5823">
                  <c:v>42978.720659722218</c:v>
                </c:pt>
                <c:pt idx="5824">
                  <c:v>42978.762361111112</c:v>
                </c:pt>
                <c:pt idx="5825">
                  <c:v>42978.804027777784</c:v>
                </c:pt>
                <c:pt idx="5826">
                  <c:v>42978.845810185187</c:v>
                </c:pt>
                <c:pt idx="5827">
                  <c:v>42978.887361111112</c:v>
                </c:pt>
                <c:pt idx="5828">
                  <c:v>42978.929027777784</c:v>
                </c:pt>
                <c:pt idx="5829">
                  <c:v>42978.970694444448</c:v>
                </c:pt>
                <c:pt idx="5830">
                  <c:v>42979.012407407397</c:v>
                </c:pt>
                <c:pt idx="5831">
                  <c:v>42979.054155092592</c:v>
                </c:pt>
                <c:pt idx="5832">
                  <c:v>42979.095706018517</c:v>
                </c:pt>
                <c:pt idx="5833">
                  <c:v>42979.137372685182</c:v>
                </c:pt>
                <c:pt idx="5834">
                  <c:v>42979.179039351853</c:v>
                </c:pt>
                <c:pt idx="5835">
                  <c:v>42979.220821759263</c:v>
                </c:pt>
                <c:pt idx="5836">
                  <c:v>42979.262372685182</c:v>
                </c:pt>
                <c:pt idx="5837">
                  <c:v>42979.304039351853</c:v>
                </c:pt>
                <c:pt idx="5838">
                  <c:v>42979.345706018517</c:v>
                </c:pt>
                <c:pt idx="5839">
                  <c:v>42979.387488425928</c:v>
                </c:pt>
                <c:pt idx="5840">
                  <c:v>42979.429039351853</c:v>
                </c:pt>
                <c:pt idx="5841">
                  <c:v>42979.470706018517</c:v>
                </c:pt>
                <c:pt idx="5842">
                  <c:v>42979.512372685182</c:v>
                </c:pt>
                <c:pt idx="5843">
                  <c:v>42979.554166666669</c:v>
                </c:pt>
                <c:pt idx="5844">
                  <c:v>42979.595706018517</c:v>
                </c:pt>
                <c:pt idx="5845">
                  <c:v>42979.637372685182</c:v>
                </c:pt>
                <c:pt idx="5846">
                  <c:v>42979.679039351853</c:v>
                </c:pt>
                <c:pt idx="5847">
                  <c:v>42979.720868055563</c:v>
                </c:pt>
                <c:pt idx="5848">
                  <c:v>42979.762488425928</c:v>
                </c:pt>
                <c:pt idx="5849">
                  <c:v>42979.804120370369</c:v>
                </c:pt>
                <c:pt idx="5850">
                  <c:v>42979.84578703704</c:v>
                </c:pt>
                <c:pt idx="5851">
                  <c:v>42979.887557870366</c:v>
                </c:pt>
                <c:pt idx="5852">
                  <c:v>42979.929120370369</c:v>
                </c:pt>
                <c:pt idx="5853">
                  <c:v>42979.97078703704</c:v>
                </c:pt>
                <c:pt idx="5854">
                  <c:v>42980.012453703697</c:v>
                </c:pt>
                <c:pt idx="5855">
                  <c:v>42980.054236111107</c:v>
                </c:pt>
                <c:pt idx="5856">
                  <c:v>42980.09578703704</c:v>
                </c:pt>
                <c:pt idx="5857">
                  <c:v>42980.137453703697</c:v>
                </c:pt>
                <c:pt idx="5858">
                  <c:v>42980.179120370369</c:v>
                </c:pt>
                <c:pt idx="5859">
                  <c:v>42980.220914351848</c:v>
                </c:pt>
                <c:pt idx="5860">
                  <c:v>42980.262453703697</c:v>
                </c:pt>
                <c:pt idx="5861">
                  <c:v>42980.304120370369</c:v>
                </c:pt>
                <c:pt idx="5862">
                  <c:v>42980.345902777779</c:v>
                </c:pt>
                <c:pt idx="5863">
                  <c:v>42980.387569444443</c:v>
                </c:pt>
                <c:pt idx="5864">
                  <c:v>42980.429236111107</c:v>
                </c:pt>
                <c:pt idx="5865">
                  <c:v>42980.470949074072</c:v>
                </c:pt>
                <c:pt idx="5866">
                  <c:v>42980.51258101852</c:v>
                </c:pt>
                <c:pt idx="5867">
                  <c:v>42980.554247685177</c:v>
                </c:pt>
                <c:pt idx="5868">
                  <c:v>42980.595914351848</c:v>
                </c:pt>
                <c:pt idx="5869">
                  <c:v>42980.63758101852</c:v>
                </c:pt>
                <c:pt idx="5870">
                  <c:v>42980.679247685177</c:v>
                </c:pt>
                <c:pt idx="5871">
                  <c:v>42980.720960648148</c:v>
                </c:pt>
                <c:pt idx="5872">
                  <c:v>42980.762650462973</c:v>
                </c:pt>
                <c:pt idx="5873">
                  <c:v>42980.80431712963</c:v>
                </c:pt>
                <c:pt idx="5874">
                  <c:v>42980.845983796287</c:v>
                </c:pt>
                <c:pt idx="5875">
                  <c:v>42980.887650462973</c:v>
                </c:pt>
                <c:pt idx="5876">
                  <c:v>42980.92931712963</c:v>
                </c:pt>
                <c:pt idx="5877">
                  <c:v>42980.970983796287</c:v>
                </c:pt>
                <c:pt idx="5878">
                  <c:v>42981.012650462973</c:v>
                </c:pt>
                <c:pt idx="5879">
                  <c:v>42981.05431712963</c:v>
                </c:pt>
                <c:pt idx="5880">
                  <c:v>42981.095983796287</c:v>
                </c:pt>
                <c:pt idx="5881">
                  <c:v>42981.137650462973</c:v>
                </c:pt>
                <c:pt idx="5882">
                  <c:v>42981.17931712963</c:v>
                </c:pt>
                <c:pt idx="5883">
                  <c:v>42981.220983796287</c:v>
                </c:pt>
                <c:pt idx="5884">
                  <c:v>42981.262650462973</c:v>
                </c:pt>
                <c:pt idx="5885">
                  <c:v>42981.30431712963</c:v>
                </c:pt>
                <c:pt idx="5886">
                  <c:v>42981.345983796287</c:v>
                </c:pt>
                <c:pt idx="5887">
                  <c:v>42981.387650462973</c:v>
                </c:pt>
                <c:pt idx="5888">
                  <c:v>42981.42931712963</c:v>
                </c:pt>
                <c:pt idx="5889">
                  <c:v>42981.470983796287</c:v>
                </c:pt>
                <c:pt idx="5890">
                  <c:v>42981.512650462973</c:v>
                </c:pt>
                <c:pt idx="5891">
                  <c:v>42981.55431712963</c:v>
                </c:pt>
                <c:pt idx="5892">
                  <c:v>42981.596006944441</c:v>
                </c:pt>
                <c:pt idx="5893">
                  <c:v>42981.637673611112</c:v>
                </c:pt>
                <c:pt idx="5894">
                  <c:v>42981.679340277777</c:v>
                </c:pt>
                <c:pt idx="5895">
                  <c:v>42981.721030092587</c:v>
                </c:pt>
                <c:pt idx="5896">
                  <c:v>42981.762754629628</c:v>
                </c:pt>
                <c:pt idx="5897">
                  <c:v>42981.8044212963</c:v>
                </c:pt>
                <c:pt idx="5898">
                  <c:v>42981.846087962957</c:v>
                </c:pt>
                <c:pt idx="5899">
                  <c:v>42981.887754629628</c:v>
                </c:pt>
                <c:pt idx="5900">
                  <c:v>42981.9294212963</c:v>
                </c:pt>
                <c:pt idx="5901">
                  <c:v>42981.971087962957</c:v>
                </c:pt>
                <c:pt idx="5902">
                  <c:v>42982.012754629628</c:v>
                </c:pt>
                <c:pt idx="5903">
                  <c:v>42982.0544212963</c:v>
                </c:pt>
                <c:pt idx="5904">
                  <c:v>42982.096087962957</c:v>
                </c:pt>
                <c:pt idx="5905">
                  <c:v>42982.137754629628</c:v>
                </c:pt>
                <c:pt idx="5906">
                  <c:v>42982.1794212963</c:v>
                </c:pt>
                <c:pt idx="5907">
                  <c:v>42982.221087962957</c:v>
                </c:pt>
                <c:pt idx="5908">
                  <c:v>42982.262754629628</c:v>
                </c:pt>
                <c:pt idx="5909">
                  <c:v>42982.3044212963</c:v>
                </c:pt>
                <c:pt idx="5910">
                  <c:v>42982.346087962957</c:v>
                </c:pt>
                <c:pt idx="5911">
                  <c:v>42982.387754629628</c:v>
                </c:pt>
                <c:pt idx="5912">
                  <c:v>42982.4294212963</c:v>
                </c:pt>
                <c:pt idx="5913">
                  <c:v>42982.471087962957</c:v>
                </c:pt>
                <c:pt idx="5914">
                  <c:v>42982.512754629628</c:v>
                </c:pt>
                <c:pt idx="5915">
                  <c:v>42982.5544212963</c:v>
                </c:pt>
                <c:pt idx="5916">
                  <c:v>42982.59611111111</c:v>
                </c:pt>
                <c:pt idx="5917">
                  <c:v>42982.637777777767</c:v>
                </c:pt>
                <c:pt idx="5918">
                  <c:v>42982.679444444453</c:v>
                </c:pt>
                <c:pt idx="5919">
                  <c:v>42982.721168981479</c:v>
                </c:pt>
                <c:pt idx="5920">
                  <c:v>42982.76284722222</c:v>
                </c:pt>
                <c:pt idx="5921">
                  <c:v>42982.804513888892</c:v>
                </c:pt>
                <c:pt idx="5922">
                  <c:v>42982.846180555563</c:v>
                </c:pt>
                <c:pt idx="5923">
                  <c:v>42982.88784722222</c:v>
                </c:pt>
                <c:pt idx="5924">
                  <c:v>42982.929513888892</c:v>
                </c:pt>
                <c:pt idx="5925">
                  <c:v>42982.971180555563</c:v>
                </c:pt>
                <c:pt idx="5926">
                  <c:v>42983.01284722222</c:v>
                </c:pt>
                <c:pt idx="5927">
                  <c:v>42983.054513888892</c:v>
                </c:pt>
                <c:pt idx="5928">
                  <c:v>42983.096180555563</c:v>
                </c:pt>
                <c:pt idx="5929">
                  <c:v>42983.13784722222</c:v>
                </c:pt>
                <c:pt idx="5930">
                  <c:v>42983.179513888892</c:v>
                </c:pt>
                <c:pt idx="5931">
                  <c:v>42983.221180555563</c:v>
                </c:pt>
                <c:pt idx="5932">
                  <c:v>42983.26284722222</c:v>
                </c:pt>
                <c:pt idx="5933">
                  <c:v>42983.304513888892</c:v>
                </c:pt>
                <c:pt idx="5934">
                  <c:v>42983.346180555563</c:v>
                </c:pt>
                <c:pt idx="5935">
                  <c:v>42983.38784722222</c:v>
                </c:pt>
                <c:pt idx="5936">
                  <c:v>42983.429513888892</c:v>
                </c:pt>
                <c:pt idx="5937">
                  <c:v>42983.471180555563</c:v>
                </c:pt>
                <c:pt idx="5938">
                  <c:v>42983.51284722222</c:v>
                </c:pt>
                <c:pt idx="5939">
                  <c:v>42983.554513888892</c:v>
                </c:pt>
                <c:pt idx="5940">
                  <c:v>42983.596203703702</c:v>
                </c:pt>
                <c:pt idx="5941">
                  <c:v>42983.637870370367</c:v>
                </c:pt>
                <c:pt idx="5942">
                  <c:v>42983.679537037038</c:v>
                </c:pt>
                <c:pt idx="5943">
                  <c:v>42983.721203703702</c:v>
                </c:pt>
                <c:pt idx="5944">
                  <c:v>42983.762881944444</c:v>
                </c:pt>
                <c:pt idx="5945">
                  <c:v>42983.804548611108</c:v>
                </c:pt>
                <c:pt idx="5946">
                  <c:v>42983.846215277779</c:v>
                </c:pt>
                <c:pt idx="5947">
                  <c:v>42983.887881944444</c:v>
                </c:pt>
                <c:pt idx="5948">
                  <c:v>42983.929548611108</c:v>
                </c:pt>
                <c:pt idx="5949">
                  <c:v>42983.971215277779</c:v>
                </c:pt>
                <c:pt idx="5950">
                  <c:v>42984.012881944444</c:v>
                </c:pt>
                <c:pt idx="5951">
                  <c:v>42984.054548611108</c:v>
                </c:pt>
                <c:pt idx="5952">
                  <c:v>42984.096215277779</c:v>
                </c:pt>
                <c:pt idx="5953">
                  <c:v>42984.137766203698</c:v>
                </c:pt>
                <c:pt idx="5954">
                  <c:v>42984.179548611108</c:v>
                </c:pt>
                <c:pt idx="5955">
                  <c:v>42984.221099537041</c:v>
                </c:pt>
                <c:pt idx="5956">
                  <c:v>42984.262881944444</c:v>
                </c:pt>
                <c:pt idx="5957">
                  <c:v>42984.304432870369</c:v>
                </c:pt>
                <c:pt idx="5958">
                  <c:v>42984.346215277779</c:v>
                </c:pt>
                <c:pt idx="5959">
                  <c:v>42984.387766203698</c:v>
                </c:pt>
                <c:pt idx="5960">
                  <c:v>42984.429560185177</c:v>
                </c:pt>
                <c:pt idx="5961">
                  <c:v>42984.471099537041</c:v>
                </c:pt>
                <c:pt idx="5962">
                  <c:v>42984.51289351852</c:v>
                </c:pt>
                <c:pt idx="5963">
                  <c:v>42984.554432870369</c:v>
                </c:pt>
                <c:pt idx="5964">
                  <c:v>42984.596250000002</c:v>
                </c:pt>
                <c:pt idx="5965">
                  <c:v>42984.637789351851</c:v>
                </c:pt>
                <c:pt idx="5966">
                  <c:v>42984.679571759261</c:v>
                </c:pt>
                <c:pt idx="5967">
                  <c:v>42984.72115740741</c:v>
                </c:pt>
                <c:pt idx="5968">
                  <c:v>42984.763101851851</c:v>
                </c:pt>
                <c:pt idx="5969">
                  <c:v>42984.804652777777</c:v>
                </c:pt>
                <c:pt idx="5970">
                  <c:v>42984.846435185187</c:v>
                </c:pt>
                <c:pt idx="5971">
                  <c:v>42984.888032407413</c:v>
                </c:pt>
                <c:pt idx="5972">
                  <c:v>42984.929780092592</c:v>
                </c:pt>
                <c:pt idx="5973">
                  <c:v>42984.971331018518</c:v>
                </c:pt>
                <c:pt idx="5974">
                  <c:v>42985.013101851851</c:v>
                </c:pt>
                <c:pt idx="5975">
                  <c:v>42985.054664351846</c:v>
                </c:pt>
                <c:pt idx="5976">
                  <c:v>42985.096446759257</c:v>
                </c:pt>
                <c:pt idx="5977">
                  <c:v>42985.137997685182</c:v>
                </c:pt>
                <c:pt idx="5978">
                  <c:v>42985.179780092592</c:v>
                </c:pt>
                <c:pt idx="5979">
                  <c:v>42985.221331018518</c:v>
                </c:pt>
                <c:pt idx="5980">
                  <c:v>42985.263113425928</c:v>
                </c:pt>
                <c:pt idx="5981">
                  <c:v>42985.304664351846</c:v>
                </c:pt>
                <c:pt idx="5982">
                  <c:v>42985.346458333333</c:v>
                </c:pt>
                <c:pt idx="5983">
                  <c:v>42985.387997685182</c:v>
                </c:pt>
                <c:pt idx="5984">
                  <c:v>42985.429791666669</c:v>
                </c:pt>
                <c:pt idx="5985">
                  <c:v>42985.471331018518</c:v>
                </c:pt>
                <c:pt idx="5986">
                  <c:v>42985.513113425928</c:v>
                </c:pt>
                <c:pt idx="5987">
                  <c:v>42985.554664351846</c:v>
                </c:pt>
                <c:pt idx="5988">
                  <c:v>42985.596446759257</c:v>
                </c:pt>
                <c:pt idx="5989">
                  <c:v>42985.638043981482</c:v>
                </c:pt>
                <c:pt idx="5990">
                  <c:v>42985.679791666669</c:v>
                </c:pt>
                <c:pt idx="5991">
                  <c:v>42985.721400462957</c:v>
                </c:pt>
                <c:pt idx="5992">
                  <c:v>42985.763194444437</c:v>
                </c:pt>
                <c:pt idx="5993">
                  <c:v>42985.804745370369</c:v>
                </c:pt>
                <c:pt idx="5994">
                  <c:v>42985.84652777778</c:v>
                </c:pt>
                <c:pt idx="5995">
                  <c:v>42985.888078703712</c:v>
                </c:pt>
                <c:pt idx="5996">
                  <c:v>42985.929861111108</c:v>
                </c:pt>
                <c:pt idx="5997">
                  <c:v>42985.971412037034</c:v>
                </c:pt>
                <c:pt idx="5998">
                  <c:v>42986.013194444437</c:v>
                </c:pt>
                <c:pt idx="5999">
                  <c:v>42986.054745370369</c:v>
                </c:pt>
                <c:pt idx="6000">
                  <c:v>42986.09652777778</c:v>
                </c:pt>
                <c:pt idx="6001">
                  <c:v>42986.138078703712</c:v>
                </c:pt>
                <c:pt idx="6002">
                  <c:v>42986.179872685178</c:v>
                </c:pt>
                <c:pt idx="6003">
                  <c:v>42986.221412037034</c:v>
                </c:pt>
                <c:pt idx="6004">
                  <c:v>42986.263206018521</c:v>
                </c:pt>
                <c:pt idx="6005">
                  <c:v>42986.304745370369</c:v>
                </c:pt>
                <c:pt idx="6006">
                  <c:v>42986.34652777778</c:v>
                </c:pt>
                <c:pt idx="6007">
                  <c:v>42986.388078703712</c:v>
                </c:pt>
                <c:pt idx="6008">
                  <c:v>42986.429861111108</c:v>
                </c:pt>
                <c:pt idx="6009">
                  <c:v>42986.471412037034</c:v>
                </c:pt>
                <c:pt idx="6010">
                  <c:v>42986.513240740736</c:v>
                </c:pt>
                <c:pt idx="6011">
                  <c:v>42986.554756944453</c:v>
                </c:pt>
                <c:pt idx="6012">
                  <c:v>42986.59652777778</c:v>
                </c:pt>
                <c:pt idx="6013">
                  <c:v>42986.638101851851</c:v>
                </c:pt>
                <c:pt idx="6014">
                  <c:v>42986.679884259262</c:v>
                </c:pt>
                <c:pt idx="6015">
                  <c:v>42986.72148148148</c:v>
                </c:pt>
                <c:pt idx="6016">
                  <c:v>42986.763298611113</c:v>
                </c:pt>
                <c:pt idx="6017">
                  <c:v>42986.804837962962</c:v>
                </c:pt>
                <c:pt idx="6018">
                  <c:v>42986.846620370372</c:v>
                </c:pt>
                <c:pt idx="6019">
                  <c:v>42986.888171296298</c:v>
                </c:pt>
                <c:pt idx="6020">
                  <c:v>42986.929965277777</c:v>
                </c:pt>
                <c:pt idx="6021">
                  <c:v>42986.971504629633</c:v>
                </c:pt>
                <c:pt idx="6022">
                  <c:v>42987.013298611113</c:v>
                </c:pt>
                <c:pt idx="6023">
                  <c:v>42987.054837962962</c:v>
                </c:pt>
                <c:pt idx="6024">
                  <c:v>42987.096620370372</c:v>
                </c:pt>
                <c:pt idx="6025">
                  <c:v>42987.138171296298</c:v>
                </c:pt>
                <c:pt idx="6026">
                  <c:v>42987.1799537037</c:v>
                </c:pt>
                <c:pt idx="6027">
                  <c:v>42987.221504629633</c:v>
                </c:pt>
                <c:pt idx="6028">
                  <c:v>42987.263333333343</c:v>
                </c:pt>
                <c:pt idx="6029">
                  <c:v>42987.304849537039</c:v>
                </c:pt>
                <c:pt idx="6030">
                  <c:v>42987.346631944441</c:v>
                </c:pt>
                <c:pt idx="6031">
                  <c:v>42987.388182870367</c:v>
                </c:pt>
                <c:pt idx="6032">
                  <c:v>42987.429965277777</c:v>
                </c:pt>
                <c:pt idx="6033">
                  <c:v>42987.471516203703</c:v>
                </c:pt>
                <c:pt idx="6034">
                  <c:v>42987.513298611113</c:v>
                </c:pt>
                <c:pt idx="6035">
                  <c:v>42987.554849537039</c:v>
                </c:pt>
                <c:pt idx="6036">
                  <c:v>42987.596655092602</c:v>
                </c:pt>
                <c:pt idx="6037">
                  <c:v>42987.638206018521</c:v>
                </c:pt>
                <c:pt idx="6038">
                  <c:v>42987.68</c:v>
                </c:pt>
                <c:pt idx="6039">
                  <c:v>42987.721562500003</c:v>
                </c:pt>
                <c:pt idx="6040">
                  <c:v>42987.763425925928</c:v>
                </c:pt>
                <c:pt idx="6041">
                  <c:v>42987.804965277777</c:v>
                </c:pt>
                <c:pt idx="6042">
                  <c:v>42987.846759259257</c:v>
                </c:pt>
                <c:pt idx="6043">
                  <c:v>42987.888298611113</c:v>
                </c:pt>
                <c:pt idx="6044">
                  <c:v>42987.930081018523</c:v>
                </c:pt>
                <c:pt idx="6045">
                  <c:v>42987.971631944441</c:v>
                </c:pt>
                <c:pt idx="6046">
                  <c:v>42988.013414351852</c:v>
                </c:pt>
                <c:pt idx="6047">
                  <c:v>42988.054965277777</c:v>
                </c:pt>
                <c:pt idx="6048">
                  <c:v>42988.09679398148</c:v>
                </c:pt>
                <c:pt idx="6049">
                  <c:v>42988.138310185182</c:v>
                </c:pt>
                <c:pt idx="6050">
                  <c:v>42988.180092592593</c:v>
                </c:pt>
                <c:pt idx="6051">
                  <c:v>42988.221643518518</c:v>
                </c:pt>
                <c:pt idx="6052">
                  <c:v>42988.263425925928</c:v>
                </c:pt>
                <c:pt idx="6053">
                  <c:v>42988.304976851847</c:v>
                </c:pt>
                <c:pt idx="6054">
                  <c:v>42988.346759259257</c:v>
                </c:pt>
                <c:pt idx="6055">
                  <c:v>42988.388310185182</c:v>
                </c:pt>
                <c:pt idx="6056">
                  <c:v>42988.430092592593</c:v>
                </c:pt>
                <c:pt idx="6057">
                  <c:v>42988.471643518518</c:v>
                </c:pt>
                <c:pt idx="6058">
                  <c:v>42988.513425925928</c:v>
                </c:pt>
                <c:pt idx="6059">
                  <c:v>42988.554976851847</c:v>
                </c:pt>
                <c:pt idx="6060">
                  <c:v>42988.596782407411</c:v>
                </c:pt>
                <c:pt idx="6061">
                  <c:v>42988.638333333343</c:v>
                </c:pt>
                <c:pt idx="6062">
                  <c:v>42988.680127314823</c:v>
                </c:pt>
                <c:pt idx="6063">
                  <c:v>42988.721701388888</c:v>
                </c:pt>
                <c:pt idx="6064">
                  <c:v>42988.763541666667</c:v>
                </c:pt>
                <c:pt idx="6065">
                  <c:v>42988.805081018523</c:v>
                </c:pt>
                <c:pt idx="6066">
                  <c:v>42988.846875000003</c:v>
                </c:pt>
                <c:pt idx="6067">
                  <c:v>42988.888414351852</c:v>
                </c:pt>
                <c:pt idx="6068">
                  <c:v>42988.930196759262</c:v>
                </c:pt>
                <c:pt idx="6069">
                  <c:v>42988.971747685187</c:v>
                </c:pt>
                <c:pt idx="6070">
                  <c:v>42989.01353009259</c:v>
                </c:pt>
                <c:pt idx="6071">
                  <c:v>42989.055196759262</c:v>
                </c:pt>
                <c:pt idx="6072">
                  <c:v>42989.096909722219</c:v>
                </c:pt>
                <c:pt idx="6073">
                  <c:v>42989.138541666667</c:v>
                </c:pt>
                <c:pt idx="6074">
                  <c:v>42989.180208333331</c:v>
                </c:pt>
                <c:pt idx="6075">
                  <c:v>42989.221875000003</c:v>
                </c:pt>
                <c:pt idx="6076">
                  <c:v>42989.263541666667</c:v>
                </c:pt>
                <c:pt idx="6077">
                  <c:v>42989.305208333331</c:v>
                </c:pt>
                <c:pt idx="6078">
                  <c:v>42989.346875000003</c:v>
                </c:pt>
                <c:pt idx="6079">
                  <c:v>42989.388541666667</c:v>
                </c:pt>
                <c:pt idx="6080">
                  <c:v>42989.430208333331</c:v>
                </c:pt>
                <c:pt idx="6081">
                  <c:v>42989.471875000003</c:v>
                </c:pt>
                <c:pt idx="6082">
                  <c:v>42989.513541666667</c:v>
                </c:pt>
                <c:pt idx="6083">
                  <c:v>42989.555208333331</c:v>
                </c:pt>
                <c:pt idx="6084">
                  <c:v>42989.596875000003</c:v>
                </c:pt>
                <c:pt idx="6085">
                  <c:v>42989.638541666667</c:v>
                </c:pt>
                <c:pt idx="6086">
                  <c:v>42989.680208333331</c:v>
                </c:pt>
                <c:pt idx="6087">
                  <c:v>42989.721932870372</c:v>
                </c:pt>
                <c:pt idx="6088">
                  <c:v>42989.76363425926</c:v>
                </c:pt>
                <c:pt idx="6089">
                  <c:v>42989.805300925917</c:v>
                </c:pt>
                <c:pt idx="6090">
                  <c:v>42989.846967592603</c:v>
                </c:pt>
                <c:pt idx="6091">
                  <c:v>42989.88863425926</c:v>
                </c:pt>
                <c:pt idx="6092">
                  <c:v>42989.930300925917</c:v>
                </c:pt>
                <c:pt idx="6093">
                  <c:v>42989.971967592603</c:v>
                </c:pt>
                <c:pt idx="6094">
                  <c:v>42990.013506944437</c:v>
                </c:pt>
                <c:pt idx="6095">
                  <c:v>42990.055300925917</c:v>
                </c:pt>
                <c:pt idx="6096">
                  <c:v>42990.096967592603</c:v>
                </c:pt>
                <c:pt idx="6097">
                  <c:v>42990.13863425926</c:v>
                </c:pt>
                <c:pt idx="6098">
                  <c:v>42990.180300925917</c:v>
                </c:pt>
                <c:pt idx="6099">
                  <c:v>42990.221967592603</c:v>
                </c:pt>
                <c:pt idx="6100">
                  <c:v>42990.26363425926</c:v>
                </c:pt>
                <c:pt idx="6101">
                  <c:v>42990.305300925917</c:v>
                </c:pt>
                <c:pt idx="6102">
                  <c:v>42990.346967592603</c:v>
                </c:pt>
                <c:pt idx="6103">
                  <c:v>42990.38863425926</c:v>
                </c:pt>
                <c:pt idx="6104">
                  <c:v>42990.430300925917</c:v>
                </c:pt>
                <c:pt idx="6105">
                  <c:v>42990.471967592603</c:v>
                </c:pt>
                <c:pt idx="6106">
                  <c:v>42990.51363425926</c:v>
                </c:pt>
                <c:pt idx="6107">
                  <c:v>42990.555300925917</c:v>
                </c:pt>
                <c:pt idx="6108">
                  <c:v>42990.597002314818</c:v>
                </c:pt>
                <c:pt idx="6109">
                  <c:v>42990.638668981483</c:v>
                </c:pt>
                <c:pt idx="6110">
                  <c:v>42990.680335648147</c:v>
                </c:pt>
                <c:pt idx="6111">
                  <c:v>42990.721979166658</c:v>
                </c:pt>
                <c:pt idx="6112">
                  <c:v>42990.763692129629</c:v>
                </c:pt>
                <c:pt idx="6113">
                  <c:v>42990.805358796293</c:v>
                </c:pt>
                <c:pt idx="6114">
                  <c:v>42990.847025462957</c:v>
                </c:pt>
                <c:pt idx="6115">
                  <c:v>42990.888692129629</c:v>
                </c:pt>
                <c:pt idx="6116">
                  <c:v>42990.930405092593</c:v>
                </c:pt>
                <c:pt idx="6117">
                  <c:v>42990.972037037027</c:v>
                </c:pt>
                <c:pt idx="6118">
                  <c:v>42991.013703703713</c:v>
                </c:pt>
                <c:pt idx="6119">
                  <c:v>42991.05537037037</c:v>
                </c:pt>
                <c:pt idx="6120">
                  <c:v>42991.097037037027</c:v>
                </c:pt>
                <c:pt idx="6121">
                  <c:v>42991.138703703713</c:v>
                </c:pt>
                <c:pt idx="6122">
                  <c:v>42991.18037037037</c:v>
                </c:pt>
                <c:pt idx="6123">
                  <c:v>42991.222037037027</c:v>
                </c:pt>
                <c:pt idx="6124">
                  <c:v>42991.263703703713</c:v>
                </c:pt>
                <c:pt idx="6125">
                  <c:v>42991.30537037037</c:v>
                </c:pt>
                <c:pt idx="6126">
                  <c:v>42991.347037037027</c:v>
                </c:pt>
                <c:pt idx="6127">
                  <c:v>42991.388703703713</c:v>
                </c:pt>
                <c:pt idx="6128">
                  <c:v>42991.43037037037</c:v>
                </c:pt>
                <c:pt idx="6129">
                  <c:v>42991.472037037027</c:v>
                </c:pt>
                <c:pt idx="6130">
                  <c:v>42991.513703703713</c:v>
                </c:pt>
                <c:pt idx="6131">
                  <c:v>42991.55537037037</c:v>
                </c:pt>
                <c:pt idx="6132">
                  <c:v>42991.597060185188</c:v>
                </c:pt>
                <c:pt idx="6133">
                  <c:v>42991.638611111113</c:v>
                </c:pt>
                <c:pt idx="6134">
                  <c:v>42991.680393518523</c:v>
                </c:pt>
                <c:pt idx="6135">
                  <c:v>42991.721944444442</c:v>
                </c:pt>
                <c:pt idx="6136">
                  <c:v>42991.763796296298</c:v>
                </c:pt>
                <c:pt idx="6137">
                  <c:v>42991.805347222216</c:v>
                </c:pt>
                <c:pt idx="6138">
                  <c:v>42991.847141203703</c:v>
                </c:pt>
                <c:pt idx="6139">
                  <c:v>42991.888680555552</c:v>
                </c:pt>
                <c:pt idx="6140">
                  <c:v>42991.930462962962</c:v>
                </c:pt>
                <c:pt idx="6141">
                  <c:v>42991.972129629627</c:v>
                </c:pt>
                <c:pt idx="6142">
                  <c:v>42992.013796296298</c:v>
                </c:pt>
                <c:pt idx="6143">
                  <c:v>42992.055462962962</c:v>
                </c:pt>
                <c:pt idx="6144">
                  <c:v>42992.097175925926</c:v>
                </c:pt>
                <c:pt idx="6145">
                  <c:v>42992.138807870368</c:v>
                </c:pt>
                <c:pt idx="6146">
                  <c:v>42992.180474537039</c:v>
                </c:pt>
                <c:pt idx="6147">
                  <c:v>42992.222141203703</c:v>
                </c:pt>
                <c:pt idx="6148">
                  <c:v>42992.263807870368</c:v>
                </c:pt>
                <c:pt idx="6149">
                  <c:v>42992.305474537039</c:v>
                </c:pt>
                <c:pt idx="6150">
                  <c:v>42992.347141203703</c:v>
                </c:pt>
                <c:pt idx="6151">
                  <c:v>42992.388807870368</c:v>
                </c:pt>
                <c:pt idx="6152">
                  <c:v>42992.430474537039</c:v>
                </c:pt>
                <c:pt idx="6153">
                  <c:v>42992.472141203703</c:v>
                </c:pt>
                <c:pt idx="6154">
                  <c:v>42992.513807870368</c:v>
                </c:pt>
                <c:pt idx="6155">
                  <c:v>42992.555474537039</c:v>
                </c:pt>
                <c:pt idx="6156">
                  <c:v>42992.59715277778</c:v>
                </c:pt>
                <c:pt idx="6157">
                  <c:v>42992.638819444437</c:v>
                </c:pt>
                <c:pt idx="6158">
                  <c:v>42992.680486111109</c:v>
                </c:pt>
                <c:pt idx="6159">
                  <c:v>42992.722199074073</c:v>
                </c:pt>
                <c:pt idx="6160">
                  <c:v>42992.763877314806</c:v>
                </c:pt>
                <c:pt idx="6161">
                  <c:v>42992.805543981478</c:v>
                </c:pt>
                <c:pt idx="6162">
                  <c:v>42992.847210648149</c:v>
                </c:pt>
                <c:pt idx="6163">
                  <c:v>42992.888877314806</c:v>
                </c:pt>
                <c:pt idx="6164">
                  <c:v>42992.930543981478</c:v>
                </c:pt>
                <c:pt idx="6165">
                  <c:v>42992.972210648149</c:v>
                </c:pt>
                <c:pt idx="6166">
                  <c:v>42993.013877314806</c:v>
                </c:pt>
                <c:pt idx="6167">
                  <c:v>42993.055543981478</c:v>
                </c:pt>
                <c:pt idx="6168">
                  <c:v>42993.097210648149</c:v>
                </c:pt>
                <c:pt idx="6169">
                  <c:v>42993.138877314806</c:v>
                </c:pt>
                <c:pt idx="6170">
                  <c:v>42993.180543981478</c:v>
                </c:pt>
                <c:pt idx="6171">
                  <c:v>42993.222210648149</c:v>
                </c:pt>
                <c:pt idx="6172">
                  <c:v>42993.263877314806</c:v>
                </c:pt>
                <c:pt idx="6173">
                  <c:v>42993.305543981478</c:v>
                </c:pt>
                <c:pt idx="6174">
                  <c:v>42993.347210648149</c:v>
                </c:pt>
                <c:pt idx="6175">
                  <c:v>42993.388877314806</c:v>
                </c:pt>
                <c:pt idx="6176">
                  <c:v>42993.430543981478</c:v>
                </c:pt>
                <c:pt idx="6177">
                  <c:v>42993.472210648149</c:v>
                </c:pt>
                <c:pt idx="6178">
                  <c:v>42993.513877314806</c:v>
                </c:pt>
                <c:pt idx="6179">
                  <c:v>42993.555543981478</c:v>
                </c:pt>
                <c:pt idx="6180">
                  <c:v>42993.597233796303</c:v>
                </c:pt>
                <c:pt idx="6181">
                  <c:v>42993.63890046296</c:v>
                </c:pt>
                <c:pt idx="6182">
                  <c:v>42993.680567129632</c:v>
                </c:pt>
                <c:pt idx="6183">
                  <c:v>42993.722303240742</c:v>
                </c:pt>
                <c:pt idx="6184">
                  <c:v>42993.763981481483</c:v>
                </c:pt>
                <c:pt idx="6185">
                  <c:v>42993.805648148147</c:v>
                </c:pt>
                <c:pt idx="6186">
                  <c:v>42993.847314814811</c:v>
                </c:pt>
                <c:pt idx="6187">
                  <c:v>42993.888981481483</c:v>
                </c:pt>
                <c:pt idx="6188">
                  <c:v>42993.930648148147</c:v>
                </c:pt>
                <c:pt idx="6189">
                  <c:v>42993.972314814811</c:v>
                </c:pt>
                <c:pt idx="6190">
                  <c:v>42994.013981481483</c:v>
                </c:pt>
                <c:pt idx="6191">
                  <c:v>42994.055648148147</c:v>
                </c:pt>
                <c:pt idx="6192">
                  <c:v>42994.097314814811</c:v>
                </c:pt>
                <c:pt idx="6193">
                  <c:v>42994.138981481483</c:v>
                </c:pt>
                <c:pt idx="6194">
                  <c:v>42994.180648148147</c:v>
                </c:pt>
                <c:pt idx="6195">
                  <c:v>42994.222314814811</c:v>
                </c:pt>
                <c:pt idx="6196">
                  <c:v>42994.263981481483</c:v>
                </c:pt>
                <c:pt idx="6197">
                  <c:v>42994.305648148147</c:v>
                </c:pt>
                <c:pt idx="6198">
                  <c:v>42994.347314814811</c:v>
                </c:pt>
                <c:pt idx="6199">
                  <c:v>42994.388981481483</c:v>
                </c:pt>
                <c:pt idx="6200">
                  <c:v>42994.430648148147</c:v>
                </c:pt>
                <c:pt idx="6201">
                  <c:v>42994.472314814811</c:v>
                </c:pt>
                <c:pt idx="6202">
                  <c:v>42994.513981481483</c:v>
                </c:pt>
                <c:pt idx="6203">
                  <c:v>42994.555648148147</c:v>
                </c:pt>
                <c:pt idx="6204">
                  <c:v>42994.597326388888</c:v>
                </c:pt>
                <c:pt idx="6205">
                  <c:v>42994.638993055552</c:v>
                </c:pt>
                <c:pt idx="6206">
                  <c:v>42994.680659722217</c:v>
                </c:pt>
                <c:pt idx="6207">
                  <c:v>42994.722384259258</c:v>
                </c:pt>
                <c:pt idx="6208">
                  <c:v>42994.764062499999</c:v>
                </c:pt>
                <c:pt idx="6209">
                  <c:v>42994.80572916667</c:v>
                </c:pt>
                <c:pt idx="6210">
                  <c:v>42994.847395833327</c:v>
                </c:pt>
                <c:pt idx="6211">
                  <c:v>42994.889062499999</c:v>
                </c:pt>
                <c:pt idx="6212">
                  <c:v>42994.930613425917</c:v>
                </c:pt>
                <c:pt idx="6213">
                  <c:v>42994.972407407397</c:v>
                </c:pt>
                <c:pt idx="6214">
                  <c:v>42995.01394675926</c:v>
                </c:pt>
                <c:pt idx="6215">
                  <c:v>42995.05574074074</c:v>
                </c:pt>
                <c:pt idx="6216">
                  <c:v>42995.097280092603</c:v>
                </c:pt>
                <c:pt idx="6217">
                  <c:v>42995.139062499999</c:v>
                </c:pt>
                <c:pt idx="6218">
                  <c:v>42995.180613425917</c:v>
                </c:pt>
                <c:pt idx="6219">
                  <c:v>42995.222395833327</c:v>
                </c:pt>
                <c:pt idx="6220">
                  <c:v>42995.26394675926</c:v>
                </c:pt>
                <c:pt idx="6221">
                  <c:v>42995.305775462963</c:v>
                </c:pt>
                <c:pt idx="6222">
                  <c:v>42995.347291666672</c:v>
                </c:pt>
                <c:pt idx="6223">
                  <c:v>42995.389074074083</c:v>
                </c:pt>
                <c:pt idx="6224">
                  <c:v>42995.430625000001</c:v>
                </c:pt>
                <c:pt idx="6225">
                  <c:v>42995.472407407397</c:v>
                </c:pt>
                <c:pt idx="6226">
                  <c:v>42995.513958333337</c:v>
                </c:pt>
                <c:pt idx="6227">
                  <c:v>42995.55574074074</c:v>
                </c:pt>
                <c:pt idx="6228">
                  <c:v>42995.597314814811</c:v>
                </c:pt>
                <c:pt idx="6229">
                  <c:v>42995.639097222222</c:v>
                </c:pt>
                <c:pt idx="6230">
                  <c:v>42995.680648148147</c:v>
                </c:pt>
                <c:pt idx="6231">
                  <c:v>42995.722511574073</c:v>
                </c:pt>
                <c:pt idx="6232">
                  <c:v>42995.764062499999</c:v>
                </c:pt>
                <c:pt idx="6233">
                  <c:v>42995.805856481478</c:v>
                </c:pt>
                <c:pt idx="6234">
                  <c:v>42995.847395833327</c:v>
                </c:pt>
                <c:pt idx="6235">
                  <c:v>42995.889178240737</c:v>
                </c:pt>
                <c:pt idx="6236">
                  <c:v>42995.93072916667</c:v>
                </c:pt>
                <c:pt idx="6237">
                  <c:v>42995.972511574073</c:v>
                </c:pt>
                <c:pt idx="6238">
                  <c:v>42996.014062499999</c:v>
                </c:pt>
                <c:pt idx="6239">
                  <c:v>42996.055891203701</c:v>
                </c:pt>
                <c:pt idx="6240">
                  <c:v>42996.097407407397</c:v>
                </c:pt>
                <c:pt idx="6241">
                  <c:v>42996.139189814807</c:v>
                </c:pt>
                <c:pt idx="6242">
                  <c:v>42996.18074074074</c:v>
                </c:pt>
                <c:pt idx="6243">
                  <c:v>42996.22252314815</c:v>
                </c:pt>
                <c:pt idx="6244">
                  <c:v>42996.264189814807</c:v>
                </c:pt>
                <c:pt idx="6245">
                  <c:v>42996.305856481478</c:v>
                </c:pt>
                <c:pt idx="6246">
                  <c:v>42996.34752314815</c:v>
                </c:pt>
                <c:pt idx="6247">
                  <c:v>42996.389189814807</c:v>
                </c:pt>
                <c:pt idx="6248">
                  <c:v>42996.430856481478</c:v>
                </c:pt>
                <c:pt idx="6249">
                  <c:v>42996.47252314815</c:v>
                </c:pt>
                <c:pt idx="6250">
                  <c:v>42996.514189814807</c:v>
                </c:pt>
                <c:pt idx="6251">
                  <c:v>42996.555856481478</c:v>
                </c:pt>
                <c:pt idx="6252">
                  <c:v>42996.597546296303</c:v>
                </c:pt>
                <c:pt idx="6253">
                  <c:v>42996.63921296296</c:v>
                </c:pt>
                <c:pt idx="6254">
                  <c:v>42996.680879629632</c:v>
                </c:pt>
                <c:pt idx="6255">
                  <c:v>42996.722638888888</c:v>
                </c:pt>
                <c:pt idx="6256">
                  <c:v>42996.764305555553</c:v>
                </c:pt>
                <c:pt idx="6257">
                  <c:v>42996.805972222217</c:v>
                </c:pt>
                <c:pt idx="6258">
                  <c:v>42996.847638888888</c:v>
                </c:pt>
                <c:pt idx="6259">
                  <c:v>42996.889305555553</c:v>
                </c:pt>
                <c:pt idx="6260">
                  <c:v>42996.930972222217</c:v>
                </c:pt>
                <c:pt idx="6261">
                  <c:v>42996.972638888888</c:v>
                </c:pt>
                <c:pt idx="6262">
                  <c:v>42997.014305555553</c:v>
                </c:pt>
                <c:pt idx="6263">
                  <c:v>42997.055972222217</c:v>
                </c:pt>
                <c:pt idx="6264">
                  <c:v>42997.097638888888</c:v>
                </c:pt>
                <c:pt idx="6265">
                  <c:v>42997.139305555553</c:v>
                </c:pt>
                <c:pt idx="6266">
                  <c:v>42997.180972222217</c:v>
                </c:pt>
                <c:pt idx="6267">
                  <c:v>42997.222638888888</c:v>
                </c:pt>
                <c:pt idx="6268">
                  <c:v>42997.264305555553</c:v>
                </c:pt>
                <c:pt idx="6269">
                  <c:v>42997.305972222217</c:v>
                </c:pt>
                <c:pt idx="6270">
                  <c:v>42997.347638888888</c:v>
                </c:pt>
                <c:pt idx="6271">
                  <c:v>42997.389305555553</c:v>
                </c:pt>
                <c:pt idx="6272">
                  <c:v>42997.430972222217</c:v>
                </c:pt>
                <c:pt idx="6273">
                  <c:v>42997.472638888888</c:v>
                </c:pt>
                <c:pt idx="6274">
                  <c:v>42997.514305555553</c:v>
                </c:pt>
                <c:pt idx="6275">
                  <c:v>42997.555972222217</c:v>
                </c:pt>
                <c:pt idx="6276">
                  <c:v>42997.597638888888</c:v>
                </c:pt>
                <c:pt idx="6277">
                  <c:v>42997.639305555553</c:v>
                </c:pt>
                <c:pt idx="6278">
                  <c:v>42997.680972222217</c:v>
                </c:pt>
                <c:pt idx="6279">
                  <c:v>42997.722650462973</c:v>
                </c:pt>
                <c:pt idx="6280">
                  <c:v>42997.764340277783</c:v>
                </c:pt>
                <c:pt idx="6281">
                  <c:v>42997.806006944447</c:v>
                </c:pt>
                <c:pt idx="6282">
                  <c:v>42997.847673611112</c:v>
                </c:pt>
                <c:pt idx="6283">
                  <c:v>42997.889340277783</c:v>
                </c:pt>
                <c:pt idx="6284">
                  <c:v>42997.931006944447</c:v>
                </c:pt>
                <c:pt idx="6285">
                  <c:v>42997.972673611112</c:v>
                </c:pt>
                <c:pt idx="6286">
                  <c:v>42998.014340277783</c:v>
                </c:pt>
                <c:pt idx="6287">
                  <c:v>42998.056006944447</c:v>
                </c:pt>
                <c:pt idx="6288">
                  <c:v>42998.097673611112</c:v>
                </c:pt>
                <c:pt idx="6289">
                  <c:v>42998.139340277783</c:v>
                </c:pt>
                <c:pt idx="6290">
                  <c:v>42998.181006944447</c:v>
                </c:pt>
                <c:pt idx="6291">
                  <c:v>42998.222673611112</c:v>
                </c:pt>
                <c:pt idx="6292">
                  <c:v>42998.264340277783</c:v>
                </c:pt>
                <c:pt idx="6293">
                  <c:v>42998.306006944447</c:v>
                </c:pt>
                <c:pt idx="6294">
                  <c:v>42998.347673611112</c:v>
                </c:pt>
                <c:pt idx="6295">
                  <c:v>42998.389340277783</c:v>
                </c:pt>
                <c:pt idx="6296">
                  <c:v>42998.431006944447</c:v>
                </c:pt>
                <c:pt idx="6297">
                  <c:v>42998.472673611112</c:v>
                </c:pt>
                <c:pt idx="6298">
                  <c:v>42998.514340277783</c:v>
                </c:pt>
                <c:pt idx="6299">
                  <c:v>42998.556006944447</c:v>
                </c:pt>
                <c:pt idx="6300">
                  <c:v>42998.597696759258</c:v>
                </c:pt>
                <c:pt idx="6301">
                  <c:v>42998.639363425929</c:v>
                </c:pt>
                <c:pt idx="6302">
                  <c:v>42998.681030092594</c:v>
                </c:pt>
                <c:pt idx="6303">
                  <c:v>42998.722731481481</c:v>
                </c:pt>
                <c:pt idx="6304">
                  <c:v>42998.764456018522</c:v>
                </c:pt>
                <c:pt idx="6305">
                  <c:v>42998.806122685193</c:v>
                </c:pt>
                <c:pt idx="6306">
                  <c:v>42998.84778935185</c:v>
                </c:pt>
                <c:pt idx="6307">
                  <c:v>42998.889456018522</c:v>
                </c:pt>
                <c:pt idx="6308">
                  <c:v>42998.931122685193</c:v>
                </c:pt>
                <c:pt idx="6309">
                  <c:v>42998.97278935185</c:v>
                </c:pt>
                <c:pt idx="6310">
                  <c:v>42999.014456018522</c:v>
                </c:pt>
                <c:pt idx="6311">
                  <c:v>42999.056122685193</c:v>
                </c:pt>
                <c:pt idx="6312">
                  <c:v>42999.09778935185</c:v>
                </c:pt>
                <c:pt idx="6313">
                  <c:v>42999.139456018522</c:v>
                </c:pt>
                <c:pt idx="6314">
                  <c:v>42999.181122685193</c:v>
                </c:pt>
                <c:pt idx="6315">
                  <c:v>42999.22278935185</c:v>
                </c:pt>
                <c:pt idx="6316">
                  <c:v>42999.264456018522</c:v>
                </c:pt>
                <c:pt idx="6317">
                  <c:v>42999.306122685193</c:v>
                </c:pt>
                <c:pt idx="6318">
                  <c:v>42999.34778935185</c:v>
                </c:pt>
                <c:pt idx="6319">
                  <c:v>42999.389456018522</c:v>
                </c:pt>
                <c:pt idx="6320">
                  <c:v>42999.431122685193</c:v>
                </c:pt>
                <c:pt idx="6321">
                  <c:v>42999.47278935185</c:v>
                </c:pt>
                <c:pt idx="6322">
                  <c:v>42999.514456018522</c:v>
                </c:pt>
                <c:pt idx="6323">
                  <c:v>42999.556122685193</c:v>
                </c:pt>
                <c:pt idx="6324">
                  <c:v>42999.59778935185</c:v>
                </c:pt>
                <c:pt idx="6325">
                  <c:v>42999.639456018522</c:v>
                </c:pt>
                <c:pt idx="6326">
                  <c:v>42999.681122685193</c:v>
                </c:pt>
                <c:pt idx="6327">
                  <c:v>42999.72283564815</c:v>
                </c:pt>
                <c:pt idx="6328">
                  <c:v>42999.764525462961</c:v>
                </c:pt>
                <c:pt idx="6329">
                  <c:v>42999.806192129632</c:v>
                </c:pt>
                <c:pt idx="6330">
                  <c:v>42999.847858796304</c:v>
                </c:pt>
                <c:pt idx="6331">
                  <c:v>42999.889525462961</c:v>
                </c:pt>
                <c:pt idx="6332">
                  <c:v>42999.931192129632</c:v>
                </c:pt>
                <c:pt idx="6333">
                  <c:v>42999.972858796304</c:v>
                </c:pt>
                <c:pt idx="6334">
                  <c:v>43000.014525462961</c:v>
                </c:pt>
                <c:pt idx="6335">
                  <c:v>43000.056192129632</c:v>
                </c:pt>
                <c:pt idx="6336">
                  <c:v>43000.097858796304</c:v>
                </c:pt>
                <c:pt idx="6337">
                  <c:v>43000.139525462961</c:v>
                </c:pt>
                <c:pt idx="6338">
                  <c:v>43000.181192129632</c:v>
                </c:pt>
                <c:pt idx="6339">
                  <c:v>43000.222858796304</c:v>
                </c:pt>
                <c:pt idx="6340">
                  <c:v>43000.264525462961</c:v>
                </c:pt>
                <c:pt idx="6341">
                  <c:v>43000.306192129632</c:v>
                </c:pt>
                <c:pt idx="6342">
                  <c:v>43000.347858796304</c:v>
                </c:pt>
                <c:pt idx="6343">
                  <c:v>43000.389525462961</c:v>
                </c:pt>
                <c:pt idx="6344">
                  <c:v>43000.431192129632</c:v>
                </c:pt>
                <c:pt idx="6345">
                  <c:v>43000.472858796304</c:v>
                </c:pt>
                <c:pt idx="6346">
                  <c:v>43000.514525462961</c:v>
                </c:pt>
                <c:pt idx="6347">
                  <c:v>43000.556192129632</c:v>
                </c:pt>
                <c:pt idx="6348">
                  <c:v>43000.597881944443</c:v>
                </c:pt>
                <c:pt idx="6349">
                  <c:v>43000.639548611107</c:v>
                </c:pt>
                <c:pt idx="6350">
                  <c:v>43000.681215277778</c:v>
                </c:pt>
                <c:pt idx="6351">
                  <c:v>43000.722951388889</c:v>
                </c:pt>
                <c:pt idx="6352">
                  <c:v>43000.76462962963</c:v>
                </c:pt>
                <c:pt idx="6353">
                  <c:v>43000.806296296287</c:v>
                </c:pt>
                <c:pt idx="6354">
                  <c:v>43000.847962962973</c:v>
                </c:pt>
                <c:pt idx="6355">
                  <c:v>43000.88962962963</c:v>
                </c:pt>
                <c:pt idx="6356">
                  <c:v>43000.931296296287</c:v>
                </c:pt>
                <c:pt idx="6357">
                  <c:v>43000.972962962973</c:v>
                </c:pt>
                <c:pt idx="6358">
                  <c:v>43001.01462962963</c:v>
                </c:pt>
                <c:pt idx="6359">
                  <c:v>43001.056296296287</c:v>
                </c:pt>
                <c:pt idx="6360">
                  <c:v>43001.097962962973</c:v>
                </c:pt>
                <c:pt idx="6361">
                  <c:v>43001.13962962963</c:v>
                </c:pt>
                <c:pt idx="6362">
                  <c:v>43001.181296296287</c:v>
                </c:pt>
                <c:pt idx="6363">
                  <c:v>43001.222962962973</c:v>
                </c:pt>
                <c:pt idx="6364">
                  <c:v>43001.26462962963</c:v>
                </c:pt>
                <c:pt idx="6365">
                  <c:v>43001.306296296287</c:v>
                </c:pt>
                <c:pt idx="6366">
                  <c:v>43001.347962962973</c:v>
                </c:pt>
                <c:pt idx="6367">
                  <c:v>43001.38962962963</c:v>
                </c:pt>
                <c:pt idx="6368">
                  <c:v>43001.431296296287</c:v>
                </c:pt>
                <c:pt idx="6369">
                  <c:v>43001.472962962973</c:v>
                </c:pt>
                <c:pt idx="6370">
                  <c:v>43001.51462962963</c:v>
                </c:pt>
                <c:pt idx="6371">
                  <c:v>43001.556296296287</c:v>
                </c:pt>
                <c:pt idx="6372">
                  <c:v>43001.597986111112</c:v>
                </c:pt>
                <c:pt idx="6373">
                  <c:v>43001.639652777783</c:v>
                </c:pt>
                <c:pt idx="6374">
                  <c:v>43001.681319444448</c:v>
                </c:pt>
                <c:pt idx="6375">
                  <c:v>43001.723055555558</c:v>
                </c:pt>
                <c:pt idx="6376">
                  <c:v>43001.764733796299</c:v>
                </c:pt>
                <c:pt idx="6377">
                  <c:v>43001.806400462963</c:v>
                </c:pt>
                <c:pt idx="6378">
                  <c:v>43001.848067129627</c:v>
                </c:pt>
                <c:pt idx="6379">
                  <c:v>43001.889733796299</c:v>
                </c:pt>
                <c:pt idx="6380">
                  <c:v>43001.931400462963</c:v>
                </c:pt>
                <c:pt idx="6381">
                  <c:v>43001.973067129627</c:v>
                </c:pt>
                <c:pt idx="6382">
                  <c:v>43002.014733796299</c:v>
                </c:pt>
                <c:pt idx="6383">
                  <c:v>43002.056400462963</c:v>
                </c:pt>
                <c:pt idx="6384">
                  <c:v>43002.098067129627</c:v>
                </c:pt>
                <c:pt idx="6385">
                  <c:v>43002.139733796299</c:v>
                </c:pt>
                <c:pt idx="6386">
                  <c:v>43002.181400462963</c:v>
                </c:pt>
                <c:pt idx="6387">
                  <c:v>43002.223067129627</c:v>
                </c:pt>
                <c:pt idx="6388">
                  <c:v>43002.264733796299</c:v>
                </c:pt>
                <c:pt idx="6389">
                  <c:v>43002.306400462963</c:v>
                </c:pt>
                <c:pt idx="6390">
                  <c:v>43002.348067129627</c:v>
                </c:pt>
                <c:pt idx="6391">
                  <c:v>43002.389733796299</c:v>
                </c:pt>
                <c:pt idx="6392">
                  <c:v>43002.431400462963</c:v>
                </c:pt>
                <c:pt idx="6393">
                  <c:v>43002.473067129627</c:v>
                </c:pt>
                <c:pt idx="6394">
                  <c:v>43002.514733796299</c:v>
                </c:pt>
                <c:pt idx="6395">
                  <c:v>43002.556400462963</c:v>
                </c:pt>
                <c:pt idx="6396">
                  <c:v>43002.598090277781</c:v>
                </c:pt>
                <c:pt idx="6397">
                  <c:v>43002.639756944453</c:v>
                </c:pt>
                <c:pt idx="6398">
                  <c:v>43002.681423611109</c:v>
                </c:pt>
                <c:pt idx="6399">
                  <c:v>43002.72315972222</c:v>
                </c:pt>
                <c:pt idx="6400">
                  <c:v>43002.764837962961</c:v>
                </c:pt>
                <c:pt idx="6401">
                  <c:v>43002.806504629632</c:v>
                </c:pt>
                <c:pt idx="6402">
                  <c:v>43002.848171296297</c:v>
                </c:pt>
                <c:pt idx="6403">
                  <c:v>43002.889837962961</c:v>
                </c:pt>
                <c:pt idx="6404">
                  <c:v>43002.931504629632</c:v>
                </c:pt>
                <c:pt idx="6405">
                  <c:v>43002.973171296297</c:v>
                </c:pt>
                <c:pt idx="6406">
                  <c:v>43003.014837962961</c:v>
                </c:pt>
                <c:pt idx="6407">
                  <c:v>43003.056504629632</c:v>
                </c:pt>
                <c:pt idx="6408">
                  <c:v>43003.098171296297</c:v>
                </c:pt>
                <c:pt idx="6409">
                  <c:v>43003.139837962961</c:v>
                </c:pt>
                <c:pt idx="6410">
                  <c:v>43003.181504629632</c:v>
                </c:pt>
                <c:pt idx="6411">
                  <c:v>43003.223171296297</c:v>
                </c:pt>
                <c:pt idx="6412">
                  <c:v>43003.264837962961</c:v>
                </c:pt>
                <c:pt idx="6413">
                  <c:v>43003.306504629632</c:v>
                </c:pt>
                <c:pt idx="6414">
                  <c:v>43003.348171296297</c:v>
                </c:pt>
                <c:pt idx="6415">
                  <c:v>43003.389837962961</c:v>
                </c:pt>
                <c:pt idx="6416">
                  <c:v>43003.431504629632</c:v>
                </c:pt>
                <c:pt idx="6417">
                  <c:v>43003.473171296297</c:v>
                </c:pt>
                <c:pt idx="6418">
                  <c:v>43003.514837962961</c:v>
                </c:pt>
                <c:pt idx="6419">
                  <c:v>43003.556504629632</c:v>
                </c:pt>
                <c:pt idx="6420">
                  <c:v>43003.598194444443</c:v>
                </c:pt>
                <c:pt idx="6421">
                  <c:v>43003.639861111107</c:v>
                </c:pt>
                <c:pt idx="6422">
                  <c:v>43003.681527777779</c:v>
                </c:pt>
                <c:pt idx="6423">
                  <c:v>43003.723229166673</c:v>
                </c:pt>
                <c:pt idx="6424">
                  <c:v>43003.764907407407</c:v>
                </c:pt>
                <c:pt idx="6425">
                  <c:v>43003.806574074071</c:v>
                </c:pt>
                <c:pt idx="6426">
                  <c:v>43003.848240740743</c:v>
                </c:pt>
                <c:pt idx="6427">
                  <c:v>43003.889907407407</c:v>
                </c:pt>
                <c:pt idx="6428">
                  <c:v>43003.931574074071</c:v>
                </c:pt>
                <c:pt idx="6429">
                  <c:v>43003.973240740743</c:v>
                </c:pt>
                <c:pt idx="6430">
                  <c:v>43004.014907407407</c:v>
                </c:pt>
                <c:pt idx="6431">
                  <c:v>43004.056574074071</c:v>
                </c:pt>
                <c:pt idx="6432">
                  <c:v>43004.098240740743</c:v>
                </c:pt>
                <c:pt idx="6433">
                  <c:v>43004.139907407407</c:v>
                </c:pt>
                <c:pt idx="6434">
                  <c:v>43004.181574074071</c:v>
                </c:pt>
                <c:pt idx="6435">
                  <c:v>43004.223240740743</c:v>
                </c:pt>
                <c:pt idx="6436">
                  <c:v>43004.264907407407</c:v>
                </c:pt>
                <c:pt idx="6437">
                  <c:v>43004.306574074071</c:v>
                </c:pt>
                <c:pt idx="6438">
                  <c:v>43004.348240740743</c:v>
                </c:pt>
                <c:pt idx="6439">
                  <c:v>43004.389907407407</c:v>
                </c:pt>
                <c:pt idx="6440">
                  <c:v>43004.431574074071</c:v>
                </c:pt>
                <c:pt idx="6441">
                  <c:v>43004.473240740743</c:v>
                </c:pt>
                <c:pt idx="6442">
                  <c:v>43004.514907407407</c:v>
                </c:pt>
                <c:pt idx="6443">
                  <c:v>43004.556574074071</c:v>
                </c:pt>
                <c:pt idx="6444">
                  <c:v>43004.598252314812</c:v>
                </c:pt>
                <c:pt idx="6445">
                  <c:v>43004.639918981477</c:v>
                </c:pt>
                <c:pt idx="6446">
                  <c:v>43004.681585648148</c:v>
                </c:pt>
                <c:pt idx="6447">
                  <c:v>43004.723287037043</c:v>
                </c:pt>
                <c:pt idx="6448">
                  <c:v>43004.764988425923</c:v>
                </c:pt>
                <c:pt idx="6449">
                  <c:v>43004.806655092587</c:v>
                </c:pt>
                <c:pt idx="6450">
                  <c:v>43004.848321759258</c:v>
                </c:pt>
                <c:pt idx="6451">
                  <c:v>43004.889988425923</c:v>
                </c:pt>
                <c:pt idx="6452">
                  <c:v>43004.931655092587</c:v>
                </c:pt>
                <c:pt idx="6453">
                  <c:v>43004.973321759258</c:v>
                </c:pt>
                <c:pt idx="6454">
                  <c:v>43005.014988425923</c:v>
                </c:pt>
                <c:pt idx="6455">
                  <c:v>43005.056655092587</c:v>
                </c:pt>
                <c:pt idx="6456">
                  <c:v>43005.098321759258</c:v>
                </c:pt>
                <c:pt idx="6457">
                  <c:v>43005.139988425923</c:v>
                </c:pt>
                <c:pt idx="6458">
                  <c:v>43005.181655092587</c:v>
                </c:pt>
                <c:pt idx="6459">
                  <c:v>43005.223321759258</c:v>
                </c:pt>
                <c:pt idx="6460">
                  <c:v>43005.264988425923</c:v>
                </c:pt>
                <c:pt idx="6461">
                  <c:v>43005.306655092587</c:v>
                </c:pt>
                <c:pt idx="6462">
                  <c:v>43005.348321759258</c:v>
                </c:pt>
                <c:pt idx="6463">
                  <c:v>43005.389988425923</c:v>
                </c:pt>
                <c:pt idx="6464">
                  <c:v>43005.431655092587</c:v>
                </c:pt>
                <c:pt idx="6465">
                  <c:v>43005.473321759258</c:v>
                </c:pt>
                <c:pt idx="6466">
                  <c:v>43005.514988425923</c:v>
                </c:pt>
                <c:pt idx="6467">
                  <c:v>43005.556655092587</c:v>
                </c:pt>
                <c:pt idx="6468">
                  <c:v>43005.598333333342</c:v>
                </c:pt>
                <c:pt idx="6469">
                  <c:v>43005.64</c:v>
                </c:pt>
                <c:pt idx="6470">
                  <c:v>43005.681666666656</c:v>
                </c:pt>
                <c:pt idx="6471">
                  <c:v>43005.723379629628</c:v>
                </c:pt>
                <c:pt idx="6472">
                  <c:v>43005.765081018522</c:v>
                </c:pt>
                <c:pt idx="6473">
                  <c:v>43005.806747685187</c:v>
                </c:pt>
                <c:pt idx="6474">
                  <c:v>43005.848414351851</c:v>
                </c:pt>
                <c:pt idx="6475">
                  <c:v>43005.890081018522</c:v>
                </c:pt>
                <c:pt idx="6476">
                  <c:v>43005.931747685187</c:v>
                </c:pt>
                <c:pt idx="6477">
                  <c:v>43005.973414351851</c:v>
                </c:pt>
                <c:pt idx="6478">
                  <c:v>43006.015081018522</c:v>
                </c:pt>
                <c:pt idx="6479">
                  <c:v>43006.056747685187</c:v>
                </c:pt>
                <c:pt idx="6480">
                  <c:v>43006.098414351851</c:v>
                </c:pt>
                <c:pt idx="6481">
                  <c:v>43006.140081018522</c:v>
                </c:pt>
                <c:pt idx="6482">
                  <c:v>43006.181747685187</c:v>
                </c:pt>
                <c:pt idx="6483">
                  <c:v>43006.223414351851</c:v>
                </c:pt>
                <c:pt idx="6484">
                  <c:v>43006.265081018522</c:v>
                </c:pt>
                <c:pt idx="6485">
                  <c:v>43006.306747685187</c:v>
                </c:pt>
                <c:pt idx="6486">
                  <c:v>43006.348414351851</c:v>
                </c:pt>
                <c:pt idx="6487">
                  <c:v>43006.390081018522</c:v>
                </c:pt>
                <c:pt idx="6488">
                  <c:v>43006.431747685187</c:v>
                </c:pt>
                <c:pt idx="6489">
                  <c:v>43006.473414351851</c:v>
                </c:pt>
                <c:pt idx="6490">
                  <c:v>43006.515081018522</c:v>
                </c:pt>
                <c:pt idx="6491">
                  <c:v>43006.556747685187</c:v>
                </c:pt>
                <c:pt idx="6492">
                  <c:v>43006.598437499997</c:v>
                </c:pt>
                <c:pt idx="6493">
                  <c:v>43006.640104166669</c:v>
                </c:pt>
                <c:pt idx="6494">
                  <c:v>43006.681770833333</c:v>
                </c:pt>
                <c:pt idx="6495">
                  <c:v>43006.723506944443</c:v>
                </c:pt>
                <c:pt idx="6496">
                  <c:v>43006.765185185177</c:v>
                </c:pt>
                <c:pt idx="6497">
                  <c:v>43006.806851851848</c:v>
                </c:pt>
                <c:pt idx="6498">
                  <c:v>43006.84851851852</c:v>
                </c:pt>
                <c:pt idx="6499">
                  <c:v>43006.890185185177</c:v>
                </c:pt>
                <c:pt idx="6500">
                  <c:v>43006.931851851848</c:v>
                </c:pt>
                <c:pt idx="6501">
                  <c:v>43006.97351851852</c:v>
                </c:pt>
                <c:pt idx="6502">
                  <c:v>43007.015185185177</c:v>
                </c:pt>
                <c:pt idx="6503">
                  <c:v>43007.056851851848</c:v>
                </c:pt>
                <c:pt idx="6504">
                  <c:v>43007.09851851852</c:v>
                </c:pt>
                <c:pt idx="6505">
                  <c:v>43007.140185185177</c:v>
                </c:pt>
                <c:pt idx="6506">
                  <c:v>43007.181851851848</c:v>
                </c:pt>
                <c:pt idx="6507">
                  <c:v>43007.22351851852</c:v>
                </c:pt>
                <c:pt idx="6508">
                  <c:v>43007.265185185177</c:v>
                </c:pt>
                <c:pt idx="6509">
                  <c:v>43007.306851851848</c:v>
                </c:pt>
                <c:pt idx="6510">
                  <c:v>43007.34851851852</c:v>
                </c:pt>
                <c:pt idx="6511">
                  <c:v>43007.390185185177</c:v>
                </c:pt>
                <c:pt idx="6512">
                  <c:v>43007.431851851848</c:v>
                </c:pt>
                <c:pt idx="6513">
                  <c:v>43007.47351851852</c:v>
                </c:pt>
                <c:pt idx="6514">
                  <c:v>43007.515185185177</c:v>
                </c:pt>
                <c:pt idx="6515">
                  <c:v>43007.556851851848</c:v>
                </c:pt>
                <c:pt idx="6516">
                  <c:v>43007.598541666674</c:v>
                </c:pt>
                <c:pt idx="6517">
                  <c:v>43007.640208333331</c:v>
                </c:pt>
                <c:pt idx="6518">
                  <c:v>43007.681875000002</c:v>
                </c:pt>
                <c:pt idx="6519">
                  <c:v>43007.723576388889</c:v>
                </c:pt>
                <c:pt idx="6520">
                  <c:v>43007.765277777777</c:v>
                </c:pt>
                <c:pt idx="6521">
                  <c:v>43007.806944444441</c:v>
                </c:pt>
                <c:pt idx="6522">
                  <c:v>43007.848611111112</c:v>
                </c:pt>
                <c:pt idx="6523">
                  <c:v>43007.890277777777</c:v>
                </c:pt>
                <c:pt idx="6524">
                  <c:v>43007.931944444441</c:v>
                </c:pt>
                <c:pt idx="6525">
                  <c:v>43007.973611111112</c:v>
                </c:pt>
                <c:pt idx="6526">
                  <c:v>43008.015277777777</c:v>
                </c:pt>
                <c:pt idx="6527">
                  <c:v>43008.056944444441</c:v>
                </c:pt>
                <c:pt idx="6528">
                  <c:v>43008.098611111112</c:v>
                </c:pt>
                <c:pt idx="6529">
                  <c:v>43008.140277777777</c:v>
                </c:pt>
                <c:pt idx="6530">
                  <c:v>43008.181944444441</c:v>
                </c:pt>
                <c:pt idx="6531">
                  <c:v>43008.223611111112</c:v>
                </c:pt>
                <c:pt idx="6532">
                  <c:v>43008.265277777777</c:v>
                </c:pt>
                <c:pt idx="6533">
                  <c:v>43008.306944444441</c:v>
                </c:pt>
                <c:pt idx="6534">
                  <c:v>43008.348611111112</c:v>
                </c:pt>
                <c:pt idx="6535">
                  <c:v>43008.390277777777</c:v>
                </c:pt>
                <c:pt idx="6536">
                  <c:v>43008.431944444441</c:v>
                </c:pt>
                <c:pt idx="6537">
                  <c:v>43008.473611111112</c:v>
                </c:pt>
                <c:pt idx="6538">
                  <c:v>43008.515277777777</c:v>
                </c:pt>
                <c:pt idx="6539">
                  <c:v>43008.556944444441</c:v>
                </c:pt>
                <c:pt idx="6540">
                  <c:v>43008.598622685182</c:v>
                </c:pt>
                <c:pt idx="6541">
                  <c:v>43008.640289351853</c:v>
                </c:pt>
                <c:pt idx="6542">
                  <c:v>43008.681956018518</c:v>
                </c:pt>
                <c:pt idx="6543">
                  <c:v>43008.723668981482</c:v>
                </c:pt>
                <c:pt idx="6544">
                  <c:v>43008.7653587963</c:v>
                </c:pt>
                <c:pt idx="6545">
                  <c:v>43008.807025462957</c:v>
                </c:pt>
                <c:pt idx="6546">
                  <c:v>43008.848692129628</c:v>
                </c:pt>
                <c:pt idx="6547">
                  <c:v>43008.8903587963</c:v>
                </c:pt>
                <c:pt idx="6548">
                  <c:v>43008.932025462957</c:v>
                </c:pt>
                <c:pt idx="6549">
                  <c:v>43008.973692129628</c:v>
                </c:pt>
                <c:pt idx="6550">
                  <c:v>43009.0153587963</c:v>
                </c:pt>
                <c:pt idx="6551">
                  <c:v>43009.057025462957</c:v>
                </c:pt>
                <c:pt idx="6552">
                  <c:v>43009.098692129628</c:v>
                </c:pt>
                <c:pt idx="6553">
                  <c:v>43009.1403587963</c:v>
                </c:pt>
                <c:pt idx="6554">
                  <c:v>43009.182025462957</c:v>
                </c:pt>
                <c:pt idx="6555">
                  <c:v>43009.223692129628</c:v>
                </c:pt>
                <c:pt idx="6556">
                  <c:v>43009.2653587963</c:v>
                </c:pt>
                <c:pt idx="6557">
                  <c:v>43009.307025462957</c:v>
                </c:pt>
                <c:pt idx="6558">
                  <c:v>43009.348692129628</c:v>
                </c:pt>
                <c:pt idx="6559">
                  <c:v>43009.3903587963</c:v>
                </c:pt>
                <c:pt idx="6560">
                  <c:v>43009.432025462957</c:v>
                </c:pt>
                <c:pt idx="6561">
                  <c:v>43009.473692129628</c:v>
                </c:pt>
                <c:pt idx="6562">
                  <c:v>43009.5153587963</c:v>
                </c:pt>
                <c:pt idx="6563">
                  <c:v>43009.557025462957</c:v>
                </c:pt>
                <c:pt idx="6564">
                  <c:v>43009.598703703698</c:v>
                </c:pt>
                <c:pt idx="6565">
                  <c:v>43009.640370370369</c:v>
                </c:pt>
                <c:pt idx="6566">
                  <c:v>43009.682037037041</c:v>
                </c:pt>
                <c:pt idx="6567">
                  <c:v>43009.723773148151</c:v>
                </c:pt>
                <c:pt idx="6568">
                  <c:v>43009.765451388892</c:v>
                </c:pt>
                <c:pt idx="6569">
                  <c:v>43009.807118055563</c:v>
                </c:pt>
                <c:pt idx="6570">
                  <c:v>43009.84878472222</c:v>
                </c:pt>
                <c:pt idx="6571">
                  <c:v>43009.890451388892</c:v>
                </c:pt>
                <c:pt idx="6572">
                  <c:v>43009.932118055563</c:v>
                </c:pt>
                <c:pt idx="6573">
                  <c:v>43009.97378472222</c:v>
                </c:pt>
                <c:pt idx="6574">
                  <c:v>43010.015451388892</c:v>
                </c:pt>
                <c:pt idx="6575">
                  <c:v>43010.057118055563</c:v>
                </c:pt>
                <c:pt idx="6576">
                  <c:v>43010.09878472222</c:v>
                </c:pt>
                <c:pt idx="6577">
                  <c:v>43010.140451388892</c:v>
                </c:pt>
                <c:pt idx="6578">
                  <c:v>43010.182118055563</c:v>
                </c:pt>
                <c:pt idx="6579">
                  <c:v>43010.22378472222</c:v>
                </c:pt>
                <c:pt idx="6580">
                  <c:v>43010.265451388892</c:v>
                </c:pt>
                <c:pt idx="6581">
                  <c:v>43010.307118055563</c:v>
                </c:pt>
                <c:pt idx="6582">
                  <c:v>43010.34878472222</c:v>
                </c:pt>
                <c:pt idx="6583">
                  <c:v>43010.390451388892</c:v>
                </c:pt>
                <c:pt idx="6584">
                  <c:v>43010.432118055563</c:v>
                </c:pt>
                <c:pt idx="6585">
                  <c:v>43010.47378472222</c:v>
                </c:pt>
                <c:pt idx="6586">
                  <c:v>43010.515451388892</c:v>
                </c:pt>
                <c:pt idx="6587">
                  <c:v>43010.557118055563</c:v>
                </c:pt>
                <c:pt idx="6588">
                  <c:v>43010.598807870367</c:v>
                </c:pt>
                <c:pt idx="6589">
                  <c:v>43010.640474537038</c:v>
                </c:pt>
                <c:pt idx="6590">
                  <c:v>43010.682141203702</c:v>
                </c:pt>
                <c:pt idx="6591">
                  <c:v>43010.723900462966</c:v>
                </c:pt>
                <c:pt idx="6592">
                  <c:v>43010.765601851846</c:v>
                </c:pt>
                <c:pt idx="6593">
                  <c:v>43010.807268518518</c:v>
                </c:pt>
                <c:pt idx="6594">
                  <c:v>43010.848935185182</c:v>
                </c:pt>
                <c:pt idx="6595">
                  <c:v>43010.890601851846</c:v>
                </c:pt>
                <c:pt idx="6596">
                  <c:v>43010.932268518518</c:v>
                </c:pt>
                <c:pt idx="6597">
                  <c:v>43010.973935185182</c:v>
                </c:pt>
                <c:pt idx="6598">
                  <c:v>43011.015601851846</c:v>
                </c:pt>
                <c:pt idx="6599">
                  <c:v>43011.057268518518</c:v>
                </c:pt>
                <c:pt idx="6600">
                  <c:v>43011.098935185182</c:v>
                </c:pt>
                <c:pt idx="6601">
                  <c:v>43011.140601851846</c:v>
                </c:pt>
                <c:pt idx="6602">
                  <c:v>43011.182268518518</c:v>
                </c:pt>
                <c:pt idx="6603">
                  <c:v>43011.223935185182</c:v>
                </c:pt>
                <c:pt idx="6604">
                  <c:v>43011.265601851846</c:v>
                </c:pt>
                <c:pt idx="6605">
                  <c:v>43011.307268518518</c:v>
                </c:pt>
                <c:pt idx="6606">
                  <c:v>43011.348935185182</c:v>
                </c:pt>
                <c:pt idx="6607">
                  <c:v>43011.390601851846</c:v>
                </c:pt>
                <c:pt idx="6608">
                  <c:v>43011.432268518518</c:v>
                </c:pt>
                <c:pt idx="6609">
                  <c:v>43011.473935185182</c:v>
                </c:pt>
                <c:pt idx="6610">
                  <c:v>43011.515601851846</c:v>
                </c:pt>
                <c:pt idx="6611">
                  <c:v>43011.557268518518</c:v>
                </c:pt>
                <c:pt idx="6612">
                  <c:v>43011.598912037043</c:v>
                </c:pt>
                <c:pt idx="6613">
                  <c:v>43011.6405787037</c:v>
                </c:pt>
                <c:pt idx="6614">
                  <c:v>43011.682245370372</c:v>
                </c:pt>
                <c:pt idx="6615">
                  <c:v>43011.723981481482</c:v>
                </c:pt>
                <c:pt idx="6616">
                  <c:v>43011.765659722223</c:v>
                </c:pt>
                <c:pt idx="6617">
                  <c:v>43011.807326388887</c:v>
                </c:pt>
                <c:pt idx="6618">
                  <c:v>43011.848993055559</c:v>
                </c:pt>
                <c:pt idx="6619">
                  <c:v>43011.890659722223</c:v>
                </c:pt>
                <c:pt idx="6620">
                  <c:v>43011.932326388887</c:v>
                </c:pt>
                <c:pt idx="6621">
                  <c:v>43011.973993055559</c:v>
                </c:pt>
                <c:pt idx="6622">
                  <c:v>43012.015659722223</c:v>
                </c:pt>
                <c:pt idx="6623">
                  <c:v>43012.057326388887</c:v>
                </c:pt>
                <c:pt idx="6624">
                  <c:v>43012.098993055559</c:v>
                </c:pt>
                <c:pt idx="6625">
                  <c:v>43012.140659722223</c:v>
                </c:pt>
                <c:pt idx="6626">
                  <c:v>43012.182326388887</c:v>
                </c:pt>
                <c:pt idx="6627">
                  <c:v>43012.223993055559</c:v>
                </c:pt>
                <c:pt idx="6628">
                  <c:v>43012.265659722223</c:v>
                </c:pt>
                <c:pt idx="6629">
                  <c:v>43012.307326388887</c:v>
                </c:pt>
                <c:pt idx="6630">
                  <c:v>43012.348993055559</c:v>
                </c:pt>
                <c:pt idx="6631">
                  <c:v>43012.390659722223</c:v>
                </c:pt>
                <c:pt idx="6632">
                  <c:v>43012.432326388887</c:v>
                </c:pt>
                <c:pt idx="6633">
                  <c:v>43012.473993055559</c:v>
                </c:pt>
                <c:pt idx="6634">
                  <c:v>43012.515659722223</c:v>
                </c:pt>
                <c:pt idx="6635">
                  <c:v>43012.557326388887</c:v>
                </c:pt>
                <c:pt idx="6636">
                  <c:v>43012.598993055559</c:v>
                </c:pt>
                <c:pt idx="6637">
                  <c:v>43012.640659722223</c:v>
                </c:pt>
                <c:pt idx="6638">
                  <c:v>43012.682326388887</c:v>
                </c:pt>
                <c:pt idx="6639">
                  <c:v>43012.724074074067</c:v>
                </c:pt>
                <c:pt idx="6640">
                  <c:v>43012.765775462962</c:v>
                </c:pt>
                <c:pt idx="6641">
                  <c:v>43012.807442129633</c:v>
                </c:pt>
                <c:pt idx="6642">
                  <c:v>43012.849108796298</c:v>
                </c:pt>
                <c:pt idx="6643">
                  <c:v>43012.890775462962</c:v>
                </c:pt>
                <c:pt idx="6644">
                  <c:v>43012.932442129633</c:v>
                </c:pt>
                <c:pt idx="6645">
                  <c:v>43012.974108796298</c:v>
                </c:pt>
                <c:pt idx="6646">
                  <c:v>43013.015775462962</c:v>
                </c:pt>
                <c:pt idx="6647">
                  <c:v>43013.057442129633</c:v>
                </c:pt>
                <c:pt idx="6648">
                  <c:v>43013.099108796298</c:v>
                </c:pt>
                <c:pt idx="6649">
                  <c:v>43013.140775462962</c:v>
                </c:pt>
                <c:pt idx="6650">
                  <c:v>43013.182442129633</c:v>
                </c:pt>
                <c:pt idx="6651">
                  <c:v>43013.224108796298</c:v>
                </c:pt>
                <c:pt idx="6652">
                  <c:v>43013.265775462962</c:v>
                </c:pt>
                <c:pt idx="6653">
                  <c:v>43013.307442129633</c:v>
                </c:pt>
                <c:pt idx="6654">
                  <c:v>43013.349108796298</c:v>
                </c:pt>
                <c:pt idx="6655">
                  <c:v>43013.390775462962</c:v>
                </c:pt>
                <c:pt idx="6656">
                  <c:v>43013.432442129633</c:v>
                </c:pt>
                <c:pt idx="6657">
                  <c:v>43013.474108796298</c:v>
                </c:pt>
                <c:pt idx="6658">
                  <c:v>43013.515775462962</c:v>
                </c:pt>
                <c:pt idx="6659">
                  <c:v>43013.557442129633</c:v>
                </c:pt>
                <c:pt idx="6660">
                  <c:v>43013.584120370368</c:v>
                </c:pt>
                <c:pt idx="6661">
                  <c:v>43013.584814814807</c:v>
                </c:pt>
                <c:pt idx="6662">
                  <c:v>43013.585509259261</c:v>
                </c:pt>
                <c:pt idx="6663">
                  <c:v>43013.586284722223</c:v>
                </c:pt>
                <c:pt idx="6664">
                  <c:v>43013.587025462963</c:v>
                </c:pt>
                <c:pt idx="6665">
                  <c:v>43013.587719907409</c:v>
                </c:pt>
                <c:pt idx="6666">
                  <c:v>43013.588414351849</c:v>
                </c:pt>
                <c:pt idx="6667">
                  <c:v>43013.589108796303</c:v>
                </c:pt>
                <c:pt idx="6668">
                  <c:v>43013.589803240742</c:v>
                </c:pt>
                <c:pt idx="6669">
                  <c:v>43013.590497685182</c:v>
                </c:pt>
                <c:pt idx="6670">
                  <c:v>43013.591192129628</c:v>
                </c:pt>
                <c:pt idx="6671">
                  <c:v>43013.591909722221</c:v>
                </c:pt>
                <c:pt idx="6672">
                  <c:v>43013.592604166668</c:v>
                </c:pt>
                <c:pt idx="6673">
                  <c:v>43013.593298611107</c:v>
                </c:pt>
                <c:pt idx="6674">
                  <c:v>43013.593993055547</c:v>
                </c:pt>
                <c:pt idx="6675">
                  <c:v>43013.594687500001</c:v>
                </c:pt>
                <c:pt idx="6676">
                  <c:v>43013.595393518517</c:v>
                </c:pt>
                <c:pt idx="6677">
                  <c:v>43013.596087962957</c:v>
                </c:pt>
                <c:pt idx="6678">
                  <c:v>43013.596828703703</c:v>
                </c:pt>
                <c:pt idx="6679">
                  <c:v>43013.597488425927</c:v>
                </c:pt>
                <c:pt idx="6680">
                  <c:v>43013.598182870373</c:v>
                </c:pt>
                <c:pt idx="6681">
                  <c:v>43013.598912037043</c:v>
                </c:pt>
                <c:pt idx="6682">
                  <c:v>43013.599606481483</c:v>
                </c:pt>
                <c:pt idx="6683">
                  <c:v>43013.600300925929</c:v>
                </c:pt>
                <c:pt idx="6684">
                  <c:v>43013.600995370369</c:v>
                </c:pt>
                <c:pt idx="6685">
                  <c:v>43013.601689814823</c:v>
                </c:pt>
                <c:pt idx="6686">
                  <c:v>43013.602430555547</c:v>
                </c:pt>
                <c:pt idx="6687">
                  <c:v>43013.603113425917</c:v>
                </c:pt>
                <c:pt idx="6688">
                  <c:v>43013.603807870371</c:v>
                </c:pt>
                <c:pt idx="6689">
                  <c:v>43013.604502314818</c:v>
                </c:pt>
                <c:pt idx="6690">
                  <c:v>43013.605196759258</c:v>
                </c:pt>
                <c:pt idx="6691">
                  <c:v>43013.605902777781</c:v>
                </c:pt>
                <c:pt idx="6692">
                  <c:v>43013.606608796297</c:v>
                </c:pt>
                <c:pt idx="6693">
                  <c:v>43013.607303240737</c:v>
                </c:pt>
                <c:pt idx="6694">
                  <c:v>43013.607997685183</c:v>
                </c:pt>
                <c:pt idx="6695">
                  <c:v>43013.608807870369</c:v>
                </c:pt>
                <c:pt idx="6696">
                  <c:v>43013.609398148154</c:v>
                </c:pt>
                <c:pt idx="6697">
                  <c:v>43013.610138888893</c:v>
                </c:pt>
                <c:pt idx="6698">
                  <c:v>43013.610798611109</c:v>
                </c:pt>
                <c:pt idx="6699">
                  <c:v>43013.611493055563</c:v>
                </c:pt>
                <c:pt idx="6700">
                  <c:v>43013.612187500003</c:v>
                </c:pt>
                <c:pt idx="6701">
                  <c:v>43013.613020833327</c:v>
                </c:pt>
                <c:pt idx="6702">
                  <c:v>43013.613611111112</c:v>
                </c:pt>
                <c:pt idx="6703">
                  <c:v>43013.614305555559</c:v>
                </c:pt>
                <c:pt idx="6704">
                  <c:v>43013.614999999998</c:v>
                </c:pt>
                <c:pt idx="6705">
                  <c:v>43013.615694444437</c:v>
                </c:pt>
                <c:pt idx="6706">
                  <c:v>43013.616423611107</c:v>
                </c:pt>
                <c:pt idx="6707">
                  <c:v>43013.6172337963</c:v>
                </c:pt>
                <c:pt idx="6708">
                  <c:v>43013.617812500001</c:v>
                </c:pt>
                <c:pt idx="6709">
                  <c:v>43013.618506944447</c:v>
                </c:pt>
                <c:pt idx="6710">
                  <c:v>43013.619201388887</c:v>
                </c:pt>
                <c:pt idx="6711">
                  <c:v>43013.619953703703</c:v>
                </c:pt>
                <c:pt idx="6712">
                  <c:v>43013.620648148149</c:v>
                </c:pt>
                <c:pt idx="6713">
                  <c:v>43013.621469907397</c:v>
                </c:pt>
                <c:pt idx="6714">
                  <c:v>43013.622037037043</c:v>
                </c:pt>
                <c:pt idx="6715">
                  <c:v>43013.622731481482</c:v>
                </c:pt>
                <c:pt idx="6716">
                  <c:v>43013.623449074083</c:v>
                </c:pt>
                <c:pt idx="6717">
                  <c:v>43013.624155092592</c:v>
                </c:pt>
                <c:pt idx="6718">
                  <c:v>43013.624849537038</c:v>
                </c:pt>
                <c:pt idx="6719">
                  <c:v>43013.625659722216</c:v>
                </c:pt>
                <c:pt idx="6720">
                  <c:v>43013.626238425917</c:v>
                </c:pt>
                <c:pt idx="6721">
                  <c:v>43013.627002314817</c:v>
                </c:pt>
                <c:pt idx="6722">
                  <c:v>43013.627662037034</c:v>
                </c:pt>
                <c:pt idx="6723">
                  <c:v>43013.62835648148</c:v>
                </c:pt>
                <c:pt idx="6724">
                  <c:v>43013.629050925927</c:v>
                </c:pt>
                <c:pt idx="6725">
                  <c:v>43013.629861111112</c:v>
                </c:pt>
                <c:pt idx="6726">
                  <c:v>43013.630474537043</c:v>
                </c:pt>
                <c:pt idx="6727">
                  <c:v>43013.631168981483</c:v>
                </c:pt>
                <c:pt idx="6728">
                  <c:v>43013.631863425922</c:v>
                </c:pt>
                <c:pt idx="6729">
                  <c:v>43013.632557870369</c:v>
                </c:pt>
                <c:pt idx="6730">
                  <c:v>43013.633252314823</c:v>
                </c:pt>
                <c:pt idx="6731">
                  <c:v>43013.634108796286</c:v>
                </c:pt>
                <c:pt idx="6732">
                  <c:v>43013.634687500002</c:v>
                </c:pt>
                <c:pt idx="6733">
                  <c:v>43013.635381944441</c:v>
                </c:pt>
                <c:pt idx="6734">
                  <c:v>43013.636076388888</c:v>
                </c:pt>
                <c:pt idx="6735">
                  <c:v>43013.636770833327</c:v>
                </c:pt>
                <c:pt idx="6736">
                  <c:v>43013.637523148151</c:v>
                </c:pt>
                <c:pt idx="6737">
                  <c:v>43013.638333333343</c:v>
                </c:pt>
                <c:pt idx="6738">
                  <c:v>43013.638912037037</c:v>
                </c:pt>
                <c:pt idx="6739">
                  <c:v>43013.639606481483</c:v>
                </c:pt>
                <c:pt idx="6740">
                  <c:v>43013.640300925923</c:v>
                </c:pt>
                <c:pt idx="6741">
                  <c:v>43013.641030092593</c:v>
                </c:pt>
                <c:pt idx="6742">
                  <c:v>43013.641724537039</c:v>
                </c:pt>
                <c:pt idx="6743">
                  <c:v>43013.642546296287</c:v>
                </c:pt>
                <c:pt idx="6744">
                  <c:v>43013.643113425933</c:v>
                </c:pt>
                <c:pt idx="6745">
                  <c:v>43013.643807870372</c:v>
                </c:pt>
                <c:pt idx="6746">
                  <c:v>43013.644537037027</c:v>
                </c:pt>
                <c:pt idx="6747">
                  <c:v>43013.645231481481</c:v>
                </c:pt>
                <c:pt idx="6748">
                  <c:v>43013.645925925928</c:v>
                </c:pt>
                <c:pt idx="6749">
                  <c:v>43013.646736111114</c:v>
                </c:pt>
                <c:pt idx="6750">
                  <c:v>43013.647314814807</c:v>
                </c:pt>
                <c:pt idx="6751">
                  <c:v>43013.648032407407</c:v>
                </c:pt>
                <c:pt idx="6752">
                  <c:v>43013.648726851847</c:v>
                </c:pt>
                <c:pt idx="6753">
                  <c:v>43013.649421296293</c:v>
                </c:pt>
                <c:pt idx="6754">
                  <c:v>43013.65011574074</c:v>
                </c:pt>
                <c:pt idx="6755">
                  <c:v>43013.650925925933</c:v>
                </c:pt>
                <c:pt idx="6756">
                  <c:v>43013.651539351849</c:v>
                </c:pt>
                <c:pt idx="6757">
                  <c:v>43013.652233796303</c:v>
                </c:pt>
                <c:pt idx="6758">
                  <c:v>43013.652928240743</c:v>
                </c:pt>
                <c:pt idx="6759">
                  <c:v>43013.653622685182</c:v>
                </c:pt>
                <c:pt idx="6760">
                  <c:v>43013.654432870368</c:v>
                </c:pt>
                <c:pt idx="6761">
                  <c:v>43013.655034722222</c:v>
                </c:pt>
                <c:pt idx="6762">
                  <c:v>43013.655729166669</c:v>
                </c:pt>
                <c:pt idx="6763">
                  <c:v>43013.656423611108</c:v>
                </c:pt>
                <c:pt idx="6764">
                  <c:v>43013.657118055547</c:v>
                </c:pt>
                <c:pt idx="6765">
                  <c:v>43013.65792824074</c:v>
                </c:pt>
                <c:pt idx="6766">
                  <c:v>43013.658553240741</c:v>
                </c:pt>
                <c:pt idx="6767">
                  <c:v>43013.659247685187</c:v>
                </c:pt>
                <c:pt idx="6768">
                  <c:v>43013.659942129627</c:v>
                </c:pt>
                <c:pt idx="6769">
                  <c:v>43013.660682870373</c:v>
                </c:pt>
                <c:pt idx="6770">
                  <c:v>43013.661458333343</c:v>
                </c:pt>
                <c:pt idx="6771">
                  <c:v>43013.662164351852</c:v>
                </c:pt>
                <c:pt idx="6772">
                  <c:v>43013.70385416667</c:v>
                </c:pt>
                <c:pt idx="6773">
                  <c:v>43013.745520833327</c:v>
                </c:pt>
                <c:pt idx="6774">
                  <c:v>43013.787187499998</c:v>
                </c:pt>
                <c:pt idx="6775">
                  <c:v>43013.82885416667</c:v>
                </c:pt>
                <c:pt idx="6776">
                  <c:v>43013.870520833327</c:v>
                </c:pt>
                <c:pt idx="6777">
                  <c:v>43013.912187499998</c:v>
                </c:pt>
                <c:pt idx="6778">
                  <c:v>43013.95385416667</c:v>
                </c:pt>
                <c:pt idx="6779">
                  <c:v>43013.995520833327</c:v>
                </c:pt>
                <c:pt idx="6780">
                  <c:v>43014.037187499998</c:v>
                </c:pt>
                <c:pt idx="6781">
                  <c:v>43014.07885416667</c:v>
                </c:pt>
                <c:pt idx="6782">
                  <c:v>43014.120520833327</c:v>
                </c:pt>
                <c:pt idx="6783">
                  <c:v>43014.162187499998</c:v>
                </c:pt>
                <c:pt idx="6784">
                  <c:v>43014.203877314823</c:v>
                </c:pt>
                <c:pt idx="6785">
                  <c:v>43014.24554398148</c:v>
                </c:pt>
                <c:pt idx="6786">
                  <c:v>43014.287210648137</c:v>
                </c:pt>
                <c:pt idx="6787">
                  <c:v>43014.328877314823</c:v>
                </c:pt>
                <c:pt idx="6788">
                  <c:v>43014.37054398148</c:v>
                </c:pt>
                <c:pt idx="6789">
                  <c:v>43014.412210648137</c:v>
                </c:pt>
                <c:pt idx="6790">
                  <c:v>43014.453877314823</c:v>
                </c:pt>
                <c:pt idx="6791">
                  <c:v>43014.49554398148</c:v>
                </c:pt>
                <c:pt idx="6792">
                  <c:v>43014.537210648137</c:v>
                </c:pt>
                <c:pt idx="6793">
                  <c:v>43014.578877314823</c:v>
                </c:pt>
                <c:pt idx="6794">
                  <c:v>43014.620555555557</c:v>
                </c:pt>
                <c:pt idx="6795">
                  <c:v>43014.662222222221</c:v>
                </c:pt>
                <c:pt idx="6796">
                  <c:v>43014.703946759262</c:v>
                </c:pt>
                <c:pt idx="6797">
                  <c:v>43014.745613425926</c:v>
                </c:pt>
                <c:pt idx="6798">
                  <c:v>43014.787280092591</c:v>
                </c:pt>
                <c:pt idx="6799">
                  <c:v>43014.828946759262</c:v>
                </c:pt>
                <c:pt idx="6800">
                  <c:v>43014.870613425926</c:v>
                </c:pt>
                <c:pt idx="6801">
                  <c:v>43014.912280092591</c:v>
                </c:pt>
                <c:pt idx="6802">
                  <c:v>43014.953946759262</c:v>
                </c:pt>
                <c:pt idx="6803">
                  <c:v>43014.995613425926</c:v>
                </c:pt>
                <c:pt idx="6804">
                  <c:v>43015.037280092591</c:v>
                </c:pt>
                <c:pt idx="6805">
                  <c:v>43015.078946759262</c:v>
                </c:pt>
                <c:pt idx="6806">
                  <c:v>43015.120613425926</c:v>
                </c:pt>
                <c:pt idx="6807">
                  <c:v>43015.162280092591</c:v>
                </c:pt>
                <c:pt idx="6808">
                  <c:v>43015.203993055547</c:v>
                </c:pt>
                <c:pt idx="6809">
                  <c:v>43015.245659722219</c:v>
                </c:pt>
                <c:pt idx="6810">
                  <c:v>43015.287326388891</c:v>
                </c:pt>
                <c:pt idx="6811">
                  <c:v>43015.328993055547</c:v>
                </c:pt>
                <c:pt idx="6812">
                  <c:v>43015.370659722219</c:v>
                </c:pt>
                <c:pt idx="6813">
                  <c:v>43015.412326388891</c:v>
                </c:pt>
                <c:pt idx="6814">
                  <c:v>43015.453993055547</c:v>
                </c:pt>
                <c:pt idx="6815">
                  <c:v>43015.495659722219</c:v>
                </c:pt>
                <c:pt idx="6816">
                  <c:v>43015.537326388891</c:v>
                </c:pt>
                <c:pt idx="6817">
                  <c:v>43015.578993055547</c:v>
                </c:pt>
                <c:pt idx="6818">
                  <c:v>43015.620671296303</c:v>
                </c:pt>
                <c:pt idx="6819">
                  <c:v>43015.66233796296</c:v>
                </c:pt>
                <c:pt idx="6820">
                  <c:v>43015.704039351847</c:v>
                </c:pt>
                <c:pt idx="6821">
                  <c:v>43015.745706018519</c:v>
                </c:pt>
                <c:pt idx="6822">
                  <c:v>43015.787372685183</c:v>
                </c:pt>
                <c:pt idx="6823">
                  <c:v>43015.829039351847</c:v>
                </c:pt>
                <c:pt idx="6824">
                  <c:v>43015.870706018519</c:v>
                </c:pt>
                <c:pt idx="6825">
                  <c:v>43015.912372685183</c:v>
                </c:pt>
                <c:pt idx="6826">
                  <c:v>43015.954039351847</c:v>
                </c:pt>
                <c:pt idx="6827">
                  <c:v>43015.995706018519</c:v>
                </c:pt>
                <c:pt idx="6828">
                  <c:v>43016.037372685183</c:v>
                </c:pt>
                <c:pt idx="6829">
                  <c:v>43016.079039351847</c:v>
                </c:pt>
                <c:pt idx="6830">
                  <c:v>43016.120706018519</c:v>
                </c:pt>
                <c:pt idx="6831">
                  <c:v>43016.162372685183</c:v>
                </c:pt>
                <c:pt idx="6832">
                  <c:v>43016.204085648147</c:v>
                </c:pt>
                <c:pt idx="6833">
                  <c:v>43016.245752314811</c:v>
                </c:pt>
                <c:pt idx="6834">
                  <c:v>43016.287418981483</c:v>
                </c:pt>
                <c:pt idx="6835">
                  <c:v>43016.329085648147</c:v>
                </c:pt>
                <c:pt idx="6836">
                  <c:v>43016.370752314811</c:v>
                </c:pt>
                <c:pt idx="6837">
                  <c:v>43016.412418981483</c:v>
                </c:pt>
                <c:pt idx="6838">
                  <c:v>43016.454085648147</c:v>
                </c:pt>
                <c:pt idx="6839">
                  <c:v>43016.495752314811</c:v>
                </c:pt>
                <c:pt idx="6840">
                  <c:v>43016.537418981483</c:v>
                </c:pt>
                <c:pt idx="6841">
                  <c:v>43016.579085648147</c:v>
                </c:pt>
                <c:pt idx="6842">
                  <c:v>43016.620775462958</c:v>
                </c:pt>
                <c:pt idx="6843">
                  <c:v>43016.662442129629</c:v>
                </c:pt>
                <c:pt idx="6844">
                  <c:v>43016.704143518517</c:v>
                </c:pt>
                <c:pt idx="6845">
                  <c:v>43016.745810185188</c:v>
                </c:pt>
                <c:pt idx="6846">
                  <c:v>43016.787476851852</c:v>
                </c:pt>
                <c:pt idx="6847">
                  <c:v>43016.829143518517</c:v>
                </c:pt>
                <c:pt idx="6848">
                  <c:v>43016.870810185188</c:v>
                </c:pt>
                <c:pt idx="6849">
                  <c:v>43016.912476851852</c:v>
                </c:pt>
                <c:pt idx="6850">
                  <c:v>43016.954143518517</c:v>
                </c:pt>
                <c:pt idx="6851">
                  <c:v>43016.995810185188</c:v>
                </c:pt>
                <c:pt idx="6852">
                  <c:v>43017.037476851852</c:v>
                </c:pt>
                <c:pt idx="6853">
                  <c:v>43017.079143518517</c:v>
                </c:pt>
                <c:pt idx="6854">
                  <c:v>43017.120810185188</c:v>
                </c:pt>
                <c:pt idx="6855">
                  <c:v>43017.162476851852</c:v>
                </c:pt>
                <c:pt idx="6856">
                  <c:v>43017.20417824074</c:v>
                </c:pt>
                <c:pt idx="6857">
                  <c:v>43017.245844907397</c:v>
                </c:pt>
                <c:pt idx="6858">
                  <c:v>43017.287511574083</c:v>
                </c:pt>
                <c:pt idx="6859">
                  <c:v>43017.32917824074</c:v>
                </c:pt>
                <c:pt idx="6860">
                  <c:v>43017.370844907397</c:v>
                </c:pt>
                <c:pt idx="6861">
                  <c:v>43017.412511574083</c:v>
                </c:pt>
                <c:pt idx="6862">
                  <c:v>43017.45417824074</c:v>
                </c:pt>
                <c:pt idx="6863">
                  <c:v>43017.495844907397</c:v>
                </c:pt>
                <c:pt idx="6864">
                  <c:v>43017.537511574083</c:v>
                </c:pt>
                <c:pt idx="6865">
                  <c:v>43017.57917824074</c:v>
                </c:pt>
                <c:pt idx="6866">
                  <c:v>43017.620856481481</c:v>
                </c:pt>
                <c:pt idx="6867">
                  <c:v>43017.662523148138</c:v>
                </c:pt>
                <c:pt idx="6868">
                  <c:v>43017.668124999997</c:v>
                </c:pt>
                <c:pt idx="6869">
                  <c:v>43017.709814814807</c:v>
                </c:pt>
                <c:pt idx="6870">
                  <c:v>43017.751481481479</c:v>
                </c:pt>
                <c:pt idx="6871">
                  <c:v>43017.79314814815</c:v>
                </c:pt>
                <c:pt idx="6872">
                  <c:v>43017.834814814807</c:v>
                </c:pt>
                <c:pt idx="6873">
                  <c:v>43017.876481481479</c:v>
                </c:pt>
                <c:pt idx="6874">
                  <c:v>43017.91814814815</c:v>
                </c:pt>
                <c:pt idx="6875">
                  <c:v>43017.959849537037</c:v>
                </c:pt>
                <c:pt idx="6876">
                  <c:v>43018.001516203702</c:v>
                </c:pt>
                <c:pt idx="6877">
                  <c:v>43018.043182870373</c:v>
                </c:pt>
                <c:pt idx="6878">
                  <c:v>43018.084849537037</c:v>
                </c:pt>
                <c:pt idx="6879">
                  <c:v>43018.126516203702</c:v>
                </c:pt>
                <c:pt idx="6880">
                  <c:v>43018.168182870373</c:v>
                </c:pt>
                <c:pt idx="6881">
                  <c:v>43018.20989583333</c:v>
                </c:pt>
                <c:pt idx="6882">
                  <c:v>43018.251562500001</c:v>
                </c:pt>
                <c:pt idx="6883">
                  <c:v>43018.293229166673</c:v>
                </c:pt>
                <c:pt idx="6884">
                  <c:v>43018.33489583333</c:v>
                </c:pt>
                <c:pt idx="6885">
                  <c:v>43018.376562500001</c:v>
                </c:pt>
                <c:pt idx="6886">
                  <c:v>43018.418229166673</c:v>
                </c:pt>
                <c:pt idx="6887">
                  <c:v>43018.459907407407</c:v>
                </c:pt>
                <c:pt idx="6888">
                  <c:v>43018.501574074071</c:v>
                </c:pt>
                <c:pt idx="6889">
                  <c:v>43018.543240740742</c:v>
                </c:pt>
                <c:pt idx="6890">
                  <c:v>43018.584918981483</c:v>
                </c:pt>
                <c:pt idx="6891">
                  <c:v>43018.626597222217</c:v>
                </c:pt>
                <c:pt idx="6892">
                  <c:v>43018.668263888889</c:v>
                </c:pt>
                <c:pt idx="6893">
                  <c:v>43018.709953703707</c:v>
                </c:pt>
                <c:pt idx="6894">
                  <c:v>43018.751620370371</c:v>
                </c:pt>
                <c:pt idx="6895">
                  <c:v>43018.793287037042</c:v>
                </c:pt>
                <c:pt idx="6896">
                  <c:v>43018.834953703707</c:v>
                </c:pt>
                <c:pt idx="6897">
                  <c:v>43018.876620370371</c:v>
                </c:pt>
                <c:pt idx="6898">
                  <c:v>43018.918287037042</c:v>
                </c:pt>
                <c:pt idx="6899">
                  <c:v>43018.959988425922</c:v>
                </c:pt>
                <c:pt idx="6900">
                  <c:v>43019.001655092587</c:v>
                </c:pt>
                <c:pt idx="6901">
                  <c:v>43019.043321759258</c:v>
                </c:pt>
                <c:pt idx="6902">
                  <c:v>43019.084988425922</c:v>
                </c:pt>
                <c:pt idx="6903">
                  <c:v>43019.126655092587</c:v>
                </c:pt>
                <c:pt idx="6904">
                  <c:v>43019.168321759258</c:v>
                </c:pt>
                <c:pt idx="6905">
                  <c:v>43019.210023148153</c:v>
                </c:pt>
                <c:pt idx="6906">
                  <c:v>43019.251689814817</c:v>
                </c:pt>
                <c:pt idx="6907">
                  <c:v>43019.293356481481</c:v>
                </c:pt>
                <c:pt idx="6908">
                  <c:v>43019.335023148153</c:v>
                </c:pt>
                <c:pt idx="6909">
                  <c:v>43019.376689814817</c:v>
                </c:pt>
                <c:pt idx="6910">
                  <c:v>43019.418356481481</c:v>
                </c:pt>
                <c:pt idx="6911">
                  <c:v>43019.460057870368</c:v>
                </c:pt>
                <c:pt idx="6912">
                  <c:v>43019.50172453704</c:v>
                </c:pt>
                <c:pt idx="6913">
                  <c:v>43019.543391203697</c:v>
                </c:pt>
                <c:pt idx="6914">
                  <c:v>43019.585069444453</c:v>
                </c:pt>
                <c:pt idx="6915">
                  <c:v>43019.626736111109</c:v>
                </c:pt>
                <c:pt idx="6916">
                  <c:v>43019.668402777781</c:v>
                </c:pt>
                <c:pt idx="6917">
                  <c:v>43019.710104166668</c:v>
                </c:pt>
                <c:pt idx="6918">
                  <c:v>43019.751770833333</c:v>
                </c:pt>
                <c:pt idx="6919">
                  <c:v>43019.793437499997</c:v>
                </c:pt>
                <c:pt idx="6920">
                  <c:v>43019.835104166668</c:v>
                </c:pt>
                <c:pt idx="6921">
                  <c:v>43019.876770833333</c:v>
                </c:pt>
                <c:pt idx="6922">
                  <c:v>43019.918437499997</c:v>
                </c:pt>
                <c:pt idx="6923">
                  <c:v>43019.960127314807</c:v>
                </c:pt>
                <c:pt idx="6924">
                  <c:v>43020.001793981479</c:v>
                </c:pt>
                <c:pt idx="6925">
                  <c:v>43020.04346064815</c:v>
                </c:pt>
                <c:pt idx="6926">
                  <c:v>43020.085127314807</c:v>
                </c:pt>
                <c:pt idx="6927">
                  <c:v>43020.126793981479</c:v>
                </c:pt>
                <c:pt idx="6928">
                  <c:v>43020.16846064815</c:v>
                </c:pt>
                <c:pt idx="6929">
                  <c:v>43020.210138888891</c:v>
                </c:pt>
                <c:pt idx="6930">
                  <c:v>43020.251805555563</c:v>
                </c:pt>
                <c:pt idx="6931">
                  <c:v>43020.29347222222</c:v>
                </c:pt>
                <c:pt idx="6932">
                  <c:v>43020.335138888891</c:v>
                </c:pt>
                <c:pt idx="6933">
                  <c:v>43020.376805555563</c:v>
                </c:pt>
                <c:pt idx="6934">
                  <c:v>43020.41847222222</c:v>
                </c:pt>
                <c:pt idx="6935">
                  <c:v>43020.421284722222</c:v>
                </c:pt>
                <c:pt idx="6936">
                  <c:v>43020.46298611111</c:v>
                </c:pt>
                <c:pt idx="6937">
                  <c:v>43020.504652777781</c:v>
                </c:pt>
                <c:pt idx="6938">
                  <c:v>43020.546319444453</c:v>
                </c:pt>
                <c:pt idx="6939">
                  <c:v>43020.588009259263</c:v>
                </c:pt>
                <c:pt idx="6940">
                  <c:v>43020.629675925928</c:v>
                </c:pt>
                <c:pt idx="6941">
                  <c:v>43020.671342592592</c:v>
                </c:pt>
                <c:pt idx="6942">
                  <c:v>43020.713043981479</c:v>
                </c:pt>
                <c:pt idx="6943">
                  <c:v>43020.754710648151</c:v>
                </c:pt>
                <c:pt idx="6944">
                  <c:v>43020.796377314808</c:v>
                </c:pt>
                <c:pt idx="6945">
                  <c:v>43020.838043981479</c:v>
                </c:pt>
                <c:pt idx="6946">
                  <c:v>43020.879710648151</c:v>
                </c:pt>
                <c:pt idx="6947">
                  <c:v>43020.921377314808</c:v>
                </c:pt>
                <c:pt idx="6948">
                  <c:v>43020.963078703702</c:v>
                </c:pt>
                <c:pt idx="6949">
                  <c:v>43021.004745370366</c:v>
                </c:pt>
                <c:pt idx="6950">
                  <c:v>43021.046412037038</c:v>
                </c:pt>
                <c:pt idx="6951">
                  <c:v>43021.088078703702</c:v>
                </c:pt>
                <c:pt idx="6952">
                  <c:v>43021.129745370366</c:v>
                </c:pt>
                <c:pt idx="6953">
                  <c:v>43021.171412037038</c:v>
                </c:pt>
                <c:pt idx="6954">
                  <c:v>43021.213078703702</c:v>
                </c:pt>
                <c:pt idx="6955">
                  <c:v>43021.254745370366</c:v>
                </c:pt>
                <c:pt idx="6956">
                  <c:v>43021.296412037038</c:v>
                </c:pt>
                <c:pt idx="6957">
                  <c:v>43021.338078703702</c:v>
                </c:pt>
                <c:pt idx="6958">
                  <c:v>43021.379745370366</c:v>
                </c:pt>
                <c:pt idx="6959">
                  <c:v>43021.421412037038</c:v>
                </c:pt>
                <c:pt idx="6960">
                  <c:v>43021.463090277779</c:v>
                </c:pt>
                <c:pt idx="6961">
                  <c:v>43021.504756944443</c:v>
                </c:pt>
                <c:pt idx="6962">
                  <c:v>43021.546423611107</c:v>
                </c:pt>
                <c:pt idx="6963">
                  <c:v>43021.588101851848</c:v>
                </c:pt>
                <c:pt idx="6964">
                  <c:v>43021.62976851852</c:v>
                </c:pt>
                <c:pt idx="6965">
                  <c:v>43021.671435185177</c:v>
                </c:pt>
                <c:pt idx="6966">
                  <c:v>43021.713113425933</c:v>
                </c:pt>
                <c:pt idx="6967">
                  <c:v>43021.754780092589</c:v>
                </c:pt>
                <c:pt idx="6968">
                  <c:v>43021.796446759261</c:v>
                </c:pt>
                <c:pt idx="6969">
                  <c:v>43021.838113425933</c:v>
                </c:pt>
                <c:pt idx="6970">
                  <c:v>43021.879780092589</c:v>
                </c:pt>
                <c:pt idx="6971">
                  <c:v>43021.921446759261</c:v>
                </c:pt>
                <c:pt idx="6972">
                  <c:v>43021.963125000002</c:v>
                </c:pt>
                <c:pt idx="6973">
                  <c:v>43022.004791666674</c:v>
                </c:pt>
                <c:pt idx="6974">
                  <c:v>43022.046458333331</c:v>
                </c:pt>
                <c:pt idx="6975">
                  <c:v>43022.088125000002</c:v>
                </c:pt>
                <c:pt idx="6976">
                  <c:v>43022.129791666674</c:v>
                </c:pt>
                <c:pt idx="6977">
                  <c:v>43022.171458333331</c:v>
                </c:pt>
                <c:pt idx="6978">
                  <c:v>43022.213136574072</c:v>
                </c:pt>
                <c:pt idx="6979">
                  <c:v>43022.254803240743</c:v>
                </c:pt>
                <c:pt idx="6980">
                  <c:v>43022.296469907407</c:v>
                </c:pt>
                <c:pt idx="6981">
                  <c:v>43022.338136574072</c:v>
                </c:pt>
                <c:pt idx="6982">
                  <c:v>43022.379803240743</c:v>
                </c:pt>
                <c:pt idx="6983">
                  <c:v>43022.421469907407</c:v>
                </c:pt>
                <c:pt idx="6984">
                  <c:v>43022.463136574072</c:v>
                </c:pt>
                <c:pt idx="6985">
                  <c:v>43022.504803240743</c:v>
                </c:pt>
                <c:pt idx="6986">
                  <c:v>43022.546469907407</c:v>
                </c:pt>
                <c:pt idx="6987">
                  <c:v>43022.588125000002</c:v>
                </c:pt>
                <c:pt idx="6988">
                  <c:v>43022.629791666674</c:v>
                </c:pt>
                <c:pt idx="6989">
                  <c:v>43022.671458333331</c:v>
                </c:pt>
                <c:pt idx="6990">
                  <c:v>43022.713171296287</c:v>
                </c:pt>
                <c:pt idx="6991">
                  <c:v>43022.754803240743</c:v>
                </c:pt>
                <c:pt idx="6992">
                  <c:v>43022.796469907407</c:v>
                </c:pt>
                <c:pt idx="6993">
                  <c:v>43022.838136574072</c:v>
                </c:pt>
                <c:pt idx="6994">
                  <c:v>43022.879803240743</c:v>
                </c:pt>
                <c:pt idx="6995">
                  <c:v>43022.921469907407</c:v>
                </c:pt>
                <c:pt idx="6996">
                  <c:v>43022.963136574072</c:v>
                </c:pt>
                <c:pt idx="6997">
                  <c:v>43023.004803240743</c:v>
                </c:pt>
                <c:pt idx="6998">
                  <c:v>43023.046469907407</c:v>
                </c:pt>
                <c:pt idx="6999">
                  <c:v>43023.088136574072</c:v>
                </c:pt>
                <c:pt idx="7000">
                  <c:v>43023.129803240743</c:v>
                </c:pt>
                <c:pt idx="7001">
                  <c:v>43023.171469907407</c:v>
                </c:pt>
                <c:pt idx="7002">
                  <c:v>43023.213148148148</c:v>
                </c:pt>
                <c:pt idx="7003">
                  <c:v>43023.254814814813</c:v>
                </c:pt>
                <c:pt idx="7004">
                  <c:v>43023.296481481477</c:v>
                </c:pt>
                <c:pt idx="7005">
                  <c:v>43023.338148148148</c:v>
                </c:pt>
                <c:pt idx="7006">
                  <c:v>43023.379814814813</c:v>
                </c:pt>
                <c:pt idx="7007">
                  <c:v>43023.421481481477</c:v>
                </c:pt>
                <c:pt idx="7008">
                  <c:v>43023.463159722232</c:v>
                </c:pt>
                <c:pt idx="7009">
                  <c:v>43023.504826388889</c:v>
                </c:pt>
                <c:pt idx="7010">
                  <c:v>43023.546493055554</c:v>
                </c:pt>
                <c:pt idx="7011">
                  <c:v>43023.588159722232</c:v>
                </c:pt>
                <c:pt idx="7012">
                  <c:v>43023.629826388889</c:v>
                </c:pt>
                <c:pt idx="7013">
                  <c:v>43023.671493055554</c:v>
                </c:pt>
                <c:pt idx="7014">
                  <c:v>43023.713171296287</c:v>
                </c:pt>
                <c:pt idx="7015">
                  <c:v>43023.754837962973</c:v>
                </c:pt>
                <c:pt idx="7016">
                  <c:v>43023.79650462963</c:v>
                </c:pt>
                <c:pt idx="7017">
                  <c:v>43023.838171296287</c:v>
                </c:pt>
                <c:pt idx="7018">
                  <c:v>43023.879837962973</c:v>
                </c:pt>
                <c:pt idx="7019">
                  <c:v>43023.92150462963</c:v>
                </c:pt>
                <c:pt idx="7020">
                  <c:v>43023.963182870371</c:v>
                </c:pt>
                <c:pt idx="7021">
                  <c:v>43024.004849537043</c:v>
                </c:pt>
                <c:pt idx="7022">
                  <c:v>43024.046516203707</c:v>
                </c:pt>
                <c:pt idx="7023">
                  <c:v>43024.088182870371</c:v>
                </c:pt>
                <c:pt idx="7024">
                  <c:v>43024.129849537043</c:v>
                </c:pt>
                <c:pt idx="7025">
                  <c:v>43024.171516203707</c:v>
                </c:pt>
                <c:pt idx="7026">
                  <c:v>43024.213194444441</c:v>
                </c:pt>
                <c:pt idx="7027">
                  <c:v>43024.254861111112</c:v>
                </c:pt>
                <c:pt idx="7028">
                  <c:v>43024.296527777777</c:v>
                </c:pt>
                <c:pt idx="7029">
                  <c:v>43024.338194444441</c:v>
                </c:pt>
                <c:pt idx="7030">
                  <c:v>43024.379861111112</c:v>
                </c:pt>
                <c:pt idx="7031">
                  <c:v>43024.421527777777</c:v>
                </c:pt>
                <c:pt idx="7032">
                  <c:v>43024.463206018518</c:v>
                </c:pt>
                <c:pt idx="7033">
                  <c:v>43024.504872685182</c:v>
                </c:pt>
                <c:pt idx="7034">
                  <c:v>43024.546539351853</c:v>
                </c:pt>
                <c:pt idx="7035">
                  <c:v>43024.588229166657</c:v>
                </c:pt>
                <c:pt idx="7036">
                  <c:v>43024.629895833343</c:v>
                </c:pt>
                <c:pt idx="7037">
                  <c:v>43024.6715625</c:v>
                </c:pt>
                <c:pt idx="7038">
                  <c:v>43024.713240740741</c:v>
                </c:pt>
                <c:pt idx="7039">
                  <c:v>43024.754907407398</c:v>
                </c:pt>
                <c:pt idx="7040">
                  <c:v>43024.796574074076</c:v>
                </c:pt>
                <c:pt idx="7041">
                  <c:v>43024.838240740741</c:v>
                </c:pt>
                <c:pt idx="7042">
                  <c:v>43024.879907407398</c:v>
                </c:pt>
                <c:pt idx="7043">
                  <c:v>43024.921574074076</c:v>
                </c:pt>
                <c:pt idx="7044">
                  <c:v>43024.963252314818</c:v>
                </c:pt>
                <c:pt idx="7045">
                  <c:v>43025.004918981482</c:v>
                </c:pt>
                <c:pt idx="7046">
                  <c:v>43025.046585648153</c:v>
                </c:pt>
                <c:pt idx="7047">
                  <c:v>43025.088252314818</c:v>
                </c:pt>
                <c:pt idx="7048">
                  <c:v>43025.129918981482</c:v>
                </c:pt>
                <c:pt idx="7049">
                  <c:v>43025.171585648153</c:v>
                </c:pt>
                <c:pt idx="7050">
                  <c:v>43025.213252314818</c:v>
                </c:pt>
                <c:pt idx="7051">
                  <c:v>43025.254918981482</c:v>
                </c:pt>
                <c:pt idx="7052">
                  <c:v>43025.296585648153</c:v>
                </c:pt>
                <c:pt idx="7053">
                  <c:v>43025.338252314818</c:v>
                </c:pt>
                <c:pt idx="7054">
                  <c:v>43025.379918981482</c:v>
                </c:pt>
                <c:pt idx="7055">
                  <c:v>43025.421585648153</c:v>
                </c:pt>
                <c:pt idx="7056">
                  <c:v>43025.463240740741</c:v>
                </c:pt>
                <c:pt idx="7057">
                  <c:v>43025.504907407398</c:v>
                </c:pt>
                <c:pt idx="7058">
                  <c:v>43025.546574074076</c:v>
                </c:pt>
                <c:pt idx="7059">
                  <c:v>43025.588287037041</c:v>
                </c:pt>
                <c:pt idx="7060">
                  <c:v>43025.629953703698</c:v>
                </c:pt>
                <c:pt idx="7061">
                  <c:v>43025.671620370369</c:v>
                </c:pt>
                <c:pt idx="7062">
                  <c:v>43025.713333333333</c:v>
                </c:pt>
                <c:pt idx="7063">
                  <c:v>43025.754965277767</c:v>
                </c:pt>
                <c:pt idx="7064">
                  <c:v>43025.796631944453</c:v>
                </c:pt>
                <c:pt idx="7065">
                  <c:v>43025.83829861111</c:v>
                </c:pt>
                <c:pt idx="7066">
                  <c:v>43025.879965277767</c:v>
                </c:pt>
                <c:pt idx="7067">
                  <c:v>43025.921631944453</c:v>
                </c:pt>
                <c:pt idx="7068">
                  <c:v>43025.96329861111</c:v>
                </c:pt>
                <c:pt idx="7069">
                  <c:v>43026.004965277767</c:v>
                </c:pt>
                <c:pt idx="7070">
                  <c:v>43026.046631944453</c:v>
                </c:pt>
                <c:pt idx="7071">
                  <c:v>43026.08829861111</c:v>
                </c:pt>
                <c:pt idx="7072">
                  <c:v>43026.129965277767</c:v>
                </c:pt>
                <c:pt idx="7073">
                  <c:v>43026.171631944453</c:v>
                </c:pt>
                <c:pt idx="7074">
                  <c:v>43026.213310185187</c:v>
                </c:pt>
                <c:pt idx="7075">
                  <c:v>43026.254976851851</c:v>
                </c:pt>
                <c:pt idx="7076">
                  <c:v>43026.296643518523</c:v>
                </c:pt>
                <c:pt idx="7077">
                  <c:v>43026.338310185187</c:v>
                </c:pt>
                <c:pt idx="7078">
                  <c:v>43026.379976851851</c:v>
                </c:pt>
                <c:pt idx="7079">
                  <c:v>43026.421643518523</c:v>
                </c:pt>
                <c:pt idx="7080">
                  <c:v>43026.463321759264</c:v>
                </c:pt>
                <c:pt idx="7081">
                  <c:v>43026.504988425928</c:v>
                </c:pt>
                <c:pt idx="7082">
                  <c:v>43026.546655092592</c:v>
                </c:pt>
                <c:pt idx="7083">
                  <c:v>43026.588333333333</c:v>
                </c:pt>
                <c:pt idx="7084">
                  <c:v>43026.63</c:v>
                </c:pt>
                <c:pt idx="7085">
                  <c:v>43026.671666666669</c:v>
                </c:pt>
                <c:pt idx="7086">
                  <c:v>43026.71334490741</c:v>
                </c:pt>
                <c:pt idx="7087">
                  <c:v>43026.755011574067</c:v>
                </c:pt>
                <c:pt idx="7088">
                  <c:v>43026.796678240738</c:v>
                </c:pt>
                <c:pt idx="7089">
                  <c:v>43026.83834490741</c:v>
                </c:pt>
                <c:pt idx="7090">
                  <c:v>43026.880011574067</c:v>
                </c:pt>
                <c:pt idx="7091">
                  <c:v>43026.921678240738</c:v>
                </c:pt>
                <c:pt idx="7092">
                  <c:v>43026.963356481479</c:v>
                </c:pt>
                <c:pt idx="7093">
                  <c:v>43027.005023148151</c:v>
                </c:pt>
                <c:pt idx="7094">
                  <c:v>43027.046689814822</c:v>
                </c:pt>
                <c:pt idx="7095">
                  <c:v>43027.088356481479</c:v>
                </c:pt>
                <c:pt idx="7096">
                  <c:v>43027.130023148151</c:v>
                </c:pt>
                <c:pt idx="7097">
                  <c:v>43027.171689814822</c:v>
                </c:pt>
                <c:pt idx="7098">
                  <c:v>43027.213368055563</c:v>
                </c:pt>
                <c:pt idx="7099">
                  <c:v>43027.25503472222</c:v>
                </c:pt>
                <c:pt idx="7100">
                  <c:v>43027.296701388892</c:v>
                </c:pt>
                <c:pt idx="7101">
                  <c:v>43027.338368055563</c:v>
                </c:pt>
                <c:pt idx="7102">
                  <c:v>43027.38003472222</c:v>
                </c:pt>
                <c:pt idx="7103">
                  <c:v>43027.421701388892</c:v>
                </c:pt>
                <c:pt idx="7104">
                  <c:v>43027.463368055563</c:v>
                </c:pt>
                <c:pt idx="7105">
                  <c:v>43027.50503472222</c:v>
                </c:pt>
                <c:pt idx="7106">
                  <c:v>43027.546701388892</c:v>
                </c:pt>
                <c:pt idx="7107">
                  <c:v>43027.588391203702</c:v>
                </c:pt>
                <c:pt idx="7108">
                  <c:v>43027.630057870367</c:v>
                </c:pt>
                <c:pt idx="7109">
                  <c:v>43027.671724537038</c:v>
                </c:pt>
                <c:pt idx="7110">
                  <c:v>43027.713391203702</c:v>
                </c:pt>
                <c:pt idx="7111">
                  <c:v>43027.755057870367</c:v>
                </c:pt>
                <c:pt idx="7112">
                  <c:v>43027.796724537038</c:v>
                </c:pt>
                <c:pt idx="7113">
                  <c:v>43027.838391203702</c:v>
                </c:pt>
                <c:pt idx="7114">
                  <c:v>43027.880057870367</c:v>
                </c:pt>
                <c:pt idx="7115">
                  <c:v>43027.921724537038</c:v>
                </c:pt>
                <c:pt idx="7116">
                  <c:v>43027.963379629633</c:v>
                </c:pt>
                <c:pt idx="7117">
                  <c:v>43028.005046296297</c:v>
                </c:pt>
                <c:pt idx="7118">
                  <c:v>43028.046712962961</c:v>
                </c:pt>
                <c:pt idx="7119">
                  <c:v>43028.088379629633</c:v>
                </c:pt>
                <c:pt idx="7120">
                  <c:v>43028.13009259259</c:v>
                </c:pt>
                <c:pt idx="7121">
                  <c:v>43028.171724537038</c:v>
                </c:pt>
                <c:pt idx="7122">
                  <c:v>43028.213379629633</c:v>
                </c:pt>
                <c:pt idx="7123">
                  <c:v>43028.255057870367</c:v>
                </c:pt>
                <c:pt idx="7124">
                  <c:v>43028.296724537038</c:v>
                </c:pt>
                <c:pt idx="7125">
                  <c:v>43028.338391203702</c:v>
                </c:pt>
                <c:pt idx="7126">
                  <c:v>43028.380057870367</c:v>
                </c:pt>
                <c:pt idx="7127">
                  <c:v>43028.421724537038</c:v>
                </c:pt>
                <c:pt idx="7128">
                  <c:v>43028.463391203702</c:v>
                </c:pt>
                <c:pt idx="7129">
                  <c:v>43028.505057870367</c:v>
                </c:pt>
                <c:pt idx="7130">
                  <c:v>43028.546724537038</c:v>
                </c:pt>
                <c:pt idx="7131">
                  <c:v>43028.588402777779</c:v>
                </c:pt>
                <c:pt idx="7132">
                  <c:v>43028.630069444444</c:v>
                </c:pt>
                <c:pt idx="7133">
                  <c:v>43028.671736111108</c:v>
                </c:pt>
                <c:pt idx="7134">
                  <c:v>43028.713402777779</c:v>
                </c:pt>
                <c:pt idx="7135">
                  <c:v>43028.755069444444</c:v>
                </c:pt>
                <c:pt idx="7136">
                  <c:v>43028.796736111108</c:v>
                </c:pt>
                <c:pt idx="7137">
                  <c:v>43028.838402777779</c:v>
                </c:pt>
                <c:pt idx="7138">
                  <c:v>43028.880069444444</c:v>
                </c:pt>
                <c:pt idx="7139">
                  <c:v>43028.921736111108</c:v>
                </c:pt>
                <c:pt idx="7140">
                  <c:v>43028.963391203702</c:v>
                </c:pt>
                <c:pt idx="7141">
                  <c:v>43029.005057870367</c:v>
                </c:pt>
                <c:pt idx="7142">
                  <c:v>43029.046724537038</c:v>
                </c:pt>
                <c:pt idx="7143">
                  <c:v>43029.088391203702</c:v>
                </c:pt>
                <c:pt idx="7144">
                  <c:v>43029.130104166667</c:v>
                </c:pt>
                <c:pt idx="7145">
                  <c:v>43029.171736111108</c:v>
                </c:pt>
                <c:pt idx="7146">
                  <c:v>43029.213391203702</c:v>
                </c:pt>
                <c:pt idx="7147">
                  <c:v>43029.255069444444</c:v>
                </c:pt>
                <c:pt idx="7148">
                  <c:v>43029.296736111108</c:v>
                </c:pt>
                <c:pt idx="7149">
                  <c:v>43029.338402777779</c:v>
                </c:pt>
                <c:pt idx="7150">
                  <c:v>43029.380069444444</c:v>
                </c:pt>
                <c:pt idx="7151">
                  <c:v>43029.421736111108</c:v>
                </c:pt>
                <c:pt idx="7152">
                  <c:v>43029.463402777779</c:v>
                </c:pt>
                <c:pt idx="7153">
                  <c:v>43029.505069444444</c:v>
                </c:pt>
                <c:pt idx="7154">
                  <c:v>43029.546736111108</c:v>
                </c:pt>
                <c:pt idx="7155">
                  <c:v>43029.588425925933</c:v>
                </c:pt>
                <c:pt idx="7156">
                  <c:v>43029.63009259259</c:v>
                </c:pt>
                <c:pt idx="7157">
                  <c:v>43029.671759259261</c:v>
                </c:pt>
                <c:pt idx="7158">
                  <c:v>43029.713425925933</c:v>
                </c:pt>
                <c:pt idx="7159">
                  <c:v>43029.75509259259</c:v>
                </c:pt>
                <c:pt idx="7160">
                  <c:v>43029.796759259261</c:v>
                </c:pt>
                <c:pt idx="7161">
                  <c:v>43029.838425925933</c:v>
                </c:pt>
                <c:pt idx="7162">
                  <c:v>43029.88009259259</c:v>
                </c:pt>
                <c:pt idx="7163">
                  <c:v>43029.921759259261</c:v>
                </c:pt>
                <c:pt idx="7164">
                  <c:v>43029.963437500002</c:v>
                </c:pt>
                <c:pt idx="7165">
                  <c:v>43030.005104166667</c:v>
                </c:pt>
                <c:pt idx="7166">
                  <c:v>43030.046770833331</c:v>
                </c:pt>
                <c:pt idx="7167">
                  <c:v>43030.088437500002</c:v>
                </c:pt>
                <c:pt idx="7168">
                  <c:v>43030.213437500002</c:v>
                </c:pt>
                <c:pt idx="7169">
                  <c:v>43030.255104166667</c:v>
                </c:pt>
                <c:pt idx="7170">
                  <c:v>43030.296770833331</c:v>
                </c:pt>
                <c:pt idx="7171">
                  <c:v>43030.338437500002</c:v>
                </c:pt>
                <c:pt idx="7172">
                  <c:v>43030.380104166667</c:v>
                </c:pt>
                <c:pt idx="7173">
                  <c:v>43030.421770833331</c:v>
                </c:pt>
                <c:pt idx="7174">
                  <c:v>43030.463425925933</c:v>
                </c:pt>
                <c:pt idx="7175">
                  <c:v>43030.50509259259</c:v>
                </c:pt>
                <c:pt idx="7176">
                  <c:v>43030.546759259261</c:v>
                </c:pt>
                <c:pt idx="7177">
                  <c:v>43030.588437500002</c:v>
                </c:pt>
                <c:pt idx="7178">
                  <c:v>43030.630150462966</c:v>
                </c:pt>
                <c:pt idx="7179">
                  <c:v>43030.671782407408</c:v>
                </c:pt>
                <c:pt idx="7180">
                  <c:v>43030.713437500002</c:v>
                </c:pt>
                <c:pt idx="7181">
                  <c:v>43030.755115740743</c:v>
                </c:pt>
                <c:pt idx="7182">
                  <c:v>43030.796782407408</c:v>
                </c:pt>
                <c:pt idx="7183">
                  <c:v>43030.838449074072</c:v>
                </c:pt>
                <c:pt idx="7184">
                  <c:v>43030.880115740743</c:v>
                </c:pt>
                <c:pt idx="7185">
                  <c:v>43030.921782407408</c:v>
                </c:pt>
                <c:pt idx="7186">
                  <c:v>43030.963449074072</c:v>
                </c:pt>
                <c:pt idx="7187">
                  <c:v>43031.005115740743</c:v>
                </c:pt>
                <c:pt idx="7188">
                  <c:v>43031.046782407408</c:v>
                </c:pt>
                <c:pt idx="7189">
                  <c:v>43031.088449074072</c:v>
                </c:pt>
                <c:pt idx="7190">
                  <c:v>43031.130115740743</c:v>
                </c:pt>
                <c:pt idx="7191">
                  <c:v>43031.171782407408</c:v>
                </c:pt>
                <c:pt idx="7192">
                  <c:v>43031.213460648149</c:v>
                </c:pt>
                <c:pt idx="7193">
                  <c:v>43031.255127314813</c:v>
                </c:pt>
                <c:pt idx="7194">
                  <c:v>43031.296793981477</c:v>
                </c:pt>
                <c:pt idx="7195">
                  <c:v>43031.338460648149</c:v>
                </c:pt>
                <c:pt idx="7196">
                  <c:v>43031.380127314813</c:v>
                </c:pt>
                <c:pt idx="7197">
                  <c:v>43031.421793981477</c:v>
                </c:pt>
                <c:pt idx="7198">
                  <c:v>43031.463472222233</c:v>
                </c:pt>
                <c:pt idx="7199">
                  <c:v>43031.50513888889</c:v>
                </c:pt>
                <c:pt idx="7200">
                  <c:v>43031.546805555547</c:v>
                </c:pt>
                <c:pt idx="7201">
                  <c:v>43031.588483796288</c:v>
                </c:pt>
                <c:pt idx="7202">
                  <c:v>43031.630150462966</c:v>
                </c:pt>
                <c:pt idx="7203">
                  <c:v>43031.671817129631</c:v>
                </c:pt>
                <c:pt idx="7204">
                  <c:v>43031.714409722219</c:v>
                </c:pt>
                <c:pt idx="7205">
                  <c:v>43031.756076388891</c:v>
                </c:pt>
                <c:pt idx="7206">
                  <c:v>43031.797743055547</c:v>
                </c:pt>
                <c:pt idx="7207">
                  <c:v>43031.839409722219</c:v>
                </c:pt>
                <c:pt idx="7208">
                  <c:v>43031.881076388891</c:v>
                </c:pt>
                <c:pt idx="7209">
                  <c:v>43031.922743055547</c:v>
                </c:pt>
                <c:pt idx="7210">
                  <c:v>43031.964432870373</c:v>
                </c:pt>
                <c:pt idx="7211">
                  <c:v>43032.006099537037</c:v>
                </c:pt>
                <c:pt idx="7212">
                  <c:v>43032.047766203701</c:v>
                </c:pt>
                <c:pt idx="7213">
                  <c:v>43032.089432870373</c:v>
                </c:pt>
                <c:pt idx="7214">
                  <c:v>43032.131099537037</c:v>
                </c:pt>
                <c:pt idx="7215">
                  <c:v>43032.172766203701</c:v>
                </c:pt>
                <c:pt idx="7216">
                  <c:v>43032.214421296303</c:v>
                </c:pt>
                <c:pt idx="7217">
                  <c:v>43032.25608796296</c:v>
                </c:pt>
                <c:pt idx="7218">
                  <c:v>43032.297754629632</c:v>
                </c:pt>
                <c:pt idx="7219">
                  <c:v>43032.339467592603</c:v>
                </c:pt>
                <c:pt idx="7220">
                  <c:v>43032.381099537037</c:v>
                </c:pt>
                <c:pt idx="7221">
                  <c:v>43032.422766203701</c:v>
                </c:pt>
                <c:pt idx="7222">
                  <c:v>43032.464467592603</c:v>
                </c:pt>
                <c:pt idx="7223">
                  <c:v>43032.50613425926</c:v>
                </c:pt>
                <c:pt idx="7224">
                  <c:v>43032.547800925917</c:v>
                </c:pt>
                <c:pt idx="7225">
                  <c:v>43032.589479166672</c:v>
                </c:pt>
                <c:pt idx="7226">
                  <c:v>43032.631145833337</c:v>
                </c:pt>
                <c:pt idx="7227">
                  <c:v>43032.672812500001</c:v>
                </c:pt>
                <c:pt idx="7228">
                  <c:v>43032.714502314811</c:v>
                </c:pt>
                <c:pt idx="7229">
                  <c:v>43032.756168981483</c:v>
                </c:pt>
                <c:pt idx="7230">
                  <c:v>43032.797835648147</c:v>
                </c:pt>
                <c:pt idx="7231">
                  <c:v>43032.839502314811</c:v>
                </c:pt>
                <c:pt idx="7232">
                  <c:v>43032.881168981483</c:v>
                </c:pt>
                <c:pt idx="7233">
                  <c:v>43032.922835648147</c:v>
                </c:pt>
                <c:pt idx="7234">
                  <c:v>43032.964537037027</c:v>
                </c:pt>
                <c:pt idx="7235">
                  <c:v>43033.006203703713</c:v>
                </c:pt>
                <c:pt idx="7236">
                  <c:v>43033.04787037037</c:v>
                </c:pt>
                <c:pt idx="7237">
                  <c:v>43033.089537037027</c:v>
                </c:pt>
                <c:pt idx="7238">
                  <c:v>43033.131203703713</c:v>
                </c:pt>
                <c:pt idx="7239">
                  <c:v>43033.17287037037</c:v>
                </c:pt>
                <c:pt idx="7240">
                  <c:v>43033.214571759258</c:v>
                </c:pt>
                <c:pt idx="7241">
                  <c:v>43033.256238425929</c:v>
                </c:pt>
                <c:pt idx="7242">
                  <c:v>43033.297905092593</c:v>
                </c:pt>
                <c:pt idx="7243">
                  <c:v>43033.339571759258</c:v>
                </c:pt>
                <c:pt idx="7244">
                  <c:v>43033.381238425929</c:v>
                </c:pt>
                <c:pt idx="7245">
                  <c:v>43033.422905092593</c:v>
                </c:pt>
                <c:pt idx="7246">
                  <c:v>43033.464571759258</c:v>
                </c:pt>
                <c:pt idx="7247">
                  <c:v>43033.506238425929</c:v>
                </c:pt>
                <c:pt idx="7248">
                  <c:v>43033.547905092593</c:v>
                </c:pt>
                <c:pt idx="7249">
                  <c:v>43033.589629629627</c:v>
                </c:pt>
                <c:pt idx="7250">
                  <c:v>43033.631261574083</c:v>
                </c:pt>
                <c:pt idx="7251">
                  <c:v>43033.67292824074</c:v>
                </c:pt>
                <c:pt idx="7252">
                  <c:v>43033.714618055557</c:v>
                </c:pt>
                <c:pt idx="7253">
                  <c:v>43033.756284722222</c:v>
                </c:pt>
                <c:pt idx="7254">
                  <c:v>43033.797951388893</c:v>
                </c:pt>
                <c:pt idx="7255">
                  <c:v>43033.839618055557</c:v>
                </c:pt>
                <c:pt idx="7256">
                  <c:v>43033.881284722222</c:v>
                </c:pt>
                <c:pt idx="7257">
                  <c:v>43033.922951388893</c:v>
                </c:pt>
                <c:pt idx="7258">
                  <c:v>43033.96465277778</c:v>
                </c:pt>
                <c:pt idx="7259">
                  <c:v>43034.006319444437</c:v>
                </c:pt>
                <c:pt idx="7260">
                  <c:v>43034.047986111109</c:v>
                </c:pt>
                <c:pt idx="7261">
                  <c:v>43034.08965277778</c:v>
                </c:pt>
                <c:pt idx="7262">
                  <c:v>43034.131319444437</c:v>
                </c:pt>
                <c:pt idx="7263">
                  <c:v>43034.172986111109</c:v>
                </c:pt>
                <c:pt idx="7264">
                  <c:v>43034.214699074073</c:v>
                </c:pt>
                <c:pt idx="7265">
                  <c:v>43034.256365740737</c:v>
                </c:pt>
                <c:pt idx="7266">
                  <c:v>43034.298032407409</c:v>
                </c:pt>
                <c:pt idx="7267">
                  <c:v>43034.339699074073</c:v>
                </c:pt>
                <c:pt idx="7268">
                  <c:v>43034.381365740737</c:v>
                </c:pt>
                <c:pt idx="7269">
                  <c:v>43034.423032407409</c:v>
                </c:pt>
                <c:pt idx="7270">
                  <c:v>43034.46471064815</c:v>
                </c:pt>
                <c:pt idx="7271">
                  <c:v>43034.506377314807</c:v>
                </c:pt>
                <c:pt idx="7272">
                  <c:v>43034.548043981478</c:v>
                </c:pt>
                <c:pt idx="7273">
                  <c:v>43034.589733796303</c:v>
                </c:pt>
                <c:pt idx="7274">
                  <c:v>43034.63140046296</c:v>
                </c:pt>
                <c:pt idx="7275">
                  <c:v>43034.673067129632</c:v>
                </c:pt>
                <c:pt idx="7276">
                  <c:v>43034.714768518519</c:v>
                </c:pt>
                <c:pt idx="7277">
                  <c:v>43034.756435185183</c:v>
                </c:pt>
                <c:pt idx="7278">
                  <c:v>43034.798101851848</c:v>
                </c:pt>
                <c:pt idx="7279">
                  <c:v>43034.839768518519</c:v>
                </c:pt>
                <c:pt idx="7280">
                  <c:v>43034.881435185183</c:v>
                </c:pt>
                <c:pt idx="7281">
                  <c:v>43034.923101851848</c:v>
                </c:pt>
                <c:pt idx="7282">
                  <c:v>43034.964791666673</c:v>
                </c:pt>
                <c:pt idx="7283">
                  <c:v>43035.006458333337</c:v>
                </c:pt>
                <c:pt idx="7284">
                  <c:v>43035.048125000001</c:v>
                </c:pt>
                <c:pt idx="7285">
                  <c:v>43035.089791666673</c:v>
                </c:pt>
                <c:pt idx="7286">
                  <c:v>43035.131504629629</c:v>
                </c:pt>
                <c:pt idx="7287">
                  <c:v>43035.173136574071</c:v>
                </c:pt>
                <c:pt idx="7288">
                  <c:v>43035.214814814812</c:v>
                </c:pt>
                <c:pt idx="7289">
                  <c:v>43035.256493055553</c:v>
                </c:pt>
                <c:pt idx="7290">
                  <c:v>43035.298159722217</c:v>
                </c:pt>
                <c:pt idx="7291">
                  <c:v>43035.339826388888</c:v>
                </c:pt>
                <c:pt idx="7292">
                  <c:v>43035.381493055553</c:v>
                </c:pt>
                <c:pt idx="7293">
                  <c:v>43035.423159722217</c:v>
                </c:pt>
                <c:pt idx="7294">
                  <c:v>43035.464861111112</c:v>
                </c:pt>
                <c:pt idx="7295">
                  <c:v>43035.506527777783</c:v>
                </c:pt>
                <c:pt idx="7296">
                  <c:v>43035.548194444447</c:v>
                </c:pt>
                <c:pt idx="7297">
                  <c:v>43035.589884259258</c:v>
                </c:pt>
                <c:pt idx="7298">
                  <c:v>43035.631550925929</c:v>
                </c:pt>
                <c:pt idx="7299">
                  <c:v>43035.673217592594</c:v>
                </c:pt>
                <c:pt idx="7300">
                  <c:v>43035.714907407397</c:v>
                </c:pt>
                <c:pt idx="7301">
                  <c:v>43035.756574074083</c:v>
                </c:pt>
                <c:pt idx="7302">
                  <c:v>43035.79824074074</c:v>
                </c:pt>
                <c:pt idx="7303">
                  <c:v>43035.839907407397</c:v>
                </c:pt>
                <c:pt idx="7304">
                  <c:v>43035.881574074083</c:v>
                </c:pt>
                <c:pt idx="7305">
                  <c:v>43035.92324074074</c:v>
                </c:pt>
                <c:pt idx="7306">
                  <c:v>43035.964953703697</c:v>
                </c:pt>
                <c:pt idx="7307">
                  <c:v>43036.006620370368</c:v>
                </c:pt>
                <c:pt idx="7308">
                  <c:v>43036.04828703704</c:v>
                </c:pt>
                <c:pt idx="7309">
                  <c:v>43036.089953703697</c:v>
                </c:pt>
                <c:pt idx="7310">
                  <c:v>43036.131620370368</c:v>
                </c:pt>
                <c:pt idx="7311">
                  <c:v>43036.17328703704</c:v>
                </c:pt>
                <c:pt idx="7312">
                  <c:v>43036.21497685185</c:v>
                </c:pt>
                <c:pt idx="7313">
                  <c:v>43036.256643518522</c:v>
                </c:pt>
                <c:pt idx="7314">
                  <c:v>43036.298310185193</c:v>
                </c:pt>
                <c:pt idx="7315">
                  <c:v>43036.33997685185</c:v>
                </c:pt>
                <c:pt idx="7316">
                  <c:v>43036.381643518522</c:v>
                </c:pt>
                <c:pt idx="7317">
                  <c:v>43036.423310185193</c:v>
                </c:pt>
                <c:pt idx="7318">
                  <c:v>43036.464999999997</c:v>
                </c:pt>
                <c:pt idx="7319">
                  <c:v>43036.506666666668</c:v>
                </c:pt>
                <c:pt idx="7320">
                  <c:v>43036.548333333332</c:v>
                </c:pt>
                <c:pt idx="7321">
                  <c:v>43036.59002314815</c:v>
                </c:pt>
                <c:pt idx="7322">
                  <c:v>43036.631689814807</c:v>
                </c:pt>
                <c:pt idx="7323">
                  <c:v>43036.673356481479</c:v>
                </c:pt>
                <c:pt idx="7324">
                  <c:v>43036.715046296304</c:v>
                </c:pt>
                <c:pt idx="7325">
                  <c:v>43036.756712962961</c:v>
                </c:pt>
                <c:pt idx="7326">
                  <c:v>43036.798379629632</c:v>
                </c:pt>
                <c:pt idx="7327">
                  <c:v>43036.840046296304</c:v>
                </c:pt>
                <c:pt idx="7328">
                  <c:v>43036.881712962961</c:v>
                </c:pt>
                <c:pt idx="7329">
                  <c:v>43036.923379629632</c:v>
                </c:pt>
                <c:pt idx="7330">
                  <c:v>43036.965046296304</c:v>
                </c:pt>
                <c:pt idx="7331">
                  <c:v>43037.006712962961</c:v>
                </c:pt>
                <c:pt idx="7332">
                  <c:v>43037.048379629632</c:v>
                </c:pt>
                <c:pt idx="7333">
                  <c:v>43037.090046296304</c:v>
                </c:pt>
                <c:pt idx="7334">
                  <c:v>43037.13175925926</c:v>
                </c:pt>
                <c:pt idx="7335">
                  <c:v>43037.131724537037</c:v>
                </c:pt>
                <c:pt idx="7336">
                  <c:v>43037.173414351862</c:v>
                </c:pt>
                <c:pt idx="7337">
                  <c:v>43037.215092592603</c:v>
                </c:pt>
                <c:pt idx="7338">
                  <c:v>43037.25675925926</c:v>
                </c:pt>
                <c:pt idx="7339">
                  <c:v>43037.298425925917</c:v>
                </c:pt>
                <c:pt idx="7340">
                  <c:v>43037.340092592603</c:v>
                </c:pt>
                <c:pt idx="7341">
                  <c:v>43037.38175925926</c:v>
                </c:pt>
                <c:pt idx="7342">
                  <c:v>43037.423437500001</c:v>
                </c:pt>
                <c:pt idx="7343">
                  <c:v>43037.465104166673</c:v>
                </c:pt>
                <c:pt idx="7344">
                  <c:v>43037.50677083333</c:v>
                </c:pt>
                <c:pt idx="7345">
                  <c:v>43037.548460648148</c:v>
                </c:pt>
                <c:pt idx="7346">
                  <c:v>43037.590127314812</c:v>
                </c:pt>
                <c:pt idx="7347">
                  <c:v>43037.631793981483</c:v>
                </c:pt>
                <c:pt idx="7348">
                  <c:v>43037.673495370371</c:v>
                </c:pt>
                <c:pt idx="7349">
                  <c:v>43037.715162037042</c:v>
                </c:pt>
                <c:pt idx="7350">
                  <c:v>43037.756828703707</c:v>
                </c:pt>
                <c:pt idx="7351">
                  <c:v>43037.798495370371</c:v>
                </c:pt>
                <c:pt idx="7352">
                  <c:v>43037.840162037042</c:v>
                </c:pt>
                <c:pt idx="7353">
                  <c:v>43037.881828703707</c:v>
                </c:pt>
                <c:pt idx="7354">
                  <c:v>43037.923541666663</c:v>
                </c:pt>
                <c:pt idx="7355">
                  <c:v>43037.965208333328</c:v>
                </c:pt>
                <c:pt idx="7356">
                  <c:v>43038.006874999999</c:v>
                </c:pt>
                <c:pt idx="7357">
                  <c:v>43038.048541666663</c:v>
                </c:pt>
                <c:pt idx="7358">
                  <c:v>43038.090208333328</c:v>
                </c:pt>
                <c:pt idx="7359">
                  <c:v>43038.131874999999</c:v>
                </c:pt>
                <c:pt idx="7360">
                  <c:v>43038.173564814817</c:v>
                </c:pt>
                <c:pt idx="7361">
                  <c:v>43038.215231481481</c:v>
                </c:pt>
                <c:pt idx="7362">
                  <c:v>43038.256898148153</c:v>
                </c:pt>
                <c:pt idx="7363">
                  <c:v>43038.298564814817</c:v>
                </c:pt>
                <c:pt idx="7364">
                  <c:v>43038.340231481481</c:v>
                </c:pt>
                <c:pt idx="7365">
                  <c:v>43038.381898148153</c:v>
                </c:pt>
                <c:pt idx="7366">
                  <c:v>43038.42359953704</c:v>
                </c:pt>
                <c:pt idx="7367">
                  <c:v>43038.465266203697</c:v>
                </c:pt>
                <c:pt idx="7368">
                  <c:v>43038.506932870368</c:v>
                </c:pt>
                <c:pt idx="7369">
                  <c:v>43038.548622685194</c:v>
                </c:pt>
                <c:pt idx="7370">
                  <c:v>43038.590289351851</c:v>
                </c:pt>
                <c:pt idx="7371">
                  <c:v>43038.631956018522</c:v>
                </c:pt>
                <c:pt idx="7372">
                  <c:v>43038.673645833333</c:v>
                </c:pt>
                <c:pt idx="7373">
                  <c:v>43038.715312499997</c:v>
                </c:pt>
                <c:pt idx="7374">
                  <c:v>43038.756979166668</c:v>
                </c:pt>
                <c:pt idx="7375">
                  <c:v>43038.798645833333</c:v>
                </c:pt>
                <c:pt idx="7376">
                  <c:v>43038.840312499997</c:v>
                </c:pt>
                <c:pt idx="7377">
                  <c:v>43038.881979166668</c:v>
                </c:pt>
                <c:pt idx="7378">
                  <c:v>43038.923668981479</c:v>
                </c:pt>
                <c:pt idx="7379">
                  <c:v>43038.96533564815</c:v>
                </c:pt>
                <c:pt idx="7380">
                  <c:v>43039.007002314807</c:v>
                </c:pt>
                <c:pt idx="7381">
                  <c:v>43039.048668981479</c:v>
                </c:pt>
                <c:pt idx="7382">
                  <c:v>43039.090381944443</c:v>
                </c:pt>
                <c:pt idx="7383">
                  <c:v>43039.132013888891</c:v>
                </c:pt>
                <c:pt idx="7384">
                  <c:v>43039.173680555563</c:v>
                </c:pt>
                <c:pt idx="7385">
                  <c:v>43039.215358796297</c:v>
                </c:pt>
                <c:pt idx="7386">
                  <c:v>43039.257025462961</c:v>
                </c:pt>
                <c:pt idx="7387">
                  <c:v>43039.298692129632</c:v>
                </c:pt>
                <c:pt idx="7388">
                  <c:v>43039.340358796297</c:v>
                </c:pt>
                <c:pt idx="7389">
                  <c:v>43039.382025462961</c:v>
                </c:pt>
                <c:pt idx="7390">
                  <c:v>43039.423715277779</c:v>
                </c:pt>
                <c:pt idx="7391">
                  <c:v>43039.465381944443</c:v>
                </c:pt>
                <c:pt idx="7392">
                  <c:v>43039.507048611107</c:v>
                </c:pt>
                <c:pt idx="7393">
                  <c:v>43039.548738425918</c:v>
                </c:pt>
                <c:pt idx="7394">
                  <c:v>43039.590405092589</c:v>
                </c:pt>
                <c:pt idx="7395">
                  <c:v>43039.632071759261</c:v>
                </c:pt>
                <c:pt idx="7396">
                  <c:v>43039.673773148148</c:v>
                </c:pt>
                <c:pt idx="7397">
                  <c:v>43039.715439814812</c:v>
                </c:pt>
                <c:pt idx="7398">
                  <c:v>43039.757106481477</c:v>
                </c:pt>
                <c:pt idx="7399">
                  <c:v>43039.798773148148</c:v>
                </c:pt>
                <c:pt idx="7400">
                  <c:v>43039.840439814812</c:v>
                </c:pt>
                <c:pt idx="7401">
                  <c:v>43039.882106481477</c:v>
                </c:pt>
                <c:pt idx="7402">
                  <c:v>43039.923796296287</c:v>
                </c:pt>
                <c:pt idx="7403">
                  <c:v>43039.965462962973</c:v>
                </c:pt>
                <c:pt idx="7404">
                  <c:v>43040.00712962963</c:v>
                </c:pt>
                <c:pt idx="7405">
                  <c:v>43040.048796296287</c:v>
                </c:pt>
                <c:pt idx="7406">
                  <c:v>43040.090462962973</c:v>
                </c:pt>
                <c:pt idx="7407">
                  <c:v>43040.13212962963</c:v>
                </c:pt>
                <c:pt idx="7408">
                  <c:v>43040.173831018517</c:v>
                </c:pt>
                <c:pt idx="7409">
                  <c:v>43040.215497685182</c:v>
                </c:pt>
                <c:pt idx="7410">
                  <c:v>43040.257164351853</c:v>
                </c:pt>
                <c:pt idx="7411">
                  <c:v>43040.298831018517</c:v>
                </c:pt>
                <c:pt idx="7412">
                  <c:v>43040.340497685182</c:v>
                </c:pt>
                <c:pt idx="7413">
                  <c:v>43040.382164351853</c:v>
                </c:pt>
                <c:pt idx="7414">
                  <c:v>43040.423854166656</c:v>
                </c:pt>
                <c:pt idx="7415">
                  <c:v>43040.465520833342</c:v>
                </c:pt>
                <c:pt idx="7416">
                  <c:v>43040.507187499999</c:v>
                </c:pt>
                <c:pt idx="7417">
                  <c:v>43040.548877314817</c:v>
                </c:pt>
                <c:pt idx="7418">
                  <c:v>43040.590543981481</c:v>
                </c:pt>
                <c:pt idx="7419">
                  <c:v>43040.632210648153</c:v>
                </c:pt>
                <c:pt idx="7420">
                  <c:v>43040.67391203704</c:v>
                </c:pt>
                <c:pt idx="7421">
                  <c:v>43040.715578703697</c:v>
                </c:pt>
                <c:pt idx="7422">
                  <c:v>43040.757245370369</c:v>
                </c:pt>
                <c:pt idx="7423">
                  <c:v>43040.79891203704</c:v>
                </c:pt>
                <c:pt idx="7424">
                  <c:v>43040.840578703697</c:v>
                </c:pt>
                <c:pt idx="7425">
                  <c:v>43040.882245370369</c:v>
                </c:pt>
                <c:pt idx="7426">
                  <c:v>43040.92392361111</c:v>
                </c:pt>
                <c:pt idx="7427">
                  <c:v>43040.965590277781</c:v>
                </c:pt>
                <c:pt idx="7428">
                  <c:v>43041.007256944453</c:v>
                </c:pt>
                <c:pt idx="7429">
                  <c:v>43041.04892361111</c:v>
                </c:pt>
                <c:pt idx="7430">
                  <c:v>43041.090636574067</c:v>
                </c:pt>
                <c:pt idx="7431">
                  <c:v>43041.132268518522</c:v>
                </c:pt>
                <c:pt idx="7432">
                  <c:v>43041.173958333333</c:v>
                </c:pt>
                <c:pt idx="7433">
                  <c:v>43041.215636574067</c:v>
                </c:pt>
                <c:pt idx="7434">
                  <c:v>43041.257303240738</c:v>
                </c:pt>
                <c:pt idx="7435">
                  <c:v>43041.29896990741</c:v>
                </c:pt>
                <c:pt idx="7436">
                  <c:v>43041.340636574067</c:v>
                </c:pt>
                <c:pt idx="7437">
                  <c:v>43041.382303240738</c:v>
                </c:pt>
                <c:pt idx="7438">
                  <c:v>43041.423993055563</c:v>
                </c:pt>
                <c:pt idx="7439">
                  <c:v>43041.46565972222</c:v>
                </c:pt>
                <c:pt idx="7440">
                  <c:v>43041.507326388892</c:v>
                </c:pt>
                <c:pt idx="7441">
                  <c:v>43041.549039351848</c:v>
                </c:pt>
                <c:pt idx="7442">
                  <c:v>43041.590682870366</c:v>
                </c:pt>
                <c:pt idx="7443">
                  <c:v>43041.632349537038</c:v>
                </c:pt>
                <c:pt idx="7444">
                  <c:v>43041.674039351848</c:v>
                </c:pt>
                <c:pt idx="7445">
                  <c:v>43041.71570601852</c:v>
                </c:pt>
                <c:pt idx="7446">
                  <c:v>43041.757372685177</c:v>
                </c:pt>
                <c:pt idx="7447">
                  <c:v>43041.799039351848</c:v>
                </c:pt>
                <c:pt idx="7448">
                  <c:v>43041.84070601852</c:v>
                </c:pt>
                <c:pt idx="7449">
                  <c:v>43041.882372685177</c:v>
                </c:pt>
                <c:pt idx="7450">
                  <c:v>43041.924050925933</c:v>
                </c:pt>
                <c:pt idx="7451">
                  <c:v>43041.965717592589</c:v>
                </c:pt>
                <c:pt idx="7452">
                  <c:v>43042.007384259261</c:v>
                </c:pt>
                <c:pt idx="7453">
                  <c:v>43042.049050925933</c:v>
                </c:pt>
                <c:pt idx="7454">
                  <c:v>43042.090717592589</c:v>
                </c:pt>
                <c:pt idx="7455">
                  <c:v>43042.132384259261</c:v>
                </c:pt>
                <c:pt idx="7456">
                  <c:v>43042.174050925933</c:v>
                </c:pt>
                <c:pt idx="7457">
                  <c:v>43042.215717592589</c:v>
                </c:pt>
                <c:pt idx="7458">
                  <c:v>43042.257384259261</c:v>
                </c:pt>
                <c:pt idx="7459">
                  <c:v>43042.299050925933</c:v>
                </c:pt>
                <c:pt idx="7460">
                  <c:v>43042.340763888889</c:v>
                </c:pt>
                <c:pt idx="7461">
                  <c:v>43042.382395833331</c:v>
                </c:pt>
                <c:pt idx="7462">
                  <c:v>43042.424074074072</c:v>
                </c:pt>
                <c:pt idx="7463">
                  <c:v>43042.465752314813</c:v>
                </c:pt>
                <c:pt idx="7464">
                  <c:v>43042.507418981477</c:v>
                </c:pt>
                <c:pt idx="7465">
                  <c:v>43042.549108796287</c:v>
                </c:pt>
                <c:pt idx="7466">
                  <c:v>43042.590775462973</c:v>
                </c:pt>
                <c:pt idx="7467">
                  <c:v>43042.63244212963</c:v>
                </c:pt>
                <c:pt idx="7468">
                  <c:v>43042.674131944441</c:v>
                </c:pt>
                <c:pt idx="7469">
                  <c:v>43042.715798611112</c:v>
                </c:pt>
                <c:pt idx="7470">
                  <c:v>43042.757465277777</c:v>
                </c:pt>
                <c:pt idx="7471">
                  <c:v>43042.799131944441</c:v>
                </c:pt>
                <c:pt idx="7472">
                  <c:v>43042.840798611112</c:v>
                </c:pt>
                <c:pt idx="7473">
                  <c:v>43042.882465277777</c:v>
                </c:pt>
                <c:pt idx="7474">
                  <c:v>43042.924178240741</c:v>
                </c:pt>
                <c:pt idx="7475">
                  <c:v>43042.965844907398</c:v>
                </c:pt>
                <c:pt idx="7476">
                  <c:v>43043.007511574076</c:v>
                </c:pt>
                <c:pt idx="7477">
                  <c:v>43043.049178240741</c:v>
                </c:pt>
                <c:pt idx="7478">
                  <c:v>43043.090844907398</c:v>
                </c:pt>
                <c:pt idx="7479">
                  <c:v>43043.132511574076</c:v>
                </c:pt>
                <c:pt idx="7480">
                  <c:v>43043.174212962957</c:v>
                </c:pt>
                <c:pt idx="7481">
                  <c:v>43043.215879629628</c:v>
                </c:pt>
                <c:pt idx="7482">
                  <c:v>43043.2575462963</c:v>
                </c:pt>
                <c:pt idx="7483">
                  <c:v>43043.299212962957</c:v>
                </c:pt>
                <c:pt idx="7484">
                  <c:v>43043.340879629628</c:v>
                </c:pt>
                <c:pt idx="7485">
                  <c:v>43043.3825462963</c:v>
                </c:pt>
                <c:pt idx="7486">
                  <c:v>43043.424247685187</c:v>
                </c:pt>
                <c:pt idx="7487">
                  <c:v>43043.465914351851</c:v>
                </c:pt>
                <c:pt idx="7488">
                  <c:v>43043.507581018523</c:v>
                </c:pt>
                <c:pt idx="7489">
                  <c:v>43043.549270833333</c:v>
                </c:pt>
                <c:pt idx="7490">
                  <c:v>43043.590937499997</c:v>
                </c:pt>
                <c:pt idx="7491">
                  <c:v>43043.632604166669</c:v>
                </c:pt>
                <c:pt idx="7492">
                  <c:v>43043.67428240741</c:v>
                </c:pt>
                <c:pt idx="7493">
                  <c:v>43043.715949074067</c:v>
                </c:pt>
                <c:pt idx="7494">
                  <c:v>43043.757615740738</c:v>
                </c:pt>
                <c:pt idx="7495">
                  <c:v>43043.79928240741</c:v>
                </c:pt>
                <c:pt idx="7496">
                  <c:v>43043.840949074067</c:v>
                </c:pt>
                <c:pt idx="7497">
                  <c:v>43043.882615740738</c:v>
                </c:pt>
                <c:pt idx="7498">
                  <c:v>43043.92428240741</c:v>
                </c:pt>
                <c:pt idx="7499">
                  <c:v>43043.965949074067</c:v>
                </c:pt>
                <c:pt idx="7500">
                  <c:v>43044.007615740738</c:v>
                </c:pt>
                <c:pt idx="7501">
                  <c:v>43044.04928240741</c:v>
                </c:pt>
                <c:pt idx="7502">
                  <c:v>43044.090995370367</c:v>
                </c:pt>
                <c:pt idx="7503">
                  <c:v>43044.132627314822</c:v>
                </c:pt>
                <c:pt idx="7504">
                  <c:v>43044.174305555563</c:v>
                </c:pt>
                <c:pt idx="7505">
                  <c:v>43044.215983796297</c:v>
                </c:pt>
                <c:pt idx="7506">
                  <c:v>43044.257650462961</c:v>
                </c:pt>
                <c:pt idx="7507">
                  <c:v>43044.299317129633</c:v>
                </c:pt>
                <c:pt idx="7508">
                  <c:v>43044.340983796297</c:v>
                </c:pt>
                <c:pt idx="7509">
                  <c:v>43044.382650462961</c:v>
                </c:pt>
                <c:pt idx="7510">
                  <c:v>43044.424328703702</c:v>
                </c:pt>
                <c:pt idx="7511">
                  <c:v>43044.465995370367</c:v>
                </c:pt>
                <c:pt idx="7512">
                  <c:v>43044.507662037038</c:v>
                </c:pt>
                <c:pt idx="7513">
                  <c:v>43044.549351851849</c:v>
                </c:pt>
                <c:pt idx="7514">
                  <c:v>43044.59101851852</c:v>
                </c:pt>
                <c:pt idx="7515">
                  <c:v>43044.632685185177</c:v>
                </c:pt>
                <c:pt idx="7516">
                  <c:v>43044.674386574072</c:v>
                </c:pt>
                <c:pt idx="7517">
                  <c:v>43044.716053240743</c:v>
                </c:pt>
                <c:pt idx="7518">
                  <c:v>43044.757719907408</c:v>
                </c:pt>
                <c:pt idx="7519">
                  <c:v>43044.799386574072</c:v>
                </c:pt>
                <c:pt idx="7520">
                  <c:v>43044.841053240743</c:v>
                </c:pt>
                <c:pt idx="7521">
                  <c:v>43044.882719907408</c:v>
                </c:pt>
                <c:pt idx="7522">
                  <c:v>43044.924421296288</c:v>
                </c:pt>
                <c:pt idx="7523">
                  <c:v>43044.966087962966</c:v>
                </c:pt>
                <c:pt idx="7524">
                  <c:v>43045.007754629631</c:v>
                </c:pt>
                <c:pt idx="7525">
                  <c:v>43045.049421296288</c:v>
                </c:pt>
                <c:pt idx="7526">
                  <c:v>43045.091087962966</c:v>
                </c:pt>
                <c:pt idx="7527">
                  <c:v>43045.132754629631</c:v>
                </c:pt>
                <c:pt idx="7528">
                  <c:v>43045.174467592587</c:v>
                </c:pt>
                <c:pt idx="7529">
                  <c:v>43045.216134259259</c:v>
                </c:pt>
                <c:pt idx="7530">
                  <c:v>43045.257800925923</c:v>
                </c:pt>
                <c:pt idx="7531">
                  <c:v>43045.299467592587</c:v>
                </c:pt>
                <c:pt idx="7532">
                  <c:v>43045.341134259259</c:v>
                </c:pt>
                <c:pt idx="7533">
                  <c:v>43045.382800925923</c:v>
                </c:pt>
                <c:pt idx="7534">
                  <c:v>43045.424490740741</c:v>
                </c:pt>
                <c:pt idx="7535">
                  <c:v>43045.466157407413</c:v>
                </c:pt>
                <c:pt idx="7536">
                  <c:v>43045.507824074077</c:v>
                </c:pt>
                <c:pt idx="7537">
                  <c:v>43045.549513888887</c:v>
                </c:pt>
                <c:pt idx="7538">
                  <c:v>43045.591180555559</c:v>
                </c:pt>
                <c:pt idx="7539">
                  <c:v>43045.632847222223</c:v>
                </c:pt>
                <c:pt idx="7540">
                  <c:v>43045.674525462957</c:v>
                </c:pt>
                <c:pt idx="7541">
                  <c:v>43045.716192129628</c:v>
                </c:pt>
                <c:pt idx="7542">
                  <c:v>43045.7578587963</c:v>
                </c:pt>
                <c:pt idx="7543">
                  <c:v>43045.799525462957</c:v>
                </c:pt>
                <c:pt idx="7544">
                  <c:v>43045.841192129628</c:v>
                </c:pt>
                <c:pt idx="7545">
                  <c:v>43045.8828587963</c:v>
                </c:pt>
                <c:pt idx="7546">
                  <c:v>43045.924537037034</c:v>
                </c:pt>
                <c:pt idx="7547">
                  <c:v>43045.966203703712</c:v>
                </c:pt>
                <c:pt idx="7548">
                  <c:v>43046.007870370369</c:v>
                </c:pt>
                <c:pt idx="7549">
                  <c:v>43046.049537037034</c:v>
                </c:pt>
                <c:pt idx="7550">
                  <c:v>43046.091249999998</c:v>
                </c:pt>
                <c:pt idx="7551">
                  <c:v>43046.132881944453</c:v>
                </c:pt>
                <c:pt idx="7552">
                  <c:v>43046.174560185187</c:v>
                </c:pt>
                <c:pt idx="7553">
                  <c:v>43046.216238425928</c:v>
                </c:pt>
                <c:pt idx="7554">
                  <c:v>43046.257905092592</c:v>
                </c:pt>
                <c:pt idx="7555">
                  <c:v>43046.299571759257</c:v>
                </c:pt>
                <c:pt idx="7556">
                  <c:v>43046.341238425928</c:v>
                </c:pt>
                <c:pt idx="7557">
                  <c:v>43046.382905092592</c:v>
                </c:pt>
                <c:pt idx="7558">
                  <c:v>43046.42459490741</c:v>
                </c:pt>
                <c:pt idx="7559">
                  <c:v>43046.466261574067</c:v>
                </c:pt>
                <c:pt idx="7560">
                  <c:v>43046.507928240739</c:v>
                </c:pt>
                <c:pt idx="7561">
                  <c:v>43046.54960648148</c:v>
                </c:pt>
                <c:pt idx="7562">
                  <c:v>43046.591273148151</c:v>
                </c:pt>
                <c:pt idx="7563">
                  <c:v>43046.632939814823</c:v>
                </c:pt>
                <c:pt idx="7564">
                  <c:v>43046.674641203703</c:v>
                </c:pt>
                <c:pt idx="7565">
                  <c:v>43046.716307870367</c:v>
                </c:pt>
                <c:pt idx="7566">
                  <c:v>43046.757974537039</c:v>
                </c:pt>
                <c:pt idx="7567">
                  <c:v>43046.799641203703</c:v>
                </c:pt>
                <c:pt idx="7568">
                  <c:v>43046.841307870367</c:v>
                </c:pt>
                <c:pt idx="7569">
                  <c:v>43046.882974537039</c:v>
                </c:pt>
                <c:pt idx="7570">
                  <c:v>43046.92465277778</c:v>
                </c:pt>
                <c:pt idx="7571">
                  <c:v>43046.966319444437</c:v>
                </c:pt>
                <c:pt idx="7572">
                  <c:v>43047.007986111108</c:v>
                </c:pt>
                <c:pt idx="7573">
                  <c:v>43047.04965277778</c:v>
                </c:pt>
                <c:pt idx="7574">
                  <c:v>43047.091319444437</c:v>
                </c:pt>
                <c:pt idx="7575">
                  <c:v>43047.132986111108</c:v>
                </c:pt>
                <c:pt idx="7576">
                  <c:v>43047.174664351849</c:v>
                </c:pt>
                <c:pt idx="7577">
                  <c:v>43047.216331018521</c:v>
                </c:pt>
                <c:pt idx="7578">
                  <c:v>43047.257997685178</c:v>
                </c:pt>
                <c:pt idx="7579">
                  <c:v>43047.299664351849</c:v>
                </c:pt>
                <c:pt idx="7580">
                  <c:v>43047.341377314813</c:v>
                </c:pt>
                <c:pt idx="7581">
                  <c:v>43047.383009259262</c:v>
                </c:pt>
                <c:pt idx="7582">
                  <c:v>43047.424687500003</c:v>
                </c:pt>
                <c:pt idx="7583">
                  <c:v>43047.466365740736</c:v>
                </c:pt>
                <c:pt idx="7584">
                  <c:v>43047.508032407408</c:v>
                </c:pt>
                <c:pt idx="7585">
                  <c:v>43047.549722222233</c:v>
                </c:pt>
                <c:pt idx="7586">
                  <c:v>43047.59138888889</c:v>
                </c:pt>
                <c:pt idx="7587">
                  <c:v>43047.633055555547</c:v>
                </c:pt>
                <c:pt idx="7588">
                  <c:v>43047.674756944441</c:v>
                </c:pt>
                <c:pt idx="7589">
                  <c:v>43047.716423611113</c:v>
                </c:pt>
                <c:pt idx="7590">
                  <c:v>43047.758090277777</c:v>
                </c:pt>
                <c:pt idx="7591">
                  <c:v>43047.799756944441</c:v>
                </c:pt>
                <c:pt idx="7592">
                  <c:v>43047.841423611113</c:v>
                </c:pt>
                <c:pt idx="7593">
                  <c:v>43047.883090277777</c:v>
                </c:pt>
                <c:pt idx="7594">
                  <c:v>43047.924791666657</c:v>
                </c:pt>
                <c:pt idx="7595">
                  <c:v>43047.966458333343</c:v>
                </c:pt>
                <c:pt idx="7596">
                  <c:v>43048.008125</c:v>
                </c:pt>
                <c:pt idx="7597">
                  <c:v>43048.049791666657</c:v>
                </c:pt>
                <c:pt idx="7598">
                  <c:v>43048.091458333343</c:v>
                </c:pt>
                <c:pt idx="7599">
                  <c:v>43048.133125</c:v>
                </c:pt>
                <c:pt idx="7600">
                  <c:v>43048.174814814818</c:v>
                </c:pt>
                <c:pt idx="7601">
                  <c:v>43048.216481481482</c:v>
                </c:pt>
                <c:pt idx="7602">
                  <c:v>43048.258148148147</c:v>
                </c:pt>
                <c:pt idx="7603">
                  <c:v>43048.299814814818</c:v>
                </c:pt>
                <c:pt idx="7604">
                  <c:v>43048.341481481482</c:v>
                </c:pt>
                <c:pt idx="7605">
                  <c:v>43048.383148148147</c:v>
                </c:pt>
                <c:pt idx="7606">
                  <c:v>43048.424849537027</c:v>
                </c:pt>
                <c:pt idx="7607">
                  <c:v>43048.466516203713</c:v>
                </c:pt>
                <c:pt idx="7608">
                  <c:v>43048.50818287037</c:v>
                </c:pt>
                <c:pt idx="7609">
                  <c:v>43048.549872685187</c:v>
                </c:pt>
                <c:pt idx="7610">
                  <c:v>43048.591539351852</c:v>
                </c:pt>
                <c:pt idx="7611">
                  <c:v>43048.633206018523</c:v>
                </c:pt>
                <c:pt idx="7612">
                  <c:v>43048.674872685187</c:v>
                </c:pt>
                <c:pt idx="7613">
                  <c:v>43048.716539351852</c:v>
                </c:pt>
                <c:pt idx="7614">
                  <c:v>43048.758206018523</c:v>
                </c:pt>
                <c:pt idx="7615">
                  <c:v>43048.799872685187</c:v>
                </c:pt>
                <c:pt idx="7616">
                  <c:v>43048.841539351852</c:v>
                </c:pt>
                <c:pt idx="7617">
                  <c:v>43048.883206018523</c:v>
                </c:pt>
                <c:pt idx="7618">
                  <c:v>43048.924884259257</c:v>
                </c:pt>
                <c:pt idx="7619">
                  <c:v>43048.966550925928</c:v>
                </c:pt>
                <c:pt idx="7620">
                  <c:v>43049.008217592593</c:v>
                </c:pt>
                <c:pt idx="7621">
                  <c:v>43049.049884259257</c:v>
                </c:pt>
                <c:pt idx="7622">
                  <c:v>43049.091597222221</c:v>
                </c:pt>
                <c:pt idx="7623">
                  <c:v>43049.133229166669</c:v>
                </c:pt>
                <c:pt idx="7624">
                  <c:v>43049.174895833326</c:v>
                </c:pt>
                <c:pt idx="7625">
                  <c:v>43049.216574074067</c:v>
                </c:pt>
                <c:pt idx="7626">
                  <c:v>43049.258240740739</c:v>
                </c:pt>
                <c:pt idx="7627">
                  <c:v>43049.299907407411</c:v>
                </c:pt>
                <c:pt idx="7628">
                  <c:v>43049.341574074067</c:v>
                </c:pt>
                <c:pt idx="7629">
                  <c:v>43049.383240740739</c:v>
                </c:pt>
                <c:pt idx="7630">
                  <c:v>43049.424930555557</c:v>
                </c:pt>
                <c:pt idx="7631">
                  <c:v>43049.466597222221</c:v>
                </c:pt>
                <c:pt idx="7632">
                  <c:v>43049.508263888893</c:v>
                </c:pt>
                <c:pt idx="7633">
                  <c:v>43049.549953703703</c:v>
                </c:pt>
                <c:pt idx="7634">
                  <c:v>43049.591620370367</c:v>
                </c:pt>
                <c:pt idx="7635">
                  <c:v>43049.633287037039</c:v>
                </c:pt>
                <c:pt idx="7636">
                  <c:v>43049.674976851849</c:v>
                </c:pt>
                <c:pt idx="7637">
                  <c:v>43049.716643518521</c:v>
                </c:pt>
                <c:pt idx="7638">
                  <c:v>43049.758310185192</c:v>
                </c:pt>
                <c:pt idx="7639">
                  <c:v>43049.799976851849</c:v>
                </c:pt>
                <c:pt idx="7640">
                  <c:v>43049.841643518521</c:v>
                </c:pt>
                <c:pt idx="7641">
                  <c:v>43049.883310185192</c:v>
                </c:pt>
                <c:pt idx="7642">
                  <c:v>43049.925000000003</c:v>
                </c:pt>
                <c:pt idx="7643">
                  <c:v>43049.966666666667</c:v>
                </c:pt>
                <c:pt idx="7644">
                  <c:v>43050.008333333331</c:v>
                </c:pt>
                <c:pt idx="7645">
                  <c:v>43050.05</c:v>
                </c:pt>
                <c:pt idx="7646">
                  <c:v>43050.091666666667</c:v>
                </c:pt>
                <c:pt idx="7647">
                  <c:v>43050.133333333331</c:v>
                </c:pt>
                <c:pt idx="7648">
                  <c:v>43050.175057870372</c:v>
                </c:pt>
                <c:pt idx="7649">
                  <c:v>43050.216724537036</c:v>
                </c:pt>
                <c:pt idx="7650">
                  <c:v>43050.258391203701</c:v>
                </c:pt>
                <c:pt idx="7651">
                  <c:v>43050.300057870372</c:v>
                </c:pt>
                <c:pt idx="7652">
                  <c:v>43050.341724537036</c:v>
                </c:pt>
                <c:pt idx="7653">
                  <c:v>43050.383391203701</c:v>
                </c:pt>
                <c:pt idx="7654">
                  <c:v>43050.425081018519</c:v>
                </c:pt>
                <c:pt idx="7655">
                  <c:v>43050.466747685183</c:v>
                </c:pt>
                <c:pt idx="7656">
                  <c:v>43050.508414351847</c:v>
                </c:pt>
                <c:pt idx="7657">
                  <c:v>43050.550104166658</c:v>
                </c:pt>
                <c:pt idx="7658">
                  <c:v>43050.591770833344</c:v>
                </c:pt>
                <c:pt idx="7659">
                  <c:v>43050.633437500001</c:v>
                </c:pt>
                <c:pt idx="7660">
                  <c:v>43050.675138888888</c:v>
                </c:pt>
                <c:pt idx="7661">
                  <c:v>43050.716805555552</c:v>
                </c:pt>
                <c:pt idx="7662">
                  <c:v>43050.758472222216</c:v>
                </c:pt>
                <c:pt idx="7663">
                  <c:v>43050.800138888888</c:v>
                </c:pt>
                <c:pt idx="7664">
                  <c:v>43050.841805555552</c:v>
                </c:pt>
                <c:pt idx="7665">
                  <c:v>43050.883472222216</c:v>
                </c:pt>
                <c:pt idx="7666">
                  <c:v>43050.925138888888</c:v>
                </c:pt>
                <c:pt idx="7667">
                  <c:v>43050.966805555552</c:v>
                </c:pt>
                <c:pt idx="7668">
                  <c:v>43051.008472222216</c:v>
                </c:pt>
                <c:pt idx="7669">
                  <c:v>43051.050138888888</c:v>
                </c:pt>
                <c:pt idx="7670">
                  <c:v>43051.091851851852</c:v>
                </c:pt>
                <c:pt idx="7671">
                  <c:v>43051.133483796293</c:v>
                </c:pt>
                <c:pt idx="7672">
                  <c:v>43051.175185185188</c:v>
                </c:pt>
                <c:pt idx="7673">
                  <c:v>43051.216863425929</c:v>
                </c:pt>
                <c:pt idx="7674">
                  <c:v>43051.258530092593</c:v>
                </c:pt>
                <c:pt idx="7675">
                  <c:v>43051.300196759257</c:v>
                </c:pt>
                <c:pt idx="7676">
                  <c:v>43051.341863425929</c:v>
                </c:pt>
                <c:pt idx="7677">
                  <c:v>43051.383530092593</c:v>
                </c:pt>
                <c:pt idx="7678">
                  <c:v>43051.425208333327</c:v>
                </c:pt>
                <c:pt idx="7679">
                  <c:v>43051.466874999998</c:v>
                </c:pt>
                <c:pt idx="7680">
                  <c:v>43051.50854166667</c:v>
                </c:pt>
                <c:pt idx="7681">
                  <c:v>43051.55023148148</c:v>
                </c:pt>
                <c:pt idx="7682">
                  <c:v>43051.591898148137</c:v>
                </c:pt>
                <c:pt idx="7683">
                  <c:v>43051.633564814823</c:v>
                </c:pt>
                <c:pt idx="7684">
                  <c:v>43051.675254629627</c:v>
                </c:pt>
                <c:pt idx="7685">
                  <c:v>43051.716921296298</c:v>
                </c:pt>
                <c:pt idx="7686">
                  <c:v>43051.758587962962</c:v>
                </c:pt>
                <c:pt idx="7687">
                  <c:v>43051.800254629627</c:v>
                </c:pt>
                <c:pt idx="7688">
                  <c:v>43051.841921296298</c:v>
                </c:pt>
                <c:pt idx="7689">
                  <c:v>43051.883587962962</c:v>
                </c:pt>
                <c:pt idx="7690">
                  <c:v>43051.925300925926</c:v>
                </c:pt>
                <c:pt idx="7691">
                  <c:v>43051.966967592591</c:v>
                </c:pt>
                <c:pt idx="7692">
                  <c:v>43052.008634259262</c:v>
                </c:pt>
                <c:pt idx="7693">
                  <c:v>43052.050300925926</c:v>
                </c:pt>
                <c:pt idx="7694">
                  <c:v>43052.091967592591</c:v>
                </c:pt>
                <c:pt idx="7695">
                  <c:v>43052.133634259262</c:v>
                </c:pt>
                <c:pt idx="7696">
                  <c:v>43052.175324074073</c:v>
                </c:pt>
                <c:pt idx="7697">
                  <c:v>43052.216990740737</c:v>
                </c:pt>
                <c:pt idx="7698">
                  <c:v>43052.258657407408</c:v>
                </c:pt>
                <c:pt idx="7699">
                  <c:v>43052.300324074073</c:v>
                </c:pt>
                <c:pt idx="7700">
                  <c:v>43052.341990740737</c:v>
                </c:pt>
                <c:pt idx="7701">
                  <c:v>43052.383657407408</c:v>
                </c:pt>
                <c:pt idx="7702">
                  <c:v>43052.425335648149</c:v>
                </c:pt>
                <c:pt idx="7703">
                  <c:v>43052.467002314806</c:v>
                </c:pt>
                <c:pt idx="7704">
                  <c:v>43052.508668981478</c:v>
                </c:pt>
                <c:pt idx="7705">
                  <c:v>43052.550358796303</c:v>
                </c:pt>
                <c:pt idx="7706">
                  <c:v>43052.59202546296</c:v>
                </c:pt>
                <c:pt idx="7707">
                  <c:v>43052.633692129632</c:v>
                </c:pt>
                <c:pt idx="7708">
                  <c:v>43052.675370370373</c:v>
                </c:pt>
                <c:pt idx="7709">
                  <c:v>43052.717037037037</c:v>
                </c:pt>
                <c:pt idx="7710">
                  <c:v>43052.758703703701</c:v>
                </c:pt>
                <c:pt idx="7711">
                  <c:v>43052.800370370373</c:v>
                </c:pt>
                <c:pt idx="7712">
                  <c:v>43052.842083333337</c:v>
                </c:pt>
                <c:pt idx="7713">
                  <c:v>43052.883715277778</c:v>
                </c:pt>
                <c:pt idx="7714">
                  <c:v>43052.925381944442</c:v>
                </c:pt>
                <c:pt idx="7715">
                  <c:v>43052.967060185183</c:v>
                </c:pt>
                <c:pt idx="7716">
                  <c:v>43053.008726851847</c:v>
                </c:pt>
                <c:pt idx="7717">
                  <c:v>43053.050393518519</c:v>
                </c:pt>
                <c:pt idx="7718">
                  <c:v>43053.092060185183</c:v>
                </c:pt>
                <c:pt idx="7719">
                  <c:v>43053.133726851847</c:v>
                </c:pt>
                <c:pt idx="7720">
                  <c:v>43053.175439814811</c:v>
                </c:pt>
                <c:pt idx="7721">
                  <c:v>43053.217106481483</c:v>
                </c:pt>
                <c:pt idx="7722">
                  <c:v>43053.258773148147</c:v>
                </c:pt>
                <c:pt idx="7723">
                  <c:v>43053.300439814811</c:v>
                </c:pt>
                <c:pt idx="7724">
                  <c:v>43053.342106481483</c:v>
                </c:pt>
                <c:pt idx="7725">
                  <c:v>43053.383773148147</c:v>
                </c:pt>
                <c:pt idx="7726">
                  <c:v>43053.425462962958</c:v>
                </c:pt>
                <c:pt idx="7727">
                  <c:v>43053.467129629629</c:v>
                </c:pt>
                <c:pt idx="7728">
                  <c:v>43053.508796296293</c:v>
                </c:pt>
                <c:pt idx="7729">
                  <c:v>43053.550474537027</c:v>
                </c:pt>
                <c:pt idx="7730">
                  <c:v>43053.592141203713</c:v>
                </c:pt>
                <c:pt idx="7731">
                  <c:v>43053.63380787037</c:v>
                </c:pt>
                <c:pt idx="7732">
                  <c:v>43053.675509259258</c:v>
                </c:pt>
                <c:pt idx="7733">
                  <c:v>43053.717175925929</c:v>
                </c:pt>
                <c:pt idx="7734">
                  <c:v>43053.758842592593</c:v>
                </c:pt>
                <c:pt idx="7735">
                  <c:v>43053.800509259258</c:v>
                </c:pt>
                <c:pt idx="7736">
                  <c:v>43053.842175925929</c:v>
                </c:pt>
                <c:pt idx="7737">
                  <c:v>43053.883842592593</c:v>
                </c:pt>
                <c:pt idx="7738">
                  <c:v>43053.925555555557</c:v>
                </c:pt>
                <c:pt idx="7739">
                  <c:v>43053.967222222222</c:v>
                </c:pt>
                <c:pt idx="7740">
                  <c:v>43054.008888888893</c:v>
                </c:pt>
                <c:pt idx="7741">
                  <c:v>43054.050555555557</c:v>
                </c:pt>
                <c:pt idx="7742">
                  <c:v>43054.092222222222</c:v>
                </c:pt>
                <c:pt idx="7743">
                  <c:v>43054.133888888893</c:v>
                </c:pt>
                <c:pt idx="7744">
                  <c:v>43054.175578703696</c:v>
                </c:pt>
                <c:pt idx="7745">
                  <c:v>43054.217245370368</c:v>
                </c:pt>
                <c:pt idx="7746">
                  <c:v>43054.258912037039</c:v>
                </c:pt>
                <c:pt idx="7747">
                  <c:v>43054.300578703696</c:v>
                </c:pt>
                <c:pt idx="7748">
                  <c:v>43054.342245370368</c:v>
                </c:pt>
                <c:pt idx="7749">
                  <c:v>43054.383912037039</c:v>
                </c:pt>
                <c:pt idx="7750">
                  <c:v>43054.42559027778</c:v>
                </c:pt>
                <c:pt idx="7751">
                  <c:v>43054.467256944437</c:v>
                </c:pt>
                <c:pt idx="7752">
                  <c:v>43054.508923611109</c:v>
                </c:pt>
                <c:pt idx="7753">
                  <c:v>43054.550636574073</c:v>
                </c:pt>
                <c:pt idx="7754">
                  <c:v>43054.592268518521</c:v>
                </c:pt>
                <c:pt idx="7755">
                  <c:v>43054.633935185193</c:v>
                </c:pt>
                <c:pt idx="7756">
                  <c:v>43054.675625000003</c:v>
                </c:pt>
                <c:pt idx="7757">
                  <c:v>43054.717291666668</c:v>
                </c:pt>
                <c:pt idx="7758">
                  <c:v>43054.758958333332</c:v>
                </c:pt>
                <c:pt idx="7759">
                  <c:v>43054.800625000003</c:v>
                </c:pt>
                <c:pt idx="7760">
                  <c:v>43054.842291666668</c:v>
                </c:pt>
                <c:pt idx="7761">
                  <c:v>43054.883958333332</c:v>
                </c:pt>
                <c:pt idx="7762">
                  <c:v>43054.925659722219</c:v>
                </c:pt>
                <c:pt idx="7763">
                  <c:v>43054.967326388891</c:v>
                </c:pt>
                <c:pt idx="7764">
                  <c:v>43055.008993055562</c:v>
                </c:pt>
                <c:pt idx="7765">
                  <c:v>43055.050659722219</c:v>
                </c:pt>
                <c:pt idx="7766">
                  <c:v>43055.092326388891</c:v>
                </c:pt>
                <c:pt idx="7767">
                  <c:v>43055.133993055562</c:v>
                </c:pt>
                <c:pt idx="7768">
                  <c:v>43055.175694444442</c:v>
                </c:pt>
                <c:pt idx="7769">
                  <c:v>43055.217361111107</c:v>
                </c:pt>
                <c:pt idx="7770">
                  <c:v>43055.259027777778</c:v>
                </c:pt>
                <c:pt idx="7771">
                  <c:v>43055.300694444442</c:v>
                </c:pt>
                <c:pt idx="7772">
                  <c:v>43055.342361111107</c:v>
                </c:pt>
                <c:pt idx="7773">
                  <c:v>43055.384027777778</c:v>
                </c:pt>
                <c:pt idx="7774">
                  <c:v>43055.425706018519</c:v>
                </c:pt>
                <c:pt idx="7775">
                  <c:v>43055.467372685183</c:v>
                </c:pt>
                <c:pt idx="7776">
                  <c:v>43055.509039351848</c:v>
                </c:pt>
                <c:pt idx="7777">
                  <c:v>43055.550694444442</c:v>
                </c:pt>
                <c:pt idx="7778">
                  <c:v>43055.592361111107</c:v>
                </c:pt>
                <c:pt idx="7779">
                  <c:v>43055.634027777778</c:v>
                </c:pt>
                <c:pt idx="7780">
                  <c:v>43055.675763888888</c:v>
                </c:pt>
                <c:pt idx="7781">
                  <c:v>43055.717395833337</c:v>
                </c:pt>
                <c:pt idx="7782">
                  <c:v>43055.759062500001</c:v>
                </c:pt>
                <c:pt idx="7783">
                  <c:v>43055.800729166673</c:v>
                </c:pt>
                <c:pt idx="7784">
                  <c:v>43055.842395833337</c:v>
                </c:pt>
                <c:pt idx="7785">
                  <c:v>43055.884062500001</c:v>
                </c:pt>
                <c:pt idx="7786">
                  <c:v>43055.925752314812</c:v>
                </c:pt>
                <c:pt idx="7787">
                  <c:v>43055.967418981483</c:v>
                </c:pt>
                <c:pt idx="7788">
                  <c:v>43056.009085648147</c:v>
                </c:pt>
                <c:pt idx="7789">
                  <c:v>43056.050752314812</c:v>
                </c:pt>
                <c:pt idx="7790">
                  <c:v>43056.092418981483</c:v>
                </c:pt>
                <c:pt idx="7791">
                  <c:v>43056.134085648147</c:v>
                </c:pt>
                <c:pt idx="7792">
                  <c:v>43056.175787037027</c:v>
                </c:pt>
                <c:pt idx="7793">
                  <c:v>43056.217453703714</c:v>
                </c:pt>
                <c:pt idx="7794">
                  <c:v>43056.259120370371</c:v>
                </c:pt>
                <c:pt idx="7795">
                  <c:v>43056.300787037027</c:v>
                </c:pt>
                <c:pt idx="7796">
                  <c:v>43056.342453703714</c:v>
                </c:pt>
                <c:pt idx="7797">
                  <c:v>43056.384120370371</c:v>
                </c:pt>
                <c:pt idx="7798">
                  <c:v>43056.425787037027</c:v>
                </c:pt>
                <c:pt idx="7799">
                  <c:v>43056.467453703714</c:v>
                </c:pt>
                <c:pt idx="7800">
                  <c:v>43056.509120370371</c:v>
                </c:pt>
                <c:pt idx="7801">
                  <c:v>43056.550810185188</c:v>
                </c:pt>
                <c:pt idx="7802">
                  <c:v>43056.592476851853</c:v>
                </c:pt>
                <c:pt idx="7803">
                  <c:v>43056.634143518517</c:v>
                </c:pt>
                <c:pt idx="7804">
                  <c:v>43056.675833333327</c:v>
                </c:pt>
                <c:pt idx="7805">
                  <c:v>43056.717499999999</c:v>
                </c:pt>
                <c:pt idx="7806">
                  <c:v>43056.759166666663</c:v>
                </c:pt>
                <c:pt idx="7807">
                  <c:v>43056.800833333327</c:v>
                </c:pt>
                <c:pt idx="7808">
                  <c:v>43056.842499999999</c:v>
                </c:pt>
                <c:pt idx="7809">
                  <c:v>43056.884166666663</c:v>
                </c:pt>
                <c:pt idx="7810">
                  <c:v>43056.925844907397</c:v>
                </c:pt>
                <c:pt idx="7811">
                  <c:v>43056.967511574083</c:v>
                </c:pt>
                <c:pt idx="7812">
                  <c:v>43057.00917824074</c:v>
                </c:pt>
                <c:pt idx="7813">
                  <c:v>43057.050844907397</c:v>
                </c:pt>
                <c:pt idx="7814">
                  <c:v>43057.092557870368</c:v>
                </c:pt>
                <c:pt idx="7815">
                  <c:v>43057.134189814817</c:v>
                </c:pt>
                <c:pt idx="7816">
                  <c:v>43057.175868055558</c:v>
                </c:pt>
                <c:pt idx="7817">
                  <c:v>43057.217546296299</c:v>
                </c:pt>
                <c:pt idx="7818">
                  <c:v>43057.259212962963</c:v>
                </c:pt>
                <c:pt idx="7819">
                  <c:v>43057.300879629627</c:v>
                </c:pt>
                <c:pt idx="7820">
                  <c:v>43057.342546296299</c:v>
                </c:pt>
                <c:pt idx="7821">
                  <c:v>43057.384212962963</c:v>
                </c:pt>
                <c:pt idx="7822">
                  <c:v>43057.425891203697</c:v>
                </c:pt>
                <c:pt idx="7823">
                  <c:v>43057.467557870368</c:v>
                </c:pt>
                <c:pt idx="7824">
                  <c:v>43057.50922453704</c:v>
                </c:pt>
                <c:pt idx="7825">
                  <c:v>43057.550902777781</c:v>
                </c:pt>
                <c:pt idx="7826">
                  <c:v>43057.592569444438</c:v>
                </c:pt>
                <c:pt idx="7827">
                  <c:v>43057.634236111109</c:v>
                </c:pt>
                <c:pt idx="7828">
                  <c:v>43057.67591435185</c:v>
                </c:pt>
                <c:pt idx="7829">
                  <c:v>43057.717581018522</c:v>
                </c:pt>
                <c:pt idx="7830">
                  <c:v>43057.759247685193</c:v>
                </c:pt>
                <c:pt idx="7831">
                  <c:v>43057.80091435185</c:v>
                </c:pt>
                <c:pt idx="7832">
                  <c:v>43057.842581018522</c:v>
                </c:pt>
                <c:pt idx="7833">
                  <c:v>43057.884247685193</c:v>
                </c:pt>
                <c:pt idx="7834">
                  <c:v>43057.92597222222</c:v>
                </c:pt>
                <c:pt idx="7835">
                  <c:v>43057.967638888891</c:v>
                </c:pt>
                <c:pt idx="7836">
                  <c:v>43058.009305555563</c:v>
                </c:pt>
                <c:pt idx="7837">
                  <c:v>43058.05097222222</c:v>
                </c:pt>
                <c:pt idx="7838">
                  <c:v>43058.092638888891</c:v>
                </c:pt>
                <c:pt idx="7839">
                  <c:v>43058.134305555563</c:v>
                </c:pt>
                <c:pt idx="7840">
                  <c:v>43058.17597222222</c:v>
                </c:pt>
                <c:pt idx="7841">
                  <c:v>43058.217638888891</c:v>
                </c:pt>
                <c:pt idx="7842">
                  <c:v>43058.259305555563</c:v>
                </c:pt>
                <c:pt idx="7843">
                  <c:v>43058.30097222222</c:v>
                </c:pt>
                <c:pt idx="7844">
                  <c:v>43058.342685185176</c:v>
                </c:pt>
                <c:pt idx="7845">
                  <c:v>43058.384317129632</c:v>
                </c:pt>
                <c:pt idx="7846">
                  <c:v>43058.426018518519</c:v>
                </c:pt>
                <c:pt idx="7847">
                  <c:v>43058.46769675926</c:v>
                </c:pt>
                <c:pt idx="7848">
                  <c:v>43058.509363425917</c:v>
                </c:pt>
                <c:pt idx="7849">
                  <c:v>43058.551053240742</c:v>
                </c:pt>
                <c:pt idx="7850">
                  <c:v>43058.59270833333</c:v>
                </c:pt>
                <c:pt idx="7851">
                  <c:v>43058.634375000001</c:v>
                </c:pt>
                <c:pt idx="7852">
                  <c:v>43058.676041666673</c:v>
                </c:pt>
                <c:pt idx="7853">
                  <c:v>43058.71770833333</c:v>
                </c:pt>
                <c:pt idx="7854">
                  <c:v>43058.759375000001</c:v>
                </c:pt>
                <c:pt idx="7855">
                  <c:v>43058.801041666673</c:v>
                </c:pt>
                <c:pt idx="7856">
                  <c:v>43058.84270833333</c:v>
                </c:pt>
                <c:pt idx="7857">
                  <c:v>43058.884375000001</c:v>
                </c:pt>
                <c:pt idx="7858">
                  <c:v>43058.926076388889</c:v>
                </c:pt>
                <c:pt idx="7859">
                  <c:v>43058.967743055553</c:v>
                </c:pt>
                <c:pt idx="7860">
                  <c:v>43059.009409722217</c:v>
                </c:pt>
                <c:pt idx="7861">
                  <c:v>43059.051076388889</c:v>
                </c:pt>
                <c:pt idx="7862">
                  <c:v>43059.092743055553</c:v>
                </c:pt>
                <c:pt idx="7863">
                  <c:v>43059.134409722217</c:v>
                </c:pt>
                <c:pt idx="7864">
                  <c:v>43059.176122685189</c:v>
                </c:pt>
                <c:pt idx="7865">
                  <c:v>43059.217789351853</c:v>
                </c:pt>
                <c:pt idx="7866">
                  <c:v>43059.259456018517</c:v>
                </c:pt>
                <c:pt idx="7867">
                  <c:v>43059.301122685189</c:v>
                </c:pt>
                <c:pt idx="7868">
                  <c:v>43059.342789351853</c:v>
                </c:pt>
                <c:pt idx="7869">
                  <c:v>43059.384456018517</c:v>
                </c:pt>
                <c:pt idx="7870">
                  <c:v>43059.426134259258</c:v>
                </c:pt>
                <c:pt idx="7871">
                  <c:v>43059.467800925922</c:v>
                </c:pt>
                <c:pt idx="7872">
                  <c:v>43059.509467592587</c:v>
                </c:pt>
                <c:pt idx="7873">
                  <c:v>43059.551168981481</c:v>
                </c:pt>
                <c:pt idx="7874">
                  <c:v>43059.592835648153</c:v>
                </c:pt>
                <c:pt idx="7875">
                  <c:v>43059.63449074074</c:v>
                </c:pt>
                <c:pt idx="7876">
                  <c:v>43059.676180555558</c:v>
                </c:pt>
                <c:pt idx="7877">
                  <c:v>43059.717847222222</c:v>
                </c:pt>
                <c:pt idx="7878">
                  <c:v>43059.759513888886</c:v>
                </c:pt>
                <c:pt idx="7879">
                  <c:v>43059.801180555558</c:v>
                </c:pt>
                <c:pt idx="7880">
                  <c:v>43059.842847222222</c:v>
                </c:pt>
                <c:pt idx="7881">
                  <c:v>43059.884513888886</c:v>
                </c:pt>
                <c:pt idx="7882">
                  <c:v>43059.926226851851</c:v>
                </c:pt>
                <c:pt idx="7883">
                  <c:v>43059.967893518522</c:v>
                </c:pt>
                <c:pt idx="7884">
                  <c:v>43060.009560185194</c:v>
                </c:pt>
                <c:pt idx="7885">
                  <c:v>43060.051226851851</c:v>
                </c:pt>
                <c:pt idx="7886">
                  <c:v>43060.092893518522</c:v>
                </c:pt>
                <c:pt idx="7887">
                  <c:v>43060.134560185194</c:v>
                </c:pt>
                <c:pt idx="7888">
                  <c:v>43060.17627314815</c:v>
                </c:pt>
                <c:pt idx="7889">
                  <c:v>43060.217939814807</c:v>
                </c:pt>
                <c:pt idx="7890">
                  <c:v>43060.259606481479</c:v>
                </c:pt>
                <c:pt idx="7891">
                  <c:v>43060.30127314815</c:v>
                </c:pt>
                <c:pt idx="7892">
                  <c:v>43060.342939814807</c:v>
                </c:pt>
                <c:pt idx="7893">
                  <c:v>43060.384606481479</c:v>
                </c:pt>
                <c:pt idx="7894">
                  <c:v>43060.426307870373</c:v>
                </c:pt>
                <c:pt idx="7895">
                  <c:v>43060.467974537038</c:v>
                </c:pt>
                <c:pt idx="7896">
                  <c:v>43060.509641203702</c:v>
                </c:pt>
                <c:pt idx="7897">
                  <c:v>43060.551342592589</c:v>
                </c:pt>
                <c:pt idx="7898">
                  <c:v>43060.593009259261</c:v>
                </c:pt>
                <c:pt idx="7899">
                  <c:v>43060.634675925918</c:v>
                </c:pt>
                <c:pt idx="7900">
                  <c:v>43060.676354166673</c:v>
                </c:pt>
                <c:pt idx="7901">
                  <c:v>43060.71802083333</c:v>
                </c:pt>
                <c:pt idx="7902">
                  <c:v>43060.759687500002</c:v>
                </c:pt>
                <c:pt idx="7903">
                  <c:v>43060.801354166673</c:v>
                </c:pt>
                <c:pt idx="7904">
                  <c:v>43060.84302083333</c:v>
                </c:pt>
                <c:pt idx="7905">
                  <c:v>43060.884687500002</c:v>
                </c:pt>
                <c:pt idx="7906">
                  <c:v>43060.926412037043</c:v>
                </c:pt>
                <c:pt idx="7907">
                  <c:v>43060.968078703707</c:v>
                </c:pt>
                <c:pt idx="7908">
                  <c:v>43061.009745370371</c:v>
                </c:pt>
                <c:pt idx="7909">
                  <c:v>43061.051412037043</c:v>
                </c:pt>
                <c:pt idx="7910">
                  <c:v>43061.093078703707</c:v>
                </c:pt>
                <c:pt idx="7911">
                  <c:v>43061.134745370371</c:v>
                </c:pt>
                <c:pt idx="7912">
                  <c:v>43061.176446759258</c:v>
                </c:pt>
                <c:pt idx="7913">
                  <c:v>43061.218113425923</c:v>
                </c:pt>
                <c:pt idx="7914">
                  <c:v>43061.259780092587</c:v>
                </c:pt>
                <c:pt idx="7915">
                  <c:v>43061.301446759258</c:v>
                </c:pt>
                <c:pt idx="7916">
                  <c:v>43061.343113425923</c:v>
                </c:pt>
                <c:pt idx="7917">
                  <c:v>43061.384780092587</c:v>
                </c:pt>
                <c:pt idx="7918">
                  <c:v>43061.426435185182</c:v>
                </c:pt>
                <c:pt idx="7919">
                  <c:v>43061.468101851853</c:v>
                </c:pt>
                <c:pt idx="7920">
                  <c:v>43061.509768518517</c:v>
                </c:pt>
                <c:pt idx="7921">
                  <c:v>43061.551469907397</c:v>
                </c:pt>
                <c:pt idx="7922">
                  <c:v>43061.593136574083</c:v>
                </c:pt>
                <c:pt idx="7923">
                  <c:v>43061.63480324074</c:v>
                </c:pt>
                <c:pt idx="7924">
                  <c:v>43061.676516203697</c:v>
                </c:pt>
                <c:pt idx="7925">
                  <c:v>43061.718182870369</c:v>
                </c:pt>
                <c:pt idx="7926">
                  <c:v>43061.75984953704</c:v>
                </c:pt>
                <c:pt idx="7927">
                  <c:v>43061.801516203697</c:v>
                </c:pt>
                <c:pt idx="7928">
                  <c:v>43061.843182870369</c:v>
                </c:pt>
                <c:pt idx="7929">
                  <c:v>43061.88484953704</c:v>
                </c:pt>
                <c:pt idx="7930">
                  <c:v>43061.926562499997</c:v>
                </c:pt>
                <c:pt idx="7931">
                  <c:v>43061.968229166669</c:v>
                </c:pt>
                <c:pt idx="7932">
                  <c:v>43062.009895833333</c:v>
                </c:pt>
                <c:pt idx="7933">
                  <c:v>43062.051562499997</c:v>
                </c:pt>
                <c:pt idx="7934">
                  <c:v>43062.093229166669</c:v>
                </c:pt>
                <c:pt idx="7935">
                  <c:v>43062.134895833333</c:v>
                </c:pt>
                <c:pt idx="7936">
                  <c:v>43062.176585648151</c:v>
                </c:pt>
                <c:pt idx="7937">
                  <c:v>43062.218252314808</c:v>
                </c:pt>
                <c:pt idx="7938">
                  <c:v>43062.259918981479</c:v>
                </c:pt>
                <c:pt idx="7939">
                  <c:v>43062.301585648151</c:v>
                </c:pt>
                <c:pt idx="7940">
                  <c:v>43062.343252314808</c:v>
                </c:pt>
                <c:pt idx="7941">
                  <c:v>43062.384918981479</c:v>
                </c:pt>
                <c:pt idx="7942">
                  <c:v>43062.426620370366</c:v>
                </c:pt>
                <c:pt idx="7943">
                  <c:v>43062.468287037038</c:v>
                </c:pt>
                <c:pt idx="7944">
                  <c:v>43062.509953703702</c:v>
                </c:pt>
                <c:pt idx="7945">
                  <c:v>43062.55164351852</c:v>
                </c:pt>
                <c:pt idx="7946">
                  <c:v>43062.593310185177</c:v>
                </c:pt>
                <c:pt idx="7947">
                  <c:v>43062.634976851848</c:v>
                </c:pt>
                <c:pt idx="7948">
                  <c:v>43062.676678240743</c:v>
                </c:pt>
                <c:pt idx="7949">
                  <c:v>43062.718344907407</c:v>
                </c:pt>
                <c:pt idx="7950">
                  <c:v>43062.760011574072</c:v>
                </c:pt>
                <c:pt idx="7951">
                  <c:v>43062.801678240743</c:v>
                </c:pt>
                <c:pt idx="7952">
                  <c:v>43062.843344907407</c:v>
                </c:pt>
                <c:pt idx="7953">
                  <c:v>43062.885011574072</c:v>
                </c:pt>
                <c:pt idx="7954">
                  <c:v>43062.926724537043</c:v>
                </c:pt>
                <c:pt idx="7955">
                  <c:v>43062.968391203707</c:v>
                </c:pt>
                <c:pt idx="7956">
                  <c:v>43063.010057870371</c:v>
                </c:pt>
                <c:pt idx="7957">
                  <c:v>43063.051724537043</c:v>
                </c:pt>
                <c:pt idx="7958">
                  <c:v>43063.093391203707</c:v>
                </c:pt>
                <c:pt idx="7959">
                  <c:v>43063.135057870371</c:v>
                </c:pt>
                <c:pt idx="7960">
                  <c:v>43063.176747685182</c:v>
                </c:pt>
                <c:pt idx="7961">
                  <c:v>43063.218414351853</c:v>
                </c:pt>
                <c:pt idx="7962">
                  <c:v>43063.260081018518</c:v>
                </c:pt>
                <c:pt idx="7963">
                  <c:v>43063.301747685182</c:v>
                </c:pt>
                <c:pt idx="7964">
                  <c:v>43063.343414351853</c:v>
                </c:pt>
                <c:pt idx="7965">
                  <c:v>43063.385081018518</c:v>
                </c:pt>
                <c:pt idx="7966">
                  <c:v>43063.426782407398</c:v>
                </c:pt>
                <c:pt idx="7967">
                  <c:v>43063.468449074076</c:v>
                </c:pt>
                <c:pt idx="7968">
                  <c:v>43063.510115740741</c:v>
                </c:pt>
                <c:pt idx="7969">
                  <c:v>43063.551805555559</c:v>
                </c:pt>
                <c:pt idx="7970">
                  <c:v>43063.593472222223</c:v>
                </c:pt>
                <c:pt idx="7971">
                  <c:v>43063.635138888887</c:v>
                </c:pt>
                <c:pt idx="7972">
                  <c:v>43063.676840277767</c:v>
                </c:pt>
                <c:pt idx="7973">
                  <c:v>43063.718506944453</c:v>
                </c:pt>
                <c:pt idx="7974">
                  <c:v>43063.76017361111</c:v>
                </c:pt>
                <c:pt idx="7975">
                  <c:v>43063.801840277767</c:v>
                </c:pt>
                <c:pt idx="7976">
                  <c:v>43063.843506944453</c:v>
                </c:pt>
                <c:pt idx="7977">
                  <c:v>43063.88517361111</c:v>
                </c:pt>
                <c:pt idx="7978">
                  <c:v>43063.926886574067</c:v>
                </c:pt>
                <c:pt idx="7979">
                  <c:v>43063.968553240738</c:v>
                </c:pt>
                <c:pt idx="7980">
                  <c:v>43064.01021990741</c:v>
                </c:pt>
                <c:pt idx="7981">
                  <c:v>43064.051886574067</c:v>
                </c:pt>
                <c:pt idx="7982">
                  <c:v>43064.093553240738</c:v>
                </c:pt>
                <c:pt idx="7983">
                  <c:v>43064.13521990741</c:v>
                </c:pt>
                <c:pt idx="7984">
                  <c:v>43064.176921296297</c:v>
                </c:pt>
                <c:pt idx="7985">
                  <c:v>43064.218587962961</c:v>
                </c:pt>
                <c:pt idx="7986">
                  <c:v>43064.260254629633</c:v>
                </c:pt>
                <c:pt idx="7987">
                  <c:v>43064.301921296297</c:v>
                </c:pt>
                <c:pt idx="7988">
                  <c:v>43064.343587962961</c:v>
                </c:pt>
                <c:pt idx="7989">
                  <c:v>43064.385254629633</c:v>
                </c:pt>
                <c:pt idx="7990">
                  <c:v>43064.42695601852</c:v>
                </c:pt>
                <c:pt idx="7991">
                  <c:v>43064.468622685177</c:v>
                </c:pt>
                <c:pt idx="7992">
                  <c:v>43064.510289351849</c:v>
                </c:pt>
                <c:pt idx="7993">
                  <c:v>43064.551979166667</c:v>
                </c:pt>
                <c:pt idx="7994">
                  <c:v>43064.593645833331</c:v>
                </c:pt>
                <c:pt idx="7995">
                  <c:v>43064.635312500002</c:v>
                </c:pt>
                <c:pt idx="7996">
                  <c:v>43064.677002314813</c:v>
                </c:pt>
                <c:pt idx="7997">
                  <c:v>43064.718668981477</c:v>
                </c:pt>
                <c:pt idx="7998">
                  <c:v>43064.760335648149</c:v>
                </c:pt>
                <c:pt idx="7999">
                  <c:v>43064.802002314813</c:v>
                </c:pt>
                <c:pt idx="8000">
                  <c:v>43064.843668981477</c:v>
                </c:pt>
                <c:pt idx="8001">
                  <c:v>43064.885335648149</c:v>
                </c:pt>
                <c:pt idx="8002">
                  <c:v>43064.927048611113</c:v>
                </c:pt>
                <c:pt idx="8003">
                  <c:v>43064.968715277777</c:v>
                </c:pt>
                <c:pt idx="8004">
                  <c:v>43065.010381944441</c:v>
                </c:pt>
                <c:pt idx="8005">
                  <c:v>43065.052048611113</c:v>
                </c:pt>
                <c:pt idx="8006">
                  <c:v>43065.093715277777</c:v>
                </c:pt>
                <c:pt idx="8007">
                  <c:v>43065.135381944441</c:v>
                </c:pt>
                <c:pt idx="8008">
                  <c:v>43065.177071759259</c:v>
                </c:pt>
                <c:pt idx="8009">
                  <c:v>43065.218738425923</c:v>
                </c:pt>
                <c:pt idx="8010">
                  <c:v>43065.260405092587</c:v>
                </c:pt>
                <c:pt idx="8011">
                  <c:v>43065.302071759259</c:v>
                </c:pt>
                <c:pt idx="8012">
                  <c:v>43065.343738425923</c:v>
                </c:pt>
                <c:pt idx="8013">
                  <c:v>43065.385405092587</c:v>
                </c:pt>
                <c:pt idx="8014">
                  <c:v>43065.427118055559</c:v>
                </c:pt>
                <c:pt idx="8015">
                  <c:v>43065.468784722223</c:v>
                </c:pt>
                <c:pt idx="8016">
                  <c:v>43065.510451388887</c:v>
                </c:pt>
                <c:pt idx="8017">
                  <c:v>43065.552141203712</c:v>
                </c:pt>
                <c:pt idx="8018">
                  <c:v>43065.593807870369</c:v>
                </c:pt>
                <c:pt idx="8019">
                  <c:v>43065.635474537034</c:v>
                </c:pt>
                <c:pt idx="8020">
                  <c:v>43065.677175925928</c:v>
                </c:pt>
                <c:pt idx="8021">
                  <c:v>43065.718842592592</c:v>
                </c:pt>
                <c:pt idx="8022">
                  <c:v>43065.760509259257</c:v>
                </c:pt>
                <c:pt idx="8023">
                  <c:v>43065.802175925928</c:v>
                </c:pt>
                <c:pt idx="8024">
                  <c:v>43065.843842592592</c:v>
                </c:pt>
                <c:pt idx="8025">
                  <c:v>43065.885509259257</c:v>
                </c:pt>
                <c:pt idx="8026">
                  <c:v>43065.927233796298</c:v>
                </c:pt>
                <c:pt idx="8027">
                  <c:v>43065.968900462962</c:v>
                </c:pt>
                <c:pt idx="8028">
                  <c:v>43066.010567129633</c:v>
                </c:pt>
                <c:pt idx="8029">
                  <c:v>43066.052233796298</c:v>
                </c:pt>
                <c:pt idx="8030">
                  <c:v>43066.093900462962</c:v>
                </c:pt>
                <c:pt idx="8031">
                  <c:v>43066.135567129633</c:v>
                </c:pt>
                <c:pt idx="8032">
                  <c:v>43066.17728009259</c:v>
                </c:pt>
                <c:pt idx="8033">
                  <c:v>43066.218946759262</c:v>
                </c:pt>
                <c:pt idx="8034">
                  <c:v>43066.260613425933</c:v>
                </c:pt>
                <c:pt idx="8035">
                  <c:v>43066.30228009259</c:v>
                </c:pt>
                <c:pt idx="8036">
                  <c:v>43066.343946759262</c:v>
                </c:pt>
                <c:pt idx="8037">
                  <c:v>43066.385613425933</c:v>
                </c:pt>
                <c:pt idx="8038">
                  <c:v>43066.427314814813</c:v>
                </c:pt>
                <c:pt idx="8039">
                  <c:v>43066.468981481477</c:v>
                </c:pt>
                <c:pt idx="8040">
                  <c:v>43066.510648148149</c:v>
                </c:pt>
                <c:pt idx="8041">
                  <c:v>43066.552337962959</c:v>
                </c:pt>
                <c:pt idx="8042">
                  <c:v>43066.594004629631</c:v>
                </c:pt>
                <c:pt idx="8043">
                  <c:v>43066.635671296302</c:v>
                </c:pt>
                <c:pt idx="8044">
                  <c:v>43066.677395833343</c:v>
                </c:pt>
                <c:pt idx="8045">
                  <c:v>43066.7190625</c:v>
                </c:pt>
                <c:pt idx="8046">
                  <c:v>43066.760729166657</c:v>
                </c:pt>
                <c:pt idx="8047">
                  <c:v>43066.802395833343</c:v>
                </c:pt>
                <c:pt idx="8048">
                  <c:v>43066.8440625</c:v>
                </c:pt>
                <c:pt idx="8049">
                  <c:v>43066.885729166657</c:v>
                </c:pt>
                <c:pt idx="8050">
                  <c:v>43066.927418981482</c:v>
                </c:pt>
                <c:pt idx="8051">
                  <c:v>43066.969085648147</c:v>
                </c:pt>
                <c:pt idx="8052">
                  <c:v>43067.010752314818</c:v>
                </c:pt>
                <c:pt idx="8053">
                  <c:v>43067.052418981482</c:v>
                </c:pt>
                <c:pt idx="8054">
                  <c:v>43067.094085648147</c:v>
                </c:pt>
                <c:pt idx="8055">
                  <c:v>43067.135752314818</c:v>
                </c:pt>
                <c:pt idx="8056">
                  <c:v>43067.177442129629</c:v>
                </c:pt>
                <c:pt idx="8057">
                  <c:v>43067.219108796293</c:v>
                </c:pt>
                <c:pt idx="8058">
                  <c:v>43067.260775462957</c:v>
                </c:pt>
                <c:pt idx="8059">
                  <c:v>43067.302442129629</c:v>
                </c:pt>
                <c:pt idx="8060">
                  <c:v>43067.344108796293</c:v>
                </c:pt>
                <c:pt idx="8061">
                  <c:v>43067.385775462957</c:v>
                </c:pt>
                <c:pt idx="8062">
                  <c:v>43067.427476851852</c:v>
                </c:pt>
                <c:pt idx="8063">
                  <c:v>43067.469143518523</c:v>
                </c:pt>
                <c:pt idx="8064">
                  <c:v>43067.510810185187</c:v>
                </c:pt>
                <c:pt idx="8065">
                  <c:v>43067.552499999998</c:v>
                </c:pt>
                <c:pt idx="8066">
                  <c:v>43067.594166666669</c:v>
                </c:pt>
                <c:pt idx="8067">
                  <c:v>43067.635833333326</c:v>
                </c:pt>
                <c:pt idx="8068">
                  <c:v>43067.677534722221</c:v>
                </c:pt>
                <c:pt idx="8069">
                  <c:v>43067.719201388893</c:v>
                </c:pt>
                <c:pt idx="8070">
                  <c:v>43067.760868055557</c:v>
                </c:pt>
                <c:pt idx="8071">
                  <c:v>43067.802534722221</c:v>
                </c:pt>
                <c:pt idx="8072">
                  <c:v>43067.844201388893</c:v>
                </c:pt>
                <c:pt idx="8073">
                  <c:v>43067.885868055557</c:v>
                </c:pt>
                <c:pt idx="8074">
                  <c:v>43067.927569444437</c:v>
                </c:pt>
                <c:pt idx="8075">
                  <c:v>43067.969236111108</c:v>
                </c:pt>
                <c:pt idx="8076">
                  <c:v>43068.01090277778</c:v>
                </c:pt>
                <c:pt idx="8077">
                  <c:v>43068.052569444437</c:v>
                </c:pt>
                <c:pt idx="8078">
                  <c:v>43068.094236111108</c:v>
                </c:pt>
                <c:pt idx="8079">
                  <c:v>43068.13590277778</c:v>
                </c:pt>
                <c:pt idx="8080">
                  <c:v>43068.17759259259</c:v>
                </c:pt>
                <c:pt idx="8081">
                  <c:v>43068.219259259262</c:v>
                </c:pt>
                <c:pt idx="8082">
                  <c:v>43068.260925925933</c:v>
                </c:pt>
                <c:pt idx="8083">
                  <c:v>43068.30259259259</c:v>
                </c:pt>
                <c:pt idx="8084">
                  <c:v>43068.344259259262</c:v>
                </c:pt>
                <c:pt idx="8085">
                  <c:v>43068.385925925933</c:v>
                </c:pt>
                <c:pt idx="8086">
                  <c:v>43068.427615740737</c:v>
                </c:pt>
                <c:pt idx="8087">
                  <c:v>43068.469282407408</c:v>
                </c:pt>
                <c:pt idx="8088">
                  <c:v>43068.510949074072</c:v>
                </c:pt>
                <c:pt idx="8089">
                  <c:v>43068.55263888889</c:v>
                </c:pt>
                <c:pt idx="8090">
                  <c:v>43068.594305555547</c:v>
                </c:pt>
                <c:pt idx="8091">
                  <c:v>43068.635972222219</c:v>
                </c:pt>
                <c:pt idx="8092">
                  <c:v>43068.67769675926</c:v>
                </c:pt>
                <c:pt idx="8093">
                  <c:v>43068.719363425917</c:v>
                </c:pt>
                <c:pt idx="8094">
                  <c:v>43068.761030092603</c:v>
                </c:pt>
                <c:pt idx="8095">
                  <c:v>43068.80269675926</c:v>
                </c:pt>
                <c:pt idx="8096">
                  <c:v>43068.844363425917</c:v>
                </c:pt>
                <c:pt idx="8097">
                  <c:v>43068.886030092603</c:v>
                </c:pt>
                <c:pt idx="8098">
                  <c:v>43068.927743055552</c:v>
                </c:pt>
                <c:pt idx="8099">
                  <c:v>43068.969409722216</c:v>
                </c:pt>
                <c:pt idx="8100">
                  <c:v>43069.011076388888</c:v>
                </c:pt>
                <c:pt idx="8101">
                  <c:v>43069.052743055552</c:v>
                </c:pt>
                <c:pt idx="8102">
                  <c:v>43069.094409722216</c:v>
                </c:pt>
                <c:pt idx="8103">
                  <c:v>43069.136076388888</c:v>
                </c:pt>
                <c:pt idx="8104">
                  <c:v>43069.177789351852</c:v>
                </c:pt>
                <c:pt idx="8105">
                  <c:v>43069.219456018523</c:v>
                </c:pt>
                <c:pt idx="8106">
                  <c:v>43069.261122685188</c:v>
                </c:pt>
                <c:pt idx="8107">
                  <c:v>43069.302789351852</c:v>
                </c:pt>
                <c:pt idx="8108">
                  <c:v>43069.344456018523</c:v>
                </c:pt>
                <c:pt idx="8109">
                  <c:v>43069.386122685188</c:v>
                </c:pt>
                <c:pt idx="8110">
                  <c:v>43069.427800925929</c:v>
                </c:pt>
                <c:pt idx="8111">
                  <c:v>43069.469467592593</c:v>
                </c:pt>
                <c:pt idx="8112">
                  <c:v>43069.511134259257</c:v>
                </c:pt>
                <c:pt idx="8113">
                  <c:v>43069.552824074082</c:v>
                </c:pt>
                <c:pt idx="8114">
                  <c:v>43069.594490740739</c:v>
                </c:pt>
                <c:pt idx="8115">
                  <c:v>43069.636157407411</c:v>
                </c:pt>
                <c:pt idx="8116">
                  <c:v>43069.677847222221</c:v>
                </c:pt>
                <c:pt idx="8117">
                  <c:v>43069.719513888893</c:v>
                </c:pt>
                <c:pt idx="8118">
                  <c:v>43069.761180555557</c:v>
                </c:pt>
                <c:pt idx="8119">
                  <c:v>43069.802847222221</c:v>
                </c:pt>
                <c:pt idx="8120">
                  <c:v>43069.844513888893</c:v>
                </c:pt>
                <c:pt idx="8121">
                  <c:v>43069.886180555557</c:v>
                </c:pt>
                <c:pt idx="8122">
                  <c:v>43069.927881944437</c:v>
                </c:pt>
                <c:pt idx="8123">
                  <c:v>43069.969548611109</c:v>
                </c:pt>
                <c:pt idx="8124">
                  <c:v>43070.01121527778</c:v>
                </c:pt>
                <c:pt idx="8125">
                  <c:v>43070.052881944437</c:v>
                </c:pt>
                <c:pt idx="8126">
                  <c:v>43070.094548611109</c:v>
                </c:pt>
                <c:pt idx="8127">
                  <c:v>43070.13621527778</c:v>
                </c:pt>
                <c:pt idx="8128">
                  <c:v>43070.177928240737</c:v>
                </c:pt>
                <c:pt idx="8129">
                  <c:v>43070.219594907408</c:v>
                </c:pt>
                <c:pt idx="8130">
                  <c:v>43070.261261574073</c:v>
                </c:pt>
                <c:pt idx="8131">
                  <c:v>43070.302928240737</c:v>
                </c:pt>
                <c:pt idx="8132">
                  <c:v>43070.344594907408</c:v>
                </c:pt>
                <c:pt idx="8133">
                  <c:v>43070.386261574073</c:v>
                </c:pt>
                <c:pt idx="8134">
                  <c:v>43070.42796296296</c:v>
                </c:pt>
                <c:pt idx="8135">
                  <c:v>43070.469629629632</c:v>
                </c:pt>
                <c:pt idx="8136">
                  <c:v>43070.511296296303</c:v>
                </c:pt>
                <c:pt idx="8137">
                  <c:v>43070.552986111114</c:v>
                </c:pt>
                <c:pt idx="8138">
                  <c:v>43070.594652777778</c:v>
                </c:pt>
                <c:pt idx="8139">
                  <c:v>43070.636319444442</c:v>
                </c:pt>
                <c:pt idx="8140">
                  <c:v>43070.67800925926</c:v>
                </c:pt>
                <c:pt idx="8141">
                  <c:v>43070.719675925917</c:v>
                </c:pt>
                <c:pt idx="8142">
                  <c:v>43070.761342592603</c:v>
                </c:pt>
                <c:pt idx="8143">
                  <c:v>43070.80300925926</c:v>
                </c:pt>
                <c:pt idx="8144">
                  <c:v>43070.844675925917</c:v>
                </c:pt>
                <c:pt idx="8145">
                  <c:v>43070.886342592603</c:v>
                </c:pt>
                <c:pt idx="8146">
                  <c:v>43070.928043981483</c:v>
                </c:pt>
                <c:pt idx="8147">
                  <c:v>43070.969710648147</c:v>
                </c:pt>
                <c:pt idx="8148">
                  <c:v>43071.011377314811</c:v>
                </c:pt>
                <c:pt idx="8149">
                  <c:v>43071.053043981483</c:v>
                </c:pt>
                <c:pt idx="8150">
                  <c:v>43071.094710648147</c:v>
                </c:pt>
                <c:pt idx="8151">
                  <c:v>43071.136377314811</c:v>
                </c:pt>
                <c:pt idx="8152">
                  <c:v>43071.178090277783</c:v>
                </c:pt>
                <c:pt idx="8153">
                  <c:v>43071.219756944447</c:v>
                </c:pt>
                <c:pt idx="8154">
                  <c:v>43071.261423611111</c:v>
                </c:pt>
                <c:pt idx="8155">
                  <c:v>43071.303090277783</c:v>
                </c:pt>
                <c:pt idx="8156">
                  <c:v>43071.344756944447</c:v>
                </c:pt>
                <c:pt idx="8157">
                  <c:v>43071.386423611111</c:v>
                </c:pt>
                <c:pt idx="8158">
                  <c:v>43071.428124999999</c:v>
                </c:pt>
                <c:pt idx="8159">
                  <c:v>43071.46979166667</c:v>
                </c:pt>
                <c:pt idx="8160">
                  <c:v>43071.511458333327</c:v>
                </c:pt>
                <c:pt idx="8161">
                  <c:v>43071.553148148138</c:v>
                </c:pt>
                <c:pt idx="8162">
                  <c:v>43071.594814814824</c:v>
                </c:pt>
                <c:pt idx="8163">
                  <c:v>43071.636481481481</c:v>
                </c:pt>
                <c:pt idx="8164">
                  <c:v>43071.678182870368</c:v>
                </c:pt>
                <c:pt idx="8165">
                  <c:v>43071.719849537039</c:v>
                </c:pt>
                <c:pt idx="8166">
                  <c:v>43071.761516203696</c:v>
                </c:pt>
                <c:pt idx="8167">
                  <c:v>43071.803182870368</c:v>
                </c:pt>
                <c:pt idx="8168">
                  <c:v>43071.844849537039</c:v>
                </c:pt>
                <c:pt idx="8169">
                  <c:v>43071.886516203696</c:v>
                </c:pt>
                <c:pt idx="8170">
                  <c:v>43071.928229166668</c:v>
                </c:pt>
                <c:pt idx="8171">
                  <c:v>43071.969895833332</c:v>
                </c:pt>
                <c:pt idx="8172">
                  <c:v>43072.011562500003</c:v>
                </c:pt>
                <c:pt idx="8173">
                  <c:v>43072.053229166668</c:v>
                </c:pt>
                <c:pt idx="8174">
                  <c:v>43072.094895833332</c:v>
                </c:pt>
                <c:pt idx="8175">
                  <c:v>43072.136562500003</c:v>
                </c:pt>
                <c:pt idx="8176">
                  <c:v>43072.178263888891</c:v>
                </c:pt>
                <c:pt idx="8177">
                  <c:v>43072.219930555562</c:v>
                </c:pt>
                <c:pt idx="8178">
                  <c:v>43072.261597222219</c:v>
                </c:pt>
                <c:pt idx="8179">
                  <c:v>43072.303263888891</c:v>
                </c:pt>
                <c:pt idx="8180">
                  <c:v>43072.344930555562</c:v>
                </c:pt>
                <c:pt idx="8181">
                  <c:v>43072.386597222219</c:v>
                </c:pt>
                <c:pt idx="8182">
                  <c:v>43072.428287037037</c:v>
                </c:pt>
                <c:pt idx="8183">
                  <c:v>43072.469953703701</c:v>
                </c:pt>
                <c:pt idx="8184">
                  <c:v>43072.511620370373</c:v>
                </c:pt>
                <c:pt idx="8185">
                  <c:v>43072.553310185183</c:v>
                </c:pt>
                <c:pt idx="8186">
                  <c:v>43072.594976851848</c:v>
                </c:pt>
                <c:pt idx="8187">
                  <c:v>43072.636643518519</c:v>
                </c:pt>
                <c:pt idx="8188">
                  <c:v>43072.678344907406</c:v>
                </c:pt>
                <c:pt idx="8189">
                  <c:v>43072.720011574071</c:v>
                </c:pt>
                <c:pt idx="8190">
                  <c:v>43072.761678240742</c:v>
                </c:pt>
                <c:pt idx="8191">
                  <c:v>43072.803344907406</c:v>
                </c:pt>
                <c:pt idx="8192">
                  <c:v>43072.845011574071</c:v>
                </c:pt>
                <c:pt idx="8193">
                  <c:v>43072.886678240742</c:v>
                </c:pt>
                <c:pt idx="8194">
                  <c:v>43072.928379629629</c:v>
                </c:pt>
                <c:pt idx="8195">
                  <c:v>43072.970046296286</c:v>
                </c:pt>
                <c:pt idx="8196">
                  <c:v>43073.011712962973</c:v>
                </c:pt>
                <c:pt idx="8197">
                  <c:v>43073.053379629629</c:v>
                </c:pt>
                <c:pt idx="8198">
                  <c:v>43073.095046296286</c:v>
                </c:pt>
                <c:pt idx="8199">
                  <c:v>43073.136712962973</c:v>
                </c:pt>
                <c:pt idx="8200">
                  <c:v>43073.178414351853</c:v>
                </c:pt>
                <c:pt idx="8201">
                  <c:v>43073.220081018517</c:v>
                </c:pt>
                <c:pt idx="8202">
                  <c:v>43073.261747685188</c:v>
                </c:pt>
                <c:pt idx="8203">
                  <c:v>43073.303414351853</c:v>
                </c:pt>
                <c:pt idx="8204">
                  <c:v>43073.345081018517</c:v>
                </c:pt>
                <c:pt idx="8205">
                  <c:v>43073.386747685188</c:v>
                </c:pt>
                <c:pt idx="8206">
                  <c:v>43073.428437499999</c:v>
                </c:pt>
                <c:pt idx="8207">
                  <c:v>43073.470104166663</c:v>
                </c:pt>
                <c:pt idx="8208">
                  <c:v>43073.511770833327</c:v>
                </c:pt>
                <c:pt idx="8209">
                  <c:v>43073.553460648152</c:v>
                </c:pt>
                <c:pt idx="8210">
                  <c:v>43073.595127314817</c:v>
                </c:pt>
                <c:pt idx="8211">
                  <c:v>43073.636793981481</c:v>
                </c:pt>
                <c:pt idx="8212">
                  <c:v>43073.678483796299</c:v>
                </c:pt>
                <c:pt idx="8213">
                  <c:v>43073.720150462963</c:v>
                </c:pt>
                <c:pt idx="8214">
                  <c:v>43073.761817129627</c:v>
                </c:pt>
                <c:pt idx="8215">
                  <c:v>43073.803483796299</c:v>
                </c:pt>
                <c:pt idx="8216">
                  <c:v>43073.845150462963</c:v>
                </c:pt>
                <c:pt idx="8217">
                  <c:v>43073.886817129627</c:v>
                </c:pt>
                <c:pt idx="8218">
                  <c:v>43073.928518518522</c:v>
                </c:pt>
                <c:pt idx="8219">
                  <c:v>43073.970185185193</c:v>
                </c:pt>
                <c:pt idx="8220">
                  <c:v>43074.01185185185</c:v>
                </c:pt>
                <c:pt idx="8221">
                  <c:v>43074.053518518522</c:v>
                </c:pt>
                <c:pt idx="8222">
                  <c:v>43074.095185185193</c:v>
                </c:pt>
                <c:pt idx="8223">
                  <c:v>43074.13685185185</c:v>
                </c:pt>
                <c:pt idx="8224">
                  <c:v>43074.178541666668</c:v>
                </c:pt>
                <c:pt idx="8225">
                  <c:v>43074.220208333332</c:v>
                </c:pt>
                <c:pt idx="8226">
                  <c:v>43074.261874999997</c:v>
                </c:pt>
                <c:pt idx="8227">
                  <c:v>43074.303541666668</c:v>
                </c:pt>
                <c:pt idx="8228">
                  <c:v>43074.345208333332</c:v>
                </c:pt>
                <c:pt idx="8229">
                  <c:v>43074.386874999997</c:v>
                </c:pt>
                <c:pt idx="8230">
                  <c:v>43074.428576388891</c:v>
                </c:pt>
                <c:pt idx="8231">
                  <c:v>43074.470243055563</c:v>
                </c:pt>
                <c:pt idx="8232">
                  <c:v>43074.51190972222</c:v>
                </c:pt>
                <c:pt idx="8233">
                  <c:v>43074.553599537037</c:v>
                </c:pt>
                <c:pt idx="8234">
                  <c:v>43074.595266203702</c:v>
                </c:pt>
                <c:pt idx="8235">
                  <c:v>43074.636932870373</c:v>
                </c:pt>
                <c:pt idx="8236">
                  <c:v>43074.678622685176</c:v>
                </c:pt>
                <c:pt idx="8237">
                  <c:v>43074.720289351862</c:v>
                </c:pt>
                <c:pt idx="8238">
                  <c:v>43074.761956018519</c:v>
                </c:pt>
                <c:pt idx="8239">
                  <c:v>43074.803622685176</c:v>
                </c:pt>
                <c:pt idx="8240">
                  <c:v>43074.845289351862</c:v>
                </c:pt>
                <c:pt idx="8241">
                  <c:v>43074.886956018519</c:v>
                </c:pt>
                <c:pt idx="8242">
                  <c:v>43074.928657407407</c:v>
                </c:pt>
                <c:pt idx="8243">
                  <c:v>43074.970324074071</c:v>
                </c:pt>
                <c:pt idx="8244">
                  <c:v>43075.011990740742</c:v>
                </c:pt>
                <c:pt idx="8245">
                  <c:v>43075.053657407407</c:v>
                </c:pt>
                <c:pt idx="8246">
                  <c:v>43075.095324074071</c:v>
                </c:pt>
                <c:pt idx="8247">
                  <c:v>43075.136990740742</c:v>
                </c:pt>
                <c:pt idx="8248">
                  <c:v>43075.178703703707</c:v>
                </c:pt>
                <c:pt idx="8249">
                  <c:v>43075.220370370371</c:v>
                </c:pt>
                <c:pt idx="8250">
                  <c:v>43075.262037037042</c:v>
                </c:pt>
                <c:pt idx="8251">
                  <c:v>43075.303703703707</c:v>
                </c:pt>
                <c:pt idx="8252">
                  <c:v>43075.345370370371</c:v>
                </c:pt>
                <c:pt idx="8253">
                  <c:v>43075.387037037042</c:v>
                </c:pt>
                <c:pt idx="8254">
                  <c:v>43075.428749999999</c:v>
                </c:pt>
                <c:pt idx="8255">
                  <c:v>43075.470416666663</c:v>
                </c:pt>
                <c:pt idx="8256">
                  <c:v>43075.512083333328</c:v>
                </c:pt>
                <c:pt idx="8257">
                  <c:v>43075.553761574083</c:v>
                </c:pt>
                <c:pt idx="8258">
                  <c:v>43075.59542824074</c:v>
                </c:pt>
                <c:pt idx="8259">
                  <c:v>43075.637094907397</c:v>
                </c:pt>
                <c:pt idx="8260">
                  <c:v>43075.678796296299</c:v>
                </c:pt>
                <c:pt idx="8261">
                  <c:v>43075.720462962963</c:v>
                </c:pt>
                <c:pt idx="8262">
                  <c:v>43075.762129629627</c:v>
                </c:pt>
                <c:pt idx="8263">
                  <c:v>43075.803796296299</c:v>
                </c:pt>
                <c:pt idx="8264">
                  <c:v>43075.845462962963</c:v>
                </c:pt>
                <c:pt idx="8265">
                  <c:v>43075.887129629627</c:v>
                </c:pt>
                <c:pt idx="8266">
                  <c:v>43075.928842592592</c:v>
                </c:pt>
                <c:pt idx="8267">
                  <c:v>43075.970509259263</c:v>
                </c:pt>
                <c:pt idx="8268">
                  <c:v>43076.012175925927</c:v>
                </c:pt>
                <c:pt idx="8269">
                  <c:v>43076.053842592592</c:v>
                </c:pt>
                <c:pt idx="8270">
                  <c:v>43076.095509259263</c:v>
                </c:pt>
                <c:pt idx="8271">
                  <c:v>43076.137175925927</c:v>
                </c:pt>
                <c:pt idx="8272">
                  <c:v>43076.178877314807</c:v>
                </c:pt>
                <c:pt idx="8273">
                  <c:v>43076.220543981479</c:v>
                </c:pt>
                <c:pt idx="8274">
                  <c:v>43076.26221064815</c:v>
                </c:pt>
                <c:pt idx="8275">
                  <c:v>43076.303877314807</c:v>
                </c:pt>
                <c:pt idx="8276">
                  <c:v>43076.345543981479</c:v>
                </c:pt>
                <c:pt idx="8277">
                  <c:v>43076.38721064815</c:v>
                </c:pt>
                <c:pt idx="8278">
                  <c:v>43076.428900462961</c:v>
                </c:pt>
                <c:pt idx="8279">
                  <c:v>43076.470567129632</c:v>
                </c:pt>
                <c:pt idx="8280">
                  <c:v>43076.512233796297</c:v>
                </c:pt>
                <c:pt idx="8281">
                  <c:v>43076.553900462961</c:v>
                </c:pt>
                <c:pt idx="8282">
                  <c:v>43076.595567129632</c:v>
                </c:pt>
                <c:pt idx="8283">
                  <c:v>43076.637233796297</c:v>
                </c:pt>
                <c:pt idx="8284">
                  <c:v>43076.678935185177</c:v>
                </c:pt>
                <c:pt idx="8285">
                  <c:v>43076.720601851863</c:v>
                </c:pt>
                <c:pt idx="8286">
                  <c:v>43076.76226851852</c:v>
                </c:pt>
                <c:pt idx="8287">
                  <c:v>43076.803935185177</c:v>
                </c:pt>
                <c:pt idx="8288">
                  <c:v>43076.845601851863</c:v>
                </c:pt>
                <c:pt idx="8289">
                  <c:v>43076.88726851852</c:v>
                </c:pt>
                <c:pt idx="8290">
                  <c:v>43076.92895833333</c:v>
                </c:pt>
                <c:pt idx="8291">
                  <c:v>43076.970625000002</c:v>
                </c:pt>
                <c:pt idx="8292">
                  <c:v>43077.012291666673</c:v>
                </c:pt>
                <c:pt idx="8293">
                  <c:v>43077.05395833333</c:v>
                </c:pt>
                <c:pt idx="8294">
                  <c:v>43077.095625000002</c:v>
                </c:pt>
                <c:pt idx="8295">
                  <c:v>43077.137291666673</c:v>
                </c:pt>
                <c:pt idx="8296">
                  <c:v>43077.178993055553</c:v>
                </c:pt>
                <c:pt idx="8297">
                  <c:v>43077.220659722218</c:v>
                </c:pt>
                <c:pt idx="8298">
                  <c:v>43077.262326388889</c:v>
                </c:pt>
                <c:pt idx="8299">
                  <c:v>43077.303993055553</c:v>
                </c:pt>
                <c:pt idx="8300">
                  <c:v>43077.345659722218</c:v>
                </c:pt>
                <c:pt idx="8301">
                  <c:v>43077.387326388889</c:v>
                </c:pt>
                <c:pt idx="8302">
                  <c:v>43077.429039351853</c:v>
                </c:pt>
                <c:pt idx="8303">
                  <c:v>43077.470706018517</c:v>
                </c:pt>
                <c:pt idx="8304">
                  <c:v>43077.512372685182</c:v>
                </c:pt>
                <c:pt idx="8305">
                  <c:v>43077.554062499999</c:v>
                </c:pt>
                <c:pt idx="8306">
                  <c:v>43077.595729166656</c:v>
                </c:pt>
                <c:pt idx="8307">
                  <c:v>43077.637395833342</c:v>
                </c:pt>
                <c:pt idx="8308">
                  <c:v>43077.679097222222</c:v>
                </c:pt>
                <c:pt idx="8309">
                  <c:v>43077.720763888887</c:v>
                </c:pt>
                <c:pt idx="8310">
                  <c:v>43077.762430555558</c:v>
                </c:pt>
                <c:pt idx="8311">
                  <c:v>43077.804097222222</c:v>
                </c:pt>
                <c:pt idx="8312">
                  <c:v>43077.845763888887</c:v>
                </c:pt>
                <c:pt idx="8313">
                  <c:v>43077.887430555558</c:v>
                </c:pt>
                <c:pt idx="8314">
                  <c:v>43077.929131944453</c:v>
                </c:pt>
                <c:pt idx="8315">
                  <c:v>43077.97079861111</c:v>
                </c:pt>
                <c:pt idx="8316">
                  <c:v>43078.012465277781</c:v>
                </c:pt>
                <c:pt idx="8317">
                  <c:v>43078.054131944453</c:v>
                </c:pt>
                <c:pt idx="8318">
                  <c:v>43078.09579861111</c:v>
                </c:pt>
                <c:pt idx="8319">
                  <c:v>43078.137465277781</c:v>
                </c:pt>
                <c:pt idx="8320">
                  <c:v>43078.179178240738</c:v>
                </c:pt>
                <c:pt idx="8321">
                  <c:v>43078.22084490741</c:v>
                </c:pt>
                <c:pt idx="8322">
                  <c:v>43078.262511574067</c:v>
                </c:pt>
                <c:pt idx="8323">
                  <c:v>43078.304178240738</c:v>
                </c:pt>
                <c:pt idx="8324">
                  <c:v>43078.34584490741</c:v>
                </c:pt>
                <c:pt idx="8325">
                  <c:v>43078.387511574067</c:v>
                </c:pt>
                <c:pt idx="8326">
                  <c:v>43078.429212962961</c:v>
                </c:pt>
                <c:pt idx="8327">
                  <c:v>43078.470879629633</c:v>
                </c:pt>
                <c:pt idx="8328">
                  <c:v>43078.512546296297</c:v>
                </c:pt>
                <c:pt idx="8329">
                  <c:v>43078.554236111107</c:v>
                </c:pt>
                <c:pt idx="8330">
                  <c:v>43078.595902777779</c:v>
                </c:pt>
                <c:pt idx="8331">
                  <c:v>43078.637569444443</c:v>
                </c:pt>
                <c:pt idx="8332">
                  <c:v>43078.679270833331</c:v>
                </c:pt>
                <c:pt idx="8333">
                  <c:v>43078.720937500002</c:v>
                </c:pt>
                <c:pt idx="8334">
                  <c:v>43078.762604166674</c:v>
                </c:pt>
                <c:pt idx="8335">
                  <c:v>43078.804270833331</c:v>
                </c:pt>
                <c:pt idx="8336">
                  <c:v>43078.845937500002</c:v>
                </c:pt>
                <c:pt idx="8337">
                  <c:v>43078.887604166674</c:v>
                </c:pt>
                <c:pt idx="8338">
                  <c:v>43078.92931712963</c:v>
                </c:pt>
                <c:pt idx="8339">
                  <c:v>43078.970983796287</c:v>
                </c:pt>
                <c:pt idx="8340">
                  <c:v>43079.012650462973</c:v>
                </c:pt>
                <c:pt idx="8341">
                  <c:v>43079.05431712963</c:v>
                </c:pt>
                <c:pt idx="8342">
                  <c:v>43079.095983796287</c:v>
                </c:pt>
                <c:pt idx="8343">
                  <c:v>43079.137650462973</c:v>
                </c:pt>
                <c:pt idx="8344">
                  <c:v>43079.179363425923</c:v>
                </c:pt>
                <c:pt idx="8345">
                  <c:v>43079.221030092587</c:v>
                </c:pt>
                <c:pt idx="8346">
                  <c:v>43079.262696759259</c:v>
                </c:pt>
                <c:pt idx="8347">
                  <c:v>43079.304363425923</c:v>
                </c:pt>
                <c:pt idx="8348">
                  <c:v>43079.346030092587</c:v>
                </c:pt>
                <c:pt idx="8349">
                  <c:v>43079.387696759259</c:v>
                </c:pt>
                <c:pt idx="8350">
                  <c:v>43079.429409722223</c:v>
                </c:pt>
                <c:pt idx="8351">
                  <c:v>43079.471076388887</c:v>
                </c:pt>
                <c:pt idx="8352">
                  <c:v>43079.512743055559</c:v>
                </c:pt>
                <c:pt idx="8353">
                  <c:v>43079.5544212963</c:v>
                </c:pt>
                <c:pt idx="8354">
                  <c:v>43079.596087962957</c:v>
                </c:pt>
                <c:pt idx="8355">
                  <c:v>43079.637754629628</c:v>
                </c:pt>
                <c:pt idx="8356">
                  <c:v>43079.679456018523</c:v>
                </c:pt>
                <c:pt idx="8357">
                  <c:v>43079.721122685187</c:v>
                </c:pt>
                <c:pt idx="8358">
                  <c:v>43079.762789351851</c:v>
                </c:pt>
                <c:pt idx="8359">
                  <c:v>43079.804456018523</c:v>
                </c:pt>
                <c:pt idx="8360">
                  <c:v>43079.846122685187</c:v>
                </c:pt>
                <c:pt idx="8361">
                  <c:v>43079.887789351851</c:v>
                </c:pt>
                <c:pt idx="8362">
                  <c:v>43079.929479166669</c:v>
                </c:pt>
                <c:pt idx="8363">
                  <c:v>43079.971145833333</c:v>
                </c:pt>
                <c:pt idx="8364">
                  <c:v>43080.012812499997</c:v>
                </c:pt>
                <c:pt idx="8365">
                  <c:v>43080.054479166669</c:v>
                </c:pt>
                <c:pt idx="8366">
                  <c:v>43080.096145833333</c:v>
                </c:pt>
                <c:pt idx="8367">
                  <c:v>43080.137812499997</c:v>
                </c:pt>
                <c:pt idx="8368">
                  <c:v>43080.179513888892</c:v>
                </c:pt>
                <c:pt idx="8369">
                  <c:v>43080.221180555563</c:v>
                </c:pt>
                <c:pt idx="8370">
                  <c:v>43080.26284722222</c:v>
                </c:pt>
                <c:pt idx="8371">
                  <c:v>43080.304513888892</c:v>
                </c:pt>
                <c:pt idx="8372">
                  <c:v>43080.346180555563</c:v>
                </c:pt>
                <c:pt idx="8373">
                  <c:v>43080.38784722222</c:v>
                </c:pt>
                <c:pt idx="8374">
                  <c:v>43080.429548611108</c:v>
                </c:pt>
                <c:pt idx="8375">
                  <c:v>43080.471215277779</c:v>
                </c:pt>
                <c:pt idx="8376">
                  <c:v>43080.512881944444</c:v>
                </c:pt>
                <c:pt idx="8377">
                  <c:v>43080.554571759261</c:v>
                </c:pt>
                <c:pt idx="8378">
                  <c:v>43080.596238425933</c:v>
                </c:pt>
                <c:pt idx="8379">
                  <c:v>43080.63790509259</c:v>
                </c:pt>
                <c:pt idx="8380">
                  <c:v>43080.679594907408</c:v>
                </c:pt>
                <c:pt idx="8381">
                  <c:v>43080.721261574072</c:v>
                </c:pt>
                <c:pt idx="8382">
                  <c:v>43080.762928240743</c:v>
                </c:pt>
                <c:pt idx="8383">
                  <c:v>43080.804594907408</c:v>
                </c:pt>
                <c:pt idx="8384">
                  <c:v>43080.846261574072</c:v>
                </c:pt>
                <c:pt idx="8385">
                  <c:v>43080.887928240743</c:v>
                </c:pt>
                <c:pt idx="8386">
                  <c:v>43080.9296412037</c:v>
                </c:pt>
                <c:pt idx="8387">
                  <c:v>43080.971307870372</c:v>
                </c:pt>
                <c:pt idx="8388">
                  <c:v>43081.012974537043</c:v>
                </c:pt>
                <c:pt idx="8389">
                  <c:v>43081.0546412037</c:v>
                </c:pt>
                <c:pt idx="8390">
                  <c:v>43081.096307870372</c:v>
                </c:pt>
                <c:pt idx="8391">
                  <c:v>43081.137974537043</c:v>
                </c:pt>
                <c:pt idx="8392">
                  <c:v>43081.1796875</c:v>
                </c:pt>
                <c:pt idx="8393">
                  <c:v>43081.221354166657</c:v>
                </c:pt>
                <c:pt idx="8394">
                  <c:v>43081.263020833343</c:v>
                </c:pt>
                <c:pt idx="8395">
                  <c:v>43081.3046875</c:v>
                </c:pt>
                <c:pt idx="8396">
                  <c:v>43081.346354166657</c:v>
                </c:pt>
                <c:pt idx="8397">
                  <c:v>43081.388020833343</c:v>
                </c:pt>
                <c:pt idx="8398">
                  <c:v>43081.4297337963</c:v>
                </c:pt>
                <c:pt idx="8399">
                  <c:v>43081.471400462957</c:v>
                </c:pt>
                <c:pt idx="8400">
                  <c:v>43081.513067129628</c:v>
                </c:pt>
                <c:pt idx="8401">
                  <c:v>43081.554756944453</c:v>
                </c:pt>
                <c:pt idx="8402">
                  <c:v>43081.59642361111</c:v>
                </c:pt>
                <c:pt idx="8403">
                  <c:v>43081.638090277767</c:v>
                </c:pt>
                <c:pt idx="8404">
                  <c:v>43081.679780092592</c:v>
                </c:pt>
                <c:pt idx="8405">
                  <c:v>43081.721446759257</c:v>
                </c:pt>
                <c:pt idx="8406">
                  <c:v>43081.763113425928</c:v>
                </c:pt>
                <c:pt idx="8407">
                  <c:v>43081.804780092592</c:v>
                </c:pt>
                <c:pt idx="8408">
                  <c:v>43081.846446759257</c:v>
                </c:pt>
                <c:pt idx="8409">
                  <c:v>43081.888113425928</c:v>
                </c:pt>
                <c:pt idx="8410">
                  <c:v>43081.929814814823</c:v>
                </c:pt>
                <c:pt idx="8411">
                  <c:v>43081.97148148148</c:v>
                </c:pt>
                <c:pt idx="8412">
                  <c:v>43082.013148148151</c:v>
                </c:pt>
                <c:pt idx="8413">
                  <c:v>43082.054814814823</c:v>
                </c:pt>
                <c:pt idx="8414">
                  <c:v>43082.09648148148</c:v>
                </c:pt>
                <c:pt idx="8415">
                  <c:v>43082.138148148151</c:v>
                </c:pt>
                <c:pt idx="8416">
                  <c:v>43082.179861111108</c:v>
                </c:pt>
                <c:pt idx="8417">
                  <c:v>43082.22152777778</c:v>
                </c:pt>
                <c:pt idx="8418">
                  <c:v>43082.263194444437</c:v>
                </c:pt>
                <c:pt idx="8419">
                  <c:v>43082.304861111108</c:v>
                </c:pt>
                <c:pt idx="8420">
                  <c:v>43082.34652777778</c:v>
                </c:pt>
                <c:pt idx="8421">
                  <c:v>43082.388194444437</c:v>
                </c:pt>
                <c:pt idx="8422">
                  <c:v>43082.429895833331</c:v>
                </c:pt>
                <c:pt idx="8423">
                  <c:v>43082.471562500003</c:v>
                </c:pt>
                <c:pt idx="8424">
                  <c:v>43082.513229166667</c:v>
                </c:pt>
                <c:pt idx="8425">
                  <c:v>43082.554918981477</c:v>
                </c:pt>
                <c:pt idx="8426">
                  <c:v>43082.596585648149</c:v>
                </c:pt>
                <c:pt idx="8427">
                  <c:v>43082.638252314813</c:v>
                </c:pt>
                <c:pt idx="8428">
                  <c:v>43082.6799537037</c:v>
                </c:pt>
                <c:pt idx="8429">
                  <c:v>43082.721620370372</c:v>
                </c:pt>
                <c:pt idx="8430">
                  <c:v>43082.763287037043</c:v>
                </c:pt>
                <c:pt idx="8431">
                  <c:v>43082.8049537037</c:v>
                </c:pt>
                <c:pt idx="8432">
                  <c:v>43082.846620370372</c:v>
                </c:pt>
                <c:pt idx="8433">
                  <c:v>43082.888287037043</c:v>
                </c:pt>
                <c:pt idx="8434">
                  <c:v>43082.929976851847</c:v>
                </c:pt>
                <c:pt idx="8435">
                  <c:v>43082.971643518518</c:v>
                </c:pt>
                <c:pt idx="8436">
                  <c:v>43083.013310185182</c:v>
                </c:pt>
                <c:pt idx="8437">
                  <c:v>43083.054976851847</c:v>
                </c:pt>
                <c:pt idx="8438">
                  <c:v>43083.096643518518</c:v>
                </c:pt>
                <c:pt idx="8439">
                  <c:v>43083.138310185182</c:v>
                </c:pt>
                <c:pt idx="8440">
                  <c:v>43083.180011574077</c:v>
                </c:pt>
                <c:pt idx="8441">
                  <c:v>43083.221678240741</c:v>
                </c:pt>
                <c:pt idx="8442">
                  <c:v>43083.263344907413</c:v>
                </c:pt>
                <c:pt idx="8443">
                  <c:v>43083.305011574077</c:v>
                </c:pt>
                <c:pt idx="8444">
                  <c:v>43083.346678240741</c:v>
                </c:pt>
                <c:pt idx="8445">
                  <c:v>43083.388344907413</c:v>
                </c:pt>
                <c:pt idx="8446">
                  <c:v>43083.43005787037</c:v>
                </c:pt>
                <c:pt idx="8447">
                  <c:v>43083.471724537027</c:v>
                </c:pt>
                <c:pt idx="8448">
                  <c:v>43083.513391203713</c:v>
                </c:pt>
                <c:pt idx="8449">
                  <c:v>43083.555069444446</c:v>
                </c:pt>
                <c:pt idx="8450">
                  <c:v>43083.596736111111</c:v>
                </c:pt>
                <c:pt idx="8451">
                  <c:v>43083.638402777768</c:v>
                </c:pt>
                <c:pt idx="8452">
                  <c:v>43083.680127314823</c:v>
                </c:pt>
                <c:pt idx="8453">
                  <c:v>43083.72179398148</c:v>
                </c:pt>
                <c:pt idx="8454">
                  <c:v>43083.763460648152</c:v>
                </c:pt>
                <c:pt idx="8455">
                  <c:v>43083.805127314823</c:v>
                </c:pt>
                <c:pt idx="8456">
                  <c:v>43083.84679398148</c:v>
                </c:pt>
                <c:pt idx="8457">
                  <c:v>43083.888460648152</c:v>
                </c:pt>
                <c:pt idx="8458">
                  <c:v>43083.930162037039</c:v>
                </c:pt>
                <c:pt idx="8459">
                  <c:v>43083.971828703703</c:v>
                </c:pt>
                <c:pt idx="8460">
                  <c:v>43084.013495370367</c:v>
                </c:pt>
                <c:pt idx="8461">
                  <c:v>43084.055162037039</c:v>
                </c:pt>
                <c:pt idx="8462">
                  <c:v>43084.096828703703</c:v>
                </c:pt>
                <c:pt idx="8463">
                  <c:v>43084.138495370367</c:v>
                </c:pt>
                <c:pt idx="8464">
                  <c:v>43084.180185185192</c:v>
                </c:pt>
                <c:pt idx="8465">
                  <c:v>43084.221851851849</c:v>
                </c:pt>
                <c:pt idx="8466">
                  <c:v>43084.263518518521</c:v>
                </c:pt>
                <c:pt idx="8467">
                  <c:v>43084.305185185192</c:v>
                </c:pt>
                <c:pt idx="8468">
                  <c:v>43084.346851851849</c:v>
                </c:pt>
                <c:pt idx="8469">
                  <c:v>43084.388518518521</c:v>
                </c:pt>
                <c:pt idx="8470">
                  <c:v>43084.430231481478</c:v>
                </c:pt>
                <c:pt idx="8471">
                  <c:v>43084.471898148149</c:v>
                </c:pt>
                <c:pt idx="8472">
                  <c:v>43084.513564814813</c:v>
                </c:pt>
                <c:pt idx="8473">
                  <c:v>43084.555243055547</c:v>
                </c:pt>
                <c:pt idx="8474">
                  <c:v>43084.596909722219</c:v>
                </c:pt>
                <c:pt idx="8475">
                  <c:v>43084.63857638889</c:v>
                </c:pt>
                <c:pt idx="8476">
                  <c:v>43084.680266203701</c:v>
                </c:pt>
                <c:pt idx="8477">
                  <c:v>43084.721932870372</c:v>
                </c:pt>
                <c:pt idx="8478">
                  <c:v>43084.763599537036</c:v>
                </c:pt>
                <c:pt idx="8479">
                  <c:v>43084.805266203701</c:v>
                </c:pt>
                <c:pt idx="8480">
                  <c:v>43084.846932870372</c:v>
                </c:pt>
                <c:pt idx="8481">
                  <c:v>43084.888599537036</c:v>
                </c:pt>
                <c:pt idx="8482">
                  <c:v>43084.930312500001</c:v>
                </c:pt>
                <c:pt idx="8483">
                  <c:v>43084.971979166658</c:v>
                </c:pt>
                <c:pt idx="8484">
                  <c:v>43085.013645833344</c:v>
                </c:pt>
                <c:pt idx="8485">
                  <c:v>43085.055312500001</c:v>
                </c:pt>
                <c:pt idx="8486">
                  <c:v>43085.096979166658</c:v>
                </c:pt>
                <c:pt idx="8487">
                  <c:v>43085.138645833344</c:v>
                </c:pt>
                <c:pt idx="8488">
                  <c:v>43085.180347222216</c:v>
                </c:pt>
                <c:pt idx="8489">
                  <c:v>43085.222013888888</c:v>
                </c:pt>
                <c:pt idx="8490">
                  <c:v>43085.263680555552</c:v>
                </c:pt>
                <c:pt idx="8491">
                  <c:v>43085.305347222216</c:v>
                </c:pt>
                <c:pt idx="8492">
                  <c:v>43085.347013888888</c:v>
                </c:pt>
                <c:pt idx="8493">
                  <c:v>43085.388680555552</c:v>
                </c:pt>
                <c:pt idx="8494">
                  <c:v>43085.430381944447</c:v>
                </c:pt>
                <c:pt idx="8495">
                  <c:v>43085.472048611111</c:v>
                </c:pt>
                <c:pt idx="8496">
                  <c:v>43085.513715277782</c:v>
                </c:pt>
                <c:pt idx="8497">
                  <c:v>43085.555405092593</c:v>
                </c:pt>
                <c:pt idx="8498">
                  <c:v>43085.597071759257</c:v>
                </c:pt>
                <c:pt idx="8499">
                  <c:v>43085.638738425929</c:v>
                </c:pt>
                <c:pt idx="8500">
                  <c:v>43085.680451388893</c:v>
                </c:pt>
                <c:pt idx="8501">
                  <c:v>43085.722118055557</c:v>
                </c:pt>
                <c:pt idx="8502">
                  <c:v>43085.763784722221</c:v>
                </c:pt>
                <c:pt idx="8503">
                  <c:v>43085.805451388893</c:v>
                </c:pt>
                <c:pt idx="8504">
                  <c:v>43085.847118055557</c:v>
                </c:pt>
                <c:pt idx="8505">
                  <c:v>43085.888784722221</c:v>
                </c:pt>
                <c:pt idx="8506">
                  <c:v>43085.930474537039</c:v>
                </c:pt>
                <c:pt idx="8507">
                  <c:v>43085.972141203703</c:v>
                </c:pt>
                <c:pt idx="8508">
                  <c:v>43086.013807870368</c:v>
                </c:pt>
                <c:pt idx="8509">
                  <c:v>43086.055474537039</c:v>
                </c:pt>
                <c:pt idx="8510">
                  <c:v>43086.097141203703</c:v>
                </c:pt>
                <c:pt idx="8511">
                  <c:v>43086.138807870368</c:v>
                </c:pt>
                <c:pt idx="8512">
                  <c:v>43086.180520833332</c:v>
                </c:pt>
                <c:pt idx="8513">
                  <c:v>43086.222187500003</c:v>
                </c:pt>
                <c:pt idx="8514">
                  <c:v>43086.263854166667</c:v>
                </c:pt>
                <c:pt idx="8515">
                  <c:v>43086.305520833332</c:v>
                </c:pt>
                <c:pt idx="8516">
                  <c:v>43086.347187500003</c:v>
                </c:pt>
                <c:pt idx="8517">
                  <c:v>43086.388854166667</c:v>
                </c:pt>
                <c:pt idx="8518">
                  <c:v>43086.430543981478</c:v>
                </c:pt>
                <c:pt idx="8519">
                  <c:v>43086.472210648149</c:v>
                </c:pt>
                <c:pt idx="8520">
                  <c:v>43086.513877314806</c:v>
                </c:pt>
                <c:pt idx="8521">
                  <c:v>43086.555567129632</c:v>
                </c:pt>
                <c:pt idx="8522">
                  <c:v>43086.597233796303</c:v>
                </c:pt>
                <c:pt idx="8523">
                  <c:v>43086.63890046296</c:v>
                </c:pt>
                <c:pt idx="8524">
                  <c:v>43086.680601851847</c:v>
                </c:pt>
                <c:pt idx="8525">
                  <c:v>43086.722268518519</c:v>
                </c:pt>
                <c:pt idx="8526">
                  <c:v>43086.763935185183</c:v>
                </c:pt>
                <c:pt idx="8527">
                  <c:v>43086.805601851847</c:v>
                </c:pt>
                <c:pt idx="8528">
                  <c:v>43086.847268518519</c:v>
                </c:pt>
                <c:pt idx="8529">
                  <c:v>43086.888935185183</c:v>
                </c:pt>
                <c:pt idx="8530">
                  <c:v>43086.930648148147</c:v>
                </c:pt>
                <c:pt idx="8531">
                  <c:v>43086.972314814811</c:v>
                </c:pt>
                <c:pt idx="8532">
                  <c:v>43087.013981481483</c:v>
                </c:pt>
                <c:pt idx="8533">
                  <c:v>43087.055648148147</c:v>
                </c:pt>
                <c:pt idx="8534">
                  <c:v>43087.097314814811</c:v>
                </c:pt>
                <c:pt idx="8535">
                  <c:v>43087.138981481483</c:v>
                </c:pt>
                <c:pt idx="8536">
                  <c:v>43087.180671296293</c:v>
                </c:pt>
                <c:pt idx="8537">
                  <c:v>43087.222337962958</c:v>
                </c:pt>
                <c:pt idx="8538">
                  <c:v>43087.264004629629</c:v>
                </c:pt>
                <c:pt idx="8539">
                  <c:v>43087.305671296293</c:v>
                </c:pt>
                <c:pt idx="8540">
                  <c:v>43087.347337962958</c:v>
                </c:pt>
                <c:pt idx="8541">
                  <c:v>43087.389004629629</c:v>
                </c:pt>
                <c:pt idx="8542">
                  <c:v>43087.430717592593</c:v>
                </c:pt>
                <c:pt idx="8543">
                  <c:v>43087.472384259258</c:v>
                </c:pt>
                <c:pt idx="8544">
                  <c:v>43087.514050925929</c:v>
                </c:pt>
                <c:pt idx="8545">
                  <c:v>43087.55574074074</c:v>
                </c:pt>
                <c:pt idx="8546">
                  <c:v>43087.597407407397</c:v>
                </c:pt>
                <c:pt idx="8547">
                  <c:v>43087.639074074083</c:v>
                </c:pt>
                <c:pt idx="8548">
                  <c:v>43087.680763888893</c:v>
                </c:pt>
                <c:pt idx="8549">
                  <c:v>43087.722430555557</c:v>
                </c:pt>
                <c:pt idx="8550">
                  <c:v>43087.764097222222</c:v>
                </c:pt>
                <c:pt idx="8551">
                  <c:v>43087.805763888893</c:v>
                </c:pt>
                <c:pt idx="8552">
                  <c:v>43087.847430555557</c:v>
                </c:pt>
                <c:pt idx="8553">
                  <c:v>43087.889097222222</c:v>
                </c:pt>
                <c:pt idx="8554">
                  <c:v>43087.930798611109</c:v>
                </c:pt>
                <c:pt idx="8555">
                  <c:v>43087.97246527778</c:v>
                </c:pt>
                <c:pt idx="8556">
                  <c:v>43088.014131944437</c:v>
                </c:pt>
                <c:pt idx="8557">
                  <c:v>43088.055798611109</c:v>
                </c:pt>
                <c:pt idx="8558">
                  <c:v>43088.09746527778</c:v>
                </c:pt>
                <c:pt idx="8559">
                  <c:v>43088.139131944437</c:v>
                </c:pt>
                <c:pt idx="8560">
                  <c:v>43088.180844907409</c:v>
                </c:pt>
                <c:pt idx="8561">
                  <c:v>43088.222511574073</c:v>
                </c:pt>
                <c:pt idx="8562">
                  <c:v>43088.264178240737</c:v>
                </c:pt>
                <c:pt idx="8563">
                  <c:v>43088.305844907409</c:v>
                </c:pt>
                <c:pt idx="8564">
                  <c:v>43088.347511574073</c:v>
                </c:pt>
                <c:pt idx="8565">
                  <c:v>43088.389178240737</c:v>
                </c:pt>
                <c:pt idx="8566">
                  <c:v>43088.430868055562</c:v>
                </c:pt>
                <c:pt idx="8567">
                  <c:v>43088.472534722219</c:v>
                </c:pt>
                <c:pt idx="8568">
                  <c:v>43088.514201388891</c:v>
                </c:pt>
                <c:pt idx="8569">
                  <c:v>43088.555891203701</c:v>
                </c:pt>
                <c:pt idx="8570">
                  <c:v>43088.597557870373</c:v>
                </c:pt>
                <c:pt idx="8571">
                  <c:v>43088.639224537037</c:v>
                </c:pt>
                <c:pt idx="8572">
                  <c:v>43088.680914351848</c:v>
                </c:pt>
                <c:pt idx="8573">
                  <c:v>43088.722581018519</c:v>
                </c:pt>
                <c:pt idx="8574">
                  <c:v>43088.764247685183</c:v>
                </c:pt>
                <c:pt idx="8575">
                  <c:v>43088.805914351848</c:v>
                </c:pt>
                <c:pt idx="8576">
                  <c:v>43088.847581018519</c:v>
                </c:pt>
                <c:pt idx="8577">
                  <c:v>43088.889247685183</c:v>
                </c:pt>
                <c:pt idx="8578">
                  <c:v>43088.930960648147</c:v>
                </c:pt>
                <c:pt idx="8579">
                  <c:v>43088.972627314812</c:v>
                </c:pt>
                <c:pt idx="8580">
                  <c:v>43089.014293981483</c:v>
                </c:pt>
                <c:pt idx="8581">
                  <c:v>43089.055960648147</c:v>
                </c:pt>
                <c:pt idx="8582">
                  <c:v>43089.097627314812</c:v>
                </c:pt>
                <c:pt idx="8583">
                  <c:v>43089.139293981483</c:v>
                </c:pt>
                <c:pt idx="8584">
                  <c:v>43089.180995370371</c:v>
                </c:pt>
                <c:pt idx="8585">
                  <c:v>43089.222662037027</c:v>
                </c:pt>
                <c:pt idx="8586">
                  <c:v>43089.264328703714</c:v>
                </c:pt>
                <c:pt idx="8587">
                  <c:v>43089.305995370371</c:v>
                </c:pt>
                <c:pt idx="8588">
                  <c:v>43089.347662037027</c:v>
                </c:pt>
                <c:pt idx="8589">
                  <c:v>43089.389328703714</c:v>
                </c:pt>
                <c:pt idx="8590">
                  <c:v>43089.431041666663</c:v>
                </c:pt>
                <c:pt idx="8591">
                  <c:v>43089.472708333327</c:v>
                </c:pt>
                <c:pt idx="8592">
                  <c:v>43089.514374999999</c:v>
                </c:pt>
                <c:pt idx="8593">
                  <c:v>43089.556064814817</c:v>
                </c:pt>
                <c:pt idx="8594">
                  <c:v>43089.597731481481</c:v>
                </c:pt>
                <c:pt idx="8595">
                  <c:v>43089.639398148152</c:v>
                </c:pt>
                <c:pt idx="8596">
                  <c:v>43089.681076388893</c:v>
                </c:pt>
                <c:pt idx="8597">
                  <c:v>43089.722743055558</c:v>
                </c:pt>
                <c:pt idx="8598">
                  <c:v>43089.764409722222</c:v>
                </c:pt>
                <c:pt idx="8599">
                  <c:v>43089.806076388893</c:v>
                </c:pt>
                <c:pt idx="8600">
                  <c:v>43089.847743055558</c:v>
                </c:pt>
                <c:pt idx="8601">
                  <c:v>43089.889409722222</c:v>
                </c:pt>
                <c:pt idx="8602">
                  <c:v>43089.931111111109</c:v>
                </c:pt>
                <c:pt idx="8603">
                  <c:v>43089.972777777781</c:v>
                </c:pt>
                <c:pt idx="8604">
                  <c:v>43090.014444444438</c:v>
                </c:pt>
                <c:pt idx="8605">
                  <c:v>43090.056111111109</c:v>
                </c:pt>
                <c:pt idx="8606">
                  <c:v>43090.097777777781</c:v>
                </c:pt>
                <c:pt idx="8607">
                  <c:v>43090.139444444438</c:v>
                </c:pt>
                <c:pt idx="8608">
                  <c:v>43090.181157407409</c:v>
                </c:pt>
                <c:pt idx="8609">
                  <c:v>43090.222824074073</c:v>
                </c:pt>
                <c:pt idx="8610">
                  <c:v>43090.264490740738</c:v>
                </c:pt>
                <c:pt idx="8611">
                  <c:v>43090.306157407409</c:v>
                </c:pt>
                <c:pt idx="8612">
                  <c:v>43090.347824074073</c:v>
                </c:pt>
                <c:pt idx="8613">
                  <c:v>43090.389490740738</c:v>
                </c:pt>
                <c:pt idx="8614">
                  <c:v>43090.431192129632</c:v>
                </c:pt>
                <c:pt idx="8615">
                  <c:v>43090.472858796304</c:v>
                </c:pt>
                <c:pt idx="8616">
                  <c:v>43090.514525462961</c:v>
                </c:pt>
                <c:pt idx="8617">
                  <c:v>43090.556215277778</c:v>
                </c:pt>
                <c:pt idx="8618">
                  <c:v>43090.597881944443</c:v>
                </c:pt>
                <c:pt idx="8619">
                  <c:v>43090.639548611107</c:v>
                </c:pt>
                <c:pt idx="8620">
                  <c:v>43090.681250000001</c:v>
                </c:pt>
                <c:pt idx="8621">
                  <c:v>43090.722916666673</c:v>
                </c:pt>
                <c:pt idx="8622">
                  <c:v>43090.76458333333</c:v>
                </c:pt>
                <c:pt idx="8623">
                  <c:v>43090.806250000001</c:v>
                </c:pt>
                <c:pt idx="8624">
                  <c:v>43090.847916666673</c:v>
                </c:pt>
                <c:pt idx="8625">
                  <c:v>43090.88958333333</c:v>
                </c:pt>
                <c:pt idx="8626">
                  <c:v>43090.931296296287</c:v>
                </c:pt>
                <c:pt idx="8627">
                  <c:v>43090.972962962973</c:v>
                </c:pt>
                <c:pt idx="8628">
                  <c:v>43091.01462962963</c:v>
                </c:pt>
                <c:pt idx="8629">
                  <c:v>43091.056296296287</c:v>
                </c:pt>
                <c:pt idx="8630">
                  <c:v>43091.097962962973</c:v>
                </c:pt>
                <c:pt idx="8631">
                  <c:v>43091.13962962963</c:v>
                </c:pt>
                <c:pt idx="8632">
                  <c:v>43091.181331018517</c:v>
                </c:pt>
                <c:pt idx="8633">
                  <c:v>43091.222997685189</c:v>
                </c:pt>
                <c:pt idx="8634">
                  <c:v>43091.264664351853</c:v>
                </c:pt>
                <c:pt idx="8635">
                  <c:v>43091.306331018517</c:v>
                </c:pt>
                <c:pt idx="8636">
                  <c:v>43091.347997685189</c:v>
                </c:pt>
                <c:pt idx="8637">
                  <c:v>43091.389664351853</c:v>
                </c:pt>
                <c:pt idx="8638">
                  <c:v>43091.43136574074</c:v>
                </c:pt>
                <c:pt idx="8639">
                  <c:v>43091.473032407397</c:v>
                </c:pt>
                <c:pt idx="8640">
                  <c:v>43091.514699074083</c:v>
                </c:pt>
                <c:pt idx="8641">
                  <c:v>43091.556377314817</c:v>
                </c:pt>
                <c:pt idx="8642">
                  <c:v>43091.598043981481</c:v>
                </c:pt>
                <c:pt idx="8643">
                  <c:v>43091.639710648153</c:v>
                </c:pt>
                <c:pt idx="8644">
                  <c:v>43091.681400462963</c:v>
                </c:pt>
                <c:pt idx="8645">
                  <c:v>43091.723067129627</c:v>
                </c:pt>
                <c:pt idx="8646">
                  <c:v>43091.764733796299</c:v>
                </c:pt>
                <c:pt idx="8647">
                  <c:v>43091.806400462963</c:v>
                </c:pt>
                <c:pt idx="8648">
                  <c:v>43091.848067129627</c:v>
                </c:pt>
                <c:pt idx="8649">
                  <c:v>43091.889733796299</c:v>
                </c:pt>
                <c:pt idx="8650">
                  <c:v>43091.931446759263</c:v>
                </c:pt>
                <c:pt idx="8651">
                  <c:v>43091.973113425927</c:v>
                </c:pt>
                <c:pt idx="8652">
                  <c:v>43092.014780092592</c:v>
                </c:pt>
                <c:pt idx="8653">
                  <c:v>43092.056446759263</c:v>
                </c:pt>
                <c:pt idx="8654">
                  <c:v>43092.098113425927</c:v>
                </c:pt>
                <c:pt idx="8655">
                  <c:v>43092.139780092592</c:v>
                </c:pt>
                <c:pt idx="8656">
                  <c:v>43092.181469907409</c:v>
                </c:pt>
                <c:pt idx="8657">
                  <c:v>43092.223136574074</c:v>
                </c:pt>
                <c:pt idx="8658">
                  <c:v>43092.264803240738</c:v>
                </c:pt>
                <c:pt idx="8659">
                  <c:v>43092.306469907409</c:v>
                </c:pt>
                <c:pt idx="8660">
                  <c:v>43092.348136574074</c:v>
                </c:pt>
                <c:pt idx="8661">
                  <c:v>43092.389803240738</c:v>
                </c:pt>
                <c:pt idx="8662">
                  <c:v>43092.431504629632</c:v>
                </c:pt>
                <c:pt idx="8663">
                  <c:v>43092.473171296297</c:v>
                </c:pt>
                <c:pt idx="8664">
                  <c:v>43092.514837962961</c:v>
                </c:pt>
                <c:pt idx="8665">
                  <c:v>43092.556516203702</c:v>
                </c:pt>
                <c:pt idx="8666">
                  <c:v>43092.598182870373</c:v>
                </c:pt>
                <c:pt idx="8667">
                  <c:v>43092.639849537038</c:v>
                </c:pt>
                <c:pt idx="8668">
                  <c:v>43092.681550925918</c:v>
                </c:pt>
                <c:pt idx="8669">
                  <c:v>43092.723217592589</c:v>
                </c:pt>
                <c:pt idx="8670">
                  <c:v>43092.764884259261</c:v>
                </c:pt>
                <c:pt idx="8671">
                  <c:v>43092.806550925918</c:v>
                </c:pt>
                <c:pt idx="8672">
                  <c:v>43092.848217592589</c:v>
                </c:pt>
                <c:pt idx="8673">
                  <c:v>43092.889884259261</c:v>
                </c:pt>
                <c:pt idx="8674">
                  <c:v>43092.931597222218</c:v>
                </c:pt>
                <c:pt idx="8675">
                  <c:v>43092.973263888889</c:v>
                </c:pt>
                <c:pt idx="8676">
                  <c:v>43093.014930555553</c:v>
                </c:pt>
                <c:pt idx="8677">
                  <c:v>43093.056597222218</c:v>
                </c:pt>
                <c:pt idx="8678">
                  <c:v>43093.098263888889</c:v>
                </c:pt>
                <c:pt idx="8679">
                  <c:v>43093.139930555553</c:v>
                </c:pt>
                <c:pt idx="8680">
                  <c:v>43093.181631944448</c:v>
                </c:pt>
                <c:pt idx="8681">
                  <c:v>43093.223298611112</c:v>
                </c:pt>
                <c:pt idx="8682">
                  <c:v>43093.264965277784</c:v>
                </c:pt>
                <c:pt idx="8683">
                  <c:v>43093.306631944448</c:v>
                </c:pt>
                <c:pt idx="8684">
                  <c:v>43093.348298611112</c:v>
                </c:pt>
                <c:pt idx="8685">
                  <c:v>43093.389965277784</c:v>
                </c:pt>
                <c:pt idx="8686">
                  <c:v>43093.431666666656</c:v>
                </c:pt>
                <c:pt idx="8687">
                  <c:v>43093.473333333342</c:v>
                </c:pt>
                <c:pt idx="8688">
                  <c:v>43093.514999999999</c:v>
                </c:pt>
                <c:pt idx="8689">
                  <c:v>43093.556689814817</c:v>
                </c:pt>
                <c:pt idx="8690">
                  <c:v>43093.598356481481</c:v>
                </c:pt>
                <c:pt idx="8691">
                  <c:v>43093.640023148153</c:v>
                </c:pt>
                <c:pt idx="8692">
                  <c:v>43093.68172453704</c:v>
                </c:pt>
                <c:pt idx="8693">
                  <c:v>43093.723391203697</c:v>
                </c:pt>
                <c:pt idx="8694">
                  <c:v>43093.765057870369</c:v>
                </c:pt>
                <c:pt idx="8695">
                  <c:v>43093.80672453704</c:v>
                </c:pt>
                <c:pt idx="8696">
                  <c:v>43093.848391203697</c:v>
                </c:pt>
                <c:pt idx="8697">
                  <c:v>43093.890057870369</c:v>
                </c:pt>
                <c:pt idx="8698">
                  <c:v>43093.931759259263</c:v>
                </c:pt>
                <c:pt idx="8699">
                  <c:v>43093.973425925928</c:v>
                </c:pt>
                <c:pt idx="8700">
                  <c:v>43094.015092592592</c:v>
                </c:pt>
                <c:pt idx="8701">
                  <c:v>43094.056759259263</c:v>
                </c:pt>
                <c:pt idx="8702">
                  <c:v>43094.098425925928</c:v>
                </c:pt>
                <c:pt idx="8703">
                  <c:v>43094.140092592592</c:v>
                </c:pt>
                <c:pt idx="8704">
                  <c:v>43094.181770833333</c:v>
                </c:pt>
                <c:pt idx="8705">
                  <c:v>43094.223437499997</c:v>
                </c:pt>
                <c:pt idx="8706">
                  <c:v>43094.265104166669</c:v>
                </c:pt>
                <c:pt idx="8707">
                  <c:v>43094.306770833333</c:v>
                </c:pt>
                <c:pt idx="8708">
                  <c:v>43094.348437499997</c:v>
                </c:pt>
                <c:pt idx="8709">
                  <c:v>43094.390104166669</c:v>
                </c:pt>
                <c:pt idx="8710">
                  <c:v>43094.43178240741</c:v>
                </c:pt>
                <c:pt idx="8711">
                  <c:v>43094.473449074067</c:v>
                </c:pt>
                <c:pt idx="8712">
                  <c:v>43094.515115740738</c:v>
                </c:pt>
                <c:pt idx="8713">
                  <c:v>43094.556805555563</c:v>
                </c:pt>
                <c:pt idx="8714">
                  <c:v>43094.59847222222</c:v>
                </c:pt>
                <c:pt idx="8715">
                  <c:v>43094.640138888892</c:v>
                </c:pt>
                <c:pt idx="8716">
                  <c:v>43094.681805555563</c:v>
                </c:pt>
                <c:pt idx="8717">
                  <c:v>43094.72347222222</c:v>
                </c:pt>
                <c:pt idx="8718">
                  <c:v>43094.765138888892</c:v>
                </c:pt>
                <c:pt idx="8719">
                  <c:v>43094.806805555563</c:v>
                </c:pt>
                <c:pt idx="8720">
                  <c:v>43094.84847222222</c:v>
                </c:pt>
                <c:pt idx="8721">
                  <c:v>43094.890138888892</c:v>
                </c:pt>
                <c:pt idx="8722">
                  <c:v>43094.931817129633</c:v>
                </c:pt>
                <c:pt idx="8723">
                  <c:v>43094.973483796297</c:v>
                </c:pt>
                <c:pt idx="8724">
                  <c:v>43095.015150462961</c:v>
                </c:pt>
                <c:pt idx="8725">
                  <c:v>43095.056817129633</c:v>
                </c:pt>
                <c:pt idx="8726">
                  <c:v>43095.098483796297</c:v>
                </c:pt>
                <c:pt idx="8727">
                  <c:v>43095.140150462961</c:v>
                </c:pt>
                <c:pt idx="8728">
                  <c:v>43095.181828703702</c:v>
                </c:pt>
                <c:pt idx="8729">
                  <c:v>43095.223495370366</c:v>
                </c:pt>
                <c:pt idx="8730">
                  <c:v>43095.265162037038</c:v>
                </c:pt>
                <c:pt idx="8731">
                  <c:v>43095.306828703702</c:v>
                </c:pt>
                <c:pt idx="8732">
                  <c:v>43095.348495370366</c:v>
                </c:pt>
                <c:pt idx="8733">
                  <c:v>43095.390162037038</c:v>
                </c:pt>
                <c:pt idx="8734">
                  <c:v>43095.431840277779</c:v>
                </c:pt>
                <c:pt idx="8735">
                  <c:v>43095.473506944443</c:v>
                </c:pt>
                <c:pt idx="8736">
                  <c:v>43095.515173611107</c:v>
                </c:pt>
                <c:pt idx="8737">
                  <c:v>43095.556863425933</c:v>
                </c:pt>
                <c:pt idx="8738">
                  <c:v>43095.598530092589</c:v>
                </c:pt>
                <c:pt idx="8739">
                  <c:v>43095.640196759261</c:v>
                </c:pt>
                <c:pt idx="8740">
                  <c:v>43095.681863425933</c:v>
                </c:pt>
                <c:pt idx="8741">
                  <c:v>43095.723530092589</c:v>
                </c:pt>
                <c:pt idx="8742">
                  <c:v>43095.765196759261</c:v>
                </c:pt>
                <c:pt idx="8743">
                  <c:v>43095.806863425933</c:v>
                </c:pt>
                <c:pt idx="8744">
                  <c:v>43095.848530092589</c:v>
                </c:pt>
                <c:pt idx="8745">
                  <c:v>43095.890196759261</c:v>
                </c:pt>
                <c:pt idx="8746">
                  <c:v>43095.931875000002</c:v>
                </c:pt>
                <c:pt idx="8747">
                  <c:v>43095.973541666674</c:v>
                </c:pt>
                <c:pt idx="8748">
                  <c:v>43096.015208333331</c:v>
                </c:pt>
                <c:pt idx="8749">
                  <c:v>43096.056875000002</c:v>
                </c:pt>
                <c:pt idx="8750">
                  <c:v>43096.098541666674</c:v>
                </c:pt>
                <c:pt idx="8751">
                  <c:v>43096.140208333331</c:v>
                </c:pt>
                <c:pt idx="8752">
                  <c:v>43096.181886574072</c:v>
                </c:pt>
                <c:pt idx="8753">
                  <c:v>43096.223553240743</c:v>
                </c:pt>
                <c:pt idx="8754">
                  <c:v>43096.265219907407</c:v>
                </c:pt>
                <c:pt idx="8755">
                  <c:v>43096.306886574072</c:v>
                </c:pt>
                <c:pt idx="8756">
                  <c:v>43096.348553240743</c:v>
                </c:pt>
                <c:pt idx="8757">
                  <c:v>43096.390219907407</c:v>
                </c:pt>
                <c:pt idx="8758">
                  <c:v>43096.431909722232</c:v>
                </c:pt>
                <c:pt idx="8759">
                  <c:v>43096.473576388889</c:v>
                </c:pt>
                <c:pt idx="8760">
                  <c:v>43096.515243055554</c:v>
                </c:pt>
                <c:pt idx="8761">
                  <c:v>43096.556909722232</c:v>
                </c:pt>
                <c:pt idx="8762">
                  <c:v>43096.598576388889</c:v>
                </c:pt>
                <c:pt idx="8763">
                  <c:v>43096.640243055554</c:v>
                </c:pt>
                <c:pt idx="8764">
                  <c:v>43096.681932870371</c:v>
                </c:pt>
                <c:pt idx="8765">
                  <c:v>43096.723599537043</c:v>
                </c:pt>
                <c:pt idx="8766">
                  <c:v>43096.765266203707</c:v>
                </c:pt>
                <c:pt idx="8767">
                  <c:v>43096.806932870371</c:v>
                </c:pt>
                <c:pt idx="8768">
                  <c:v>43096.848599537043</c:v>
                </c:pt>
                <c:pt idx="8769">
                  <c:v>43096.890266203707</c:v>
                </c:pt>
                <c:pt idx="8770">
                  <c:v>43096.931944444441</c:v>
                </c:pt>
                <c:pt idx="8771">
                  <c:v>43096.973611111112</c:v>
                </c:pt>
                <c:pt idx="8772">
                  <c:v>43097.015277777777</c:v>
                </c:pt>
                <c:pt idx="8773">
                  <c:v>43097.056944444441</c:v>
                </c:pt>
                <c:pt idx="8774">
                  <c:v>43097.098611111112</c:v>
                </c:pt>
                <c:pt idx="8775">
                  <c:v>43097.140277777777</c:v>
                </c:pt>
                <c:pt idx="8776">
                  <c:v>43097.181956018518</c:v>
                </c:pt>
                <c:pt idx="8777">
                  <c:v>43097.223622685182</c:v>
                </c:pt>
                <c:pt idx="8778">
                  <c:v>43097.265289351853</c:v>
                </c:pt>
                <c:pt idx="8779">
                  <c:v>43097.306956018518</c:v>
                </c:pt>
                <c:pt idx="8780">
                  <c:v>43097.348622685182</c:v>
                </c:pt>
                <c:pt idx="8781">
                  <c:v>43097.390289351853</c:v>
                </c:pt>
                <c:pt idx="8782">
                  <c:v>43097.431967592587</c:v>
                </c:pt>
                <c:pt idx="8783">
                  <c:v>43097.473634259259</c:v>
                </c:pt>
                <c:pt idx="8784">
                  <c:v>43097.515300925923</c:v>
                </c:pt>
                <c:pt idx="8785">
                  <c:v>43097.556990740741</c:v>
                </c:pt>
                <c:pt idx="8786">
                  <c:v>43097.598657407398</c:v>
                </c:pt>
                <c:pt idx="8787">
                  <c:v>43097.640324074076</c:v>
                </c:pt>
                <c:pt idx="8788">
                  <c:v>43097.681990740741</c:v>
                </c:pt>
                <c:pt idx="8789">
                  <c:v>43097.723657407398</c:v>
                </c:pt>
                <c:pt idx="8790">
                  <c:v>43097.765324074076</c:v>
                </c:pt>
                <c:pt idx="8791">
                  <c:v>43097.806990740741</c:v>
                </c:pt>
                <c:pt idx="8792">
                  <c:v>43097.848657407398</c:v>
                </c:pt>
                <c:pt idx="8793">
                  <c:v>43097.890324074076</c:v>
                </c:pt>
                <c:pt idx="8794">
                  <c:v>43097.932002314818</c:v>
                </c:pt>
                <c:pt idx="8795">
                  <c:v>43097.973668981482</c:v>
                </c:pt>
                <c:pt idx="8796">
                  <c:v>43098.015335648153</c:v>
                </c:pt>
                <c:pt idx="8797">
                  <c:v>43098.057002314818</c:v>
                </c:pt>
                <c:pt idx="8798">
                  <c:v>43098.098668981482</c:v>
                </c:pt>
                <c:pt idx="8799">
                  <c:v>43098.140335648153</c:v>
                </c:pt>
                <c:pt idx="8800">
                  <c:v>43098.182013888887</c:v>
                </c:pt>
                <c:pt idx="8801">
                  <c:v>43098.223680555559</c:v>
                </c:pt>
                <c:pt idx="8802">
                  <c:v>43098.265347222223</c:v>
                </c:pt>
                <c:pt idx="8803">
                  <c:v>43098.307013888887</c:v>
                </c:pt>
                <c:pt idx="8804">
                  <c:v>43098.348680555559</c:v>
                </c:pt>
                <c:pt idx="8805">
                  <c:v>43098.390347222223</c:v>
                </c:pt>
                <c:pt idx="8806">
                  <c:v>43098.432025462957</c:v>
                </c:pt>
                <c:pt idx="8807">
                  <c:v>43098.473692129628</c:v>
                </c:pt>
                <c:pt idx="8808">
                  <c:v>43098.5153587963</c:v>
                </c:pt>
                <c:pt idx="8809">
                  <c:v>43098.557037037041</c:v>
                </c:pt>
                <c:pt idx="8810">
                  <c:v>43098.598703703698</c:v>
                </c:pt>
                <c:pt idx="8811">
                  <c:v>43098.640370370369</c:v>
                </c:pt>
                <c:pt idx="8812">
                  <c:v>43098.68204861111</c:v>
                </c:pt>
                <c:pt idx="8813">
                  <c:v>43098.723715277767</c:v>
                </c:pt>
                <c:pt idx="8814">
                  <c:v>43098.765381944453</c:v>
                </c:pt>
                <c:pt idx="8815">
                  <c:v>43098.80704861111</c:v>
                </c:pt>
                <c:pt idx="8816">
                  <c:v>43098.848715277767</c:v>
                </c:pt>
                <c:pt idx="8817">
                  <c:v>43098.890381944453</c:v>
                </c:pt>
                <c:pt idx="8818">
                  <c:v>43098.932060185187</c:v>
                </c:pt>
                <c:pt idx="8819">
                  <c:v>43098.973726851851</c:v>
                </c:pt>
                <c:pt idx="8820">
                  <c:v>43099.015393518523</c:v>
                </c:pt>
                <c:pt idx="8821">
                  <c:v>43099.057060185187</c:v>
                </c:pt>
                <c:pt idx="8822">
                  <c:v>43099.098726851851</c:v>
                </c:pt>
                <c:pt idx="8823">
                  <c:v>43099.140393518523</c:v>
                </c:pt>
                <c:pt idx="8824">
                  <c:v>43099.182071759264</c:v>
                </c:pt>
                <c:pt idx="8825">
                  <c:v>43099.223738425928</c:v>
                </c:pt>
                <c:pt idx="8826">
                  <c:v>43099.265405092592</c:v>
                </c:pt>
                <c:pt idx="8827">
                  <c:v>43099.307071759264</c:v>
                </c:pt>
                <c:pt idx="8828">
                  <c:v>43099.348738425928</c:v>
                </c:pt>
                <c:pt idx="8829">
                  <c:v>43099.390405092592</c:v>
                </c:pt>
                <c:pt idx="8830">
                  <c:v>43099.432083333333</c:v>
                </c:pt>
                <c:pt idx="8831">
                  <c:v>43099.473749999997</c:v>
                </c:pt>
                <c:pt idx="8832">
                  <c:v>43099.515416666669</c:v>
                </c:pt>
                <c:pt idx="8833">
                  <c:v>43099.557106481479</c:v>
                </c:pt>
                <c:pt idx="8834">
                  <c:v>43099.598773148151</c:v>
                </c:pt>
                <c:pt idx="8835">
                  <c:v>43099.640439814822</c:v>
                </c:pt>
                <c:pt idx="8836">
                  <c:v>43099.682106481479</c:v>
                </c:pt>
                <c:pt idx="8837">
                  <c:v>43099.723773148151</c:v>
                </c:pt>
                <c:pt idx="8838">
                  <c:v>43099.765439814822</c:v>
                </c:pt>
                <c:pt idx="8839">
                  <c:v>43099.807106481479</c:v>
                </c:pt>
                <c:pt idx="8840">
                  <c:v>43099.848773148151</c:v>
                </c:pt>
                <c:pt idx="8841">
                  <c:v>43099.890439814822</c:v>
                </c:pt>
                <c:pt idx="8842">
                  <c:v>43099.932118055563</c:v>
                </c:pt>
                <c:pt idx="8843">
                  <c:v>43099.97378472222</c:v>
                </c:pt>
                <c:pt idx="8844">
                  <c:v>43100.015451388892</c:v>
                </c:pt>
                <c:pt idx="8845">
                  <c:v>43100.057118055563</c:v>
                </c:pt>
                <c:pt idx="8846">
                  <c:v>43100.09878472222</c:v>
                </c:pt>
                <c:pt idx="8847">
                  <c:v>43100.140451388892</c:v>
                </c:pt>
                <c:pt idx="8848">
                  <c:v>43100.182129629633</c:v>
                </c:pt>
                <c:pt idx="8849">
                  <c:v>43100.223796296297</c:v>
                </c:pt>
                <c:pt idx="8850">
                  <c:v>43100.265462962961</c:v>
                </c:pt>
                <c:pt idx="8851">
                  <c:v>43100.307129629633</c:v>
                </c:pt>
                <c:pt idx="8852">
                  <c:v>43100.348796296297</c:v>
                </c:pt>
                <c:pt idx="8853">
                  <c:v>43100.390462962961</c:v>
                </c:pt>
                <c:pt idx="8854">
                  <c:v>43100.432141203702</c:v>
                </c:pt>
                <c:pt idx="8855">
                  <c:v>43100.473807870367</c:v>
                </c:pt>
                <c:pt idx="8856">
                  <c:v>43100.515474537038</c:v>
                </c:pt>
                <c:pt idx="8857">
                  <c:v>43100.557152777779</c:v>
                </c:pt>
                <c:pt idx="8858">
                  <c:v>43100.598819444444</c:v>
                </c:pt>
                <c:pt idx="8859">
                  <c:v>43100.640486111108</c:v>
                </c:pt>
                <c:pt idx="8860">
                  <c:v>43100.682164351849</c:v>
                </c:pt>
                <c:pt idx="8861">
                  <c:v>43100.72383101852</c:v>
                </c:pt>
                <c:pt idx="8862">
                  <c:v>43100.765497685177</c:v>
                </c:pt>
                <c:pt idx="8863">
                  <c:v>43100.807164351849</c:v>
                </c:pt>
                <c:pt idx="8864">
                  <c:v>43100.84883101852</c:v>
                </c:pt>
                <c:pt idx="8865">
                  <c:v>43100.890497685177</c:v>
                </c:pt>
                <c:pt idx="8866">
                  <c:v>43100.932175925933</c:v>
                </c:pt>
                <c:pt idx="8867">
                  <c:v>43100.97384259259</c:v>
                </c:pt>
              </c:numCache>
            </c:numRef>
          </c:cat>
          <c:val>
            <c:numRef>
              <c:f>'LUA Sampler'!$B$2:$B$8869</c:f>
              <c:numCache>
                <c:formatCode>General</c:formatCode>
                <c:ptCount val="8868"/>
                <c:pt idx="0">
                  <c:v>6.9698637925202114</c:v>
                </c:pt>
                <c:pt idx="1">
                  <c:v>7.0605453139681087</c:v>
                </c:pt>
                <c:pt idx="2">
                  <c:v>7.0151166382043533</c:v>
                </c:pt>
                <c:pt idx="3">
                  <c:v>7.2903340837143951</c:v>
                </c:pt>
                <c:pt idx="4">
                  <c:v>7.24402285626633</c:v>
                </c:pt>
                <c:pt idx="5">
                  <c:v>7.3834883296961697</c:v>
                </c:pt>
                <c:pt idx="6">
                  <c:v>7.3368224997235849</c:v>
                </c:pt>
                <c:pt idx="7">
                  <c:v>7.3834883296961697</c:v>
                </c:pt>
                <c:pt idx="8">
                  <c:v>7.430331798748421</c:v>
                </c:pt>
                <c:pt idx="9">
                  <c:v>7.61948655812974</c:v>
                </c:pt>
                <c:pt idx="10">
                  <c:v>7.8599537827996047</c:v>
                </c:pt>
                <c:pt idx="11">
                  <c:v>8.0555639666802659</c:v>
                </c:pt>
                <c:pt idx="12">
                  <c:v>8.1544527404135145</c:v>
                </c:pt>
                <c:pt idx="13">
                  <c:v>8.4048495782289159</c:v>
                </c:pt>
                <c:pt idx="14">
                  <c:v>8.8670672640863888</c:v>
                </c:pt>
                <c:pt idx="15">
                  <c:v>9.398154305870543</c:v>
                </c:pt>
                <c:pt idx="16">
                  <c:v>9.9478832394127714</c:v>
                </c:pt>
                <c:pt idx="17">
                  <c:v>10.57437079074168</c:v>
                </c:pt>
                <c:pt idx="18">
                  <c:v>11.284161065300379</c:v>
                </c:pt>
                <c:pt idx="19">
                  <c:v>12.02179566184015</c:v>
                </c:pt>
                <c:pt idx="20">
                  <c:v>12.658017295672661</c:v>
                </c:pt>
                <c:pt idx="21">
                  <c:v>13.24752795980122</c:v>
                </c:pt>
                <c:pt idx="22">
                  <c:v>13.44761835338422</c:v>
                </c:pt>
                <c:pt idx="23">
                  <c:v>13.514715424419769</c:v>
                </c:pt>
                <c:pt idx="24">
                  <c:v>13.582012964628531</c:v>
                </c:pt>
                <c:pt idx="25">
                  <c:v>13.514715424419769</c:v>
                </c:pt>
                <c:pt idx="26">
                  <c:v>13.514715424419769</c:v>
                </c:pt>
                <c:pt idx="27">
                  <c:v>13.44761835338422</c:v>
                </c:pt>
                <c:pt idx="28">
                  <c:v>13.380721552069801</c:v>
                </c:pt>
                <c:pt idx="29">
                  <c:v>13.24752795980122</c:v>
                </c:pt>
                <c:pt idx="30">
                  <c:v>13.115133048009881</c:v>
                </c:pt>
                <c:pt idx="31">
                  <c:v>13.04923459653965</c:v>
                </c:pt>
                <c:pt idx="32">
                  <c:v>12.91803469917895</c:v>
                </c:pt>
                <c:pt idx="33">
                  <c:v>12.787629469198279</c:v>
                </c:pt>
                <c:pt idx="34">
                  <c:v>12.72272435118925</c:v>
                </c:pt>
                <c:pt idx="35">
                  <c:v>12.593508100770419</c:v>
                </c:pt>
                <c:pt idx="36">
                  <c:v>12.465082484264951</c:v>
                </c:pt>
                <c:pt idx="37">
                  <c:v>12.337445882512769</c:v>
                </c:pt>
                <c:pt idx="38">
                  <c:v>12.337445882512769</c:v>
                </c:pt>
                <c:pt idx="39">
                  <c:v>12.273922955271789</c:v>
                </c:pt>
                <c:pt idx="40">
                  <c:v>12.210596673024281</c:v>
                </c:pt>
                <c:pt idx="41">
                  <c:v>11.95925392410803</c:v>
                </c:pt>
                <c:pt idx="42">
                  <c:v>11.772801650353269</c:v>
                </c:pt>
                <c:pt idx="43">
                  <c:v>11.588104486713339</c:v>
                </c:pt>
                <c:pt idx="44">
                  <c:v>11.40515689128631</c:v>
                </c:pt>
                <c:pt idx="45">
                  <c:v>11.284161065300379</c:v>
                </c:pt>
                <c:pt idx="46">
                  <c:v>11.16393870301245</c:v>
                </c:pt>
                <c:pt idx="47">
                  <c:v>11.104117053650061</c:v>
                </c:pt>
                <c:pt idx="48">
                  <c:v>10.8667558300906</c:v>
                </c:pt>
                <c:pt idx="49">
                  <c:v>10.74922753279931</c:v>
                </c:pt>
                <c:pt idx="50">
                  <c:v>10.57437079074168</c:v>
                </c:pt>
                <c:pt idx="51">
                  <c:v>10.45875432653925</c:v>
                </c:pt>
                <c:pt idx="52">
                  <c:v>10.40123187510622</c:v>
                </c:pt>
                <c:pt idx="53">
                  <c:v>10.286757483798089</c:v>
                </c:pt>
                <c:pt idx="54">
                  <c:v>10.17304237215261</c:v>
                </c:pt>
                <c:pt idx="55">
                  <c:v>10.00388966452963</c:v>
                </c:pt>
                <c:pt idx="56">
                  <c:v>10.00388966452963</c:v>
                </c:pt>
                <c:pt idx="57">
                  <c:v>9.7809944306653005</c:v>
                </c:pt>
                <c:pt idx="58">
                  <c:v>9.6706751566293399</c:v>
                </c:pt>
                <c:pt idx="59">
                  <c:v>9.5066018850240646</c:v>
                </c:pt>
                <c:pt idx="60">
                  <c:v>9.5066018850240646</c:v>
                </c:pt>
                <c:pt idx="61">
                  <c:v>9.3442102548473169</c:v>
                </c:pt>
                <c:pt idx="62">
                  <c:v>9.2904524102765969</c:v>
                </c:pt>
                <c:pt idx="63">
                  <c:v>9.183494481258867</c:v>
                </c:pt>
                <c:pt idx="64">
                  <c:v>9.0772787978622347</c:v>
                </c:pt>
                <c:pt idx="65">
                  <c:v>9.0244487593805065</c:v>
                </c:pt>
                <c:pt idx="66">
                  <c:v>8.9193432088681668</c:v>
                </c:pt>
                <c:pt idx="67">
                  <c:v>8.8670672640863888</c:v>
                </c:pt>
                <c:pt idx="68">
                  <c:v>8.8149755840300585</c:v>
                </c:pt>
                <c:pt idx="69">
                  <c:v>8.7113441497896265</c:v>
                </c:pt>
                <c:pt idx="70">
                  <c:v>8.7113441497896265</c:v>
                </c:pt>
                <c:pt idx="71">
                  <c:v>8.7113441497896265</c:v>
                </c:pt>
                <c:pt idx="72">
                  <c:v>8.7113441497896265</c:v>
                </c:pt>
                <c:pt idx="73">
                  <c:v>8.763067951687189</c:v>
                </c:pt>
                <c:pt idx="74">
                  <c:v>8.1544527404135145</c:v>
                </c:pt>
                <c:pt idx="75">
                  <c:v>6.4836220163624469</c:v>
                </c:pt>
                <c:pt idx="76">
                  <c:v>5.8136625347959843</c:v>
                </c:pt>
                <c:pt idx="77">
                  <c:v>5.3782709418251589</c:v>
                </c:pt>
                <c:pt idx="78">
                  <c:v>4.8170042204611834</c:v>
                </c:pt>
                <c:pt idx="79">
                  <c:v>5.417013568795114</c:v>
                </c:pt>
                <c:pt idx="80">
                  <c:v>7.24402285626633</c:v>
                </c:pt>
                <c:pt idx="81">
                  <c:v>9.5066018850240646</c:v>
                </c:pt>
                <c:pt idx="82">
                  <c:v>10.8667558300906</c:v>
                </c:pt>
                <c:pt idx="83">
                  <c:v>11.588104486713339</c:v>
                </c:pt>
                <c:pt idx="84">
                  <c:v>11.52692783261609</c:v>
                </c:pt>
                <c:pt idx="85">
                  <c:v>10.286757483798089</c:v>
                </c:pt>
                <c:pt idx="86">
                  <c:v>8.8149755840300585</c:v>
                </c:pt>
                <c:pt idx="87">
                  <c:v>7.106150046952993</c:v>
                </c:pt>
                <c:pt idx="88">
                  <c:v>6.0183226844344864</c:v>
                </c:pt>
                <c:pt idx="89">
                  <c:v>5.1493081103403071</c:v>
                </c:pt>
                <c:pt idx="90">
                  <c:v>4.2252172769910681</c:v>
                </c:pt>
                <c:pt idx="91">
                  <c:v>3.679342488398806</c:v>
                </c:pt>
                <c:pt idx="92">
                  <c:v>3.0942162054595879</c:v>
                </c:pt>
                <c:pt idx="93">
                  <c:v>2.1229593559832538</c:v>
                </c:pt>
                <c:pt idx="94">
                  <c:v>1.5381378140875119</c:v>
                </c:pt>
                <c:pt idx="95">
                  <c:v>1.167679639715079</c:v>
                </c:pt>
                <c:pt idx="96">
                  <c:v>1.0191486157309531</c:v>
                </c:pt>
                <c:pt idx="97">
                  <c:v>0.97693554113860948</c:v>
                </c:pt>
                <c:pt idx="98">
                  <c:v>0.97693554113860948</c:v>
                </c:pt>
                <c:pt idx="99">
                  <c:v>1.047887833779958</c:v>
                </c:pt>
                <c:pt idx="100">
                  <c:v>1.091899080845333</c:v>
                </c:pt>
                <c:pt idx="101">
                  <c:v>1.230513284588947</c:v>
                </c:pt>
                <c:pt idx="102">
                  <c:v>1.396331737933389</c:v>
                </c:pt>
                <c:pt idx="103">
                  <c:v>1.5748811751911811</c:v>
                </c:pt>
                <c:pt idx="104">
                  <c:v>1.950304001644233</c:v>
                </c:pt>
                <c:pt idx="105">
                  <c:v>2.494997318121253</c:v>
                </c:pt>
                <c:pt idx="106">
                  <c:v>3.2348169536799851</c:v>
                </c:pt>
                <c:pt idx="107">
                  <c:v>3.898633726338947</c:v>
                </c:pt>
                <c:pt idx="108">
                  <c:v>4.292432406134612</c:v>
                </c:pt>
                <c:pt idx="109">
                  <c:v>4.8532712373139137</c:v>
                </c:pt>
                <c:pt idx="110">
                  <c:v>5.1870539600168737</c:v>
                </c:pt>
                <c:pt idx="111">
                  <c:v>5.4949999715866316</c:v>
                </c:pt>
                <c:pt idx="112">
                  <c:v>5.7329855487197756</c:v>
                </c:pt>
                <c:pt idx="113">
                  <c:v>5.9359487011770211</c:v>
                </c:pt>
                <c:pt idx="114">
                  <c:v>5.9770505488986529</c:v>
                </c:pt>
                <c:pt idx="115">
                  <c:v>6.1431631615597464</c:v>
                </c:pt>
                <c:pt idx="116">
                  <c:v>6.3546582056228429</c:v>
                </c:pt>
                <c:pt idx="117">
                  <c:v>6.5269558073669716</c:v>
                </c:pt>
                <c:pt idx="118">
                  <c:v>6.7020263929977268</c:v>
                </c:pt>
                <c:pt idx="119">
                  <c:v>6.7020263929977268</c:v>
                </c:pt>
                <c:pt idx="120">
                  <c:v>6.7462290447097502</c:v>
                </c:pt>
                <c:pt idx="121">
                  <c:v>6.6579979730835426</c:v>
                </c:pt>
                <c:pt idx="122">
                  <c:v>6.6579979730835426</c:v>
                </c:pt>
                <c:pt idx="123">
                  <c:v>6.6141435554427952</c:v>
                </c:pt>
                <c:pt idx="124">
                  <c:v>6.5269558073669716</c:v>
                </c:pt>
                <c:pt idx="125">
                  <c:v>6.4404613064900236</c:v>
                </c:pt>
                <c:pt idx="126">
                  <c:v>6.3974734466973624</c:v>
                </c:pt>
                <c:pt idx="127">
                  <c:v>6.3546582056228429</c:v>
                </c:pt>
                <c:pt idx="128">
                  <c:v>6.312015351594348</c:v>
                </c:pt>
                <c:pt idx="129">
                  <c:v>6.1851187903796836</c:v>
                </c:pt>
                <c:pt idx="130">
                  <c:v>6.1851187903796836</c:v>
                </c:pt>
                <c:pt idx="131">
                  <c:v>6.1013787567233564</c:v>
                </c:pt>
                <c:pt idx="132">
                  <c:v>6.1013787567233564</c:v>
                </c:pt>
                <c:pt idx="133">
                  <c:v>6.0597653423086992</c:v>
                </c:pt>
                <c:pt idx="134">
                  <c:v>6.0597653423086992</c:v>
                </c:pt>
                <c:pt idx="135">
                  <c:v>6.0597653423086992</c:v>
                </c:pt>
                <c:pt idx="136">
                  <c:v>6.0183226844344864</c:v>
                </c:pt>
                <c:pt idx="137">
                  <c:v>6.0183226844344864</c:v>
                </c:pt>
                <c:pt idx="138">
                  <c:v>6.0183226844344864</c:v>
                </c:pt>
                <c:pt idx="139">
                  <c:v>5.9770505488986529</c:v>
                </c:pt>
                <c:pt idx="140">
                  <c:v>5.8542549294611446</c:v>
                </c:pt>
                <c:pt idx="141">
                  <c:v>5.5736561656595676</c:v>
                </c:pt>
                <c:pt idx="142">
                  <c:v>5.5736561656595676</c:v>
                </c:pt>
                <c:pt idx="143">
                  <c:v>5.6529840576306087</c:v>
                </c:pt>
                <c:pt idx="144">
                  <c:v>5.6929004846687317</c:v>
                </c:pt>
                <c:pt idx="145">
                  <c:v>5.6929004846687317</c:v>
                </c:pt>
                <c:pt idx="146">
                  <c:v>5.6529840576306087</c:v>
                </c:pt>
                <c:pt idx="147">
                  <c:v>5.6929004846687317</c:v>
                </c:pt>
                <c:pt idx="148">
                  <c:v>5.6929004846687317</c:v>
                </c:pt>
                <c:pt idx="149">
                  <c:v>5.6929004846687317</c:v>
                </c:pt>
                <c:pt idx="150">
                  <c:v>5.6929004846687317</c:v>
                </c:pt>
                <c:pt idx="151">
                  <c:v>5.7329855487197756</c:v>
                </c:pt>
                <c:pt idx="152">
                  <c:v>5.6929004846687317</c:v>
                </c:pt>
                <c:pt idx="153">
                  <c:v>5.6929004846687317</c:v>
                </c:pt>
                <c:pt idx="154">
                  <c:v>5.6929004846687317</c:v>
                </c:pt>
                <c:pt idx="155">
                  <c:v>5.6929004846687317</c:v>
                </c:pt>
                <c:pt idx="156">
                  <c:v>5.6929004846687317</c:v>
                </c:pt>
                <c:pt idx="157">
                  <c:v>5.6929004846687317</c:v>
                </c:pt>
                <c:pt idx="158">
                  <c:v>5.6529840576306087</c:v>
                </c:pt>
                <c:pt idx="159">
                  <c:v>5.7329855487197756</c:v>
                </c:pt>
                <c:pt idx="160">
                  <c:v>5.6929004846687317</c:v>
                </c:pt>
                <c:pt idx="161">
                  <c:v>5.6529840576306087</c:v>
                </c:pt>
                <c:pt idx="162">
                  <c:v>5.6132360304556252</c:v>
                </c:pt>
                <c:pt idx="163">
                  <c:v>5.5736561656595676</c:v>
                </c:pt>
                <c:pt idx="164">
                  <c:v>5.5736561656595676</c:v>
                </c:pt>
                <c:pt idx="165">
                  <c:v>5.4949999715866316</c:v>
                </c:pt>
                <c:pt idx="166">
                  <c:v>5.4949999715866316</c:v>
                </c:pt>
                <c:pt idx="167">
                  <c:v>5.417013568795114</c:v>
                </c:pt>
                <c:pt idx="168">
                  <c:v>5.3782709418251589</c:v>
                </c:pt>
                <c:pt idx="169">
                  <c:v>5.3012856391303549</c:v>
                </c:pt>
                <c:pt idx="170">
                  <c:v>5.2630424833282481</c:v>
                </c:pt>
                <c:pt idx="171">
                  <c:v>5.224965337259869</c:v>
                </c:pt>
                <c:pt idx="172">
                  <c:v>5.1870539600168737</c:v>
                </c:pt>
                <c:pt idx="173">
                  <c:v>5.1493081103403071</c:v>
                </c:pt>
                <c:pt idx="174">
                  <c:v>5.0743120268883093</c:v>
                </c:pt>
                <c:pt idx="175">
                  <c:v>5.0370613088279992</c:v>
                </c:pt>
                <c:pt idx="176">
                  <c:v>5.0370613088279992</c:v>
                </c:pt>
                <c:pt idx="177">
                  <c:v>4.9630533066527089</c:v>
                </c:pt>
                <c:pt idx="178">
                  <c:v>4.9630533066527089</c:v>
                </c:pt>
                <c:pt idx="179">
                  <c:v>4.9262955361071228</c:v>
                </c:pt>
                <c:pt idx="180">
                  <c:v>4.8897015943675664</c:v>
                </c:pt>
                <c:pt idx="181">
                  <c:v>4.8897015943675664</c:v>
                </c:pt>
                <c:pt idx="182">
                  <c:v>4.8170042204611834</c:v>
                </c:pt>
                <c:pt idx="183">
                  <c:v>4.8170042204611834</c:v>
                </c:pt>
                <c:pt idx="184">
                  <c:v>4.8532712373139137</c:v>
                </c:pt>
                <c:pt idx="185">
                  <c:v>4.8170042204611834</c:v>
                </c:pt>
                <c:pt idx="186">
                  <c:v>4.7809002989579081</c:v>
                </c:pt>
                <c:pt idx="187">
                  <c:v>4.7809002989579081</c:v>
                </c:pt>
                <c:pt idx="188">
                  <c:v>4.7449592275844736</c:v>
                </c:pt>
                <c:pt idx="189">
                  <c:v>4.7809002989579081</c:v>
                </c:pt>
                <c:pt idx="190">
                  <c:v>4.7449592275844736</c:v>
                </c:pt>
                <c:pt idx="191">
                  <c:v>4.7091807607514582</c:v>
                </c:pt>
                <c:pt idx="192">
                  <c:v>4.6381106564898653</c:v>
                </c:pt>
                <c:pt idx="193">
                  <c:v>4.6381106564898653</c:v>
                </c:pt>
                <c:pt idx="194">
                  <c:v>4.6381106564898653</c:v>
                </c:pt>
                <c:pt idx="195">
                  <c:v>4.5676880139974712</c:v>
                </c:pt>
                <c:pt idx="196">
                  <c:v>4.4979108550729316</c:v>
                </c:pt>
                <c:pt idx="197">
                  <c:v>4.5327188729636969</c:v>
                </c:pt>
                <c:pt idx="198">
                  <c:v>4.4979108550729316</c:v>
                </c:pt>
                <c:pt idx="199">
                  <c:v>4.4979108550729316</c:v>
                </c:pt>
                <c:pt idx="200">
                  <c:v>4.4979108550729316</c:v>
                </c:pt>
                <c:pt idx="201">
                  <c:v>4.4632637120993799</c:v>
                </c:pt>
                <c:pt idx="202">
                  <c:v>4.4287771954336401</c:v>
                </c:pt>
                <c:pt idx="203">
                  <c:v>4.4632637120993799</c:v>
                </c:pt>
                <c:pt idx="204">
                  <c:v>4.4287771954336401</c:v>
                </c:pt>
                <c:pt idx="205">
                  <c:v>4.3944510560809347</c:v>
                </c:pt>
                <c:pt idx="206">
                  <c:v>4.3944510560809347</c:v>
                </c:pt>
                <c:pt idx="207">
                  <c:v>4.3944510560809347</c:v>
                </c:pt>
                <c:pt idx="208">
                  <c:v>4.4287771954336401</c:v>
                </c:pt>
                <c:pt idx="209">
                  <c:v>4.3944510560809347</c:v>
                </c:pt>
                <c:pt idx="210">
                  <c:v>4.3944510560809347</c:v>
                </c:pt>
                <c:pt idx="211">
                  <c:v>4.3602850446592996</c:v>
                </c:pt>
                <c:pt idx="212">
                  <c:v>4.3262789113977842</c:v>
                </c:pt>
                <c:pt idx="213">
                  <c:v>4.3602850446592996</c:v>
                </c:pt>
                <c:pt idx="214">
                  <c:v>4.3262789113977842</c:v>
                </c:pt>
                <c:pt idx="215">
                  <c:v>4.3262789113977842</c:v>
                </c:pt>
                <c:pt idx="216">
                  <c:v>4.1918481508164236</c:v>
                </c:pt>
                <c:pt idx="217">
                  <c:v>4.292432406134612</c:v>
                </c:pt>
                <c:pt idx="218">
                  <c:v>4.2587452783153559</c:v>
                </c:pt>
                <c:pt idx="219">
                  <c:v>4.2252172769910681</c:v>
                </c:pt>
                <c:pt idx="220">
                  <c:v>4.1918481508164236</c:v>
                </c:pt>
                <c:pt idx="221">
                  <c:v>4.1255855165415198</c:v>
                </c:pt>
                <c:pt idx="222">
                  <c:v>4.1255855165415198</c:v>
                </c:pt>
                <c:pt idx="223">
                  <c:v>4.0926915037516558</c:v>
                </c:pt>
                <c:pt idx="224">
                  <c:v>4.0926915037516558</c:v>
                </c:pt>
                <c:pt idx="225">
                  <c:v>4.0926915037516558</c:v>
                </c:pt>
                <c:pt idx="226">
                  <c:v>4.0599553567283859</c:v>
                </c:pt>
                <c:pt idx="227">
                  <c:v>4.0273768221158992</c:v>
                </c:pt>
                <c:pt idx="228">
                  <c:v>4.0273768221158992</c:v>
                </c:pt>
                <c:pt idx="229">
                  <c:v>3.9949556461504749</c:v>
                </c:pt>
                <c:pt idx="230">
                  <c:v>3.9305843530544511</c:v>
                </c:pt>
                <c:pt idx="231">
                  <c:v>3.9305843530544511</c:v>
                </c:pt>
                <c:pt idx="232">
                  <c:v>3.898633726338947</c:v>
                </c:pt>
                <c:pt idx="233">
                  <c:v>3.8668394390966681</c:v>
                </c:pt>
                <c:pt idx="234">
                  <c:v>3.835201235494329</c:v>
                </c:pt>
                <c:pt idx="235">
                  <c:v>3.7412205618813839</c:v>
                </c:pt>
                <c:pt idx="236">
                  <c:v>3.8037188592786322</c:v>
                </c:pt>
                <c:pt idx="237">
                  <c:v>3.835201235494329</c:v>
                </c:pt>
                <c:pt idx="238">
                  <c:v>3.7102041260743639</c:v>
                </c:pt>
                <c:pt idx="239">
                  <c:v>3.7412205618813839</c:v>
                </c:pt>
                <c:pt idx="240">
                  <c:v>3.7412205618813839</c:v>
                </c:pt>
                <c:pt idx="241">
                  <c:v>3.6180825734698119</c:v>
                </c:pt>
                <c:pt idx="242">
                  <c:v>3.6180825734698119</c:v>
                </c:pt>
                <c:pt idx="243">
                  <c:v>3.6180825734698119</c:v>
                </c:pt>
                <c:pt idx="244">
                  <c:v>3.587683778146225</c:v>
                </c:pt>
                <c:pt idx="245">
                  <c:v>3.587683778146225</c:v>
                </c:pt>
                <c:pt idx="246">
                  <c:v>3.587683778146225</c:v>
                </c:pt>
                <c:pt idx="247">
                  <c:v>3.5574387448094131</c:v>
                </c:pt>
                <c:pt idx="248">
                  <c:v>3.587683778146225</c:v>
                </c:pt>
                <c:pt idx="249">
                  <c:v>3.587683778146225</c:v>
                </c:pt>
                <c:pt idx="250">
                  <c:v>3.6180825734698119</c:v>
                </c:pt>
                <c:pt idx="251">
                  <c:v>3.587683778146225</c:v>
                </c:pt>
                <c:pt idx="252">
                  <c:v>3.6180825734698119</c:v>
                </c:pt>
                <c:pt idx="253">
                  <c:v>3.587683778146225</c:v>
                </c:pt>
                <c:pt idx="254">
                  <c:v>3.587683778146225</c:v>
                </c:pt>
                <c:pt idx="255">
                  <c:v>3.6180825734698119</c:v>
                </c:pt>
                <c:pt idx="256">
                  <c:v>3.679342488398806</c:v>
                </c:pt>
                <c:pt idx="257">
                  <c:v>3.679342488398806</c:v>
                </c:pt>
                <c:pt idx="258">
                  <c:v>3.7102041260743639</c:v>
                </c:pt>
                <c:pt idx="259">
                  <c:v>3.7102041260743639</c:v>
                </c:pt>
                <c:pt idx="260">
                  <c:v>3.7412205618813839</c:v>
                </c:pt>
                <c:pt idx="261">
                  <c:v>3.7102041260743639</c:v>
                </c:pt>
                <c:pt idx="262">
                  <c:v>3.7102041260743639</c:v>
                </c:pt>
                <c:pt idx="263">
                  <c:v>3.7102041260743639</c:v>
                </c:pt>
                <c:pt idx="264">
                  <c:v>3.7102041260743639</c:v>
                </c:pt>
                <c:pt idx="265">
                  <c:v>3.7412205618813839</c:v>
                </c:pt>
                <c:pt idx="266">
                  <c:v>3.648635390469829</c:v>
                </c:pt>
                <c:pt idx="267">
                  <c:v>3.648635390469829</c:v>
                </c:pt>
                <c:pt idx="268">
                  <c:v>3.7102041260743639</c:v>
                </c:pt>
                <c:pt idx="269">
                  <c:v>3.6180825734698119</c:v>
                </c:pt>
                <c:pt idx="270">
                  <c:v>3.6180825734698119</c:v>
                </c:pt>
                <c:pt idx="271">
                  <c:v>3.5574387448094131</c:v>
                </c:pt>
                <c:pt idx="272">
                  <c:v>3.5273472133303931</c:v>
                </c:pt>
                <c:pt idx="273">
                  <c:v>3.497408923138603</c:v>
                </c:pt>
                <c:pt idx="274">
                  <c:v>3.497408923138603</c:v>
                </c:pt>
                <c:pt idx="275">
                  <c:v>3.4676236132196601</c:v>
                </c:pt>
                <c:pt idx="276">
                  <c:v>3.497408923138603</c:v>
                </c:pt>
                <c:pt idx="277">
                  <c:v>3.5273472133303931</c:v>
                </c:pt>
                <c:pt idx="278">
                  <c:v>3.5574387448094131</c:v>
                </c:pt>
                <c:pt idx="279">
                  <c:v>3.5574387448094131</c:v>
                </c:pt>
                <c:pt idx="280">
                  <c:v>3.587683778146225</c:v>
                </c:pt>
                <c:pt idx="281">
                  <c:v>3.6180825734698119</c:v>
                </c:pt>
                <c:pt idx="282">
                  <c:v>3.587683778146225</c:v>
                </c:pt>
                <c:pt idx="283">
                  <c:v>3.587683778146225</c:v>
                </c:pt>
                <c:pt idx="284">
                  <c:v>3.587683778146225</c:v>
                </c:pt>
                <c:pt idx="285">
                  <c:v>3.6180825734698119</c:v>
                </c:pt>
                <c:pt idx="286">
                  <c:v>3.587683778146225</c:v>
                </c:pt>
                <c:pt idx="287">
                  <c:v>3.5574387448094131</c:v>
                </c:pt>
                <c:pt idx="288">
                  <c:v>3.5574387448094131</c:v>
                </c:pt>
                <c:pt idx="289">
                  <c:v>3.497408923138603</c:v>
                </c:pt>
                <c:pt idx="290">
                  <c:v>3.4676236132196601</c:v>
                </c:pt>
                <c:pt idx="291">
                  <c:v>3.497408923138603</c:v>
                </c:pt>
                <c:pt idx="292">
                  <c:v>3.497408923138603</c:v>
                </c:pt>
                <c:pt idx="293">
                  <c:v>3.4676236132196601</c:v>
                </c:pt>
                <c:pt idx="294">
                  <c:v>3.5273472133303931</c:v>
                </c:pt>
                <c:pt idx="295">
                  <c:v>3.497408923138603</c:v>
                </c:pt>
                <c:pt idx="296">
                  <c:v>3.437991022113069</c:v>
                </c:pt>
                <c:pt idx="297">
                  <c:v>3.437991022113069</c:v>
                </c:pt>
                <c:pt idx="298">
                  <c:v>3.4085108879099399</c:v>
                </c:pt>
                <c:pt idx="299">
                  <c:v>3.3791829482506648</c:v>
                </c:pt>
                <c:pt idx="300">
                  <c:v>3.3500069403225909</c:v>
                </c:pt>
                <c:pt idx="301">
                  <c:v>3.320982600857656</c:v>
                </c:pt>
                <c:pt idx="302">
                  <c:v>3.320982600857656</c:v>
                </c:pt>
                <c:pt idx="303">
                  <c:v>3.320982600857656</c:v>
                </c:pt>
                <c:pt idx="304">
                  <c:v>3.320982600857656</c:v>
                </c:pt>
                <c:pt idx="305">
                  <c:v>3.320982600857656</c:v>
                </c:pt>
                <c:pt idx="306">
                  <c:v>3.320982600857656</c:v>
                </c:pt>
                <c:pt idx="307">
                  <c:v>3.2921096661300209</c:v>
                </c:pt>
                <c:pt idx="308">
                  <c:v>3.2921096661300209</c:v>
                </c:pt>
                <c:pt idx="309">
                  <c:v>3.320982600857656</c:v>
                </c:pt>
                <c:pt idx="310">
                  <c:v>3.2921096661300209</c:v>
                </c:pt>
                <c:pt idx="311">
                  <c:v>3.2633878719536669</c:v>
                </c:pt>
                <c:pt idx="312">
                  <c:v>3.2921096661300209</c:v>
                </c:pt>
                <c:pt idx="313">
                  <c:v>3.2921096661300209</c:v>
                </c:pt>
                <c:pt idx="314">
                  <c:v>3.2921096661300209</c:v>
                </c:pt>
                <c:pt idx="315">
                  <c:v>3.2633878719536669</c:v>
                </c:pt>
                <c:pt idx="316">
                  <c:v>3.2348169536799851</c:v>
                </c:pt>
                <c:pt idx="317">
                  <c:v>3.2348169536799851</c:v>
                </c:pt>
                <c:pt idx="318">
                  <c:v>3.206396646195329</c:v>
                </c:pt>
                <c:pt idx="319">
                  <c:v>3.1781266839185651</c:v>
                </c:pt>
                <c:pt idx="320">
                  <c:v>3.1500068007985802</c:v>
                </c:pt>
                <c:pt idx="321">
                  <c:v>3.06654495876584</c:v>
                </c:pt>
                <c:pt idx="322">
                  <c:v>3.0390227222742681</c:v>
                </c:pt>
                <c:pt idx="323">
                  <c:v>3.0116492275458828</c:v>
                </c:pt>
                <c:pt idx="324">
                  <c:v>3.0116492275458828</c:v>
                </c:pt>
                <c:pt idx="325">
                  <c:v>3.0116492275458828</c:v>
                </c:pt>
                <c:pt idx="326">
                  <c:v>3.0390227222742681</c:v>
                </c:pt>
                <c:pt idx="327">
                  <c:v>3.06654495876584</c:v>
                </c:pt>
                <c:pt idx="328">
                  <c:v>3.06654495876584</c:v>
                </c:pt>
                <c:pt idx="329">
                  <c:v>3.06654495876584</c:v>
                </c:pt>
                <c:pt idx="330">
                  <c:v>3.0390227222742681</c:v>
                </c:pt>
                <c:pt idx="331">
                  <c:v>2.984424205656353</c:v>
                </c:pt>
                <c:pt idx="332">
                  <c:v>2.8770034508647049</c:v>
                </c:pt>
                <c:pt idx="333">
                  <c:v>2.7719366195426862</c:v>
                </c:pt>
                <c:pt idx="334">
                  <c:v>2.669206261733196</c:v>
                </c:pt>
                <c:pt idx="335">
                  <c:v>2.6946707659975191</c:v>
                </c:pt>
                <c:pt idx="336">
                  <c:v>2.746035670200039</c:v>
                </c:pt>
                <c:pt idx="337">
                  <c:v>2.824176882349132</c:v>
                </c:pt>
                <c:pt idx="338">
                  <c:v>2.8770034508647049</c:v>
                </c:pt>
                <c:pt idx="339">
                  <c:v>2.9036372804418611</c:v>
                </c:pt>
                <c:pt idx="340">
                  <c:v>2.9304185022539668</c:v>
                </c:pt>
                <c:pt idx="341">
                  <c:v>2.9304185022539668</c:v>
                </c:pt>
                <c:pt idx="342">
                  <c:v>2.9573473871933649</c:v>
                </c:pt>
                <c:pt idx="343">
                  <c:v>2.9304185022539668</c:v>
                </c:pt>
                <c:pt idx="344">
                  <c:v>2.9036372804418611</c:v>
                </c:pt>
                <c:pt idx="345">
                  <c:v>2.8770034508647049</c:v>
                </c:pt>
                <c:pt idx="346">
                  <c:v>2.8505167421313602</c:v>
                </c:pt>
                <c:pt idx="347">
                  <c:v>2.8505167421313602</c:v>
                </c:pt>
                <c:pt idx="348">
                  <c:v>2.824176882349132</c:v>
                </c:pt>
                <c:pt idx="349">
                  <c:v>2.824176882349132</c:v>
                </c:pt>
                <c:pt idx="350">
                  <c:v>2.824176882349132</c:v>
                </c:pt>
                <c:pt idx="351">
                  <c:v>2.7979835991209758</c:v>
                </c:pt>
                <c:pt idx="352">
                  <c:v>2.7719366195426862</c:v>
                </c:pt>
                <c:pt idx="353">
                  <c:v>2.7719366195426862</c:v>
                </c:pt>
                <c:pt idx="354">
                  <c:v>2.746035670200039</c:v>
                </c:pt>
                <c:pt idx="355">
                  <c:v>2.7202804771659421</c:v>
                </c:pt>
                <c:pt idx="356">
                  <c:v>2.6946707659975191</c:v>
                </c:pt>
                <c:pt idx="357">
                  <c:v>2.6438866888897441</c:v>
                </c:pt>
                <c:pt idx="358">
                  <c:v>2.6187117714593038</c:v>
                </c:pt>
                <c:pt idx="359">
                  <c:v>2.6187117714593038</c:v>
                </c:pt>
                <c:pt idx="360">
                  <c:v>2.5194531171789638</c:v>
                </c:pt>
                <c:pt idx="361">
                  <c:v>2.494997318121253</c:v>
                </c:pt>
                <c:pt idx="362">
                  <c:v>2.47068450724155</c:v>
                </c:pt>
                <c:pt idx="363">
                  <c:v>2.47068450724155</c:v>
                </c:pt>
                <c:pt idx="364">
                  <c:v>2.47068450724155</c:v>
                </c:pt>
                <c:pt idx="365">
                  <c:v>2.47068450724155</c:v>
                </c:pt>
                <c:pt idx="366">
                  <c:v>2.47068450724155</c:v>
                </c:pt>
                <c:pt idx="367">
                  <c:v>2.47068450724155</c:v>
                </c:pt>
                <c:pt idx="368">
                  <c:v>2.47068450724155</c:v>
                </c:pt>
                <c:pt idx="369">
                  <c:v>2.446514404773668</c:v>
                </c:pt>
                <c:pt idx="370">
                  <c:v>2.4224867304018889</c:v>
                </c:pt>
                <c:pt idx="371">
                  <c:v>2.3986012032577051</c:v>
                </c:pt>
                <c:pt idx="372">
                  <c:v>2.3986012032577051</c:v>
                </c:pt>
                <c:pt idx="373">
                  <c:v>2.3986012032577051</c:v>
                </c:pt>
                <c:pt idx="374">
                  <c:v>2.4224867304018889</c:v>
                </c:pt>
                <c:pt idx="375">
                  <c:v>2.446514404773668</c:v>
                </c:pt>
                <c:pt idx="376">
                  <c:v>2.446514404773668</c:v>
                </c:pt>
                <c:pt idx="377">
                  <c:v>2.47068450724155</c:v>
                </c:pt>
                <c:pt idx="378">
                  <c:v>2.47068450724155</c:v>
                </c:pt>
                <c:pt idx="379">
                  <c:v>2.47068450724155</c:v>
                </c:pt>
                <c:pt idx="380">
                  <c:v>2.446514404773668</c:v>
                </c:pt>
                <c:pt idx="381">
                  <c:v>2.4224867304018889</c:v>
                </c:pt>
                <c:pt idx="382">
                  <c:v>2.374857541916541</c:v>
                </c:pt>
                <c:pt idx="383">
                  <c:v>2.3986012032577051</c:v>
                </c:pt>
                <c:pt idx="384">
                  <c:v>2.4224867304018889</c:v>
                </c:pt>
                <c:pt idx="385">
                  <c:v>2.3986012032577051</c:v>
                </c:pt>
                <c:pt idx="386">
                  <c:v>2.3986012032577051</c:v>
                </c:pt>
                <c:pt idx="387">
                  <c:v>2.3986012032577051</c:v>
                </c:pt>
                <c:pt idx="388">
                  <c:v>2.374857541916541</c:v>
                </c:pt>
                <c:pt idx="389">
                  <c:v>2.3986012032577051</c:v>
                </c:pt>
                <c:pt idx="390">
                  <c:v>2.3986012032577051</c:v>
                </c:pt>
                <c:pt idx="391">
                  <c:v>2.374857541916541</c:v>
                </c:pt>
                <c:pt idx="392">
                  <c:v>2.3986012032577051</c:v>
                </c:pt>
                <c:pt idx="393">
                  <c:v>2.374857541916541</c:v>
                </c:pt>
                <c:pt idx="394">
                  <c:v>2.3512554643944368</c:v>
                </c:pt>
                <c:pt idx="395">
                  <c:v>2.327794688144698</c:v>
                </c:pt>
                <c:pt idx="396">
                  <c:v>2.327794688144698</c:v>
                </c:pt>
                <c:pt idx="397">
                  <c:v>2.327794688144698</c:v>
                </c:pt>
                <c:pt idx="398">
                  <c:v>2.304474930054516</c:v>
                </c:pt>
                <c:pt idx="399">
                  <c:v>2.327794688144698</c:v>
                </c:pt>
                <c:pt idx="400">
                  <c:v>2.327794688144698</c:v>
                </c:pt>
                <c:pt idx="401">
                  <c:v>2.327794688144698</c:v>
                </c:pt>
                <c:pt idx="402">
                  <c:v>2.304474930054516</c:v>
                </c:pt>
                <c:pt idx="403">
                  <c:v>2.327794688144698</c:v>
                </c:pt>
                <c:pt idx="404">
                  <c:v>2.304474930054516</c:v>
                </c:pt>
                <c:pt idx="405">
                  <c:v>2.2812959064415459</c:v>
                </c:pt>
                <c:pt idx="406">
                  <c:v>2.235358925049467</c:v>
                </c:pt>
                <c:pt idx="407">
                  <c:v>2.2812959064415459</c:v>
                </c:pt>
                <c:pt idx="408">
                  <c:v>2.2582573330504632</c:v>
                </c:pt>
                <c:pt idx="409">
                  <c:v>2.2812959064415459</c:v>
                </c:pt>
                <c:pt idx="410">
                  <c:v>2.327794688144698</c:v>
                </c:pt>
                <c:pt idx="411">
                  <c:v>2.3512554643944368</c:v>
                </c:pt>
                <c:pt idx="412">
                  <c:v>2.327794688144698</c:v>
                </c:pt>
                <c:pt idx="413">
                  <c:v>2.327794688144698</c:v>
                </c:pt>
                <c:pt idx="414">
                  <c:v>2.327794688144698</c:v>
                </c:pt>
                <c:pt idx="415">
                  <c:v>2.327794688144698</c:v>
                </c:pt>
                <c:pt idx="416">
                  <c:v>2.304474930054516</c:v>
                </c:pt>
                <c:pt idx="417">
                  <c:v>2.304474930054516</c:v>
                </c:pt>
                <c:pt idx="418">
                  <c:v>2.304474930054516</c:v>
                </c:pt>
                <c:pt idx="419">
                  <c:v>2.304474930054516</c:v>
                </c:pt>
                <c:pt idx="420">
                  <c:v>2.304474930054516</c:v>
                </c:pt>
                <c:pt idx="421">
                  <c:v>2.304474930054516</c:v>
                </c:pt>
                <c:pt idx="422">
                  <c:v>2.304474930054516</c:v>
                </c:pt>
                <c:pt idx="423">
                  <c:v>2.374857541916541</c:v>
                </c:pt>
                <c:pt idx="424">
                  <c:v>2.327794688144698</c:v>
                </c:pt>
                <c:pt idx="425">
                  <c:v>2.374857541916541</c:v>
                </c:pt>
                <c:pt idx="426">
                  <c:v>2.3512554643944368</c:v>
                </c:pt>
                <c:pt idx="427">
                  <c:v>2.374857541916541</c:v>
                </c:pt>
                <c:pt idx="428">
                  <c:v>2.3986012032577051</c:v>
                </c:pt>
                <c:pt idx="429">
                  <c:v>2.374857541916541</c:v>
                </c:pt>
                <c:pt idx="430">
                  <c:v>2.3512554643944368</c:v>
                </c:pt>
                <c:pt idx="431">
                  <c:v>2.374857541916541</c:v>
                </c:pt>
                <c:pt idx="432">
                  <c:v>2.374857541916541</c:v>
                </c:pt>
                <c:pt idx="433">
                  <c:v>2.374857541916541</c:v>
                </c:pt>
                <c:pt idx="434">
                  <c:v>2.446514404773668</c:v>
                </c:pt>
                <c:pt idx="435">
                  <c:v>2.446514404773668</c:v>
                </c:pt>
                <c:pt idx="436">
                  <c:v>2.494997318121253</c:v>
                </c:pt>
                <c:pt idx="437">
                  <c:v>2.5194531171789638</c:v>
                </c:pt>
                <c:pt idx="438">
                  <c:v>2.5936812329063721</c:v>
                </c:pt>
                <c:pt idx="439">
                  <c:v>2.669206261733196</c:v>
                </c:pt>
                <c:pt idx="440">
                  <c:v>2.7202804771659421</c:v>
                </c:pt>
                <c:pt idx="441">
                  <c:v>2.8505167421313602</c:v>
                </c:pt>
                <c:pt idx="442">
                  <c:v>2.9304185022539668</c:v>
                </c:pt>
                <c:pt idx="443">
                  <c:v>3.06654495876584</c:v>
                </c:pt>
                <c:pt idx="444">
                  <c:v>3.1781266839185651</c:v>
                </c:pt>
                <c:pt idx="445">
                  <c:v>3.3500069403225909</c:v>
                </c:pt>
                <c:pt idx="446">
                  <c:v>3.4676236132196601</c:v>
                </c:pt>
                <c:pt idx="447">
                  <c:v>3.648635390469829</c:v>
                </c:pt>
                <c:pt idx="448">
                  <c:v>3.835201235494329</c:v>
                </c:pt>
                <c:pt idx="449">
                  <c:v>3.9949556461504749</c:v>
                </c:pt>
                <c:pt idx="450">
                  <c:v>4.1586376480478284</c:v>
                </c:pt>
                <c:pt idx="451">
                  <c:v>4.3944510560809347</c:v>
                </c:pt>
                <c:pt idx="452">
                  <c:v>4.5676880139974712</c:v>
                </c:pt>
                <c:pt idx="453">
                  <c:v>4.8170042204611834</c:v>
                </c:pt>
                <c:pt idx="454">
                  <c:v>4.9999751497612337</c:v>
                </c:pt>
                <c:pt idx="455">
                  <c:v>5.1493081103403071</c:v>
                </c:pt>
                <c:pt idx="456">
                  <c:v>5.3782709418251589</c:v>
                </c:pt>
                <c:pt idx="457">
                  <c:v>5.5342442254223574</c:v>
                </c:pt>
                <c:pt idx="458">
                  <c:v>5.7329855487197756</c:v>
                </c:pt>
                <c:pt idx="459">
                  <c:v>5.8950169064219828</c:v>
                </c:pt>
                <c:pt idx="460">
                  <c:v>6.0597653423086992</c:v>
                </c:pt>
                <c:pt idx="461">
                  <c:v>6.1851187903796836</c:v>
                </c:pt>
                <c:pt idx="462">
                  <c:v>6.312015351594348</c:v>
                </c:pt>
                <c:pt idx="463">
                  <c:v>6.3974734466973624</c:v>
                </c:pt>
                <c:pt idx="464">
                  <c:v>6.4836220163624469</c:v>
                </c:pt>
                <c:pt idx="465">
                  <c:v>6.5269558073669716</c:v>
                </c:pt>
                <c:pt idx="466">
                  <c:v>6.5704629102479144</c:v>
                </c:pt>
                <c:pt idx="467">
                  <c:v>6.7462290447097502</c:v>
                </c:pt>
                <c:pt idx="468">
                  <c:v>6.9698637925202114</c:v>
                </c:pt>
                <c:pt idx="469">
                  <c:v>7.1978885916900079</c:v>
                </c:pt>
                <c:pt idx="470">
                  <c:v>7.61948655812974</c:v>
                </c:pt>
                <c:pt idx="471">
                  <c:v>8.0555639666802659</c:v>
                </c:pt>
                <c:pt idx="472">
                  <c:v>8.7113441497896265</c:v>
                </c:pt>
                <c:pt idx="473">
                  <c:v>9.5611058414136672</c:v>
                </c:pt>
                <c:pt idx="474">
                  <c:v>10.40123187510622</c:v>
                </c:pt>
                <c:pt idx="475">
                  <c:v>11.284161065300379</c:v>
                </c:pt>
                <c:pt idx="476">
                  <c:v>12.273922955271789</c:v>
                </c:pt>
                <c:pt idx="477">
                  <c:v>13.31402482082558</c:v>
                </c:pt>
                <c:pt idx="478">
                  <c:v>14.405292374357369</c:v>
                </c:pt>
                <c:pt idx="479">
                  <c:v>15.330183346359039</c:v>
                </c:pt>
                <c:pt idx="480">
                  <c:v>15.99081973526226</c:v>
                </c:pt>
                <c:pt idx="481">
                  <c:v>16.365087444784599</c:v>
                </c:pt>
                <c:pt idx="482">
                  <c:v>16.516251218597279</c:v>
                </c:pt>
                <c:pt idx="483">
                  <c:v>16.97475683709439</c:v>
                </c:pt>
                <c:pt idx="484">
                  <c:v>16.821084385437601</c:v>
                </c:pt>
                <c:pt idx="485">
                  <c:v>16.289818089824639</c:v>
                </c:pt>
                <c:pt idx="486">
                  <c:v>15.475547345174499</c:v>
                </c:pt>
                <c:pt idx="487">
                  <c:v>15.475547345174499</c:v>
                </c:pt>
                <c:pt idx="488">
                  <c:v>15.18564169543966</c:v>
                </c:pt>
                <c:pt idx="489">
                  <c:v>14.89901920794788</c:v>
                </c:pt>
                <c:pt idx="490">
                  <c:v>14.61566739433855</c:v>
                </c:pt>
                <c:pt idx="491">
                  <c:v>14.26605790971127</c:v>
                </c:pt>
                <c:pt idx="492">
                  <c:v>14.058725595431619</c:v>
                </c:pt>
                <c:pt idx="493">
                  <c:v>13.92151467024927</c:v>
                </c:pt>
                <c:pt idx="494">
                  <c:v>13.717210249383371</c:v>
                </c:pt>
                <c:pt idx="495">
                  <c:v>13.717210249383371</c:v>
                </c:pt>
                <c:pt idx="496">
                  <c:v>13.649511173264329</c:v>
                </c:pt>
                <c:pt idx="497">
                  <c:v>13.44761835338422</c:v>
                </c:pt>
                <c:pt idx="498">
                  <c:v>13.380721552069801</c:v>
                </c:pt>
                <c:pt idx="499">
                  <c:v>13.115133048009881</c:v>
                </c:pt>
                <c:pt idx="500">
                  <c:v>13.181230768946319</c:v>
                </c:pt>
                <c:pt idx="501">
                  <c:v>13.115133048009881</c:v>
                </c:pt>
                <c:pt idx="502">
                  <c:v>12.91803469917895</c:v>
                </c:pt>
                <c:pt idx="503">
                  <c:v>12.8527328513723</c:v>
                </c:pt>
                <c:pt idx="504">
                  <c:v>12.593508100770419</c:v>
                </c:pt>
                <c:pt idx="505">
                  <c:v>12.401165657872021</c:v>
                </c:pt>
                <c:pt idx="506">
                  <c:v>12.465082484264951</c:v>
                </c:pt>
                <c:pt idx="507">
                  <c:v>12.337445882512769</c:v>
                </c:pt>
                <c:pt idx="508">
                  <c:v>12.1474668324354</c:v>
                </c:pt>
                <c:pt idx="509">
                  <c:v>12.02179566184015</c:v>
                </c:pt>
                <c:pt idx="510">
                  <c:v>11.95925392410803</c:v>
                </c:pt>
                <c:pt idx="511">
                  <c:v>11.834757122866471</c:v>
                </c:pt>
                <c:pt idx="512">
                  <c:v>11.772801650353269</c:v>
                </c:pt>
                <c:pt idx="513">
                  <c:v>11.711041190218641</c:v>
                </c:pt>
                <c:pt idx="514">
                  <c:v>11.588104486713339</c:v>
                </c:pt>
                <c:pt idx="515">
                  <c:v>11.52692783261609</c:v>
                </c:pt>
                <c:pt idx="516">
                  <c:v>11.588104486713339</c:v>
                </c:pt>
                <c:pt idx="517">
                  <c:v>11.711041190218641</c:v>
                </c:pt>
                <c:pt idx="518">
                  <c:v>12.08453322995965</c:v>
                </c:pt>
                <c:pt idx="519">
                  <c:v>12.210596673024281</c:v>
                </c:pt>
                <c:pt idx="520">
                  <c:v>12.593508100770419</c:v>
                </c:pt>
                <c:pt idx="521">
                  <c:v>12.787629469198279</c:v>
                </c:pt>
                <c:pt idx="522">
                  <c:v>13.24752795980122</c:v>
                </c:pt>
                <c:pt idx="523">
                  <c:v>13.717210249383371</c:v>
                </c:pt>
                <c:pt idx="524">
                  <c:v>14.33557371838336</c:v>
                </c:pt>
                <c:pt idx="525">
                  <c:v>14.89901920794788</c:v>
                </c:pt>
                <c:pt idx="526">
                  <c:v>15.40276245510759</c:v>
                </c:pt>
                <c:pt idx="527">
                  <c:v>16.139903484019939</c:v>
                </c:pt>
                <c:pt idx="528">
                  <c:v>16.744562413087259</c:v>
                </c:pt>
                <c:pt idx="529">
                  <c:v>17.519229731123311</c:v>
                </c:pt>
                <c:pt idx="530">
                  <c:v>17.994153114203879</c:v>
                </c:pt>
                <c:pt idx="531">
                  <c:v>18.31501181878588</c:v>
                </c:pt>
                <c:pt idx="532">
                  <c:v>19.13209710857776</c:v>
                </c:pt>
                <c:pt idx="533">
                  <c:v>19.381404786056091</c:v>
                </c:pt>
                <c:pt idx="534">
                  <c:v>19.716832302591222</c:v>
                </c:pt>
                <c:pt idx="535">
                  <c:v>19.885842514519091</c:v>
                </c:pt>
                <c:pt idx="536">
                  <c:v>19.970672380731219</c:v>
                </c:pt>
                <c:pt idx="537">
                  <c:v>20.31216121602187</c:v>
                </c:pt>
                <c:pt idx="538">
                  <c:v>20.484209832279731</c:v>
                </c:pt>
                <c:pt idx="539">
                  <c:v>20.398076687773742</c:v>
                </c:pt>
                <c:pt idx="540">
                  <c:v>20.657129873478869</c:v>
                </c:pt>
                <c:pt idx="541">
                  <c:v>21.005590093470769</c:v>
                </c:pt>
                <c:pt idx="542">
                  <c:v>21.534852688538511</c:v>
                </c:pt>
                <c:pt idx="543">
                  <c:v>22.072036944514672</c:v>
                </c:pt>
                <c:pt idx="544">
                  <c:v>22.617181994151071</c:v>
                </c:pt>
                <c:pt idx="545">
                  <c:v>23.543553410535711</c:v>
                </c:pt>
                <c:pt idx="546">
                  <c:v>23.543553410535711</c:v>
                </c:pt>
                <c:pt idx="547">
                  <c:v>24.0151281793616</c:v>
                </c:pt>
                <c:pt idx="548">
                  <c:v>23.92036414356421</c:v>
                </c:pt>
                <c:pt idx="549">
                  <c:v>23.825824826764268</c:v>
                </c:pt>
                <c:pt idx="550">
                  <c:v>23.449911189205469</c:v>
                </c:pt>
                <c:pt idx="551">
                  <c:v>23.170326778770949</c:v>
                </c:pt>
                <c:pt idx="552">
                  <c:v>22.892751993156519</c:v>
                </c:pt>
                <c:pt idx="553">
                  <c:v>22.525769998033031</c:v>
                </c:pt>
                <c:pt idx="554">
                  <c:v>22.252865501491051</c:v>
                </c:pt>
                <c:pt idx="555">
                  <c:v>21.892092921742659</c:v>
                </c:pt>
                <c:pt idx="556">
                  <c:v>21.623832223311851</c:v>
                </c:pt>
                <c:pt idx="557">
                  <c:v>21.446093200338719</c:v>
                </c:pt>
                <c:pt idx="558">
                  <c:v>21.093252077187369</c:v>
                </c:pt>
                <c:pt idx="559">
                  <c:v>20.83092280592648</c:v>
                </c:pt>
                <c:pt idx="560">
                  <c:v>20.743917136748621</c:v>
                </c:pt>
                <c:pt idx="561">
                  <c:v>20.484209832279731</c:v>
                </c:pt>
                <c:pt idx="562">
                  <c:v>20.14098255592658</c:v>
                </c:pt>
                <c:pt idx="563">
                  <c:v>20.14098255592658</c:v>
                </c:pt>
                <c:pt idx="564">
                  <c:v>19.970672380731219</c:v>
                </c:pt>
                <c:pt idx="565">
                  <c:v>20.226463233349449</c:v>
                </c:pt>
                <c:pt idx="566">
                  <c:v>20.57056083305967</c:v>
                </c:pt>
                <c:pt idx="567">
                  <c:v>21.446093200338719</c:v>
                </c:pt>
                <c:pt idx="568">
                  <c:v>21.981954456733501</c:v>
                </c:pt>
                <c:pt idx="569">
                  <c:v>22.434580037283261</c:v>
                </c:pt>
                <c:pt idx="570">
                  <c:v>22.525769998033031</c:v>
                </c:pt>
                <c:pt idx="571">
                  <c:v>22.708816205554299</c:v>
                </c:pt>
                <c:pt idx="572">
                  <c:v>22.252865501491051</c:v>
                </c:pt>
                <c:pt idx="573">
                  <c:v>21.981954456733501</c:v>
                </c:pt>
                <c:pt idx="574">
                  <c:v>21.534852688538511</c:v>
                </c:pt>
                <c:pt idx="575">
                  <c:v>21.005590093470769</c:v>
                </c:pt>
                <c:pt idx="576">
                  <c:v>20.484209832279731</c:v>
                </c:pt>
                <c:pt idx="577">
                  <c:v>20.14098255592658</c:v>
                </c:pt>
                <c:pt idx="578">
                  <c:v>19.548686886455869</c:v>
                </c:pt>
                <c:pt idx="579">
                  <c:v>19.04942459951361</c:v>
                </c:pt>
                <c:pt idx="580">
                  <c:v>18.557892039435991</c:v>
                </c:pt>
                <c:pt idx="581">
                  <c:v>18.154157150853418</c:v>
                </c:pt>
                <c:pt idx="582">
                  <c:v>17.676690913098799</c:v>
                </c:pt>
                <c:pt idx="583">
                  <c:v>17.362613145362129</c:v>
                </c:pt>
                <c:pt idx="584">
                  <c:v>16.97475683709439</c:v>
                </c:pt>
                <c:pt idx="585">
                  <c:v>16.440565090449262</c:v>
                </c:pt>
                <c:pt idx="586">
                  <c:v>16.214756833613961</c:v>
                </c:pt>
                <c:pt idx="587">
                  <c:v>15.842565302927239</c:v>
                </c:pt>
                <c:pt idx="588">
                  <c:v>15.548538210674881</c:v>
                </c:pt>
                <c:pt idx="589">
                  <c:v>15.330183346359039</c:v>
                </c:pt>
                <c:pt idx="590">
                  <c:v>15.18564169543966</c:v>
                </c:pt>
                <c:pt idx="591">
                  <c:v>14.756935249293839</c:v>
                </c:pt>
                <c:pt idx="592">
                  <c:v>14.54533901570076</c:v>
                </c:pt>
                <c:pt idx="593">
                  <c:v>14.33557371838336</c:v>
                </c:pt>
                <c:pt idx="594">
                  <c:v>13.990019202930529</c:v>
                </c:pt>
                <c:pt idx="595">
                  <c:v>13.853211799311151</c:v>
                </c:pt>
                <c:pt idx="596">
                  <c:v>13.649511173264329</c:v>
                </c:pt>
                <c:pt idx="597">
                  <c:v>13.380721552069801</c:v>
                </c:pt>
                <c:pt idx="598">
                  <c:v>13.115133048009881</c:v>
                </c:pt>
                <c:pt idx="599">
                  <c:v>12.91803469917895</c:v>
                </c:pt>
                <c:pt idx="600">
                  <c:v>12.72272435118925</c:v>
                </c:pt>
                <c:pt idx="601">
                  <c:v>12.593508100770419</c:v>
                </c:pt>
                <c:pt idx="602">
                  <c:v>12.401165657872021</c:v>
                </c:pt>
                <c:pt idx="603">
                  <c:v>12.210596673024281</c:v>
                </c:pt>
                <c:pt idx="604">
                  <c:v>12.08453322995965</c:v>
                </c:pt>
                <c:pt idx="605">
                  <c:v>12.02179566184015</c:v>
                </c:pt>
                <c:pt idx="606">
                  <c:v>11.95925392410803</c:v>
                </c:pt>
                <c:pt idx="607">
                  <c:v>11.834757122866471</c:v>
                </c:pt>
                <c:pt idx="608">
                  <c:v>11.649475537423641</c:v>
                </c:pt>
                <c:pt idx="609">
                  <c:v>11.649475537423641</c:v>
                </c:pt>
                <c:pt idx="610">
                  <c:v>11.649475537423641</c:v>
                </c:pt>
                <c:pt idx="611">
                  <c:v>11.52692783261609</c:v>
                </c:pt>
                <c:pt idx="612">
                  <c:v>11.40515689128631</c:v>
                </c:pt>
                <c:pt idx="613">
                  <c:v>11.284161065300379</c:v>
                </c:pt>
                <c:pt idx="614">
                  <c:v>11.16393870301245</c:v>
                </c:pt>
                <c:pt idx="615">
                  <c:v>11.104117053650061</c:v>
                </c:pt>
                <c:pt idx="616">
                  <c:v>10.985051782335271</c:v>
                </c:pt>
                <c:pt idx="617">
                  <c:v>10.92580774525201</c:v>
                </c:pt>
                <c:pt idx="618">
                  <c:v>10.74922753279931</c:v>
                </c:pt>
                <c:pt idx="619">
                  <c:v>10.74922753279931</c:v>
                </c:pt>
                <c:pt idx="620">
                  <c:v>10.57437079074168</c:v>
                </c:pt>
                <c:pt idx="621">
                  <c:v>10.516467228509621</c:v>
                </c:pt>
                <c:pt idx="622">
                  <c:v>10.40123187510622</c:v>
                </c:pt>
                <c:pt idx="623">
                  <c:v>10.17304237215261</c:v>
                </c:pt>
                <c:pt idx="624">
                  <c:v>10.11646901942221</c:v>
                </c:pt>
                <c:pt idx="625">
                  <c:v>10.00388966452963</c:v>
                </c:pt>
                <c:pt idx="626">
                  <c:v>9.9478832394127714</c:v>
                </c:pt>
                <c:pt idx="627">
                  <c:v>9.8364358346715104</c:v>
                </c:pt>
                <c:pt idx="628">
                  <c:v>9.7809944306653005</c:v>
                </c:pt>
                <c:pt idx="629">
                  <c:v>9.7257409422482439</c:v>
                </c:pt>
                <c:pt idx="630">
                  <c:v>9.6157968607760953</c:v>
                </c:pt>
                <c:pt idx="631">
                  <c:v>9.5611058414136672</c:v>
                </c:pt>
                <c:pt idx="632">
                  <c:v>9.5066018850240646</c:v>
                </c:pt>
                <c:pt idx="633">
                  <c:v>9.398154305870543</c:v>
                </c:pt>
                <c:pt idx="634">
                  <c:v>9.2904524102765969</c:v>
                </c:pt>
                <c:pt idx="635">
                  <c:v>9.3442102548473169</c:v>
                </c:pt>
                <c:pt idx="636">
                  <c:v>9.2904524102765969</c:v>
                </c:pt>
                <c:pt idx="637">
                  <c:v>9.3442102548473169</c:v>
                </c:pt>
                <c:pt idx="638">
                  <c:v>9.3442102548473169</c:v>
                </c:pt>
                <c:pt idx="639">
                  <c:v>9.3442102548473169</c:v>
                </c:pt>
                <c:pt idx="640">
                  <c:v>9.2904524102765969</c:v>
                </c:pt>
                <c:pt idx="641">
                  <c:v>9.2904524102765969</c:v>
                </c:pt>
                <c:pt idx="642">
                  <c:v>9.183494481258867</c:v>
                </c:pt>
                <c:pt idx="643">
                  <c:v>9.183494481258867</c:v>
                </c:pt>
                <c:pt idx="644">
                  <c:v>9.0772787978622347</c:v>
                </c:pt>
                <c:pt idx="645">
                  <c:v>9.0244487593805065</c:v>
                </c:pt>
                <c:pt idx="646">
                  <c:v>9.130293966573511</c:v>
                </c:pt>
                <c:pt idx="647">
                  <c:v>9.0772787978622347</c:v>
                </c:pt>
                <c:pt idx="648">
                  <c:v>8.9718036351320976</c:v>
                </c:pt>
                <c:pt idx="649">
                  <c:v>8.9718036351320976</c:v>
                </c:pt>
                <c:pt idx="650">
                  <c:v>8.9193432088681668</c:v>
                </c:pt>
                <c:pt idx="651">
                  <c:v>8.9193432088681668</c:v>
                </c:pt>
                <c:pt idx="652">
                  <c:v>8.8149755840300585</c:v>
                </c:pt>
                <c:pt idx="653">
                  <c:v>8.763067951687189</c:v>
                </c:pt>
                <c:pt idx="654">
                  <c:v>8.7113441497896265</c:v>
                </c:pt>
                <c:pt idx="655">
                  <c:v>8.6598039608121056</c:v>
                </c:pt>
                <c:pt idx="656">
                  <c:v>8.6084471669713611</c:v>
                </c:pt>
                <c:pt idx="657">
                  <c:v>8.5572735502251973</c:v>
                </c:pt>
                <c:pt idx="658">
                  <c:v>8.5062828922715781</c:v>
                </c:pt>
                <c:pt idx="659">
                  <c:v>8.5572735502251973</c:v>
                </c:pt>
                <c:pt idx="660">
                  <c:v>8.5062828922715781</c:v>
                </c:pt>
                <c:pt idx="661">
                  <c:v>8.5572735502251973</c:v>
                </c:pt>
                <c:pt idx="662">
                  <c:v>8.6084471669713611</c:v>
                </c:pt>
                <c:pt idx="663">
                  <c:v>8.6084471669713611</c:v>
                </c:pt>
                <c:pt idx="664">
                  <c:v>8.6598039608121056</c:v>
                </c:pt>
                <c:pt idx="665">
                  <c:v>8.6598039608121056</c:v>
                </c:pt>
                <c:pt idx="666">
                  <c:v>8.6598039608121056</c:v>
                </c:pt>
                <c:pt idx="667">
                  <c:v>8.6084471669713611</c:v>
                </c:pt>
                <c:pt idx="668">
                  <c:v>8.6084471669713611</c:v>
                </c:pt>
                <c:pt idx="669">
                  <c:v>8.6084471669713611</c:v>
                </c:pt>
                <c:pt idx="670">
                  <c:v>8.6084471669713611</c:v>
                </c:pt>
                <c:pt idx="671">
                  <c:v>8.6084471669713611</c:v>
                </c:pt>
                <c:pt idx="672">
                  <c:v>8.6084471669713611</c:v>
                </c:pt>
                <c:pt idx="673">
                  <c:v>8.5572735502251973</c:v>
                </c:pt>
                <c:pt idx="674">
                  <c:v>8.5572735502251973</c:v>
                </c:pt>
                <c:pt idx="675">
                  <c:v>8.5572735502251973</c:v>
                </c:pt>
                <c:pt idx="676">
                  <c:v>8.5572735502251973</c:v>
                </c:pt>
                <c:pt idx="677">
                  <c:v>8.5572735502251973</c:v>
                </c:pt>
                <c:pt idx="678">
                  <c:v>8.5572735502251973</c:v>
                </c:pt>
                <c:pt idx="679">
                  <c:v>8.5062828922715781</c:v>
                </c:pt>
                <c:pt idx="680">
                  <c:v>8.5062828922715781</c:v>
                </c:pt>
                <c:pt idx="681">
                  <c:v>8.4554749745476681</c:v>
                </c:pt>
                <c:pt idx="682">
                  <c:v>8.3544064842281021</c:v>
                </c:pt>
                <c:pt idx="683">
                  <c:v>8.3544064842281021</c:v>
                </c:pt>
                <c:pt idx="684">
                  <c:v>8.3544064842281021</c:v>
                </c:pt>
                <c:pt idx="685">
                  <c:v>8.4048495782289159</c:v>
                </c:pt>
                <c:pt idx="686">
                  <c:v>8.4048495782289159</c:v>
                </c:pt>
                <c:pt idx="687">
                  <c:v>8.30414547319441</c:v>
                </c:pt>
                <c:pt idx="688">
                  <c:v>8.2540663255124418</c:v>
                </c:pt>
                <c:pt idx="689">
                  <c:v>8.2540663255124418</c:v>
                </c:pt>
                <c:pt idx="690">
                  <c:v>8.1544527404135145</c:v>
                </c:pt>
                <c:pt idx="691">
                  <c:v>8.1049178624342808</c:v>
                </c:pt>
                <c:pt idx="692">
                  <c:v>7.9573982377665509</c:v>
                </c:pt>
                <c:pt idx="693">
                  <c:v>8.006390832198738</c:v>
                </c:pt>
                <c:pt idx="694">
                  <c:v>8.006390832198738</c:v>
                </c:pt>
                <c:pt idx="695">
                  <c:v>7.9573982377665509</c:v>
                </c:pt>
                <c:pt idx="696">
                  <c:v>7.9085859618891599</c:v>
                </c:pt>
                <c:pt idx="697">
                  <c:v>7.9085859618891599</c:v>
                </c:pt>
                <c:pt idx="698">
                  <c:v>7.7151356044810298</c:v>
                </c:pt>
                <c:pt idx="699">
                  <c:v>7.7632288265480662</c:v>
                </c:pt>
                <c:pt idx="700">
                  <c:v>7.7632288265480662</c:v>
                </c:pt>
                <c:pt idx="701">
                  <c:v>7.7632288265480662</c:v>
                </c:pt>
                <c:pt idx="702">
                  <c:v>7.6672215893896674</c:v>
                </c:pt>
                <c:pt idx="703">
                  <c:v>7.61948655812974</c:v>
                </c:pt>
                <c:pt idx="704">
                  <c:v>7.5719302872784588</c:v>
                </c:pt>
                <c:pt idx="705">
                  <c:v>7.5719302872784588</c:v>
                </c:pt>
                <c:pt idx="706">
                  <c:v>7.5245525531334483</c:v>
                </c:pt>
                <c:pt idx="707">
                  <c:v>7.430331798748421</c:v>
                </c:pt>
                <c:pt idx="708">
                  <c:v>7.430331798748421</c:v>
                </c:pt>
                <c:pt idx="709">
                  <c:v>7.430331798748421</c:v>
                </c:pt>
                <c:pt idx="710">
                  <c:v>7.3834883296961697</c:v>
                </c:pt>
                <c:pt idx="711">
                  <c:v>7.2903340837143951</c:v>
                </c:pt>
                <c:pt idx="712">
                  <c:v>7.3368224997235849</c:v>
                </c:pt>
                <c:pt idx="713">
                  <c:v>7.3834883296961697</c:v>
                </c:pt>
                <c:pt idx="714">
                  <c:v>7.3368224997235849</c:v>
                </c:pt>
                <c:pt idx="715">
                  <c:v>7.3368224997235849</c:v>
                </c:pt>
                <c:pt idx="716">
                  <c:v>7.2903340837143951</c:v>
                </c:pt>
                <c:pt idx="717">
                  <c:v>7.2903340837143951</c:v>
                </c:pt>
                <c:pt idx="718">
                  <c:v>7.1978885916900079</c:v>
                </c:pt>
                <c:pt idx="719">
                  <c:v>7.1519310640078579</c:v>
                </c:pt>
                <c:pt idx="720">
                  <c:v>7.106150046952993</c:v>
                </c:pt>
                <c:pt idx="721">
                  <c:v>7.0151166382043533</c:v>
                </c:pt>
                <c:pt idx="722">
                  <c:v>6.9698637925202114</c:v>
                </c:pt>
                <c:pt idx="723">
                  <c:v>6.9247865494803511</c:v>
                </c:pt>
                <c:pt idx="724">
                  <c:v>6.9247865494803511</c:v>
                </c:pt>
                <c:pt idx="725">
                  <c:v>6.8351579601162769</c:v>
                </c:pt>
                <c:pt idx="726">
                  <c:v>6.8351579601162769</c:v>
                </c:pt>
                <c:pt idx="727">
                  <c:v>6.7906061574420482</c:v>
                </c:pt>
                <c:pt idx="728">
                  <c:v>6.7020263929977268</c:v>
                </c:pt>
                <c:pt idx="729">
                  <c:v>6.7020263929977268</c:v>
                </c:pt>
                <c:pt idx="730">
                  <c:v>6.6579979730835426</c:v>
                </c:pt>
                <c:pt idx="731">
                  <c:v>6.6141435554427952</c:v>
                </c:pt>
                <c:pt idx="732">
                  <c:v>6.6141435554427952</c:v>
                </c:pt>
                <c:pt idx="733">
                  <c:v>6.6141435554427952</c:v>
                </c:pt>
                <c:pt idx="734">
                  <c:v>6.6141435554427952</c:v>
                </c:pt>
                <c:pt idx="735">
                  <c:v>6.5704629102479144</c:v>
                </c:pt>
                <c:pt idx="736">
                  <c:v>6.4836220163624469</c:v>
                </c:pt>
                <c:pt idx="737">
                  <c:v>6.4404613064900236</c:v>
                </c:pt>
                <c:pt idx="738">
                  <c:v>6.3974734466973624</c:v>
                </c:pt>
                <c:pt idx="739">
                  <c:v>6.3546582056228429</c:v>
                </c:pt>
                <c:pt idx="740">
                  <c:v>6.3546582056228429</c:v>
                </c:pt>
                <c:pt idx="741">
                  <c:v>6.3546582056228429</c:v>
                </c:pt>
                <c:pt idx="742">
                  <c:v>6.312015351594348</c:v>
                </c:pt>
                <c:pt idx="743">
                  <c:v>6.2695446526279817</c:v>
                </c:pt>
                <c:pt idx="744">
                  <c:v>6.2695446526279817</c:v>
                </c:pt>
                <c:pt idx="745">
                  <c:v>6.2272458764268341</c:v>
                </c:pt>
                <c:pt idx="746">
                  <c:v>6.1851187903796836</c:v>
                </c:pt>
                <c:pt idx="747">
                  <c:v>6.1851187903796836</c:v>
                </c:pt>
                <c:pt idx="748">
                  <c:v>6.1851187903796836</c:v>
                </c:pt>
                <c:pt idx="749">
                  <c:v>6.1013787567233564</c:v>
                </c:pt>
                <c:pt idx="750">
                  <c:v>6.0183226844344864</c:v>
                </c:pt>
                <c:pt idx="751">
                  <c:v>5.9770505488986529</c:v>
                </c:pt>
                <c:pt idx="752">
                  <c:v>5.9770505488986529</c:v>
                </c:pt>
                <c:pt idx="753">
                  <c:v>5.9770505488986529</c:v>
                </c:pt>
                <c:pt idx="754">
                  <c:v>5.9359487011770211</c:v>
                </c:pt>
                <c:pt idx="755">
                  <c:v>5.9359487011770211</c:v>
                </c:pt>
                <c:pt idx="756">
                  <c:v>5.8950169064219828</c:v>
                </c:pt>
                <c:pt idx="757">
                  <c:v>5.8950169064219828</c:v>
                </c:pt>
                <c:pt idx="758">
                  <c:v>5.8950169064219828</c:v>
                </c:pt>
                <c:pt idx="759">
                  <c:v>5.8542549294611446</c:v>
                </c:pt>
                <c:pt idx="760">
                  <c:v>5.8542549294611446</c:v>
                </c:pt>
                <c:pt idx="761">
                  <c:v>5.8136625347959843</c:v>
                </c:pt>
                <c:pt idx="762">
                  <c:v>5.7732394866004864</c:v>
                </c:pt>
                <c:pt idx="763">
                  <c:v>5.7329855487197756</c:v>
                </c:pt>
                <c:pt idx="764">
                  <c:v>5.7329855487197756</c:v>
                </c:pt>
                <c:pt idx="765">
                  <c:v>5.6929004846687317</c:v>
                </c:pt>
                <c:pt idx="766">
                  <c:v>5.6929004846687317</c:v>
                </c:pt>
                <c:pt idx="767">
                  <c:v>5.6529840576306087</c:v>
                </c:pt>
                <c:pt idx="768">
                  <c:v>5.6132360304556252</c:v>
                </c:pt>
                <c:pt idx="769">
                  <c:v>5.6132360304556252</c:v>
                </c:pt>
                <c:pt idx="770">
                  <c:v>5.6132360304556252</c:v>
                </c:pt>
                <c:pt idx="771">
                  <c:v>5.6132360304556252</c:v>
                </c:pt>
                <c:pt idx="772">
                  <c:v>5.6132360304556252</c:v>
                </c:pt>
                <c:pt idx="773">
                  <c:v>5.6132360304556252</c:v>
                </c:pt>
                <c:pt idx="774">
                  <c:v>5.5736561656595676</c:v>
                </c:pt>
                <c:pt idx="775">
                  <c:v>5.5736561656595676</c:v>
                </c:pt>
                <c:pt idx="776">
                  <c:v>5.5736561656595676</c:v>
                </c:pt>
                <c:pt idx="777">
                  <c:v>5.5342442254223574</c:v>
                </c:pt>
                <c:pt idx="778">
                  <c:v>5.5342442254223574</c:v>
                </c:pt>
                <c:pt idx="779">
                  <c:v>5.4949999715866316</c:v>
                </c:pt>
                <c:pt idx="780">
                  <c:v>5.4949999715866316</c:v>
                </c:pt>
                <c:pt idx="781">
                  <c:v>5.5342442254223574</c:v>
                </c:pt>
                <c:pt idx="782">
                  <c:v>5.4949999715866316</c:v>
                </c:pt>
                <c:pt idx="783">
                  <c:v>5.5736561656595676</c:v>
                </c:pt>
                <c:pt idx="784">
                  <c:v>5.5342442254223574</c:v>
                </c:pt>
                <c:pt idx="785">
                  <c:v>5.4949999715866316</c:v>
                </c:pt>
                <c:pt idx="786">
                  <c:v>5.4949999715866316</c:v>
                </c:pt>
                <c:pt idx="787">
                  <c:v>5.4949999715866316</c:v>
                </c:pt>
                <c:pt idx="788">
                  <c:v>5.4559231656563059</c:v>
                </c:pt>
                <c:pt idx="789">
                  <c:v>5.417013568795114</c:v>
                </c:pt>
                <c:pt idx="790">
                  <c:v>5.3782709418251589</c:v>
                </c:pt>
                <c:pt idx="791">
                  <c:v>5.3396950452254357</c:v>
                </c:pt>
                <c:pt idx="792">
                  <c:v>5.3396950452254357</c:v>
                </c:pt>
                <c:pt idx="793">
                  <c:v>5.3396950452254357</c:v>
                </c:pt>
                <c:pt idx="794">
                  <c:v>5.3012856391303549</c:v>
                </c:pt>
                <c:pt idx="795">
                  <c:v>5.2630424833282481</c:v>
                </c:pt>
                <c:pt idx="796">
                  <c:v>5.2630424833282481</c:v>
                </c:pt>
                <c:pt idx="797">
                  <c:v>5.224965337259869</c:v>
                </c:pt>
                <c:pt idx="798">
                  <c:v>5.224965337259869</c:v>
                </c:pt>
                <c:pt idx="799">
                  <c:v>5.1870539600168737</c:v>
                </c:pt>
                <c:pt idx="800">
                  <c:v>5.1870539600168737</c:v>
                </c:pt>
                <c:pt idx="801">
                  <c:v>5.1870539600168737</c:v>
                </c:pt>
                <c:pt idx="802">
                  <c:v>5.1493081103403071</c:v>
                </c:pt>
                <c:pt idx="803">
                  <c:v>5.1117275466190542</c:v>
                </c:pt>
                <c:pt idx="804">
                  <c:v>5.1493081103403071</c:v>
                </c:pt>
                <c:pt idx="805">
                  <c:v>5.1117275466190542</c:v>
                </c:pt>
                <c:pt idx="806">
                  <c:v>5.1117275466190542</c:v>
                </c:pt>
                <c:pt idx="807">
                  <c:v>5.1117275466190542</c:v>
                </c:pt>
                <c:pt idx="808">
                  <c:v>5.0743120268883093</c:v>
                </c:pt>
                <c:pt idx="809">
                  <c:v>5.0370613088279992</c:v>
                </c:pt>
                <c:pt idx="810">
                  <c:v>4.9999751497612337</c:v>
                </c:pt>
                <c:pt idx="811">
                  <c:v>4.9630533066527089</c:v>
                </c:pt>
                <c:pt idx="812">
                  <c:v>4.9630533066527089</c:v>
                </c:pt>
                <c:pt idx="813">
                  <c:v>4.8532712373139137</c:v>
                </c:pt>
                <c:pt idx="814">
                  <c:v>4.8170042204611834</c:v>
                </c:pt>
                <c:pt idx="815">
                  <c:v>4.8170042204611834</c:v>
                </c:pt>
                <c:pt idx="816">
                  <c:v>4.8532712373139137</c:v>
                </c:pt>
                <c:pt idx="817">
                  <c:v>4.8170042204611834</c:v>
                </c:pt>
                <c:pt idx="818">
                  <c:v>4.8170042204611834</c:v>
                </c:pt>
                <c:pt idx="819">
                  <c:v>4.7809002989579081</c:v>
                </c:pt>
                <c:pt idx="820">
                  <c:v>4.7449592275844736</c:v>
                </c:pt>
                <c:pt idx="821">
                  <c:v>4.7449592275844736</c:v>
                </c:pt>
                <c:pt idx="822">
                  <c:v>4.7091807607514582</c:v>
                </c:pt>
                <c:pt idx="823">
                  <c:v>4.6381106564898653</c:v>
                </c:pt>
                <c:pt idx="824">
                  <c:v>4.6028185260182273</c:v>
                </c:pt>
                <c:pt idx="825">
                  <c:v>4.6381106564898653</c:v>
                </c:pt>
                <c:pt idx="826">
                  <c:v>4.6381106564898653</c:v>
                </c:pt>
                <c:pt idx="827">
                  <c:v>4.6028185260182273</c:v>
                </c:pt>
                <c:pt idx="828">
                  <c:v>4.6381106564898653</c:v>
                </c:pt>
                <c:pt idx="829">
                  <c:v>4.6381106564898653</c:v>
                </c:pt>
                <c:pt idx="830">
                  <c:v>4.6028185260182273</c:v>
                </c:pt>
                <c:pt idx="831">
                  <c:v>4.6028185260182273</c:v>
                </c:pt>
                <c:pt idx="832">
                  <c:v>4.5676880139974712</c:v>
                </c:pt>
                <c:pt idx="833">
                  <c:v>4.5676880139974712</c:v>
                </c:pt>
                <c:pt idx="834">
                  <c:v>4.5327188729636969</c:v>
                </c:pt>
                <c:pt idx="835">
                  <c:v>4.4979108550729316</c:v>
                </c:pt>
                <c:pt idx="836">
                  <c:v>4.3602850446592996</c:v>
                </c:pt>
                <c:pt idx="837">
                  <c:v>4.292432406134612</c:v>
                </c:pt>
                <c:pt idx="838">
                  <c:v>4.2587452783153559</c:v>
                </c:pt>
                <c:pt idx="839">
                  <c:v>4.2252172769910681</c:v>
                </c:pt>
                <c:pt idx="840">
                  <c:v>4.1586376480478284</c:v>
                </c:pt>
                <c:pt idx="841">
                  <c:v>4.1255855165415198</c:v>
                </c:pt>
                <c:pt idx="842">
                  <c:v>4.1255855165415198</c:v>
                </c:pt>
                <c:pt idx="843">
                  <c:v>4.1255855165415198</c:v>
                </c:pt>
                <c:pt idx="844">
                  <c:v>4.1586376480478284</c:v>
                </c:pt>
                <c:pt idx="845">
                  <c:v>4.1255855165415198</c:v>
                </c:pt>
                <c:pt idx="846">
                  <c:v>4.1586376480478284</c:v>
                </c:pt>
                <c:pt idx="847">
                  <c:v>4.1255855165415198</c:v>
                </c:pt>
                <c:pt idx="848">
                  <c:v>4.0926915037516558</c:v>
                </c:pt>
                <c:pt idx="849">
                  <c:v>4.0926915037516558</c:v>
                </c:pt>
                <c:pt idx="850">
                  <c:v>4.0926915037516558</c:v>
                </c:pt>
                <c:pt idx="851">
                  <c:v>4.0926915037516558</c:v>
                </c:pt>
                <c:pt idx="852">
                  <c:v>4.1586376480478284</c:v>
                </c:pt>
                <c:pt idx="853">
                  <c:v>4.1586376480478284</c:v>
                </c:pt>
                <c:pt idx="854">
                  <c:v>4.1918481508164236</c:v>
                </c:pt>
                <c:pt idx="855">
                  <c:v>4.1918481508164236</c:v>
                </c:pt>
                <c:pt idx="856">
                  <c:v>4.1586376480478284</c:v>
                </c:pt>
                <c:pt idx="857">
                  <c:v>4.1586376480478284</c:v>
                </c:pt>
                <c:pt idx="858">
                  <c:v>4.0599553567283859</c:v>
                </c:pt>
                <c:pt idx="859">
                  <c:v>4.0273768221158992</c:v>
                </c:pt>
                <c:pt idx="860">
                  <c:v>4.0273768221158992</c:v>
                </c:pt>
                <c:pt idx="861">
                  <c:v>3.9626915746584932</c:v>
                </c:pt>
                <c:pt idx="862">
                  <c:v>3.9626915746584932</c:v>
                </c:pt>
                <c:pt idx="863">
                  <c:v>3.9305843530544511</c:v>
                </c:pt>
                <c:pt idx="864">
                  <c:v>3.8037188592786322</c:v>
                </c:pt>
                <c:pt idx="865">
                  <c:v>3.7102041260743639</c:v>
                </c:pt>
                <c:pt idx="866">
                  <c:v>3.7412205618813839</c:v>
                </c:pt>
                <c:pt idx="867">
                  <c:v>3.7412205618813839</c:v>
                </c:pt>
                <c:pt idx="868">
                  <c:v>3.6180825734698119</c:v>
                </c:pt>
                <c:pt idx="869">
                  <c:v>3.587683778146225</c:v>
                </c:pt>
                <c:pt idx="870">
                  <c:v>3.497408923138603</c:v>
                </c:pt>
                <c:pt idx="871">
                  <c:v>3.3791829482506648</c:v>
                </c:pt>
                <c:pt idx="872">
                  <c:v>3.2921096661300209</c:v>
                </c:pt>
                <c:pt idx="873">
                  <c:v>3.2633878719536669</c:v>
                </c:pt>
                <c:pt idx="874">
                  <c:v>3.206396646195329</c:v>
                </c:pt>
                <c:pt idx="875">
                  <c:v>3.1500068007985802</c:v>
                </c:pt>
                <c:pt idx="876">
                  <c:v>3.206396646195329</c:v>
                </c:pt>
                <c:pt idx="877">
                  <c:v>3.2348169536799851</c:v>
                </c:pt>
                <c:pt idx="878">
                  <c:v>3.2921096661300209</c:v>
                </c:pt>
                <c:pt idx="879">
                  <c:v>3.2921096661300209</c:v>
                </c:pt>
                <c:pt idx="880">
                  <c:v>3.2921096661300209</c:v>
                </c:pt>
                <c:pt idx="881">
                  <c:v>3.2348169536799851</c:v>
                </c:pt>
                <c:pt idx="882">
                  <c:v>3.1500068007985802</c:v>
                </c:pt>
                <c:pt idx="883">
                  <c:v>3.0116492275458828</c:v>
                </c:pt>
                <c:pt idx="884">
                  <c:v>2.9304185022539668</c:v>
                </c:pt>
                <c:pt idx="885">
                  <c:v>2.824176882349132</c:v>
                </c:pt>
                <c:pt idx="886">
                  <c:v>2.7719366195426862</c:v>
                </c:pt>
                <c:pt idx="887">
                  <c:v>2.6438866888897441</c:v>
                </c:pt>
                <c:pt idx="888">
                  <c:v>2.5687947961647648</c:v>
                </c:pt>
                <c:pt idx="889">
                  <c:v>2.446514404773668</c:v>
                </c:pt>
                <c:pt idx="890">
                  <c:v>2.4224867304018889</c:v>
                </c:pt>
                <c:pt idx="891">
                  <c:v>2.3986012032577051</c:v>
                </c:pt>
                <c:pt idx="892">
                  <c:v>2.374857541916541</c:v>
                </c:pt>
                <c:pt idx="893">
                  <c:v>2.3512554643944368</c:v>
                </c:pt>
                <c:pt idx="894">
                  <c:v>2.2812959064415459</c:v>
                </c:pt>
                <c:pt idx="895">
                  <c:v>2.1899814629870362</c:v>
                </c:pt>
                <c:pt idx="896">
                  <c:v>2.0355334084003802</c:v>
                </c:pt>
                <c:pt idx="897">
                  <c:v>1.867252425031664</c:v>
                </c:pt>
                <c:pt idx="898">
                  <c:v>1.7467171618977479</c:v>
                </c:pt>
                <c:pt idx="899">
                  <c:v>1.8468276088008431</c:v>
                </c:pt>
                <c:pt idx="900">
                  <c:v>1.950304001644233</c:v>
                </c:pt>
                <c:pt idx="901">
                  <c:v>1.992645303085083</c:v>
                </c:pt>
                <c:pt idx="902">
                  <c:v>2.0789706513915451</c:v>
                </c:pt>
                <c:pt idx="903">
                  <c:v>2.1675018363477832</c:v>
                </c:pt>
                <c:pt idx="904">
                  <c:v>2.1899814629870362</c:v>
                </c:pt>
                <c:pt idx="905">
                  <c:v>2.2126003970267711</c:v>
                </c:pt>
                <c:pt idx="906">
                  <c:v>2.2126003970267711</c:v>
                </c:pt>
                <c:pt idx="907">
                  <c:v>2.2126003970267711</c:v>
                </c:pt>
                <c:pt idx="908">
                  <c:v>2.1229593559832538</c:v>
                </c:pt>
                <c:pt idx="909">
                  <c:v>2.05718324221117</c:v>
                </c:pt>
                <c:pt idx="910">
                  <c:v>1.950304001644233</c:v>
                </c:pt>
                <c:pt idx="911">
                  <c:v>1.9085071602726571</c:v>
                </c:pt>
                <c:pt idx="912">
                  <c:v>1.806381596626617</c:v>
                </c:pt>
                <c:pt idx="913">
                  <c:v>1.7270957100259929</c:v>
                </c:pt>
                <c:pt idx="914">
                  <c:v>1.6499353500442111</c:v>
                </c:pt>
                <c:pt idx="915">
                  <c:v>1.556444439324802</c:v>
                </c:pt>
                <c:pt idx="916">
                  <c:v>1.4662062580747091</c:v>
                </c:pt>
                <c:pt idx="917">
                  <c:v>1.3621596265685609</c:v>
                </c:pt>
                <c:pt idx="918">
                  <c:v>1.198849478511836</c:v>
                </c:pt>
                <c:pt idx="919">
                  <c:v>1.0191486157309531</c:v>
                </c:pt>
                <c:pt idx="920">
                  <c:v>0.8695581382007036</c:v>
                </c:pt>
                <c:pt idx="921">
                  <c:v>0.7107978797084098</c:v>
                </c:pt>
                <c:pt idx="922">
                  <c:v>0.76959222277017059</c:v>
                </c:pt>
                <c:pt idx="923">
                  <c:v>0.93578930659463289</c:v>
                </c:pt>
                <c:pt idx="924">
                  <c:v>1.0334582850549441</c:v>
                </c:pt>
                <c:pt idx="925">
                  <c:v>1.091899080845333</c:v>
                </c:pt>
                <c:pt idx="926">
                  <c:v>1.091899080845333</c:v>
                </c:pt>
                <c:pt idx="927">
                  <c:v>1.1522791474042771</c:v>
                </c:pt>
                <c:pt idx="928">
                  <c:v>1.1522791474042771</c:v>
                </c:pt>
                <c:pt idx="929">
                  <c:v>1.183202975118566</c:v>
                </c:pt>
                <c:pt idx="930">
                  <c:v>1.183202975118566</c:v>
                </c:pt>
                <c:pt idx="931">
                  <c:v>1.230513284588947</c:v>
                </c:pt>
                <c:pt idx="932">
                  <c:v>1.262673640147844</c:v>
                </c:pt>
                <c:pt idx="933">
                  <c:v>1.2789408272623719</c:v>
                </c:pt>
                <c:pt idx="934">
                  <c:v>1.2789408272623719</c:v>
                </c:pt>
                <c:pt idx="935">
                  <c:v>1.3621596265685609</c:v>
                </c:pt>
                <c:pt idx="936">
                  <c:v>1.37918218128035</c:v>
                </c:pt>
                <c:pt idx="937">
                  <c:v>1.448545558521785</c:v>
                </c:pt>
                <c:pt idx="938">
                  <c:v>1.4662062580747091</c:v>
                </c:pt>
                <c:pt idx="939">
                  <c:v>1.5199609919608661</c:v>
                </c:pt>
                <c:pt idx="940">
                  <c:v>1.5381378140875119</c:v>
                </c:pt>
                <c:pt idx="941">
                  <c:v>1.556444439324802</c:v>
                </c:pt>
                <c:pt idx="942">
                  <c:v>1.556444439324802</c:v>
                </c:pt>
                <c:pt idx="943">
                  <c:v>1.556444439324802</c:v>
                </c:pt>
                <c:pt idx="944">
                  <c:v>1.5748811751911811</c:v>
                </c:pt>
                <c:pt idx="945">
                  <c:v>1.5748811751911811</c:v>
                </c:pt>
                <c:pt idx="946">
                  <c:v>1.5748811751911811</c:v>
                </c:pt>
                <c:pt idx="947">
                  <c:v>1.5748811751911811</c:v>
                </c:pt>
                <c:pt idx="948">
                  <c:v>1.6499353500442111</c:v>
                </c:pt>
                <c:pt idx="949">
                  <c:v>1.688251043906916</c:v>
                </c:pt>
                <c:pt idx="950">
                  <c:v>1.688251043906916</c:v>
                </c:pt>
                <c:pt idx="951">
                  <c:v>1.688251043906916</c:v>
                </c:pt>
                <c:pt idx="952">
                  <c:v>1.688251043906916</c:v>
                </c:pt>
                <c:pt idx="953">
                  <c:v>1.688251043906916</c:v>
                </c:pt>
                <c:pt idx="954">
                  <c:v>1.707607104419484</c:v>
                </c:pt>
                <c:pt idx="955">
                  <c:v>1.707607104419484</c:v>
                </c:pt>
                <c:pt idx="956">
                  <c:v>1.7270957100259929</c:v>
                </c:pt>
                <c:pt idx="957">
                  <c:v>1.7270957100259929</c:v>
                </c:pt>
                <c:pt idx="958">
                  <c:v>1.7467171618977479</c:v>
                </c:pt>
                <c:pt idx="959">
                  <c:v>1.7467171618977479</c:v>
                </c:pt>
                <c:pt idx="960">
                  <c:v>1.7270957100259929</c:v>
                </c:pt>
                <c:pt idx="961">
                  <c:v>1.7270957100259929</c:v>
                </c:pt>
                <c:pt idx="962">
                  <c:v>1.7270957100259929</c:v>
                </c:pt>
                <c:pt idx="963">
                  <c:v>1.707607104419484</c:v>
                </c:pt>
                <c:pt idx="964">
                  <c:v>1.707607104419484</c:v>
                </c:pt>
                <c:pt idx="965">
                  <c:v>1.669027226631089</c:v>
                </c:pt>
                <c:pt idx="966">
                  <c:v>1.688251043906916</c:v>
                </c:pt>
                <c:pt idx="967">
                  <c:v>1.669027226631089</c:v>
                </c:pt>
                <c:pt idx="968">
                  <c:v>1.6499353500442111</c:v>
                </c:pt>
                <c:pt idx="969">
                  <c:v>1.630975110903125</c:v>
                </c:pt>
                <c:pt idx="970">
                  <c:v>1.5934483284799761</c:v>
                </c:pt>
                <c:pt idx="971">
                  <c:v>1.5934483284799761</c:v>
                </c:pt>
                <c:pt idx="972">
                  <c:v>1.5934483284799761</c:v>
                </c:pt>
                <c:pt idx="973">
                  <c:v>1.6121462052645059</c:v>
                </c:pt>
                <c:pt idx="974">
                  <c:v>1.630975110903125</c:v>
                </c:pt>
                <c:pt idx="975">
                  <c:v>1.6499353500442111</c:v>
                </c:pt>
                <c:pt idx="976">
                  <c:v>1.688251043906916</c:v>
                </c:pt>
                <c:pt idx="977">
                  <c:v>1.707607104419484</c:v>
                </c:pt>
                <c:pt idx="978">
                  <c:v>1.786359805720662</c:v>
                </c:pt>
                <c:pt idx="979">
                  <c:v>1.806381596626617</c:v>
                </c:pt>
                <c:pt idx="980">
                  <c:v>1.8468276088008431</c:v>
                </c:pt>
                <c:pt idx="981">
                  <c:v>1.8468276088008431</c:v>
                </c:pt>
                <c:pt idx="982">
                  <c:v>1.8878121769064511</c:v>
                </c:pt>
                <c:pt idx="983">
                  <c:v>1.8878121769064511</c:v>
                </c:pt>
                <c:pt idx="984">
                  <c:v>1.9085071602726571</c:v>
                </c:pt>
                <c:pt idx="985">
                  <c:v>1.9085071602726571</c:v>
                </c:pt>
                <c:pt idx="986">
                  <c:v>1.8878121769064511</c:v>
                </c:pt>
                <c:pt idx="987">
                  <c:v>1.8878121769064511</c:v>
                </c:pt>
                <c:pt idx="988">
                  <c:v>1.8878121769064511</c:v>
                </c:pt>
                <c:pt idx="989">
                  <c:v>1.867252425031664</c:v>
                </c:pt>
                <c:pt idx="990">
                  <c:v>1.8468276088008431</c:v>
                </c:pt>
                <c:pt idx="991">
                  <c:v>1.8265374317164631</c:v>
                </c:pt>
                <c:pt idx="992">
                  <c:v>1.806381596626617</c:v>
                </c:pt>
                <c:pt idx="993">
                  <c:v>1.806381596626617</c:v>
                </c:pt>
                <c:pt idx="994">
                  <c:v>1.806381596626617</c:v>
                </c:pt>
                <c:pt idx="995">
                  <c:v>1.8468276088008431</c:v>
                </c:pt>
                <c:pt idx="996">
                  <c:v>1.867252425031664</c:v>
                </c:pt>
                <c:pt idx="997">
                  <c:v>1.8878121769064511</c:v>
                </c:pt>
                <c:pt idx="998">
                  <c:v>1.950304001644233</c:v>
                </c:pt>
                <c:pt idx="999">
                  <c:v>1.950304001644233</c:v>
                </c:pt>
                <c:pt idx="1000">
                  <c:v>1.950304001644233</c:v>
                </c:pt>
                <c:pt idx="1001">
                  <c:v>1.9714064481322049</c:v>
                </c:pt>
                <c:pt idx="1002">
                  <c:v>1.9714064481322049</c:v>
                </c:pt>
                <c:pt idx="1003">
                  <c:v>1.950304001644233</c:v>
                </c:pt>
                <c:pt idx="1004">
                  <c:v>1.950304001644233</c:v>
                </c:pt>
                <c:pt idx="1005">
                  <c:v>1.950304001644233</c:v>
                </c:pt>
                <c:pt idx="1006">
                  <c:v>1.9293376703319101</c:v>
                </c:pt>
                <c:pt idx="1007">
                  <c:v>1.9085071602726571</c:v>
                </c:pt>
                <c:pt idx="1008">
                  <c:v>1.8878121769064511</c:v>
                </c:pt>
                <c:pt idx="1009">
                  <c:v>1.8878121769064511</c:v>
                </c:pt>
                <c:pt idx="1010">
                  <c:v>1.8878121769064511</c:v>
                </c:pt>
                <c:pt idx="1011">
                  <c:v>1.867252425031664</c:v>
                </c:pt>
                <c:pt idx="1012">
                  <c:v>1.867252425031664</c:v>
                </c:pt>
                <c:pt idx="1013">
                  <c:v>1.8468276088008431</c:v>
                </c:pt>
                <c:pt idx="1014">
                  <c:v>1.8468276088008431</c:v>
                </c:pt>
                <c:pt idx="1015">
                  <c:v>1.8468276088008431</c:v>
                </c:pt>
                <c:pt idx="1016">
                  <c:v>1.8468276088008431</c:v>
                </c:pt>
                <c:pt idx="1017">
                  <c:v>1.8468276088008431</c:v>
                </c:pt>
                <c:pt idx="1018">
                  <c:v>1.8468276088008431</c:v>
                </c:pt>
                <c:pt idx="1019">
                  <c:v>1.8468276088008431</c:v>
                </c:pt>
                <c:pt idx="1020">
                  <c:v>1.8468276088008431</c:v>
                </c:pt>
                <c:pt idx="1021">
                  <c:v>1.8878121769064511</c:v>
                </c:pt>
                <c:pt idx="1022">
                  <c:v>1.9085071602726571</c:v>
                </c:pt>
                <c:pt idx="1023">
                  <c:v>1.950304001644233</c:v>
                </c:pt>
                <c:pt idx="1024">
                  <c:v>1.9714064481322049</c:v>
                </c:pt>
                <c:pt idx="1025">
                  <c:v>2.0140208591628741</c:v>
                </c:pt>
                <c:pt idx="1026">
                  <c:v>2.0140208591628741</c:v>
                </c:pt>
                <c:pt idx="1027">
                  <c:v>2.0355334084003802</c:v>
                </c:pt>
                <c:pt idx="1028">
                  <c:v>2.05718324221117</c:v>
                </c:pt>
                <c:pt idx="1029">
                  <c:v>2.05718324221117</c:v>
                </c:pt>
                <c:pt idx="1030">
                  <c:v>2.0789706513915451</c:v>
                </c:pt>
                <c:pt idx="1031">
                  <c:v>2.05718324221117</c:v>
                </c:pt>
                <c:pt idx="1032">
                  <c:v>2.0789706513915451</c:v>
                </c:pt>
                <c:pt idx="1033">
                  <c:v>2.0789706513915451</c:v>
                </c:pt>
                <c:pt idx="1034">
                  <c:v>2.1008959261244309</c:v>
                </c:pt>
                <c:pt idx="1035">
                  <c:v>2.1008959261244309</c:v>
                </c:pt>
                <c:pt idx="1036">
                  <c:v>2.1008959261244309</c:v>
                </c:pt>
                <c:pt idx="1037">
                  <c:v>2.1229593559832538</c:v>
                </c:pt>
                <c:pt idx="1038">
                  <c:v>2.0789706513915451</c:v>
                </c:pt>
                <c:pt idx="1039">
                  <c:v>2.1008959261244309</c:v>
                </c:pt>
                <c:pt idx="1040">
                  <c:v>2.0789706513915451</c:v>
                </c:pt>
                <c:pt idx="1041">
                  <c:v>2.0789706513915451</c:v>
                </c:pt>
                <c:pt idx="1042">
                  <c:v>2.0789706513915451</c:v>
                </c:pt>
                <c:pt idx="1043">
                  <c:v>2.1008959261244309</c:v>
                </c:pt>
                <c:pt idx="1044">
                  <c:v>2.1451612299357539</c:v>
                </c:pt>
                <c:pt idx="1045">
                  <c:v>2.2126003970267711</c:v>
                </c:pt>
                <c:pt idx="1046">
                  <c:v>2.327794688144698</c:v>
                </c:pt>
                <c:pt idx="1047">
                  <c:v>2.3986012032577051</c:v>
                </c:pt>
                <c:pt idx="1048">
                  <c:v>2.3512554643944368</c:v>
                </c:pt>
                <c:pt idx="1049">
                  <c:v>2.327794688144698</c:v>
                </c:pt>
                <c:pt idx="1050">
                  <c:v>2.2812959064415459</c:v>
                </c:pt>
                <c:pt idx="1051">
                  <c:v>2.304474930054516</c:v>
                </c:pt>
                <c:pt idx="1052">
                  <c:v>2.304474930054516</c:v>
                </c:pt>
                <c:pt idx="1053">
                  <c:v>2.2582573330504632</c:v>
                </c:pt>
                <c:pt idx="1054">
                  <c:v>2.2582573330504632</c:v>
                </c:pt>
                <c:pt idx="1055">
                  <c:v>2.2582573330504632</c:v>
                </c:pt>
                <c:pt idx="1056">
                  <c:v>2.235358925049467</c:v>
                </c:pt>
                <c:pt idx="1057">
                  <c:v>2.2126003970267711</c:v>
                </c:pt>
                <c:pt idx="1058">
                  <c:v>2.2126003970267711</c:v>
                </c:pt>
                <c:pt idx="1059">
                  <c:v>2.1675018363477832</c:v>
                </c:pt>
                <c:pt idx="1060">
                  <c:v>2.1675018363477832</c:v>
                </c:pt>
                <c:pt idx="1061">
                  <c:v>2.1451612299357539</c:v>
                </c:pt>
                <c:pt idx="1062">
                  <c:v>2.0789706513915451</c:v>
                </c:pt>
                <c:pt idx="1063">
                  <c:v>2.0789706513915451</c:v>
                </c:pt>
                <c:pt idx="1064">
                  <c:v>2.05718324221117</c:v>
                </c:pt>
                <c:pt idx="1065">
                  <c:v>1.992645303085083</c:v>
                </c:pt>
                <c:pt idx="1066">
                  <c:v>1.992645303085083</c:v>
                </c:pt>
                <c:pt idx="1067">
                  <c:v>1.992645303085083</c:v>
                </c:pt>
                <c:pt idx="1068">
                  <c:v>2.05718324221117</c:v>
                </c:pt>
                <c:pt idx="1069">
                  <c:v>2.0789706513915451</c:v>
                </c:pt>
                <c:pt idx="1070">
                  <c:v>2.1451612299357539</c:v>
                </c:pt>
                <c:pt idx="1071">
                  <c:v>2.235358925049467</c:v>
                </c:pt>
                <c:pt idx="1072">
                  <c:v>2.304474930054516</c:v>
                </c:pt>
                <c:pt idx="1073">
                  <c:v>2.3512554643944368</c:v>
                </c:pt>
                <c:pt idx="1074">
                  <c:v>2.374857541916541</c:v>
                </c:pt>
                <c:pt idx="1075">
                  <c:v>2.3512554643944368</c:v>
                </c:pt>
                <c:pt idx="1076">
                  <c:v>2.327794688144698</c:v>
                </c:pt>
                <c:pt idx="1077">
                  <c:v>2.327794688144698</c:v>
                </c:pt>
                <c:pt idx="1078">
                  <c:v>2.304474930054516</c:v>
                </c:pt>
                <c:pt idx="1079">
                  <c:v>2.2812959064415459</c:v>
                </c:pt>
                <c:pt idx="1080">
                  <c:v>2.235358925049467</c:v>
                </c:pt>
                <c:pt idx="1081">
                  <c:v>2.1899814629870362</c:v>
                </c:pt>
                <c:pt idx="1082">
                  <c:v>2.1675018363477832</c:v>
                </c:pt>
                <c:pt idx="1083">
                  <c:v>2.1229593559832538</c:v>
                </c:pt>
                <c:pt idx="1084">
                  <c:v>2.1008959261244309</c:v>
                </c:pt>
                <c:pt idx="1085">
                  <c:v>2.0789706513915451</c:v>
                </c:pt>
                <c:pt idx="1086">
                  <c:v>2.05718324221117</c:v>
                </c:pt>
                <c:pt idx="1087">
                  <c:v>2.0355334084003802</c:v>
                </c:pt>
                <c:pt idx="1088">
                  <c:v>2.0140208591628741</c:v>
                </c:pt>
                <c:pt idx="1089">
                  <c:v>2.0140208591628741</c:v>
                </c:pt>
                <c:pt idx="1090">
                  <c:v>1.992645303085083</c:v>
                </c:pt>
                <c:pt idx="1091">
                  <c:v>1.992645303085083</c:v>
                </c:pt>
                <c:pt idx="1092">
                  <c:v>1.992645303085083</c:v>
                </c:pt>
                <c:pt idx="1093">
                  <c:v>1.992645303085083</c:v>
                </c:pt>
                <c:pt idx="1094">
                  <c:v>1.992645303085083</c:v>
                </c:pt>
                <c:pt idx="1095">
                  <c:v>1.992645303085083</c:v>
                </c:pt>
                <c:pt idx="1096">
                  <c:v>2.0140208591628741</c:v>
                </c:pt>
                <c:pt idx="1097">
                  <c:v>2.0140208591628741</c:v>
                </c:pt>
                <c:pt idx="1098">
                  <c:v>2.0140208591628741</c:v>
                </c:pt>
                <c:pt idx="1099">
                  <c:v>2.0140208591628741</c:v>
                </c:pt>
                <c:pt idx="1100">
                  <c:v>1.992645303085083</c:v>
                </c:pt>
                <c:pt idx="1101">
                  <c:v>1.992645303085083</c:v>
                </c:pt>
                <c:pt idx="1102">
                  <c:v>1.9714064481322049</c:v>
                </c:pt>
                <c:pt idx="1103">
                  <c:v>1.9714064481322049</c:v>
                </c:pt>
                <c:pt idx="1104">
                  <c:v>1.950304001644233</c:v>
                </c:pt>
                <c:pt idx="1105">
                  <c:v>1.9714064481322049</c:v>
                </c:pt>
                <c:pt idx="1106">
                  <c:v>1.950304001644233</c:v>
                </c:pt>
                <c:pt idx="1107">
                  <c:v>1.950304001644233</c:v>
                </c:pt>
                <c:pt idx="1108">
                  <c:v>1.9293376703319101</c:v>
                </c:pt>
                <c:pt idx="1109">
                  <c:v>1.950304001644233</c:v>
                </c:pt>
                <c:pt idx="1110">
                  <c:v>1.950304001644233</c:v>
                </c:pt>
                <c:pt idx="1111">
                  <c:v>1.950304001644233</c:v>
                </c:pt>
                <c:pt idx="1112">
                  <c:v>1.950304001644233</c:v>
                </c:pt>
                <c:pt idx="1113">
                  <c:v>1.950304001644233</c:v>
                </c:pt>
                <c:pt idx="1114">
                  <c:v>1.9714064481322049</c:v>
                </c:pt>
                <c:pt idx="1115">
                  <c:v>1.9714064481322049</c:v>
                </c:pt>
                <c:pt idx="1116">
                  <c:v>1.950304001644233</c:v>
                </c:pt>
                <c:pt idx="1117">
                  <c:v>1.992645303085083</c:v>
                </c:pt>
                <c:pt idx="1118">
                  <c:v>2.0355334084003802</c:v>
                </c:pt>
                <c:pt idx="1119">
                  <c:v>2.05718324221117</c:v>
                </c:pt>
                <c:pt idx="1120">
                  <c:v>2.1008959261244309</c:v>
                </c:pt>
                <c:pt idx="1121">
                  <c:v>2.1675018363477832</c:v>
                </c:pt>
                <c:pt idx="1122">
                  <c:v>2.2126003970267711</c:v>
                </c:pt>
                <c:pt idx="1123">
                  <c:v>2.2126003970267711</c:v>
                </c:pt>
                <c:pt idx="1124">
                  <c:v>2.1899814629870362</c:v>
                </c:pt>
                <c:pt idx="1125">
                  <c:v>2.1675018363477832</c:v>
                </c:pt>
                <c:pt idx="1126">
                  <c:v>2.1451612299357539</c:v>
                </c:pt>
                <c:pt idx="1127">
                  <c:v>2.1229593559832538</c:v>
                </c:pt>
                <c:pt idx="1128">
                  <c:v>2.1008959261244309</c:v>
                </c:pt>
                <c:pt idx="1129">
                  <c:v>2.05718324221117</c:v>
                </c:pt>
                <c:pt idx="1130">
                  <c:v>2.05718324221117</c:v>
                </c:pt>
                <c:pt idx="1131">
                  <c:v>2.0789706513915451</c:v>
                </c:pt>
                <c:pt idx="1132">
                  <c:v>2.1229593559832538</c:v>
                </c:pt>
                <c:pt idx="1133">
                  <c:v>2.1451612299357539</c:v>
                </c:pt>
                <c:pt idx="1134">
                  <c:v>2.2126003970267711</c:v>
                </c:pt>
                <c:pt idx="1135">
                  <c:v>2.235358925049467</c:v>
                </c:pt>
                <c:pt idx="1136">
                  <c:v>2.2812959064415459</c:v>
                </c:pt>
                <c:pt idx="1137">
                  <c:v>2.327794688144698</c:v>
                </c:pt>
                <c:pt idx="1138">
                  <c:v>2.3986012032577051</c:v>
                </c:pt>
                <c:pt idx="1139">
                  <c:v>2.47068450724155</c:v>
                </c:pt>
                <c:pt idx="1140">
                  <c:v>2.5936812329063721</c:v>
                </c:pt>
                <c:pt idx="1141">
                  <c:v>2.7202804771659421</c:v>
                </c:pt>
                <c:pt idx="1142">
                  <c:v>2.9304185022539668</c:v>
                </c:pt>
                <c:pt idx="1143">
                  <c:v>3.0942162054595879</c:v>
                </c:pt>
                <c:pt idx="1144">
                  <c:v>3.2348169536799851</c:v>
                </c:pt>
                <c:pt idx="1145">
                  <c:v>3.4085108879099399</c:v>
                </c:pt>
                <c:pt idx="1146">
                  <c:v>3.4085108879099399</c:v>
                </c:pt>
                <c:pt idx="1147">
                  <c:v>3.3500069403225909</c:v>
                </c:pt>
                <c:pt idx="1148">
                  <c:v>3.2633878719536669</c:v>
                </c:pt>
                <c:pt idx="1149">
                  <c:v>3.206396646195329</c:v>
                </c:pt>
                <c:pt idx="1150">
                  <c:v>3.1500068007985802</c:v>
                </c:pt>
                <c:pt idx="1151">
                  <c:v>3.0942162054595879</c:v>
                </c:pt>
                <c:pt idx="1152">
                  <c:v>3.0390227222742681</c:v>
                </c:pt>
                <c:pt idx="1153">
                  <c:v>2.984424205656353</c:v>
                </c:pt>
                <c:pt idx="1154">
                  <c:v>3.0116492275458828</c:v>
                </c:pt>
                <c:pt idx="1155">
                  <c:v>2.9036372804418611</c:v>
                </c:pt>
                <c:pt idx="1156">
                  <c:v>2.8505167421313602</c:v>
                </c:pt>
                <c:pt idx="1157">
                  <c:v>2.7719366195426862</c:v>
                </c:pt>
                <c:pt idx="1158">
                  <c:v>2.7202804771659421</c:v>
                </c:pt>
                <c:pt idx="1159">
                  <c:v>2.669206261733196</c:v>
                </c:pt>
                <c:pt idx="1160">
                  <c:v>2.6438866888897441</c:v>
                </c:pt>
                <c:pt idx="1161">
                  <c:v>2.5936812329063721</c:v>
                </c:pt>
                <c:pt idx="1162">
                  <c:v>2.5687947961647648</c:v>
                </c:pt>
                <c:pt idx="1163">
                  <c:v>2.544052183634554</c:v>
                </c:pt>
                <c:pt idx="1164">
                  <c:v>2.5194531171789638</c:v>
                </c:pt>
                <c:pt idx="1165">
                  <c:v>2.5687947961647648</c:v>
                </c:pt>
                <c:pt idx="1166">
                  <c:v>2.7202804771659421</c:v>
                </c:pt>
                <c:pt idx="1167">
                  <c:v>2.8505167421313602</c:v>
                </c:pt>
                <c:pt idx="1168">
                  <c:v>2.9573473871933649</c:v>
                </c:pt>
                <c:pt idx="1169">
                  <c:v>3.06654495876584</c:v>
                </c:pt>
                <c:pt idx="1170">
                  <c:v>3.1220367303117862</c:v>
                </c:pt>
                <c:pt idx="1171">
                  <c:v>3.1220367303117862</c:v>
                </c:pt>
                <c:pt idx="1172">
                  <c:v>3.1220367303117862</c:v>
                </c:pt>
                <c:pt idx="1173">
                  <c:v>3.06654495876584</c:v>
                </c:pt>
                <c:pt idx="1174">
                  <c:v>2.984424205656353</c:v>
                </c:pt>
                <c:pt idx="1175">
                  <c:v>2.9304185022539668</c:v>
                </c:pt>
                <c:pt idx="1176">
                  <c:v>2.9304185022539668</c:v>
                </c:pt>
                <c:pt idx="1177">
                  <c:v>2.8770034508647049</c:v>
                </c:pt>
                <c:pt idx="1178">
                  <c:v>2.824176882349132</c:v>
                </c:pt>
                <c:pt idx="1179">
                  <c:v>2.824176882349132</c:v>
                </c:pt>
                <c:pt idx="1180">
                  <c:v>2.8505167421313602</c:v>
                </c:pt>
                <c:pt idx="1181">
                  <c:v>2.7979835991209758</c:v>
                </c:pt>
                <c:pt idx="1182">
                  <c:v>2.8505167421313602</c:v>
                </c:pt>
                <c:pt idx="1183">
                  <c:v>2.824176882349132</c:v>
                </c:pt>
                <c:pt idx="1184">
                  <c:v>2.9304185022539668</c:v>
                </c:pt>
                <c:pt idx="1185">
                  <c:v>3.0390227222742681</c:v>
                </c:pt>
                <c:pt idx="1186">
                  <c:v>3.0116492275458828</c:v>
                </c:pt>
                <c:pt idx="1187">
                  <c:v>3.1781266839185651</c:v>
                </c:pt>
                <c:pt idx="1188">
                  <c:v>3.1781266839185651</c:v>
                </c:pt>
                <c:pt idx="1189">
                  <c:v>3.437991022113069</c:v>
                </c:pt>
                <c:pt idx="1190">
                  <c:v>3.437991022113069</c:v>
                </c:pt>
                <c:pt idx="1191">
                  <c:v>3.7723920537741789</c:v>
                </c:pt>
                <c:pt idx="1192">
                  <c:v>4.2587452783153559</c:v>
                </c:pt>
                <c:pt idx="1193">
                  <c:v>4.3944510560809347</c:v>
                </c:pt>
                <c:pt idx="1194">
                  <c:v>4.4979108550729316</c:v>
                </c:pt>
                <c:pt idx="1195">
                  <c:v>4.5676880139974712</c:v>
                </c:pt>
                <c:pt idx="1196">
                  <c:v>4.6735646524979506</c:v>
                </c:pt>
                <c:pt idx="1197">
                  <c:v>4.7091807607514582</c:v>
                </c:pt>
                <c:pt idx="1198">
                  <c:v>4.8170042204611834</c:v>
                </c:pt>
                <c:pt idx="1199">
                  <c:v>4.5676880139974712</c:v>
                </c:pt>
                <c:pt idx="1200">
                  <c:v>4.8170042204611834</c:v>
                </c:pt>
                <c:pt idx="1201">
                  <c:v>4.8897015943675664</c:v>
                </c:pt>
                <c:pt idx="1202">
                  <c:v>4.9630533066527089</c:v>
                </c:pt>
                <c:pt idx="1203">
                  <c:v>4.9262955361071228</c:v>
                </c:pt>
                <c:pt idx="1204">
                  <c:v>4.9630533066527089</c:v>
                </c:pt>
                <c:pt idx="1205">
                  <c:v>4.8897015943675664</c:v>
                </c:pt>
                <c:pt idx="1206">
                  <c:v>5.1870539600168737</c:v>
                </c:pt>
                <c:pt idx="1207">
                  <c:v>5.224965337259869</c:v>
                </c:pt>
                <c:pt idx="1208">
                  <c:v>5.6132360304556252</c:v>
                </c:pt>
                <c:pt idx="1209">
                  <c:v>5.7329855487197756</c:v>
                </c:pt>
                <c:pt idx="1210">
                  <c:v>6.1013787567233564</c:v>
                </c:pt>
                <c:pt idx="1211">
                  <c:v>6.312015351594348</c:v>
                </c:pt>
                <c:pt idx="1212">
                  <c:v>6.7462290447097502</c:v>
                </c:pt>
                <c:pt idx="1213">
                  <c:v>7.0605453139681087</c:v>
                </c:pt>
                <c:pt idx="1214">
                  <c:v>7.1978885916900079</c:v>
                </c:pt>
                <c:pt idx="1215">
                  <c:v>7.7632288265480662</c:v>
                </c:pt>
                <c:pt idx="1216">
                  <c:v>8.4554749745476681</c:v>
                </c:pt>
                <c:pt idx="1217">
                  <c:v>9.130293966573511</c:v>
                </c:pt>
                <c:pt idx="1218">
                  <c:v>10.17304237215261</c:v>
                </c:pt>
                <c:pt idx="1219">
                  <c:v>12.08453322995965</c:v>
                </c:pt>
                <c:pt idx="1220">
                  <c:v>13.92151467024927</c:v>
                </c:pt>
                <c:pt idx="1221">
                  <c:v>14.54533901570076</c:v>
                </c:pt>
                <c:pt idx="1222">
                  <c:v>14.12763404563502</c:v>
                </c:pt>
                <c:pt idx="1223">
                  <c:v>13.04923459653965</c:v>
                </c:pt>
                <c:pt idx="1224">
                  <c:v>12.273922955271789</c:v>
                </c:pt>
                <c:pt idx="1225">
                  <c:v>12.08453322995965</c:v>
                </c:pt>
                <c:pt idx="1226">
                  <c:v>12.337445882512769</c:v>
                </c:pt>
                <c:pt idx="1227">
                  <c:v>13.785110391844761</c:v>
                </c:pt>
                <c:pt idx="1228">
                  <c:v>16.516251218597279</c:v>
                </c:pt>
                <c:pt idx="1229">
                  <c:v>18.639279054211261</c:v>
                </c:pt>
                <c:pt idx="1230">
                  <c:v>18.80269461796604</c:v>
                </c:pt>
                <c:pt idx="1231">
                  <c:v>18.39575860898935</c:v>
                </c:pt>
                <c:pt idx="1232">
                  <c:v>17.20683964029795</c:v>
                </c:pt>
                <c:pt idx="1233">
                  <c:v>16.516251218597279</c:v>
                </c:pt>
                <c:pt idx="1234">
                  <c:v>16.289818089824639</c:v>
                </c:pt>
                <c:pt idx="1235">
                  <c:v>19.13209710857776</c:v>
                </c:pt>
                <c:pt idx="1236">
                  <c:v>24.205331118888321</c:v>
                </c:pt>
                <c:pt idx="1237">
                  <c:v>29.043738234068769</c:v>
                </c:pt>
                <c:pt idx="1238">
                  <c:v>29.685992875983569</c:v>
                </c:pt>
                <c:pt idx="1239">
                  <c:v>27.065238156957449</c:v>
                </c:pt>
                <c:pt idx="1240">
                  <c:v>25.463675547495338</c:v>
                </c:pt>
                <c:pt idx="1241">
                  <c:v>25.07241476922216</c:v>
                </c:pt>
                <c:pt idx="1242">
                  <c:v>24.588441438402992</c:v>
                </c:pt>
                <c:pt idx="1243">
                  <c:v>23.92036414356421</c:v>
                </c:pt>
                <c:pt idx="1244">
                  <c:v>22.985053928462971</c:v>
                </c:pt>
                <c:pt idx="1245">
                  <c:v>21.18113319751323</c:v>
                </c:pt>
                <c:pt idx="1246">
                  <c:v>19.632651587493619</c:v>
                </c:pt>
                <c:pt idx="1247">
                  <c:v>18.80269461796604</c:v>
                </c:pt>
                <c:pt idx="1248">
                  <c:v>17.20683964029795</c:v>
                </c:pt>
                <c:pt idx="1249">
                  <c:v>15.99081973526226</c:v>
                </c:pt>
                <c:pt idx="1250">
                  <c:v>15.18564169543966</c:v>
                </c:pt>
                <c:pt idx="1251">
                  <c:v>14.89901920794788</c:v>
                </c:pt>
                <c:pt idx="1252">
                  <c:v>14.54533901570076</c:v>
                </c:pt>
                <c:pt idx="1253">
                  <c:v>13.92151467024927</c:v>
                </c:pt>
                <c:pt idx="1254">
                  <c:v>13.181230768946319</c:v>
                </c:pt>
                <c:pt idx="1255">
                  <c:v>12.465082484264951</c:v>
                </c:pt>
                <c:pt idx="1256">
                  <c:v>11.896907812581761</c:v>
                </c:pt>
                <c:pt idx="1257">
                  <c:v>11.649475537423641</c:v>
                </c:pt>
                <c:pt idx="1258">
                  <c:v>11.40515689128631</c:v>
                </c:pt>
                <c:pt idx="1259">
                  <c:v>11.04448814924219</c:v>
                </c:pt>
                <c:pt idx="1260">
                  <c:v>10.807895828724019</c:v>
                </c:pt>
                <c:pt idx="1261">
                  <c:v>10.40123187510622</c:v>
                </c:pt>
                <c:pt idx="1262">
                  <c:v>10.17304237215261</c:v>
                </c:pt>
                <c:pt idx="1263">
                  <c:v>8.9718036351320976</c:v>
                </c:pt>
                <c:pt idx="1264">
                  <c:v>9.5066018850240646</c:v>
                </c:pt>
                <c:pt idx="1265">
                  <c:v>10.807895828724019</c:v>
                </c:pt>
                <c:pt idx="1266">
                  <c:v>10.74922753279931</c:v>
                </c:pt>
                <c:pt idx="1267">
                  <c:v>10.229805123315209</c:v>
                </c:pt>
                <c:pt idx="1268">
                  <c:v>9.7809944306653005</c:v>
                </c:pt>
                <c:pt idx="1269">
                  <c:v>9.4522847778452928</c:v>
                </c:pt>
                <c:pt idx="1270">
                  <c:v>9.183494481258867</c:v>
                </c:pt>
                <c:pt idx="1271">
                  <c:v>9.0772787978622347</c:v>
                </c:pt>
                <c:pt idx="1272">
                  <c:v>8.9718036351320976</c:v>
                </c:pt>
                <c:pt idx="1273">
                  <c:v>8.8670672640863888</c:v>
                </c:pt>
                <c:pt idx="1274">
                  <c:v>8.8670672640863888</c:v>
                </c:pt>
                <c:pt idx="1275">
                  <c:v>9.130293966573511</c:v>
                </c:pt>
                <c:pt idx="1276">
                  <c:v>9.398154305870543</c:v>
                </c:pt>
                <c:pt idx="1277">
                  <c:v>9.5611058414136672</c:v>
                </c:pt>
                <c:pt idx="1278">
                  <c:v>9.5066018850240646</c:v>
                </c:pt>
                <c:pt idx="1279">
                  <c:v>9.6157968607760953</c:v>
                </c:pt>
                <c:pt idx="1280">
                  <c:v>9.6706751566293399</c:v>
                </c:pt>
                <c:pt idx="1281">
                  <c:v>10.40123187510622</c:v>
                </c:pt>
                <c:pt idx="1282">
                  <c:v>11.896907812581761</c:v>
                </c:pt>
                <c:pt idx="1283">
                  <c:v>14.47521407455339</c:v>
                </c:pt>
                <c:pt idx="1284">
                  <c:v>20.657129873478869</c:v>
                </c:pt>
                <c:pt idx="1285">
                  <c:v>34.420333941568067</c:v>
                </c:pt>
                <c:pt idx="1286">
                  <c:v>44.903270130046792</c:v>
                </c:pt>
                <c:pt idx="1287">
                  <c:v>44.215888342894033</c:v>
                </c:pt>
                <c:pt idx="1288">
                  <c:v>36.457122272788077</c:v>
                </c:pt>
                <c:pt idx="1289">
                  <c:v>30.118853101290121</c:v>
                </c:pt>
                <c:pt idx="1290">
                  <c:v>25.759509754920089</c:v>
                </c:pt>
                <c:pt idx="1291">
                  <c:v>23.26329805201398</c:v>
                </c:pt>
                <c:pt idx="1292">
                  <c:v>21.80245215859637</c:v>
                </c:pt>
                <c:pt idx="1293">
                  <c:v>20.83092280592648</c:v>
                </c:pt>
                <c:pt idx="1294">
                  <c:v>19.885842514519091</c:v>
                </c:pt>
                <c:pt idx="1295">
                  <c:v>19.13209710857776</c:v>
                </c:pt>
                <c:pt idx="1296">
                  <c:v>18.31501181878588</c:v>
                </c:pt>
                <c:pt idx="1297">
                  <c:v>17.362613145362129</c:v>
                </c:pt>
                <c:pt idx="1298">
                  <c:v>16.821084385437601</c:v>
                </c:pt>
                <c:pt idx="1299">
                  <c:v>16.214756833613961</c:v>
                </c:pt>
                <c:pt idx="1300">
                  <c:v>15.695138643523171</c:v>
                </c:pt>
                <c:pt idx="1301">
                  <c:v>15.18564169543966</c:v>
                </c:pt>
                <c:pt idx="1302">
                  <c:v>14.61566739433855</c:v>
                </c:pt>
                <c:pt idx="1303">
                  <c:v>14.12763404563502</c:v>
                </c:pt>
                <c:pt idx="1304">
                  <c:v>13.785110391844761</c:v>
                </c:pt>
                <c:pt idx="1305">
                  <c:v>13.380721552069801</c:v>
                </c:pt>
                <c:pt idx="1306">
                  <c:v>13.04923459653965</c:v>
                </c:pt>
                <c:pt idx="1307">
                  <c:v>12.658017295672661</c:v>
                </c:pt>
                <c:pt idx="1308">
                  <c:v>12.529196564398219</c:v>
                </c:pt>
                <c:pt idx="1309">
                  <c:v>12.401165657872021</c:v>
                </c:pt>
                <c:pt idx="1310">
                  <c:v>12.08453322995965</c:v>
                </c:pt>
                <c:pt idx="1311">
                  <c:v>11.896907812581761</c:v>
                </c:pt>
                <c:pt idx="1312">
                  <c:v>11.772801650353269</c:v>
                </c:pt>
                <c:pt idx="1313">
                  <c:v>11.40515689128631</c:v>
                </c:pt>
                <c:pt idx="1314">
                  <c:v>11.22395330455983</c:v>
                </c:pt>
                <c:pt idx="1315">
                  <c:v>10.985051782335271</c:v>
                </c:pt>
                <c:pt idx="1316">
                  <c:v>10.343899664255011</c:v>
                </c:pt>
                <c:pt idx="1317">
                  <c:v>10.17304237215261</c:v>
                </c:pt>
                <c:pt idx="1318">
                  <c:v>10.343899664255011</c:v>
                </c:pt>
                <c:pt idx="1319">
                  <c:v>10.11646901942221</c:v>
                </c:pt>
                <c:pt idx="1320">
                  <c:v>9.8364358346715104</c:v>
                </c:pt>
                <c:pt idx="1321">
                  <c:v>9.7809944306653005</c:v>
                </c:pt>
                <c:pt idx="1322">
                  <c:v>9.5611058414136672</c:v>
                </c:pt>
                <c:pt idx="1323">
                  <c:v>9.398154305870543</c:v>
                </c:pt>
                <c:pt idx="1324">
                  <c:v>9.183494481258867</c:v>
                </c:pt>
                <c:pt idx="1325">
                  <c:v>8.9718036351320976</c:v>
                </c:pt>
                <c:pt idx="1326">
                  <c:v>8.8149755840300585</c:v>
                </c:pt>
                <c:pt idx="1327">
                  <c:v>8.7113441497896265</c:v>
                </c:pt>
                <c:pt idx="1328">
                  <c:v>8.6084471669713611</c:v>
                </c:pt>
                <c:pt idx="1329">
                  <c:v>8.4554749745476681</c:v>
                </c:pt>
                <c:pt idx="1330">
                  <c:v>8.4048495782289159</c:v>
                </c:pt>
                <c:pt idx="1331">
                  <c:v>8.4554749745476681</c:v>
                </c:pt>
                <c:pt idx="1332">
                  <c:v>8.5572735502251973</c:v>
                </c:pt>
                <c:pt idx="1333">
                  <c:v>8.6598039608121056</c:v>
                </c:pt>
                <c:pt idx="1334">
                  <c:v>8.6084471669713611</c:v>
                </c:pt>
                <c:pt idx="1335">
                  <c:v>8.6084471669713611</c:v>
                </c:pt>
                <c:pt idx="1336">
                  <c:v>8.4048495782289159</c:v>
                </c:pt>
                <c:pt idx="1337">
                  <c:v>8.0555639666802659</c:v>
                </c:pt>
                <c:pt idx="1338">
                  <c:v>7.8599537827996047</c:v>
                </c:pt>
                <c:pt idx="1339">
                  <c:v>7.5719302872784588</c:v>
                </c:pt>
                <c:pt idx="1340">
                  <c:v>7.3834883296961697</c:v>
                </c:pt>
                <c:pt idx="1341">
                  <c:v>7.61948655812974</c:v>
                </c:pt>
                <c:pt idx="1342">
                  <c:v>7.5245525531334483</c:v>
                </c:pt>
                <c:pt idx="1343">
                  <c:v>7.430331798748421</c:v>
                </c:pt>
                <c:pt idx="1344">
                  <c:v>7.430331798748421</c:v>
                </c:pt>
                <c:pt idx="1345">
                  <c:v>7.3368224997235849</c:v>
                </c:pt>
                <c:pt idx="1346">
                  <c:v>7.2903340837143951</c:v>
                </c:pt>
                <c:pt idx="1347">
                  <c:v>7.3368224997235849</c:v>
                </c:pt>
                <c:pt idx="1348">
                  <c:v>7.1519310640078579</c:v>
                </c:pt>
                <c:pt idx="1349">
                  <c:v>7.2903340837143951</c:v>
                </c:pt>
                <c:pt idx="1350">
                  <c:v>7.24402285626633</c:v>
                </c:pt>
                <c:pt idx="1351">
                  <c:v>7.3368224997235849</c:v>
                </c:pt>
                <c:pt idx="1352">
                  <c:v>7.430331798748421</c:v>
                </c:pt>
                <c:pt idx="1353">
                  <c:v>7.5245525531334483</c:v>
                </c:pt>
                <c:pt idx="1354">
                  <c:v>7.5245525531334483</c:v>
                </c:pt>
                <c:pt idx="1355">
                  <c:v>7.61948655812974</c:v>
                </c:pt>
                <c:pt idx="1356">
                  <c:v>7.7151356044810298</c:v>
                </c:pt>
                <c:pt idx="1357">
                  <c:v>7.6672215893896674</c:v>
                </c:pt>
                <c:pt idx="1358">
                  <c:v>7.9085859618891599</c:v>
                </c:pt>
                <c:pt idx="1359">
                  <c:v>8.2041688213012804</c:v>
                </c:pt>
                <c:pt idx="1360">
                  <c:v>8.5062828922715781</c:v>
                </c:pt>
                <c:pt idx="1361">
                  <c:v>8.9718036351320976</c:v>
                </c:pt>
                <c:pt idx="1362">
                  <c:v>9.183494481258867</c:v>
                </c:pt>
                <c:pt idx="1363">
                  <c:v>9.2904524102765969</c:v>
                </c:pt>
                <c:pt idx="1364">
                  <c:v>9.2368805574119843</c:v>
                </c:pt>
                <c:pt idx="1365">
                  <c:v>8.9718036351320976</c:v>
                </c:pt>
                <c:pt idx="1366">
                  <c:v>8.9193432088681668</c:v>
                </c:pt>
                <c:pt idx="1367">
                  <c:v>8.8670672640863888</c:v>
                </c:pt>
                <c:pt idx="1368">
                  <c:v>8.9193432088681668</c:v>
                </c:pt>
                <c:pt idx="1369">
                  <c:v>8.9193432088681668</c:v>
                </c:pt>
                <c:pt idx="1370">
                  <c:v>8.8670672640863888</c:v>
                </c:pt>
                <c:pt idx="1371">
                  <c:v>8.6598039608121056</c:v>
                </c:pt>
                <c:pt idx="1372">
                  <c:v>8.30414547319441</c:v>
                </c:pt>
                <c:pt idx="1373">
                  <c:v>7.9573982377665509</c:v>
                </c:pt>
                <c:pt idx="1374">
                  <c:v>7.7151356044810298</c:v>
                </c:pt>
                <c:pt idx="1375">
                  <c:v>7.4773531317116779</c:v>
                </c:pt>
                <c:pt idx="1376">
                  <c:v>7.2903340837143951</c:v>
                </c:pt>
                <c:pt idx="1377">
                  <c:v>7.1978885916900079</c:v>
                </c:pt>
                <c:pt idx="1378">
                  <c:v>7.1519310640078579</c:v>
                </c:pt>
                <c:pt idx="1379">
                  <c:v>7.1519310640078579</c:v>
                </c:pt>
                <c:pt idx="1380">
                  <c:v>7.24402285626633</c:v>
                </c:pt>
                <c:pt idx="1381">
                  <c:v>7.3834883296961697</c:v>
                </c:pt>
                <c:pt idx="1382">
                  <c:v>7.5245525531334483</c:v>
                </c:pt>
                <c:pt idx="1383">
                  <c:v>7.6672215893896674</c:v>
                </c:pt>
                <c:pt idx="1384">
                  <c:v>7.8599537827996047</c:v>
                </c:pt>
                <c:pt idx="1385">
                  <c:v>8.006390832198738</c:v>
                </c:pt>
                <c:pt idx="1386">
                  <c:v>8.1049178624342808</c:v>
                </c:pt>
                <c:pt idx="1387">
                  <c:v>8.2041688213012804</c:v>
                </c:pt>
                <c:pt idx="1388">
                  <c:v>8.2041688213012804</c:v>
                </c:pt>
                <c:pt idx="1389">
                  <c:v>8.2540663255124418</c:v>
                </c:pt>
                <c:pt idx="1390">
                  <c:v>8.4554749745476681</c:v>
                </c:pt>
                <c:pt idx="1391">
                  <c:v>8.6598039608121056</c:v>
                </c:pt>
                <c:pt idx="1392">
                  <c:v>8.8670672640863888</c:v>
                </c:pt>
                <c:pt idx="1393">
                  <c:v>9.130293966573511</c:v>
                </c:pt>
                <c:pt idx="1394">
                  <c:v>9.3442102548473169</c:v>
                </c:pt>
                <c:pt idx="1395">
                  <c:v>9.6157968607760953</c:v>
                </c:pt>
                <c:pt idx="1396">
                  <c:v>9.8364358346715104</c:v>
                </c:pt>
                <c:pt idx="1397">
                  <c:v>10.060084854000889</c:v>
                </c:pt>
                <c:pt idx="1398">
                  <c:v>10.286757483798089</c:v>
                </c:pt>
                <c:pt idx="1399">
                  <c:v>10.45875432653925</c:v>
                </c:pt>
                <c:pt idx="1400">
                  <c:v>10.516467228509621</c:v>
                </c:pt>
                <c:pt idx="1401">
                  <c:v>10.63246522272933</c:v>
                </c:pt>
                <c:pt idx="1402">
                  <c:v>10.63246522272933</c:v>
                </c:pt>
                <c:pt idx="1403">
                  <c:v>10.74922753279931</c:v>
                </c:pt>
                <c:pt idx="1404">
                  <c:v>11.04448814924219</c:v>
                </c:pt>
                <c:pt idx="1405">
                  <c:v>11.588104486713339</c:v>
                </c:pt>
                <c:pt idx="1406">
                  <c:v>12.210596673024281</c:v>
                </c:pt>
                <c:pt idx="1407">
                  <c:v>13.04923459653965</c:v>
                </c:pt>
                <c:pt idx="1408">
                  <c:v>13.92151467024927</c:v>
                </c:pt>
                <c:pt idx="1409">
                  <c:v>14.61566739433855</c:v>
                </c:pt>
                <c:pt idx="1410">
                  <c:v>15.041920835820459</c:v>
                </c:pt>
                <c:pt idx="1411">
                  <c:v>15.25780982463046</c:v>
                </c:pt>
                <c:pt idx="1412">
                  <c:v>15.62173524554108</c:v>
                </c:pt>
                <c:pt idx="1413">
                  <c:v>16.821084385437601</c:v>
                </c:pt>
                <c:pt idx="1414">
                  <c:v>18.557892039435991</c:v>
                </c:pt>
                <c:pt idx="1415">
                  <c:v>20.657129873478869</c:v>
                </c:pt>
                <c:pt idx="1416">
                  <c:v>20.743917136748621</c:v>
                </c:pt>
                <c:pt idx="1417">
                  <c:v>20.055718999767699</c:v>
                </c:pt>
                <c:pt idx="1418">
                  <c:v>19.632651587493619</c:v>
                </c:pt>
                <c:pt idx="1419">
                  <c:v>18.966966805555181</c:v>
                </c:pt>
                <c:pt idx="1420">
                  <c:v>18.39575860898935</c:v>
                </c:pt>
                <c:pt idx="1421">
                  <c:v>17.914469612481302</c:v>
                </c:pt>
                <c:pt idx="1422">
                  <c:v>17.28462110256919</c:v>
                </c:pt>
                <c:pt idx="1423">
                  <c:v>17.28462110256919</c:v>
                </c:pt>
                <c:pt idx="1424">
                  <c:v>19.13209710857776</c:v>
                </c:pt>
                <c:pt idx="1425">
                  <c:v>29.685992875983569</c:v>
                </c:pt>
                <c:pt idx="1426">
                  <c:v>60.674365629704027</c:v>
                </c:pt>
                <c:pt idx="1427">
                  <c:v>76.488793567213236</c:v>
                </c:pt>
                <c:pt idx="1428">
                  <c:v>68.930585871266317</c:v>
                </c:pt>
                <c:pt idx="1429">
                  <c:v>57.900685417220771</c:v>
                </c:pt>
                <c:pt idx="1430">
                  <c:v>51.079829404945642</c:v>
                </c:pt>
                <c:pt idx="1431">
                  <c:v>45.18000593129932</c:v>
                </c:pt>
                <c:pt idx="1432">
                  <c:v>43.806509707741</c:v>
                </c:pt>
                <c:pt idx="1433">
                  <c:v>41.661604100355667</c:v>
                </c:pt>
                <c:pt idx="1434">
                  <c:v>39.966228857773878</c:v>
                </c:pt>
                <c:pt idx="1435">
                  <c:v>37.688186047394012</c:v>
                </c:pt>
                <c:pt idx="1436">
                  <c:v>36.946604889611052</c:v>
                </c:pt>
                <c:pt idx="1437">
                  <c:v>35.73022946033872</c:v>
                </c:pt>
                <c:pt idx="1438">
                  <c:v>34.774668715217352</c:v>
                </c:pt>
                <c:pt idx="1439">
                  <c:v>33.370362707114587</c:v>
                </c:pt>
                <c:pt idx="1440">
                  <c:v>32.226540885033472</c:v>
                </c:pt>
                <c:pt idx="1441">
                  <c:v>31.21749960088237</c:v>
                </c:pt>
                <c:pt idx="1442">
                  <c:v>30.555478401504089</c:v>
                </c:pt>
                <c:pt idx="1443">
                  <c:v>29.47097126611672</c:v>
                </c:pt>
                <c:pt idx="1444">
                  <c:v>29.043738234068769</c:v>
                </c:pt>
                <c:pt idx="1445">
                  <c:v>28.09611354791442</c:v>
                </c:pt>
                <c:pt idx="1446">
                  <c:v>27.474814542286381</c:v>
                </c:pt>
                <c:pt idx="1447">
                  <c:v>26.9634203430453</c:v>
                </c:pt>
                <c:pt idx="1448">
                  <c:v>26.457780288043409</c:v>
                </c:pt>
                <c:pt idx="1449">
                  <c:v>25.759509754920089</c:v>
                </c:pt>
                <c:pt idx="1450">
                  <c:v>25.267590768186469</c:v>
                </c:pt>
                <c:pt idx="1451">
                  <c:v>25.07241476922216</c:v>
                </c:pt>
                <c:pt idx="1452">
                  <c:v>24.588441438402992</c:v>
                </c:pt>
                <c:pt idx="1453">
                  <c:v>24.205331118888321</c:v>
                </c:pt>
                <c:pt idx="1454">
                  <c:v>23.92036414356421</c:v>
                </c:pt>
                <c:pt idx="1455">
                  <c:v>23.449911189205469</c:v>
                </c:pt>
                <c:pt idx="1456">
                  <c:v>23.449911189205469</c:v>
                </c:pt>
                <c:pt idx="1457">
                  <c:v>23.077578797270231</c:v>
                </c:pt>
                <c:pt idx="1458">
                  <c:v>22.617181994151071</c:v>
                </c:pt>
                <c:pt idx="1459">
                  <c:v>22.252865501491051</c:v>
                </c:pt>
                <c:pt idx="1460">
                  <c:v>21.892092921742659</c:v>
                </c:pt>
                <c:pt idx="1461">
                  <c:v>21.80245215859637</c:v>
                </c:pt>
                <c:pt idx="1462">
                  <c:v>21.357553577020909</c:v>
                </c:pt>
                <c:pt idx="1463">
                  <c:v>20.918147063916749</c:v>
                </c:pt>
                <c:pt idx="1464">
                  <c:v>20.398076687773742</c:v>
                </c:pt>
                <c:pt idx="1465">
                  <c:v>19.970672380731219</c:v>
                </c:pt>
                <c:pt idx="1466">
                  <c:v>19.632651587493619</c:v>
                </c:pt>
                <c:pt idx="1467">
                  <c:v>19.298087016044612</c:v>
                </c:pt>
                <c:pt idx="1468">
                  <c:v>18.557892039435991</c:v>
                </c:pt>
                <c:pt idx="1469">
                  <c:v>18.39575860898935</c:v>
                </c:pt>
                <c:pt idx="1470">
                  <c:v>17.914469612481302</c:v>
                </c:pt>
                <c:pt idx="1471">
                  <c:v>17.75573870052342</c:v>
                </c:pt>
                <c:pt idx="1472">
                  <c:v>17.519229731123311</c:v>
                </c:pt>
                <c:pt idx="1473">
                  <c:v>17.20683964029795</c:v>
                </c:pt>
                <c:pt idx="1474">
                  <c:v>17.05190769768425</c:v>
                </c:pt>
                <c:pt idx="1475">
                  <c:v>16.97475683709439</c:v>
                </c:pt>
                <c:pt idx="1476">
                  <c:v>16.744562413087259</c:v>
                </c:pt>
                <c:pt idx="1477">
                  <c:v>16.821084385437601</c:v>
                </c:pt>
                <c:pt idx="1478">
                  <c:v>16.821084385437601</c:v>
                </c:pt>
                <c:pt idx="1479">
                  <c:v>16.744562413087259</c:v>
                </c:pt>
                <c:pt idx="1480">
                  <c:v>16.821084385437601</c:v>
                </c:pt>
                <c:pt idx="1481">
                  <c:v>16.744562413087259</c:v>
                </c:pt>
                <c:pt idx="1482">
                  <c:v>16.821084385437601</c:v>
                </c:pt>
                <c:pt idx="1483">
                  <c:v>16.821084385437601</c:v>
                </c:pt>
                <c:pt idx="1484">
                  <c:v>17.05190769768425</c:v>
                </c:pt>
                <c:pt idx="1485">
                  <c:v>16.97475683709439</c:v>
                </c:pt>
                <c:pt idx="1486">
                  <c:v>17.05190769768425</c:v>
                </c:pt>
                <c:pt idx="1487">
                  <c:v>16.821084385437601</c:v>
                </c:pt>
                <c:pt idx="1488">
                  <c:v>16.744562413087259</c:v>
                </c:pt>
                <c:pt idx="1489">
                  <c:v>16.744562413087259</c:v>
                </c:pt>
                <c:pt idx="1490">
                  <c:v>16.59214602083107</c:v>
                </c:pt>
                <c:pt idx="1491">
                  <c:v>16.440565090449262</c:v>
                </c:pt>
                <c:pt idx="1492">
                  <c:v>16.365087444784599</c:v>
                </c:pt>
                <c:pt idx="1493">
                  <c:v>16.289818089824639</c:v>
                </c:pt>
                <c:pt idx="1494">
                  <c:v>16.365087444784599</c:v>
                </c:pt>
                <c:pt idx="1495">
                  <c:v>16.440565090449262</c:v>
                </c:pt>
                <c:pt idx="1496">
                  <c:v>16.139903484019939</c:v>
                </c:pt>
                <c:pt idx="1497">
                  <c:v>16.139903484019939</c:v>
                </c:pt>
                <c:pt idx="1498">
                  <c:v>16.06525784873223</c:v>
                </c:pt>
                <c:pt idx="1499">
                  <c:v>15.99081973526226</c:v>
                </c:pt>
                <c:pt idx="1500">
                  <c:v>15.842565302927239</c:v>
                </c:pt>
                <c:pt idx="1501">
                  <c:v>15.768748598189511</c:v>
                </c:pt>
                <c:pt idx="1502">
                  <c:v>15.475547345174499</c:v>
                </c:pt>
                <c:pt idx="1503">
                  <c:v>15.475547345174499</c:v>
                </c:pt>
                <c:pt idx="1504">
                  <c:v>15.330183346359039</c:v>
                </c:pt>
                <c:pt idx="1505">
                  <c:v>15.475547345174499</c:v>
                </c:pt>
                <c:pt idx="1506">
                  <c:v>15.40276245510759</c:v>
                </c:pt>
                <c:pt idx="1507">
                  <c:v>15.330183346359039</c:v>
                </c:pt>
                <c:pt idx="1508">
                  <c:v>15.40276245510759</c:v>
                </c:pt>
                <c:pt idx="1509">
                  <c:v>15.40276245510759</c:v>
                </c:pt>
                <c:pt idx="1510">
                  <c:v>15.25780982463046</c:v>
                </c:pt>
                <c:pt idx="1511">
                  <c:v>15.18564169543966</c:v>
                </c:pt>
                <c:pt idx="1512">
                  <c:v>15.11367876412012</c:v>
                </c:pt>
                <c:pt idx="1513">
                  <c:v>15.041920835820459</c:v>
                </c:pt>
                <c:pt idx="1514">
                  <c:v>14.970367715503929</c:v>
                </c:pt>
                <c:pt idx="1515">
                  <c:v>14.82787511774321</c:v>
                </c:pt>
                <c:pt idx="1516">
                  <c:v>14.82787511774321</c:v>
                </c:pt>
                <c:pt idx="1517">
                  <c:v>14.68619940681617</c:v>
                </c:pt>
                <c:pt idx="1518">
                  <c:v>14.54533901570076</c:v>
                </c:pt>
                <c:pt idx="1519">
                  <c:v>14.47521407455339</c:v>
                </c:pt>
                <c:pt idx="1520">
                  <c:v>14.26605790971127</c:v>
                </c:pt>
                <c:pt idx="1521">
                  <c:v>14.12763404563502</c:v>
                </c:pt>
                <c:pt idx="1522">
                  <c:v>13.990019202930529</c:v>
                </c:pt>
                <c:pt idx="1523">
                  <c:v>13.92151467024927</c:v>
                </c:pt>
                <c:pt idx="1524">
                  <c:v>13.853211799311151</c:v>
                </c:pt>
                <c:pt idx="1525">
                  <c:v>13.649511173264329</c:v>
                </c:pt>
                <c:pt idx="1526">
                  <c:v>13.514715424419769</c:v>
                </c:pt>
                <c:pt idx="1527">
                  <c:v>13.44761835338422</c:v>
                </c:pt>
                <c:pt idx="1528">
                  <c:v>13.31402482082558</c:v>
                </c:pt>
                <c:pt idx="1529">
                  <c:v>13.181230768946319</c:v>
                </c:pt>
                <c:pt idx="1530">
                  <c:v>13.115133048009881</c:v>
                </c:pt>
                <c:pt idx="1531">
                  <c:v>13.115133048009881</c:v>
                </c:pt>
                <c:pt idx="1532">
                  <c:v>12.98353521388152</c:v>
                </c:pt>
                <c:pt idx="1533">
                  <c:v>12.98353521388152</c:v>
                </c:pt>
                <c:pt idx="1534">
                  <c:v>12.98353521388152</c:v>
                </c:pt>
                <c:pt idx="1535">
                  <c:v>12.787629469198279</c:v>
                </c:pt>
                <c:pt idx="1536">
                  <c:v>12.658017295672661</c:v>
                </c:pt>
                <c:pt idx="1537">
                  <c:v>12.465082484264951</c:v>
                </c:pt>
                <c:pt idx="1538">
                  <c:v>12.273922955271789</c:v>
                </c:pt>
                <c:pt idx="1539">
                  <c:v>12.1474668324354</c:v>
                </c:pt>
                <c:pt idx="1540">
                  <c:v>12.02179566184015</c:v>
                </c:pt>
                <c:pt idx="1541">
                  <c:v>12.02179566184015</c:v>
                </c:pt>
                <c:pt idx="1542">
                  <c:v>11.896907812581761</c:v>
                </c:pt>
                <c:pt idx="1543">
                  <c:v>11.649475537423641</c:v>
                </c:pt>
                <c:pt idx="1544">
                  <c:v>11.588104486713339</c:v>
                </c:pt>
                <c:pt idx="1545">
                  <c:v>11.40515689128631</c:v>
                </c:pt>
                <c:pt idx="1546">
                  <c:v>11.344562192020661</c:v>
                </c:pt>
                <c:pt idx="1547">
                  <c:v>11.16393870301245</c:v>
                </c:pt>
                <c:pt idx="1548">
                  <c:v>11.40515689128631</c:v>
                </c:pt>
                <c:pt idx="1549">
                  <c:v>11.16393870301245</c:v>
                </c:pt>
                <c:pt idx="1550">
                  <c:v>11.16393870301245</c:v>
                </c:pt>
                <c:pt idx="1551">
                  <c:v>11.16393870301245</c:v>
                </c:pt>
                <c:pt idx="1552">
                  <c:v>11.104117053650061</c:v>
                </c:pt>
                <c:pt idx="1553">
                  <c:v>11.04448814924219</c:v>
                </c:pt>
                <c:pt idx="1554">
                  <c:v>8.5572735502251973</c:v>
                </c:pt>
                <c:pt idx="1555">
                  <c:v>7.61948655812974</c:v>
                </c:pt>
                <c:pt idx="1556">
                  <c:v>6.4836220163624469</c:v>
                </c:pt>
                <c:pt idx="1557">
                  <c:v>6.7020263929977268</c:v>
                </c:pt>
                <c:pt idx="1558">
                  <c:v>7.9573982377665509</c:v>
                </c:pt>
                <c:pt idx="1559">
                  <c:v>9.6706751566293399</c:v>
                </c:pt>
                <c:pt idx="1560">
                  <c:v>10.17304237215261</c:v>
                </c:pt>
                <c:pt idx="1561">
                  <c:v>10.17304237215261</c:v>
                </c:pt>
                <c:pt idx="1562">
                  <c:v>10.516467228509621</c:v>
                </c:pt>
                <c:pt idx="1563">
                  <c:v>10.8667558300906</c:v>
                </c:pt>
                <c:pt idx="1564">
                  <c:v>10.74922753279931</c:v>
                </c:pt>
                <c:pt idx="1565">
                  <c:v>10.516467228509621</c:v>
                </c:pt>
                <c:pt idx="1566">
                  <c:v>10.57437079074168</c:v>
                </c:pt>
                <c:pt idx="1567">
                  <c:v>10.63246522272933</c:v>
                </c:pt>
                <c:pt idx="1568">
                  <c:v>10.807895828724019</c:v>
                </c:pt>
                <c:pt idx="1569">
                  <c:v>11.16393870301245</c:v>
                </c:pt>
                <c:pt idx="1570">
                  <c:v>11.284161065300379</c:v>
                </c:pt>
                <c:pt idx="1571">
                  <c:v>11.4659453694428</c:v>
                </c:pt>
                <c:pt idx="1572">
                  <c:v>11.588104486713339</c:v>
                </c:pt>
                <c:pt idx="1573">
                  <c:v>11.588104486713339</c:v>
                </c:pt>
                <c:pt idx="1574">
                  <c:v>11.4659453694428</c:v>
                </c:pt>
                <c:pt idx="1575">
                  <c:v>10.985051782335271</c:v>
                </c:pt>
                <c:pt idx="1576">
                  <c:v>10.74922753279931</c:v>
                </c:pt>
                <c:pt idx="1577">
                  <c:v>10.343899664255011</c:v>
                </c:pt>
                <c:pt idx="1578">
                  <c:v>10.11646901942221</c:v>
                </c:pt>
                <c:pt idx="1579">
                  <c:v>9.9478832394127714</c:v>
                </c:pt>
                <c:pt idx="1580">
                  <c:v>9.8364358346715104</c:v>
                </c:pt>
                <c:pt idx="1581">
                  <c:v>9.7257409422482439</c:v>
                </c:pt>
                <c:pt idx="1582">
                  <c:v>9.5611058414136672</c:v>
                </c:pt>
                <c:pt idx="1583">
                  <c:v>9.5066018850240646</c:v>
                </c:pt>
                <c:pt idx="1584">
                  <c:v>9.398154305870543</c:v>
                </c:pt>
                <c:pt idx="1585">
                  <c:v>9.2904524102765969</c:v>
                </c:pt>
                <c:pt idx="1586">
                  <c:v>9.130293966573511</c:v>
                </c:pt>
                <c:pt idx="1587">
                  <c:v>9.0772787978622347</c:v>
                </c:pt>
                <c:pt idx="1588">
                  <c:v>8.9718036351320976</c:v>
                </c:pt>
                <c:pt idx="1589">
                  <c:v>8.9193432088681668</c:v>
                </c:pt>
                <c:pt idx="1590">
                  <c:v>8.9193432088681668</c:v>
                </c:pt>
                <c:pt idx="1591">
                  <c:v>8.8149755840300585</c:v>
                </c:pt>
                <c:pt idx="1592">
                  <c:v>8.763067951687189</c:v>
                </c:pt>
                <c:pt idx="1593">
                  <c:v>8.8670672640863888</c:v>
                </c:pt>
                <c:pt idx="1594">
                  <c:v>8.8149755840300585</c:v>
                </c:pt>
                <c:pt idx="1595">
                  <c:v>8.8149755840300585</c:v>
                </c:pt>
                <c:pt idx="1596">
                  <c:v>8.763067951687189</c:v>
                </c:pt>
                <c:pt idx="1597">
                  <c:v>8.7113441497896265</c:v>
                </c:pt>
                <c:pt idx="1598">
                  <c:v>8.7113441497896265</c:v>
                </c:pt>
                <c:pt idx="1599">
                  <c:v>8.7113441497896265</c:v>
                </c:pt>
                <c:pt idx="1600">
                  <c:v>8.6598039608121056</c:v>
                </c:pt>
                <c:pt idx="1601">
                  <c:v>8.6084471669713611</c:v>
                </c:pt>
                <c:pt idx="1602">
                  <c:v>8.5572735502251973</c:v>
                </c:pt>
                <c:pt idx="1603">
                  <c:v>8.4554749745476681</c:v>
                </c:pt>
                <c:pt idx="1604">
                  <c:v>8.4554749745476681</c:v>
                </c:pt>
                <c:pt idx="1605">
                  <c:v>8.4048495782289159</c:v>
                </c:pt>
                <c:pt idx="1606">
                  <c:v>8.4048495782289159</c:v>
                </c:pt>
                <c:pt idx="1607">
                  <c:v>8.3544064842281021</c:v>
                </c:pt>
                <c:pt idx="1608">
                  <c:v>8.4048495782289159</c:v>
                </c:pt>
                <c:pt idx="1609">
                  <c:v>8.3544064842281021</c:v>
                </c:pt>
                <c:pt idx="1610">
                  <c:v>8.3544064842281021</c:v>
                </c:pt>
                <c:pt idx="1611">
                  <c:v>8.3544064842281021</c:v>
                </c:pt>
                <c:pt idx="1612">
                  <c:v>8.30414547319441</c:v>
                </c:pt>
                <c:pt idx="1613">
                  <c:v>8.3544064842281021</c:v>
                </c:pt>
                <c:pt idx="1614">
                  <c:v>8.30414547319441</c:v>
                </c:pt>
                <c:pt idx="1615">
                  <c:v>8.30414547319441</c:v>
                </c:pt>
                <c:pt idx="1616">
                  <c:v>8.2041688213012804</c:v>
                </c:pt>
                <c:pt idx="1617">
                  <c:v>8.2041688213012804</c:v>
                </c:pt>
                <c:pt idx="1618">
                  <c:v>8.2041688213012804</c:v>
                </c:pt>
                <c:pt idx="1619">
                  <c:v>8.2540663255124418</c:v>
                </c:pt>
                <c:pt idx="1620">
                  <c:v>8.4554749745476681</c:v>
                </c:pt>
                <c:pt idx="1621">
                  <c:v>8.6084471669713611</c:v>
                </c:pt>
                <c:pt idx="1622">
                  <c:v>8.763067951687189</c:v>
                </c:pt>
                <c:pt idx="1623">
                  <c:v>8.9718036351320976</c:v>
                </c:pt>
                <c:pt idx="1624">
                  <c:v>9.183494481258867</c:v>
                </c:pt>
                <c:pt idx="1625">
                  <c:v>9.2904524102765969</c:v>
                </c:pt>
                <c:pt idx="1626">
                  <c:v>9.2904524102765969</c:v>
                </c:pt>
                <c:pt idx="1627">
                  <c:v>9.3442102548473169</c:v>
                </c:pt>
                <c:pt idx="1628">
                  <c:v>9.2904524102765969</c:v>
                </c:pt>
                <c:pt idx="1629">
                  <c:v>9.398154305870543</c:v>
                </c:pt>
                <c:pt idx="1630">
                  <c:v>9.398154305870543</c:v>
                </c:pt>
                <c:pt idx="1631">
                  <c:v>9.398154305870543</c:v>
                </c:pt>
                <c:pt idx="1632">
                  <c:v>9.398154305870543</c:v>
                </c:pt>
                <c:pt idx="1633">
                  <c:v>9.398154305870543</c:v>
                </c:pt>
                <c:pt idx="1634">
                  <c:v>9.3442102548473169</c:v>
                </c:pt>
                <c:pt idx="1635">
                  <c:v>9.3442102548473169</c:v>
                </c:pt>
                <c:pt idx="1636">
                  <c:v>9.398154305870543</c:v>
                </c:pt>
                <c:pt idx="1637">
                  <c:v>9.3442102548473169</c:v>
                </c:pt>
                <c:pt idx="1638">
                  <c:v>9.2368805574119843</c:v>
                </c:pt>
                <c:pt idx="1639">
                  <c:v>9.130293966573511</c:v>
                </c:pt>
                <c:pt idx="1640">
                  <c:v>9.0772787978622347</c:v>
                </c:pt>
                <c:pt idx="1641">
                  <c:v>9.0244487593805065</c:v>
                </c:pt>
                <c:pt idx="1642">
                  <c:v>8.9718036351320976</c:v>
                </c:pt>
                <c:pt idx="1643">
                  <c:v>9.130293966573511</c:v>
                </c:pt>
                <c:pt idx="1644">
                  <c:v>9.2368805574119843</c:v>
                </c:pt>
                <c:pt idx="1645">
                  <c:v>9.398154305870543</c:v>
                </c:pt>
                <c:pt idx="1646">
                  <c:v>9.6157968607760953</c:v>
                </c:pt>
                <c:pt idx="1647">
                  <c:v>10.00388966452963</c:v>
                </c:pt>
                <c:pt idx="1648">
                  <c:v>10.343899664255011</c:v>
                </c:pt>
                <c:pt idx="1649">
                  <c:v>10.92580774525201</c:v>
                </c:pt>
                <c:pt idx="1650">
                  <c:v>11.588104486713339</c:v>
                </c:pt>
                <c:pt idx="1651">
                  <c:v>12.1474668324354</c:v>
                </c:pt>
                <c:pt idx="1652">
                  <c:v>12.658017295672661</c:v>
                </c:pt>
                <c:pt idx="1653">
                  <c:v>12.98353521388152</c:v>
                </c:pt>
                <c:pt idx="1654">
                  <c:v>13.24752795980122</c:v>
                </c:pt>
                <c:pt idx="1655">
                  <c:v>13.514715424419769</c:v>
                </c:pt>
                <c:pt idx="1656">
                  <c:v>13.92151467024927</c:v>
                </c:pt>
                <c:pt idx="1657">
                  <c:v>14.058725595431619</c:v>
                </c:pt>
                <c:pt idx="1658">
                  <c:v>14.47521407455339</c:v>
                </c:pt>
                <c:pt idx="1659">
                  <c:v>14.68619940681617</c:v>
                </c:pt>
                <c:pt idx="1660">
                  <c:v>14.82787511774321</c:v>
                </c:pt>
                <c:pt idx="1661">
                  <c:v>15.11367876412012</c:v>
                </c:pt>
                <c:pt idx="1662">
                  <c:v>15.25780982463046</c:v>
                </c:pt>
                <c:pt idx="1663">
                  <c:v>15.40276245510759</c:v>
                </c:pt>
                <c:pt idx="1664">
                  <c:v>15.40276245510759</c:v>
                </c:pt>
                <c:pt idx="1665">
                  <c:v>15.548538210674881</c:v>
                </c:pt>
                <c:pt idx="1666">
                  <c:v>15.91658895094276</c:v>
                </c:pt>
                <c:pt idx="1667">
                  <c:v>16.365087444784599</c:v>
                </c:pt>
                <c:pt idx="1668">
                  <c:v>16.97475683709439</c:v>
                </c:pt>
                <c:pt idx="1669">
                  <c:v>17.914469612481302</c:v>
                </c:pt>
                <c:pt idx="1670">
                  <c:v>18.966966805555181</c:v>
                </c:pt>
                <c:pt idx="1671">
                  <c:v>19.548686886455869</c:v>
                </c:pt>
                <c:pt idx="1672">
                  <c:v>19.716832302591222</c:v>
                </c:pt>
                <c:pt idx="1673">
                  <c:v>19.632651587493619</c:v>
                </c:pt>
                <c:pt idx="1674">
                  <c:v>19.716832302591222</c:v>
                </c:pt>
                <c:pt idx="1675">
                  <c:v>19.298087016044612</c:v>
                </c:pt>
                <c:pt idx="1676">
                  <c:v>18.966966805555181</c:v>
                </c:pt>
                <c:pt idx="1677">
                  <c:v>18.557892039435991</c:v>
                </c:pt>
                <c:pt idx="1678">
                  <c:v>18.23447806196663</c:v>
                </c:pt>
                <c:pt idx="1679">
                  <c:v>17.75573870052342</c:v>
                </c:pt>
                <c:pt idx="1680">
                  <c:v>17.440815958371971</c:v>
                </c:pt>
                <c:pt idx="1681">
                  <c:v>17.12926856868221</c:v>
                </c:pt>
                <c:pt idx="1682">
                  <c:v>16.744562413087259</c:v>
                </c:pt>
                <c:pt idx="1683">
                  <c:v>16.668249688577269</c:v>
                </c:pt>
                <c:pt idx="1684">
                  <c:v>16.289818089824639</c:v>
                </c:pt>
                <c:pt idx="1685">
                  <c:v>16.139903484019939</c:v>
                </c:pt>
                <c:pt idx="1686">
                  <c:v>15.695138643523171</c:v>
                </c:pt>
                <c:pt idx="1687">
                  <c:v>15.40276245510759</c:v>
                </c:pt>
                <c:pt idx="1688">
                  <c:v>15.11367876412012</c:v>
                </c:pt>
                <c:pt idx="1689">
                  <c:v>14.89901920794788</c:v>
                </c:pt>
                <c:pt idx="1690">
                  <c:v>14.82787511774321</c:v>
                </c:pt>
                <c:pt idx="1691">
                  <c:v>14.82787511774321</c:v>
                </c:pt>
                <c:pt idx="1692">
                  <c:v>14.54533901570076</c:v>
                </c:pt>
                <c:pt idx="1693">
                  <c:v>14.47521407455339</c:v>
                </c:pt>
                <c:pt idx="1694">
                  <c:v>14.47521407455339</c:v>
                </c:pt>
                <c:pt idx="1695">
                  <c:v>14.54533901570076</c:v>
                </c:pt>
                <c:pt idx="1696">
                  <c:v>14.54533901570076</c:v>
                </c:pt>
                <c:pt idx="1697">
                  <c:v>14.405292374357369</c:v>
                </c:pt>
                <c:pt idx="1698">
                  <c:v>14.405292374357369</c:v>
                </c:pt>
                <c:pt idx="1699">
                  <c:v>14.26605790971127</c:v>
                </c:pt>
                <c:pt idx="1700">
                  <c:v>14.19674475122962</c:v>
                </c:pt>
                <c:pt idx="1701">
                  <c:v>13.853211799311151</c:v>
                </c:pt>
                <c:pt idx="1702">
                  <c:v>13.853211799311151</c:v>
                </c:pt>
                <c:pt idx="1703">
                  <c:v>13.582012964628531</c:v>
                </c:pt>
                <c:pt idx="1704">
                  <c:v>13.514715424419769</c:v>
                </c:pt>
                <c:pt idx="1705">
                  <c:v>13.24752795980122</c:v>
                </c:pt>
                <c:pt idx="1706">
                  <c:v>12.98353521388152</c:v>
                </c:pt>
                <c:pt idx="1707">
                  <c:v>12.787629469198279</c:v>
                </c:pt>
                <c:pt idx="1708">
                  <c:v>12.529196564398219</c:v>
                </c:pt>
                <c:pt idx="1709">
                  <c:v>12.401165657872021</c:v>
                </c:pt>
                <c:pt idx="1710">
                  <c:v>12.1474668324354</c:v>
                </c:pt>
                <c:pt idx="1711">
                  <c:v>11.95925392410803</c:v>
                </c:pt>
                <c:pt idx="1712">
                  <c:v>11.649475537423641</c:v>
                </c:pt>
                <c:pt idx="1713">
                  <c:v>11.588104486713339</c:v>
                </c:pt>
                <c:pt idx="1714">
                  <c:v>11.52692783261609</c:v>
                </c:pt>
                <c:pt idx="1715">
                  <c:v>11.52692783261609</c:v>
                </c:pt>
                <c:pt idx="1716">
                  <c:v>11.4659453694428</c:v>
                </c:pt>
                <c:pt idx="1717">
                  <c:v>11.4659453694428</c:v>
                </c:pt>
                <c:pt idx="1718">
                  <c:v>11.4659453694428</c:v>
                </c:pt>
                <c:pt idx="1719">
                  <c:v>11.40515689128631</c:v>
                </c:pt>
                <c:pt idx="1720">
                  <c:v>11.588104486713339</c:v>
                </c:pt>
                <c:pt idx="1721">
                  <c:v>11.711041190218641</c:v>
                </c:pt>
                <c:pt idx="1722">
                  <c:v>11.772801650353269</c:v>
                </c:pt>
                <c:pt idx="1723">
                  <c:v>11.772801650353269</c:v>
                </c:pt>
                <c:pt idx="1724">
                  <c:v>11.649475537423641</c:v>
                </c:pt>
                <c:pt idx="1725">
                  <c:v>11.588104486713339</c:v>
                </c:pt>
                <c:pt idx="1726">
                  <c:v>11.344562192020661</c:v>
                </c:pt>
                <c:pt idx="1727">
                  <c:v>11.22395330455983</c:v>
                </c:pt>
                <c:pt idx="1728">
                  <c:v>11.16393870301245</c:v>
                </c:pt>
                <c:pt idx="1729">
                  <c:v>10.92580774525201</c:v>
                </c:pt>
                <c:pt idx="1730">
                  <c:v>10.8667558300906</c:v>
                </c:pt>
                <c:pt idx="1731">
                  <c:v>10.74922753279931</c:v>
                </c:pt>
                <c:pt idx="1732">
                  <c:v>10.57437079074168</c:v>
                </c:pt>
                <c:pt idx="1733">
                  <c:v>10.45875432653925</c:v>
                </c:pt>
                <c:pt idx="1734">
                  <c:v>10.45875432653925</c:v>
                </c:pt>
                <c:pt idx="1735">
                  <c:v>10.286757483798089</c:v>
                </c:pt>
                <c:pt idx="1736">
                  <c:v>10.17304237215261</c:v>
                </c:pt>
                <c:pt idx="1737">
                  <c:v>10.17304237215261</c:v>
                </c:pt>
                <c:pt idx="1738">
                  <c:v>10.060084854000889</c:v>
                </c:pt>
                <c:pt idx="1739">
                  <c:v>10.060084854000889</c:v>
                </c:pt>
                <c:pt idx="1740">
                  <c:v>10.060084854000889</c:v>
                </c:pt>
                <c:pt idx="1741">
                  <c:v>10.11646901942221</c:v>
                </c:pt>
                <c:pt idx="1742">
                  <c:v>10.229805123315209</c:v>
                </c:pt>
                <c:pt idx="1743">
                  <c:v>10.45875432653925</c:v>
                </c:pt>
                <c:pt idx="1744">
                  <c:v>10.690750733736779</c:v>
                </c:pt>
                <c:pt idx="1745">
                  <c:v>10.74922753279931</c:v>
                </c:pt>
                <c:pt idx="1746">
                  <c:v>10.690750733736779</c:v>
                </c:pt>
                <c:pt idx="1747">
                  <c:v>10.63246522272933</c:v>
                </c:pt>
                <c:pt idx="1748">
                  <c:v>10.516467228509621</c:v>
                </c:pt>
                <c:pt idx="1749">
                  <c:v>10.229805123315209</c:v>
                </c:pt>
                <c:pt idx="1750">
                  <c:v>10.286757483798089</c:v>
                </c:pt>
                <c:pt idx="1751">
                  <c:v>10.229805123315209</c:v>
                </c:pt>
                <c:pt idx="1752">
                  <c:v>10.40123187510622</c:v>
                </c:pt>
                <c:pt idx="1753">
                  <c:v>10.343899664255011</c:v>
                </c:pt>
                <c:pt idx="1754">
                  <c:v>10.63246522272933</c:v>
                </c:pt>
                <c:pt idx="1755">
                  <c:v>10.8667558300906</c:v>
                </c:pt>
                <c:pt idx="1756">
                  <c:v>10.8667558300906</c:v>
                </c:pt>
                <c:pt idx="1757">
                  <c:v>10.63246522272933</c:v>
                </c:pt>
                <c:pt idx="1758">
                  <c:v>10.40123187510622</c:v>
                </c:pt>
                <c:pt idx="1759">
                  <c:v>10.343899664255011</c:v>
                </c:pt>
                <c:pt idx="1760">
                  <c:v>10.343899664255011</c:v>
                </c:pt>
                <c:pt idx="1761">
                  <c:v>10.343899664255011</c:v>
                </c:pt>
                <c:pt idx="1762">
                  <c:v>10.286757483798089</c:v>
                </c:pt>
                <c:pt idx="1763">
                  <c:v>10.11646901942221</c:v>
                </c:pt>
                <c:pt idx="1764">
                  <c:v>10.00388966452963</c:v>
                </c:pt>
                <c:pt idx="1765">
                  <c:v>10.060084854000889</c:v>
                </c:pt>
                <c:pt idx="1766">
                  <c:v>9.9478832394127714</c:v>
                </c:pt>
                <c:pt idx="1767">
                  <c:v>9.8364358346715104</c:v>
                </c:pt>
                <c:pt idx="1768">
                  <c:v>9.7809944306653005</c:v>
                </c:pt>
                <c:pt idx="1769">
                  <c:v>9.6706751566293399</c:v>
                </c:pt>
                <c:pt idx="1770">
                  <c:v>9.5066018850240646</c:v>
                </c:pt>
                <c:pt idx="1771">
                  <c:v>9.3442102548473169</c:v>
                </c:pt>
                <c:pt idx="1772">
                  <c:v>9.2368805574119843</c:v>
                </c:pt>
                <c:pt idx="1773">
                  <c:v>9.2368805574119843</c:v>
                </c:pt>
                <c:pt idx="1774">
                  <c:v>9.130293966573511</c:v>
                </c:pt>
                <c:pt idx="1775">
                  <c:v>8.9718036351320976</c:v>
                </c:pt>
                <c:pt idx="1776">
                  <c:v>8.8670672640863888</c:v>
                </c:pt>
                <c:pt idx="1777">
                  <c:v>8.8149755840300585</c:v>
                </c:pt>
                <c:pt idx="1778">
                  <c:v>8.763067951687189</c:v>
                </c:pt>
                <c:pt idx="1779">
                  <c:v>8.8149755840300585</c:v>
                </c:pt>
                <c:pt idx="1780">
                  <c:v>8.8149755840300585</c:v>
                </c:pt>
                <c:pt idx="1781">
                  <c:v>8.763067951687189</c:v>
                </c:pt>
                <c:pt idx="1782">
                  <c:v>8.6598039608121056</c:v>
                </c:pt>
                <c:pt idx="1783">
                  <c:v>8.5572735502251973</c:v>
                </c:pt>
                <c:pt idx="1784">
                  <c:v>8.4554749745476681</c:v>
                </c:pt>
                <c:pt idx="1785">
                  <c:v>8.4048495782289159</c:v>
                </c:pt>
                <c:pt idx="1786">
                  <c:v>8.30414547319441</c:v>
                </c:pt>
                <c:pt idx="1787">
                  <c:v>8.2540663255124418</c:v>
                </c:pt>
                <c:pt idx="1788">
                  <c:v>8.0555639666802659</c:v>
                </c:pt>
                <c:pt idx="1789">
                  <c:v>7.9573982377665509</c:v>
                </c:pt>
                <c:pt idx="1790">
                  <c:v>7.9085859618891599</c:v>
                </c:pt>
                <c:pt idx="1791">
                  <c:v>7.7632288265480662</c:v>
                </c:pt>
                <c:pt idx="1792">
                  <c:v>7.7151356044810298</c:v>
                </c:pt>
                <c:pt idx="1793">
                  <c:v>7.7632288265480662</c:v>
                </c:pt>
                <c:pt idx="1794">
                  <c:v>7.6672215893896674</c:v>
                </c:pt>
                <c:pt idx="1795">
                  <c:v>7.7151356044810298</c:v>
                </c:pt>
                <c:pt idx="1796">
                  <c:v>7.7151356044810298</c:v>
                </c:pt>
                <c:pt idx="1797">
                  <c:v>7.7151356044810298</c:v>
                </c:pt>
                <c:pt idx="1798">
                  <c:v>7.6672215893896674</c:v>
                </c:pt>
                <c:pt idx="1799">
                  <c:v>7.61948655812974</c:v>
                </c:pt>
                <c:pt idx="1800">
                  <c:v>7.61948655812974</c:v>
                </c:pt>
                <c:pt idx="1801">
                  <c:v>7.5719302872784588</c:v>
                </c:pt>
                <c:pt idx="1802">
                  <c:v>7.5719302872784588</c:v>
                </c:pt>
                <c:pt idx="1803">
                  <c:v>7.5719302872784588</c:v>
                </c:pt>
                <c:pt idx="1804">
                  <c:v>7.61948655812974</c:v>
                </c:pt>
                <c:pt idx="1805">
                  <c:v>7.61948655812974</c:v>
                </c:pt>
                <c:pt idx="1806">
                  <c:v>7.7151356044810298</c:v>
                </c:pt>
                <c:pt idx="1807">
                  <c:v>7.6672215893896674</c:v>
                </c:pt>
                <c:pt idx="1808">
                  <c:v>7.7632288265480662</c:v>
                </c:pt>
                <c:pt idx="1809">
                  <c:v>7.7632288265480662</c:v>
                </c:pt>
                <c:pt idx="1810">
                  <c:v>7.8599537827996047</c:v>
                </c:pt>
                <c:pt idx="1811">
                  <c:v>7.811501478457509</c:v>
                </c:pt>
                <c:pt idx="1812">
                  <c:v>7.7632288265480662</c:v>
                </c:pt>
                <c:pt idx="1813">
                  <c:v>7.811501478457509</c:v>
                </c:pt>
                <c:pt idx="1814">
                  <c:v>8.0555639666802659</c:v>
                </c:pt>
                <c:pt idx="1815">
                  <c:v>8.3544064842281021</c:v>
                </c:pt>
                <c:pt idx="1816">
                  <c:v>8.4554749745476681</c:v>
                </c:pt>
                <c:pt idx="1817">
                  <c:v>8.4554749745476681</c:v>
                </c:pt>
                <c:pt idx="1818">
                  <c:v>8.4048495782289159</c:v>
                </c:pt>
                <c:pt idx="1819">
                  <c:v>8.30414547319441</c:v>
                </c:pt>
                <c:pt idx="1820">
                  <c:v>8.2041688213012804</c:v>
                </c:pt>
                <c:pt idx="1821">
                  <c:v>8.2041688213012804</c:v>
                </c:pt>
                <c:pt idx="1822">
                  <c:v>8.0555639666802659</c:v>
                </c:pt>
                <c:pt idx="1823">
                  <c:v>8.006390832198738</c:v>
                </c:pt>
                <c:pt idx="1824">
                  <c:v>7.9573982377665509</c:v>
                </c:pt>
                <c:pt idx="1825">
                  <c:v>7.9573982377665509</c:v>
                </c:pt>
                <c:pt idx="1826">
                  <c:v>7.9085859618891599</c:v>
                </c:pt>
                <c:pt idx="1827">
                  <c:v>7.9085859618891599</c:v>
                </c:pt>
                <c:pt idx="1828">
                  <c:v>7.8599537827996047</c:v>
                </c:pt>
                <c:pt idx="1829">
                  <c:v>7.8599537827996047</c:v>
                </c:pt>
                <c:pt idx="1830">
                  <c:v>7.811501478457509</c:v>
                </c:pt>
                <c:pt idx="1831">
                  <c:v>7.7632288265480662</c:v>
                </c:pt>
                <c:pt idx="1832">
                  <c:v>7.7151356044810298</c:v>
                </c:pt>
                <c:pt idx="1833">
                  <c:v>7.7151356044810298</c:v>
                </c:pt>
                <c:pt idx="1834">
                  <c:v>7.811501478457509</c:v>
                </c:pt>
                <c:pt idx="1835">
                  <c:v>7.811501478457509</c:v>
                </c:pt>
                <c:pt idx="1836">
                  <c:v>7.7151356044810298</c:v>
                </c:pt>
                <c:pt idx="1837">
                  <c:v>7.61948655812974</c:v>
                </c:pt>
                <c:pt idx="1838">
                  <c:v>7.5245525531334483</c:v>
                </c:pt>
                <c:pt idx="1839">
                  <c:v>7.3834883296961697</c:v>
                </c:pt>
                <c:pt idx="1840">
                  <c:v>7.3368224997235849</c:v>
                </c:pt>
                <c:pt idx="1841">
                  <c:v>7.3368224997235849</c:v>
                </c:pt>
                <c:pt idx="1842">
                  <c:v>7.2903340837143951</c:v>
                </c:pt>
                <c:pt idx="1843">
                  <c:v>7.3368224997235849</c:v>
                </c:pt>
                <c:pt idx="1844">
                  <c:v>7.3368224997235849</c:v>
                </c:pt>
                <c:pt idx="1845">
                  <c:v>7.430331798748421</c:v>
                </c:pt>
                <c:pt idx="1846">
                  <c:v>7.6672215893896674</c:v>
                </c:pt>
                <c:pt idx="1847">
                  <c:v>8.1049178624342808</c:v>
                </c:pt>
                <c:pt idx="1848">
                  <c:v>8.30414547319441</c:v>
                </c:pt>
                <c:pt idx="1849">
                  <c:v>8.2540663255124418</c:v>
                </c:pt>
                <c:pt idx="1850">
                  <c:v>8.3544064842281021</c:v>
                </c:pt>
                <c:pt idx="1851">
                  <c:v>8.5572735502251973</c:v>
                </c:pt>
                <c:pt idx="1852">
                  <c:v>8.763067951687189</c:v>
                </c:pt>
                <c:pt idx="1853">
                  <c:v>8.8670672640863888</c:v>
                </c:pt>
                <c:pt idx="1854">
                  <c:v>9.0244487593805065</c:v>
                </c:pt>
                <c:pt idx="1855">
                  <c:v>9.2368805574119843</c:v>
                </c:pt>
                <c:pt idx="1856">
                  <c:v>9.6157968607760953</c:v>
                </c:pt>
                <c:pt idx="1857">
                  <c:v>9.6706751566293399</c:v>
                </c:pt>
                <c:pt idx="1858">
                  <c:v>9.6706751566293399</c:v>
                </c:pt>
                <c:pt idx="1859">
                  <c:v>9.7257409422482439</c:v>
                </c:pt>
                <c:pt idx="1860">
                  <c:v>9.7257409422482439</c:v>
                </c:pt>
                <c:pt idx="1861">
                  <c:v>9.6706751566293399</c:v>
                </c:pt>
                <c:pt idx="1862">
                  <c:v>9.6157968607760953</c:v>
                </c:pt>
                <c:pt idx="1863">
                  <c:v>9.7257409422482439</c:v>
                </c:pt>
                <c:pt idx="1864">
                  <c:v>9.7257409422482439</c:v>
                </c:pt>
                <c:pt idx="1865">
                  <c:v>9.8364358346715104</c:v>
                </c:pt>
                <c:pt idx="1866">
                  <c:v>9.9478832394127714</c:v>
                </c:pt>
                <c:pt idx="1867">
                  <c:v>10.060084854000889</c:v>
                </c:pt>
                <c:pt idx="1868">
                  <c:v>10.060084854000889</c:v>
                </c:pt>
                <c:pt idx="1869">
                  <c:v>10.00388966452963</c:v>
                </c:pt>
                <c:pt idx="1870">
                  <c:v>10.060084854000889</c:v>
                </c:pt>
                <c:pt idx="1871">
                  <c:v>10.00388966452963</c:v>
                </c:pt>
                <c:pt idx="1872">
                  <c:v>9.9478832394127714</c:v>
                </c:pt>
                <c:pt idx="1873">
                  <c:v>9.9478832394127714</c:v>
                </c:pt>
                <c:pt idx="1874">
                  <c:v>9.9478832394127714</c:v>
                </c:pt>
                <c:pt idx="1875">
                  <c:v>9.9478832394127714</c:v>
                </c:pt>
                <c:pt idx="1876">
                  <c:v>9.9478832394127714</c:v>
                </c:pt>
                <c:pt idx="1877">
                  <c:v>9.8920653668171887</c:v>
                </c:pt>
                <c:pt idx="1878">
                  <c:v>9.8920653668171887</c:v>
                </c:pt>
                <c:pt idx="1879">
                  <c:v>9.8364358346715104</c:v>
                </c:pt>
                <c:pt idx="1880">
                  <c:v>9.7809944306653005</c:v>
                </c:pt>
                <c:pt idx="1881">
                  <c:v>9.7257409422482439</c:v>
                </c:pt>
                <c:pt idx="1882">
                  <c:v>9.5611058414136672</c:v>
                </c:pt>
                <c:pt idx="1883">
                  <c:v>9.5066018850240646</c:v>
                </c:pt>
                <c:pt idx="1884">
                  <c:v>9.5066018850240646</c:v>
                </c:pt>
                <c:pt idx="1885">
                  <c:v>9.398154305870543</c:v>
                </c:pt>
                <c:pt idx="1886">
                  <c:v>9.2904524102765969</c:v>
                </c:pt>
                <c:pt idx="1887">
                  <c:v>9.398154305870543</c:v>
                </c:pt>
                <c:pt idx="1888">
                  <c:v>9.398154305870543</c:v>
                </c:pt>
                <c:pt idx="1889">
                  <c:v>9.3442102548473169</c:v>
                </c:pt>
                <c:pt idx="1890">
                  <c:v>9.398154305870543</c:v>
                </c:pt>
                <c:pt idx="1891">
                  <c:v>9.3442102548473169</c:v>
                </c:pt>
                <c:pt idx="1892">
                  <c:v>9.3442102548473169</c:v>
                </c:pt>
                <c:pt idx="1893">
                  <c:v>9.3442102548473169</c:v>
                </c:pt>
                <c:pt idx="1894">
                  <c:v>9.3442102548473169</c:v>
                </c:pt>
                <c:pt idx="1895">
                  <c:v>9.2904524102765969</c:v>
                </c:pt>
                <c:pt idx="1896">
                  <c:v>9.2368805574119843</c:v>
                </c:pt>
                <c:pt idx="1897">
                  <c:v>9.2368805574119843</c:v>
                </c:pt>
                <c:pt idx="1898">
                  <c:v>9.2368805574119843</c:v>
                </c:pt>
                <c:pt idx="1899">
                  <c:v>9.183494481258867</c:v>
                </c:pt>
                <c:pt idx="1900">
                  <c:v>9.2368805574119843</c:v>
                </c:pt>
                <c:pt idx="1901">
                  <c:v>9.2368805574119843</c:v>
                </c:pt>
                <c:pt idx="1902">
                  <c:v>9.7257409422482439</c:v>
                </c:pt>
                <c:pt idx="1903">
                  <c:v>10.229805123315209</c:v>
                </c:pt>
                <c:pt idx="1904">
                  <c:v>10.57437079074168</c:v>
                </c:pt>
                <c:pt idx="1905">
                  <c:v>10.807895828724019</c:v>
                </c:pt>
                <c:pt idx="1906">
                  <c:v>10.92580774525201</c:v>
                </c:pt>
                <c:pt idx="1907">
                  <c:v>10.92580774525201</c:v>
                </c:pt>
                <c:pt idx="1908">
                  <c:v>10.807895828724019</c:v>
                </c:pt>
                <c:pt idx="1909">
                  <c:v>10.63246522272933</c:v>
                </c:pt>
                <c:pt idx="1910">
                  <c:v>10.57437079074168</c:v>
                </c:pt>
                <c:pt idx="1911">
                  <c:v>10.516467228509621</c:v>
                </c:pt>
                <c:pt idx="1912">
                  <c:v>10.516467228509621</c:v>
                </c:pt>
                <c:pt idx="1913">
                  <c:v>10.516467228509621</c:v>
                </c:pt>
                <c:pt idx="1914">
                  <c:v>10.57437079074168</c:v>
                </c:pt>
                <c:pt idx="1915">
                  <c:v>10.57437079074168</c:v>
                </c:pt>
                <c:pt idx="1916">
                  <c:v>10.57437079074168</c:v>
                </c:pt>
                <c:pt idx="1917">
                  <c:v>10.57437079074168</c:v>
                </c:pt>
                <c:pt idx="1918">
                  <c:v>10.45875432653925</c:v>
                </c:pt>
                <c:pt idx="1919">
                  <c:v>10.40123187510622</c:v>
                </c:pt>
                <c:pt idx="1920">
                  <c:v>10.343899664255011</c:v>
                </c:pt>
                <c:pt idx="1921">
                  <c:v>10.343899664255011</c:v>
                </c:pt>
                <c:pt idx="1922">
                  <c:v>10.229805123315209</c:v>
                </c:pt>
                <c:pt idx="1923">
                  <c:v>10.229805123315209</c:v>
                </c:pt>
                <c:pt idx="1924">
                  <c:v>10.17304237215261</c:v>
                </c:pt>
                <c:pt idx="1925">
                  <c:v>10.060084854000889</c:v>
                </c:pt>
                <c:pt idx="1926">
                  <c:v>10.060084854000889</c:v>
                </c:pt>
                <c:pt idx="1927">
                  <c:v>9.9478832394127714</c:v>
                </c:pt>
                <c:pt idx="1928">
                  <c:v>9.8364358346715104</c:v>
                </c:pt>
                <c:pt idx="1929">
                  <c:v>9.7809944306653005</c:v>
                </c:pt>
                <c:pt idx="1930">
                  <c:v>9.5066018850240646</c:v>
                </c:pt>
                <c:pt idx="1931">
                  <c:v>9.398154305870543</c:v>
                </c:pt>
                <c:pt idx="1932">
                  <c:v>9.130293966573511</c:v>
                </c:pt>
                <c:pt idx="1933">
                  <c:v>9.0244487593805065</c:v>
                </c:pt>
                <c:pt idx="1934">
                  <c:v>8.8149755840300585</c:v>
                </c:pt>
                <c:pt idx="1935">
                  <c:v>8.7113441497896265</c:v>
                </c:pt>
                <c:pt idx="1936">
                  <c:v>8.6598039608121056</c:v>
                </c:pt>
                <c:pt idx="1937">
                  <c:v>8.763067951687189</c:v>
                </c:pt>
                <c:pt idx="1938">
                  <c:v>8.7113441497896265</c:v>
                </c:pt>
                <c:pt idx="1939">
                  <c:v>8.763067951687189</c:v>
                </c:pt>
                <c:pt idx="1940">
                  <c:v>8.763067951687189</c:v>
                </c:pt>
                <c:pt idx="1941">
                  <c:v>8.763067951687189</c:v>
                </c:pt>
                <c:pt idx="1942">
                  <c:v>8.7113441497896265</c:v>
                </c:pt>
                <c:pt idx="1943">
                  <c:v>8.7113441497896265</c:v>
                </c:pt>
                <c:pt idx="1944">
                  <c:v>8.6084471669713611</c:v>
                </c:pt>
                <c:pt idx="1945">
                  <c:v>8.5572735502251973</c:v>
                </c:pt>
                <c:pt idx="1946">
                  <c:v>8.4048495782289159</c:v>
                </c:pt>
                <c:pt idx="1947">
                  <c:v>8.3544064842281021</c:v>
                </c:pt>
                <c:pt idx="1948">
                  <c:v>8.2540663255124418</c:v>
                </c:pt>
                <c:pt idx="1949">
                  <c:v>8.2041688213012804</c:v>
                </c:pt>
                <c:pt idx="1950">
                  <c:v>8.1049178624342808</c:v>
                </c:pt>
                <c:pt idx="1951">
                  <c:v>8.0555639666802659</c:v>
                </c:pt>
                <c:pt idx="1952">
                  <c:v>7.9573982377665509</c:v>
                </c:pt>
                <c:pt idx="1953">
                  <c:v>7.9085859618891599</c:v>
                </c:pt>
                <c:pt idx="1954">
                  <c:v>7.9085859618891599</c:v>
                </c:pt>
                <c:pt idx="1955">
                  <c:v>7.811501478457509</c:v>
                </c:pt>
                <c:pt idx="1956">
                  <c:v>7.61948655812974</c:v>
                </c:pt>
                <c:pt idx="1957">
                  <c:v>7.4773531317116779</c:v>
                </c:pt>
                <c:pt idx="1958">
                  <c:v>7.3368224997235849</c:v>
                </c:pt>
                <c:pt idx="1959">
                  <c:v>7.430331798748421</c:v>
                </c:pt>
                <c:pt idx="1960">
                  <c:v>7.5719302872784588</c:v>
                </c:pt>
                <c:pt idx="1961">
                  <c:v>7.61948655812974</c:v>
                </c:pt>
                <c:pt idx="1962">
                  <c:v>7.5719302872784588</c:v>
                </c:pt>
                <c:pt idx="1963">
                  <c:v>7.6672215893896674</c:v>
                </c:pt>
                <c:pt idx="1964">
                  <c:v>7.7151356044810298</c:v>
                </c:pt>
                <c:pt idx="1965">
                  <c:v>7.7632288265480662</c:v>
                </c:pt>
                <c:pt idx="1966">
                  <c:v>7.7151356044810298</c:v>
                </c:pt>
                <c:pt idx="1967">
                  <c:v>7.6672215893896674</c:v>
                </c:pt>
                <c:pt idx="1968">
                  <c:v>7.61948655812974</c:v>
                </c:pt>
                <c:pt idx="1969">
                  <c:v>7.5719302872784588</c:v>
                </c:pt>
                <c:pt idx="1970">
                  <c:v>7.5719302872784588</c:v>
                </c:pt>
                <c:pt idx="1971">
                  <c:v>7.5245525531334483</c:v>
                </c:pt>
                <c:pt idx="1972">
                  <c:v>7.4773531317116779</c:v>
                </c:pt>
                <c:pt idx="1973">
                  <c:v>7.3834883296961697</c:v>
                </c:pt>
                <c:pt idx="1974">
                  <c:v>7.3368224997235849</c:v>
                </c:pt>
                <c:pt idx="1975">
                  <c:v>7.2903340837143951</c:v>
                </c:pt>
                <c:pt idx="1976">
                  <c:v>7.24402285626633</c:v>
                </c:pt>
                <c:pt idx="1977">
                  <c:v>7.24402285626633</c:v>
                </c:pt>
                <c:pt idx="1978">
                  <c:v>7.1978885916900079</c:v>
                </c:pt>
                <c:pt idx="1979">
                  <c:v>7.0151166382043533</c:v>
                </c:pt>
                <c:pt idx="1980">
                  <c:v>6.9247865494803511</c:v>
                </c:pt>
                <c:pt idx="1981">
                  <c:v>6.7462290447097502</c:v>
                </c:pt>
                <c:pt idx="1982">
                  <c:v>6.5704629102479144</c:v>
                </c:pt>
                <c:pt idx="1983">
                  <c:v>6.5269558073669716</c:v>
                </c:pt>
                <c:pt idx="1984">
                  <c:v>6.6141435554427952</c:v>
                </c:pt>
                <c:pt idx="1985">
                  <c:v>6.5269558073669716</c:v>
                </c:pt>
                <c:pt idx="1986">
                  <c:v>6.5704629102479144</c:v>
                </c:pt>
                <c:pt idx="1987">
                  <c:v>6.6141435554427952</c:v>
                </c:pt>
                <c:pt idx="1988">
                  <c:v>6.6579979730835426</c:v>
                </c:pt>
                <c:pt idx="1989">
                  <c:v>6.6579979730835426</c:v>
                </c:pt>
                <c:pt idx="1990">
                  <c:v>6.6579979730835426</c:v>
                </c:pt>
                <c:pt idx="1991">
                  <c:v>6.6141435554427952</c:v>
                </c:pt>
                <c:pt idx="1992">
                  <c:v>6.5704629102479144</c:v>
                </c:pt>
                <c:pt idx="1993">
                  <c:v>6.5269558073669716</c:v>
                </c:pt>
                <c:pt idx="1994">
                  <c:v>6.4836220163624469</c:v>
                </c:pt>
                <c:pt idx="1995">
                  <c:v>6.5269558073669716</c:v>
                </c:pt>
                <c:pt idx="1996">
                  <c:v>6.5269558073669716</c:v>
                </c:pt>
                <c:pt idx="1997">
                  <c:v>6.5704629102479144</c:v>
                </c:pt>
                <c:pt idx="1998">
                  <c:v>6.6579979730835426</c:v>
                </c:pt>
                <c:pt idx="1999">
                  <c:v>6.6579979730835426</c:v>
                </c:pt>
                <c:pt idx="2000">
                  <c:v>6.6579979730835426</c:v>
                </c:pt>
                <c:pt idx="2001">
                  <c:v>6.6579979730835426</c:v>
                </c:pt>
                <c:pt idx="2002">
                  <c:v>6.7462290447097502</c:v>
                </c:pt>
                <c:pt idx="2003">
                  <c:v>6.7462290447097502</c:v>
                </c:pt>
                <c:pt idx="2004">
                  <c:v>6.8351579601162769</c:v>
                </c:pt>
                <c:pt idx="2005">
                  <c:v>6.9247865494803511</c:v>
                </c:pt>
                <c:pt idx="2006">
                  <c:v>6.8351579601162769</c:v>
                </c:pt>
                <c:pt idx="2007">
                  <c:v>6.9247865494803511</c:v>
                </c:pt>
                <c:pt idx="2008">
                  <c:v>6.9698637925202114</c:v>
                </c:pt>
                <c:pt idx="2009">
                  <c:v>7.0605453139681087</c:v>
                </c:pt>
                <c:pt idx="2010">
                  <c:v>6.9247865494803511</c:v>
                </c:pt>
                <c:pt idx="2011">
                  <c:v>6.9247865494803511</c:v>
                </c:pt>
                <c:pt idx="2012">
                  <c:v>6.7906061574420482</c:v>
                </c:pt>
                <c:pt idx="2013">
                  <c:v>6.7462290447097502</c:v>
                </c:pt>
                <c:pt idx="2014">
                  <c:v>6.6579979730835426</c:v>
                </c:pt>
                <c:pt idx="2015">
                  <c:v>6.5704629102479144</c:v>
                </c:pt>
                <c:pt idx="2016">
                  <c:v>6.4836220163624469</c:v>
                </c:pt>
                <c:pt idx="2017">
                  <c:v>6.3974734466973624</c:v>
                </c:pt>
                <c:pt idx="2018">
                  <c:v>6.3546582056228429</c:v>
                </c:pt>
                <c:pt idx="2019">
                  <c:v>6.2695446526279817</c:v>
                </c:pt>
                <c:pt idx="2020">
                  <c:v>6.2272458764268341</c:v>
                </c:pt>
                <c:pt idx="2021">
                  <c:v>6.2272458764268341</c:v>
                </c:pt>
                <c:pt idx="2022">
                  <c:v>6.1851187903796836</c:v>
                </c:pt>
                <c:pt idx="2023">
                  <c:v>6.1431631615597464</c:v>
                </c:pt>
                <c:pt idx="2024">
                  <c:v>6.1431631615597464</c:v>
                </c:pt>
                <c:pt idx="2025">
                  <c:v>6.1013787567233564</c:v>
                </c:pt>
                <c:pt idx="2026">
                  <c:v>6.0597653423086992</c:v>
                </c:pt>
                <c:pt idx="2027">
                  <c:v>6.0183226844344864</c:v>
                </c:pt>
                <c:pt idx="2028">
                  <c:v>5.9359487011770211</c:v>
                </c:pt>
                <c:pt idx="2029">
                  <c:v>5.8542549294611446</c:v>
                </c:pt>
                <c:pt idx="2030">
                  <c:v>5.8950169064219828</c:v>
                </c:pt>
                <c:pt idx="2031">
                  <c:v>5.8542549294611446</c:v>
                </c:pt>
                <c:pt idx="2032">
                  <c:v>5.8542549294611446</c:v>
                </c:pt>
                <c:pt idx="2033">
                  <c:v>5.8950169064219828</c:v>
                </c:pt>
                <c:pt idx="2034">
                  <c:v>5.8950169064219828</c:v>
                </c:pt>
                <c:pt idx="2035">
                  <c:v>5.9770505488986529</c:v>
                </c:pt>
                <c:pt idx="2036">
                  <c:v>5.9359487011770211</c:v>
                </c:pt>
                <c:pt idx="2037">
                  <c:v>6.0597653423086992</c:v>
                </c:pt>
                <c:pt idx="2038">
                  <c:v>6.0597653423086992</c:v>
                </c:pt>
                <c:pt idx="2039">
                  <c:v>6.1013787567233564</c:v>
                </c:pt>
                <c:pt idx="2040">
                  <c:v>6.0597653423086992</c:v>
                </c:pt>
                <c:pt idx="2041">
                  <c:v>6.0183226844344864</c:v>
                </c:pt>
                <c:pt idx="2042">
                  <c:v>5.9770505488986529</c:v>
                </c:pt>
                <c:pt idx="2043">
                  <c:v>5.9359487011770211</c:v>
                </c:pt>
                <c:pt idx="2044">
                  <c:v>5.8950169064219828</c:v>
                </c:pt>
                <c:pt idx="2045">
                  <c:v>5.8950169064219828</c:v>
                </c:pt>
                <c:pt idx="2046">
                  <c:v>5.8542549294611446</c:v>
                </c:pt>
                <c:pt idx="2047">
                  <c:v>5.8136625347959843</c:v>
                </c:pt>
                <c:pt idx="2048">
                  <c:v>5.7329855487197756</c:v>
                </c:pt>
                <c:pt idx="2049">
                  <c:v>5.6529840576306087</c:v>
                </c:pt>
                <c:pt idx="2050">
                  <c:v>5.6132360304556252</c:v>
                </c:pt>
                <c:pt idx="2051">
                  <c:v>5.5736561656595676</c:v>
                </c:pt>
                <c:pt idx="2052">
                  <c:v>5.4559231656563059</c:v>
                </c:pt>
                <c:pt idx="2053">
                  <c:v>5.3396950452254357</c:v>
                </c:pt>
                <c:pt idx="2054">
                  <c:v>5.224965337259869</c:v>
                </c:pt>
                <c:pt idx="2055">
                  <c:v>5.1493081103403071</c:v>
                </c:pt>
                <c:pt idx="2056">
                  <c:v>5.1493081103403071</c:v>
                </c:pt>
                <c:pt idx="2057">
                  <c:v>5.1870539600168737</c:v>
                </c:pt>
                <c:pt idx="2058">
                  <c:v>5.3396950452254357</c:v>
                </c:pt>
                <c:pt idx="2059">
                  <c:v>5.4559231656563059</c:v>
                </c:pt>
                <c:pt idx="2060">
                  <c:v>5.4949999715866316</c:v>
                </c:pt>
                <c:pt idx="2061">
                  <c:v>5.5736561656595676</c:v>
                </c:pt>
                <c:pt idx="2062">
                  <c:v>5.6132360304556252</c:v>
                </c:pt>
                <c:pt idx="2063">
                  <c:v>5.6132360304556252</c:v>
                </c:pt>
                <c:pt idx="2064">
                  <c:v>5.5342442254223574</c:v>
                </c:pt>
                <c:pt idx="2065">
                  <c:v>5.4559231656563059</c:v>
                </c:pt>
                <c:pt idx="2066">
                  <c:v>5.417013568795114</c:v>
                </c:pt>
                <c:pt idx="2067">
                  <c:v>5.417013568795114</c:v>
                </c:pt>
                <c:pt idx="2068">
                  <c:v>5.3396950452254357</c:v>
                </c:pt>
                <c:pt idx="2069">
                  <c:v>5.3012856391303549</c:v>
                </c:pt>
                <c:pt idx="2070">
                  <c:v>5.3012856391303549</c:v>
                </c:pt>
                <c:pt idx="2071">
                  <c:v>5.1870539600168737</c:v>
                </c:pt>
                <c:pt idx="2072">
                  <c:v>5.1493081103403071</c:v>
                </c:pt>
                <c:pt idx="2073">
                  <c:v>5.1870539600168737</c:v>
                </c:pt>
                <c:pt idx="2074">
                  <c:v>4.9999751497612337</c:v>
                </c:pt>
                <c:pt idx="2075">
                  <c:v>5.0370613088279992</c:v>
                </c:pt>
                <c:pt idx="2076">
                  <c:v>4.8897015943675664</c:v>
                </c:pt>
                <c:pt idx="2077">
                  <c:v>4.7449592275844736</c:v>
                </c:pt>
                <c:pt idx="2078">
                  <c:v>4.6381106564898653</c:v>
                </c:pt>
                <c:pt idx="2079">
                  <c:v>4.6381106564898653</c:v>
                </c:pt>
                <c:pt idx="2080">
                  <c:v>4.5676880139974712</c:v>
                </c:pt>
                <c:pt idx="2081">
                  <c:v>4.6028185260182273</c:v>
                </c:pt>
                <c:pt idx="2082">
                  <c:v>4.6381106564898653</c:v>
                </c:pt>
                <c:pt idx="2083">
                  <c:v>4.7091807607514582</c:v>
                </c:pt>
                <c:pt idx="2084">
                  <c:v>4.7449592275844736</c:v>
                </c:pt>
                <c:pt idx="2085">
                  <c:v>4.7809002989579081</c:v>
                </c:pt>
                <c:pt idx="2086">
                  <c:v>4.8170042204611834</c:v>
                </c:pt>
                <c:pt idx="2087">
                  <c:v>4.7809002989579081</c:v>
                </c:pt>
                <c:pt idx="2088">
                  <c:v>4.7449592275844736</c:v>
                </c:pt>
                <c:pt idx="2089">
                  <c:v>4.7449592275844736</c:v>
                </c:pt>
                <c:pt idx="2090">
                  <c:v>4.7091807607514582</c:v>
                </c:pt>
                <c:pt idx="2091">
                  <c:v>4.7091807607514582</c:v>
                </c:pt>
                <c:pt idx="2092">
                  <c:v>4.7449592275844736</c:v>
                </c:pt>
                <c:pt idx="2093">
                  <c:v>4.7091807607514582</c:v>
                </c:pt>
                <c:pt idx="2094">
                  <c:v>4.6735646524979506</c:v>
                </c:pt>
                <c:pt idx="2095">
                  <c:v>4.6735646524979506</c:v>
                </c:pt>
                <c:pt idx="2096">
                  <c:v>4.6735646524979506</c:v>
                </c:pt>
                <c:pt idx="2097">
                  <c:v>4.6381106564898653</c:v>
                </c:pt>
                <c:pt idx="2098">
                  <c:v>4.6028185260182273</c:v>
                </c:pt>
                <c:pt idx="2099">
                  <c:v>4.5676880139974712</c:v>
                </c:pt>
                <c:pt idx="2100">
                  <c:v>4.5676880139974712</c:v>
                </c:pt>
                <c:pt idx="2101">
                  <c:v>4.6028185260182273</c:v>
                </c:pt>
                <c:pt idx="2102">
                  <c:v>4.6028185260182273</c:v>
                </c:pt>
                <c:pt idx="2103">
                  <c:v>4.6381106564898653</c:v>
                </c:pt>
                <c:pt idx="2104">
                  <c:v>4.6735646524979506</c:v>
                </c:pt>
                <c:pt idx="2105">
                  <c:v>4.7091807607514582</c:v>
                </c:pt>
                <c:pt idx="2106">
                  <c:v>4.7091807607514582</c:v>
                </c:pt>
                <c:pt idx="2107">
                  <c:v>4.6735646524979506</c:v>
                </c:pt>
                <c:pt idx="2108">
                  <c:v>4.6028185260182273</c:v>
                </c:pt>
                <c:pt idx="2109">
                  <c:v>4.5327188729636969</c:v>
                </c:pt>
                <c:pt idx="2110">
                  <c:v>4.5327188729636969</c:v>
                </c:pt>
                <c:pt idx="2111">
                  <c:v>4.4632637120993799</c:v>
                </c:pt>
                <c:pt idx="2112">
                  <c:v>4.4287771954336401</c:v>
                </c:pt>
                <c:pt idx="2113">
                  <c:v>4.3262789113977842</c:v>
                </c:pt>
                <c:pt idx="2114">
                  <c:v>4.292432406134612</c:v>
                </c:pt>
                <c:pt idx="2115">
                  <c:v>4.2252172769910681</c:v>
                </c:pt>
                <c:pt idx="2116">
                  <c:v>4.1918481508164236</c:v>
                </c:pt>
                <c:pt idx="2117">
                  <c:v>4.1586376480478284</c:v>
                </c:pt>
                <c:pt idx="2118">
                  <c:v>4.1255855165415198</c:v>
                </c:pt>
                <c:pt idx="2119">
                  <c:v>4.0926915037516558</c:v>
                </c:pt>
                <c:pt idx="2120">
                  <c:v>4.0926915037516558</c:v>
                </c:pt>
                <c:pt idx="2121">
                  <c:v>4.0926915037516558</c:v>
                </c:pt>
                <c:pt idx="2122">
                  <c:v>4.0926915037516558</c:v>
                </c:pt>
                <c:pt idx="2123">
                  <c:v>4.1255855165415198</c:v>
                </c:pt>
                <c:pt idx="2124">
                  <c:v>4.1255855165415198</c:v>
                </c:pt>
                <c:pt idx="2125">
                  <c:v>4.0599553567283859</c:v>
                </c:pt>
                <c:pt idx="2126">
                  <c:v>3.9949556461504749</c:v>
                </c:pt>
                <c:pt idx="2127">
                  <c:v>3.9949556461504749</c:v>
                </c:pt>
                <c:pt idx="2128">
                  <c:v>3.9949556461504749</c:v>
                </c:pt>
                <c:pt idx="2129">
                  <c:v>3.9949556461504749</c:v>
                </c:pt>
                <c:pt idx="2130">
                  <c:v>4.0273768221158992</c:v>
                </c:pt>
                <c:pt idx="2131">
                  <c:v>4.0926915037516558</c:v>
                </c:pt>
                <c:pt idx="2132">
                  <c:v>4.1586376480478284</c:v>
                </c:pt>
                <c:pt idx="2133">
                  <c:v>4.1918481508164236</c:v>
                </c:pt>
                <c:pt idx="2134">
                  <c:v>4.2587452783153559</c:v>
                </c:pt>
                <c:pt idx="2135">
                  <c:v>4.292432406134612</c:v>
                </c:pt>
                <c:pt idx="2136">
                  <c:v>4.3944510560809347</c:v>
                </c:pt>
                <c:pt idx="2137">
                  <c:v>4.5327188729636969</c:v>
                </c:pt>
                <c:pt idx="2138">
                  <c:v>4.5676880139974712</c:v>
                </c:pt>
                <c:pt idx="2139">
                  <c:v>4.6735646524979506</c:v>
                </c:pt>
                <c:pt idx="2140">
                  <c:v>4.6735646524979506</c:v>
                </c:pt>
                <c:pt idx="2141">
                  <c:v>4.7091807607514582</c:v>
                </c:pt>
                <c:pt idx="2142">
                  <c:v>4.6381106564898653</c:v>
                </c:pt>
                <c:pt idx="2143">
                  <c:v>4.6735646524979506</c:v>
                </c:pt>
                <c:pt idx="2144">
                  <c:v>4.6028185260182273</c:v>
                </c:pt>
                <c:pt idx="2145">
                  <c:v>4.4979108550729316</c:v>
                </c:pt>
                <c:pt idx="2146">
                  <c:v>4.4287771954336401</c:v>
                </c:pt>
                <c:pt idx="2147">
                  <c:v>4.3944510560809347</c:v>
                </c:pt>
                <c:pt idx="2148">
                  <c:v>4.292432406134612</c:v>
                </c:pt>
                <c:pt idx="2149">
                  <c:v>4.3944510560809347</c:v>
                </c:pt>
                <c:pt idx="2150">
                  <c:v>4.292432406134612</c:v>
                </c:pt>
                <c:pt idx="2151">
                  <c:v>4.1586376480478284</c:v>
                </c:pt>
                <c:pt idx="2152">
                  <c:v>4.1255855165415198</c:v>
                </c:pt>
                <c:pt idx="2153">
                  <c:v>4.0599553567283859</c:v>
                </c:pt>
                <c:pt idx="2154">
                  <c:v>4.0273768221158992</c:v>
                </c:pt>
                <c:pt idx="2155">
                  <c:v>4.0273768221158992</c:v>
                </c:pt>
                <c:pt idx="2156">
                  <c:v>4.0599553567283859</c:v>
                </c:pt>
                <c:pt idx="2157">
                  <c:v>4.0926915037516558</c:v>
                </c:pt>
                <c:pt idx="2158">
                  <c:v>4.0926915037516558</c:v>
                </c:pt>
                <c:pt idx="2159">
                  <c:v>4.0926915037516558</c:v>
                </c:pt>
                <c:pt idx="2160">
                  <c:v>4.0599553567283859</c:v>
                </c:pt>
                <c:pt idx="2161">
                  <c:v>4.0599553567283859</c:v>
                </c:pt>
                <c:pt idx="2162">
                  <c:v>4.1255855165415198</c:v>
                </c:pt>
                <c:pt idx="2163">
                  <c:v>4.1586376480478284</c:v>
                </c:pt>
                <c:pt idx="2164">
                  <c:v>4.1586376480478284</c:v>
                </c:pt>
                <c:pt idx="2165">
                  <c:v>4.2252172769910681</c:v>
                </c:pt>
                <c:pt idx="2166">
                  <c:v>4.2252172769910681</c:v>
                </c:pt>
                <c:pt idx="2167">
                  <c:v>4.2252172769910681</c:v>
                </c:pt>
                <c:pt idx="2168">
                  <c:v>4.2252172769910681</c:v>
                </c:pt>
                <c:pt idx="2169">
                  <c:v>4.1918481508164236</c:v>
                </c:pt>
                <c:pt idx="2170">
                  <c:v>4.1918481508164236</c:v>
                </c:pt>
                <c:pt idx="2171">
                  <c:v>4.1918481508164236</c:v>
                </c:pt>
                <c:pt idx="2172">
                  <c:v>4.1918481508164236</c:v>
                </c:pt>
                <c:pt idx="2173">
                  <c:v>4.0599553567283859</c:v>
                </c:pt>
                <c:pt idx="2174">
                  <c:v>3.9305843530544511</c:v>
                </c:pt>
                <c:pt idx="2175">
                  <c:v>3.898633726338947</c:v>
                </c:pt>
                <c:pt idx="2176">
                  <c:v>3.8668394390966681</c:v>
                </c:pt>
                <c:pt idx="2177">
                  <c:v>3.8037188592786322</c:v>
                </c:pt>
                <c:pt idx="2178">
                  <c:v>3.898633726338947</c:v>
                </c:pt>
                <c:pt idx="2179">
                  <c:v>3.9626915746584932</c:v>
                </c:pt>
                <c:pt idx="2180">
                  <c:v>3.9949556461504749</c:v>
                </c:pt>
                <c:pt idx="2181">
                  <c:v>3.9949556461504749</c:v>
                </c:pt>
                <c:pt idx="2182">
                  <c:v>4.0273768221158992</c:v>
                </c:pt>
                <c:pt idx="2183">
                  <c:v>4.0273768221158992</c:v>
                </c:pt>
                <c:pt idx="2184">
                  <c:v>4.0273768221158992</c:v>
                </c:pt>
                <c:pt idx="2185">
                  <c:v>4.0599553567283859</c:v>
                </c:pt>
                <c:pt idx="2186">
                  <c:v>4.0273768221158992</c:v>
                </c:pt>
                <c:pt idx="2187">
                  <c:v>3.9949556461504749</c:v>
                </c:pt>
                <c:pt idx="2188">
                  <c:v>3.9626915746584932</c:v>
                </c:pt>
                <c:pt idx="2189">
                  <c:v>3.9305843530544511</c:v>
                </c:pt>
                <c:pt idx="2190">
                  <c:v>3.8668394390966681</c:v>
                </c:pt>
                <c:pt idx="2191">
                  <c:v>3.835201235494329</c:v>
                </c:pt>
                <c:pt idx="2192">
                  <c:v>3.835201235494329</c:v>
                </c:pt>
                <c:pt idx="2193">
                  <c:v>3.8037188592786322</c:v>
                </c:pt>
                <c:pt idx="2194">
                  <c:v>3.7723920537741789</c:v>
                </c:pt>
                <c:pt idx="2195">
                  <c:v>3.7102041260743639</c:v>
                </c:pt>
                <c:pt idx="2196">
                  <c:v>3.6180825734698119</c:v>
                </c:pt>
                <c:pt idx="2197">
                  <c:v>3.5574387448094131</c:v>
                </c:pt>
                <c:pt idx="2198">
                  <c:v>3.497408923138603</c:v>
                </c:pt>
                <c:pt idx="2199">
                  <c:v>3.4085108879099399</c:v>
                </c:pt>
                <c:pt idx="2200">
                  <c:v>3.4085108879099399</c:v>
                </c:pt>
                <c:pt idx="2201">
                  <c:v>3.4085108879099399</c:v>
                </c:pt>
                <c:pt idx="2202">
                  <c:v>3.4676236132196601</c:v>
                </c:pt>
                <c:pt idx="2203">
                  <c:v>3.497408923138603</c:v>
                </c:pt>
                <c:pt idx="2204">
                  <c:v>3.5574387448094131</c:v>
                </c:pt>
                <c:pt idx="2205">
                  <c:v>3.648635390469829</c:v>
                </c:pt>
                <c:pt idx="2206">
                  <c:v>3.648635390469829</c:v>
                </c:pt>
                <c:pt idx="2207">
                  <c:v>3.679342488398806</c:v>
                </c:pt>
                <c:pt idx="2208">
                  <c:v>3.6180825734698119</c:v>
                </c:pt>
                <c:pt idx="2209">
                  <c:v>3.587683778146225</c:v>
                </c:pt>
                <c:pt idx="2210">
                  <c:v>3.5574387448094131</c:v>
                </c:pt>
                <c:pt idx="2211">
                  <c:v>3.5273472133303931</c:v>
                </c:pt>
                <c:pt idx="2212">
                  <c:v>3.497408923138603</c:v>
                </c:pt>
                <c:pt idx="2213">
                  <c:v>3.497408923138603</c:v>
                </c:pt>
                <c:pt idx="2214">
                  <c:v>3.4676236132196601</c:v>
                </c:pt>
                <c:pt idx="2215">
                  <c:v>3.437991022113069</c:v>
                </c:pt>
                <c:pt idx="2216">
                  <c:v>3.4085108879099399</c:v>
                </c:pt>
                <c:pt idx="2217">
                  <c:v>3.4085108879099399</c:v>
                </c:pt>
                <c:pt idx="2218">
                  <c:v>3.3791829482506648</c:v>
                </c:pt>
                <c:pt idx="2219">
                  <c:v>3.2921096661300209</c:v>
                </c:pt>
                <c:pt idx="2220">
                  <c:v>3.2348169536799851</c:v>
                </c:pt>
                <c:pt idx="2221">
                  <c:v>3.1220367303117862</c:v>
                </c:pt>
                <c:pt idx="2222">
                  <c:v>3.0390227222742681</c:v>
                </c:pt>
                <c:pt idx="2223">
                  <c:v>2.984424205656353</c:v>
                </c:pt>
                <c:pt idx="2224">
                  <c:v>2.9304185022539668</c:v>
                </c:pt>
                <c:pt idx="2225">
                  <c:v>2.9304185022539668</c:v>
                </c:pt>
                <c:pt idx="2226">
                  <c:v>2.9573473871933649</c:v>
                </c:pt>
                <c:pt idx="2227">
                  <c:v>3.0390227222742681</c:v>
                </c:pt>
                <c:pt idx="2228">
                  <c:v>3.06654495876584</c:v>
                </c:pt>
                <c:pt idx="2229">
                  <c:v>3.1220367303117862</c:v>
                </c:pt>
                <c:pt idx="2230">
                  <c:v>3.1781266839185651</c:v>
                </c:pt>
                <c:pt idx="2231">
                  <c:v>3.206396646195329</c:v>
                </c:pt>
                <c:pt idx="2232">
                  <c:v>3.2348169536799851</c:v>
                </c:pt>
                <c:pt idx="2233">
                  <c:v>3.2348169536799851</c:v>
                </c:pt>
                <c:pt idx="2234">
                  <c:v>3.2348169536799851</c:v>
                </c:pt>
                <c:pt idx="2235">
                  <c:v>3.2348169536799851</c:v>
                </c:pt>
                <c:pt idx="2236">
                  <c:v>3.2348169536799851</c:v>
                </c:pt>
                <c:pt idx="2237">
                  <c:v>3.206396646195329</c:v>
                </c:pt>
                <c:pt idx="2238">
                  <c:v>3.1781266839185651</c:v>
                </c:pt>
                <c:pt idx="2239">
                  <c:v>3.1781266839185651</c:v>
                </c:pt>
                <c:pt idx="2240">
                  <c:v>3.1781266839185651</c:v>
                </c:pt>
                <c:pt idx="2241">
                  <c:v>3.1781266839185651</c:v>
                </c:pt>
                <c:pt idx="2242">
                  <c:v>3.1220367303117862</c:v>
                </c:pt>
                <c:pt idx="2243">
                  <c:v>3.0942162054595879</c:v>
                </c:pt>
                <c:pt idx="2244">
                  <c:v>3.0390227222742681</c:v>
                </c:pt>
                <c:pt idx="2245">
                  <c:v>3.0116492275458828</c:v>
                </c:pt>
                <c:pt idx="2246">
                  <c:v>2.9573473871933649</c:v>
                </c:pt>
                <c:pt idx="2247">
                  <c:v>2.9036372804418611</c:v>
                </c:pt>
                <c:pt idx="2248">
                  <c:v>2.8770034508647049</c:v>
                </c:pt>
                <c:pt idx="2249">
                  <c:v>2.8770034508647049</c:v>
                </c:pt>
                <c:pt idx="2250">
                  <c:v>2.9036372804418611</c:v>
                </c:pt>
                <c:pt idx="2251">
                  <c:v>2.9573473871933649</c:v>
                </c:pt>
                <c:pt idx="2252">
                  <c:v>3.0390227222742681</c:v>
                </c:pt>
                <c:pt idx="2253">
                  <c:v>3.0942162054595879</c:v>
                </c:pt>
                <c:pt idx="2254">
                  <c:v>3.1500068007985802</c:v>
                </c:pt>
                <c:pt idx="2255">
                  <c:v>3.1781266839185651</c:v>
                </c:pt>
                <c:pt idx="2256">
                  <c:v>3.206396646195329</c:v>
                </c:pt>
                <c:pt idx="2257">
                  <c:v>3.2348169536799851</c:v>
                </c:pt>
                <c:pt idx="2258">
                  <c:v>3.2348169536799851</c:v>
                </c:pt>
                <c:pt idx="2259">
                  <c:v>3.206396646195329</c:v>
                </c:pt>
                <c:pt idx="2260">
                  <c:v>3.206396646195329</c:v>
                </c:pt>
                <c:pt idx="2261">
                  <c:v>3.206396646195329</c:v>
                </c:pt>
                <c:pt idx="2262">
                  <c:v>3.1781266839185651</c:v>
                </c:pt>
                <c:pt idx="2263">
                  <c:v>3.2348169536799851</c:v>
                </c:pt>
                <c:pt idx="2264">
                  <c:v>3.2348169536799851</c:v>
                </c:pt>
                <c:pt idx="2265">
                  <c:v>3.2348169536799851</c:v>
                </c:pt>
                <c:pt idx="2266">
                  <c:v>3.2633878719536669</c:v>
                </c:pt>
                <c:pt idx="2267">
                  <c:v>3.1781266839185651</c:v>
                </c:pt>
                <c:pt idx="2268">
                  <c:v>3.1781266839185651</c:v>
                </c:pt>
                <c:pt idx="2269">
                  <c:v>3.1220367303117862</c:v>
                </c:pt>
                <c:pt idx="2270">
                  <c:v>3.0116492275458828</c:v>
                </c:pt>
                <c:pt idx="2271">
                  <c:v>2.9304185022539668</c:v>
                </c:pt>
                <c:pt idx="2272">
                  <c:v>3.0116492275458828</c:v>
                </c:pt>
                <c:pt idx="2273">
                  <c:v>3.0390227222742681</c:v>
                </c:pt>
                <c:pt idx="2274">
                  <c:v>3.0390227222742681</c:v>
                </c:pt>
                <c:pt idx="2275">
                  <c:v>3.06654495876584</c:v>
                </c:pt>
                <c:pt idx="2276">
                  <c:v>3.1220367303117862</c:v>
                </c:pt>
                <c:pt idx="2277">
                  <c:v>3.1781266839185651</c:v>
                </c:pt>
                <c:pt idx="2278">
                  <c:v>3.2633878719536669</c:v>
                </c:pt>
                <c:pt idx="2279">
                  <c:v>3.2633878719536669</c:v>
                </c:pt>
                <c:pt idx="2280">
                  <c:v>3.320982600857656</c:v>
                </c:pt>
                <c:pt idx="2281">
                  <c:v>3.2348169536799851</c:v>
                </c:pt>
                <c:pt idx="2282">
                  <c:v>3.2633878719536669</c:v>
                </c:pt>
                <c:pt idx="2283">
                  <c:v>3.206396646195329</c:v>
                </c:pt>
                <c:pt idx="2284">
                  <c:v>3.1781266839185651</c:v>
                </c:pt>
                <c:pt idx="2285">
                  <c:v>3.1781266839185651</c:v>
                </c:pt>
                <c:pt idx="2286">
                  <c:v>3.1781266839185651</c:v>
                </c:pt>
                <c:pt idx="2287">
                  <c:v>3.1500068007985802</c:v>
                </c:pt>
                <c:pt idx="2288">
                  <c:v>3.1781266839185651</c:v>
                </c:pt>
                <c:pt idx="2289">
                  <c:v>3.1781266839185651</c:v>
                </c:pt>
                <c:pt idx="2290">
                  <c:v>3.1781266839185651</c:v>
                </c:pt>
                <c:pt idx="2291">
                  <c:v>3.0942162054595879</c:v>
                </c:pt>
                <c:pt idx="2292">
                  <c:v>3.0390227222742681</c:v>
                </c:pt>
                <c:pt idx="2293">
                  <c:v>2.984424205656353</c:v>
                </c:pt>
                <c:pt idx="2294">
                  <c:v>2.8770034508647049</c:v>
                </c:pt>
                <c:pt idx="2295">
                  <c:v>2.8505167421313602</c:v>
                </c:pt>
                <c:pt idx="2296">
                  <c:v>2.7979835991209758</c:v>
                </c:pt>
                <c:pt idx="2297">
                  <c:v>2.824176882349132</c:v>
                </c:pt>
                <c:pt idx="2298">
                  <c:v>2.824176882349132</c:v>
                </c:pt>
                <c:pt idx="2299">
                  <c:v>2.8505167421313602</c:v>
                </c:pt>
                <c:pt idx="2300">
                  <c:v>2.824176882349132</c:v>
                </c:pt>
                <c:pt idx="2301">
                  <c:v>2.8505167421313602</c:v>
                </c:pt>
                <c:pt idx="2302">
                  <c:v>2.8770034508647049</c:v>
                </c:pt>
                <c:pt idx="2303">
                  <c:v>2.9036372804418611</c:v>
                </c:pt>
                <c:pt idx="2304">
                  <c:v>2.9036372804418611</c:v>
                </c:pt>
                <c:pt idx="2305">
                  <c:v>2.9036372804418611</c:v>
                </c:pt>
                <c:pt idx="2306">
                  <c:v>2.8770034508647049</c:v>
                </c:pt>
                <c:pt idx="2307">
                  <c:v>2.8505167421313602</c:v>
                </c:pt>
                <c:pt idx="2308">
                  <c:v>2.8505167421313602</c:v>
                </c:pt>
                <c:pt idx="2309">
                  <c:v>2.824176882349132</c:v>
                </c:pt>
                <c:pt idx="2310">
                  <c:v>2.824176882349132</c:v>
                </c:pt>
                <c:pt idx="2311">
                  <c:v>2.7979835991209758</c:v>
                </c:pt>
                <c:pt idx="2312">
                  <c:v>2.7979835991209758</c:v>
                </c:pt>
                <c:pt idx="2313">
                  <c:v>2.7719366195426862</c:v>
                </c:pt>
                <c:pt idx="2314">
                  <c:v>2.7719366195426862</c:v>
                </c:pt>
                <c:pt idx="2315">
                  <c:v>2.7979835991209758</c:v>
                </c:pt>
                <c:pt idx="2316">
                  <c:v>2.824176882349132</c:v>
                </c:pt>
                <c:pt idx="2317">
                  <c:v>2.7979835991209758</c:v>
                </c:pt>
                <c:pt idx="2318">
                  <c:v>2.7979835991209758</c:v>
                </c:pt>
                <c:pt idx="2319">
                  <c:v>2.7719366195426862</c:v>
                </c:pt>
                <c:pt idx="2320">
                  <c:v>2.7979835991209758</c:v>
                </c:pt>
                <c:pt idx="2321">
                  <c:v>2.7979835991209758</c:v>
                </c:pt>
                <c:pt idx="2322">
                  <c:v>2.824176882349132</c:v>
                </c:pt>
                <c:pt idx="2323">
                  <c:v>2.8505167421313602</c:v>
                </c:pt>
                <c:pt idx="2324">
                  <c:v>2.8770034508647049</c:v>
                </c:pt>
                <c:pt idx="2325">
                  <c:v>2.9036372804418611</c:v>
                </c:pt>
                <c:pt idx="2326">
                  <c:v>2.9036372804418611</c:v>
                </c:pt>
                <c:pt idx="2327">
                  <c:v>2.9304185022539668</c:v>
                </c:pt>
                <c:pt idx="2328">
                  <c:v>2.9036372804418611</c:v>
                </c:pt>
                <c:pt idx="2329">
                  <c:v>2.9036372804418611</c:v>
                </c:pt>
                <c:pt idx="2330">
                  <c:v>2.8505167421313602</c:v>
                </c:pt>
                <c:pt idx="2331">
                  <c:v>2.7979835991209758</c:v>
                </c:pt>
                <c:pt idx="2332">
                  <c:v>2.7719366195426862</c:v>
                </c:pt>
                <c:pt idx="2333">
                  <c:v>2.7719366195426862</c:v>
                </c:pt>
                <c:pt idx="2334">
                  <c:v>2.746035670200039</c:v>
                </c:pt>
                <c:pt idx="2335">
                  <c:v>2.7202804771659421</c:v>
                </c:pt>
                <c:pt idx="2336">
                  <c:v>2.6946707659975191</c:v>
                </c:pt>
                <c:pt idx="2337">
                  <c:v>2.6187117714593038</c:v>
                </c:pt>
                <c:pt idx="2338">
                  <c:v>2.5936812329063721</c:v>
                </c:pt>
                <c:pt idx="2339">
                  <c:v>2.494997318121253</c:v>
                </c:pt>
                <c:pt idx="2340">
                  <c:v>2.494997318121253</c:v>
                </c:pt>
                <c:pt idx="2341">
                  <c:v>2.4224867304018889</c:v>
                </c:pt>
                <c:pt idx="2342">
                  <c:v>2.374857541916541</c:v>
                </c:pt>
                <c:pt idx="2343">
                  <c:v>2.327794688144698</c:v>
                </c:pt>
                <c:pt idx="2344">
                  <c:v>2.327794688144698</c:v>
                </c:pt>
                <c:pt idx="2345">
                  <c:v>2.327794688144698</c:v>
                </c:pt>
                <c:pt idx="2346">
                  <c:v>2.3512554643944368</c:v>
                </c:pt>
                <c:pt idx="2347">
                  <c:v>2.3512554643944368</c:v>
                </c:pt>
                <c:pt idx="2348">
                  <c:v>2.3986012032577051</c:v>
                </c:pt>
                <c:pt idx="2349">
                  <c:v>2.446514404773668</c:v>
                </c:pt>
                <c:pt idx="2350">
                  <c:v>2.494997318121253</c:v>
                </c:pt>
                <c:pt idx="2351">
                  <c:v>2.494997318121253</c:v>
                </c:pt>
                <c:pt idx="2352">
                  <c:v>2.494997318121253</c:v>
                </c:pt>
                <c:pt idx="2353">
                  <c:v>2.494997318121253</c:v>
                </c:pt>
                <c:pt idx="2354">
                  <c:v>2.47068450724155</c:v>
                </c:pt>
                <c:pt idx="2355">
                  <c:v>2.494997318121253</c:v>
                </c:pt>
                <c:pt idx="2356">
                  <c:v>2.494997318121253</c:v>
                </c:pt>
                <c:pt idx="2357">
                  <c:v>2.446514404773668</c:v>
                </c:pt>
                <c:pt idx="2358">
                  <c:v>2.494997318121253</c:v>
                </c:pt>
                <c:pt idx="2359">
                  <c:v>2.446514404773668</c:v>
                </c:pt>
                <c:pt idx="2360">
                  <c:v>2.446514404773668</c:v>
                </c:pt>
                <c:pt idx="2361">
                  <c:v>2.47068450724155</c:v>
                </c:pt>
                <c:pt idx="2362">
                  <c:v>2.3986012032577051</c:v>
                </c:pt>
                <c:pt idx="2363">
                  <c:v>2.374857541916541</c:v>
                </c:pt>
                <c:pt idx="2364">
                  <c:v>2.374857541916541</c:v>
                </c:pt>
                <c:pt idx="2365">
                  <c:v>2.2582573330504632</c:v>
                </c:pt>
                <c:pt idx="2366">
                  <c:v>2.304474930054516</c:v>
                </c:pt>
                <c:pt idx="2367">
                  <c:v>2.1675018363477832</c:v>
                </c:pt>
                <c:pt idx="2368">
                  <c:v>2.1675018363477832</c:v>
                </c:pt>
                <c:pt idx="2369">
                  <c:v>2.1675018363477832</c:v>
                </c:pt>
                <c:pt idx="2370">
                  <c:v>2.1675018363477832</c:v>
                </c:pt>
                <c:pt idx="2371">
                  <c:v>2.1899814629870362</c:v>
                </c:pt>
                <c:pt idx="2372">
                  <c:v>2.2126003970267711</c:v>
                </c:pt>
                <c:pt idx="2373">
                  <c:v>2.2582573330504632</c:v>
                </c:pt>
                <c:pt idx="2374">
                  <c:v>2.304474930054516</c:v>
                </c:pt>
                <c:pt idx="2375">
                  <c:v>2.304474930054516</c:v>
                </c:pt>
                <c:pt idx="2376">
                  <c:v>2.3512554643944368</c:v>
                </c:pt>
                <c:pt idx="2377">
                  <c:v>2.3986012032577051</c:v>
                </c:pt>
                <c:pt idx="2378">
                  <c:v>2.3986012032577051</c:v>
                </c:pt>
                <c:pt idx="2379">
                  <c:v>2.3986012032577051</c:v>
                </c:pt>
                <c:pt idx="2380">
                  <c:v>2.4224867304018889</c:v>
                </c:pt>
                <c:pt idx="2381">
                  <c:v>2.4224867304018889</c:v>
                </c:pt>
                <c:pt idx="2382">
                  <c:v>2.3986012032577051</c:v>
                </c:pt>
                <c:pt idx="2383">
                  <c:v>2.4224867304018889</c:v>
                </c:pt>
                <c:pt idx="2384">
                  <c:v>2.4224867304018889</c:v>
                </c:pt>
                <c:pt idx="2385">
                  <c:v>2.446514404773668</c:v>
                </c:pt>
                <c:pt idx="2386">
                  <c:v>2.446514404773668</c:v>
                </c:pt>
                <c:pt idx="2387">
                  <c:v>2.374857541916541</c:v>
                </c:pt>
                <c:pt idx="2388">
                  <c:v>2.3512554643944368</c:v>
                </c:pt>
                <c:pt idx="2389">
                  <c:v>2.304474930054516</c:v>
                </c:pt>
                <c:pt idx="2390">
                  <c:v>2.235358925049467</c:v>
                </c:pt>
                <c:pt idx="2391">
                  <c:v>2.2582573330504632</c:v>
                </c:pt>
                <c:pt idx="2392">
                  <c:v>2.2126003970267711</c:v>
                </c:pt>
                <c:pt idx="2393">
                  <c:v>2.1229593559832538</c:v>
                </c:pt>
                <c:pt idx="2394">
                  <c:v>2.1229593559832538</c:v>
                </c:pt>
                <c:pt idx="2395">
                  <c:v>2.1675018363477832</c:v>
                </c:pt>
                <c:pt idx="2396">
                  <c:v>2.235358925049467</c:v>
                </c:pt>
                <c:pt idx="2397">
                  <c:v>2.2812959064415459</c:v>
                </c:pt>
                <c:pt idx="2398">
                  <c:v>2.327794688144698</c:v>
                </c:pt>
                <c:pt idx="2399">
                  <c:v>2.2812959064415459</c:v>
                </c:pt>
                <c:pt idx="2400">
                  <c:v>2.327794688144698</c:v>
                </c:pt>
                <c:pt idx="2401">
                  <c:v>2.327794688144698</c:v>
                </c:pt>
                <c:pt idx="2402">
                  <c:v>2.304474930054516</c:v>
                </c:pt>
                <c:pt idx="2403">
                  <c:v>2.2812959064415459</c:v>
                </c:pt>
                <c:pt idx="2404">
                  <c:v>2.3512554643944368</c:v>
                </c:pt>
                <c:pt idx="2405">
                  <c:v>2.2812959064415459</c:v>
                </c:pt>
                <c:pt idx="2406">
                  <c:v>2.304474930054516</c:v>
                </c:pt>
                <c:pt idx="2407">
                  <c:v>2.327794688144698</c:v>
                </c:pt>
                <c:pt idx="2408">
                  <c:v>2.304474930054516</c:v>
                </c:pt>
                <c:pt idx="2409">
                  <c:v>2.2812959064415459</c:v>
                </c:pt>
                <c:pt idx="2410">
                  <c:v>2.3512554643944368</c:v>
                </c:pt>
                <c:pt idx="2411">
                  <c:v>2.374857541916541</c:v>
                </c:pt>
                <c:pt idx="2412">
                  <c:v>2.3512554643944368</c:v>
                </c:pt>
                <c:pt idx="2413">
                  <c:v>2.2812959064415459</c:v>
                </c:pt>
                <c:pt idx="2414">
                  <c:v>2.3512554643944368</c:v>
                </c:pt>
                <c:pt idx="2415">
                  <c:v>2.304474930054516</c:v>
                </c:pt>
                <c:pt idx="2416">
                  <c:v>2.235358925049467</c:v>
                </c:pt>
                <c:pt idx="2417">
                  <c:v>2.304474930054516</c:v>
                </c:pt>
                <c:pt idx="2418">
                  <c:v>2.3512554643944368</c:v>
                </c:pt>
                <c:pt idx="2419">
                  <c:v>2.2582573330504632</c:v>
                </c:pt>
                <c:pt idx="2420">
                  <c:v>2.2812959064415459</c:v>
                </c:pt>
                <c:pt idx="2421">
                  <c:v>2.2582573330504632</c:v>
                </c:pt>
                <c:pt idx="2422">
                  <c:v>2.304474930054516</c:v>
                </c:pt>
                <c:pt idx="2423">
                  <c:v>2.304474930054516</c:v>
                </c:pt>
                <c:pt idx="2424">
                  <c:v>2.2812959064415459</c:v>
                </c:pt>
                <c:pt idx="2425">
                  <c:v>2.2582573330504632</c:v>
                </c:pt>
                <c:pt idx="2426">
                  <c:v>2.235358925049467</c:v>
                </c:pt>
                <c:pt idx="2427">
                  <c:v>2.235358925049467</c:v>
                </c:pt>
                <c:pt idx="2428">
                  <c:v>2.2126003970267711</c:v>
                </c:pt>
                <c:pt idx="2429">
                  <c:v>2.2126003970267711</c:v>
                </c:pt>
                <c:pt idx="2430">
                  <c:v>2.1899814629870362</c:v>
                </c:pt>
                <c:pt idx="2431">
                  <c:v>2.1675018363477832</c:v>
                </c:pt>
                <c:pt idx="2432">
                  <c:v>2.1899814629870362</c:v>
                </c:pt>
                <c:pt idx="2433">
                  <c:v>2.1675018363477832</c:v>
                </c:pt>
                <c:pt idx="2434">
                  <c:v>2.1899814629870362</c:v>
                </c:pt>
                <c:pt idx="2435">
                  <c:v>2.1451612299357539</c:v>
                </c:pt>
                <c:pt idx="2436">
                  <c:v>2.1229593559832538</c:v>
                </c:pt>
                <c:pt idx="2437">
                  <c:v>2.2126003970267711</c:v>
                </c:pt>
                <c:pt idx="2438">
                  <c:v>2.3512554643944368</c:v>
                </c:pt>
                <c:pt idx="2439">
                  <c:v>2.5194531171789638</c:v>
                </c:pt>
                <c:pt idx="2440">
                  <c:v>2.746035670200039</c:v>
                </c:pt>
                <c:pt idx="2441">
                  <c:v>2.824176882349132</c:v>
                </c:pt>
                <c:pt idx="2442">
                  <c:v>2.984424205656353</c:v>
                </c:pt>
                <c:pt idx="2443">
                  <c:v>3.06654495876584</c:v>
                </c:pt>
                <c:pt idx="2444">
                  <c:v>3.1500068007985802</c:v>
                </c:pt>
                <c:pt idx="2445">
                  <c:v>3.1500068007985802</c:v>
                </c:pt>
                <c:pt idx="2446">
                  <c:v>3.206396646195329</c:v>
                </c:pt>
                <c:pt idx="2447">
                  <c:v>3.1781266839185651</c:v>
                </c:pt>
                <c:pt idx="2448">
                  <c:v>3.1220367303117862</c:v>
                </c:pt>
                <c:pt idx="2449">
                  <c:v>3.0116492275458828</c:v>
                </c:pt>
                <c:pt idx="2450">
                  <c:v>2.9573473871933649</c:v>
                </c:pt>
                <c:pt idx="2451">
                  <c:v>2.8770034508647049</c:v>
                </c:pt>
                <c:pt idx="2452">
                  <c:v>2.824176882349132</c:v>
                </c:pt>
                <c:pt idx="2453">
                  <c:v>2.7202804771659421</c:v>
                </c:pt>
                <c:pt idx="2454">
                  <c:v>2.669206261733196</c:v>
                </c:pt>
                <c:pt idx="2455">
                  <c:v>2.669206261733196</c:v>
                </c:pt>
                <c:pt idx="2456">
                  <c:v>2.6187117714593038</c:v>
                </c:pt>
                <c:pt idx="2457">
                  <c:v>2.5687947961647648</c:v>
                </c:pt>
                <c:pt idx="2458">
                  <c:v>2.5687947961647648</c:v>
                </c:pt>
                <c:pt idx="2459">
                  <c:v>2.494997318121253</c:v>
                </c:pt>
                <c:pt idx="2460">
                  <c:v>2.544052183634554</c:v>
                </c:pt>
                <c:pt idx="2461">
                  <c:v>2.47068450724155</c:v>
                </c:pt>
                <c:pt idx="2462">
                  <c:v>2.3986012032577051</c:v>
                </c:pt>
                <c:pt idx="2463">
                  <c:v>2.4224867304018889</c:v>
                </c:pt>
                <c:pt idx="2464">
                  <c:v>2.3512554643944368</c:v>
                </c:pt>
                <c:pt idx="2465">
                  <c:v>2.2582573330504632</c:v>
                </c:pt>
                <c:pt idx="2466">
                  <c:v>2.2582573330504632</c:v>
                </c:pt>
                <c:pt idx="2467">
                  <c:v>2.2812959064415459</c:v>
                </c:pt>
                <c:pt idx="2468">
                  <c:v>2.304474930054516</c:v>
                </c:pt>
                <c:pt idx="2469">
                  <c:v>2.327794688144698</c:v>
                </c:pt>
                <c:pt idx="2470">
                  <c:v>2.327794688144698</c:v>
                </c:pt>
                <c:pt idx="2471">
                  <c:v>2.327794688144698</c:v>
                </c:pt>
                <c:pt idx="2472">
                  <c:v>2.3512554643944368</c:v>
                </c:pt>
                <c:pt idx="2473">
                  <c:v>2.304474930054516</c:v>
                </c:pt>
                <c:pt idx="2474">
                  <c:v>2.2812959064415459</c:v>
                </c:pt>
                <c:pt idx="2475">
                  <c:v>2.2582573330504632</c:v>
                </c:pt>
                <c:pt idx="2476">
                  <c:v>2.2126003970267711</c:v>
                </c:pt>
                <c:pt idx="2477">
                  <c:v>2.2126003970267711</c:v>
                </c:pt>
                <c:pt idx="2478">
                  <c:v>2.1675018363477832</c:v>
                </c:pt>
                <c:pt idx="2479">
                  <c:v>2.1675018363477832</c:v>
                </c:pt>
                <c:pt idx="2480">
                  <c:v>2.1899814629870362</c:v>
                </c:pt>
                <c:pt idx="2481">
                  <c:v>2.1899814629870362</c:v>
                </c:pt>
                <c:pt idx="2482">
                  <c:v>2.1899814629870362</c:v>
                </c:pt>
                <c:pt idx="2483">
                  <c:v>2.2126003970267711</c:v>
                </c:pt>
                <c:pt idx="2484">
                  <c:v>2.2126003970267711</c:v>
                </c:pt>
                <c:pt idx="2485">
                  <c:v>2.1675018363477832</c:v>
                </c:pt>
                <c:pt idx="2486">
                  <c:v>2.1451612299357539</c:v>
                </c:pt>
                <c:pt idx="2487">
                  <c:v>2.1229593559832538</c:v>
                </c:pt>
                <c:pt idx="2488">
                  <c:v>2.0789706513915451</c:v>
                </c:pt>
                <c:pt idx="2489">
                  <c:v>2.1229593559832538</c:v>
                </c:pt>
                <c:pt idx="2490">
                  <c:v>2.1008959261244309</c:v>
                </c:pt>
                <c:pt idx="2491">
                  <c:v>2.1229593559832538</c:v>
                </c:pt>
                <c:pt idx="2492">
                  <c:v>2.1675018363477832</c:v>
                </c:pt>
                <c:pt idx="2493">
                  <c:v>2.1899814629870362</c:v>
                </c:pt>
                <c:pt idx="2494">
                  <c:v>2.2126003970267711</c:v>
                </c:pt>
                <c:pt idx="2495">
                  <c:v>2.2126003970267711</c:v>
                </c:pt>
                <c:pt idx="2496">
                  <c:v>2.2582573330504632</c:v>
                </c:pt>
                <c:pt idx="2497">
                  <c:v>2.235358925049467</c:v>
                </c:pt>
                <c:pt idx="2498">
                  <c:v>2.2126003970267711</c:v>
                </c:pt>
                <c:pt idx="2499">
                  <c:v>2.2126003970267711</c:v>
                </c:pt>
                <c:pt idx="2500">
                  <c:v>2.2126003970267711</c:v>
                </c:pt>
                <c:pt idx="2501">
                  <c:v>2.2126003970267711</c:v>
                </c:pt>
                <c:pt idx="2502">
                  <c:v>2.2126003970267711</c:v>
                </c:pt>
                <c:pt idx="2503">
                  <c:v>2.1899814629870362</c:v>
                </c:pt>
                <c:pt idx="2504">
                  <c:v>2.1675018363477832</c:v>
                </c:pt>
                <c:pt idx="2505">
                  <c:v>2.1675018363477832</c:v>
                </c:pt>
                <c:pt idx="2506">
                  <c:v>2.1451612299357539</c:v>
                </c:pt>
                <c:pt idx="2507">
                  <c:v>2.1675018363477832</c:v>
                </c:pt>
                <c:pt idx="2508">
                  <c:v>2.1451612299357539</c:v>
                </c:pt>
                <c:pt idx="2509">
                  <c:v>2.1229593559832538</c:v>
                </c:pt>
                <c:pt idx="2510">
                  <c:v>2.1008959261244309</c:v>
                </c:pt>
                <c:pt idx="2511">
                  <c:v>2.0789706513915451</c:v>
                </c:pt>
                <c:pt idx="2512">
                  <c:v>2.1008959261244309</c:v>
                </c:pt>
                <c:pt idx="2513">
                  <c:v>2.05718324221117</c:v>
                </c:pt>
                <c:pt idx="2514">
                  <c:v>2.1008959261244309</c:v>
                </c:pt>
                <c:pt idx="2515">
                  <c:v>2.0789706513915451</c:v>
                </c:pt>
                <c:pt idx="2516">
                  <c:v>2.1008959261244309</c:v>
                </c:pt>
                <c:pt idx="2517">
                  <c:v>2.1229593559832538</c:v>
                </c:pt>
                <c:pt idx="2518">
                  <c:v>2.1229593559832538</c:v>
                </c:pt>
                <c:pt idx="2519">
                  <c:v>2.1229593559832538</c:v>
                </c:pt>
                <c:pt idx="2520">
                  <c:v>2.1229593559832538</c:v>
                </c:pt>
                <c:pt idx="2521">
                  <c:v>2.0789706513915451</c:v>
                </c:pt>
                <c:pt idx="2522">
                  <c:v>2.0789706513915451</c:v>
                </c:pt>
                <c:pt idx="2523">
                  <c:v>2.0355334084003802</c:v>
                </c:pt>
                <c:pt idx="2524">
                  <c:v>2.0140208591628741</c:v>
                </c:pt>
                <c:pt idx="2525">
                  <c:v>1.9714064481322049</c:v>
                </c:pt>
                <c:pt idx="2526">
                  <c:v>1.992645303085083</c:v>
                </c:pt>
                <c:pt idx="2527">
                  <c:v>1.9714064481322049</c:v>
                </c:pt>
                <c:pt idx="2528">
                  <c:v>1.9714064481322049</c:v>
                </c:pt>
                <c:pt idx="2529">
                  <c:v>2.0140208591628741</c:v>
                </c:pt>
                <c:pt idx="2530">
                  <c:v>2.0140208591628741</c:v>
                </c:pt>
                <c:pt idx="2531">
                  <c:v>2.0355334084003802</c:v>
                </c:pt>
                <c:pt idx="2532">
                  <c:v>2.05718324221117</c:v>
                </c:pt>
                <c:pt idx="2533">
                  <c:v>2.0355334084003802</c:v>
                </c:pt>
                <c:pt idx="2534">
                  <c:v>1.992645303085083</c:v>
                </c:pt>
                <c:pt idx="2535">
                  <c:v>1.9714064481322049</c:v>
                </c:pt>
                <c:pt idx="2536">
                  <c:v>2.0140208591628741</c:v>
                </c:pt>
                <c:pt idx="2537">
                  <c:v>2.05718324221117</c:v>
                </c:pt>
                <c:pt idx="2538">
                  <c:v>2.1008959261244309</c:v>
                </c:pt>
                <c:pt idx="2539">
                  <c:v>2.1675018363477832</c:v>
                </c:pt>
                <c:pt idx="2540">
                  <c:v>2.1675018363477832</c:v>
                </c:pt>
                <c:pt idx="2541">
                  <c:v>2.1899814629870362</c:v>
                </c:pt>
                <c:pt idx="2542">
                  <c:v>2.1675018363477832</c:v>
                </c:pt>
                <c:pt idx="2543">
                  <c:v>2.1451612299357539</c:v>
                </c:pt>
                <c:pt idx="2544">
                  <c:v>2.0789706513915451</c:v>
                </c:pt>
                <c:pt idx="2545">
                  <c:v>2.05718324221117</c:v>
                </c:pt>
                <c:pt idx="2546">
                  <c:v>2.0355334084003802</c:v>
                </c:pt>
                <c:pt idx="2547">
                  <c:v>1.9714064481322049</c:v>
                </c:pt>
                <c:pt idx="2548">
                  <c:v>1.9293376703319101</c:v>
                </c:pt>
                <c:pt idx="2549">
                  <c:v>1.8878121769064511</c:v>
                </c:pt>
                <c:pt idx="2550">
                  <c:v>1.8468276088008431</c:v>
                </c:pt>
                <c:pt idx="2551">
                  <c:v>1.8265374317164631</c:v>
                </c:pt>
                <c:pt idx="2552">
                  <c:v>1.8468276088008431</c:v>
                </c:pt>
                <c:pt idx="2553">
                  <c:v>1.9085071602726571</c:v>
                </c:pt>
                <c:pt idx="2554">
                  <c:v>1.9293376703319101</c:v>
                </c:pt>
                <c:pt idx="2555">
                  <c:v>1.950304001644233</c:v>
                </c:pt>
                <c:pt idx="2556">
                  <c:v>1.950304001644233</c:v>
                </c:pt>
                <c:pt idx="2557">
                  <c:v>1.950304001644233</c:v>
                </c:pt>
                <c:pt idx="2558">
                  <c:v>1.9293376703319101</c:v>
                </c:pt>
                <c:pt idx="2559">
                  <c:v>1.9293376703319101</c:v>
                </c:pt>
                <c:pt idx="2560">
                  <c:v>1.9085071602726571</c:v>
                </c:pt>
                <c:pt idx="2561">
                  <c:v>1.9293376703319101</c:v>
                </c:pt>
                <c:pt idx="2562">
                  <c:v>1.9085071602726571</c:v>
                </c:pt>
                <c:pt idx="2563">
                  <c:v>1.9085071602726571</c:v>
                </c:pt>
                <c:pt idx="2564">
                  <c:v>1.9085071602726571</c:v>
                </c:pt>
                <c:pt idx="2565">
                  <c:v>1.9293376703319101</c:v>
                </c:pt>
                <c:pt idx="2566">
                  <c:v>1.9085071602726571</c:v>
                </c:pt>
                <c:pt idx="2567">
                  <c:v>1.9085071602726571</c:v>
                </c:pt>
                <c:pt idx="2568">
                  <c:v>1.8878121769064511</c:v>
                </c:pt>
                <c:pt idx="2569">
                  <c:v>1.867252425031664</c:v>
                </c:pt>
                <c:pt idx="2570">
                  <c:v>1.8468276088008431</c:v>
                </c:pt>
                <c:pt idx="2571">
                  <c:v>1.8265374317164631</c:v>
                </c:pt>
                <c:pt idx="2572">
                  <c:v>1.8265374317164631</c:v>
                </c:pt>
                <c:pt idx="2573">
                  <c:v>1.786359805720662</c:v>
                </c:pt>
                <c:pt idx="2574">
                  <c:v>1.766471760524825</c:v>
                </c:pt>
                <c:pt idx="2575">
                  <c:v>1.7467171618977479</c:v>
                </c:pt>
                <c:pt idx="2576">
                  <c:v>1.7467171618977479</c:v>
                </c:pt>
                <c:pt idx="2577">
                  <c:v>1.806381596626617</c:v>
                </c:pt>
                <c:pt idx="2578">
                  <c:v>1.806381596626617</c:v>
                </c:pt>
                <c:pt idx="2579">
                  <c:v>1.786359805720662</c:v>
                </c:pt>
                <c:pt idx="2580">
                  <c:v>1.766471760524825</c:v>
                </c:pt>
                <c:pt idx="2581">
                  <c:v>1.806381596626617</c:v>
                </c:pt>
                <c:pt idx="2582">
                  <c:v>1.707607104419484</c:v>
                </c:pt>
                <c:pt idx="2583">
                  <c:v>1.688251043906916</c:v>
                </c:pt>
                <c:pt idx="2584">
                  <c:v>1.6499353500442111</c:v>
                </c:pt>
                <c:pt idx="2585">
                  <c:v>1.6121462052645059</c:v>
                </c:pt>
                <c:pt idx="2586">
                  <c:v>1.630975110903125</c:v>
                </c:pt>
                <c:pt idx="2587">
                  <c:v>1.630975110903125</c:v>
                </c:pt>
                <c:pt idx="2588">
                  <c:v>1.6499353500442111</c:v>
                </c:pt>
                <c:pt idx="2589">
                  <c:v>1.669027226631089</c:v>
                </c:pt>
                <c:pt idx="2590">
                  <c:v>1.786359805720662</c:v>
                </c:pt>
                <c:pt idx="2591">
                  <c:v>1.806381596626617</c:v>
                </c:pt>
                <c:pt idx="2592">
                  <c:v>1.806381596626617</c:v>
                </c:pt>
                <c:pt idx="2593">
                  <c:v>1.8265374317164631</c:v>
                </c:pt>
                <c:pt idx="2594">
                  <c:v>1.8468276088008431</c:v>
                </c:pt>
                <c:pt idx="2595">
                  <c:v>1.8265374317164631</c:v>
                </c:pt>
                <c:pt idx="2596">
                  <c:v>1.806381596626617</c:v>
                </c:pt>
                <c:pt idx="2597">
                  <c:v>1.806381596626617</c:v>
                </c:pt>
                <c:pt idx="2598">
                  <c:v>1.766471760524825</c:v>
                </c:pt>
                <c:pt idx="2599">
                  <c:v>1.7467171618977479</c:v>
                </c:pt>
                <c:pt idx="2600">
                  <c:v>1.766471760524825</c:v>
                </c:pt>
                <c:pt idx="2601">
                  <c:v>1.766471760524825</c:v>
                </c:pt>
                <c:pt idx="2602">
                  <c:v>1.786359805720662</c:v>
                </c:pt>
                <c:pt idx="2603">
                  <c:v>1.806381596626617</c:v>
                </c:pt>
                <c:pt idx="2604">
                  <c:v>1.786359805720662</c:v>
                </c:pt>
                <c:pt idx="2605">
                  <c:v>1.786359805720662</c:v>
                </c:pt>
                <c:pt idx="2606">
                  <c:v>1.7270957100259929</c:v>
                </c:pt>
                <c:pt idx="2607">
                  <c:v>1.707607104419484</c:v>
                </c:pt>
                <c:pt idx="2608">
                  <c:v>1.669027226631089</c:v>
                </c:pt>
                <c:pt idx="2609">
                  <c:v>1.669027226631089</c:v>
                </c:pt>
                <c:pt idx="2610">
                  <c:v>1.6121462052645059</c:v>
                </c:pt>
                <c:pt idx="2611">
                  <c:v>1.5934483284799761</c:v>
                </c:pt>
                <c:pt idx="2612">
                  <c:v>1.630975110903125</c:v>
                </c:pt>
                <c:pt idx="2613">
                  <c:v>1.6499353500442111</c:v>
                </c:pt>
                <c:pt idx="2614">
                  <c:v>1.707607104419484</c:v>
                </c:pt>
                <c:pt idx="2615">
                  <c:v>1.7270957100259929</c:v>
                </c:pt>
                <c:pt idx="2616">
                  <c:v>1.688251043906916</c:v>
                </c:pt>
                <c:pt idx="2617">
                  <c:v>1.688251043906916</c:v>
                </c:pt>
                <c:pt idx="2618">
                  <c:v>1.669027226631089</c:v>
                </c:pt>
                <c:pt idx="2619">
                  <c:v>1.6499353500442111</c:v>
                </c:pt>
                <c:pt idx="2620">
                  <c:v>1.630975110903125</c:v>
                </c:pt>
                <c:pt idx="2621">
                  <c:v>1.5934483284799761</c:v>
                </c:pt>
                <c:pt idx="2622">
                  <c:v>1.5934483284799761</c:v>
                </c:pt>
                <c:pt idx="2623">
                  <c:v>1.5934483284799761</c:v>
                </c:pt>
                <c:pt idx="2624">
                  <c:v>1.6121462052645059</c:v>
                </c:pt>
                <c:pt idx="2625">
                  <c:v>1.669027226631089</c:v>
                </c:pt>
                <c:pt idx="2626">
                  <c:v>1.7270957100259929</c:v>
                </c:pt>
                <c:pt idx="2627">
                  <c:v>1.766471760524825</c:v>
                </c:pt>
                <c:pt idx="2628">
                  <c:v>1.7467171618977479</c:v>
                </c:pt>
                <c:pt idx="2629">
                  <c:v>1.707607104419484</c:v>
                </c:pt>
                <c:pt idx="2630">
                  <c:v>1.6121462052645059</c:v>
                </c:pt>
                <c:pt idx="2631">
                  <c:v>1.6121462052645059</c:v>
                </c:pt>
                <c:pt idx="2632">
                  <c:v>1.6121462052645059</c:v>
                </c:pt>
                <c:pt idx="2633">
                  <c:v>1.5748811751911811</c:v>
                </c:pt>
                <c:pt idx="2634">
                  <c:v>1.5748811751911811</c:v>
                </c:pt>
                <c:pt idx="2635">
                  <c:v>1.5748811751911811</c:v>
                </c:pt>
                <c:pt idx="2636">
                  <c:v>1.6121462052645059</c:v>
                </c:pt>
                <c:pt idx="2637">
                  <c:v>1.6499353500442111</c:v>
                </c:pt>
                <c:pt idx="2638">
                  <c:v>1.707607104419484</c:v>
                </c:pt>
                <c:pt idx="2639">
                  <c:v>1.766471760524825</c:v>
                </c:pt>
                <c:pt idx="2640">
                  <c:v>1.766471760524825</c:v>
                </c:pt>
                <c:pt idx="2641">
                  <c:v>1.8265374317164631</c:v>
                </c:pt>
                <c:pt idx="2642">
                  <c:v>1.8265374317164631</c:v>
                </c:pt>
                <c:pt idx="2643">
                  <c:v>1.8265374317164631</c:v>
                </c:pt>
                <c:pt idx="2644">
                  <c:v>1.9293376703319101</c:v>
                </c:pt>
                <c:pt idx="2645">
                  <c:v>1.9085071602726571</c:v>
                </c:pt>
                <c:pt idx="2646">
                  <c:v>1.950304001644233</c:v>
                </c:pt>
                <c:pt idx="2647">
                  <c:v>1.9714064481322049</c:v>
                </c:pt>
                <c:pt idx="2648">
                  <c:v>1.950304001644233</c:v>
                </c:pt>
                <c:pt idx="2649">
                  <c:v>2.0140208591628741</c:v>
                </c:pt>
                <c:pt idx="2650">
                  <c:v>2.0140208591628741</c:v>
                </c:pt>
                <c:pt idx="2651">
                  <c:v>2.05718324221117</c:v>
                </c:pt>
                <c:pt idx="2652">
                  <c:v>2.05718324221117</c:v>
                </c:pt>
                <c:pt idx="2653">
                  <c:v>2.05718324221117</c:v>
                </c:pt>
                <c:pt idx="2654">
                  <c:v>2.0355334084003802</c:v>
                </c:pt>
                <c:pt idx="2655">
                  <c:v>2.0140208591628741</c:v>
                </c:pt>
                <c:pt idx="2656">
                  <c:v>1.950304001644233</c:v>
                </c:pt>
                <c:pt idx="2657">
                  <c:v>1.9085071602726571</c:v>
                </c:pt>
                <c:pt idx="2658">
                  <c:v>1.867252425031664</c:v>
                </c:pt>
                <c:pt idx="2659">
                  <c:v>1.806381596626617</c:v>
                </c:pt>
                <c:pt idx="2660">
                  <c:v>1.8468276088008431</c:v>
                </c:pt>
                <c:pt idx="2661">
                  <c:v>1.867252425031664</c:v>
                </c:pt>
                <c:pt idx="2662">
                  <c:v>1.867252425031664</c:v>
                </c:pt>
                <c:pt idx="2663">
                  <c:v>1.950304001644233</c:v>
                </c:pt>
                <c:pt idx="2664">
                  <c:v>1.9714064481322049</c:v>
                </c:pt>
                <c:pt idx="2665">
                  <c:v>2.0140208591628741</c:v>
                </c:pt>
                <c:pt idx="2666">
                  <c:v>2.0140208591628741</c:v>
                </c:pt>
                <c:pt idx="2667">
                  <c:v>1.992645303085083</c:v>
                </c:pt>
                <c:pt idx="2668">
                  <c:v>2.2126003970267711</c:v>
                </c:pt>
                <c:pt idx="2669">
                  <c:v>2.235358925049467</c:v>
                </c:pt>
                <c:pt idx="2670">
                  <c:v>2.3512554643944368</c:v>
                </c:pt>
                <c:pt idx="2671">
                  <c:v>2.2582573330504632</c:v>
                </c:pt>
                <c:pt idx="2672">
                  <c:v>2.1899814629870362</c:v>
                </c:pt>
                <c:pt idx="2673">
                  <c:v>2.05718324221117</c:v>
                </c:pt>
                <c:pt idx="2674">
                  <c:v>2.1008959261244309</c:v>
                </c:pt>
                <c:pt idx="2675">
                  <c:v>1.9714064481322049</c:v>
                </c:pt>
                <c:pt idx="2676">
                  <c:v>1.806381596626617</c:v>
                </c:pt>
                <c:pt idx="2677">
                  <c:v>1.766471760524825</c:v>
                </c:pt>
                <c:pt idx="2678">
                  <c:v>1.766471760524825</c:v>
                </c:pt>
                <c:pt idx="2679">
                  <c:v>1.6121462052645059</c:v>
                </c:pt>
                <c:pt idx="2680">
                  <c:v>1.5934483284799761</c:v>
                </c:pt>
                <c:pt idx="2681">
                  <c:v>1.5748811751911811</c:v>
                </c:pt>
                <c:pt idx="2682">
                  <c:v>1.556444439324802</c:v>
                </c:pt>
                <c:pt idx="2683">
                  <c:v>1.5748811751911811</c:v>
                </c:pt>
                <c:pt idx="2684">
                  <c:v>1.630975110903125</c:v>
                </c:pt>
                <c:pt idx="2685">
                  <c:v>1.688251043906916</c:v>
                </c:pt>
                <c:pt idx="2686">
                  <c:v>1.7467171618977479</c:v>
                </c:pt>
                <c:pt idx="2687">
                  <c:v>1.786359805720662</c:v>
                </c:pt>
                <c:pt idx="2688">
                  <c:v>1.786359805720662</c:v>
                </c:pt>
                <c:pt idx="2689">
                  <c:v>1.7467171618977479</c:v>
                </c:pt>
                <c:pt idx="2690">
                  <c:v>1.707607104419484</c:v>
                </c:pt>
                <c:pt idx="2691">
                  <c:v>1.688251043906916</c:v>
                </c:pt>
                <c:pt idx="2692">
                  <c:v>1.669027226631089</c:v>
                </c:pt>
                <c:pt idx="2693">
                  <c:v>1.630975110903125</c:v>
                </c:pt>
                <c:pt idx="2694">
                  <c:v>1.630975110903125</c:v>
                </c:pt>
                <c:pt idx="2695">
                  <c:v>1.6121462052645059</c:v>
                </c:pt>
                <c:pt idx="2696">
                  <c:v>1.5748811751911811</c:v>
                </c:pt>
                <c:pt idx="2697">
                  <c:v>1.669027226631089</c:v>
                </c:pt>
                <c:pt idx="2698">
                  <c:v>1.5934483284799761</c:v>
                </c:pt>
                <c:pt idx="2699">
                  <c:v>1.6121462052645059</c:v>
                </c:pt>
                <c:pt idx="2700">
                  <c:v>1.5934483284799761</c:v>
                </c:pt>
                <c:pt idx="2701">
                  <c:v>1.5381378140875119</c:v>
                </c:pt>
                <c:pt idx="2702">
                  <c:v>1.5748811751911811</c:v>
                </c:pt>
                <c:pt idx="2703">
                  <c:v>1.431013113427569</c:v>
                </c:pt>
                <c:pt idx="2704">
                  <c:v>1.431013113427569</c:v>
                </c:pt>
                <c:pt idx="2705">
                  <c:v>1.4136086108122441</c:v>
                </c:pt>
                <c:pt idx="2706">
                  <c:v>1.4136086108122441</c:v>
                </c:pt>
                <c:pt idx="2707">
                  <c:v>1.448545558521785</c:v>
                </c:pt>
                <c:pt idx="2708">
                  <c:v>1.483995523309098</c:v>
                </c:pt>
                <c:pt idx="2709">
                  <c:v>1.5199609919608661</c:v>
                </c:pt>
                <c:pt idx="2710">
                  <c:v>1.5381378140875119</c:v>
                </c:pt>
                <c:pt idx="2711">
                  <c:v>1.556444439324802</c:v>
                </c:pt>
                <c:pt idx="2712">
                  <c:v>1.5748811751911811</c:v>
                </c:pt>
                <c:pt idx="2713">
                  <c:v>1.556444439324802</c:v>
                </c:pt>
                <c:pt idx="2714">
                  <c:v>1.5381378140875119</c:v>
                </c:pt>
                <c:pt idx="2715">
                  <c:v>1.5381378140875119</c:v>
                </c:pt>
                <c:pt idx="2716">
                  <c:v>1.5199609919608661</c:v>
                </c:pt>
                <c:pt idx="2717">
                  <c:v>1.50191366469614</c:v>
                </c:pt>
                <c:pt idx="2718">
                  <c:v>1.483995523309098</c:v>
                </c:pt>
                <c:pt idx="2719">
                  <c:v>1.50191366469614</c:v>
                </c:pt>
                <c:pt idx="2720">
                  <c:v>1.483995523309098</c:v>
                </c:pt>
                <c:pt idx="2721">
                  <c:v>1.483995523309098</c:v>
                </c:pt>
                <c:pt idx="2722">
                  <c:v>1.50191366469614</c:v>
                </c:pt>
                <c:pt idx="2723">
                  <c:v>1.483995523309098</c:v>
                </c:pt>
                <c:pt idx="2724">
                  <c:v>1.448545558521785</c:v>
                </c:pt>
                <c:pt idx="2725">
                  <c:v>1.448545558521785</c:v>
                </c:pt>
                <c:pt idx="2726">
                  <c:v>1.431013113427569</c:v>
                </c:pt>
                <c:pt idx="2727">
                  <c:v>1.396331737933389</c:v>
                </c:pt>
                <c:pt idx="2728">
                  <c:v>1.396331737933389</c:v>
                </c:pt>
                <c:pt idx="2729">
                  <c:v>1.4136086108122441</c:v>
                </c:pt>
                <c:pt idx="2730">
                  <c:v>1.396331737933389</c:v>
                </c:pt>
                <c:pt idx="2731">
                  <c:v>1.396331737933389</c:v>
                </c:pt>
                <c:pt idx="2732">
                  <c:v>1.4136086108122441</c:v>
                </c:pt>
                <c:pt idx="2733">
                  <c:v>1.431013113427569</c:v>
                </c:pt>
                <c:pt idx="2734">
                  <c:v>1.483995523309098</c:v>
                </c:pt>
                <c:pt idx="2735">
                  <c:v>1.50191366469614</c:v>
                </c:pt>
                <c:pt idx="2736">
                  <c:v>1.5748811751911811</c:v>
                </c:pt>
                <c:pt idx="2737">
                  <c:v>1.5934483284799761</c:v>
                </c:pt>
                <c:pt idx="2738">
                  <c:v>1.6121462052645059</c:v>
                </c:pt>
                <c:pt idx="2739">
                  <c:v>1.669027226631089</c:v>
                </c:pt>
                <c:pt idx="2740">
                  <c:v>1.669027226631089</c:v>
                </c:pt>
                <c:pt idx="2741">
                  <c:v>1.630975110903125</c:v>
                </c:pt>
                <c:pt idx="2742">
                  <c:v>1.6121462052645059</c:v>
                </c:pt>
                <c:pt idx="2743">
                  <c:v>1.5934483284799761</c:v>
                </c:pt>
                <c:pt idx="2744">
                  <c:v>1.5748811751911811</c:v>
                </c:pt>
                <c:pt idx="2745">
                  <c:v>1.6121462052645059</c:v>
                </c:pt>
                <c:pt idx="2746">
                  <c:v>1.707607104419484</c:v>
                </c:pt>
                <c:pt idx="2747">
                  <c:v>1.806381596626617</c:v>
                </c:pt>
                <c:pt idx="2748">
                  <c:v>1.9714064481322049</c:v>
                </c:pt>
                <c:pt idx="2749">
                  <c:v>2.1008959261244309</c:v>
                </c:pt>
                <c:pt idx="2750">
                  <c:v>2.1899814629870362</c:v>
                </c:pt>
                <c:pt idx="2751">
                  <c:v>2.2812959064415459</c:v>
                </c:pt>
                <c:pt idx="2752">
                  <c:v>2.2812959064415459</c:v>
                </c:pt>
                <c:pt idx="2753">
                  <c:v>2.4224867304018889</c:v>
                </c:pt>
                <c:pt idx="2754">
                  <c:v>2.47068450724155</c:v>
                </c:pt>
                <c:pt idx="2755">
                  <c:v>2.544052183634554</c:v>
                </c:pt>
                <c:pt idx="2756">
                  <c:v>2.494997318121253</c:v>
                </c:pt>
                <c:pt idx="2757">
                  <c:v>2.446514404773668</c:v>
                </c:pt>
                <c:pt idx="2758">
                  <c:v>2.374857541916541</c:v>
                </c:pt>
                <c:pt idx="2759">
                  <c:v>2.2812959064415459</c:v>
                </c:pt>
                <c:pt idx="2760">
                  <c:v>2.2126003970267711</c:v>
                </c:pt>
                <c:pt idx="2761">
                  <c:v>2.1451612299357539</c:v>
                </c:pt>
                <c:pt idx="2762">
                  <c:v>2.05718324221117</c:v>
                </c:pt>
                <c:pt idx="2763">
                  <c:v>2.0140208591628741</c:v>
                </c:pt>
                <c:pt idx="2764">
                  <c:v>1.950304001644233</c:v>
                </c:pt>
                <c:pt idx="2765">
                  <c:v>1.9293376703319101</c:v>
                </c:pt>
                <c:pt idx="2766">
                  <c:v>1.8468276088008431</c:v>
                </c:pt>
                <c:pt idx="2767">
                  <c:v>1.8468276088008431</c:v>
                </c:pt>
                <c:pt idx="2768">
                  <c:v>1.867252425031664</c:v>
                </c:pt>
                <c:pt idx="2769">
                  <c:v>1.8878121769064511</c:v>
                </c:pt>
                <c:pt idx="2770">
                  <c:v>1.9293376703319101</c:v>
                </c:pt>
                <c:pt idx="2771">
                  <c:v>1.8468276088008431</c:v>
                </c:pt>
                <c:pt idx="2772">
                  <c:v>1.786359805720662</c:v>
                </c:pt>
                <c:pt idx="2773">
                  <c:v>1.707607104419484</c:v>
                </c:pt>
                <c:pt idx="2774">
                  <c:v>1.5934483284799761</c:v>
                </c:pt>
                <c:pt idx="2775">
                  <c:v>1.5199609919608661</c:v>
                </c:pt>
                <c:pt idx="2776">
                  <c:v>1.448545558521785</c:v>
                </c:pt>
                <c:pt idx="2777">
                  <c:v>1.448545558521785</c:v>
                </c:pt>
                <c:pt idx="2778">
                  <c:v>1.448545558521785</c:v>
                </c:pt>
                <c:pt idx="2779">
                  <c:v>1.5381378140875119</c:v>
                </c:pt>
                <c:pt idx="2780">
                  <c:v>1.5748811751911811</c:v>
                </c:pt>
                <c:pt idx="2781">
                  <c:v>1.630975110903125</c:v>
                </c:pt>
                <c:pt idx="2782">
                  <c:v>1.669027226631089</c:v>
                </c:pt>
                <c:pt idx="2783">
                  <c:v>1.688251043906916</c:v>
                </c:pt>
                <c:pt idx="2784">
                  <c:v>1.707607104419484</c:v>
                </c:pt>
                <c:pt idx="2785">
                  <c:v>1.707607104419484</c:v>
                </c:pt>
                <c:pt idx="2786">
                  <c:v>1.669027226631089</c:v>
                </c:pt>
                <c:pt idx="2787">
                  <c:v>1.630975110903125</c:v>
                </c:pt>
                <c:pt idx="2788">
                  <c:v>1.5748811751911811</c:v>
                </c:pt>
                <c:pt idx="2789">
                  <c:v>1.556444439324802</c:v>
                </c:pt>
                <c:pt idx="2790">
                  <c:v>1.556444439324802</c:v>
                </c:pt>
                <c:pt idx="2791">
                  <c:v>1.5381378140875119</c:v>
                </c:pt>
                <c:pt idx="2792">
                  <c:v>1.50191366469614</c:v>
                </c:pt>
                <c:pt idx="2793">
                  <c:v>1.556444439324802</c:v>
                </c:pt>
                <c:pt idx="2794">
                  <c:v>1.5381378140875119</c:v>
                </c:pt>
                <c:pt idx="2795">
                  <c:v>1.556444439324802</c:v>
                </c:pt>
                <c:pt idx="2796">
                  <c:v>1.50191366469614</c:v>
                </c:pt>
                <c:pt idx="2797">
                  <c:v>1.483995523309098</c:v>
                </c:pt>
                <c:pt idx="2798">
                  <c:v>1.448545558521785</c:v>
                </c:pt>
                <c:pt idx="2799">
                  <c:v>1.431013113427569</c:v>
                </c:pt>
                <c:pt idx="2800">
                  <c:v>1.4136086108122441</c:v>
                </c:pt>
                <c:pt idx="2801">
                  <c:v>1.431013113427569</c:v>
                </c:pt>
                <c:pt idx="2802">
                  <c:v>1.396331737933389</c:v>
                </c:pt>
                <c:pt idx="2803">
                  <c:v>1.4136086108122441</c:v>
                </c:pt>
                <c:pt idx="2804">
                  <c:v>1.448545558521785</c:v>
                </c:pt>
                <c:pt idx="2805">
                  <c:v>1.4662062580747091</c:v>
                </c:pt>
                <c:pt idx="2806">
                  <c:v>1.50191366469614</c:v>
                </c:pt>
                <c:pt idx="2807">
                  <c:v>1.50191366469614</c:v>
                </c:pt>
                <c:pt idx="2808">
                  <c:v>1.50191366469614</c:v>
                </c:pt>
                <c:pt idx="2809">
                  <c:v>1.50191366469614</c:v>
                </c:pt>
                <c:pt idx="2810">
                  <c:v>1.4662062580747091</c:v>
                </c:pt>
                <c:pt idx="2811">
                  <c:v>1.448545558521785</c:v>
                </c:pt>
                <c:pt idx="2812">
                  <c:v>1.4136086108122441</c:v>
                </c:pt>
                <c:pt idx="2813">
                  <c:v>1.4136086108122441</c:v>
                </c:pt>
                <c:pt idx="2814">
                  <c:v>1.396331737933389</c:v>
                </c:pt>
                <c:pt idx="2815">
                  <c:v>1.37918218128035</c:v>
                </c:pt>
                <c:pt idx="2816">
                  <c:v>1.396331737933389</c:v>
                </c:pt>
                <c:pt idx="2817">
                  <c:v>1.4136086108122441</c:v>
                </c:pt>
                <c:pt idx="2818">
                  <c:v>1.396331737933389</c:v>
                </c:pt>
                <c:pt idx="2819">
                  <c:v>1.396331737933389</c:v>
                </c:pt>
                <c:pt idx="2820">
                  <c:v>1.396331737933389</c:v>
                </c:pt>
                <c:pt idx="2821">
                  <c:v>1.37918218128035</c:v>
                </c:pt>
                <c:pt idx="2822">
                  <c:v>1.345263758733773</c:v>
                </c:pt>
                <c:pt idx="2823">
                  <c:v>1.3621596265685609</c:v>
                </c:pt>
                <c:pt idx="2824">
                  <c:v>1.3621596265685609</c:v>
                </c:pt>
                <c:pt idx="2825">
                  <c:v>1.3621596265685609</c:v>
                </c:pt>
                <c:pt idx="2826">
                  <c:v>1.345263758733773</c:v>
                </c:pt>
                <c:pt idx="2827">
                  <c:v>1.448545558521785</c:v>
                </c:pt>
                <c:pt idx="2828">
                  <c:v>1.431013113427569</c:v>
                </c:pt>
                <c:pt idx="2829">
                  <c:v>1.4662062580747091</c:v>
                </c:pt>
                <c:pt idx="2830">
                  <c:v>1.50191366469614</c:v>
                </c:pt>
                <c:pt idx="2831">
                  <c:v>1.5199609919608661</c:v>
                </c:pt>
                <c:pt idx="2832">
                  <c:v>1.5748811751911811</c:v>
                </c:pt>
                <c:pt idx="2833">
                  <c:v>1.6121462052645059</c:v>
                </c:pt>
                <c:pt idx="2834">
                  <c:v>1.6499353500442111</c:v>
                </c:pt>
                <c:pt idx="2835">
                  <c:v>1.7467171618977479</c:v>
                </c:pt>
                <c:pt idx="2836">
                  <c:v>1.9293376703319101</c:v>
                </c:pt>
                <c:pt idx="2837">
                  <c:v>2.1008959261244309</c:v>
                </c:pt>
                <c:pt idx="2838">
                  <c:v>2.327794688144698</c:v>
                </c:pt>
                <c:pt idx="2839">
                  <c:v>2.544052183634554</c:v>
                </c:pt>
                <c:pt idx="2840">
                  <c:v>2.824176882349132</c:v>
                </c:pt>
                <c:pt idx="2841">
                  <c:v>3.2348169536799851</c:v>
                </c:pt>
                <c:pt idx="2842">
                  <c:v>3.437991022113069</c:v>
                </c:pt>
                <c:pt idx="2843">
                  <c:v>3.497408923138603</c:v>
                </c:pt>
                <c:pt idx="2844">
                  <c:v>3.437991022113069</c:v>
                </c:pt>
                <c:pt idx="2845">
                  <c:v>3.320982600857656</c:v>
                </c:pt>
                <c:pt idx="2846">
                  <c:v>3.1781266839185651</c:v>
                </c:pt>
                <c:pt idx="2847">
                  <c:v>2.984424205656353</c:v>
                </c:pt>
                <c:pt idx="2848">
                  <c:v>2.8505167421313602</c:v>
                </c:pt>
                <c:pt idx="2849">
                  <c:v>2.7719366195426862</c:v>
                </c:pt>
                <c:pt idx="2850">
                  <c:v>2.6946707659975191</c:v>
                </c:pt>
                <c:pt idx="2851">
                  <c:v>2.669206261733196</c:v>
                </c:pt>
                <c:pt idx="2852">
                  <c:v>2.6438866888897441</c:v>
                </c:pt>
                <c:pt idx="2853">
                  <c:v>2.5687947961647648</c:v>
                </c:pt>
                <c:pt idx="2854">
                  <c:v>2.5194531171789638</c:v>
                </c:pt>
                <c:pt idx="2855">
                  <c:v>2.5194531171789638</c:v>
                </c:pt>
                <c:pt idx="2856">
                  <c:v>2.47068450724155</c:v>
                </c:pt>
                <c:pt idx="2857">
                  <c:v>2.446514404773668</c:v>
                </c:pt>
                <c:pt idx="2858">
                  <c:v>2.3512554643944368</c:v>
                </c:pt>
                <c:pt idx="2859">
                  <c:v>2.3512554643944368</c:v>
                </c:pt>
                <c:pt idx="2860">
                  <c:v>2.304474930054516</c:v>
                </c:pt>
                <c:pt idx="2861">
                  <c:v>2.2812959064415459</c:v>
                </c:pt>
                <c:pt idx="2862">
                  <c:v>2.235358925049467</c:v>
                </c:pt>
                <c:pt idx="2863">
                  <c:v>2.1899814629870362</c:v>
                </c:pt>
                <c:pt idx="2864">
                  <c:v>2.1451612299357539</c:v>
                </c:pt>
                <c:pt idx="2865">
                  <c:v>2.1451612299357539</c:v>
                </c:pt>
                <c:pt idx="2866">
                  <c:v>2.1008959261244309</c:v>
                </c:pt>
                <c:pt idx="2867">
                  <c:v>2.1008959261244309</c:v>
                </c:pt>
                <c:pt idx="2868">
                  <c:v>2.0355334084003802</c:v>
                </c:pt>
                <c:pt idx="2869">
                  <c:v>1.992645303085083</c:v>
                </c:pt>
                <c:pt idx="2870">
                  <c:v>1.9714064481322049</c:v>
                </c:pt>
                <c:pt idx="2871">
                  <c:v>1.9293376703319101</c:v>
                </c:pt>
                <c:pt idx="2872">
                  <c:v>1.9714064481322049</c:v>
                </c:pt>
                <c:pt idx="2873">
                  <c:v>2.0140208591628741</c:v>
                </c:pt>
                <c:pt idx="2874">
                  <c:v>2.0355334084003802</c:v>
                </c:pt>
                <c:pt idx="2875">
                  <c:v>2.05718324221117</c:v>
                </c:pt>
                <c:pt idx="2876">
                  <c:v>2.1008959261244309</c:v>
                </c:pt>
                <c:pt idx="2877">
                  <c:v>2.1229593559832538</c:v>
                </c:pt>
                <c:pt idx="2878">
                  <c:v>2.1451612299357539</c:v>
                </c:pt>
                <c:pt idx="2879">
                  <c:v>2.1675018363477832</c:v>
                </c:pt>
                <c:pt idx="2880">
                  <c:v>2.1675018363477832</c:v>
                </c:pt>
                <c:pt idx="2881">
                  <c:v>2.1675018363477832</c:v>
                </c:pt>
                <c:pt idx="2882">
                  <c:v>2.1451612299357539</c:v>
                </c:pt>
                <c:pt idx="2883">
                  <c:v>2.1229593559832538</c:v>
                </c:pt>
                <c:pt idx="2884">
                  <c:v>2.1008959261244309</c:v>
                </c:pt>
                <c:pt idx="2885">
                  <c:v>2.05718324221117</c:v>
                </c:pt>
                <c:pt idx="2886">
                  <c:v>2.0355334084003802</c:v>
                </c:pt>
                <c:pt idx="2887">
                  <c:v>2.0355334084003802</c:v>
                </c:pt>
                <c:pt idx="2888">
                  <c:v>2.0355334084003802</c:v>
                </c:pt>
                <c:pt idx="2889">
                  <c:v>2.0140208591628741</c:v>
                </c:pt>
                <c:pt idx="2890">
                  <c:v>2.0140208591628741</c:v>
                </c:pt>
                <c:pt idx="2891">
                  <c:v>1.9714064481322049</c:v>
                </c:pt>
                <c:pt idx="2892">
                  <c:v>1.9293376703319101</c:v>
                </c:pt>
                <c:pt idx="2893">
                  <c:v>1.9085071602726571</c:v>
                </c:pt>
                <c:pt idx="2894">
                  <c:v>1.8878121769064511</c:v>
                </c:pt>
                <c:pt idx="2895">
                  <c:v>1.867252425031664</c:v>
                </c:pt>
                <c:pt idx="2896">
                  <c:v>1.8265374317164631</c:v>
                </c:pt>
                <c:pt idx="2897">
                  <c:v>1.8265374317164631</c:v>
                </c:pt>
                <c:pt idx="2898">
                  <c:v>1.8265374317164631</c:v>
                </c:pt>
                <c:pt idx="2899">
                  <c:v>1.8265374317164631</c:v>
                </c:pt>
                <c:pt idx="2900">
                  <c:v>1.8468276088008431</c:v>
                </c:pt>
                <c:pt idx="2901">
                  <c:v>1.867252425031664</c:v>
                </c:pt>
                <c:pt idx="2902">
                  <c:v>1.8878121769064511</c:v>
                </c:pt>
                <c:pt idx="2903">
                  <c:v>1.8878121769064511</c:v>
                </c:pt>
                <c:pt idx="2904">
                  <c:v>1.9085071602726571</c:v>
                </c:pt>
                <c:pt idx="2905">
                  <c:v>1.9293376703319101</c:v>
                </c:pt>
                <c:pt idx="2906">
                  <c:v>1.950304001644233</c:v>
                </c:pt>
                <c:pt idx="2907">
                  <c:v>1.9293376703319101</c:v>
                </c:pt>
                <c:pt idx="2908">
                  <c:v>1.9293376703319101</c:v>
                </c:pt>
                <c:pt idx="2909">
                  <c:v>1.9085071602726571</c:v>
                </c:pt>
                <c:pt idx="2910">
                  <c:v>1.867252425031664</c:v>
                </c:pt>
                <c:pt idx="2911">
                  <c:v>1.867252425031664</c:v>
                </c:pt>
                <c:pt idx="2912">
                  <c:v>1.8878121769064511</c:v>
                </c:pt>
                <c:pt idx="2913">
                  <c:v>1.8878121769064511</c:v>
                </c:pt>
                <c:pt idx="2914">
                  <c:v>1.8468276088008431</c:v>
                </c:pt>
                <c:pt idx="2915">
                  <c:v>1.8265374317164631</c:v>
                </c:pt>
                <c:pt idx="2916">
                  <c:v>1.806381596626617</c:v>
                </c:pt>
                <c:pt idx="2917">
                  <c:v>1.7467171618977479</c:v>
                </c:pt>
                <c:pt idx="2918">
                  <c:v>1.688251043906916</c:v>
                </c:pt>
                <c:pt idx="2919">
                  <c:v>1.669027226631089</c:v>
                </c:pt>
                <c:pt idx="2920">
                  <c:v>1.6499353500442111</c:v>
                </c:pt>
                <c:pt idx="2921">
                  <c:v>1.630975110903125</c:v>
                </c:pt>
                <c:pt idx="2922">
                  <c:v>1.6121462052645059</c:v>
                </c:pt>
                <c:pt idx="2923">
                  <c:v>1.630975110903125</c:v>
                </c:pt>
                <c:pt idx="2924">
                  <c:v>1.6499353500442111</c:v>
                </c:pt>
                <c:pt idx="2925">
                  <c:v>1.669027226631089</c:v>
                </c:pt>
                <c:pt idx="2926">
                  <c:v>1.688251043906916</c:v>
                </c:pt>
                <c:pt idx="2927">
                  <c:v>1.707607104419484</c:v>
                </c:pt>
                <c:pt idx="2928">
                  <c:v>1.7467171618977479</c:v>
                </c:pt>
                <c:pt idx="2929">
                  <c:v>1.7467171618977479</c:v>
                </c:pt>
                <c:pt idx="2930">
                  <c:v>1.766471760524825</c:v>
                </c:pt>
                <c:pt idx="2931">
                  <c:v>1.766471760524825</c:v>
                </c:pt>
                <c:pt idx="2932">
                  <c:v>1.766471760524825</c:v>
                </c:pt>
                <c:pt idx="2933">
                  <c:v>1.7467171618977479</c:v>
                </c:pt>
                <c:pt idx="2934">
                  <c:v>1.766471760524825</c:v>
                </c:pt>
                <c:pt idx="2935">
                  <c:v>1.766471760524825</c:v>
                </c:pt>
                <c:pt idx="2936">
                  <c:v>1.766471760524825</c:v>
                </c:pt>
                <c:pt idx="2937">
                  <c:v>1.766471760524825</c:v>
                </c:pt>
                <c:pt idx="2938">
                  <c:v>1.7270957100259929</c:v>
                </c:pt>
                <c:pt idx="2939">
                  <c:v>1.707607104419484</c:v>
                </c:pt>
                <c:pt idx="2940">
                  <c:v>1.688251043906916</c:v>
                </c:pt>
                <c:pt idx="2941">
                  <c:v>1.6121462052645059</c:v>
                </c:pt>
                <c:pt idx="2942">
                  <c:v>1.630975110903125</c:v>
                </c:pt>
                <c:pt idx="2943">
                  <c:v>1.5381378140875119</c:v>
                </c:pt>
                <c:pt idx="2944">
                  <c:v>1.5199609919608661</c:v>
                </c:pt>
                <c:pt idx="2945">
                  <c:v>1.50191366469614</c:v>
                </c:pt>
                <c:pt idx="2946">
                  <c:v>1.483995523309098</c:v>
                </c:pt>
                <c:pt idx="2947">
                  <c:v>1.556444439324802</c:v>
                </c:pt>
                <c:pt idx="2948">
                  <c:v>1.556444439324802</c:v>
                </c:pt>
                <c:pt idx="2949">
                  <c:v>1.5748811751911811</c:v>
                </c:pt>
                <c:pt idx="2950">
                  <c:v>1.5748811751911811</c:v>
                </c:pt>
                <c:pt idx="2951">
                  <c:v>1.6121462052645059</c:v>
                </c:pt>
                <c:pt idx="2952">
                  <c:v>1.5934483284799761</c:v>
                </c:pt>
                <c:pt idx="2953">
                  <c:v>1.6121462052645059</c:v>
                </c:pt>
                <c:pt idx="2954">
                  <c:v>1.5934483284799761</c:v>
                </c:pt>
                <c:pt idx="2955">
                  <c:v>1.630975110903125</c:v>
                </c:pt>
                <c:pt idx="2956">
                  <c:v>1.630975110903125</c:v>
                </c:pt>
                <c:pt idx="2957">
                  <c:v>1.669027226631089</c:v>
                </c:pt>
                <c:pt idx="2958">
                  <c:v>1.6499353500442111</c:v>
                </c:pt>
                <c:pt idx="2959">
                  <c:v>1.630975110903125</c:v>
                </c:pt>
                <c:pt idx="2960">
                  <c:v>1.630975110903125</c:v>
                </c:pt>
                <c:pt idx="2961">
                  <c:v>1.630975110903125</c:v>
                </c:pt>
                <c:pt idx="2962">
                  <c:v>1.630975110903125</c:v>
                </c:pt>
                <c:pt idx="2963">
                  <c:v>1.5934483284799761</c:v>
                </c:pt>
                <c:pt idx="2964">
                  <c:v>1.5748811751911811</c:v>
                </c:pt>
                <c:pt idx="2965">
                  <c:v>1.5199609919608661</c:v>
                </c:pt>
                <c:pt idx="2966">
                  <c:v>1.4662062580747091</c:v>
                </c:pt>
                <c:pt idx="2967">
                  <c:v>1.431013113427569</c:v>
                </c:pt>
                <c:pt idx="2968">
                  <c:v>1.4136086108122441</c:v>
                </c:pt>
                <c:pt idx="2969">
                  <c:v>1.396331737933389</c:v>
                </c:pt>
                <c:pt idx="2970">
                  <c:v>1.396331737933389</c:v>
                </c:pt>
                <c:pt idx="2971">
                  <c:v>1.4136086108122441</c:v>
                </c:pt>
                <c:pt idx="2972">
                  <c:v>1.4136086108122441</c:v>
                </c:pt>
                <c:pt idx="2973">
                  <c:v>1.431013113427569</c:v>
                </c:pt>
                <c:pt idx="2974">
                  <c:v>1.448545558521785</c:v>
                </c:pt>
                <c:pt idx="2975">
                  <c:v>1.4662062580747091</c:v>
                </c:pt>
                <c:pt idx="2976">
                  <c:v>1.50191366469614</c:v>
                </c:pt>
                <c:pt idx="2977">
                  <c:v>1.50191366469614</c:v>
                </c:pt>
                <c:pt idx="2978">
                  <c:v>1.50191366469614</c:v>
                </c:pt>
                <c:pt idx="2979">
                  <c:v>1.5199609919608661</c:v>
                </c:pt>
                <c:pt idx="2980">
                  <c:v>1.5381378140875119</c:v>
                </c:pt>
                <c:pt idx="2981">
                  <c:v>1.5381378140875119</c:v>
                </c:pt>
                <c:pt idx="2982">
                  <c:v>1.5381378140875119</c:v>
                </c:pt>
                <c:pt idx="2983">
                  <c:v>1.5381378140875119</c:v>
                </c:pt>
                <c:pt idx="2984">
                  <c:v>1.5381378140875119</c:v>
                </c:pt>
                <c:pt idx="2985">
                  <c:v>1.5381378140875119</c:v>
                </c:pt>
                <c:pt idx="2986">
                  <c:v>1.5199609919608661</c:v>
                </c:pt>
                <c:pt idx="2987">
                  <c:v>1.5199609919608661</c:v>
                </c:pt>
                <c:pt idx="2988">
                  <c:v>1.483995523309098</c:v>
                </c:pt>
                <c:pt idx="2989">
                  <c:v>1.431013113427569</c:v>
                </c:pt>
                <c:pt idx="2990">
                  <c:v>1.396331737933389</c:v>
                </c:pt>
                <c:pt idx="2991">
                  <c:v>1.37918218128035</c:v>
                </c:pt>
                <c:pt idx="2992">
                  <c:v>1.345263758733773</c:v>
                </c:pt>
                <c:pt idx="2993">
                  <c:v>1.3621596265685609</c:v>
                </c:pt>
                <c:pt idx="2994">
                  <c:v>1.3621596265685609</c:v>
                </c:pt>
                <c:pt idx="2995">
                  <c:v>1.37918218128035</c:v>
                </c:pt>
                <c:pt idx="2996">
                  <c:v>1.37918218128035</c:v>
                </c:pt>
                <c:pt idx="2997">
                  <c:v>1.4136086108122441</c:v>
                </c:pt>
                <c:pt idx="2998">
                  <c:v>1.4136086108122441</c:v>
                </c:pt>
                <c:pt idx="2999">
                  <c:v>1.431013113427569</c:v>
                </c:pt>
                <c:pt idx="3000">
                  <c:v>1.4136086108122441</c:v>
                </c:pt>
                <c:pt idx="3001">
                  <c:v>1.431013113427569</c:v>
                </c:pt>
                <c:pt idx="3002">
                  <c:v>1.448545558521785</c:v>
                </c:pt>
                <c:pt idx="3003">
                  <c:v>1.4662062580747091</c:v>
                </c:pt>
                <c:pt idx="3004">
                  <c:v>1.50191366469614</c:v>
                </c:pt>
                <c:pt idx="3005">
                  <c:v>1.483995523309098</c:v>
                </c:pt>
                <c:pt idx="3006">
                  <c:v>1.50191366469614</c:v>
                </c:pt>
                <c:pt idx="3007">
                  <c:v>1.5199609919608661</c:v>
                </c:pt>
                <c:pt idx="3008">
                  <c:v>1.5381378140875119</c:v>
                </c:pt>
                <c:pt idx="3009">
                  <c:v>1.556444439324802</c:v>
                </c:pt>
                <c:pt idx="3010">
                  <c:v>1.5748811751911811</c:v>
                </c:pt>
                <c:pt idx="3011">
                  <c:v>1.5381378140875119</c:v>
                </c:pt>
                <c:pt idx="3012">
                  <c:v>1.50191366469614</c:v>
                </c:pt>
                <c:pt idx="3013">
                  <c:v>1.448545558521785</c:v>
                </c:pt>
                <c:pt idx="3014">
                  <c:v>1.396331737933389</c:v>
                </c:pt>
                <c:pt idx="3015">
                  <c:v>1.4136086108122441</c:v>
                </c:pt>
                <c:pt idx="3016">
                  <c:v>1.396331737933389</c:v>
                </c:pt>
                <c:pt idx="3017">
                  <c:v>1.37918218128035</c:v>
                </c:pt>
                <c:pt idx="3018">
                  <c:v>1.448545558521785</c:v>
                </c:pt>
                <c:pt idx="3019">
                  <c:v>1.5199609919608661</c:v>
                </c:pt>
                <c:pt idx="3020">
                  <c:v>1.5381378140875119</c:v>
                </c:pt>
                <c:pt idx="3021">
                  <c:v>1.5748811751911811</c:v>
                </c:pt>
                <c:pt idx="3022">
                  <c:v>1.5381378140875119</c:v>
                </c:pt>
                <c:pt idx="3023">
                  <c:v>1.5934483284799761</c:v>
                </c:pt>
                <c:pt idx="3024">
                  <c:v>1.5748811751911811</c:v>
                </c:pt>
                <c:pt idx="3025">
                  <c:v>1.556444439324802</c:v>
                </c:pt>
                <c:pt idx="3026">
                  <c:v>1.5748811751911811</c:v>
                </c:pt>
                <c:pt idx="3027">
                  <c:v>1.5934483284799761</c:v>
                </c:pt>
                <c:pt idx="3028">
                  <c:v>1.6121462052645059</c:v>
                </c:pt>
                <c:pt idx="3029">
                  <c:v>1.630975110903125</c:v>
                </c:pt>
                <c:pt idx="3030">
                  <c:v>1.669027226631089</c:v>
                </c:pt>
                <c:pt idx="3031">
                  <c:v>1.688251043906916</c:v>
                </c:pt>
                <c:pt idx="3032">
                  <c:v>1.7270957100259929</c:v>
                </c:pt>
                <c:pt idx="3033">
                  <c:v>1.7270957100259929</c:v>
                </c:pt>
                <c:pt idx="3034">
                  <c:v>1.669027226631089</c:v>
                </c:pt>
                <c:pt idx="3035">
                  <c:v>1.483995523309098</c:v>
                </c:pt>
                <c:pt idx="3036">
                  <c:v>1.396331737933389</c:v>
                </c:pt>
                <c:pt idx="3037">
                  <c:v>1.345263758733773</c:v>
                </c:pt>
                <c:pt idx="3038">
                  <c:v>1.295333114030816</c:v>
                </c:pt>
                <c:pt idx="3039">
                  <c:v>1.246531232819855</c:v>
                </c:pt>
                <c:pt idx="3040">
                  <c:v>1.2146194739372109</c:v>
                </c:pt>
                <c:pt idx="3041">
                  <c:v>1.183202975118566</c:v>
                </c:pt>
                <c:pt idx="3042">
                  <c:v>1.198849478511836</c:v>
                </c:pt>
                <c:pt idx="3043">
                  <c:v>1.183202975118566</c:v>
                </c:pt>
                <c:pt idx="3044">
                  <c:v>1.198849478511836</c:v>
                </c:pt>
                <c:pt idx="3045">
                  <c:v>1.183202975118566</c:v>
                </c:pt>
                <c:pt idx="3046">
                  <c:v>1.230513284588947</c:v>
                </c:pt>
                <c:pt idx="3047">
                  <c:v>1.262673640147844</c:v>
                </c:pt>
                <c:pt idx="3048">
                  <c:v>1.2789408272623719</c:v>
                </c:pt>
                <c:pt idx="3049">
                  <c:v>1.295333114030816</c:v>
                </c:pt>
                <c:pt idx="3050">
                  <c:v>1.311850819504766</c:v>
                </c:pt>
                <c:pt idx="3051">
                  <c:v>1.328494261926231</c:v>
                </c:pt>
                <c:pt idx="3052">
                  <c:v>1.328494261926231</c:v>
                </c:pt>
                <c:pt idx="3053">
                  <c:v>1.345263758733773</c:v>
                </c:pt>
                <c:pt idx="3054">
                  <c:v>1.3621596265685609</c:v>
                </c:pt>
                <c:pt idx="3055">
                  <c:v>1.37918218128035</c:v>
                </c:pt>
                <c:pt idx="3056">
                  <c:v>1.3621596265685609</c:v>
                </c:pt>
                <c:pt idx="3057">
                  <c:v>1.3621596265685609</c:v>
                </c:pt>
                <c:pt idx="3058">
                  <c:v>1.37918218128035</c:v>
                </c:pt>
                <c:pt idx="3059">
                  <c:v>1.37918218128035</c:v>
                </c:pt>
                <c:pt idx="3060">
                  <c:v>1.311850819504766</c:v>
                </c:pt>
                <c:pt idx="3061">
                  <c:v>1.295333114030816</c:v>
                </c:pt>
                <c:pt idx="3062">
                  <c:v>1.262673640147844</c:v>
                </c:pt>
                <c:pt idx="3063">
                  <c:v>1.2146194739372109</c:v>
                </c:pt>
                <c:pt idx="3064">
                  <c:v>1.198849478511836</c:v>
                </c:pt>
                <c:pt idx="3065">
                  <c:v>1.183202975118566</c:v>
                </c:pt>
                <c:pt idx="3066">
                  <c:v>1.1522791474042771</c:v>
                </c:pt>
                <c:pt idx="3067">
                  <c:v>1.1522791474042771</c:v>
                </c:pt>
                <c:pt idx="3068">
                  <c:v>1.137001172427482</c:v>
                </c:pt>
                <c:pt idx="3069">
                  <c:v>1.167679639715079</c:v>
                </c:pt>
                <c:pt idx="3070">
                  <c:v>1.2146194739372109</c:v>
                </c:pt>
                <c:pt idx="3071">
                  <c:v>1.2146194739372109</c:v>
                </c:pt>
                <c:pt idx="3072">
                  <c:v>1.246531232819855</c:v>
                </c:pt>
                <c:pt idx="3073">
                  <c:v>1.246531232819855</c:v>
                </c:pt>
                <c:pt idx="3074">
                  <c:v>1.246531232819855</c:v>
                </c:pt>
                <c:pt idx="3075">
                  <c:v>1.2789408272623719</c:v>
                </c:pt>
                <c:pt idx="3076">
                  <c:v>1.262673640147844</c:v>
                </c:pt>
                <c:pt idx="3077">
                  <c:v>1.262673640147844</c:v>
                </c:pt>
                <c:pt idx="3078">
                  <c:v>1.2789408272623719</c:v>
                </c:pt>
                <c:pt idx="3079">
                  <c:v>1.262673640147844</c:v>
                </c:pt>
                <c:pt idx="3080">
                  <c:v>1.295333114030816</c:v>
                </c:pt>
                <c:pt idx="3081">
                  <c:v>1.2789408272623719</c:v>
                </c:pt>
                <c:pt idx="3082">
                  <c:v>1.2789408272623719</c:v>
                </c:pt>
                <c:pt idx="3083">
                  <c:v>1.311850819504766</c:v>
                </c:pt>
                <c:pt idx="3084">
                  <c:v>1.311850819504766</c:v>
                </c:pt>
                <c:pt idx="3085">
                  <c:v>1.2789408272623719</c:v>
                </c:pt>
                <c:pt idx="3086">
                  <c:v>1.2789408272623719</c:v>
                </c:pt>
                <c:pt idx="3087">
                  <c:v>1.295333114030816</c:v>
                </c:pt>
                <c:pt idx="3088">
                  <c:v>1.2789408272623719</c:v>
                </c:pt>
                <c:pt idx="3089">
                  <c:v>1.295333114030816</c:v>
                </c:pt>
                <c:pt idx="3090">
                  <c:v>1.311850819504766</c:v>
                </c:pt>
                <c:pt idx="3091">
                  <c:v>1.311850819504766</c:v>
                </c:pt>
                <c:pt idx="3092">
                  <c:v>1.311850819504766</c:v>
                </c:pt>
                <c:pt idx="3093">
                  <c:v>1.311850819504766</c:v>
                </c:pt>
                <c:pt idx="3094">
                  <c:v>1.311850819504766</c:v>
                </c:pt>
                <c:pt idx="3095">
                  <c:v>1.328494261926231</c:v>
                </c:pt>
                <c:pt idx="3096">
                  <c:v>1.311850819504766</c:v>
                </c:pt>
                <c:pt idx="3097">
                  <c:v>1.295333114030816</c:v>
                </c:pt>
                <c:pt idx="3098">
                  <c:v>1.2789408272623719</c:v>
                </c:pt>
                <c:pt idx="3099">
                  <c:v>1.2789408272623719</c:v>
                </c:pt>
                <c:pt idx="3100">
                  <c:v>1.262673640147844</c:v>
                </c:pt>
                <c:pt idx="3101">
                  <c:v>1.246531232819855</c:v>
                </c:pt>
                <c:pt idx="3102">
                  <c:v>1.246531232819855</c:v>
                </c:pt>
                <c:pt idx="3103">
                  <c:v>1.230513284588947</c:v>
                </c:pt>
                <c:pt idx="3104">
                  <c:v>1.246531232819855</c:v>
                </c:pt>
                <c:pt idx="3105">
                  <c:v>1.262673640147844</c:v>
                </c:pt>
                <c:pt idx="3106">
                  <c:v>1.311850819504766</c:v>
                </c:pt>
                <c:pt idx="3107">
                  <c:v>1.295333114030816</c:v>
                </c:pt>
                <c:pt idx="3108">
                  <c:v>1.262673640147844</c:v>
                </c:pt>
                <c:pt idx="3109">
                  <c:v>1.2789408272623719</c:v>
                </c:pt>
                <c:pt idx="3110">
                  <c:v>1.2146194739372109</c:v>
                </c:pt>
                <c:pt idx="3111">
                  <c:v>1.198849478511836</c:v>
                </c:pt>
                <c:pt idx="3112">
                  <c:v>1.198849478511836</c:v>
                </c:pt>
                <c:pt idx="3113">
                  <c:v>1.198849478511836</c:v>
                </c:pt>
                <c:pt idx="3114">
                  <c:v>1.2146194739372109</c:v>
                </c:pt>
                <c:pt idx="3115">
                  <c:v>1.230513284588947</c:v>
                </c:pt>
                <c:pt idx="3116">
                  <c:v>1.246531232819855</c:v>
                </c:pt>
                <c:pt idx="3117">
                  <c:v>1.246531232819855</c:v>
                </c:pt>
                <c:pt idx="3118">
                  <c:v>1.246531232819855</c:v>
                </c:pt>
                <c:pt idx="3119">
                  <c:v>1.262673640147844</c:v>
                </c:pt>
                <c:pt idx="3120">
                  <c:v>1.262673640147844</c:v>
                </c:pt>
                <c:pt idx="3121">
                  <c:v>1.262673640147844</c:v>
                </c:pt>
                <c:pt idx="3122">
                  <c:v>1.246531232819855</c:v>
                </c:pt>
                <c:pt idx="3123">
                  <c:v>1.246531232819855</c:v>
                </c:pt>
                <c:pt idx="3124">
                  <c:v>1.2146194739372109</c:v>
                </c:pt>
                <c:pt idx="3125">
                  <c:v>1.198849478511836</c:v>
                </c:pt>
                <c:pt idx="3126">
                  <c:v>1.198849478511836</c:v>
                </c:pt>
                <c:pt idx="3127">
                  <c:v>1.198849478511836</c:v>
                </c:pt>
                <c:pt idx="3128">
                  <c:v>1.198849478511836</c:v>
                </c:pt>
                <c:pt idx="3129">
                  <c:v>1.230513284588947</c:v>
                </c:pt>
                <c:pt idx="3130">
                  <c:v>1.230513284588947</c:v>
                </c:pt>
                <c:pt idx="3131">
                  <c:v>1.198849478511836</c:v>
                </c:pt>
                <c:pt idx="3132">
                  <c:v>1.183202975118566</c:v>
                </c:pt>
                <c:pt idx="3133">
                  <c:v>1.167679639715079</c:v>
                </c:pt>
                <c:pt idx="3134">
                  <c:v>1.167679639715079</c:v>
                </c:pt>
                <c:pt idx="3135">
                  <c:v>1.137001172427482</c:v>
                </c:pt>
                <c:pt idx="3136">
                  <c:v>1.121845388157547</c:v>
                </c:pt>
                <c:pt idx="3137">
                  <c:v>1.1068114670918741</c:v>
                </c:pt>
                <c:pt idx="3138">
                  <c:v>1.1068114670918741</c:v>
                </c:pt>
                <c:pt idx="3139">
                  <c:v>1.1068114670918741</c:v>
                </c:pt>
                <c:pt idx="3140">
                  <c:v>1.1068114670918741</c:v>
                </c:pt>
                <c:pt idx="3141">
                  <c:v>1.1068114670918741</c:v>
                </c:pt>
                <c:pt idx="3142">
                  <c:v>1.091899080845333</c:v>
                </c:pt>
                <c:pt idx="3143">
                  <c:v>1.121845388157547</c:v>
                </c:pt>
                <c:pt idx="3144">
                  <c:v>1.121845388157547</c:v>
                </c:pt>
                <c:pt idx="3145">
                  <c:v>1.1068114670918741</c:v>
                </c:pt>
                <c:pt idx="3146">
                  <c:v>1.121845388157547</c:v>
                </c:pt>
                <c:pt idx="3147">
                  <c:v>1.121845388157547</c:v>
                </c:pt>
                <c:pt idx="3148">
                  <c:v>1.121845388157547</c:v>
                </c:pt>
                <c:pt idx="3149">
                  <c:v>1.1068114670918741</c:v>
                </c:pt>
                <c:pt idx="3150">
                  <c:v>1.1068114670918741</c:v>
                </c:pt>
                <c:pt idx="3151">
                  <c:v>1.137001172427482</c:v>
                </c:pt>
                <c:pt idx="3152">
                  <c:v>1.121845388157547</c:v>
                </c:pt>
                <c:pt idx="3153">
                  <c:v>1.121845388157547</c:v>
                </c:pt>
                <c:pt idx="3154">
                  <c:v>1.1068114670918741</c:v>
                </c:pt>
                <c:pt idx="3155">
                  <c:v>1.091899080845333</c:v>
                </c:pt>
                <c:pt idx="3156">
                  <c:v>1.0771079001430941</c:v>
                </c:pt>
                <c:pt idx="3157">
                  <c:v>1.062437594813352</c:v>
                </c:pt>
                <c:pt idx="3158">
                  <c:v>1.0334582850549441</c:v>
                </c:pt>
                <c:pt idx="3159">
                  <c:v>1.004958491973555</c:v>
                </c:pt>
                <c:pt idx="3160">
                  <c:v>0.99088757901345825</c:v>
                </c:pt>
                <c:pt idx="3161">
                  <c:v>0.94938674303447901</c:v>
                </c:pt>
                <c:pt idx="3162">
                  <c:v>0.99088757901345825</c:v>
                </c:pt>
                <c:pt idx="3163">
                  <c:v>0.96310204168618818</c:v>
                </c:pt>
                <c:pt idx="3164">
                  <c:v>0.97693554113860948</c:v>
                </c:pt>
                <c:pt idx="3165">
                  <c:v>0.96310204168618818</c:v>
                </c:pt>
                <c:pt idx="3166">
                  <c:v>0.97693554113860948</c:v>
                </c:pt>
                <c:pt idx="3167">
                  <c:v>0.96310204168618818</c:v>
                </c:pt>
                <c:pt idx="3168">
                  <c:v>0.97693554113860948</c:v>
                </c:pt>
                <c:pt idx="3169">
                  <c:v>1.004958491973555</c:v>
                </c:pt>
                <c:pt idx="3170">
                  <c:v>1.004958491973555</c:v>
                </c:pt>
                <c:pt idx="3171">
                  <c:v>1.0191486157309531</c:v>
                </c:pt>
                <c:pt idx="3172">
                  <c:v>1.004958491973555</c:v>
                </c:pt>
                <c:pt idx="3173">
                  <c:v>1.0191486157309531</c:v>
                </c:pt>
                <c:pt idx="3174">
                  <c:v>1.0191486157309531</c:v>
                </c:pt>
                <c:pt idx="3175">
                  <c:v>1.0191486157309531</c:v>
                </c:pt>
                <c:pt idx="3176">
                  <c:v>1.0191486157309531</c:v>
                </c:pt>
                <c:pt idx="3177">
                  <c:v>1.047887833779958</c:v>
                </c:pt>
                <c:pt idx="3178">
                  <c:v>1.0191486157309531</c:v>
                </c:pt>
                <c:pt idx="3179">
                  <c:v>1.004958491973555</c:v>
                </c:pt>
                <c:pt idx="3180">
                  <c:v>1.004958491973555</c:v>
                </c:pt>
                <c:pt idx="3181">
                  <c:v>0.94938674303447901</c:v>
                </c:pt>
                <c:pt idx="3182">
                  <c:v>0.92230939280230684</c:v>
                </c:pt>
                <c:pt idx="3183">
                  <c:v>0.89570076997437209</c:v>
                </c:pt>
                <c:pt idx="3184">
                  <c:v>0.8695581382007036</c:v>
                </c:pt>
                <c:pt idx="3185">
                  <c:v>0.85666070943795491</c:v>
                </c:pt>
                <c:pt idx="3186">
                  <c:v>0.84387874496761672</c:v>
                </c:pt>
                <c:pt idx="3187">
                  <c:v>0.8695581382007036</c:v>
                </c:pt>
                <c:pt idx="3188">
                  <c:v>0.8695581382007036</c:v>
                </c:pt>
                <c:pt idx="3189">
                  <c:v>0.8695581382007036</c:v>
                </c:pt>
                <c:pt idx="3190">
                  <c:v>0.88257137685566767</c:v>
                </c:pt>
                <c:pt idx="3191">
                  <c:v>0.88257137685566767</c:v>
                </c:pt>
                <c:pt idx="3192">
                  <c:v>0.89570076997437209</c:v>
                </c:pt>
                <c:pt idx="3193">
                  <c:v>0.90894666110918465</c:v>
                </c:pt>
                <c:pt idx="3194">
                  <c:v>0.93578930659463289</c:v>
                </c:pt>
                <c:pt idx="3195">
                  <c:v>0.93578930659463289</c:v>
                </c:pt>
                <c:pt idx="3196">
                  <c:v>0.93578930659463289</c:v>
                </c:pt>
                <c:pt idx="3197">
                  <c:v>0.93578930659463289</c:v>
                </c:pt>
                <c:pt idx="3198">
                  <c:v>0.94938674303447901</c:v>
                </c:pt>
                <c:pt idx="3199">
                  <c:v>0.96310204168618818</c:v>
                </c:pt>
                <c:pt idx="3200">
                  <c:v>0.97693554113860948</c:v>
                </c:pt>
                <c:pt idx="3201">
                  <c:v>0.99088757901345825</c:v>
                </c:pt>
                <c:pt idx="3202">
                  <c:v>0.97693554113860948</c:v>
                </c:pt>
                <c:pt idx="3203">
                  <c:v>0.94938674303447901</c:v>
                </c:pt>
                <c:pt idx="3204">
                  <c:v>0.94938674303447901</c:v>
                </c:pt>
                <c:pt idx="3205">
                  <c:v>0.92230939280230684</c:v>
                </c:pt>
                <c:pt idx="3206">
                  <c:v>0.89570076997437209</c:v>
                </c:pt>
                <c:pt idx="3207">
                  <c:v>0.85666070943795491</c:v>
                </c:pt>
                <c:pt idx="3208">
                  <c:v>0.84387874496761672</c:v>
                </c:pt>
                <c:pt idx="3209">
                  <c:v>0.85666070943795491</c:v>
                </c:pt>
                <c:pt idx="3210">
                  <c:v>0.8695581382007036</c:v>
                </c:pt>
                <c:pt idx="3211">
                  <c:v>0.88257137685566767</c:v>
                </c:pt>
                <c:pt idx="3212">
                  <c:v>0.89570076997437209</c:v>
                </c:pt>
                <c:pt idx="3213">
                  <c:v>0.89570076997437209</c:v>
                </c:pt>
                <c:pt idx="3214">
                  <c:v>0.93578930659463289</c:v>
                </c:pt>
                <c:pt idx="3215">
                  <c:v>0.94938674303447901</c:v>
                </c:pt>
                <c:pt idx="3216">
                  <c:v>0.94938674303447901</c:v>
                </c:pt>
                <c:pt idx="3217">
                  <c:v>0.94938674303447901</c:v>
                </c:pt>
                <c:pt idx="3218">
                  <c:v>0.96310204168618818</c:v>
                </c:pt>
                <c:pt idx="3219">
                  <c:v>0.96310204168618818</c:v>
                </c:pt>
                <c:pt idx="3220">
                  <c:v>0.96310204168618818</c:v>
                </c:pt>
                <c:pt idx="3221">
                  <c:v>0.96310204168618818</c:v>
                </c:pt>
                <c:pt idx="3222">
                  <c:v>0.96310204168618818</c:v>
                </c:pt>
                <c:pt idx="3223">
                  <c:v>1.0191486157309531</c:v>
                </c:pt>
                <c:pt idx="3224">
                  <c:v>1.0334582850549441</c:v>
                </c:pt>
                <c:pt idx="3225">
                  <c:v>1.167679639715079</c:v>
                </c:pt>
                <c:pt idx="3226">
                  <c:v>1.262673640147844</c:v>
                </c:pt>
                <c:pt idx="3227">
                  <c:v>1.311850819504766</c:v>
                </c:pt>
                <c:pt idx="3228">
                  <c:v>1.328494261926231</c:v>
                </c:pt>
                <c:pt idx="3229">
                  <c:v>1.262673640147844</c:v>
                </c:pt>
                <c:pt idx="3230">
                  <c:v>1.198849478511836</c:v>
                </c:pt>
                <c:pt idx="3231">
                  <c:v>1.198849478511836</c:v>
                </c:pt>
                <c:pt idx="3232">
                  <c:v>1.183202975118566</c:v>
                </c:pt>
                <c:pt idx="3233">
                  <c:v>1.4136086108122441</c:v>
                </c:pt>
                <c:pt idx="3234">
                  <c:v>1.448545558521785</c:v>
                </c:pt>
                <c:pt idx="3235">
                  <c:v>1.50191366469614</c:v>
                </c:pt>
                <c:pt idx="3236">
                  <c:v>1.4662062580747091</c:v>
                </c:pt>
                <c:pt idx="3237">
                  <c:v>1.37918218128035</c:v>
                </c:pt>
                <c:pt idx="3238">
                  <c:v>1.311850819504766</c:v>
                </c:pt>
                <c:pt idx="3239">
                  <c:v>1.262673640147844</c:v>
                </c:pt>
                <c:pt idx="3240">
                  <c:v>1.2146194739372109</c:v>
                </c:pt>
                <c:pt idx="3241">
                  <c:v>1.183202975118566</c:v>
                </c:pt>
                <c:pt idx="3242">
                  <c:v>1.1522791474042771</c:v>
                </c:pt>
                <c:pt idx="3243">
                  <c:v>1.1522791474042771</c:v>
                </c:pt>
                <c:pt idx="3244">
                  <c:v>1.121845388157547</c:v>
                </c:pt>
                <c:pt idx="3245">
                  <c:v>1.1068114670918741</c:v>
                </c:pt>
                <c:pt idx="3246">
                  <c:v>1.1068114670918741</c:v>
                </c:pt>
                <c:pt idx="3247">
                  <c:v>1.091899080845333</c:v>
                </c:pt>
                <c:pt idx="3248">
                  <c:v>1.091899080845333</c:v>
                </c:pt>
                <c:pt idx="3249">
                  <c:v>1.091899080845333</c:v>
                </c:pt>
                <c:pt idx="3250">
                  <c:v>1.1068114670918741</c:v>
                </c:pt>
                <c:pt idx="3251">
                  <c:v>1.0334582850549441</c:v>
                </c:pt>
                <c:pt idx="3252">
                  <c:v>1.0191486157309531</c:v>
                </c:pt>
                <c:pt idx="3253">
                  <c:v>0.99088757901345825</c:v>
                </c:pt>
                <c:pt idx="3254">
                  <c:v>0.93578930659463289</c:v>
                </c:pt>
                <c:pt idx="3255">
                  <c:v>0.92230939280230684</c:v>
                </c:pt>
                <c:pt idx="3256">
                  <c:v>0.89570076997437209</c:v>
                </c:pt>
                <c:pt idx="3257">
                  <c:v>0.88257137685566767</c:v>
                </c:pt>
                <c:pt idx="3258">
                  <c:v>0.90894666110918465</c:v>
                </c:pt>
                <c:pt idx="3259">
                  <c:v>0.92230939280230684</c:v>
                </c:pt>
                <c:pt idx="3260">
                  <c:v>0.93578930659463289</c:v>
                </c:pt>
                <c:pt idx="3261">
                  <c:v>0.93578930659463289</c:v>
                </c:pt>
                <c:pt idx="3262">
                  <c:v>0.94938674303447901</c:v>
                </c:pt>
                <c:pt idx="3263">
                  <c:v>0.96310204168618818</c:v>
                </c:pt>
                <c:pt idx="3264">
                  <c:v>0.97693554113860948</c:v>
                </c:pt>
                <c:pt idx="3265">
                  <c:v>0.97693554113860948</c:v>
                </c:pt>
                <c:pt idx="3266">
                  <c:v>0.99088757901345825</c:v>
                </c:pt>
                <c:pt idx="3267">
                  <c:v>0.99088757901345825</c:v>
                </c:pt>
                <c:pt idx="3268">
                  <c:v>1.004958491973555</c:v>
                </c:pt>
                <c:pt idx="3269">
                  <c:v>1.004958491973555</c:v>
                </c:pt>
                <c:pt idx="3270">
                  <c:v>1.0191486157309531</c:v>
                </c:pt>
                <c:pt idx="3271">
                  <c:v>1.0334582850549441</c:v>
                </c:pt>
                <c:pt idx="3272">
                  <c:v>1.047887833779958</c:v>
                </c:pt>
                <c:pt idx="3273">
                  <c:v>1.062437594813352</c:v>
                </c:pt>
                <c:pt idx="3274">
                  <c:v>1.047887833779958</c:v>
                </c:pt>
                <c:pt idx="3275">
                  <c:v>1.0334582850549441</c:v>
                </c:pt>
                <c:pt idx="3276">
                  <c:v>1.0191486157309531</c:v>
                </c:pt>
                <c:pt idx="3277">
                  <c:v>1.004958491973555</c:v>
                </c:pt>
                <c:pt idx="3278">
                  <c:v>0.97693554113860948</c:v>
                </c:pt>
                <c:pt idx="3279">
                  <c:v>0.97693554113860948</c:v>
                </c:pt>
                <c:pt idx="3280">
                  <c:v>0.99088757901345825</c:v>
                </c:pt>
                <c:pt idx="3281">
                  <c:v>0.99088757901345825</c:v>
                </c:pt>
                <c:pt idx="3282">
                  <c:v>1.0191486157309531</c:v>
                </c:pt>
                <c:pt idx="3283">
                  <c:v>1.047887833779958</c:v>
                </c:pt>
                <c:pt idx="3284">
                  <c:v>1.062437594813352</c:v>
                </c:pt>
                <c:pt idx="3285">
                  <c:v>1.0771079001430941</c:v>
                </c:pt>
                <c:pt idx="3286">
                  <c:v>1.091899080845333</c:v>
                </c:pt>
                <c:pt idx="3287">
                  <c:v>1.121845388157547</c:v>
                </c:pt>
                <c:pt idx="3288">
                  <c:v>1.183202975118566</c:v>
                </c:pt>
                <c:pt idx="3289">
                  <c:v>1.246531232819855</c:v>
                </c:pt>
                <c:pt idx="3290">
                  <c:v>1.262673640147844</c:v>
                </c:pt>
                <c:pt idx="3291">
                  <c:v>1.311850819504766</c:v>
                </c:pt>
                <c:pt idx="3292">
                  <c:v>1.2789408272623719</c:v>
                </c:pt>
                <c:pt idx="3293">
                  <c:v>1.246531232819855</c:v>
                </c:pt>
                <c:pt idx="3294">
                  <c:v>1.230513284588947</c:v>
                </c:pt>
                <c:pt idx="3295">
                  <c:v>1.2146194739372109</c:v>
                </c:pt>
                <c:pt idx="3296">
                  <c:v>1.2146194739372109</c:v>
                </c:pt>
                <c:pt idx="3297">
                  <c:v>1.183202975118566</c:v>
                </c:pt>
                <c:pt idx="3298">
                  <c:v>1.183202975118566</c:v>
                </c:pt>
                <c:pt idx="3299">
                  <c:v>1.1522791474042771</c:v>
                </c:pt>
                <c:pt idx="3300">
                  <c:v>1.121845388157547</c:v>
                </c:pt>
                <c:pt idx="3301">
                  <c:v>1.121845388157547</c:v>
                </c:pt>
                <c:pt idx="3302">
                  <c:v>1.0771079001430941</c:v>
                </c:pt>
                <c:pt idx="3303">
                  <c:v>1.062437594813352</c:v>
                </c:pt>
                <c:pt idx="3304">
                  <c:v>1.0334582850549441</c:v>
                </c:pt>
                <c:pt idx="3305">
                  <c:v>1.0334582850549441</c:v>
                </c:pt>
                <c:pt idx="3306">
                  <c:v>1.0334582850549441</c:v>
                </c:pt>
                <c:pt idx="3307">
                  <c:v>1.0334582850549441</c:v>
                </c:pt>
                <c:pt idx="3308">
                  <c:v>1.047887833779958</c:v>
                </c:pt>
                <c:pt idx="3309">
                  <c:v>1.0771079001430941</c:v>
                </c:pt>
                <c:pt idx="3310">
                  <c:v>1.062437594813352</c:v>
                </c:pt>
                <c:pt idx="3311">
                  <c:v>1.062437594813352</c:v>
                </c:pt>
                <c:pt idx="3312">
                  <c:v>1.062437594813352</c:v>
                </c:pt>
                <c:pt idx="3313">
                  <c:v>1.062437594813352</c:v>
                </c:pt>
                <c:pt idx="3314">
                  <c:v>1.1068114670918741</c:v>
                </c:pt>
                <c:pt idx="3315">
                  <c:v>1.137001172427482</c:v>
                </c:pt>
                <c:pt idx="3316">
                  <c:v>1.121845388157547</c:v>
                </c:pt>
                <c:pt idx="3317">
                  <c:v>1.1068114670918741</c:v>
                </c:pt>
                <c:pt idx="3318">
                  <c:v>1.1068114670918741</c:v>
                </c:pt>
                <c:pt idx="3319">
                  <c:v>1.121845388157547</c:v>
                </c:pt>
                <c:pt idx="3320">
                  <c:v>1.121845388157547</c:v>
                </c:pt>
                <c:pt idx="3321">
                  <c:v>1.121845388157547</c:v>
                </c:pt>
                <c:pt idx="3322">
                  <c:v>1.121845388157547</c:v>
                </c:pt>
                <c:pt idx="3323">
                  <c:v>1.0771079001430941</c:v>
                </c:pt>
                <c:pt idx="3324">
                  <c:v>1.047887833779958</c:v>
                </c:pt>
                <c:pt idx="3325">
                  <c:v>1.004958491973555</c:v>
                </c:pt>
                <c:pt idx="3326">
                  <c:v>0.96310204168618818</c:v>
                </c:pt>
                <c:pt idx="3327">
                  <c:v>0.92230939280230684</c:v>
                </c:pt>
                <c:pt idx="3328">
                  <c:v>0.90894666110918465</c:v>
                </c:pt>
                <c:pt idx="3329">
                  <c:v>0.89570076997437209</c:v>
                </c:pt>
                <c:pt idx="3330">
                  <c:v>0.89570076997437209</c:v>
                </c:pt>
                <c:pt idx="3331">
                  <c:v>0.89570076997437209</c:v>
                </c:pt>
                <c:pt idx="3332">
                  <c:v>0.92230939280230684</c:v>
                </c:pt>
                <c:pt idx="3333">
                  <c:v>0.93578930659463289</c:v>
                </c:pt>
                <c:pt idx="3334">
                  <c:v>0.94938674303447901</c:v>
                </c:pt>
                <c:pt idx="3335">
                  <c:v>0.96310204168618818</c:v>
                </c:pt>
                <c:pt idx="3336">
                  <c:v>0.97693554113860948</c:v>
                </c:pt>
                <c:pt idx="3337">
                  <c:v>0.97693554113860948</c:v>
                </c:pt>
                <c:pt idx="3338">
                  <c:v>0.99088757901345825</c:v>
                </c:pt>
                <c:pt idx="3339">
                  <c:v>1.004958491973555</c:v>
                </c:pt>
                <c:pt idx="3340">
                  <c:v>1.004958491973555</c:v>
                </c:pt>
                <c:pt idx="3341">
                  <c:v>1.004958491973555</c:v>
                </c:pt>
                <c:pt idx="3342">
                  <c:v>1.004958491973555</c:v>
                </c:pt>
                <c:pt idx="3343">
                  <c:v>0.99088757901345825</c:v>
                </c:pt>
                <c:pt idx="3344">
                  <c:v>1.0191486157309531</c:v>
                </c:pt>
                <c:pt idx="3345">
                  <c:v>1.0334582850549441</c:v>
                </c:pt>
                <c:pt idx="3346">
                  <c:v>1.0334582850549441</c:v>
                </c:pt>
                <c:pt idx="3347">
                  <c:v>1.0191486157309531</c:v>
                </c:pt>
                <c:pt idx="3348">
                  <c:v>0.99088757901345825</c:v>
                </c:pt>
                <c:pt idx="3349">
                  <c:v>0.96310204168618818</c:v>
                </c:pt>
                <c:pt idx="3350">
                  <c:v>0.93578930659463289</c:v>
                </c:pt>
                <c:pt idx="3351">
                  <c:v>0.92230939280230684</c:v>
                </c:pt>
                <c:pt idx="3352">
                  <c:v>0.90894666110918465</c:v>
                </c:pt>
                <c:pt idx="3353">
                  <c:v>0.89570076997437209</c:v>
                </c:pt>
                <c:pt idx="3354">
                  <c:v>0.88257137685566767</c:v>
                </c:pt>
                <c:pt idx="3355">
                  <c:v>0.88257137685566767</c:v>
                </c:pt>
                <c:pt idx="3356">
                  <c:v>0.92230939280230684</c:v>
                </c:pt>
                <c:pt idx="3357">
                  <c:v>0.90894666110918465</c:v>
                </c:pt>
                <c:pt idx="3358">
                  <c:v>0.92230939280230684</c:v>
                </c:pt>
                <c:pt idx="3359">
                  <c:v>0.94938674303447901</c:v>
                </c:pt>
                <c:pt idx="3360">
                  <c:v>0.94938674303447901</c:v>
                </c:pt>
                <c:pt idx="3361">
                  <c:v>0.96310204168618818</c:v>
                </c:pt>
                <c:pt idx="3362">
                  <c:v>0.96310204168618818</c:v>
                </c:pt>
                <c:pt idx="3363">
                  <c:v>1.004958491973555</c:v>
                </c:pt>
                <c:pt idx="3364">
                  <c:v>0.99088757901345825</c:v>
                </c:pt>
                <c:pt idx="3365">
                  <c:v>1.004958491973555</c:v>
                </c:pt>
                <c:pt idx="3366">
                  <c:v>1.004958491973555</c:v>
                </c:pt>
                <c:pt idx="3367">
                  <c:v>1.004958491973555</c:v>
                </c:pt>
                <c:pt idx="3368">
                  <c:v>1.004958491973555</c:v>
                </c:pt>
                <c:pt idx="3369">
                  <c:v>0.99088757901345825</c:v>
                </c:pt>
                <c:pt idx="3370">
                  <c:v>0.96310204168618818</c:v>
                </c:pt>
                <c:pt idx="3371">
                  <c:v>0.96310204168618818</c:v>
                </c:pt>
                <c:pt idx="3372">
                  <c:v>0.90894666110918465</c:v>
                </c:pt>
                <c:pt idx="3373">
                  <c:v>0.88257137685566767</c:v>
                </c:pt>
                <c:pt idx="3374">
                  <c:v>0.84387874496761672</c:v>
                </c:pt>
                <c:pt idx="3375">
                  <c:v>0.80622216569333294</c:v>
                </c:pt>
                <c:pt idx="3376">
                  <c:v>0.79389858150186732</c:v>
                </c:pt>
                <c:pt idx="3377">
                  <c:v>0.78168871785047223</c:v>
                </c:pt>
                <c:pt idx="3378">
                  <c:v>0.76959222277017059</c:v>
                </c:pt>
                <c:pt idx="3379">
                  <c:v>0.78168871785047223</c:v>
                </c:pt>
                <c:pt idx="3380">
                  <c:v>0.78168871785047223</c:v>
                </c:pt>
                <c:pt idx="3381">
                  <c:v>0.80622216569333294</c:v>
                </c:pt>
                <c:pt idx="3382">
                  <c:v>0.80622216569333294</c:v>
                </c:pt>
                <c:pt idx="3383">
                  <c:v>0.83121189815234187</c:v>
                </c:pt>
                <c:pt idx="3384">
                  <c:v>0.85666070943795491</c:v>
                </c:pt>
                <c:pt idx="3385">
                  <c:v>0.8695581382007036</c:v>
                </c:pt>
                <c:pt idx="3386">
                  <c:v>0.88257137685566767</c:v>
                </c:pt>
                <c:pt idx="3387">
                  <c:v>0.88257137685566767</c:v>
                </c:pt>
                <c:pt idx="3388">
                  <c:v>0.88257137685566767</c:v>
                </c:pt>
                <c:pt idx="3389">
                  <c:v>0.89570076997437209</c:v>
                </c:pt>
                <c:pt idx="3390">
                  <c:v>0.90894666110918465</c:v>
                </c:pt>
                <c:pt idx="3391">
                  <c:v>0.92230939280230684</c:v>
                </c:pt>
                <c:pt idx="3392">
                  <c:v>0.88257137685566767</c:v>
                </c:pt>
                <c:pt idx="3393">
                  <c:v>0.8695581382007036</c:v>
                </c:pt>
                <c:pt idx="3394">
                  <c:v>0.8695581382007036</c:v>
                </c:pt>
                <c:pt idx="3395">
                  <c:v>0.84387874496761672</c:v>
                </c:pt>
                <c:pt idx="3396">
                  <c:v>0.81865982130783976</c:v>
                </c:pt>
                <c:pt idx="3397">
                  <c:v>0.74573792495586533</c:v>
                </c:pt>
                <c:pt idx="3398">
                  <c:v>0.72233285019741711</c:v>
                </c:pt>
                <c:pt idx="3399">
                  <c:v>0.73397941276175382</c:v>
                </c:pt>
                <c:pt idx="3400">
                  <c:v>0.69937414259094144</c:v>
                </c:pt>
                <c:pt idx="3401">
                  <c:v>0.67685892784162982</c:v>
                </c:pt>
                <c:pt idx="3402">
                  <c:v>0.67685892784162982</c:v>
                </c:pt>
                <c:pt idx="3403">
                  <c:v>0.68806127898072333</c:v>
                </c:pt>
                <c:pt idx="3404">
                  <c:v>0.69937414259094144</c:v>
                </c:pt>
                <c:pt idx="3405">
                  <c:v>0.7107978797084098</c:v>
                </c:pt>
                <c:pt idx="3406">
                  <c:v>0.73397941276175382</c:v>
                </c:pt>
                <c:pt idx="3407">
                  <c:v>0.76959222277017059</c:v>
                </c:pt>
                <c:pt idx="3408">
                  <c:v>0.79389858150186732</c:v>
                </c:pt>
                <c:pt idx="3409">
                  <c:v>0.81865982130783976</c:v>
                </c:pt>
                <c:pt idx="3410">
                  <c:v>0.83121189815234187</c:v>
                </c:pt>
                <c:pt idx="3411">
                  <c:v>0.84387874496761672</c:v>
                </c:pt>
                <c:pt idx="3412">
                  <c:v>0.8695581382007036</c:v>
                </c:pt>
                <c:pt idx="3413">
                  <c:v>0.8695581382007036</c:v>
                </c:pt>
                <c:pt idx="3414">
                  <c:v>0.94938674303447901</c:v>
                </c:pt>
                <c:pt idx="3415">
                  <c:v>0.93578930659463289</c:v>
                </c:pt>
                <c:pt idx="3416">
                  <c:v>0.94938674303447901</c:v>
                </c:pt>
                <c:pt idx="3417">
                  <c:v>0.94938674303447901</c:v>
                </c:pt>
                <c:pt idx="3418">
                  <c:v>0.94938674303447901</c:v>
                </c:pt>
                <c:pt idx="3419">
                  <c:v>0.93578930659463289</c:v>
                </c:pt>
                <c:pt idx="3420">
                  <c:v>0.92230939280230684</c:v>
                </c:pt>
                <c:pt idx="3421">
                  <c:v>0.89570076997437209</c:v>
                </c:pt>
                <c:pt idx="3422">
                  <c:v>0.94938674303447901</c:v>
                </c:pt>
                <c:pt idx="3423">
                  <c:v>0.88257137685566767</c:v>
                </c:pt>
                <c:pt idx="3424">
                  <c:v>0.85666070943795491</c:v>
                </c:pt>
                <c:pt idx="3425">
                  <c:v>0.8695581382007036</c:v>
                </c:pt>
                <c:pt idx="3426">
                  <c:v>0.8695581382007036</c:v>
                </c:pt>
                <c:pt idx="3427">
                  <c:v>0.8695581382007036</c:v>
                </c:pt>
                <c:pt idx="3428">
                  <c:v>0.89570076997437209</c:v>
                </c:pt>
                <c:pt idx="3429">
                  <c:v>0.90894666110918465</c:v>
                </c:pt>
                <c:pt idx="3430">
                  <c:v>0.90894666110918465</c:v>
                </c:pt>
                <c:pt idx="3431">
                  <c:v>0.92230939280230684</c:v>
                </c:pt>
                <c:pt idx="3432">
                  <c:v>0.92230939280230684</c:v>
                </c:pt>
                <c:pt idx="3433">
                  <c:v>0.93578930659463289</c:v>
                </c:pt>
                <c:pt idx="3434">
                  <c:v>0.93578930659463289</c:v>
                </c:pt>
                <c:pt idx="3435">
                  <c:v>0.94938674303447901</c:v>
                </c:pt>
                <c:pt idx="3436">
                  <c:v>0.94938674303447901</c:v>
                </c:pt>
                <c:pt idx="3437">
                  <c:v>0.94938674303447901</c:v>
                </c:pt>
                <c:pt idx="3438">
                  <c:v>0.96310204168618818</c:v>
                </c:pt>
                <c:pt idx="3439">
                  <c:v>0.96310204168618818</c:v>
                </c:pt>
                <c:pt idx="3440">
                  <c:v>0.97693554113860948</c:v>
                </c:pt>
                <c:pt idx="3441">
                  <c:v>0.97693554113860948</c:v>
                </c:pt>
                <c:pt idx="3442">
                  <c:v>0.96310204168618818</c:v>
                </c:pt>
                <c:pt idx="3443">
                  <c:v>0.94938674303447901</c:v>
                </c:pt>
                <c:pt idx="3444">
                  <c:v>0.92230939280230684</c:v>
                </c:pt>
                <c:pt idx="3445">
                  <c:v>0.92230939280230684</c:v>
                </c:pt>
                <c:pt idx="3446">
                  <c:v>0.93578930659463289</c:v>
                </c:pt>
                <c:pt idx="3447">
                  <c:v>0.89570076997437209</c:v>
                </c:pt>
                <c:pt idx="3448">
                  <c:v>0.89570076997437209</c:v>
                </c:pt>
                <c:pt idx="3449">
                  <c:v>0.89570076997437209</c:v>
                </c:pt>
                <c:pt idx="3450">
                  <c:v>0.90894666110918465</c:v>
                </c:pt>
                <c:pt idx="3451">
                  <c:v>0.92230939280230684</c:v>
                </c:pt>
                <c:pt idx="3452">
                  <c:v>0.90894666110918465</c:v>
                </c:pt>
                <c:pt idx="3453">
                  <c:v>0.90894666110918465</c:v>
                </c:pt>
                <c:pt idx="3454">
                  <c:v>0.89570076997437209</c:v>
                </c:pt>
                <c:pt idx="3455">
                  <c:v>0.90894666110918465</c:v>
                </c:pt>
                <c:pt idx="3456">
                  <c:v>0.92230939280230684</c:v>
                </c:pt>
                <c:pt idx="3457">
                  <c:v>0.92230939280230684</c:v>
                </c:pt>
                <c:pt idx="3458">
                  <c:v>0.93578930659463289</c:v>
                </c:pt>
                <c:pt idx="3459">
                  <c:v>0.93578930659463289</c:v>
                </c:pt>
                <c:pt idx="3460">
                  <c:v>0.93578930659463289</c:v>
                </c:pt>
                <c:pt idx="3461">
                  <c:v>0.93578930659463289</c:v>
                </c:pt>
                <c:pt idx="3462">
                  <c:v>0.94938674303447901</c:v>
                </c:pt>
                <c:pt idx="3463">
                  <c:v>0.93578930659463289</c:v>
                </c:pt>
                <c:pt idx="3464">
                  <c:v>0.94938674303447901</c:v>
                </c:pt>
                <c:pt idx="3465">
                  <c:v>0.96310204168618818</c:v>
                </c:pt>
                <c:pt idx="3466">
                  <c:v>0.96310204168618818</c:v>
                </c:pt>
                <c:pt idx="3467">
                  <c:v>0.93578930659463289</c:v>
                </c:pt>
                <c:pt idx="3468">
                  <c:v>0.90894666110918465</c:v>
                </c:pt>
                <c:pt idx="3469">
                  <c:v>0.88257137685566767</c:v>
                </c:pt>
                <c:pt idx="3470">
                  <c:v>1.047887833779958</c:v>
                </c:pt>
                <c:pt idx="3471">
                  <c:v>1.1522791474042771</c:v>
                </c:pt>
                <c:pt idx="3472">
                  <c:v>1.2789408272623719</c:v>
                </c:pt>
                <c:pt idx="3473">
                  <c:v>1.295333114030816</c:v>
                </c:pt>
                <c:pt idx="3474">
                  <c:v>1.262673640147844</c:v>
                </c:pt>
                <c:pt idx="3475">
                  <c:v>1.230513284588947</c:v>
                </c:pt>
                <c:pt idx="3476">
                  <c:v>1.198849478511836</c:v>
                </c:pt>
                <c:pt idx="3477">
                  <c:v>1.1522791474042771</c:v>
                </c:pt>
                <c:pt idx="3478">
                  <c:v>1.1522791474042771</c:v>
                </c:pt>
                <c:pt idx="3479">
                  <c:v>1.137001172427482</c:v>
                </c:pt>
                <c:pt idx="3480">
                  <c:v>1.121845388157547</c:v>
                </c:pt>
                <c:pt idx="3481">
                  <c:v>1.091899080845333</c:v>
                </c:pt>
                <c:pt idx="3482">
                  <c:v>1.0771079001430941</c:v>
                </c:pt>
                <c:pt idx="3483">
                  <c:v>1.047887833779958</c:v>
                </c:pt>
                <c:pt idx="3484">
                  <c:v>1.047887833779958</c:v>
                </c:pt>
                <c:pt idx="3485">
                  <c:v>1.0191486157309531</c:v>
                </c:pt>
                <c:pt idx="3486">
                  <c:v>1.004958491973555</c:v>
                </c:pt>
                <c:pt idx="3487">
                  <c:v>0.99088757901345825</c:v>
                </c:pt>
                <c:pt idx="3488">
                  <c:v>0.97693554113860948</c:v>
                </c:pt>
                <c:pt idx="3489">
                  <c:v>0.97693554113860948</c:v>
                </c:pt>
                <c:pt idx="3490">
                  <c:v>0.94938674303447901</c:v>
                </c:pt>
                <c:pt idx="3491">
                  <c:v>0.94938674303447901</c:v>
                </c:pt>
                <c:pt idx="3492">
                  <c:v>0.92230939280230684</c:v>
                </c:pt>
                <c:pt idx="3493">
                  <c:v>0.88257137685566767</c:v>
                </c:pt>
                <c:pt idx="3494">
                  <c:v>0.89570076997437209</c:v>
                </c:pt>
                <c:pt idx="3495">
                  <c:v>0.85666070943795491</c:v>
                </c:pt>
                <c:pt idx="3496">
                  <c:v>0.85666070943795491</c:v>
                </c:pt>
                <c:pt idx="3497">
                  <c:v>0.84387874496761672</c:v>
                </c:pt>
                <c:pt idx="3498">
                  <c:v>0.85666070943795491</c:v>
                </c:pt>
                <c:pt idx="3499">
                  <c:v>0.84387874496761672</c:v>
                </c:pt>
                <c:pt idx="3500">
                  <c:v>0.84387874496761672</c:v>
                </c:pt>
                <c:pt idx="3501">
                  <c:v>0.84387874496761672</c:v>
                </c:pt>
                <c:pt idx="3502">
                  <c:v>0.83121189815234187</c:v>
                </c:pt>
                <c:pt idx="3503">
                  <c:v>0.84387874496761672</c:v>
                </c:pt>
                <c:pt idx="3504">
                  <c:v>0.85666070943795491</c:v>
                </c:pt>
                <c:pt idx="3505">
                  <c:v>0.85666070943795491</c:v>
                </c:pt>
                <c:pt idx="3506">
                  <c:v>0.85666070943795491</c:v>
                </c:pt>
                <c:pt idx="3507">
                  <c:v>0.85666070943795491</c:v>
                </c:pt>
                <c:pt idx="3508">
                  <c:v>0.85666070943795491</c:v>
                </c:pt>
                <c:pt idx="3509">
                  <c:v>0.8695581382007036</c:v>
                </c:pt>
                <c:pt idx="3510">
                  <c:v>0.8695581382007036</c:v>
                </c:pt>
                <c:pt idx="3511">
                  <c:v>0.89570076997437209</c:v>
                </c:pt>
                <c:pt idx="3512">
                  <c:v>0.8695581382007036</c:v>
                </c:pt>
                <c:pt idx="3513">
                  <c:v>0.8695581382007036</c:v>
                </c:pt>
                <c:pt idx="3514">
                  <c:v>0.85666070943795491</c:v>
                </c:pt>
                <c:pt idx="3515">
                  <c:v>0.85666070943795491</c:v>
                </c:pt>
                <c:pt idx="3516">
                  <c:v>0.85666070943795491</c:v>
                </c:pt>
                <c:pt idx="3517">
                  <c:v>0.85666070943795491</c:v>
                </c:pt>
                <c:pt idx="3518">
                  <c:v>0.88257137685566767</c:v>
                </c:pt>
                <c:pt idx="3519">
                  <c:v>0.88257137685566767</c:v>
                </c:pt>
                <c:pt idx="3520">
                  <c:v>0.83121189815234187</c:v>
                </c:pt>
                <c:pt idx="3521">
                  <c:v>0.81865982130783976</c:v>
                </c:pt>
                <c:pt idx="3522">
                  <c:v>0.80622216569333294</c:v>
                </c:pt>
                <c:pt idx="3523">
                  <c:v>0.80622216569333294</c:v>
                </c:pt>
                <c:pt idx="3524">
                  <c:v>0.80622216569333294</c:v>
                </c:pt>
                <c:pt idx="3525">
                  <c:v>0.80622216569333294</c:v>
                </c:pt>
                <c:pt idx="3526">
                  <c:v>0.80622216569333294</c:v>
                </c:pt>
                <c:pt idx="3527">
                  <c:v>0.79389858150186732</c:v>
                </c:pt>
                <c:pt idx="3528">
                  <c:v>0.80622216569333294</c:v>
                </c:pt>
                <c:pt idx="3529">
                  <c:v>0.83121189815234187</c:v>
                </c:pt>
                <c:pt idx="3530">
                  <c:v>0.83121189815234187</c:v>
                </c:pt>
                <c:pt idx="3531">
                  <c:v>0.8695581382007036</c:v>
                </c:pt>
                <c:pt idx="3532">
                  <c:v>0.85666070943795491</c:v>
                </c:pt>
                <c:pt idx="3533">
                  <c:v>0.8695581382007036</c:v>
                </c:pt>
                <c:pt idx="3534">
                  <c:v>0.85666070943795491</c:v>
                </c:pt>
                <c:pt idx="3535">
                  <c:v>0.88257137685566767</c:v>
                </c:pt>
                <c:pt idx="3536">
                  <c:v>0.8695581382007036</c:v>
                </c:pt>
                <c:pt idx="3537">
                  <c:v>0.8695581382007036</c:v>
                </c:pt>
                <c:pt idx="3538">
                  <c:v>0.8695581382007036</c:v>
                </c:pt>
                <c:pt idx="3539">
                  <c:v>0.84387874496761672</c:v>
                </c:pt>
                <c:pt idx="3540">
                  <c:v>0.83121189815234187</c:v>
                </c:pt>
                <c:pt idx="3541">
                  <c:v>0.78168871785047223</c:v>
                </c:pt>
                <c:pt idx="3542">
                  <c:v>0.69937414259094144</c:v>
                </c:pt>
                <c:pt idx="3543">
                  <c:v>0.72233285019741711</c:v>
                </c:pt>
                <c:pt idx="3544">
                  <c:v>0.67685892784162982</c:v>
                </c:pt>
                <c:pt idx="3545">
                  <c:v>0.61194521428205462</c:v>
                </c:pt>
                <c:pt idx="3546">
                  <c:v>0.60150624052641588</c:v>
                </c:pt>
                <c:pt idx="3547">
                  <c:v>0.62249213945208148</c:v>
                </c:pt>
                <c:pt idx="3548">
                  <c:v>0.63314738560907857</c:v>
                </c:pt>
                <c:pt idx="3549">
                  <c:v>0.6547843129038049</c:v>
                </c:pt>
                <c:pt idx="3550">
                  <c:v>0.66576672695417594</c:v>
                </c:pt>
                <c:pt idx="3551">
                  <c:v>0.67685892784162982</c:v>
                </c:pt>
                <c:pt idx="3552">
                  <c:v>0.69937414259094144</c:v>
                </c:pt>
                <c:pt idx="3553">
                  <c:v>0.72233285019741711</c:v>
                </c:pt>
                <c:pt idx="3554">
                  <c:v>0.74573792495586533</c:v>
                </c:pt>
                <c:pt idx="3555">
                  <c:v>0.76959222277017059</c:v>
                </c:pt>
                <c:pt idx="3556">
                  <c:v>0.76959222277017059</c:v>
                </c:pt>
                <c:pt idx="3557">
                  <c:v>0.78168871785047223</c:v>
                </c:pt>
                <c:pt idx="3558">
                  <c:v>0.81865982130783976</c:v>
                </c:pt>
                <c:pt idx="3559">
                  <c:v>0.81865982130783976</c:v>
                </c:pt>
                <c:pt idx="3560">
                  <c:v>0.81865982130783976</c:v>
                </c:pt>
                <c:pt idx="3561">
                  <c:v>0.81865982130783976</c:v>
                </c:pt>
                <c:pt idx="3562">
                  <c:v>0.79389858150186732</c:v>
                </c:pt>
                <c:pt idx="3563">
                  <c:v>0.78168871785047223</c:v>
                </c:pt>
                <c:pt idx="3564">
                  <c:v>0.76959222277017059</c:v>
                </c:pt>
                <c:pt idx="3565">
                  <c:v>0.75760874319583171</c:v>
                </c:pt>
                <c:pt idx="3566">
                  <c:v>0.73397941276175382</c:v>
                </c:pt>
                <c:pt idx="3567">
                  <c:v>0.67685892784162982</c:v>
                </c:pt>
                <c:pt idx="3568">
                  <c:v>0.68806127898072333</c:v>
                </c:pt>
                <c:pt idx="3569">
                  <c:v>0.68806127898072333</c:v>
                </c:pt>
                <c:pt idx="3570">
                  <c:v>0.7107978797084098</c:v>
                </c:pt>
                <c:pt idx="3571">
                  <c:v>0.69937414259094144</c:v>
                </c:pt>
                <c:pt idx="3572">
                  <c:v>0.7107978797084098</c:v>
                </c:pt>
                <c:pt idx="3573">
                  <c:v>0.7107978797084098</c:v>
                </c:pt>
                <c:pt idx="3574">
                  <c:v>0.7107978797084098</c:v>
                </c:pt>
                <c:pt idx="3575">
                  <c:v>0.72233285019741711</c:v>
                </c:pt>
                <c:pt idx="3576">
                  <c:v>0.73397941276175382</c:v>
                </c:pt>
                <c:pt idx="3577">
                  <c:v>0.76959222277017059</c:v>
                </c:pt>
                <c:pt idx="3578">
                  <c:v>0.76959222277017059</c:v>
                </c:pt>
                <c:pt idx="3579">
                  <c:v>0.76959222277017059</c:v>
                </c:pt>
                <c:pt idx="3580">
                  <c:v>0.78168871785047223</c:v>
                </c:pt>
                <c:pt idx="3581">
                  <c:v>0.78168871785047223</c:v>
                </c:pt>
                <c:pt idx="3582">
                  <c:v>0.78168871785047223</c:v>
                </c:pt>
                <c:pt idx="3583">
                  <c:v>0.79389858150186732</c:v>
                </c:pt>
                <c:pt idx="3584">
                  <c:v>0.79389858150186732</c:v>
                </c:pt>
                <c:pt idx="3585">
                  <c:v>0.80622216569333294</c:v>
                </c:pt>
                <c:pt idx="3586">
                  <c:v>0.79389858150186732</c:v>
                </c:pt>
                <c:pt idx="3587">
                  <c:v>0.79389858150186732</c:v>
                </c:pt>
                <c:pt idx="3588">
                  <c:v>0.79389858150186732</c:v>
                </c:pt>
                <c:pt idx="3589">
                  <c:v>0.78168871785047223</c:v>
                </c:pt>
                <c:pt idx="3590">
                  <c:v>0.75760874319583171</c:v>
                </c:pt>
                <c:pt idx="3591">
                  <c:v>0.73397941276175382</c:v>
                </c:pt>
                <c:pt idx="3592">
                  <c:v>0.7107978797084098</c:v>
                </c:pt>
                <c:pt idx="3593">
                  <c:v>0.69937414259094144</c:v>
                </c:pt>
                <c:pt idx="3594">
                  <c:v>0.68806127898072333</c:v>
                </c:pt>
                <c:pt idx="3595">
                  <c:v>0.69937414259094144</c:v>
                </c:pt>
                <c:pt idx="3596">
                  <c:v>0.69937414259094144</c:v>
                </c:pt>
                <c:pt idx="3597">
                  <c:v>0.7107978797084098</c:v>
                </c:pt>
                <c:pt idx="3598">
                  <c:v>0.72233285019741711</c:v>
                </c:pt>
                <c:pt idx="3599">
                  <c:v>0.73397941276175382</c:v>
                </c:pt>
                <c:pt idx="3600">
                  <c:v>0.75760874319583171</c:v>
                </c:pt>
                <c:pt idx="3601">
                  <c:v>0.73397941276175382</c:v>
                </c:pt>
                <c:pt idx="3602">
                  <c:v>0.74573792495586533</c:v>
                </c:pt>
                <c:pt idx="3603">
                  <c:v>0.75760874319583171</c:v>
                </c:pt>
                <c:pt idx="3604">
                  <c:v>0.76959222277017059</c:v>
                </c:pt>
                <c:pt idx="3605">
                  <c:v>0.76959222277017059</c:v>
                </c:pt>
                <c:pt idx="3606">
                  <c:v>0.75760874319583171</c:v>
                </c:pt>
                <c:pt idx="3607">
                  <c:v>0.79389858150186732</c:v>
                </c:pt>
                <c:pt idx="3608">
                  <c:v>0.83121189815234187</c:v>
                </c:pt>
                <c:pt idx="3609">
                  <c:v>0.81865982130783976</c:v>
                </c:pt>
                <c:pt idx="3610">
                  <c:v>0.84387874496761672</c:v>
                </c:pt>
                <c:pt idx="3611">
                  <c:v>0.81865982130783976</c:v>
                </c:pt>
                <c:pt idx="3612">
                  <c:v>0.85666070943795491</c:v>
                </c:pt>
                <c:pt idx="3613">
                  <c:v>0.90894666110918465</c:v>
                </c:pt>
                <c:pt idx="3614">
                  <c:v>0.99088757901345825</c:v>
                </c:pt>
                <c:pt idx="3615">
                  <c:v>1.0334582850549441</c:v>
                </c:pt>
                <c:pt idx="3616">
                  <c:v>1.062437594813352</c:v>
                </c:pt>
                <c:pt idx="3617">
                  <c:v>1.121845388157547</c:v>
                </c:pt>
                <c:pt idx="3618">
                  <c:v>1.062437594813352</c:v>
                </c:pt>
                <c:pt idx="3619">
                  <c:v>1.0191486157309531</c:v>
                </c:pt>
                <c:pt idx="3620">
                  <c:v>1.0191486157309531</c:v>
                </c:pt>
                <c:pt idx="3621">
                  <c:v>0.99088757901345825</c:v>
                </c:pt>
                <c:pt idx="3622">
                  <c:v>0.96310204168618818</c:v>
                </c:pt>
                <c:pt idx="3623">
                  <c:v>0.94938674303447901</c:v>
                </c:pt>
                <c:pt idx="3624">
                  <c:v>0.93578930659463289</c:v>
                </c:pt>
                <c:pt idx="3625">
                  <c:v>0.93578930659463289</c:v>
                </c:pt>
                <c:pt idx="3626">
                  <c:v>0.93578930659463289</c:v>
                </c:pt>
                <c:pt idx="3627">
                  <c:v>0.93578930659463289</c:v>
                </c:pt>
                <c:pt idx="3628">
                  <c:v>0.93578930659463289</c:v>
                </c:pt>
                <c:pt idx="3629">
                  <c:v>0.92230939280230684</c:v>
                </c:pt>
                <c:pt idx="3630">
                  <c:v>0.90894666110918465</c:v>
                </c:pt>
                <c:pt idx="3631">
                  <c:v>0.89570076997437209</c:v>
                </c:pt>
                <c:pt idx="3632">
                  <c:v>0.88257137685566767</c:v>
                </c:pt>
                <c:pt idx="3633">
                  <c:v>0.8695581382007036</c:v>
                </c:pt>
                <c:pt idx="3634">
                  <c:v>0.84387874496761672</c:v>
                </c:pt>
                <c:pt idx="3635">
                  <c:v>0.83121189815234187</c:v>
                </c:pt>
                <c:pt idx="3636">
                  <c:v>0.76959222277017059</c:v>
                </c:pt>
                <c:pt idx="3637">
                  <c:v>0.74573792495586533</c:v>
                </c:pt>
                <c:pt idx="3638">
                  <c:v>0.7107978797084098</c:v>
                </c:pt>
                <c:pt idx="3639">
                  <c:v>0.67685892784162982</c:v>
                </c:pt>
                <c:pt idx="3640">
                  <c:v>0.61194521428205462</c:v>
                </c:pt>
                <c:pt idx="3641">
                  <c:v>0.55091761830748565</c:v>
                </c:pt>
                <c:pt idx="3642">
                  <c:v>0.59117484734298464</c:v>
                </c:pt>
                <c:pt idx="3643">
                  <c:v>0.57083331289674755</c:v>
                </c:pt>
                <c:pt idx="3644">
                  <c:v>0.59117484734298464</c:v>
                </c:pt>
                <c:pt idx="3645">
                  <c:v>0.60150624052641588</c:v>
                </c:pt>
                <c:pt idx="3646">
                  <c:v>0.62249213945208148</c:v>
                </c:pt>
                <c:pt idx="3647">
                  <c:v>0.64391132106897997</c:v>
                </c:pt>
                <c:pt idx="3648">
                  <c:v>0.66576672695417594</c:v>
                </c:pt>
                <c:pt idx="3649">
                  <c:v>0.64391132106897997</c:v>
                </c:pt>
                <c:pt idx="3650">
                  <c:v>0.69937414259094144</c:v>
                </c:pt>
                <c:pt idx="3651">
                  <c:v>0.69937414259094144</c:v>
                </c:pt>
                <c:pt idx="3652">
                  <c:v>0.7107978797084098</c:v>
                </c:pt>
                <c:pt idx="3653">
                  <c:v>0.73397941276175382</c:v>
                </c:pt>
                <c:pt idx="3654">
                  <c:v>0.69937414259094144</c:v>
                </c:pt>
                <c:pt idx="3655">
                  <c:v>0.68806127898072333</c:v>
                </c:pt>
                <c:pt idx="3656">
                  <c:v>0.73397941276175382</c:v>
                </c:pt>
                <c:pt idx="3657">
                  <c:v>0.73397941276175382</c:v>
                </c:pt>
                <c:pt idx="3658">
                  <c:v>0.68806127898072333</c:v>
                </c:pt>
                <c:pt idx="3659">
                  <c:v>0.62249213945208148</c:v>
                </c:pt>
                <c:pt idx="3660">
                  <c:v>0.64391132106897997</c:v>
                </c:pt>
                <c:pt idx="3661">
                  <c:v>0.63314738560907857</c:v>
                </c:pt>
                <c:pt idx="3662">
                  <c:v>0.59117484734298464</c:v>
                </c:pt>
                <c:pt idx="3663">
                  <c:v>0.60150624052641588</c:v>
                </c:pt>
                <c:pt idx="3664">
                  <c:v>0.5608224234818574</c:v>
                </c:pt>
                <c:pt idx="3665">
                  <c:v>0.52183592752704444</c:v>
                </c:pt>
                <c:pt idx="3666">
                  <c:v>0.53142474975818577</c:v>
                </c:pt>
                <c:pt idx="3667">
                  <c:v>0.53142474975818577</c:v>
                </c:pt>
                <c:pt idx="3668">
                  <c:v>0.54111851998115623</c:v>
                </c:pt>
                <c:pt idx="3669">
                  <c:v>0.55091761830748565</c:v>
                </c:pt>
                <c:pt idx="3670">
                  <c:v>0.5608224234818574</c:v>
                </c:pt>
                <c:pt idx="3671">
                  <c:v>0.59117484734298464</c:v>
                </c:pt>
                <c:pt idx="3672">
                  <c:v>0.60150624052641588</c:v>
                </c:pt>
                <c:pt idx="3673">
                  <c:v>0.63314738560907857</c:v>
                </c:pt>
                <c:pt idx="3674">
                  <c:v>0.64391132106897997</c:v>
                </c:pt>
                <c:pt idx="3675">
                  <c:v>0.6547843129038049</c:v>
                </c:pt>
                <c:pt idx="3676">
                  <c:v>0.6547843129038049</c:v>
                </c:pt>
                <c:pt idx="3677">
                  <c:v>0.66576672695417594</c:v>
                </c:pt>
                <c:pt idx="3678">
                  <c:v>0.66576672695417594</c:v>
                </c:pt>
                <c:pt idx="3679">
                  <c:v>0.68806127898072333</c:v>
                </c:pt>
                <c:pt idx="3680">
                  <c:v>0.68806127898072333</c:v>
                </c:pt>
                <c:pt idx="3681">
                  <c:v>0.67685892784162982</c:v>
                </c:pt>
                <c:pt idx="3682">
                  <c:v>0.66576672695417594</c:v>
                </c:pt>
                <c:pt idx="3683">
                  <c:v>0.63314738560907857</c:v>
                </c:pt>
                <c:pt idx="3684">
                  <c:v>0.62249213945208148</c:v>
                </c:pt>
                <c:pt idx="3685">
                  <c:v>0.62249213945208148</c:v>
                </c:pt>
                <c:pt idx="3686">
                  <c:v>0.59117484734298464</c:v>
                </c:pt>
                <c:pt idx="3687">
                  <c:v>0.57083331289674755</c:v>
                </c:pt>
                <c:pt idx="3688">
                  <c:v>0.55091761830748565</c:v>
                </c:pt>
                <c:pt idx="3689">
                  <c:v>0.54111851998115623</c:v>
                </c:pt>
                <c:pt idx="3690">
                  <c:v>0.53142474975818577</c:v>
                </c:pt>
                <c:pt idx="3691">
                  <c:v>0.54111851998115623</c:v>
                </c:pt>
                <c:pt idx="3692">
                  <c:v>0.54111851998115623</c:v>
                </c:pt>
                <c:pt idx="3693">
                  <c:v>0.57083331289674755</c:v>
                </c:pt>
                <c:pt idx="3694">
                  <c:v>0.57083331289674755</c:v>
                </c:pt>
                <c:pt idx="3695">
                  <c:v>0.59117484734298464</c:v>
                </c:pt>
                <c:pt idx="3696">
                  <c:v>0.59117484734298464</c:v>
                </c:pt>
                <c:pt idx="3697">
                  <c:v>0.60150624052641588</c:v>
                </c:pt>
                <c:pt idx="3698">
                  <c:v>0.61194521428205462</c:v>
                </c:pt>
                <c:pt idx="3699">
                  <c:v>0.62249213945208148</c:v>
                </c:pt>
                <c:pt idx="3700">
                  <c:v>0.64391132106897997</c:v>
                </c:pt>
                <c:pt idx="3701">
                  <c:v>0.66576672695417594</c:v>
                </c:pt>
                <c:pt idx="3702">
                  <c:v>0.67685892784162982</c:v>
                </c:pt>
                <c:pt idx="3703">
                  <c:v>0.68806127898072333</c:v>
                </c:pt>
                <c:pt idx="3704">
                  <c:v>0.68806127898072333</c:v>
                </c:pt>
                <c:pt idx="3705">
                  <c:v>0.69937414259094144</c:v>
                </c:pt>
                <c:pt idx="3706">
                  <c:v>0.69937414259094144</c:v>
                </c:pt>
                <c:pt idx="3707">
                  <c:v>0.68806127898072333</c:v>
                </c:pt>
                <c:pt idx="3708">
                  <c:v>0.67685892784162982</c:v>
                </c:pt>
                <c:pt idx="3709">
                  <c:v>0.64391132106897997</c:v>
                </c:pt>
                <c:pt idx="3710">
                  <c:v>0.62249213945208148</c:v>
                </c:pt>
                <c:pt idx="3711">
                  <c:v>0.61194521428205462</c:v>
                </c:pt>
                <c:pt idx="3712">
                  <c:v>0.59117484734298464</c:v>
                </c:pt>
                <c:pt idx="3713">
                  <c:v>0.57083331289674755</c:v>
                </c:pt>
                <c:pt idx="3714">
                  <c:v>0.58095066260680628</c:v>
                </c:pt>
                <c:pt idx="3715">
                  <c:v>0.57083331289674755</c:v>
                </c:pt>
                <c:pt idx="3716">
                  <c:v>0.58095066260680628</c:v>
                </c:pt>
                <c:pt idx="3717">
                  <c:v>0.61194521428205462</c:v>
                </c:pt>
                <c:pt idx="3718">
                  <c:v>0.6547843129038049</c:v>
                </c:pt>
                <c:pt idx="3719">
                  <c:v>0.73397941276175382</c:v>
                </c:pt>
                <c:pt idx="3720">
                  <c:v>0.93578930659463289</c:v>
                </c:pt>
                <c:pt idx="3721">
                  <c:v>1.183202975118566</c:v>
                </c:pt>
                <c:pt idx="3722">
                  <c:v>1.5748811751911811</c:v>
                </c:pt>
                <c:pt idx="3723">
                  <c:v>1.766471760524825</c:v>
                </c:pt>
                <c:pt idx="3724">
                  <c:v>1.8878121769064511</c:v>
                </c:pt>
                <c:pt idx="3725">
                  <c:v>1.806381596626617</c:v>
                </c:pt>
                <c:pt idx="3726">
                  <c:v>1.688251043906916</c:v>
                </c:pt>
                <c:pt idx="3727">
                  <c:v>1.6121462052645059</c:v>
                </c:pt>
                <c:pt idx="3728">
                  <c:v>1.5199609919608661</c:v>
                </c:pt>
                <c:pt idx="3729">
                  <c:v>1.431013113427569</c:v>
                </c:pt>
                <c:pt idx="3730">
                  <c:v>1.37918218128035</c:v>
                </c:pt>
                <c:pt idx="3731">
                  <c:v>1.311850819504766</c:v>
                </c:pt>
                <c:pt idx="3732">
                  <c:v>1.262673640147844</c:v>
                </c:pt>
                <c:pt idx="3733">
                  <c:v>1.167679639715079</c:v>
                </c:pt>
                <c:pt idx="3734">
                  <c:v>1.062437594813352</c:v>
                </c:pt>
                <c:pt idx="3735">
                  <c:v>1.0334582850549441</c:v>
                </c:pt>
                <c:pt idx="3736">
                  <c:v>0.96310204168618818</c:v>
                </c:pt>
                <c:pt idx="3737">
                  <c:v>0.89570076997437209</c:v>
                </c:pt>
                <c:pt idx="3738">
                  <c:v>0.84387874496761672</c:v>
                </c:pt>
                <c:pt idx="3739">
                  <c:v>0.81865982130783976</c:v>
                </c:pt>
                <c:pt idx="3740">
                  <c:v>0.79389858150186732</c:v>
                </c:pt>
                <c:pt idx="3741">
                  <c:v>0.76959222277017059</c:v>
                </c:pt>
                <c:pt idx="3742">
                  <c:v>0.75760874319583171</c:v>
                </c:pt>
                <c:pt idx="3743">
                  <c:v>0.74573792495586533</c:v>
                </c:pt>
                <c:pt idx="3744">
                  <c:v>0.74573792495586533</c:v>
                </c:pt>
                <c:pt idx="3745">
                  <c:v>0.74573792495586533</c:v>
                </c:pt>
                <c:pt idx="3746">
                  <c:v>0.74573792495586533</c:v>
                </c:pt>
                <c:pt idx="3747">
                  <c:v>0.75760874319583171</c:v>
                </c:pt>
                <c:pt idx="3748">
                  <c:v>0.73397941276175382</c:v>
                </c:pt>
                <c:pt idx="3749">
                  <c:v>0.74573792495586533</c:v>
                </c:pt>
                <c:pt idx="3750">
                  <c:v>0.73397941276175382</c:v>
                </c:pt>
                <c:pt idx="3751">
                  <c:v>0.72233285019741711</c:v>
                </c:pt>
                <c:pt idx="3752">
                  <c:v>0.72233285019741711</c:v>
                </c:pt>
                <c:pt idx="3753">
                  <c:v>0.72233285019741711</c:v>
                </c:pt>
                <c:pt idx="3754">
                  <c:v>0.72233285019741711</c:v>
                </c:pt>
                <c:pt idx="3755">
                  <c:v>0.68806127898072333</c:v>
                </c:pt>
                <c:pt idx="3756">
                  <c:v>0.66576672695417594</c:v>
                </c:pt>
                <c:pt idx="3757">
                  <c:v>0.64391132106897997</c:v>
                </c:pt>
                <c:pt idx="3758">
                  <c:v>0.61194521428205462</c:v>
                </c:pt>
                <c:pt idx="3759">
                  <c:v>0.60150624052641588</c:v>
                </c:pt>
                <c:pt idx="3760">
                  <c:v>0.57083331289674755</c:v>
                </c:pt>
                <c:pt idx="3761">
                  <c:v>0.55091761830748565</c:v>
                </c:pt>
                <c:pt idx="3762">
                  <c:v>0.55091761830748565</c:v>
                </c:pt>
                <c:pt idx="3763">
                  <c:v>0.55091761830748565</c:v>
                </c:pt>
                <c:pt idx="3764">
                  <c:v>0.5608224234818574</c:v>
                </c:pt>
                <c:pt idx="3765">
                  <c:v>0.5608224234818574</c:v>
                </c:pt>
                <c:pt idx="3766">
                  <c:v>0.55091761830748565</c:v>
                </c:pt>
                <c:pt idx="3767">
                  <c:v>0.52183592752704444</c:v>
                </c:pt>
                <c:pt idx="3768">
                  <c:v>0.50297159967018223</c:v>
                </c:pt>
                <c:pt idx="3769">
                  <c:v>0.4664854396856577</c:v>
                </c:pt>
                <c:pt idx="3770">
                  <c:v>0.42317532415749498</c:v>
                </c:pt>
                <c:pt idx="3771">
                  <c:v>0.42317532415749498</c:v>
                </c:pt>
                <c:pt idx="3772">
                  <c:v>0.44885740087702902</c:v>
                </c:pt>
                <c:pt idx="3773">
                  <c:v>0.45762049225873808</c:v>
                </c:pt>
                <c:pt idx="3774">
                  <c:v>0.45762049225873808</c:v>
                </c:pt>
                <c:pt idx="3775">
                  <c:v>0.44019577242230612</c:v>
                </c:pt>
                <c:pt idx="3776">
                  <c:v>0.5123516717944484</c:v>
                </c:pt>
                <c:pt idx="3777">
                  <c:v>0.5123516717944484</c:v>
                </c:pt>
                <c:pt idx="3778">
                  <c:v>0.53142474975818577</c:v>
                </c:pt>
                <c:pt idx="3779">
                  <c:v>0.62249213945208148</c:v>
                </c:pt>
                <c:pt idx="3780">
                  <c:v>0.73397941276175382</c:v>
                </c:pt>
                <c:pt idx="3781">
                  <c:v>1.0771079001430941</c:v>
                </c:pt>
                <c:pt idx="3782">
                  <c:v>1.431013113427569</c:v>
                </c:pt>
                <c:pt idx="3783">
                  <c:v>1.7467171618977479</c:v>
                </c:pt>
                <c:pt idx="3784">
                  <c:v>1.8878121769064511</c:v>
                </c:pt>
                <c:pt idx="3785">
                  <c:v>1.766471760524825</c:v>
                </c:pt>
                <c:pt idx="3786">
                  <c:v>1.630975110903125</c:v>
                </c:pt>
                <c:pt idx="3787">
                  <c:v>1.483995523309098</c:v>
                </c:pt>
                <c:pt idx="3788">
                  <c:v>1.4136086108122441</c:v>
                </c:pt>
                <c:pt idx="3789">
                  <c:v>1.345263758733773</c:v>
                </c:pt>
                <c:pt idx="3790">
                  <c:v>1.295333114030816</c:v>
                </c:pt>
                <c:pt idx="3791">
                  <c:v>1.246531232819855</c:v>
                </c:pt>
                <c:pt idx="3792">
                  <c:v>1.167679639715079</c:v>
                </c:pt>
                <c:pt idx="3793">
                  <c:v>1.121845388157547</c:v>
                </c:pt>
                <c:pt idx="3794">
                  <c:v>1.0771079001430941</c:v>
                </c:pt>
                <c:pt idx="3795">
                  <c:v>1.0191486157309531</c:v>
                </c:pt>
                <c:pt idx="3796">
                  <c:v>0.96310204168618818</c:v>
                </c:pt>
                <c:pt idx="3797">
                  <c:v>0.92230939280230684</c:v>
                </c:pt>
                <c:pt idx="3798">
                  <c:v>0.89570076997437209</c:v>
                </c:pt>
                <c:pt idx="3799">
                  <c:v>0.8695581382007036</c:v>
                </c:pt>
                <c:pt idx="3800">
                  <c:v>0.84387874496761672</c:v>
                </c:pt>
                <c:pt idx="3801">
                  <c:v>0.83121189815234187</c:v>
                </c:pt>
                <c:pt idx="3802">
                  <c:v>0.79389858150186732</c:v>
                </c:pt>
                <c:pt idx="3803">
                  <c:v>0.76959222277017059</c:v>
                </c:pt>
                <c:pt idx="3804">
                  <c:v>0.76959222277017059</c:v>
                </c:pt>
                <c:pt idx="3805">
                  <c:v>0.73397941276175382</c:v>
                </c:pt>
                <c:pt idx="3806">
                  <c:v>0.69937414259094144</c:v>
                </c:pt>
                <c:pt idx="3807">
                  <c:v>0.67685892784162982</c:v>
                </c:pt>
                <c:pt idx="3808">
                  <c:v>0.64391132106897997</c:v>
                </c:pt>
                <c:pt idx="3809">
                  <c:v>0.64391132106897997</c:v>
                </c:pt>
                <c:pt idx="3810">
                  <c:v>0.62249213945208148</c:v>
                </c:pt>
                <c:pt idx="3811">
                  <c:v>0.62249213945208148</c:v>
                </c:pt>
                <c:pt idx="3812">
                  <c:v>0.63314738560907857</c:v>
                </c:pt>
                <c:pt idx="3813">
                  <c:v>0.63314738560907857</c:v>
                </c:pt>
                <c:pt idx="3814">
                  <c:v>0.63314738560907857</c:v>
                </c:pt>
                <c:pt idx="3815">
                  <c:v>0.62249213945208148</c:v>
                </c:pt>
                <c:pt idx="3816">
                  <c:v>0.63314738560907857</c:v>
                </c:pt>
                <c:pt idx="3817">
                  <c:v>0.64391132106897997</c:v>
                </c:pt>
                <c:pt idx="3818">
                  <c:v>0.6547843129038049</c:v>
                </c:pt>
                <c:pt idx="3819">
                  <c:v>0.6547843129038049</c:v>
                </c:pt>
                <c:pt idx="3820">
                  <c:v>0.6547843129038049</c:v>
                </c:pt>
                <c:pt idx="3821">
                  <c:v>0.6547843129038049</c:v>
                </c:pt>
                <c:pt idx="3822">
                  <c:v>0.6547843129038049</c:v>
                </c:pt>
                <c:pt idx="3823">
                  <c:v>0.6547843129038049</c:v>
                </c:pt>
                <c:pt idx="3824">
                  <c:v>0.6547843129038049</c:v>
                </c:pt>
                <c:pt idx="3825">
                  <c:v>0.64391132106897997</c:v>
                </c:pt>
                <c:pt idx="3826">
                  <c:v>0.64391132106897997</c:v>
                </c:pt>
                <c:pt idx="3827">
                  <c:v>0.62249213945208148</c:v>
                </c:pt>
                <c:pt idx="3828">
                  <c:v>0.60150624052641588</c:v>
                </c:pt>
                <c:pt idx="3829">
                  <c:v>0.58095066260680628</c:v>
                </c:pt>
                <c:pt idx="3830">
                  <c:v>0.54111851998115623</c:v>
                </c:pt>
                <c:pt idx="3831">
                  <c:v>0.52183592752704444</c:v>
                </c:pt>
                <c:pt idx="3832">
                  <c:v>0.5123516717944484</c:v>
                </c:pt>
                <c:pt idx="3833">
                  <c:v>0.50297159967018223</c:v>
                </c:pt>
                <c:pt idx="3834">
                  <c:v>0.50297159967018223</c:v>
                </c:pt>
                <c:pt idx="3835">
                  <c:v>0.5123516717944484</c:v>
                </c:pt>
                <c:pt idx="3836">
                  <c:v>0.52183592752704444</c:v>
                </c:pt>
                <c:pt idx="3837">
                  <c:v>0.53142474975818577</c:v>
                </c:pt>
                <c:pt idx="3838">
                  <c:v>0.53142474975818577</c:v>
                </c:pt>
                <c:pt idx="3839">
                  <c:v>0.54111851998115623</c:v>
                </c:pt>
                <c:pt idx="3840">
                  <c:v>0.55091761830748565</c:v>
                </c:pt>
                <c:pt idx="3841">
                  <c:v>0.5608224234818574</c:v>
                </c:pt>
                <c:pt idx="3842">
                  <c:v>0.57083331289674755</c:v>
                </c:pt>
                <c:pt idx="3843">
                  <c:v>0.58095066260680628</c:v>
                </c:pt>
                <c:pt idx="3844">
                  <c:v>0.58095066260680628</c:v>
                </c:pt>
                <c:pt idx="3845">
                  <c:v>0.58095066260680628</c:v>
                </c:pt>
                <c:pt idx="3846">
                  <c:v>0.59117484734298464</c:v>
                </c:pt>
                <c:pt idx="3847">
                  <c:v>0.58095066260680628</c:v>
                </c:pt>
                <c:pt idx="3848">
                  <c:v>0.58095066260680628</c:v>
                </c:pt>
                <c:pt idx="3849">
                  <c:v>0.5608224234818574</c:v>
                </c:pt>
                <c:pt idx="3850">
                  <c:v>0.55091761830748565</c:v>
                </c:pt>
                <c:pt idx="3851">
                  <c:v>0.54111851998115623</c:v>
                </c:pt>
                <c:pt idx="3852">
                  <c:v>0.53142474975818577</c:v>
                </c:pt>
                <c:pt idx="3853">
                  <c:v>0.50297159967018223</c:v>
                </c:pt>
                <c:pt idx="3854">
                  <c:v>0.4664854396856577</c:v>
                </c:pt>
                <c:pt idx="3855">
                  <c:v>0.44885740087702902</c:v>
                </c:pt>
                <c:pt idx="3856">
                  <c:v>0.43163521224725621</c:v>
                </c:pt>
                <c:pt idx="3857">
                  <c:v>0.4065559716105499</c:v>
                </c:pt>
                <c:pt idx="3858">
                  <c:v>0.38237198754789931</c:v>
                </c:pt>
                <c:pt idx="3859">
                  <c:v>0.39839570686235948</c:v>
                </c:pt>
                <c:pt idx="3860">
                  <c:v>0.3903345135789012</c:v>
                </c:pt>
                <c:pt idx="3861">
                  <c:v>0.43163521224725621</c:v>
                </c:pt>
                <c:pt idx="3862">
                  <c:v>0.45762049225873808</c:v>
                </c:pt>
                <c:pt idx="3863">
                  <c:v>0.4664854396856577</c:v>
                </c:pt>
                <c:pt idx="3864">
                  <c:v>0.47545263476456168</c:v>
                </c:pt>
                <c:pt idx="3865">
                  <c:v>0.47545263476456168</c:v>
                </c:pt>
                <c:pt idx="3866">
                  <c:v>0.4664854396856577</c:v>
                </c:pt>
                <c:pt idx="3867">
                  <c:v>0.48452246760807322</c:v>
                </c:pt>
                <c:pt idx="3868">
                  <c:v>0.4936953268516388</c:v>
                </c:pt>
                <c:pt idx="3869">
                  <c:v>0.5123516717944484</c:v>
                </c:pt>
                <c:pt idx="3870">
                  <c:v>0.5123516717944484</c:v>
                </c:pt>
                <c:pt idx="3871">
                  <c:v>0.53142474975818577</c:v>
                </c:pt>
                <c:pt idx="3872">
                  <c:v>0.53142474975818577</c:v>
                </c:pt>
                <c:pt idx="3873">
                  <c:v>0.52183592752704444</c:v>
                </c:pt>
                <c:pt idx="3874">
                  <c:v>0.53142474975818577</c:v>
                </c:pt>
                <c:pt idx="3875">
                  <c:v>0.52183592752704444</c:v>
                </c:pt>
                <c:pt idx="3876">
                  <c:v>0.5123516717944484</c:v>
                </c:pt>
                <c:pt idx="3877">
                  <c:v>0.50297159967018223</c:v>
                </c:pt>
                <c:pt idx="3878">
                  <c:v>0.47545263476456168</c:v>
                </c:pt>
                <c:pt idx="3879">
                  <c:v>0.45762049225873808</c:v>
                </c:pt>
                <c:pt idx="3880">
                  <c:v>0.44885740087702902</c:v>
                </c:pt>
                <c:pt idx="3881">
                  <c:v>0.44019577242230612</c:v>
                </c:pt>
                <c:pt idx="3882">
                  <c:v>0.43163521224725621</c:v>
                </c:pt>
                <c:pt idx="3883">
                  <c:v>0.43163521224725621</c:v>
                </c:pt>
                <c:pt idx="3884">
                  <c:v>0.44019577242230612</c:v>
                </c:pt>
                <c:pt idx="3885">
                  <c:v>0.44019577242230612</c:v>
                </c:pt>
                <c:pt idx="3886">
                  <c:v>0.45762049225873808</c:v>
                </c:pt>
                <c:pt idx="3887">
                  <c:v>0.45762049225873808</c:v>
                </c:pt>
                <c:pt idx="3888">
                  <c:v>0.4664854396856577</c:v>
                </c:pt>
                <c:pt idx="3889">
                  <c:v>0.48452246760807322</c:v>
                </c:pt>
                <c:pt idx="3890">
                  <c:v>0.48452246760807322</c:v>
                </c:pt>
                <c:pt idx="3891">
                  <c:v>0.50297159967018223</c:v>
                </c:pt>
                <c:pt idx="3892">
                  <c:v>0.54111851998115623</c:v>
                </c:pt>
                <c:pt idx="3893">
                  <c:v>0.55091761830748565</c:v>
                </c:pt>
                <c:pt idx="3894">
                  <c:v>0.57083331289674755</c:v>
                </c:pt>
                <c:pt idx="3895">
                  <c:v>0.55091761830748565</c:v>
                </c:pt>
                <c:pt idx="3896">
                  <c:v>0.55091761830748565</c:v>
                </c:pt>
                <c:pt idx="3897">
                  <c:v>0.59117484734298464</c:v>
                </c:pt>
                <c:pt idx="3898">
                  <c:v>0.68806127898072333</c:v>
                </c:pt>
                <c:pt idx="3899">
                  <c:v>0.73397941276175382</c:v>
                </c:pt>
                <c:pt idx="3900">
                  <c:v>0.76959222277017059</c:v>
                </c:pt>
                <c:pt idx="3901">
                  <c:v>0.76959222277017059</c:v>
                </c:pt>
                <c:pt idx="3902">
                  <c:v>0.76959222277017059</c:v>
                </c:pt>
                <c:pt idx="3903">
                  <c:v>0.73397941276175382</c:v>
                </c:pt>
                <c:pt idx="3904">
                  <c:v>0.72233285019741711</c:v>
                </c:pt>
                <c:pt idx="3905">
                  <c:v>0.67685892784162982</c:v>
                </c:pt>
                <c:pt idx="3906">
                  <c:v>0.66576672695417594</c:v>
                </c:pt>
                <c:pt idx="3907">
                  <c:v>0.6547843129038049</c:v>
                </c:pt>
                <c:pt idx="3908">
                  <c:v>0.62249213945208148</c:v>
                </c:pt>
                <c:pt idx="3909">
                  <c:v>0.60150624052641588</c:v>
                </c:pt>
                <c:pt idx="3910">
                  <c:v>0.58095066260680628</c:v>
                </c:pt>
                <c:pt idx="3911">
                  <c:v>0.59117484734298464</c:v>
                </c:pt>
                <c:pt idx="3912">
                  <c:v>0.59117484734298464</c:v>
                </c:pt>
                <c:pt idx="3913">
                  <c:v>0.59117484734298464</c:v>
                </c:pt>
                <c:pt idx="3914">
                  <c:v>0.58095066260680628</c:v>
                </c:pt>
                <c:pt idx="3915">
                  <c:v>0.61194521428205462</c:v>
                </c:pt>
                <c:pt idx="3916">
                  <c:v>0.63314738560907857</c:v>
                </c:pt>
                <c:pt idx="3917">
                  <c:v>0.63314738560907857</c:v>
                </c:pt>
                <c:pt idx="3918">
                  <c:v>0.61194521428205462</c:v>
                </c:pt>
                <c:pt idx="3919">
                  <c:v>0.62249213945208148</c:v>
                </c:pt>
                <c:pt idx="3920">
                  <c:v>0.62249213945208148</c:v>
                </c:pt>
                <c:pt idx="3921">
                  <c:v>0.62249213945208148</c:v>
                </c:pt>
                <c:pt idx="3922">
                  <c:v>0.61194521428205462</c:v>
                </c:pt>
                <c:pt idx="3923">
                  <c:v>0.67685892784162982</c:v>
                </c:pt>
                <c:pt idx="3924">
                  <c:v>0.6547843129038049</c:v>
                </c:pt>
                <c:pt idx="3925">
                  <c:v>0.64391132106897997</c:v>
                </c:pt>
                <c:pt idx="3926">
                  <c:v>0.7107978797084098</c:v>
                </c:pt>
                <c:pt idx="3927">
                  <c:v>0.73397941276175382</c:v>
                </c:pt>
                <c:pt idx="3928">
                  <c:v>0.73397941276175382</c:v>
                </c:pt>
                <c:pt idx="3929">
                  <c:v>0.74573792495586533</c:v>
                </c:pt>
                <c:pt idx="3930">
                  <c:v>0.75760874319583171</c:v>
                </c:pt>
                <c:pt idx="3931">
                  <c:v>0.80622216569333294</c:v>
                </c:pt>
                <c:pt idx="3932">
                  <c:v>0.81865982130783976</c:v>
                </c:pt>
                <c:pt idx="3933">
                  <c:v>0.78168871785047223</c:v>
                </c:pt>
                <c:pt idx="3934">
                  <c:v>0.79389858150186732</c:v>
                </c:pt>
                <c:pt idx="3935">
                  <c:v>0.76959222277017059</c:v>
                </c:pt>
                <c:pt idx="3936">
                  <c:v>0.78168871785047223</c:v>
                </c:pt>
                <c:pt idx="3937">
                  <c:v>0.78168871785047223</c:v>
                </c:pt>
                <c:pt idx="3938">
                  <c:v>0.78168871785047223</c:v>
                </c:pt>
                <c:pt idx="3939">
                  <c:v>0.74573792495586533</c:v>
                </c:pt>
                <c:pt idx="3940">
                  <c:v>0.72233285019741711</c:v>
                </c:pt>
                <c:pt idx="3941">
                  <c:v>0.72233285019741711</c:v>
                </c:pt>
                <c:pt idx="3942">
                  <c:v>0.69937414259094144</c:v>
                </c:pt>
                <c:pt idx="3943">
                  <c:v>0.7107978797084098</c:v>
                </c:pt>
                <c:pt idx="3944">
                  <c:v>0.69937414259094144</c:v>
                </c:pt>
                <c:pt idx="3945">
                  <c:v>0.68806127898072333</c:v>
                </c:pt>
                <c:pt idx="3946">
                  <c:v>0.66576672695417594</c:v>
                </c:pt>
                <c:pt idx="3947">
                  <c:v>0.62249213945208148</c:v>
                </c:pt>
                <c:pt idx="3948">
                  <c:v>0.59117484734298464</c:v>
                </c:pt>
                <c:pt idx="3949">
                  <c:v>0.54111851998115623</c:v>
                </c:pt>
                <c:pt idx="3950">
                  <c:v>0.50297159967018223</c:v>
                </c:pt>
                <c:pt idx="3951">
                  <c:v>0.47545263476456168</c:v>
                </c:pt>
                <c:pt idx="3952">
                  <c:v>0.4065559716105499</c:v>
                </c:pt>
                <c:pt idx="3953">
                  <c:v>0.4065559716105499</c:v>
                </c:pt>
                <c:pt idx="3954">
                  <c:v>0.4065559716105499</c:v>
                </c:pt>
                <c:pt idx="3955">
                  <c:v>0.39839570686235948</c:v>
                </c:pt>
                <c:pt idx="3956">
                  <c:v>0.4065559716105499</c:v>
                </c:pt>
                <c:pt idx="3957">
                  <c:v>0.4065559716105499</c:v>
                </c:pt>
                <c:pt idx="3958">
                  <c:v>0.39839570686235948</c:v>
                </c:pt>
                <c:pt idx="3959">
                  <c:v>0.4065559716105499</c:v>
                </c:pt>
                <c:pt idx="3960">
                  <c:v>0.41481571039322868</c:v>
                </c:pt>
                <c:pt idx="3961">
                  <c:v>0.38237198754789931</c:v>
                </c:pt>
                <c:pt idx="3962">
                  <c:v>0.4065559716105499</c:v>
                </c:pt>
                <c:pt idx="3963">
                  <c:v>0.44019577242230612</c:v>
                </c:pt>
                <c:pt idx="3964">
                  <c:v>0.42317532415749498</c:v>
                </c:pt>
                <c:pt idx="3965">
                  <c:v>0.41481571039322868</c:v>
                </c:pt>
                <c:pt idx="3966">
                  <c:v>0.44019577242230612</c:v>
                </c:pt>
                <c:pt idx="3967">
                  <c:v>0.45762049225873808</c:v>
                </c:pt>
                <c:pt idx="3968">
                  <c:v>0.4664854396856577</c:v>
                </c:pt>
                <c:pt idx="3969">
                  <c:v>0.44885740087702902</c:v>
                </c:pt>
                <c:pt idx="3970">
                  <c:v>0.44885740087702902</c:v>
                </c:pt>
                <c:pt idx="3971">
                  <c:v>0.43163521224725621</c:v>
                </c:pt>
                <c:pt idx="3972">
                  <c:v>0.4065559716105499</c:v>
                </c:pt>
                <c:pt idx="3973">
                  <c:v>0.3903345135789012</c:v>
                </c:pt>
                <c:pt idx="3974">
                  <c:v>0.35907234578045011</c:v>
                </c:pt>
                <c:pt idx="3975">
                  <c:v>0.33664599562063069</c:v>
                </c:pt>
                <c:pt idx="3976">
                  <c:v>0.31508174472543798</c:v>
                </c:pt>
                <c:pt idx="3977">
                  <c:v>0.32217473643110028</c:v>
                </c:pt>
                <c:pt idx="3978">
                  <c:v>0.32217473643110028</c:v>
                </c:pt>
                <c:pt idx="3979">
                  <c:v>0.32217473643110028</c:v>
                </c:pt>
                <c:pt idx="3980">
                  <c:v>0.33664599562063069</c:v>
                </c:pt>
                <c:pt idx="3981">
                  <c:v>0.35150041306774582</c:v>
                </c:pt>
                <c:pt idx="3982">
                  <c:v>0.35907234578045011</c:v>
                </c:pt>
                <c:pt idx="3983">
                  <c:v>0.39839570686235948</c:v>
                </c:pt>
                <c:pt idx="3984">
                  <c:v>0.38237198754789931</c:v>
                </c:pt>
                <c:pt idx="3985">
                  <c:v>0.3903345135789012</c:v>
                </c:pt>
                <c:pt idx="3986">
                  <c:v>0.4065559716105499</c:v>
                </c:pt>
                <c:pt idx="3987">
                  <c:v>0.39839570686235948</c:v>
                </c:pt>
                <c:pt idx="3988">
                  <c:v>0.3903345135789012</c:v>
                </c:pt>
                <c:pt idx="3989">
                  <c:v>0.39839570686235948</c:v>
                </c:pt>
                <c:pt idx="3990">
                  <c:v>0.4065559716105499</c:v>
                </c:pt>
                <c:pt idx="3991">
                  <c:v>0.41481571039322868</c:v>
                </c:pt>
                <c:pt idx="3992">
                  <c:v>0.42317532415749498</c:v>
                </c:pt>
                <c:pt idx="3993">
                  <c:v>0.43163521224725621</c:v>
                </c:pt>
                <c:pt idx="3994">
                  <c:v>0.42317532415749498</c:v>
                </c:pt>
                <c:pt idx="3995">
                  <c:v>0.3903345135789012</c:v>
                </c:pt>
                <c:pt idx="3996">
                  <c:v>0.3667413120595226</c:v>
                </c:pt>
                <c:pt idx="3997">
                  <c:v>0.3667413120595226</c:v>
                </c:pt>
                <c:pt idx="3998">
                  <c:v>0.32936268007606972</c:v>
                </c:pt>
                <c:pt idx="3999">
                  <c:v>0.32936268007606972</c:v>
                </c:pt>
                <c:pt idx="4000">
                  <c:v>0.32936268007606972</c:v>
                </c:pt>
                <c:pt idx="4001">
                  <c:v>0.32936268007606972</c:v>
                </c:pt>
                <c:pt idx="4002">
                  <c:v>0.32217473643110028</c:v>
                </c:pt>
                <c:pt idx="4003">
                  <c:v>0.33664599562063069</c:v>
                </c:pt>
                <c:pt idx="4004">
                  <c:v>0.34402510118388269</c:v>
                </c:pt>
                <c:pt idx="4005">
                  <c:v>0.35150041306774582</c:v>
                </c:pt>
                <c:pt idx="4006">
                  <c:v>0.3667413120595226</c:v>
                </c:pt>
                <c:pt idx="4007">
                  <c:v>0.3667413120595226</c:v>
                </c:pt>
                <c:pt idx="4008">
                  <c:v>0.35907234578045011</c:v>
                </c:pt>
                <c:pt idx="4009">
                  <c:v>0.38237198754789931</c:v>
                </c:pt>
                <c:pt idx="4010">
                  <c:v>0.3903345135789012</c:v>
                </c:pt>
                <c:pt idx="4011">
                  <c:v>0.4065559716105499</c:v>
                </c:pt>
                <c:pt idx="4012">
                  <c:v>0.4065559716105499</c:v>
                </c:pt>
                <c:pt idx="4013">
                  <c:v>0.4065559716105499</c:v>
                </c:pt>
                <c:pt idx="4014">
                  <c:v>0.4065559716105499</c:v>
                </c:pt>
                <c:pt idx="4015">
                  <c:v>0.4065559716105499</c:v>
                </c:pt>
                <c:pt idx="4016">
                  <c:v>0.4065559716105499</c:v>
                </c:pt>
                <c:pt idx="4017">
                  <c:v>0.44019577242230612</c:v>
                </c:pt>
                <c:pt idx="4018">
                  <c:v>0.42317532415749498</c:v>
                </c:pt>
                <c:pt idx="4019">
                  <c:v>0.41481571039322868</c:v>
                </c:pt>
                <c:pt idx="4020">
                  <c:v>0.4065559716105499</c:v>
                </c:pt>
                <c:pt idx="4021">
                  <c:v>0.39839570686235948</c:v>
                </c:pt>
                <c:pt idx="4022">
                  <c:v>0.38237198754789931</c:v>
                </c:pt>
                <c:pt idx="4023">
                  <c:v>0.35150041306774582</c:v>
                </c:pt>
                <c:pt idx="4024">
                  <c:v>0.32936268007606972</c:v>
                </c:pt>
                <c:pt idx="4025">
                  <c:v>0.30808328313307187</c:v>
                </c:pt>
                <c:pt idx="4026">
                  <c:v>0.32936268007606972</c:v>
                </c:pt>
                <c:pt idx="4027">
                  <c:v>0.34402510118388269</c:v>
                </c:pt>
                <c:pt idx="4028">
                  <c:v>0.35150041306774582</c:v>
                </c:pt>
                <c:pt idx="4029">
                  <c:v>0.3667413120595226</c:v>
                </c:pt>
                <c:pt idx="4030">
                  <c:v>0.37450772289428857</c:v>
                </c:pt>
                <c:pt idx="4031">
                  <c:v>0.34402510118388269</c:v>
                </c:pt>
                <c:pt idx="4032">
                  <c:v>0.35907234578045011</c:v>
                </c:pt>
                <c:pt idx="4033">
                  <c:v>0.35907234578045011</c:v>
                </c:pt>
                <c:pt idx="4034">
                  <c:v>0.3667413120595226</c:v>
                </c:pt>
                <c:pt idx="4035">
                  <c:v>0.38237198754789931</c:v>
                </c:pt>
                <c:pt idx="4036">
                  <c:v>0.3667413120595226</c:v>
                </c:pt>
                <c:pt idx="4037">
                  <c:v>0.38237198754789931</c:v>
                </c:pt>
                <c:pt idx="4038">
                  <c:v>0.37450772289428857</c:v>
                </c:pt>
                <c:pt idx="4039">
                  <c:v>0.35150041306774582</c:v>
                </c:pt>
                <c:pt idx="4040">
                  <c:v>0.33664599562063069</c:v>
                </c:pt>
                <c:pt idx="4041">
                  <c:v>0.35907234578045011</c:v>
                </c:pt>
                <c:pt idx="4042">
                  <c:v>0.33664599562063069</c:v>
                </c:pt>
                <c:pt idx="4043">
                  <c:v>0.30117892793717721</c:v>
                </c:pt>
                <c:pt idx="4044">
                  <c:v>0.33664599562063069</c:v>
                </c:pt>
                <c:pt idx="4045">
                  <c:v>0.32936268007606972</c:v>
                </c:pt>
                <c:pt idx="4046">
                  <c:v>0.26170505811196287</c:v>
                </c:pt>
                <c:pt idx="4047">
                  <c:v>0.28765083225889831</c:v>
                </c:pt>
                <c:pt idx="4048">
                  <c:v>0.28102623465492887</c:v>
                </c:pt>
                <c:pt idx="4049">
                  <c:v>0.26170505811196287</c:v>
                </c:pt>
                <c:pt idx="4050">
                  <c:v>0.26170505811196287</c:v>
                </c:pt>
                <c:pt idx="4051">
                  <c:v>0.28102623465492887</c:v>
                </c:pt>
                <c:pt idx="4052">
                  <c:v>0.30117892793717721</c:v>
                </c:pt>
                <c:pt idx="4053">
                  <c:v>0.30117892793717721</c:v>
                </c:pt>
                <c:pt idx="4054">
                  <c:v>0.32217473643110028</c:v>
                </c:pt>
                <c:pt idx="4055">
                  <c:v>0.32217473643110028</c:v>
                </c:pt>
                <c:pt idx="4056">
                  <c:v>0.34402510118388269</c:v>
                </c:pt>
                <c:pt idx="4057">
                  <c:v>0.35150041306774582</c:v>
                </c:pt>
                <c:pt idx="4058">
                  <c:v>0.35150041306774582</c:v>
                </c:pt>
                <c:pt idx="4059">
                  <c:v>0.35150041306774582</c:v>
                </c:pt>
                <c:pt idx="4060">
                  <c:v>0.35150041306774582</c:v>
                </c:pt>
                <c:pt idx="4061">
                  <c:v>0.35907234578045011</c:v>
                </c:pt>
                <c:pt idx="4062">
                  <c:v>0.35907234578045011</c:v>
                </c:pt>
                <c:pt idx="4063">
                  <c:v>0.3667413120595226</c:v>
                </c:pt>
                <c:pt idx="4064">
                  <c:v>0.35150041306774582</c:v>
                </c:pt>
                <c:pt idx="4065">
                  <c:v>0.35150041306774582</c:v>
                </c:pt>
                <c:pt idx="4066">
                  <c:v>0.34402510118388269</c:v>
                </c:pt>
                <c:pt idx="4067">
                  <c:v>0.30117892793717721</c:v>
                </c:pt>
                <c:pt idx="4068">
                  <c:v>0.2744940291499417</c:v>
                </c:pt>
                <c:pt idx="4069">
                  <c:v>0.24928042577822079</c:v>
                </c:pt>
                <c:pt idx="4070">
                  <c:v>0.26170505811196287</c:v>
                </c:pt>
                <c:pt idx="4071">
                  <c:v>0.2255100336385007</c:v>
                </c:pt>
                <c:pt idx="4072">
                  <c:v>0.1924976516606543</c:v>
                </c:pt>
                <c:pt idx="4073">
                  <c:v>0.1924976516606543</c:v>
                </c:pt>
                <c:pt idx="4074">
                  <c:v>0.19778286942500611</c:v>
                </c:pt>
                <c:pt idx="4075">
                  <c:v>0.20315421094061981</c:v>
                </c:pt>
                <c:pt idx="4076">
                  <c:v>0.2086121389973831</c:v>
                </c:pt>
                <c:pt idx="4077">
                  <c:v>0.21978959363043149</c:v>
                </c:pt>
                <c:pt idx="4078">
                  <c:v>0.2313188871259558</c:v>
                </c:pt>
                <c:pt idx="4079">
                  <c:v>0.26170505811196287</c:v>
                </c:pt>
                <c:pt idx="4080">
                  <c:v>0.2680537821761817</c:v>
                </c:pt>
                <c:pt idx="4081">
                  <c:v>0.28765083225889831</c:v>
                </c:pt>
                <c:pt idx="4082">
                  <c:v>0.30117892793717721</c:v>
                </c:pt>
                <c:pt idx="4083">
                  <c:v>0.30808328313307187</c:v>
                </c:pt>
                <c:pt idx="4084">
                  <c:v>0.32217473643110028</c:v>
                </c:pt>
                <c:pt idx="4085">
                  <c:v>0.31508174472543798</c:v>
                </c:pt>
                <c:pt idx="4086">
                  <c:v>0.32936268007606972</c:v>
                </c:pt>
                <c:pt idx="4087">
                  <c:v>0.32217473643110028</c:v>
                </c:pt>
                <c:pt idx="4088">
                  <c:v>0.32217473643110028</c:v>
                </c:pt>
                <c:pt idx="4089">
                  <c:v>0.32217473643110028</c:v>
                </c:pt>
                <c:pt idx="4090">
                  <c:v>0.47545263476456168</c:v>
                </c:pt>
                <c:pt idx="4091">
                  <c:v>0.5123516717944484</c:v>
                </c:pt>
                <c:pt idx="4092">
                  <c:v>0.47545263476456168</c:v>
                </c:pt>
                <c:pt idx="4093">
                  <c:v>0.47545263476456168</c:v>
                </c:pt>
                <c:pt idx="4094">
                  <c:v>0.41481571039322868</c:v>
                </c:pt>
                <c:pt idx="4095">
                  <c:v>0.42317532415749498</c:v>
                </c:pt>
                <c:pt idx="4096">
                  <c:v>0.32936268007606972</c:v>
                </c:pt>
                <c:pt idx="4097">
                  <c:v>0.38237198754789931</c:v>
                </c:pt>
                <c:pt idx="4098">
                  <c:v>0.34402510118388269</c:v>
                </c:pt>
                <c:pt idx="4099">
                  <c:v>0.32217473643110028</c:v>
                </c:pt>
                <c:pt idx="4100">
                  <c:v>0.32217473643110028</c:v>
                </c:pt>
                <c:pt idx="4101">
                  <c:v>0.31508174472543798</c:v>
                </c:pt>
                <c:pt idx="4102">
                  <c:v>0.32217473643110028</c:v>
                </c:pt>
                <c:pt idx="4103">
                  <c:v>0.32217473643110028</c:v>
                </c:pt>
                <c:pt idx="4104">
                  <c:v>0.33664599562063069</c:v>
                </c:pt>
                <c:pt idx="4105">
                  <c:v>0.34402510118388269</c:v>
                </c:pt>
                <c:pt idx="4106">
                  <c:v>0.35150041306774582</c:v>
                </c:pt>
                <c:pt idx="4107">
                  <c:v>0.35150041306774582</c:v>
                </c:pt>
                <c:pt idx="4108">
                  <c:v>0.35150041306774582</c:v>
                </c:pt>
                <c:pt idx="4109">
                  <c:v>0.35150041306774582</c:v>
                </c:pt>
                <c:pt idx="4110">
                  <c:v>0.35150041306774582</c:v>
                </c:pt>
                <c:pt idx="4111">
                  <c:v>0.35907234578045011</c:v>
                </c:pt>
                <c:pt idx="4112">
                  <c:v>0.35907234578045011</c:v>
                </c:pt>
                <c:pt idx="4113">
                  <c:v>0.35150041306774582</c:v>
                </c:pt>
                <c:pt idx="4114">
                  <c:v>0.32217473643110028</c:v>
                </c:pt>
                <c:pt idx="4115">
                  <c:v>0.31508174472543798</c:v>
                </c:pt>
                <c:pt idx="4116">
                  <c:v>0.29436825350445661</c:v>
                </c:pt>
                <c:pt idx="4117">
                  <c:v>0.28765083225889831</c:v>
                </c:pt>
                <c:pt idx="4118">
                  <c:v>0.25544741925219888</c:v>
                </c:pt>
                <c:pt idx="4119">
                  <c:v>0.24928042577822079</c:v>
                </c:pt>
                <c:pt idx="4120">
                  <c:v>0.2255100336385007</c:v>
                </c:pt>
                <c:pt idx="4121">
                  <c:v>0.19778286942500611</c:v>
                </c:pt>
                <c:pt idx="4122">
                  <c:v>0.20315421094061981</c:v>
                </c:pt>
                <c:pt idx="4123">
                  <c:v>0.2086121389973831</c:v>
                </c:pt>
                <c:pt idx="4124">
                  <c:v>0.21415711392472159</c:v>
                </c:pt>
                <c:pt idx="4125">
                  <c:v>0.21415711392472159</c:v>
                </c:pt>
                <c:pt idx="4126">
                  <c:v>0.21978959363043149</c:v>
                </c:pt>
                <c:pt idx="4127">
                  <c:v>0.23721660495876909</c:v>
                </c:pt>
                <c:pt idx="4128">
                  <c:v>0.24928042577822079</c:v>
                </c:pt>
                <c:pt idx="4129">
                  <c:v>0.26170505811196287</c:v>
                </c:pt>
                <c:pt idx="4130">
                  <c:v>0.2744940291499417</c:v>
                </c:pt>
                <c:pt idx="4131">
                  <c:v>0.28102623465492887</c:v>
                </c:pt>
                <c:pt idx="4132">
                  <c:v>0.29436825350445661</c:v>
                </c:pt>
                <c:pt idx="4133">
                  <c:v>0.29436825350445661</c:v>
                </c:pt>
                <c:pt idx="4134">
                  <c:v>0.30808328313307187</c:v>
                </c:pt>
                <c:pt idx="4135">
                  <c:v>0.32217473643110028</c:v>
                </c:pt>
                <c:pt idx="4136">
                  <c:v>0.30808328313307187</c:v>
                </c:pt>
                <c:pt idx="4137">
                  <c:v>0.29436825350445661</c:v>
                </c:pt>
                <c:pt idx="4138">
                  <c:v>0.29436825350445661</c:v>
                </c:pt>
                <c:pt idx="4139">
                  <c:v>0.28102623465492887</c:v>
                </c:pt>
                <c:pt idx="4140">
                  <c:v>0.26170505811196287</c:v>
                </c:pt>
                <c:pt idx="4141">
                  <c:v>0.24928042577822079</c:v>
                </c:pt>
                <c:pt idx="4142">
                  <c:v>0.24320363572685999</c:v>
                </c:pt>
                <c:pt idx="4143">
                  <c:v>0.23721660495876909</c:v>
                </c:pt>
                <c:pt idx="4144">
                  <c:v>0.21978959363043149</c:v>
                </c:pt>
                <c:pt idx="4145">
                  <c:v>0.2255100336385007</c:v>
                </c:pt>
                <c:pt idx="4146">
                  <c:v>0.2255100336385007</c:v>
                </c:pt>
                <c:pt idx="4147">
                  <c:v>0.21978959363043149</c:v>
                </c:pt>
                <c:pt idx="4148">
                  <c:v>0.2313188871259558</c:v>
                </c:pt>
                <c:pt idx="4149">
                  <c:v>0.23721660495876909</c:v>
                </c:pt>
                <c:pt idx="4150">
                  <c:v>0.24320363572685999</c:v>
                </c:pt>
                <c:pt idx="4151">
                  <c:v>0.24928042577822079</c:v>
                </c:pt>
                <c:pt idx="4152">
                  <c:v>0.26170505811196287</c:v>
                </c:pt>
                <c:pt idx="4153">
                  <c:v>0.2680537821761817</c:v>
                </c:pt>
                <c:pt idx="4154">
                  <c:v>0.28102623465492887</c:v>
                </c:pt>
                <c:pt idx="4155">
                  <c:v>0.30117892793717721</c:v>
                </c:pt>
                <c:pt idx="4156">
                  <c:v>0.30117892793717721</c:v>
                </c:pt>
                <c:pt idx="4157">
                  <c:v>0.30808328313307187</c:v>
                </c:pt>
                <c:pt idx="4158">
                  <c:v>0.30808328313307187</c:v>
                </c:pt>
                <c:pt idx="4159">
                  <c:v>0.30808328313307187</c:v>
                </c:pt>
                <c:pt idx="4160">
                  <c:v>0.30808328313307187</c:v>
                </c:pt>
                <c:pt idx="4161">
                  <c:v>0.30117892793717721</c:v>
                </c:pt>
                <c:pt idx="4162">
                  <c:v>0.29436825350445661</c:v>
                </c:pt>
                <c:pt idx="4163">
                  <c:v>0.2744940291499417</c:v>
                </c:pt>
                <c:pt idx="4164">
                  <c:v>0.2680537821761817</c:v>
                </c:pt>
                <c:pt idx="4165">
                  <c:v>0.24320363572685999</c:v>
                </c:pt>
                <c:pt idx="4166">
                  <c:v>0.2255100336385007</c:v>
                </c:pt>
                <c:pt idx="4167">
                  <c:v>0.2086121389973831</c:v>
                </c:pt>
                <c:pt idx="4168">
                  <c:v>0.19778286942500611</c:v>
                </c:pt>
                <c:pt idx="4169">
                  <c:v>0.19778286942500611</c:v>
                </c:pt>
                <c:pt idx="4170">
                  <c:v>0.1924976516606543</c:v>
                </c:pt>
                <c:pt idx="4171">
                  <c:v>0.1872980923573343</c:v>
                </c:pt>
                <c:pt idx="4172">
                  <c:v>0.1924976516606543</c:v>
                </c:pt>
                <c:pt idx="4173">
                  <c:v>0.19778286942500611</c:v>
                </c:pt>
                <c:pt idx="4174">
                  <c:v>0.2086121389973831</c:v>
                </c:pt>
                <c:pt idx="4175">
                  <c:v>0.21415711392472159</c:v>
                </c:pt>
                <c:pt idx="4176">
                  <c:v>0.2255100336385007</c:v>
                </c:pt>
                <c:pt idx="4177">
                  <c:v>0.23721660495876909</c:v>
                </c:pt>
                <c:pt idx="4178">
                  <c:v>0.24928042577822079</c:v>
                </c:pt>
                <c:pt idx="4179">
                  <c:v>0.26170505811196287</c:v>
                </c:pt>
                <c:pt idx="4180">
                  <c:v>0.26170505811196287</c:v>
                </c:pt>
                <c:pt idx="4181">
                  <c:v>0.2680537821761817</c:v>
                </c:pt>
                <c:pt idx="4182">
                  <c:v>0.2744940291499417</c:v>
                </c:pt>
                <c:pt idx="4183">
                  <c:v>0.28102623465492887</c:v>
                </c:pt>
                <c:pt idx="4184">
                  <c:v>0.28102623465492887</c:v>
                </c:pt>
                <c:pt idx="4185">
                  <c:v>0.28765083225889831</c:v>
                </c:pt>
                <c:pt idx="4186">
                  <c:v>0.28765083225889831</c:v>
                </c:pt>
                <c:pt idx="4187">
                  <c:v>0.28102623465492887</c:v>
                </c:pt>
                <c:pt idx="4188">
                  <c:v>0.28102623465492887</c:v>
                </c:pt>
                <c:pt idx="4189">
                  <c:v>0.28765083225889831</c:v>
                </c:pt>
                <c:pt idx="4190">
                  <c:v>0.28102623465492887</c:v>
                </c:pt>
                <c:pt idx="4191">
                  <c:v>0.28765083225889831</c:v>
                </c:pt>
                <c:pt idx="4192">
                  <c:v>0.30117892793717721</c:v>
                </c:pt>
                <c:pt idx="4193">
                  <c:v>0.29436825350445661</c:v>
                </c:pt>
                <c:pt idx="4194">
                  <c:v>0.30117892793717721</c:v>
                </c:pt>
                <c:pt idx="4195">
                  <c:v>0.30117892793717721</c:v>
                </c:pt>
                <c:pt idx="4196">
                  <c:v>0.30808328313307187</c:v>
                </c:pt>
                <c:pt idx="4197">
                  <c:v>0.31508174472543798</c:v>
                </c:pt>
                <c:pt idx="4198">
                  <c:v>0.32936268007606972</c:v>
                </c:pt>
                <c:pt idx="4199">
                  <c:v>0.34402510118388269</c:v>
                </c:pt>
                <c:pt idx="4200">
                  <c:v>0.35150041306774582</c:v>
                </c:pt>
                <c:pt idx="4201">
                  <c:v>0.35150041306774582</c:v>
                </c:pt>
                <c:pt idx="4202">
                  <c:v>0.34402510118388269</c:v>
                </c:pt>
                <c:pt idx="4203">
                  <c:v>0.34402510118388269</c:v>
                </c:pt>
                <c:pt idx="4204">
                  <c:v>0.34402510118388269</c:v>
                </c:pt>
                <c:pt idx="4205">
                  <c:v>0.34402510118388269</c:v>
                </c:pt>
                <c:pt idx="4206">
                  <c:v>0.34402510118388269</c:v>
                </c:pt>
                <c:pt idx="4207">
                  <c:v>0.34402510118388269</c:v>
                </c:pt>
                <c:pt idx="4208">
                  <c:v>0.34402510118388269</c:v>
                </c:pt>
                <c:pt idx="4209">
                  <c:v>0.33664599562063069</c:v>
                </c:pt>
                <c:pt idx="4210">
                  <c:v>0.30117892793717721</c:v>
                </c:pt>
                <c:pt idx="4211">
                  <c:v>0.30117892793717721</c:v>
                </c:pt>
                <c:pt idx="4212">
                  <c:v>0.29436825350445661</c:v>
                </c:pt>
                <c:pt idx="4213">
                  <c:v>0.2680537821761817</c:v>
                </c:pt>
                <c:pt idx="4214">
                  <c:v>0.2680537821761817</c:v>
                </c:pt>
                <c:pt idx="4215">
                  <c:v>0.24928042577822079</c:v>
                </c:pt>
                <c:pt idx="4216">
                  <c:v>0.23721660495876909</c:v>
                </c:pt>
                <c:pt idx="4217">
                  <c:v>0.2255100336385007</c:v>
                </c:pt>
                <c:pt idx="4218">
                  <c:v>0.2255100336385007</c:v>
                </c:pt>
                <c:pt idx="4219">
                  <c:v>0.23721660495876909</c:v>
                </c:pt>
                <c:pt idx="4220">
                  <c:v>0.25544741925219888</c:v>
                </c:pt>
                <c:pt idx="4221">
                  <c:v>0.2680537821761817</c:v>
                </c:pt>
                <c:pt idx="4222">
                  <c:v>0.2744940291499417</c:v>
                </c:pt>
                <c:pt idx="4223">
                  <c:v>0.2744940291499417</c:v>
                </c:pt>
                <c:pt idx="4224">
                  <c:v>0.28102623465492887</c:v>
                </c:pt>
                <c:pt idx="4225">
                  <c:v>0.29436825350445661</c:v>
                </c:pt>
                <c:pt idx="4226">
                  <c:v>0.30117892793717721</c:v>
                </c:pt>
                <c:pt idx="4227">
                  <c:v>0.30808328313307187</c:v>
                </c:pt>
                <c:pt idx="4228">
                  <c:v>0.31508174472543798</c:v>
                </c:pt>
                <c:pt idx="4229">
                  <c:v>0.30117892793717721</c:v>
                </c:pt>
                <c:pt idx="4230">
                  <c:v>0.31508174472543798</c:v>
                </c:pt>
                <c:pt idx="4231">
                  <c:v>0.31508174472543798</c:v>
                </c:pt>
                <c:pt idx="4232">
                  <c:v>0.32217473643110028</c:v>
                </c:pt>
                <c:pt idx="4233">
                  <c:v>0.32217473643110028</c:v>
                </c:pt>
                <c:pt idx="4234">
                  <c:v>0.32217473643110028</c:v>
                </c:pt>
                <c:pt idx="4235">
                  <c:v>0.28765083225889831</c:v>
                </c:pt>
                <c:pt idx="4236">
                  <c:v>0.30117892793717721</c:v>
                </c:pt>
                <c:pt idx="4237">
                  <c:v>0.28102623465492887</c:v>
                </c:pt>
                <c:pt idx="4238">
                  <c:v>0.2313188871259558</c:v>
                </c:pt>
                <c:pt idx="4239">
                  <c:v>0.26170505811196287</c:v>
                </c:pt>
                <c:pt idx="4240">
                  <c:v>0.23721660495876909</c:v>
                </c:pt>
                <c:pt idx="4241">
                  <c:v>0.24320363572685999</c:v>
                </c:pt>
                <c:pt idx="4242">
                  <c:v>0.2255100336385007</c:v>
                </c:pt>
                <c:pt idx="4243">
                  <c:v>0.24320363572685999</c:v>
                </c:pt>
                <c:pt idx="4244">
                  <c:v>0.24320363572685999</c:v>
                </c:pt>
                <c:pt idx="4245">
                  <c:v>0.24320363572685999</c:v>
                </c:pt>
                <c:pt idx="4246">
                  <c:v>0.24320363572685999</c:v>
                </c:pt>
                <c:pt idx="4247">
                  <c:v>0.25544741925219888</c:v>
                </c:pt>
                <c:pt idx="4248">
                  <c:v>0.25544741925219888</c:v>
                </c:pt>
                <c:pt idx="4249">
                  <c:v>0.2680537821761817</c:v>
                </c:pt>
                <c:pt idx="4250">
                  <c:v>0.2680537821761817</c:v>
                </c:pt>
                <c:pt idx="4251">
                  <c:v>0.28102623465492887</c:v>
                </c:pt>
                <c:pt idx="4252">
                  <c:v>0.2744940291499417</c:v>
                </c:pt>
                <c:pt idx="4253">
                  <c:v>0.2744940291499417</c:v>
                </c:pt>
                <c:pt idx="4254">
                  <c:v>0.28765083225889831</c:v>
                </c:pt>
                <c:pt idx="4255">
                  <c:v>0.2744940291499417</c:v>
                </c:pt>
                <c:pt idx="4256">
                  <c:v>0.2744940291499417</c:v>
                </c:pt>
                <c:pt idx="4257">
                  <c:v>0.26170505811196287</c:v>
                </c:pt>
                <c:pt idx="4258">
                  <c:v>0.24320363572685999</c:v>
                </c:pt>
                <c:pt idx="4259">
                  <c:v>0.2680537821761817</c:v>
                </c:pt>
                <c:pt idx="4260">
                  <c:v>0.2313188871259558</c:v>
                </c:pt>
                <c:pt idx="4261">
                  <c:v>0.21978959363043149</c:v>
                </c:pt>
                <c:pt idx="4262">
                  <c:v>0.21978959363043149</c:v>
                </c:pt>
                <c:pt idx="4263">
                  <c:v>0.1924976516606543</c:v>
                </c:pt>
                <c:pt idx="4264">
                  <c:v>0.2086121389973831</c:v>
                </c:pt>
                <c:pt idx="4265">
                  <c:v>0.1872980923573343</c:v>
                </c:pt>
                <c:pt idx="4266">
                  <c:v>0.1924976516606543</c:v>
                </c:pt>
                <c:pt idx="4267">
                  <c:v>0.1924976516606543</c:v>
                </c:pt>
                <c:pt idx="4268">
                  <c:v>0.1924976516606543</c:v>
                </c:pt>
                <c:pt idx="4269">
                  <c:v>0.19778286942500611</c:v>
                </c:pt>
                <c:pt idx="4270">
                  <c:v>0.20315421094061981</c:v>
                </c:pt>
                <c:pt idx="4271">
                  <c:v>0.2086121389973831</c:v>
                </c:pt>
                <c:pt idx="4272">
                  <c:v>0.21415711392472159</c:v>
                </c:pt>
                <c:pt idx="4273">
                  <c:v>0.21978959363043149</c:v>
                </c:pt>
                <c:pt idx="4274">
                  <c:v>0.23721660495876909</c:v>
                </c:pt>
                <c:pt idx="4275">
                  <c:v>0.23721660495876909</c:v>
                </c:pt>
                <c:pt idx="4276">
                  <c:v>0.24928042577822079</c:v>
                </c:pt>
                <c:pt idx="4277">
                  <c:v>0.25544741925219888</c:v>
                </c:pt>
                <c:pt idx="4278">
                  <c:v>0.25544741925219888</c:v>
                </c:pt>
                <c:pt idx="4279">
                  <c:v>0.26170505811196287</c:v>
                </c:pt>
                <c:pt idx="4280">
                  <c:v>0.25544741925219888</c:v>
                </c:pt>
                <c:pt idx="4281">
                  <c:v>0.25544741925219888</c:v>
                </c:pt>
                <c:pt idx="4282">
                  <c:v>0.23721660495876909</c:v>
                </c:pt>
                <c:pt idx="4283">
                  <c:v>0.21978959363043149</c:v>
                </c:pt>
                <c:pt idx="4284">
                  <c:v>0.21415711392472159</c:v>
                </c:pt>
                <c:pt idx="4285">
                  <c:v>0.19778286942500611</c:v>
                </c:pt>
                <c:pt idx="4286">
                  <c:v>0.1872980923573343</c:v>
                </c:pt>
                <c:pt idx="4287">
                  <c:v>0.17715407522420051</c:v>
                </c:pt>
                <c:pt idx="4288">
                  <c:v>0.16734704411139251</c:v>
                </c:pt>
                <c:pt idx="4289">
                  <c:v>0.16256870731524151</c:v>
                </c:pt>
                <c:pt idx="4290">
                  <c:v>0.1532599852256937</c:v>
                </c:pt>
                <c:pt idx="4291">
                  <c:v>0.16256870731524151</c:v>
                </c:pt>
                <c:pt idx="4292">
                  <c:v>0.16256870731524151</c:v>
                </c:pt>
                <c:pt idx="4293">
                  <c:v>0.16734704411139251</c:v>
                </c:pt>
                <c:pt idx="4294">
                  <c:v>0.17220867393777781</c:v>
                </c:pt>
                <c:pt idx="4295">
                  <c:v>0.17715407522420051</c:v>
                </c:pt>
                <c:pt idx="4296">
                  <c:v>0.1821837236835025</c:v>
                </c:pt>
                <c:pt idx="4297">
                  <c:v>0.19778286942500611</c:v>
                </c:pt>
                <c:pt idx="4298">
                  <c:v>0.20315421094061981</c:v>
                </c:pt>
                <c:pt idx="4299">
                  <c:v>0.2086121389973831</c:v>
                </c:pt>
                <c:pt idx="4300">
                  <c:v>0.21978959363043149</c:v>
                </c:pt>
                <c:pt idx="4301">
                  <c:v>0.21978959363043149</c:v>
                </c:pt>
                <c:pt idx="4302">
                  <c:v>0.2313188871259558</c:v>
                </c:pt>
                <c:pt idx="4303">
                  <c:v>0.23721660495876909</c:v>
                </c:pt>
                <c:pt idx="4304">
                  <c:v>0.2086121389973831</c:v>
                </c:pt>
                <c:pt idx="4305">
                  <c:v>0.24320363572685999</c:v>
                </c:pt>
                <c:pt idx="4306">
                  <c:v>0.2313188871259558</c:v>
                </c:pt>
                <c:pt idx="4307">
                  <c:v>0.21978959363043149</c:v>
                </c:pt>
                <c:pt idx="4308">
                  <c:v>0.21415711392472159</c:v>
                </c:pt>
                <c:pt idx="4309">
                  <c:v>0.23721660495876909</c:v>
                </c:pt>
                <c:pt idx="4310">
                  <c:v>0.23721660495876909</c:v>
                </c:pt>
                <c:pt idx="4311">
                  <c:v>0.25544741925219888</c:v>
                </c:pt>
                <c:pt idx="4312">
                  <c:v>0.26170505811196287</c:v>
                </c:pt>
                <c:pt idx="4313">
                  <c:v>0.23721660495876909</c:v>
                </c:pt>
                <c:pt idx="4314">
                  <c:v>0.24928042577822079</c:v>
                </c:pt>
                <c:pt idx="4315">
                  <c:v>0.24928042577822079</c:v>
                </c:pt>
                <c:pt idx="4316">
                  <c:v>0.24928042577822079</c:v>
                </c:pt>
                <c:pt idx="4317">
                  <c:v>0.26170505811196287</c:v>
                </c:pt>
                <c:pt idx="4318">
                  <c:v>0.25544741925219888</c:v>
                </c:pt>
                <c:pt idx="4319">
                  <c:v>0.2744940291499417</c:v>
                </c:pt>
                <c:pt idx="4320">
                  <c:v>0.2744940291499417</c:v>
                </c:pt>
                <c:pt idx="4321">
                  <c:v>0.28102623465492887</c:v>
                </c:pt>
                <c:pt idx="4322">
                  <c:v>0.28102623465492887</c:v>
                </c:pt>
                <c:pt idx="4323">
                  <c:v>0.2680537821761817</c:v>
                </c:pt>
                <c:pt idx="4324">
                  <c:v>0.28102623465492887</c:v>
                </c:pt>
                <c:pt idx="4325">
                  <c:v>0.2680537821761817</c:v>
                </c:pt>
                <c:pt idx="4326">
                  <c:v>0.2680537821761817</c:v>
                </c:pt>
                <c:pt idx="4327">
                  <c:v>0.28102623465492887</c:v>
                </c:pt>
                <c:pt idx="4328">
                  <c:v>0.43163521224725621</c:v>
                </c:pt>
                <c:pt idx="4329">
                  <c:v>0.45762049225873808</c:v>
                </c:pt>
                <c:pt idx="4330">
                  <c:v>0.5123516717944484</c:v>
                </c:pt>
                <c:pt idx="4331">
                  <c:v>0.5123516717944484</c:v>
                </c:pt>
                <c:pt idx="4332">
                  <c:v>0.48452246760807322</c:v>
                </c:pt>
                <c:pt idx="4333">
                  <c:v>0.48452246760807322</c:v>
                </c:pt>
                <c:pt idx="4334">
                  <c:v>0.45762049225873808</c:v>
                </c:pt>
                <c:pt idx="4335">
                  <c:v>0.44019577242230612</c:v>
                </c:pt>
                <c:pt idx="4336">
                  <c:v>0.43163521224725621</c:v>
                </c:pt>
                <c:pt idx="4337">
                  <c:v>0.42317532415749498</c:v>
                </c:pt>
                <c:pt idx="4338">
                  <c:v>0.4065559716105499</c:v>
                </c:pt>
                <c:pt idx="4339">
                  <c:v>0.39839570686235948</c:v>
                </c:pt>
                <c:pt idx="4340">
                  <c:v>0.3903345135789012</c:v>
                </c:pt>
                <c:pt idx="4341">
                  <c:v>0.4065559716105499</c:v>
                </c:pt>
                <c:pt idx="4342">
                  <c:v>0.42317532415749498</c:v>
                </c:pt>
                <c:pt idx="4343">
                  <c:v>0.42317532415749498</c:v>
                </c:pt>
                <c:pt idx="4344">
                  <c:v>0.44885740087702902</c:v>
                </c:pt>
                <c:pt idx="4345">
                  <c:v>0.44885740087702902</c:v>
                </c:pt>
                <c:pt idx="4346">
                  <c:v>0.48452246760807322</c:v>
                </c:pt>
                <c:pt idx="4347">
                  <c:v>0.47545263476456168</c:v>
                </c:pt>
                <c:pt idx="4348">
                  <c:v>0.4664854396856577</c:v>
                </c:pt>
                <c:pt idx="4349">
                  <c:v>0.47545263476456168</c:v>
                </c:pt>
                <c:pt idx="4350">
                  <c:v>0.48452246760807322</c:v>
                </c:pt>
                <c:pt idx="4351">
                  <c:v>0.4936953268516388</c:v>
                </c:pt>
                <c:pt idx="4352">
                  <c:v>0.55091761830748565</c:v>
                </c:pt>
                <c:pt idx="4353">
                  <c:v>0.55091761830748565</c:v>
                </c:pt>
                <c:pt idx="4354">
                  <c:v>0.58095066260680628</c:v>
                </c:pt>
                <c:pt idx="4355">
                  <c:v>0.57083331289674755</c:v>
                </c:pt>
                <c:pt idx="4356">
                  <c:v>0.79389858150186732</c:v>
                </c:pt>
                <c:pt idx="4357">
                  <c:v>0.99088757901345825</c:v>
                </c:pt>
                <c:pt idx="4358">
                  <c:v>1.311850819504766</c:v>
                </c:pt>
                <c:pt idx="4359">
                  <c:v>1.50191366469614</c:v>
                </c:pt>
                <c:pt idx="4360">
                  <c:v>1.431013113427569</c:v>
                </c:pt>
                <c:pt idx="4361">
                  <c:v>1.311850819504766</c:v>
                </c:pt>
                <c:pt idx="4362">
                  <c:v>1.183202975118566</c:v>
                </c:pt>
                <c:pt idx="4363">
                  <c:v>1.091899080845333</c:v>
                </c:pt>
                <c:pt idx="4364">
                  <c:v>0.99088757901345825</c:v>
                </c:pt>
                <c:pt idx="4365">
                  <c:v>0.94938674303447901</c:v>
                </c:pt>
                <c:pt idx="4366">
                  <c:v>0.88257137685566767</c:v>
                </c:pt>
                <c:pt idx="4367">
                  <c:v>0.84387874496761672</c:v>
                </c:pt>
                <c:pt idx="4368">
                  <c:v>0.76959222277017059</c:v>
                </c:pt>
                <c:pt idx="4369">
                  <c:v>0.72233285019741711</c:v>
                </c:pt>
                <c:pt idx="4370">
                  <c:v>0.66576672695417594</c:v>
                </c:pt>
                <c:pt idx="4371">
                  <c:v>0.6547843129038049</c:v>
                </c:pt>
                <c:pt idx="4372">
                  <c:v>0.62249213945208148</c:v>
                </c:pt>
                <c:pt idx="4373">
                  <c:v>0.61194521428205462</c:v>
                </c:pt>
                <c:pt idx="4374">
                  <c:v>0.60150624052641588</c:v>
                </c:pt>
                <c:pt idx="4375">
                  <c:v>0.60150624052641588</c:v>
                </c:pt>
                <c:pt idx="4376">
                  <c:v>0.59117484734298464</c:v>
                </c:pt>
                <c:pt idx="4377">
                  <c:v>0.59117484734298464</c:v>
                </c:pt>
                <c:pt idx="4378">
                  <c:v>0.57083331289674755</c:v>
                </c:pt>
                <c:pt idx="4379">
                  <c:v>0.5608224234818574</c:v>
                </c:pt>
                <c:pt idx="4380">
                  <c:v>0.54111851998115623</c:v>
                </c:pt>
                <c:pt idx="4381">
                  <c:v>0.4936953268516388</c:v>
                </c:pt>
                <c:pt idx="4382">
                  <c:v>0.4936953268516388</c:v>
                </c:pt>
                <c:pt idx="4383">
                  <c:v>0.47545263476456168</c:v>
                </c:pt>
                <c:pt idx="4384">
                  <c:v>0.44885740087702902</c:v>
                </c:pt>
                <c:pt idx="4385">
                  <c:v>0.41481571039322868</c:v>
                </c:pt>
                <c:pt idx="4386">
                  <c:v>0.41481571039322868</c:v>
                </c:pt>
                <c:pt idx="4387">
                  <c:v>0.39839570686235948</c:v>
                </c:pt>
                <c:pt idx="4388">
                  <c:v>0.3903345135789012</c:v>
                </c:pt>
                <c:pt idx="4389">
                  <c:v>0.39839570686235948</c:v>
                </c:pt>
                <c:pt idx="4390">
                  <c:v>0.38237198754789931</c:v>
                </c:pt>
                <c:pt idx="4391">
                  <c:v>0.3903345135789012</c:v>
                </c:pt>
                <c:pt idx="4392">
                  <c:v>0.37450772289428857</c:v>
                </c:pt>
                <c:pt idx="4393">
                  <c:v>0.37450772289428857</c:v>
                </c:pt>
                <c:pt idx="4394">
                  <c:v>0.3667413120595226</c:v>
                </c:pt>
                <c:pt idx="4395">
                  <c:v>0.37450772289428857</c:v>
                </c:pt>
                <c:pt idx="4396">
                  <c:v>0.39839570686235948</c:v>
                </c:pt>
                <c:pt idx="4397">
                  <c:v>0.38237198754789931</c:v>
                </c:pt>
                <c:pt idx="4398">
                  <c:v>0.38237198754789931</c:v>
                </c:pt>
                <c:pt idx="4399">
                  <c:v>0.35150041306774582</c:v>
                </c:pt>
                <c:pt idx="4400">
                  <c:v>0.37450772289428857</c:v>
                </c:pt>
                <c:pt idx="4401">
                  <c:v>0.34402510118388269</c:v>
                </c:pt>
                <c:pt idx="4402">
                  <c:v>0.33664599562063069</c:v>
                </c:pt>
                <c:pt idx="4403">
                  <c:v>0.32936268007606972</c:v>
                </c:pt>
                <c:pt idx="4404">
                  <c:v>0.31508174472543798</c:v>
                </c:pt>
                <c:pt idx="4405">
                  <c:v>0.32217473643110028</c:v>
                </c:pt>
                <c:pt idx="4406">
                  <c:v>0.30808328313307187</c:v>
                </c:pt>
                <c:pt idx="4407">
                  <c:v>0.30117892793717721</c:v>
                </c:pt>
                <c:pt idx="4408">
                  <c:v>0.28765083225889831</c:v>
                </c:pt>
                <c:pt idx="4409">
                  <c:v>0.28102623465492887</c:v>
                </c:pt>
                <c:pt idx="4410">
                  <c:v>0.2680537821761817</c:v>
                </c:pt>
                <c:pt idx="4411">
                  <c:v>0.29436825350445661</c:v>
                </c:pt>
                <c:pt idx="4412">
                  <c:v>0.28765083225889831</c:v>
                </c:pt>
                <c:pt idx="4413">
                  <c:v>0.28765083225889831</c:v>
                </c:pt>
                <c:pt idx="4414">
                  <c:v>0.29436825350445661</c:v>
                </c:pt>
                <c:pt idx="4415">
                  <c:v>0.29436825350445661</c:v>
                </c:pt>
                <c:pt idx="4416">
                  <c:v>0.30808328313307187</c:v>
                </c:pt>
                <c:pt idx="4417">
                  <c:v>0.31508174472543798</c:v>
                </c:pt>
                <c:pt idx="4418">
                  <c:v>0.32217473643110028</c:v>
                </c:pt>
                <c:pt idx="4419">
                  <c:v>0.32936268007606972</c:v>
                </c:pt>
                <c:pt idx="4420">
                  <c:v>0.32936268007606972</c:v>
                </c:pt>
                <c:pt idx="4421">
                  <c:v>0.32217473643110028</c:v>
                </c:pt>
                <c:pt idx="4422">
                  <c:v>0.32936268007606972</c:v>
                </c:pt>
                <c:pt idx="4423">
                  <c:v>0.32936268007606972</c:v>
                </c:pt>
                <c:pt idx="4424">
                  <c:v>0.32217473643110028</c:v>
                </c:pt>
                <c:pt idx="4425">
                  <c:v>0.35907234578045011</c:v>
                </c:pt>
                <c:pt idx="4426">
                  <c:v>0.41481571039322868</c:v>
                </c:pt>
                <c:pt idx="4427">
                  <c:v>0.45762049225873808</c:v>
                </c:pt>
                <c:pt idx="4428">
                  <c:v>0.52183592752704444</c:v>
                </c:pt>
                <c:pt idx="4429">
                  <c:v>0.59117484734298464</c:v>
                </c:pt>
                <c:pt idx="4430">
                  <c:v>0.61194521428205462</c:v>
                </c:pt>
                <c:pt idx="4431">
                  <c:v>0.58095066260680628</c:v>
                </c:pt>
                <c:pt idx="4432">
                  <c:v>0.58095066260680628</c:v>
                </c:pt>
                <c:pt idx="4433">
                  <c:v>0.58095066260680628</c:v>
                </c:pt>
                <c:pt idx="4434">
                  <c:v>0.55091761830748565</c:v>
                </c:pt>
                <c:pt idx="4435">
                  <c:v>0.53142474975818577</c:v>
                </c:pt>
                <c:pt idx="4436">
                  <c:v>0.52183592752704444</c:v>
                </c:pt>
                <c:pt idx="4437">
                  <c:v>0.5123516717944484</c:v>
                </c:pt>
                <c:pt idx="4438">
                  <c:v>0.4936953268516388</c:v>
                </c:pt>
                <c:pt idx="4439">
                  <c:v>0.48452246760807322</c:v>
                </c:pt>
                <c:pt idx="4440">
                  <c:v>0.48452246760807322</c:v>
                </c:pt>
                <c:pt idx="4441">
                  <c:v>0.47545263476456168</c:v>
                </c:pt>
                <c:pt idx="4442">
                  <c:v>0.4664854396856577</c:v>
                </c:pt>
                <c:pt idx="4443">
                  <c:v>0.45762049225873808</c:v>
                </c:pt>
                <c:pt idx="4444">
                  <c:v>0.44885740087702902</c:v>
                </c:pt>
                <c:pt idx="4445">
                  <c:v>0.42317532415749498</c:v>
                </c:pt>
                <c:pt idx="4446">
                  <c:v>0.4065559716105499</c:v>
                </c:pt>
                <c:pt idx="4447">
                  <c:v>0.39839570686235948</c:v>
                </c:pt>
                <c:pt idx="4448">
                  <c:v>0.3667413120595226</c:v>
                </c:pt>
                <c:pt idx="4449">
                  <c:v>0.37450772289428857</c:v>
                </c:pt>
                <c:pt idx="4450">
                  <c:v>0.35907234578045011</c:v>
                </c:pt>
                <c:pt idx="4451">
                  <c:v>0.34402510118388269</c:v>
                </c:pt>
                <c:pt idx="4452">
                  <c:v>0.35907234578045011</c:v>
                </c:pt>
                <c:pt idx="4453">
                  <c:v>0.34402510118388269</c:v>
                </c:pt>
                <c:pt idx="4454">
                  <c:v>0.32217473643110028</c:v>
                </c:pt>
                <c:pt idx="4455">
                  <c:v>0.30808328313307187</c:v>
                </c:pt>
                <c:pt idx="4456">
                  <c:v>0.32936268007606972</c:v>
                </c:pt>
                <c:pt idx="4457">
                  <c:v>0.28765083225889831</c:v>
                </c:pt>
                <c:pt idx="4458">
                  <c:v>0.29436825350445661</c:v>
                </c:pt>
                <c:pt idx="4459">
                  <c:v>0.28102623465492887</c:v>
                </c:pt>
                <c:pt idx="4460">
                  <c:v>0.28102623465492887</c:v>
                </c:pt>
                <c:pt idx="4461">
                  <c:v>0.28102623465492887</c:v>
                </c:pt>
                <c:pt idx="4462">
                  <c:v>0.2744940291499417</c:v>
                </c:pt>
                <c:pt idx="4463">
                  <c:v>0.2744940291499417</c:v>
                </c:pt>
                <c:pt idx="4464">
                  <c:v>0.2744940291499417</c:v>
                </c:pt>
                <c:pt idx="4465">
                  <c:v>0.28765083225889831</c:v>
                </c:pt>
                <c:pt idx="4466">
                  <c:v>0.28765083225889831</c:v>
                </c:pt>
                <c:pt idx="4467">
                  <c:v>0.29436825350445661</c:v>
                </c:pt>
                <c:pt idx="4468">
                  <c:v>0.30117892793717721</c:v>
                </c:pt>
                <c:pt idx="4469">
                  <c:v>0.30117892793717721</c:v>
                </c:pt>
                <c:pt idx="4470">
                  <c:v>0.30117892793717721</c:v>
                </c:pt>
                <c:pt idx="4471">
                  <c:v>0.29436825350445661</c:v>
                </c:pt>
                <c:pt idx="4472">
                  <c:v>0.38237198754789931</c:v>
                </c:pt>
                <c:pt idx="4473">
                  <c:v>0.38237198754789931</c:v>
                </c:pt>
                <c:pt idx="4474">
                  <c:v>0.38237198754789931</c:v>
                </c:pt>
                <c:pt idx="4475">
                  <c:v>0.39839570686235948</c:v>
                </c:pt>
                <c:pt idx="4476">
                  <c:v>0.39839570686235948</c:v>
                </c:pt>
                <c:pt idx="4477">
                  <c:v>0.42317532415749498</c:v>
                </c:pt>
                <c:pt idx="4478">
                  <c:v>0.39839570686235948</c:v>
                </c:pt>
                <c:pt idx="4479">
                  <c:v>0.39839570686235948</c:v>
                </c:pt>
                <c:pt idx="4480">
                  <c:v>0.41481571039322868</c:v>
                </c:pt>
                <c:pt idx="4481">
                  <c:v>0.41481571039322868</c:v>
                </c:pt>
                <c:pt idx="4482">
                  <c:v>0.38237198754789931</c:v>
                </c:pt>
                <c:pt idx="4483">
                  <c:v>0.3667413120595226</c:v>
                </c:pt>
                <c:pt idx="4484">
                  <c:v>0.35150041306774582</c:v>
                </c:pt>
                <c:pt idx="4485">
                  <c:v>0.34402510118388269</c:v>
                </c:pt>
                <c:pt idx="4486">
                  <c:v>0.33664599562063069</c:v>
                </c:pt>
                <c:pt idx="4487">
                  <c:v>0.33664599562063069</c:v>
                </c:pt>
                <c:pt idx="4488">
                  <c:v>0.32936268007606972</c:v>
                </c:pt>
                <c:pt idx="4489">
                  <c:v>0.32936268007606972</c:v>
                </c:pt>
                <c:pt idx="4490">
                  <c:v>0.33664599562063069</c:v>
                </c:pt>
                <c:pt idx="4491">
                  <c:v>0.32936268007606972</c:v>
                </c:pt>
                <c:pt idx="4492">
                  <c:v>0.32936268007606972</c:v>
                </c:pt>
                <c:pt idx="4493">
                  <c:v>0.32936268007606972</c:v>
                </c:pt>
                <c:pt idx="4494">
                  <c:v>0.32217473643110028</c:v>
                </c:pt>
                <c:pt idx="4495">
                  <c:v>0.32217473643110028</c:v>
                </c:pt>
                <c:pt idx="4496">
                  <c:v>0.32217473643110028</c:v>
                </c:pt>
                <c:pt idx="4497">
                  <c:v>0.30808328313307187</c:v>
                </c:pt>
                <c:pt idx="4498">
                  <c:v>0.30117892793717721</c:v>
                </c:pt>
                <c:pt idx="4499">
                  <c:v>0.28765083225889831</c:v>
                </c:pt>
                <c:pt idx="4500">
                  <c:v>0.2744940291499417</c:v>
                </c:pt>
                <c:pt idx="4501">
                  <c:v>0.2680537821761817</c:v>
                </c:pt>
                <c:pt idx="4502">
                  <c:v>0.25544741925219888</c:v>
                </c:pt>
                <c:pt idx="4503">
                  <c:v>0.23721660495876909</c:v>
                </c:pt>
                <c:pt idx="4504">
                  <c:v>0.2313188871259558</c:v>
                </c:pt>
                <c:pt idx="4505">
                  <c:v>0.2313188871259558</c:v>
                </c:pt>
                <c:pt idx="4506">
                  <c:v>0.2255100336385007</c:v>
                </c:pt>
                <c:pt idx="4507">
                  <c:v>0.2255100336385007</c:v>
                </c:pt>
                <c:pt idx="4508">
                  <c:v>0.2255100336385007</c:v>
                </c:pt>
                <c:pt idx="4509">
                  <c:v>0.2313188871259558</c:v>
                </c:pt>
                <c:pt idx="4510">
                  <c:v>0.2313188871259558</c:v>
                </c:pt>
                <c:pt idx="4511">
                  <c:v>0.23721660495876909</c:v>
                </c:pt>
                <c:pt idx="4512">
                  <c:v>0.23721660495876909</c:v>
                </c:pt>
                <c:pt idx="4513">
                  <c:v>0.24320363572685999</c:v>
                </c:pt>
                <c:pt idx="4514">
                  <c:v>0.24320363572685999</c:v>
                </c:pt>
                <c:pt idx="4515">
                  <c:v>0.24928042577822079</c:v>
                </c:pt>
                <c:pt idx="4516">
                  <c:v>0.25544741925219888</c:v>
                </c:pt>
                <c:pt idx="4517">
                  <c:v>0.26170505811196287</c:v>
                </c:pt>
                <c:pt idx="4518">
                  <c:v>0.2680537821761817</c:v>
                </c:pt>
                <c:pt idx="4519">
                  <c:v>0.2680537821761817</c:v>
                </c:pt>
                <c:pt idx="4520">
                  <c:v>0.2680537821761817</c:v>
                </c:pt>
                <c:pt idx="4521">
                  <c:v>0.2744940291499417</c:v>
                </c:pt>
                <c:pt idx="4522">
                  <c:v>0.2680537821761817</c:v>
                </c:pt>
                <c:pt idx="4523">
                  <c:v>0.26170505811196287</c:v>
                </c:pt>
                <c:pt idx="4524">
                  <c:v>0.25544741925219888</c:v>
                </c:pt>
                <c:pt idx="4525">
                  <c:v>0.24928042577822079</c:v>
                </c:pt>
                <c:pt idx="4526">
                  <c:v>0.2680537821761817</c:v>
                </c:pt>
                <c:pt idx="4527">
                  <c:v>0.2680537821761817</c:v>
                </c:pt>
                <c:pt idx="4528">
                  <c:v>0.26170505811196287</c:v>
                </c:pt>
                <c:pt idx="4529">
                  <c:v>0.26170505811196287</c:v>
                </c:pt>
                <c:pt idx="4530">
                  <c:v>0.26170505811196287</c:v>
                </c:pt>
                <c:pt idx="4531">
                  <c:v>0.2744940291499417</c:v>
                </c:pt>
                <c:pt idx="4532">
                  <c:v>0.28102623465492887</c:v>
                </c:pt>
                <c:pt idx="4533">
                  <c:v>0.28765083225889831</c:v>
                </c:pt>
                <c:pt idx="4534">
                  <c:v>0.30117892793717721</c:v>
                </c:pt>
                <c:pt idx="4535">
                  <c:v>0.31508174472543798</c:v>
                </c:pt>
                <c:pt idx="4536">
                  <c:v>0.31508174472543798</c:v>
                </c:pt>
                <c:pt idx="4537">
                  <c:v>0.32936268007606972</c:v>
                </c:pt>
                <c:pt idx="4538">
                  <c:v>0.33664599562063069</c:v>
                </c:pt>
                <c:pt idx="4539">
                  <c:v>0.34402510118388269</c:v>
                </c:pt>
                <c:pt idx="4540">
                  <c:v>0.33664599562063069</c:v>
                </c:pt>
                <c:pt idx="4541">
                  <c:v>0.32936268007606972</c:v>
                </c:pt>
                <c:pt idx="4542">
                  <c:v>0.32936268007606972</c:v>
                </c:pt>
                <c:pt idx="4543">
                  <c:v>0.32936268007606972</c:v>
                </c:pt>
                <c:pt idx="4544">
                  <c:v>0.32936268007606972</c:v>
                </c:pt>
                <c:pt idx="4545">
                  <c:v>0.32217473643110028</c:v>
                </c:pt>
                <c:pt idx="4546">
                  <c:v>0.32936268007606972</c:v>
                </c:pt>
                <c:pt idx="4547">
                  <c:v>0.31508174472543798</c:v>
                </c:pt>
                <c:pt idx="4548">
                  <c:v>0.30808328313307187</c:v>
                </c:pt>
                <c:pt idx="4549">
                  <c:v>0.30808328313307187</c:v>
                </c:pt>
                <c:pt idx="4550">
                  <c:v>0.29436825350445661</c:v>
                </c:pt>
                <c:pt idx="4551">
                  <c:v>0.43163521224725621</c:v>
                </c:pt>
                <c:pt idx="4552">
                  <c:v>0.50297159967018223</c:v>
                </c:pt>
                <c:pt idx="4553">
                  <c:v>0.96310204168618818</c:v>
                </c:pt>
                <c:pt idx="4554">
                  <c:v>1.062437594813352</c:v>
                </c:pt>
                <c:pt idx="4555">
                  <c:v>1.198849478511836</c:v>
                </c:pt>
                <c:pt idx="4556">
                  <c:v>1.1068114670918741</c:v>
                </c:pt>
                <c:pt idx="4557">
                  <c:v>1.0191486157309531</c:v>
                </c:pt>
                <c:pt idx="4558">
                  <c:v>0.96310204168618818</c:v>
                </c:pt>
                <c:pt idx="4559">
                  <c:v>0.89570076997437209</c:v>
                </c:pt>
                <c:pt idx="4560">
                  <c:v>0.85666070943795491</c:v>
                </c:pt>
                <c:pt idx="4561">
                  <c:v>0.81865982130783976</c:v>
                </c:pt>
                <c:pt idx="4562">
                  <c:v>0.78168871785047223</c:v>
                </c:pt>
                <c:pt idx="4563">
                  <c:v>0.74573792495586533</c:v>
                </c:pt>
                <c:pt idx="4564">
                  <c:v>0.69937414259094144</c:v>
                </c:pt>
                <c:pt idx="4565">
                  <c:v>0.6547843129038049</c:v>
                </c:pt>
                <c:pt idx="4566">
                  <c:v>0.61194521428205462</c:v>
                </c:pt>
                <c:pt idx="4567">
                  <c:v>0.58095066260680628</c:v>
                </c:pt>
                <c:pt idx="4568">
                  <c:v>0.55091761830748565</c:v>
                </c:pt>
                <c:pt idx="4569">
                  <c:v>0.52183592752704444</c:v>
                </c:pt>
                <c:pt idx="4570">
                  <c:v>0.4936953268516388</c:v>
                </c:pt>
                <c:pt idx="4571">
                  <c:v>0.4664854396856577</c:v>
                </c:pt>
                <c:pt idx="4572">
                  <c:v>0.44019577242230612</c:v>
                </c:pt>
                <c:pt idx="4573">
                  <c:v>0.41481571039322868</c:v>
                </c:pt>
                <c:pt idx="4574">
                  <c:v>0.37450772289428857</c:v>
                </c:pt>
                <c:pt idx="4575">
                  <c:v>0.35150041306774582</c:v>
                </c:pt>
                <c:pt idx="4576">
                  <c:v>0.32936268007606972</c:v>
                </c:pt>
                <c:pt idx="4577">
                  <c:v>0.31508174472543798</c:v>
                </c:pt>
                <c:pt idx="4578">
                  <c:v>0.29436825350445661</c:v>
                </c:pt>
                <c:pt idx="4579">
                  <c:v>0.29436825350445661</c:v>
                </c:pt>
                <c:pt idx="4580">
                  <c:v>0.28102623465492887</c:v>
                </c:pt>
                <c:pt idx="4581">
                  <c:v>0.28102623465492887</c:v>
                </c:pt>
                <c:pt idx="4582">
                  <c:v>0.28102623465492887</c:v>
                </c:pt>
                <c:pt idx="4583">
                  <c:v>0.28102623465492887</c:v>
                </c:pt>
                <c:pt idx="4584">
                  <c:v>0.28765083225889831</c:v>
                </c:pt>
                <c:pt idx="4585">
                  <c:v>0.29436825350445661</c:v>
                </c:pt>
                <c:pt idx="4586">
                  <c:v>0.28765083225889831</c:v>
                </c:pt>
                <c:pt idx="4587">
                  <c:v>0.30117892793717721</c:v>
                </c:pt>
                <c:pt idx="4588">
                  <c:v>0.34402510118388269</c:v>
                </c:pt>
                <c:pt idx="4589">
                  <c:v>0.3667413120595226</c:v>
                </c:pt>
                <c:pt idx="4590">
                  <c:v>0.38237198754789931</c:v>
                </c:pt>
                <c:pt idx="4591">
                  <c:v>0.4065559716105499</c:v>
                </c:pt>
                <c:pt idx="4592">
                  <c:v>0.42317532415749498</c:v>
                </c:pt>
                <c:pt idx="4593">
                  <c:v>0.39839570686235948</c:v>
                </c:pt>
                <c:pt idx="4594">
                  <c:v>0.42317532415749498</c:v>
                </c:pt>
                <c:pt idx="4595">
                  <c:v>0.4065559716105499</c:v>
                </c:pt>
                <c:pt idx="4596">
                  <c:v>0.3903345135789012</c:v>
                </c:pt>
                <c:pt idx="4597">
                  <c:v>0.37450772289428857</c:v>
                </c:pt>
                <c:pt idx="4598">
                  <c:v>0.3903345135789012</c:v>
                </c:pt>
                <c:pt idx="4599">
                  <c:v>0.38237198754789931</c:v>
                </c:pt>
                <c:pt idx="4600">
                  <c:v>0.35907234578045011</c:v>
                </c:pt>
                <c:pt idx="4601">
                  <c:v>0.35150041306774582</c:v>
                </c:pt>
                <c:pt idx="4602">
                  <c:v>0.33664599562063069</c:v>
                </c:pt>
                <c:pt idx="4603">
                  <c:v>0.32936268007606972</c:v>
                </c:pt>
                <c:pt idx="4604">
                  <c:v>0.32217473643110028</c:v>
                </c:pt>
                <c:pt idx="4605">
                  <c:v>0.32217473643110028</c:v>
                </c:pt>
                <c:pt idx="4606">
                  <c:v>0.31508174472543798</c:v>
                </c:pt>
                <c:pt idx="4607">
                  <c:v>0.31508174472543798</c:v>
                </c:pt>
                <c:pt idx="4608">
                  <c:v>0.32217473643110028</c:v>
                </c:pt>
                <c:pt idx="4609">
                  <c:v>0.32217473643110028</c:v>
                </c:pt>
                <c:pt idx="4610">
                  <c:v>0.32217473643110028</c:v>
                </c:pt>
                <c:pt idx="4611">
                  <c:v>0.32217473643110028</c:v>
                </c:pt>
                <c:pt idx="4612">
                  <c:v>0.29436825350445661</c:v>
                </c:pt>
                <c:pt idx="4613">
                  <c:v>0.29436825350445661</c:v>
                </c:pt>
                <c:pt idx="4614">
                  <c:v>0.30117892793717721</c:v>
                </c:pt>
                <c:pt idx="4615">
                  <c:v>0.30808328313307187</c:v>
                </c:pt>
                <c:pt idx="4616">
                  <c:v>0.30117892793717721</c:v>
                </c:pt>
                <c:pt idx="4617">
                  <c:v>0.29436825350445661</c:v>
                </c:pt>
                <c:pt idx="4618">
                  <c:v>0.29436825350445661</c:v>
                </c:pt>
                <c:pt idx="4619">
                  <c:v>0.28102623465492887</c:v>
                </c:pt>
                <c:pt idx="4620">
                  <c:v>0.2680537821761817</c:v>
                </c:pt>
                <c:pt idx="4621">
                  <c:v>0.24928042577822079</c:v>
                </c:pt>
                <c:pt idx="4622">
                  <c:v>0.24320363572685999</c:v>
                </c:pt>
                <c:pt idx="4623">
                  <c:v>0.2313188871259558</c:v>
                </c:pt>
                <c:pt idx="4624">
                  <c:v>0.21415711392472159</c:v>
                </c:pt>
                <c:pt idx="4625">
                  <c:v>0.21415711392472159</c:v>
                </c:pt>
                <c:pt idx="4626">
                  <c:v>0.20315421094061981</c:v>
                </c:pt>
                <c:pt idx="4627">
                  <c:v>0.20315421094061981</c:v>
                </c:pt>
                <c:pt idx="4628">
                  <c:v>0.20315421094061981</c:v>
                </c:pt>
                <c:pt idx="4629">
                  <c:v>0.20315421094061981</c:v>
                </c:pt>
                <c:pt idx="4630">
                  <c:v>0.20315421094061981</c:v>
                </c:pt>
                <c:pt idx="4631">
                  <c:v>0.21415711392472159</c:v>
                </c:pt>
                <c:pt idx="4632">
                  <c:v>0.2313188871259558</c:v>
                </c:pt>
                <c:pt idx="4633">
                  <c:v>0.23721660495876909</c:v>
                </c:pt>
                <c:pt idx="4634">
                  <c:v>0.24320363572685999</c:v>
                </c:pt>
                <c:pt idx="4635">
                  <c:v>0.25544741925219888</c:v>
                </c:pt>
                <c:pt idx="4636">
                  <c:v>0.25544741925219888</c:v>
                </c:pt>
                <c:pt idx="4637">
                  <c:v>0.26170505811196287</c:v>
                </c:pt>
                <c:pt idx="4638">
                  <c:v>0.4664854396856577</c:v>
                </c:pt>
                <c:pt idx="4639">
                  <c:v>0.68806127898072333</c:v>
                </c:pt>
                <c:pt idx="4640">
                  <c:v>1.246531232819855</c:v>
                </c:pt>
                <c:pt idx="4641">
                  <c:v>1.6499353500442111</c:v>
                </c:pt>
                <c:pt idx="4642">
                  <c:v>1.950304001644233</c:v>
                </c:pt>
                <c:pt idx="4643">
                  <c:v>1.9714064481322049</c:v>
                </c:pt>
                <c:pt idx="4644">
                  <c:v>1.992645303085083</c:v>
                </c:pt>
                <c:pt idx="4645">
                  <c:v>1.9085071602726571</c:v>
                </c:pt>
                <c:pt idx="4646">
                  <c:v>1.766471760524825</c:v>
                </c:pt>
                <c:pt idx="4647">
                  <c:v>1.6499353500442111</c:v>
                </c:pt>
                <c:pt idx="4648">
                  <c:v>1.4662062580747091</c:v>
                </c:pt>
                <c:pt idx="4649">
                  <c:v>1.345263758733773</c:v>
                </c:pt>
                <c:pt idx="4650">
                  <c:v>1.262673640147844</c:v>
                </c:pt>
                <c:pt idx="4651">
                  <c:v>1.137001172427482</c:v>
                </c:pt>
                <c:pt idx="4652">
                  <c:v>1.047887833779958</c:v>
                </c:pt>
                <c:pt idx="4653">
                  <c:v>0.93578930659463289</c:v>
                </c:pt>
                <c:pt idx="4654">
                  <c:v>0.88257137685566767</c:v>
                </c:pt>
                <c:pt idx="4655">
                  <c:v>0.81865982130783976</c:v>
                </c:pt>
                <c:pt idx="4656">
                  <c:v>0.76959222277017059</c:v>
                </c:pt>
                <c:pt idx="4657">
                  <c:v>0.72233285019741711</c:v>
                </c:pt>
                <c:pt idx="4658">
                  <c:v>0.67685892784162982</c:v>
                </c:pt>
                <c:pt idx="4659">
                  <c:v>0.64391132106897997</c:v>
                </c:pt>
                <c:pt idx="4660">
                  <c:v>0.61194521428205462</c:v>
                </c:pt>
                <c:pt idx="4661">
                  <c:v>0.58095066260680628</c:v>
                </c:pt>
                <c:pt idx="4662">
                  <c:v>0.55091761830748565</c:v>
                </c:pt>
                <c:pt idx="4663">
                  <c:v>0.45762049225873808</c:v>
                </c:pt>
                <c:pt idx="4664">
                  <c:v>0.44885740087702902</c:v>
                </c:pt>
                <c:pt idx="4665">
                  <c:v>0.42317532415749498</c:v>
                </c:pt>
                <c:pt idx="4666">
                  <c:v>0.41481571039322868</c:v>
                </c:pt>
                <c:pt idx="4667">
                  <c:v>0.37450772289428857</c:v>
                </c:pt>
                <c:pt idx="4668">
                  <c:v>0.38237198754789931</c:v>
                </c:pt>
                <c:pt idx="4669">
                  <c:v>0.35907234578045011</c:v>
                </c:pt>
                <c:pt idx="4670">
                  <c:v>0.32936268007606972</c:v>
                </c:pt>
                <c:pt idx="4671">
                  <c:v>0.31508174472543798</c:v>
                </c:pt>
                <c:pt idx="4672">
                  <c:v>0.28765083225889831</c:v>
                </c:pt>
                <c:pt idx="4673">
                  <c:v>0.2680537821761817</c:v>
                </c:pt>
                <c:pt idx="4674">
                  <c:v>0.28102623465492887</c:v>
                </c:pt>
                <c:pt idx="4675">
                  <c:v>0.28765083225889831</c:v>
                </c:pt>
                <c:pt idx="4676">
                  <c:v>0.29436825350445661</c:v>
                </c:pt>
                <c:pt idx="4677">
                  <c:v>0.30117892793717721</c:v>
                </c:pt>
                <c:pt idx="4678">
                  <c:v>0.30808328313307187</c:v>
                </c:pt>
                <c:pt idx="4679">
                  <c:v>0.30808328313307187</c:v>
                </c:pt>
                <c:pt idx="4680">
                  <c:v>0.35907234578045011</c:v>
                </c:pt>
                <c:pt idx="4681">
                  <c:v>0.35150041306774582</c:v>
                </c:pt>
                <c:pt idx="4682">
                  <c:v>0.35907234578045011</c:v>
                </c:pt>
                <c:pt idx="4683">
                  <c:v>0.35907234578045011</c:v>
                </c:pt>
                <c:pt idx="4684">
                  <c:v>0.35907234578045011</c:v>
                </c:pt>
                <c:pt idx="4685">
                  <c:v>0.35907234578045011</c:v>
                </c:pt>
                <c:pt idx="4686">
                  <c:v>0.35150041306774582</c:v>
                </c:pt>
                <c:pt idx="4687">
                  <c:v>0.35150041306774582</c:v>
                </c:pt>
                <c:pt idx="4688">
                  <c:v>0.35150041306774582</c:v>
                </c:pt>
                <c:pt idx="4689">
                  <c:v>0.35150041306774582</c:v>
                </c:pt>
                <c:pt idx="4690">
                  <c:v>0.33664599562063069</c:v>
                </c:pt>
                <c:pt idx="4691">
                  <c:v>0.32217473643110028</c:v>
                </c:pt>
                <c:pt idx="4692">
                  <c:v>0.30117892793717721</c:v>
                </c:pt>
                <c:pt idx="4693">
                  <c:v>0.29436825350445661</c:v>
                </c:pt>
                <c:pt idx="4694">
                  <c:v>0.2744940291499417</c:v>
                </c:pt>
                <c:pt idx="4695">
                  <c:v>0.26170505811196287</c:v>
                </c:pt>
                <c:pt idx="4696">
                  <c:v>0.25544741925219888</c:v>
                </c:pt>
                <c:pt idx="4697">
                  <c:v>0.24928042577822079</c:v>
                </c:pt>
                <c:pt idx="4698">
                  <c:v>0.24320363572685999</c:v>
                </c:pt>
                <c:pt idx="4699">
                  <c:v>0.24320363572685999</c:v>
                </c:pt>
                <c:pt idx="4700">
                  <c:v>0.24320363572685999</c:v>
                </c:pt>
                <c:pt idx="4701">
                  <c:v>0.24928042577822079</c:v>
                </c:pt>
                <c:pt idx="4702">
                  <c:v>0.24928042577822079</c:v>
                </c:pt>
                <c:pt idx="4703">
                  <c:v>0.24928042577822079</c:v>
                </c:pt>
                <c:pt idx="4704">
                  <c:v>0.25544741925219888</c:v>
                </c:pt>
                <c:pt idx="4705">
                  <c:v>0.25544741925219888</c:v>
                </c:pt>
                <c:pt idx="4706">
                  <c:v>0.24320363572685999</c:v>
                </c:pt>
                <c:pt idx="4707">
                  <c:v>0.24928042577822079</c:v>
                </c:pt>
                <c:pt idx="4708">
                  <c:v>0.24928042577822079</c:v>
                </c:pt>
                <c:pt idx="4709">
                  <c:v>0.24928042577822079</c:v>
                </c:pt>
                <c:pt idx="4710">
                  <c:v>0.24320363572685999</c:v>
                </c:pt>
                <c:pt idx="4711">
                  <c:v>0.24928042577822079</c:v>
                </c:pt>
                <c:pt idx="4712">
                  <c:v>0.25544741925219888</c:v>
                </c:pt>
                <c:pt idx="4713">
                  <c:v>0.23721660495876909</c:v>
                </c:pt>
                <c:pt idx="4714">
                  <c:v>0.2255100336385007</c:v>
                </c:pt>
                <c:pt idx="4715">
                  <c:v>0.21415711392472159</c:v>
                </c:pt>
                <c:pt idx="4716">
                  <c:v>0.2086121389973831</c:v>
                </c:pt>
                <c:pt idx="4717">
                  <c:v>0.1924976516606543</c:v>
                </c:pt>
                <c:pt idx="4718">
                  <c:v>0.1872980923573343</c:v>
                </c:pt>
                <c:pt idx="4719">
                  <c:v>0.1821837236835025</c:v>
                </c:pt>
                <c:pt idx="4720">
                  <c:v>0.17220867393777781</c:v>
                </c:pt>
                <c:pt idx="4721">
                  <c:v>0.16734704411139251</c:v>
                </c:pt>
                <c:pt idx="4722">
                  <c:v>0.16734704411139251</c:v>
                </c:pt>
                <c:pt idx="4723">
                  <c:v>0.16734704411139251</c:v>
                </c:pt>
                <c:pt idx="4724">
                  <c:v>0.16734704411139251</c:v>
                </c:pt>
                <c:pt idx="4725">
                  <c:v>0.17220867393777781</c:v>
                </c:pt>
                <c:pt idx="4726">
                  <c:v>0.1821837236835025</c:v>
                </c:pt>
                <c:pt idx="4727">
                  <c:v>0.1821837236835025</c:v>
                </c:pt>
                <c:pt idx="4728">
                  <c:v>0.1924976516606543</c:v>
                </c:pt>
                <c:pt idx="4729">
                  <c:v>0.19778286942500611</c:v>
                </c:pt>
                <c:pt idx="4730">
                  <c:v>0.2086121389973831</c:v>
                </c:pt>
                <c:pt idx="4731">
                  <c:v>0.21415711392472159</c:v>
                </c:pt>
                <c:pt idx="4732">
                  <c:v>0.21978959363043149</c:v>
                </c:pt>
                <c:pt idx="4733">
                  <c:v>0.2255100336385007</c:v>
                </c:pt>
                <c:pt idx="4734">
                  <c:v>0.23721660495876909</c:v>
                </c:pt>
                <c:pt idx="4735">
                  <c:v>0.2313188871259558</c:v>
                </c:pt>
                <c:pt idx="4736">
                  <c:v>0.2313188871259558</c:v>
                </c:pt>
                <c:pt idx="4737">
                  <c:v>0.23721660495876909</c:v>
                </c:pt>
                <c:pt idx="4738">
                  <c:v>0.23721660495876909</c:v>
                </c:pt>
                <c:pt idx="4739">
                  <c:v>0.24320363572685999</c:v>
                </c:pt>
                <c:pt idx="4740">
                  <c:v>0.21978959363043149</c:v>
                </c:pt>
                <c:pt idx="4741">
                  <c:v>0.2313188871259558</c:v>
                </c:pt>
                <c:pt idx="4742">
                  <c:v>0.2313188871259558</c:v>
                </c:pt>
                <c:pt idx="4743">
                  <c:v>0.21978959363043149</c:v>
                </c:pt>
                <c:pt idx="4744">
                  <c:v>0.1872980923573343</c:v>
                </c:pt>
                <c:pt idx="4745">
                  <c:v>0.16734704411139251</c:v>
                </c:pt>
                <c:pt idx="4746">
                  <c:v>0.16256870731524151</c:v>
                </c:pt>
                <c:pt idx="4747">
                  <c:v>0.16256870731524151</c:v>
                </c:pt>
                <c:pt idx="4748">
                  <c:v>0.16256870731524151</c:v>
                </c:pt>
                <c:pt idx="4749">
                  <c:v>0.16256870731524151</c:v>
                </c:pt>
                <c:pt idx="4750">
                  <c:v>0.16734704411139251</c:v>
                </c:pt>
                <c:pt idx="4751">
                  <c:v>0.17220867393777781</c:v>
                </c:pt>
                <c:pt idx="4752">
                  <c:v>0.17715407522420051</c:v>
                </c:pt>
                <c:pt idx="4753">
                  <c:v>0.1821837236835025</c:v>
                </c:pt>
                <c:pt idx="4754">
                  <c:v>0.19778286942500611</c:v>
                </c:pt>
                <c:pt idx="4755">
                  <c:v>0.2086121389973831</c:v>
                </c:pt>
                <c:pt idx="4756">
                  <c:v>0.21978959363043149</c:v>
                </c:pt>
                <c:pt idx="4757">
                  <c:v>0.21978959363043149</c:v>
                </c:pt>
                <c:pt idx="4758">
                  <c:v>0.21978959363043149</c:v>
                </c:pt>
                <c:pt idx="4759">
                  <c:v>0.2255100336385007</c:v>
                </c:pt>
                <c:pt idx="4760">
                  <c:v>0.2255100336385007</c:v>
                </c:pt>
                <c:pt idx="4761">
                  <c:v>0.2313188871259558</c:v>
                </c:pt>
                <c:pt idx="4762">
                  <c:v>0.2255100336385007</c:v>
                </c:pt>
                <c:pt idx="4763">
                  <c:v>0.20315421094061981</c:v>
                </c:pt>
                <c:pt idx="4764">
                  <c:v>0.1924976516606543</c:v>
                </c:pt>
                <c:pt idx="4765">
                  <c:v>0.1872980923573343</c:v>
                </c:pt>
                <c:pt idx="4766">
                  <c:v>0.17715407522420051</c:v>
                </c:pt>
                <c:pt idx="4767">
                  <c:v>0.17220867393777781</c:v>
                </c:pt>
                <c:pt idx="4768">
                  <c:v>0.16734704411139251</c:v>
                </c:pt>
                <c:pt idx="4769">
                  <c:v>0.1578731823554681</c:v>
                </c:pt>
                <c:pt idx="4770">
                  <c:v>0.1532599852256937</c:v>
                </c:pt>
                <c:pt idx="4771">
                  <c:v>0.16256870731524151</c:v>
                </c:pt>
                <c:pt idx="4772">
                  <c:v>0.1578731823554681</c:v>
                </c:pt>
                <c:pt idx="4773">
                  <c:v>0.16256870731524151</c:v>
                </c:pt>
                <c:pt idx="4774">
                  <c:v>0.16256870731524151</c:v>
                </c:pt>
                <c:pt idx="4775">
                  <c:v>0.16734704411139251</c:v>
                </c:pt>
                <c:pt idx="4776">
                  <c:v>0.17220867393777781</c:v>
                </c:pt>
                <c:pt idx="4777">
                  <c:v>0.17715407522420051</c:v>
                </c:pt>
                <c:pt idx="4778">
                  <c:v>0.1872980923573343</c:v>
                </c:pt>
                <c:pt idx="4779">
                  <c:v>0.1924976516606543</c:v>
                </c:pt>
                <c:pt idx="4780">
                  <c:v>0.20315421094061981</c:v>
                </c:pt>
                <c:pt idx="4781">
                  <c:v>0.20315421094061981</c:v>
                </c:pt>
                <c:pt idx="4782">
                  <c:v>0.2086121389973831</c:v>
                </c:pt>
                <c:pt idx="4783">
                  <c:v>0.2086121389973831</c:v>
                </c:pt>
                <c:pt idx="4784">
                  <c:v>0.2086121389973831</c:v>
                </c:pt>
                <c:pt idx="4785">
                  <c:v>0.20315421094061981</c:v>
                </c:pt>
                <c:pt idx="4786">
                  <c:v>0.19778286942500611</c:v>
                </c:pt>
                <c:pt idx="4787">
                  <c:v>0.1872980923573343</c:v>
                </c:pt>
                <c:pt idx="4788">
                  <c:v>0.2086121389973831</c:v>
                </c:pt>
                <c:pt idx="4789">
                  <c:v>0.3667413120595226</c:v>
                </c:pt>
                <c:pt idx="4790">
                  <c:v>0.4065559716105499</c:v>
                </c:pt>
                <c:pt idx="4791">
                  <c:v>0.43163521224725621</c:v>
                </c:pt>
                <c:pt idx="4792">
                  <c:v>0.4664854396856577</c:v>
                </c:pt>
                <c:pt idx="4793">
                  <c:v>0.43163521224725621</c:v>
                </c:pt>
                <c:pt idx="4794">
                  <c:v>0.39839570686235948</c:v>
                </c:pt>
                <c:pt idx="4795">
                  <c:v>0.38237198754789931</c:v>
                </c:pt>
                <c:pt idx="4796">
                  <c:v>0.3667413120595226</c:v>
                </c:pt>
                <c:pt idx="4797">
                  <c:v>0.35907234578045011</c:v>
                </c:pt>
                <c:pt idx="4798">
                  <c:v>0.34402510118388269</c:v>
                </c:pt>
                <c:pt idx="4799">
                  <c:v>0.33664599562063069</c:v>
                </c:pt>
                <c:pt idx="4800">
                  <c:v>0.32936268007606972</c:v>
                </c:pt>
                <c:pt idx="4801">
                  <c:v>0.3903345135789012</c:v>
                </c:pt>
                <c:pt idx="4802">
                  <c:v>0.3903345135789012</c:v>
                </c:pt>
                <c:pt idx="4803">
                  <c:v>0.38237198754789931</c:v>
                </c:pt>
                <c:pt idx="4804">
                  <c:v>0.37450772289428857</c:v>
                </c:pt>
                <c:pt idx="4805">
                  <c:v>0.3667413120595226</c:v>
                </c:pt>
                <c:pt idx="4806">
                  <c:v>0.35150041306774582</c:v>
                </c:pt>
                <c:pt idx="4807">
                  <c:v>0.35150041306774582</c:v>
                </c:pt>
                <c:pt idx="4808">
                  <c:v>0.34402510118388269</c:v>
                </c:pt>
                <c:pt idx="4809">
                  <c:v>0.32217473643110028</c:v>
                </c:pt>
                <c:pt idx="4810">
                  <c:v>0.31508174472543798</c:v>
                </c:pt>
                <c:pt idx="4811">
                  <c:v>0.30117892793717721</c:v>
                </c:pt>
                <c:pt idx="4812">
                  <c:v>0.2744940291499417</c:v>
                </c:pt>
                <c:pt idx="4813">
                  <c:v>0.25544741925219888</c:v>
                </c:pt>
                <c:pt idx="4814">
                  <c:v>0.23721660495876909</c:v>
                </c:pt>
                <c:pt idx="4815">
                  <c:v>0.2255100336385007</c:v>
                </c:pt>
                <c:pt idx="4816">
                  <c:v>0.21415711392472159</c:v>
                </c:pt>
                <c:pt idx="4817">
                  <c:v>0.21415711392472159</c:v>
                </c:pt>
                <c:pt idx="4818">
                  <c:v>0.21978959363043149</c:v>
                </c:pt>
                <c:pt idx="4819">
                  <c:v>0.21415711392472159</c:v>
                </c:pt>
                <c:pt idx="4820">
                  <c:v>0.21415711392472159</c:v>
                </c:pt>
                <c:pt idx="4821">
                  <c:v>0.2086121389973831</c:v>
                </c:pt>
                <c:pt idx="4822">
                  <c:v>0.21415711392472159</c:v>
                </c:pt>
                <c:pt idx="4823">
                  <c:v>0.21415711392472159</c:v>
                </c:pt>
                <c:pt idx="4824">
                  <c:v>0.21978959363043149</c:v>
                </c:pt>
                <c:pt idx="4825">
                  <c:v>0.2255100336385007</c:v>
                </c:pt>
                <c:pt idx="4826">
                  <c:v>0.23721660495876909</c:v>
                </c:pt>
                <c:pt idx="4827">
                  <c:v>0.23721660495876909</c:v>
                </c:pt>
                <c:pt idx="4828">
                  <c:v>0.24320363572685999</c:v>
                </c:pt>
                <c:pt idx="4829">
                  <c:v>0.24320363572685999</c:v>
                </c:pt>
                <c:pt idx="4830">
                  <c:v>0.24320363572685999</c:v>
                </c:pt>
                <c:pt idx="4831">
                  <c:v>0.24320363572685999</c:v>
                </c:pt>
                <c:pt idx="4832">
                  <c:v>0.26170505811196287</c:v>
                </c:pt>
                <c:pt idx="4833">
                  <c:v>0.25544741925219888</c:v>
                </c:pt>
                <c:pt idx="4834">
                  <c:v>0.24320363572685999</c:v>
                </c:pt>
                <c:pt idx="4835">
                  <c:v>0.24928042577822079</c:v>
                </c:pt>
                <c:pt idx="4836">
                  <c:v>0.23721660495876909</c:v>
                </c:pt>
                <c:pt idx="4837">
                  <c:v>0.21978959363043149</c:v>
                </c:pt>
                <c:pt idx="4838">
                  <c:v>0.2086121389973831</c:v>
                </c:pt>
                <c:pt idx="4839">
                  <c:v>0.20315421094061981</c:v>
                </c:pt>
                <c:pt idx="4840">
                  <c:v>0.1924976516606543</c:v>
                </c:pt>
                <c:pt idx="4841">
                  <c:v>0.19778286942500611</c:v>
                </c:pt>
                <c:pt idx="4842">
                  <c:v>0.1924976516606543</c:v>
                </c:pt>
                <c:pt idx="4843">
                  <c:v>0.1924976516606543</c:v>
                </c:pt>
                <c:pt idx="4844">
                  <c:v>0.1924976516606543</c:v>
                </c:pt>
                <c:pt idx="4845">
                  <c:v>0.1924976516606543</c:v>
                </c:pt>
                <c:pt idx="4846">
                  <c:v>0.1924976516606543</c:v>
                </c:pt>
                <c:pt idx="4847">
                  <c:v>0.19778286942500611</c:v>
                </c:pt>
                <c:pt idx="4848">
                  <c:v>0.19778286942500611</c:v>
                </c:pt>
                <c:pt idx="4849">
                  <c:v>0.2255100336385007</c:v>
                </c:pt>
                <c:pt idx="4850">
                  <c:v>0.2255100336385007</c:v>
                </c:pt>
                <c:pt idx="4851">
                  <c:v>0.2313188871259558</c:v>
                </c:pt>
                <c:pt idx="4852">
                  <c:v>0.2313188871259558</c:v>
                </c:pt>
                <c:pt idx="4853">
                  <c:v>0.23721660495876909</c:v>
                </c:pt>
                <c:pt idx="4854">
                  <c:v>0.2313188871259558</c:v>
                </c:pt>
                <c:pt idx="4855">
                  <c:v>0.23721660495876909</c:v>
                </c:pt>
                <c:pt idx="4856">
                  <c:v>0.2313188871259558</c:v>
                </c:pt>
                <c:pt idx="4857">
                  <c:v>0.2255100336385007</c:v>
                </c:pt>
                <c:pt idx="4858">
                  <c:v>0.21978959363043149</c:v>
                </c:pt>
                <c:pt idx="4859">
                  <c:v>0.21415711392472159</c:v>
                </c:pt>
                <c:pt idx="4860">
                  <c:v>0.1924976516606543</c:v>
                </c:pt>
                <c:pt idx="4861">
                  <c:v>0.1821837236835025</c:v>
                </c:pt>
                <c:pt idx="4862">
                  <c:v>0.17220867393777781</c:v>
                </c:pt>
                <c:pt idx="4863">
                  <c:v>0.1821837236835025</c:v>
                </c:pt>
                <c:pt idx="4864">
                  <c:v>0.17220867393777781</c:v>
                </c:pt>
                <c:pt idx="4865">
                  <c:v>0.16256870731524151</c:v>
                </c:pt>
                <c:pt idx="4866">
                  <c:v>0.16256870731524151</c:v>
                </c:pt>
                <c:pt idx="4867">
                  <c:v>0.16256870731524151</c:v>
                </c:pt>
                <c:pt idx="4868">
                  <c:v>0.16256870731524151</c:v>
                </c:pt>
                <c:pt idx="4869">
                  <c:v>0.16734704411139251</c:v>
                </c:pt>
                <c:pt idx="4870">
                  <c:v>0.17220867393777781</c:v>
                </c:pt>
                <c:pt idx="4871">
                  <c:v>0.17220867393777781</c:v>
                </c:pt>
                <c:pt idx="4872">
                  <c:v>0.17715407522420051</c:v>
                </c:pt>
                <c:pt idx="4873">
                  <c:v>0.1821837236835025</c:v>
                </c:pt>
                <c:pt idx="4874">
                  <c:v>0.1924976516606543</c:v>
                </c:pt>
                <c:pt idx="4875">
                  <c:v>0.19778286942500611</c:v>
                </c:pt>
                <c:pt idx="4876">
                  <c:v>0.20315421094061981</c:v>
                </c:pt>
                <c:pt idx="4877">
                  <c:v>0.2086121389973831</c:v>
                </c:pt>
                <c:pt idx="4878">
                  <c:v>0.20315421094061981</c:v>
                </c:pt>
                <c:pt idx="4879">
                  <c:v>0.2086121389973831</c:v>
                </c:pt>
                <c:pt idx="4880">
                  <c:v>0.20315421094061981</c:v>
                </c:pt>
                <c:pt idx="4881">
                  <c:v>0.20315421094061981</c:v>
                </c:pt>
                <c:pt idx="4882">
                  <c:v>0.20315421094061981</c:v>
                </c:pt>
                <c:pt idx="4883">
                  <c:v>0.1924976516606543</c:v>
                </c:pt>
                <c:pt idx="4884">
                  <c:v>0.1872980923573343</c:v>
                </c:pt>
                <c:pt idx="4885">
                  <c:v>0.17220867393777781</c:v>
                </c:pt>
                <c:pt idx="4886">
                  <c:v>0.16256870731524151</c:v>
                </c:pt>
                <c:pt idx="4887">
                  <c:v>0.1532599852256937</c:v>
                </c:pt>
                <c:pt idx="4888">
                  <c:v>0.1487286290571152</c:v>
                </c:pt>
                <c:pt idx="4889">
                  <c:v>0.14427862406711031</c:v>
                </c:pt>
                <c:pt idx="4890">
                  <c:v>0.1399094775062851</c:v>
                </c:pt>
                <c:pt idx="4891">
                  <c:v>0.1399094775062851</c:v>
                </c:pt>
                <c:pt idx="4892">
                  <c:v>0.1399094775062851</c:v>
                </c:pt>
                <c:pt idx="4893">
                  <c:v>0.14427862406711031</c:v>
                </c:pt>
                <c:pt idx="4894">
                  <c:v>0.1487286290571152</c:v>
                </c:pt>
                <c:pt idx="4895">
                  <c:v>0.1532599852256937</c:v>
                </c:pt>
                <c:pt idx="4896">
                  <c:v>0.1578731823554681</c:v>
                </c:pt>
                <c:pt idx="4897">
                  <c:v>0.16256870731524151</c:v>
                </c:pt>
                <c:pt idx="4898">
                  <c:v>0.16734704411139251</c:v>
                </c:pt>
                <c:pt idx="4899">
                  <c:v>0.17220867393777781</c:v>
                </c:pt>
                <c:pt idx="4900">
                  <c:v>0.17715407522420051</c:v>
                </c:pt>
                <c:pt idx="4901">
                  <c:v>0.1821837236835025</c:v>
                </c:pt>
                <c:pt idx="4902">
                  <c:v>0.1872980923573343</c:v>
                </c:pt>
                <c:pt idx="4903">
                  <c:v>0.1872980923573343</c:v>
                </c:pt>
                <c:pt idx="4904">
                  <c:v>0.1924976516606543</c:v>
                </c:pt>
                <c:pt idx="4905">
                  <c:v>0.1872980923573343</c:v>
                </c:pt>
                <c:pt idx="4906">
                  <c:v>0.1872980923573343</c:v>
                </c:pt>
                <c:pt idx="4907">
                  <c:v>0.1821837236835025</c:v>
                </c:pt>
                <c:pt idx="4908">
                  <c:v>0.17220867393777781</c:v>
                </c:pt>
                <c:pt idx="4909">
                  <c:v>0.16256870731524151</c:v>
                </c:pt>
                <c:pt idx="4910">
                  <c:v>0.1532599852256937</c:v>
                </c:pt>
                <c:pt idx="4911">
                  <c:v>0.1487286290571152</c:v>
                </c:pt>
                <c:pt idx="4912">
                  <c:v>0.1399094775062851</c:v>
                </c:pt>
                <c:pt idx="4913">
                  <c:v>0.13141177351159289</c:v>
                </c:pt>
                <c:pt idx="4914">
                  <c:v>0.13562069360389861</c:v>
                </c:pt>
                <c:pt idx="4915">
                  <c:v>0.1399094775062851</c:v>
                </c:pt>
                <c:pt idx="4916">
                  <c:v>0.13562069360389861</c:v>
                </c:pt>
                <c:pt idx="4917">
                  <c:v>0.16734704411139251</c:v>
                </c:pt>
                <c:pt idx="4918">
                  <c:v>0.17220867393777781</c:v>
                </c:pt>
                <c:pt idx="4919">
                  <c:v>0.17220867393777781</c:v>
                </c:pt>
                <c:pt idx="4920">
                  <c:v>0.1821837236835025</c:v>
                </c:pt>
                <c:pt idx="4921">
                  <c:v>0.17715407522420051</c:v>
                </c:pt>
                <c:pt idx="4922">
                  <c:v>0.1821837236835025</c:v>
                </c:pt>
                <c:pt idx="4923">
                  <c:v>0.1872980923573343</c:v>
                </c:pt>
                <c:pt idx="4924">
                  <c:v>0.19778286942500611</c:v>
                </c:pt>
                <c:pt idx="4925">
                  <c:v>0.19778286942500611</c:v>
                </c:pt>
                <c:pt idx="4926">
                  <c:v>0.20315421094061981</c:v>
                </c:pt>
                <c:pt idx="4927">
                  <c:v>0.2313188871259558</c:v>
                </c:pt>
                <c:pt idx="4928">
                  <c:v>0.21978959363043149</c:v>
                </c:pt>
                <c:pt idx="4929">
                  <c:v>0.21978959363043149</c:v>
                </c:pt>
                <c:pt idx="4930">
                  <c:v>0.21978959363043149</c:v>
                </c:pt>
                <c:pt idx="4931">
                  <c:v>0.19778286942500611</c:v>
                </c:pt>
                <c:pt idx="4932">
                  <c:v>0.1872980923573343</c:v>
                </c:pt>
                <c:pt idx="4933">
                  <c:v>0.17220867393777781</c:v>
                </c:pt>
                <c:pt idx="4934">
                  <c:v>0.16256870731524151</c:v>
                </c:pt>
                <c:pt idx="4935">
                  <c:v>0.17220867393777781</c:v>
                </c:pt>
                <c:pt idx="4936">
                  <c:v>0.14427862406711031</c:v>
                </c:pt>
                <c:pt idx="4937">
                  <c:v>0.1399094775062851</c:v>
                </c:pt>
                <c:pt idx="4938">
                  <c:v>0.1487286290571152</c:v>
                </c:pt>
                <c:pt idx="4939">
                  <c:v>0.13562069360389861</c:v>
                </c:pt>
                <c:pt idx="4940">
                  <c:v>0.1399094775062851</c:v>
                </c:pt>
                <c:pt idx="4941">
                  <c:v>0.14427862406711031</c:v>
                </c:pt>
                <c:pt idx="4942">
                  <c:v>0.14427862406711031</c:v>
                </c:pt>
                <c:pt idx="4943">
                  <c:v>0.1532599852256937</c:v>
                </c:pt>
                <c:pt idx="4944">
                  <c:v>0.1532599852256937</c:v>
                </c:pt>
                <c:pt idx="4945">
                  <c:v>0.16256870731524151</c:v>
                </c:pt>
                <c:pt idx="4946">
                  <c:v>0.16256870731524151</c:v>
                </c:pt>
                <c:pt idx="4947">
                  <c:v>0.1821837236835025</c:v>
                </c:pt>
                <c:pt idx="4948">
                  <c:v>0.1872980923573343</c:v>
                </c:pt>
                <c:pt idx="4949">
                  <c:v>0.1872980923573343</c:v>
                </c:pt>
                <c:pt idx="4950">
                  <c:v>0.1872980923573343</c:v>
                </c:pt>
                <c:pt idx="4951">
                  <c:v>0.1821837236835025</c:v>
                </c:pt>
                <c:pt idx="4952">
                  <c:v>0.1924976516606543</c:v>
                </c:pt>
                <c:pt idx="4953">
                  <c:v>0.1872980923573343</c:v>
                </c:pt>
                <c:pt idx="4954">
                  <c:v>0.1872980923573343</c:v>
                </c:pt>
                <c:pt idx="4955">
                  <c:v>0.1924976516606543</c:v>
                </c:pt>
                <c:pt idx="4956">
                  <c:v>0.17220867393777781</c:v>
                </c:pt>
                <c:pt idx="4957">
                  <c:v>0.17715407522420051</c:v>
                </c:pt>
                <c:pt idx="4958">
                  <c:v>0.16734704411139251</c:v>
                </c:pt>
                <c:pt idx="4959">
                  <c:v>0.17220867393777781</c:v>
                </c:pt>
                <c:pt idx="4960">
                  <c:v>0.17715407522420051</c:v>
                </c:pt>
                <c:pt idx="4961">
                  <c:v>0.2680537821761817</c:v>
                </c:pt>
                <c:pt idx="4962">
                  <c:v>0.33664599562063069</c:v>
                </c:pt>
                <c:pt idx="4963">
                  <c:v>0.4065559716105499</c:v>
                </c:pt>
                <c:pt idx="4964">
                  <c:v>0.5123516717944484</c:v>
                </c:pt>
                <c:pt idx="4965">
                  <c:v>0.5123516717944484</c:v>
                </c:pt>
                <c:pt idx="4966">
                  <c:v>0.48452246760807322</c:v>
                </c:pt>
                <c:pt idx="4967">
                  <c:v>0.47545263476456168</c:v>
                </c:pt>
                <c:pt idx="4968">
                  <c:v>0.44885740087702902</c:v>
                </c:pt>
                <c:pt idx="4969">
                  <c:v>0.47545263476456168</c:v>
                </c:pt>
                <c:pt idx="4970">
                  <c:v>0.48452246760807322</c:v>
                </c:pt>
                <c:pt idx="4971">
                  <c:v>0.4936953268516388</c:v>
                </c:pt>
                <c:pt idx="4972">
                  <c:v>0.5123516717944484</c:v>
                </c:pt>
                <c:pt idx="4973">
                  <c:v>0.53142474975818577</c:v>
                </c:pt>
                <c:pt idx="4974">
                  <c:v>0.53142474975818577</c:v>
                </c:pt>
                <c:pt idx="4975">
                  <c:v>0.54111851998115623</c:v>
                </c:pt>
                <c:pt idx="4976">
                  <c:v>0.54111851998115623</c:v>
                </c:pt>
                <c:pt idx="4977">
                  <c:v>0.52183592752704444</c:v>
                </c:pt>
                <c:pt idx="4978">
                  <c:v>0.50297159967018223</c:v>
                </c:pt>
                <c:pt idx="4979">
                  <c:v>0.48452246760807322</c:v>
                </c:pt>
                <c:pt idx="4980">
                  <c:v>0.44885740087702902</c:v>
                </c:pt>
                <c:pt idx="4981">
                  <c:v>0.43163521224725621</c:v>
                </c:pt>
                <c:pt idx="4982">
                  <c:v>0.39839570686235948</c:v>
                </c:pt>
                <c:pt idx="4983">
                  <c:v>0.38237198754789931</c:v>
                </c:pt>
                <c:pt idx="4984">
                  <c:v>0.35907234578045011</c:v>
                </c:pt>
                <c:pt idx="4985">
                  <c:v>0.34402510118388269</c:v>
                </c:pt>
                <c:pt idx="4986">
                  <c:v>0.32936268007606972</c:v>
                </c:pt>
                <c:pt idx="4987">
                  <c:v>0.31508174472543798</c:v>
                </c:pt>
                <c:pt idx="4988">
                  <c:v>0.30808328313307187</c:v>
                </c:pt>
                <c:pt idx="4989">
                  <c:v>0.30117892793717721</c:v>
                </c:pt>
                <c:pt idx="4990">
                  <c:v>0.29436825350445661</c:v>
                </c:pt>
                <c:pt idx="4991">
                  <c:v>0.29436825350445661</c:v>
                </c:pt>
                <c:pt idx="4992">
                  <c:v>0.29436825350445661</c:v>
                </c:pt>
                <c:pt idx="4993">
                  <c:v>0.28765083225889831</c:v>
                </c:pt>
                <c:pt idx="4994">
                  <c:v>0.29436825350445661</c:v>
                </c:pt>
                <c:pt idx="4995">
                  <c:v>0.28765083225889831</c:v>
                </c:pt>
                <c:pt idx="4996">
                  <c:v>0.28765083225889831</c:v>
                </c:pt>
                <c:pt idx="4997">
                  <c:v>0.30117892793717721</c:v>
                </c:pt>
                <c:pt idx="4998">
                  <c:v>0.28102623465492887</c:v>
                </c:pt>
                <c:pt idx="4999">
                  <c:v>0.29436825350445661</c:v>
                </c:pt>
                <c:pt idx="5000">
                  <c:v>0.28765083225889831</c:v>
                </c:pt>
                <c:pt idx="5001">
                  <c:v>0.28102623465492887</c:v>
                </c:pt>
                <c:pt idx="5002">
                  <c:v>0.28102623465492887</c:v>
                </c:pt>
                <c:pt idx="5003">
                  <c:v>0.28102623465492887</c:v>
                </c:pt>
                <c:pt idx="5004">
                  <c:v>0.2680537821761817</c:v>
                </c:pt>
                <c:pt idx="5005">
                  <c:v>0.26170505811196287</c:v>
                </c:pt>
                <c:pt idx="5006">
                  <c:v>0.24320363572685999</c:v>
                </c:pt>
                <c:pt idx="5007">
                  <c:v>0.2680537821761817</c:v>
                </c:pt>
                <c:pt idx="5008">
                  <c:v>0.25544741925219888</c:v>
                </c:pt>
                <c:pt idx="5009">
                  <c:v>0.25544741925219888</c:v>
                </c:pt>
                <c:pt idx="5010">
                  <c:v>0.24928042577822079</c:v>
                </c:pt>
                <c:pt idx="5011">
                  <c:v>0.25544741925219888</c:v>
                </c:pt>
                <c:pt idx="5012">
                  <c:v>0.26170505811196287</c:v>
                </c:pt>
                <c:pt idx="5013">
                  <c:v>0.26170505811196287</c:v>
                </c:pt>
                <c:pt idx="5014">
                  <c:v>0.26170505811196287</c:v>
                </c:pt>
                <c:pt idx="5015">
                  <c:v>0.26170505811196287</c:v>
                </c:pt>
                <c:pt idx="5016">
                  <c:v>0.26170505811196287</c:v>
                </c:pt>
                <c:pt idx="5017">
                  <c:v>0.26170505811196287</c:v>
                </c:pt>
                <c:pt idx="5018">
                  <c:v>0.2680537821761817</c:v>
                </c:pt>
                <c:pt idx="5019">
                  <c:v>0.2680537821761817</c:v>
                </c:pt>
                <c:pt idx="5020">
                  <c:v>0.2680537821761817</c:v>
                </c:pt>
                <c:pt idx="5021">
                  <c:v>0.2744940291499417</c:v>
                </c:pt>
                <c:pt idx="5022">
                  <c:v>0.2680537821761817</c:v>
                </c:pt>
                <c:pt idx="5023">
                  <c:v>0.2680537821761817</c:v>
                </c:pt>
                <c:pt idx="5024">
                  <c:v>0.26170505811196287</c:v>
                </c:pt>
                <c:pt idx="5025">
                  <c:v>0.25544741925219888</c:v>
                </c:pt>
                <c:pt idx="5026">
                  <c:v>0.24928042577822079</c:v>
                </c:pt>
                <c:pt idx="5027">
                  <c:v>0.24320363572685999</c:v>
                </c:pt>
                <c:pt idx="5028">
                  <c:v>0.2255100336385007</c:v>
                </c:pt>
                <c:pt idx="5029">
                  <c:v>0.20315421094061981</c:v>
                </c:pt>
                <c:pt idx="5030">
                  <c:v>0.1924976516606543</c:v>
                </c:pt>
                <c:pt idx="5031">
                  <c:v>0.1872980923573343</c:v>
                </c:pt>
                <c:pt idx="5032">
                  <c:v>0.17715407522420051</c:v>
                </c:pt>
                <c:pt idx="5033">
                  <c:v>0.16734704411139251</c:v>
                </c:pt>
                <c:pt idx="5034">
                  <c:v>0.1532599852256937</c:v>
                </c:pt>
                <c:pt idx="5035">
                  <c:v>0.16256870731524151</c:v>
                </c:pt>
                <c:pt idx="5036">
                  <c:v>0.16256870731524151</c:v>
                </c:pt>
                <c:pt idx="5037">
                  <c:v>0.16256870731524151</c:v>
                </c:pt>
                <c:pt idx="5038">
                  <c:v>0.16734704411139251</c:v>
                </c:pt>
                <c:pt idx="5039">
                  <c:v>0.17715407522420051</c:v>
                </c:pt>
                <c:pt idx="5040">
                  <c:v>0.1821837236835025</c:v>
                </c:pt>
                <c:pt idx="5041">
                  <c:v>0.1872980923573343</c:v>
                </c:pt>
                <c:pt idx="5042">
                  <c:v>0.1924976516606543</c:v>
                </c:pt>
                <c:pt idx="5043">
                  <c:v>0.19778286942500611</c:v>
                </c:pt>
                <c:pt idx="5044">
                  <c:v>0.20315421094061981</c:v>
                </c:pt>
                <c:pt idx="5045">
                  <c:v>0.19778286942500611</c:v>
                </c:pt>
                <c:pt idx="5046">
                  <c:v>0.2086121389973831</c:v>
                </c:pt>
                <c:pt idx="5047">
                  <c:v>0.2086121389973831</c:v>
                </c:pt>
                <c:pt idx="5048">
                  <c:v>0.21415711392472159</c:v>
                </c:pt>
                <c:pt idx="5049">
                  <c:v>0.21978959363043149</c:v>
                </c:pt>
                <c:pt idx="5050">
                  <c:v>0.20315421094061981</c:v>
                </c:pt>
                <c:pt idx="5051">
                  <c:v>0.19778286942500611</c:v>
                </c:pt>
                <c:pt idx="5052">
                  <c:v>0.1872980923573343</c:v>
                </c:pt>
                <c:pt idx="5053">
                  <c:v>0.17220867393777781</c:v>
                </c:pt>
                <c:pt idx="5054">
                  <c:v>0.1578731823554681</c:v>
                </c:pt>
                <c:pt idx="5055">
                  <c:v>0.1487286290571152</c:v>
                </c:pt>
                <c:pt idx="5056">
                  <c:v>0.13562069360389861</c:v>
                </c:pt>
                <c:pt idx="5057">
                  <c:v>0.13141177351159289</c:v>
                </c:pt>
                <c:pt idx="5058">
                  <c:v>0.13562069360389861</c:v>
                </c:pt>
                <c:pt idx="5059">
                  <c:v>0.13141177351159289</c:v>
                </c:pt>
                <c:pt idx="5060">
                  <c:v>0.13562069360389861</c:v>
                </c:pt>
                <c:pt idx="5061">
                  <c:v>0.12728221524535491</c:v>
                </c:pt>
                <c:pt idx="5062">
                  <c:v>0.1399094775062851</c:v>
                </c:pt>
                <c:pt idx="5063">
                  <c:v>0.1399094775062851</c:v>
                </c:pt>
                <c:pt idx="5064">
                  <c:v>0.1399094775062851</c:v>
                </c:pt>
                <c:pt idx="5065">
                  <c:v>0.14427862406711031</c:v>
                </c:pt>
                <c:pt idx="5066">
                  <c:v>0.1578731823554681</c:v>
                </c:pt>
                <c:pt idx="5067">
                  <c:v>0.16734704411139251</c:v>
                </c:pt>
                <c:pt idx="5068">
                  <c:v>0.16256870731524151</c:v>
                </c:pt>
                <c:pt idx="5069">
                  <c:v>0.16734704411139251</c:v>
                </c:pt>
                <c:pt idx="5070">
                  <c:v>0.17220867393777781</c:v>
                </c:pt>
                <c:pt idx="5071">
                  <c:v>0.17715407522420051</c:v>
                </c:pt>
                <c:pt idx="5072">
                  <c:v>0.17220867393777781</c:v>
                </c:pt>
                <c:pt idx="5073">
                  <c:v>0.17715407522420051</c:v>
                </c:pt>
                <c:pt idx="5074">
                  <c:v>0.17220867393777781</c:v>
                </c:pt>
                <c:pt idx="5075">
                  <c:v>0.16734704411139251</c:v>
                </c:pt>
                <c:pt idx="5076">
                  <c:v>0.16734704411139251</c:v>
                </c:pt>
                <c:pt idx="5077">
                  <c:v>0.16734704411139251</c:v>
                </c:pt>
                <c:pt idx="5078">
                  <c:v>0.2086121389973831</c:v>
                </c:pt>
                <c:pt idx="5079">
                  <c:v>0.2255100336385007</c:v>
                </c:pt>
                <c:pt idx="5080">
                  <c:v>0.23721660495876909</c:v>
                </c:pt>
                <c:pt idx="5081">
                  <c:v>0.24928042577822079</c:v>
                </c:pt>
                <c:pt idx="5082">
                  <c:v>0.26170505811196287</c:v>
                </c:pt>
                <c:pt idx="5083">
                  <c:v>0.26170505811196287</c:v>
                </c:pt>
                <c:pt idx="5084">
                  <c:v>0.2680537821761817</c:v>
                </c:pt>
                <c:pt idx="5085">
                  <c:v>0.2744940291499417</c:v>
                </c:pt>
                <c:pt idx="5086">
                  <c:v>0.26170505811196287</c:v>
                </c:pt>
                <c:pt idx="5087">
                  <c:v>0.25544741925219888</c:v>
                </c:pt>
                <c:pt idx="5088">
                  <c:v>0.25544741925219888</c:v>
                </c:pt>
                <c:pt idx="5089">
                  <c:v>0.25544741925219888</c:v>
                </c:pt>
                <c:pt idx="5090">
                  <c:v>0.25544741925219888</c:v>
                </c:pt>
                <c:pt idx="5091">
                  <c:v>0.24928042577822079</c:v>
                </c:pt>
                <c:pt idx="5092">
                  <c:v>0.24928042577822079</c:v>
                </c:pt>
                <c:pt idx="5093">
                  <c:v>0.25544741925219888</c:v>
                </c:pt>
                <c:pt idx="5094">
                  <c:v>0.24928042577822079</c:v>
                </c:pt>
                <c:pt idx="5095">
                  <c:v>0.24928042577822079</c:v>
                </c:pt>
                <c:pt idx="5096">
                  <c:v>0.24320363572685999</c:v>
                </c:pt>
                <c:pt idx="5097">
                  <c:v>0.23721660495876909</c:v>
                </c:pt>
                <c:pt idx="5098">
                  <c:v>0.2255100336385007</c:v>
                </c:pt>
                <c:pt idx="5099">
                  <c:v>0.21978959363043149</c:v>
                </c:pt>
                <c:pt idx="5100">
                  <c:v>0.21415711392472159</c:v>
                </c:pt>
                <c:pt idx="5101">
                  <c:v>0.21415711392472159</c:v>
                </c:pt>
                <c:pt idx="5102">
                  <c:v>0.2680537821761817</c:v>
                </c:pt>
                <c:pt idx="5103">
                  <c:v>0.35907234578045011</c:v>
                </c:pt>
                <c:pt idx="5104">
                  <c:v>0.3903345135789012</c:v>
                </c:pt>
                <c:pt idx="5105">
                  <c:v>0.48452246760807322</c:v>
                </c:pt>
                <c:pt idx="5106">
                  <c:v>0.54111851998115623</c:v>
                </c:pt>
                <c:pt idx="5107">
                  <c:v>0.5123516717944484</c:v>
                </c:pt>
                <c:pt idx="5108">
                  <c:v>0.48452246760807322</c:v>
                </c:pt>
                <c:pt idx="5109">
                  <c:v>0.4664854396856577</c:v>
                </c:pt>
                <c:pt idx="5110">
                  <c:v>0.44885740087702902</c:v>
                </c:pt>
                <c:pt idx="5111">
                  <c:v>0.43163521224725621</c:v>
                </c:pt>
                <c:pt idx="5112">
                  <c:v>0.42317532415749498</c:v>
                </c:pt>
                <c:pt idx="5113">
                  <c:v>0.4065559716105499</c:v>
                </c:pt>
                <c:pt idx="5114">
                  <c:v>0.78168871785047223</c:v>
                </c:pt>
                <c:pt idx="5115">
                  <c:v>1.5934483284799761</c:v>
                </c:pt>
                <c:pt idx="5116">
                  <c:v>2.4224867304018889</c:v>
                </c:pt>
                <c:pt idx="5117">
                  <c:v>2.6946707659975191</c:v>
                </c:pt>
                <c:pt idx="5118">
                  <c:v>2.1899814629870362</c:v>
                </c:pt>
                <c:pt idx="5119">
                  <c:v>1.8468276088008431</c:v>
                </c:pt>
                <c:pt idx="5120">
                  <c:v>1.630975110903125</c:v>
                </c:pt>
                <c:pt idx="5121">
                  <c:v>1.5381378140875119</c:v>
                </c:pt>
                <c:pt idx="5122">
                  <c:v>1.431013113427569</c:v>
                </c:pt>
                <c:pt idx="5123">
                  <c:v>1.345263758733773</c:v>
                </c:pt>
                <c:pt idx="5124">
                  <c:v>1.262673640147844</c:v>
                </c:pt>
                <c:pt idx="5125">
                  <c:v>1.167679639715079</c:v>
                </c:pt>
                <c:pt idx="5126">
                  <c:v>1.0771079001430941</c:v>
                </c:pt>
                <c:pt idx="5127">
                  <c:v>0.96310204168618818</c:v>
                </c:pt>
                <c:pt idx="5128">
                  <c:v>0.88257137685566767</c:v>
                </c:pt>
                <c:pt idx="5129">
                  <c:v>0.78168871785047223</c:v>
                </c:pt>
                <c:pt idx="5130">
                  <c:v>0.73397941276175382</c:v>
                </c:pt>
                <c:pt idx="5131">
                  <c:v>0.66576672695417594</c:v>
                </c:pt>
                <c:pt idx="5132">
                  <c:v>0.63314738560907857</c:v>
                </c:pt>
                <c:pt idx="5133">
                  <c:v>0.58095066260680628</c:v>
                </c:pt>
                <c:pt idx="5134">
                  <c:v>0.5608224234818574</c:v>
                </c:pt>
                <c:pt idx="5135">
                  <c:v>0.52183592752704444</c:v>
                </c:pt>
                <c:pt idx="5136">
                  <c:v>0.5123516717944484</c:v>
                </c:pt>
                <c:pt idx="5137">
                  <c:v>0.4936953268516388</c:v>
                </c:pt>
                <c:pt idx="5138">
                  <c:v>0.48452246760807322</c:v>
                </c:pt>
                <c:pt idx="5139">
                  <c:v>0.44885740087702902</c:v>
                </c:pt>
                <c:pt idx="5140">
                  <c:v>0.44019577242230612</c:v>
                </c:pt>
                <c:pt idx="5141">
                  <c:v>0.42317532415749498</c:v>
                </c:pt>
                <c:pt idx="5142">
                  <c:v>0.4065559716105499</c:v>
                </c:pt>
                <c:pt idx="5143">
                  <c:v>0.3903345135789012</c:v>
                </c:pt>
                <c:pt idx="5144">
                  <c:v>0.38237198754789931</c:v>
                </c:pt>
                <c:pt idx="5145">
                  <c:v>0.3667413120595226</c:v>
                </c:pt>
                <c:pt idx="5146">
                  <c:v>0.35150041306774582</c:v>
                </c:pt>
                <c:pt idx="5147">
                  <c:v>0.33664599562063069</c:v>
                </c:pt>
                <c:pt idx="5148">
                  <c:v>0.31508174472543798</c:v>
                </c:pt>
                <c:pt idx="5149">
                  <c:v>0.30117892793717721</c:v>
                </c:pt>
                <c:pt idx="5150">
                  <c:v>0.30808328313307187</c:v>
                </c:pt>
                <c:pt idx="5151">
                  <c:v>0.28102623465492887</c:v>
                </c:pt>
                <c:pt idx="5152">
                  <c:v>0.2744940291499417</c:v>
                </c:pt>
                <c:pt idx="5153">
                  <c:v>0.2744940291499417</c:v>
                </c:pt>
                <c:pt idx="5154">
                  <c:v>0.2744940291499417</c:v>
                </c:pt>
                <c:pt idx="5155">
                  <c:v>0.2680537821761817</c:v>
                </c:pt>
                <c:pt idx="5156">
                  <c:v>0.2744940291499417</c:v>
                </c:pt>
                <c:pt idx="5157">
                  <c:v>0.28765083225889831</c:v>
                </c:pt>
                <c:pt idx="5158">
                  <c:v>0.29436825350445661</c:v>
                </c:pt>
                <c:pt idx="5159">
                  <c:v>0.30117892793717721</c:v>
                </c:pt>
                <c:pt idx="5160">
                  <c:v>0.31508174472543798</c:v>
                </c:pt>
                <c:pt idx="5161">
                  <c:v>0.30808328313307187</c:v>
                </c:pt>
                <c:pt idx="5162">
                  <c:v>0.30808328313307187</c:v>
                </c:pt>
                <c:pt idx="5163">
                  <c:v>0.34402510118388269</c:v>
                </c:pt>
                <c:pt idx="5164">
                  <c:v>0.35150041306774582</c:v>
                </c:pt>
                <c:pt idx="5165">
                  <c:v>0.35150041306774582</c:v>
                </c:pt>
                <c:pt idx="5166">
                  <c:v>0.34402510118388269</c:v>
                </c:pt>
                <c:pt idx="5167">
                  <c:v>0.35907234578045011</c:v>
                </c:pt>
                <c:pt idx="5168">
                  <c:v>0.31508174472543798</c:v>
                </c:pt>
                <c:pt idx="5169">
                  <c:v>0.32936268007606972</c:v>
                </c:pt>
                <c:pt idx="5170">
                  <c:v>0.31508174472543798</c:v>
                </c:pt>
                <c:pt idx="5171">
                  <c:v>0.30117892793717721</c:v>
                </c:pt>
                <c:pt idx="5172">
                  <c:v>0.29436825350445661</c:v>
                </c:pt>
                <c:pt idx="5173">
                  <c:v>0.28102623465492887</c:v>
                </c:pt>
                <c:pt idx="5174">
                  <c:v>0.2680537821761817</c:v>
                </c:pt>
                <c:pt idx="5175">
                  <c:v>0.2680537821761817</c:v>
                </c:pt>
                <c:pt idx="5176">
                  <c:v>0.28765083225889831</c:v>
                </c:pt>
                <c:pt idx="5177">
                  <c:v>0.2680537821761817</c:v>
                </c:pt>
                <c:pt idx="5178">
                  <c:v>0.26170505811196287</c:v>
                </c:pt>
                <c:pt idx="5179">
                  <c:v>0.24928042577822079</c:v>
                </c:pt>
                <c:pt idx="5180">
                  <c:v>0.26170505811196287</c:v>
                </c:pt>
                <c:pt idx="5181">
                  <c:v>0.25544741925219888</c:v>
                </c:pt>
                <c:pt idx="5182">
                  <c:v>0.26170505811196287</c:v>
                </c:pt>
                <c:pt idx="5183">
                  <c:v>0.2680537821761817</c:v>
                </c:pt>
                <c:pt idx="5184">
                  <c:v>0.26170505811196287</c:v>
                </c:pt>
                <c:pt idx="5185">
                  <c:v>0.2744940291499417</c:v>
                </c:pt>
                <c:pt idx="5186">
                  <c:v>0.2744940291499417</c:v>
                </c:pt>
                <c:pt idx="5187">
                  <c:v>0.28102623465492887</c:v>
                </c:pt>
                <c:pt idx="5188">
                  <c:v>0.28102623465492887</c:v>
                </c:pt>
                <c:pt idx="5189">
                  <c:v>0.29436825350445661</c:v>
                </c:pt>
                <c:pt idx="5190">
                  <c:v>0.28102623465492887</c:v>
                </c:pt>
                <c:pt idx="5191">
                  <c:v>0.28102623465492887</c:v>
                </c:pt>
                <c:pt idx="5192">
                  <c:v>0.2680537821761817</c:v>
                </c:pt>
                <c:pt idx="5193">
                  <c:v>0.26170505811196287</c:v>
                </c:pt>
                <c:pt idx="5194">
                  <c:v>0.30808328313307187</c:v>
                </c:pt>
                <c:pt idx="5195">
                  <c:v>0.30808328313307187</c:v>
                </c:pt>
                <c:pt idx="5196">
                  <c:v>0.30117892793717721</c:v>
                </c:pt>
                <c:pt idx="5197">
                  <c:v>0.30808328313307187</c:v>
                </c:pt>
                <c:pt idx="5198">
                  <c:v>0.30117892793717721</c:v>
                </c:pt>
                <c:pt idx="5199">
                  <c:v>0.31508174472543798</c:v>
                </c:pt>
                <c:pt idx="5200">
                  <c:v>0.30117892793717721</c:v>
                </c:pt>
                <c:pt idx="5201">
                  <c:v>0.30117892793717721</c:v>
                </c:pt>
                <c:pt idx="5202">
                  <c:v>0.30808328313307187</c:v>
                </c:pt>
                <c:pt idx="5203">
                  <c:v>0.29436825350445661</c:v>
                </c:pt>
                <c:pt idx="5204">
                  <c:v>0.29436825350445661</c:v>
                </c:pt>
                <c:pt idx="5205">
                  <c:v>0.28765083225889831</c:v>
                </c:pt>
                <c:pt idx="5206">
                  <c:v>0.28765083225889831</c:v>
                </c:pt>
                <c:pt idx="5207">
                  <c:v>0.28765083225889831</c:v>
                </c:pt>
                <c:pt idx="5208">
                  <c:v>0.29436825350445661</c:v>
                </c:pt>
                <c:pt idx="5209">
                  <c:v>0.29436825350445661</c:v>
                </c:pt>
                <c:pt idx="5210">
                  <c:v>0.29436825350445661</c:v>
                </c:pt>
                <c:pt idx="5211">
                  <c:v>0.29436825350445661</c:v>
                </c:pt>
                <c:pt idx="5212">
                  <c:v>0.28765083225889831</c:v>
                </c:pt>
                <c:pt idx="5213">
                  <c:v>0.29436825350445661</c:v>
                </c:pt>
                <c:pt idx="5214">
                  <c:v>0.28765083225889831</c:v>
                </c:pt>
                <c:pt idx="5215">
                  <c:v>0.29436825350445661</c:v>
                </c:pt>
                <c:pt idx="5216">
                  <c:v>0.28765083225889831</c:v>
                </c:pt>
                <c:pt idx="5217">
                  <c:v>0.2744940291499417</c:v>
                </c:pt>
                <c:pt idx="5218">
                  <c:v>0.28102623465492887</c:v>
                </c:pt>
                <c:pt idx="5219">
                  <c:v>0.24928042577822079</c:v>
                </c:pt>
                <c:pt idx="5220">
                  <c:v>0.23721660495876909</c:v>
                </c:pt>
                <c:pt idx="5221">
                  <c:v>0.2255100336385007</c:v>
                </c:pt>
                <c:pt idx="5222">
                  <c:v>0.2255100336385007</c:v>
                </c:pt>
                <c:pt idx="5223">
                  <c:v>0.2255100336385007</c:v>
                </c:pt>
                <c:pt idx="5224">
                  <c:v>0.20315421094061981</c:v>
                </c:pt>
                <c:pt idx="5225">
                  <c:v>0.19778286942500611</c:v>
                </c:pt>
                <c:pt idx="5226">
                  <c:v>0.19778286942500611</c:v>
                </c:pt>
                <c:pt idx="5227">
                  <c:v>0.1924976516606543</c:v>
                </c:pt>
                <c:pt idx="5228">
                  <c:v>0.1821837236835025</c:v>
                </c:pt>
                <c:pt idx="5229">
                  <c:v>0.1872980923573343</c:v>
                </c:pt>
                <c:pt idx="5230">
                  <c:v>0.1872980923573343</c:v>
                </c:pt>
                <c:pt idx="5231">
                  <c:v>0.19778286942500611</c:v>
                </c:pt>
                <c:pt idx="5232">
                  <c:v>0.1924976516606543</c:v>
                </c:pt>
                <c:pt idx="5233">
                  <c:v>0.2086121389973831</c:v>
                </c:pt>
                <c:pt idx="5234">
                  <c:v>0.2086121389973831</c:v>
                </c:pt>
                <c:pt idx="5235">
                  <c:v>0.21415711392472159</c:v>
                </c:pt>
                <c:pt idx="5236">
                  <c:v>0.21415711392472159</c:v>
                </c:pt>
                <c:pt idx="5237">
                  <c:v>0.23721660495876909</c:v>
                </c:pt>
                <c:pt idx="5238">
                  <c:v>0.23721660495876909</c:v>
                </c:pt>
                <c:pt idx="5239">
                  <c:v>0.24320363572685999</c:v>
                </c:pt>
                <c:pt idx="5240">
                  <c:v>0.23721660495876909</c:v>
                </c:pt>
                <c:pt idx="5241">
                  <c:v>0.21415711392472159</c:v>
                </c:pt>
                <c:pt idx="5242">
                  <c:v>0.20315421094061981</c:v>
                </c:pt>
                <c:pt idx="5243">
                  <c:v>0.1872980923573343</c:v>
                </c:pt>
                <c:pt idx="5244">
                  <c:v>0.17220867393777781</c:v>
                </c:pt>
                <c:pt idx="5245">
                  <c:v>0.17220867393777781</c:v>
                </c:pt>
                <c:pt idx="5246">
                  <c:v>0.1487286290571152</c:v>
                </c:pt>
                <c:pt idx="5247">
                  <c:v>0.1532599852256937</c:v>
                </c:pt>
                <c:pt idx="5248">
                  <c:v>0.13562069360389861</c:v>
                </c:pt>
                <c:pt idx="5249">
                  <c:v>0.13562069360389861</c:v>
                </c:pt>
                <c:pt idx="5250">
                  <c:v>0.13141177351159289</c:v>
                </c:pt>
                <c:pt idx="5251">
                  <c:v>0.13141177351159289</c:v>
                </c:pt>
                <c:pt idx="5252">
                  <c:v>0.13562069360389861</c:v>
                </c:pt>
                <c:pt idx="5253">
                  <c:v>0.13141177351159289</c:v>
                </c:pt>
                <c:pt idx="5254">
                  <c:v>0.17220867393777781</c:v>
                </c:pt>
                <c:pt idx="5255">
                  <c:v>0.16734704411139251</c:v>
                </c:pt>
                <c:pt idx="5256">
                  <c:v>0.17220867393777781</c:v>
                </c:pt>
                <c:pt idx="5257">
                  <c:v>0.1821837236835025</c:v>
                </c:pt>
                <c:pt idx="5258">
                  <c:v>0.1821837236835025</c:v>
                </c:pt>
                <c:pt idx="5259">
                  <c:v>0.1872980923573343</c:v>
                </c:pt>
                <c:pt idx="5260">
                  <c:v>0.19778286942500611</c:v>
                </c:pt>
                <c:pt idx="5261">
                  <c:v>0.20315421094061981</c:v>
                </c:pt>
                <c:pt idx="5262">
                  <c:v>0.20315421094061981</c:v>
                </c:pt>
                <c:pt idx="5263">
                  <c:v>0.20315421094061981</c:v>
                </c:pt>
                <c:pt idx="5264">
                  <c:v>0.2086121389973831</c:v>
                </c:pt>
                <c:pt idx="5265">
                  <c:v>0.20315421094061981</c:v>
                </c:pt>
                <c:pt idx="5266">
                  <c:v>0.20315421094061981</c:v>
                </c:pt>
                <c:pt idx="5267">
                  <c:v>0.1924976516606543</c:v>
                </c:pt>
                <c:pt idx="5268">
                  <c:v>0.1872980923573343</c:v>
                </c:pt>
                <c:pt idx="5269">
                  <c:v>0.1821837236835025</c:v>
                </c:pt>
                <c:pt idx="5270">
                  <c:v>0.16734704411139251</c:v>
                </c:pt>
                <c:pt idx="5271">
                  <c:v>0.16256870731524151</c:v>
                </c:pt>
                <c:pt idx="5272">
                  <c:v>0.1578731823554681</c:v>
                </c:pt>
                <c:pt idx="5273">
                  <c:v>0.1487286290571152</c:v>
                </c:pt>
                <c:pt idx="5274">
                  <c:v>0.1487286290571152</c:v>
                </c:pt>
                <c:pt idx="5275">
                  <c:v>0.1399094775062851</c:v>
                </c:pt>
                <c:pt idx="5276">
                  <c:v>0.1487286290571152</c:v>
                </c:pt>
                <c:pt idx="5277">
                  <c:v>0.1532599852256937</c:v>
                </c:pt>
                <c:pt idx="5278">
                  <c:v>0.1578731823554681</c:v>
                </c:pt>
                <c:pt idx="5279">
                  <c:v>0.1578731823554681</c:v>
                </c:pt>
                <c:pt idx="5280">
                  <c:v>0.16256870731524151</c:v>
                </c:pt>
                <c:pt idx="5281">
                  <c:v>0.16734704411139251</c:v>
                </c:pt>
                <c:pt idx="5282">
                  <c:v>0.16734704411139251</c:v>
                </c:pt>
                <c:pt idx="5283">
                  <c:v>0.17220867393777781</c:v>
                </c:pt>
                <c:pt idx="5284">
                  <c:v>0.17715407522420051</c:v>
                </c:pt>
                <c:pt idx="5285">
                  <c:v>0.1821837236835025</c:v>
                </c:pt>
                <c:pt idx="5286">
                  <c:v>0.1872980923573343</c:v>
                </c:pt>
                <c:pt idx="5287">
                  <c:v>0.1924976516606543</c:v>
                </c:pt>
                <c:pt idx="5288">
                  <c:v>0.1872980923573343</c:v>
                </c:pt>
                <c:pt idx="5289">
                  <c:v>0.17715407522420051</c:v>
                </c:pt>
                <c:pt idx="5290">
                  <c:v>0.17715407522420051</c:v>
                </c:pt>
                <c:pt idx="5291">
                  <c:v>0.16734704411139251</c:v>
                </c:pt>
                <c:pt idx="5292">
                  <c:v>0.1487286290571152</c:v>
                </c:pt>
                <c:pt idx="5293">
                  <c:v>0.1532599852256937</c:v>
                </c:pt>
                <c:pt idx="5294">
                  <c:v>0.13562069360389861</c:v>
                </c:pt>
                <c:pt idx="5295">
                  <c:v>0.12728221524535491</c:v>
                </c:pt>
                <c:pt idx="5296">
                  <c:v>0.1153646432568817</c:v>
                </c:pt>
                <c:pt idx="5297">
                  <c:v>0.1115474476045035</c:v>
                </c:pt>
                <c:pt idx="5298">
                  <c:v>0.1115474476045035</c:v>
                </c:pt>
                <c:pt idx="5299">
                  <c:v>0.1115474476045035</c:v>
                </c:pt>
                <c:pt idx="5300">
                  <c:v>0.1078070546578225</c:v>
                </c:pt>
                <c:pt idx="5301">
                  <c:v>0.1153646432568817</c:v>
                </c:pt>
                <c:pt idx="5302">
                  <c:v>0.1153646432568817</c:v>
                </c:pt>
                <c:pt idx="5303">
                  <c:v>0.1078070546578225</c:v>
                </c:pt>
                <c:pt idx="5304">
                  <c:v>0.1115474476045035</c:v>
                </c:pt>
                <c:pt idx="5305">
                  <c:v>0.1232315136256307</c:v>
                </c:pt>
                <c:pt idx="5306">
                  <c:v>0.12728221524535491</c:v>
                </c:pt>
                <c:pt idx="5307">
                  <c:v>0.13141177351159289</c:v>
                </c:pt>
                <c:pt idx="5308">
                  <c:v>0.13141177351159289</c:v>
                </c:pt>
                <c:pt idx="5309">
                  <c:v>0.1399094775062851</c:v>
                </c:pt>
                <c:pt idx="5310">
                  <c:v>0.13562069360389861</c:v>
                </c:pt>
                <c:pt idx="5311">
                  <c:v>0.14427862406711031</c:v>
                </c:pt>
                <c:pt idx="5312">
                  <c:v>0.14427862406711031</c:v>
                </c:pt>
                <c:pt idx="5313">
                  <c:v>0.1399094775062851</c:v>
                </c:pt>
                <c:pt idx="5314">
                  <c:v>0.14427862406711031</c:v>
                </c:pt>
                <c:pt idx="5315">
                  <c:v>0.13562069360389861</c:v>
                </c:pt>
                <c:pt idx="5316">
                  <c:v>0.13141177351159289</c:v>
                </c:pt>
                <c:pt idx="5317">
                  <c:v>0.12728221524535491</c:v>
                </c:pt>
                <c:pt idx="5318">
                  <c:v>0.1192591602155081</c:v>
                </c:pt>
                <c:pt idx="5319">
                  <c:v>0.1232315136256307</c:v>
                </c:pt>
                <c:pt idx="5320">
                  <c:v>0.1232315136256307</c:v>
                </c:pt>
                <c:pt idx="5321">
                  <c:v>0.1232315136256307</c:v>
                </c:pt>
                <c:pt idx="5322">
                  <c:v>0.13562069360389861</c:v>
                </c:pt>
                <c:pt idx="5323">
                  <c:v>0.1399094775062851</c:v>
                </c:pt>
                <c:pt idx="5324">
                  <c:v>0.1399094775062851</c:v>
                </c:pt>
                <c:pt idx="5325">
                  <c:v>0.1578731823554681</c:v>
                </c:pt>
                <c:pt idx="5326">
                  <c:v>0.1532599852256937</c:v>
                </c:pt>
                <c:pt idx="5327">
                  <c:v>0.1578731823554681</c:v>
                </c:pt>
                <c:pt idx="5328">
                  <c:v>0.1532599852256937</c:v>
                </c:pt>
                <c:pt idx="5329">
                  <c:v>0.16256870731524151</c:v>
                </c:pt>
                <c:pt idx="5330">
                  <c:v>0.16734704411139251</c:v>
                </c:pt>
                <c:pt idx="5331">
                  <c:v>0.17220867393777781</c:v>
                </c:pt>
                <c:pt idx="5332">
                  <c:v>0.17220867393777781</c:v>
                </c:pt>
                <c:pt idx="5333">
                  <c:v>0.17715407522420051</c:v>
                </c:pt>
                <c:pt idx="5334">
                  <c:v>0.17715407522420051</c:v>
                </c:pt>
                <c:pt idx="5335">
                  <c:v>0.1821837236835025</c:v>
                </c:pt>
                <c:pt idx="5336">
                  <c:v>0.17715407522420051</c:v>
                </c:pt>
                <c:pt idx="5337">
                  <c:v>0.17715407522420051</c:v>
                </c:pt>
                <c:pt idx="5338">
                  <c:v>0.1821837236835025</c:v>
                </c:pt>
                <c:pt idx="5339">
                  <c:v>0.17715407522420051</c:v>
                </c:pt>
                <c:pt idx="5340">
                  <c:v>0.16734704411139251</c:v>
                </c:pt>
                <c:pt idx="5341">
                  <c:v>0.1578731823554681</c:v>
                </c:pt>
                <c:pt idx="5342">
                  <c:v>0.1487286290571152</c:v>
                </c:pt>
                <c:pt idx="5343">
                  <c:v>0.13562069360389861</c:v>
                </c:pt>
                <c:pt idx="5344">
                  <c:v>0.13141177351159289</c:v>
                </c:pt>
                <c:pt idx="5345">
                  <c:v>0.13141177351159289</c:v>
                </c:pt>
                <c:pt idx="5346">
                  <c:v>0.12728221524535491</c:v>
                </c:pt>
                <c:pt idx="5347">
                  <c:v>0.13141177351159289</c:v>
                </c:pt>
                <c:pt idx="5348">
                  <c:v>0.13141177351159289</c:v>
                </c:pt>
                <c:pt idx="5349">
                  <c:v>0.13141177351159289</c:v>
                </c:pt>
                <c:pt idx="5350">
                  <c:v>0.13141177351159289</c:v>
                </c:pt>
                <c:pt idx="5351">
                  <c:v>0.1399094775062851</c:v>
                </c:pt>
                <c:pt idx="5352">
                  <c:v>0.14427862406711031</c:v>
                </c:pt>
                <c:pt idx="5353">
                  <c:v>0.1532599852256937</c:v>
                </c:pt>
                <c:pt idx="5354">
                  <c:v>0.1578731823554681</c:v>
                </c:pt>
                <c:pt idx="5355">
                  <c:v>0.16256870731524151</c:v>
                </c:pt>
                <c:pt idx="5356">
                  <c:v>0.38237198754789931</c:v>
                </c:pt>
                <c:pt idx="5357">
                  <c:v>0.4664854396856577</c:v>
                </c:pt>
                <c:pt idx="5358">
                  <c:v>0.69937414259094144</c:v>
                </c:pt>
                <c:pt idx="5359">
                  <c:v>0.75760874319583171</c:v>
                </c:pt>
                <c:pt idx="5360">
                  <c:v>0.73397941276175382</c:v>
                </c:pt>
                <c:pt idx="5361">
                  <c:v>0.6547843129038049</c:v>
                </c:pt>
                <c:pt idx="5362">
                  <c:v>0.57083331289674755</c:v>
                </c:pt>
                <c:pt idx="5363">
                  <c:v>0.52183592752704444</c:v>
                </c:pt>
                <c:pt idx="5364">
                  <c:v>0.47545263476456168</c:v>
                </c:pt>
                <c:pt idx="5365">
                  <c:v>0.44019577242230612</c:v>
                </c:pt>
                <c:pt idx="5366">
                  <c:v>0.39839570686235948</c:v>
                </c:pt>
                <c:pt idx="5367">
                  <c:v>0.37450772289428857</c:v>
                </c:pt>
                <c:pt idx="5368">
                  <c:v>0.35150041306774582</c:v>
                </c:pt>
                <c:pt idx="5369">
                  <c:v>0.32936268007606972</c:v>
                </c:pt>
                <c:pt idx="5370">
                  <c:v>0.30808328313307187</c:v>
                </c:pt>
                <c:pt idx="5371">
                  <c:v>0.30117892793717721</c:v>
                </c:pt>
                <c:pt idx="5372">
                  <c:v>0.28765083225889831</c:v>
                </c:pt>
                <c:pt idx="5373">
                  <c:v>0.28765083225889831</c:v>
                </c:pt>
                <c:pt idx="5374">
                  <c:v>0.28102623465492887</c:v>
                </c:pt>
                <c:pt idx="5375">
                  <c:v>0.2744940291499417</c:v>
                </c:pt>
                <c:pt idx="5376">
                  <c:v>0.2744940291499417</c:v>
                </c:pt>
                <c:pt idx="5377">
                  <c:v>0.2680537821761817</c:v>
                </c:pt>
                <c:pt idx="5378">
                  <c:v>0.2680537821761817</c:v>
                </c:pt>
                <c:pt idx="5379">
                  <c:v>0.2680537821761817</c:v>
                </c:pt>
                <c:pt idx="5380">
                  <c:v>0.25544741925219888</c:v>
                </c:pt>
                <c:pt idx="5381">
                  <c:v>0.24928042577822079</c:v>
                </c:pt>
                <c:pt idx="5382">
                  <c:v>0.24320363572685999</c:v>
                </c:pt>
                <c:pt idx="5383">
                  <c:v>0.2313188871259558</c:v>
                </c:pt>
                <c:pt idx="5384">
                  <c:v>0.21978959363043149</c:v>
                </c:pt>
                <c:pt idx="5385">
                  <c:v>0.21415711392472159</c:v>
                </c:pt>
                <c:pt idx="5386">
                  <c:v>0.20315421094061981</c:v>
                </c:pt>
                <c:pt idx="5387">
                  <c:v>0.19778286942500611</c:v>
                </c:pt>
                <c:pt idx="5388">
                  <c:v>0.1872980923573343</c:v>
                </c:pt>
                <c:pt idx="5389">
                  <c:v>0.17220867393777781</c:v>
                </c:pt>
                <c:pt idx="5390">
                  <c:v>0.17220867393777781</c:v>
                </c:pt>
                <c:pt idx="5391">
                  <c:v>0.16734704411139251</c:v>
                </c:pt>
                <c:pt idx="5392">
                  <c:v>0.1578731823554681</c:v>
                </c:pt>
                <c:pt idx="5393">
                  <c:v>0.1487286290571152</c:v>
                </c:pt>
                <c:pt idx="5394">
                  <c:v>0.1487286290571152</c:v>
                </c:pt>
                <c:pt idx="5395">
                  <c:v>0.14427862406711031</c:v>
                </c:pt>
                <c:pt idx="5396">
                  <c:v>0.14427862406711031</c:v>
                </c:pt>
                <c:pt idx="5397">
                  <c:v>0.14427862406711031</c:v>
                </c:pt>
                <c:pt idx="5398">
                  <c:v>0.14427862406711031</c:v>
                </c:pt>
                <c:pt idx="5399">
                  <c:v>0.14427862406711031</c:v>
                </c:pt>
                <c:pt idx="5400">
                  <c:v>0.14427862406711031</c:v>
                </c:pt>
                <c:pt idx="5401">
                  <c:v>0.1487286290571152</c:v>
                </c:pt>
                <c:pt idx="5402">
                  <c:v>0.14427862406711031</c:v>
                </c:pt>
                <c:pt idx="5403">
                  <c:v>0.1487286290571152</c:v>
                </c:pt>
                <c:pt idx="5404">
                  <c:v>0.1532599852256937</c:v>
                </c:pt>
                <c:pt idx="5405">
                  <c:v>0.1532599852256937</c:v>
                </c:pt>
                <c:pt idx="5406">
                  <c:v>0.1578731823554681</c:v>
                </c:pt>
                <c:pt idx="5407">
                  <c:v>0.14427862406711031</c:v>
                </c:pt>
                <c:pt idx="5408">
                  <c:v>0.1532599852256937</c:v>
                </c:pt>
                <c:pt idx="5409">
                  <c:v>0.1532599852256937</c:v>
                </c:pt>
                <c:pt idx="5410">
                  <c:v>0.1399094775062851</c:v>
                </c:pt>
                <c:pt idx="5411">
                  <c:v>0.1399094775062851</c:v>
                </c:pt>
                <c:pt idx="5412">
                  <c:v>0.13562069360389861</c:v>
                </c:pt>
                <c:pt idx="5413">
                  <c:v>0.12728221524535491</c:v>
                </c:pt>
                <c:pt idx="5414">
                  <c:v>0.13562069360389861</c:v>
                </c:pt>
                <c:pt idx="5415">
                  <c:v>0.1232315136256307</c:v>
                </c:pt>
                <c:pt idx="5416">
                  <c:v>0.1153646432568817</c:v>
                </c:pt>
                <c:pt idx="5417">
                  <c:v>0.1115474476045035</c:v>
                </c:pt>
                <c:pt idx="5418">
                  <c:v>0.1232315136256307</c:v>
                </c:pt>
                <c:pt idx="5419">
                  <c:v>0.1192591602155081</c:v>
                </c:pt>
                <c:pt idx="5420">
                  <c:v>0.12728221524535491</c:v>
                </c:pt>
                <c:pt idx="5421">
                  <c:v>0.1232315136256307</c:v>
                </c:pt>
                <c:pt idx="5422">
                  <c:v>0.13141177351159289</c:v>
                </c:pt>
                <c:pt idx="5423">
                  <c:v>0.13141177351159289</c:v>
                </c:pt>
                <c:pt idx="5424">
                  <c:v>0.13562069360389861</c:v>
                </c:pt>
                <c:pt idx="5425">
                  <c:v>0.13141177351159289</c:v>
                </c:pt>
                <c:pt idx="5426">
                  <c:v>0.1232315136256307</c:v>
                </c:pt>
                <c:pt idx="5427">
                  <c:v>0.1399094775062851</c:v>
                </c:pt>
                <c:pt idx="5428">
                  <c:v>0.1399094775062851</c:v>
                </c:pt>
                <c:pt idx="5429">
                  <c:v>0.1399094775062851</c:v>
                </c:pt>
                <c:pt idx="5430">
                  <c:v>0.14427862406711031</c:v>
                </c:pt>
                <c:pt idx="5431">
                  <c:v>0.1578731823554681</c:v>
                </c:pt>
                <c:pt idx="5432">
                  <c:v>0.1532599852256937</c:v>
                </c:pt>
                <c:pt idx="5433">
                  <c:v>0.14427862406711031</c:v>
                </c:pt>
                <c:pt idx="5434">
                  <c:v>0.14427862406711031</c:v>
                </c:pt>
                <c:pt idx="5435">
                  <c:v>0.13562069360389861</c:v>
                </c:pt>
                <c:pt idx="5436">
                  <c:v>0.13141177351159289</c:v>
                </c:pt>
                <c:pt idx="5437">
                  <c:v>0.12728221524535491</c:v>
                </c:pt>
                <c:pt idx="5438">
                  <c:v>0.1232315136256307</c:v>
                </c:pt>
                <c:pt idx="5439">
                  <c:v>0.1232315136256307</c:v>
                </c:pt>
                <c:pt idx="5440">
                  <c:v>0.1078070546578225</c:v>
                </c:pt>
                <c:pt idx="5441">
                  <c:v>0.1078070546578225</c:v>
                </c:pt>
                <c:pt idx="5442">
                  <c:v>0.104142942290507</c:v>
                </c:pt>
                <c:pt idx="5443">
                  <c:v>0.1078070546578225</c:v>
                </c:pt>
                <c:pt idx="5444">
                  <c:v>0.1115474476045035</c:v>
                </c:pt>
                <c:pt idx="5445">
                  <c:v>0.1078070546578225</c:v>
                </c:pt>
                <c:pt idx="5446">
                  <c:v>0.104142942290507</c:v>
                </c:pt>
                <c:pt idx="5447">
                  <c:v>0.1232315136256307</c:v>
                </c:pt>
                <c:pt idx="5448">
                  <c:v>0.13141177351159289</c:v>
                </c:pt>
                <c:pt idx="5449">
                  <c:v>0.13141177351159289</c:v>
                </c:pt>
                <c:pt idx="5450">
                  <c:v>0.13141177351159289</c:v>
                </c:pt>
                <c:pt idx="5451">
                  <c:v>0.12728221524535491</c:v>
                </c:pt>
                <c:pt idx="5452">
                  <c:v>0.1399094775062851</c:v>
                </c:pt>
                <c:pt idx="5453">
                  <c:v>0.1399094775062851</c:v>
                </c:pt>
                <c:pt idx="5454">
                  <c:v>0.1399094775062851</c:v>
                </c:pt>
                <c:pt idx="5455">
                  <c:v>0.14427862406711031</c:v>
                </c:pt>
                <c:pt idx="5456">
                  <c:v>0.14427862406711031</c:v>
                </c:pt>
                <c:pt idx="5457">
                  <c:v>0.14427862406711031</c:v>
                </c:pt>
                <c:pt idx="5458">
                  <c:v>0.1399094775062851</c:v>
                </c:pt>
                <c:pt idx="5459">
                  <c:v>0.13562069360389861</c:v>
                </c:pt>
                <c:pt idx="5460">
                  <c:v>0.12728221524535491</c:v>
                </c:pt>
                <c:pt idx="5461">
                  <c:v>0.1192591602155081</c:v>
                </c:pt>
                <c:pt idx="5462">
                  <c:v>0.1078070546578225</c:v>
                </c:pt>
                <c:pt idx="5463">
                  <c:v>0.1115474476045035</c:v>
                </c:pt>
                <c:pt idx="5464">
                  <c:v>0.104142942290507</c:v>
                </c:pt>
                <c:pt idx="5465">
                  <c:v>0.1005545847775375</c:v>
                </c:pt>
                <c:pt idx="5466">
                  <c:v>0.1078070546578225</c:v>
                </c:pt>
                <c:pt idx="5467">
                  <c:v>0.1078070546578225</c:v>
                </c:pt>
                <c:pt idx="5468">
                  <c:v>0.104142942290507</c:v>
                </c:pt>
                <c:pt idx="5469">
                  <c:v>0.104142942290507</c:v>
                </c:pt>
                <c:pt idx="5470">
                  <c:v>0.1078070546578225</c:v>
                </c:pt>
                <c:pt idx="5471">
                  <c:v>0.1115474476045035</c:v>
                </c:pt>
                <c:pt idx="5472">
                  <c:v>0.1078070546578225</c:v>
                </c:pt>
                <c:pt idx="5473">
                  <c:v>0.1153646432568817</c:v>
                </c:pt>
                <c:pt idx="5474">
                  <c:v>0.12728221524535491</c:v>
                </c:pt>
                <c:pt idx="5475">
                  <c:v>0.12728221524535491</c:v>
                </c:pt>
                <c:pt idx="5476">
                  <c:v>0.1399094775062851</c:v>
                </c:pt>
                <c:pt idx="5477">
                  <c:v>0.1399094775062851</c:v>
                </c:pt>
                <c:pt idx="5478">
                  <c:v>0.14427862406711031</c:v>
                </c:pt>
                <c:pt idx="5479">
                  <c:v>0.1487286290571152</c:v>
                </c:pt>
                <c:pt idx="5480">
                  <c:v>0.1487286290571152</c:v>
                </c:pt>
                <c:pt idx="5481">
                  <c:v>0.1532599852256937</c:v>
                </c:pt>
                <c:pt idx="5482">
                  <c:v>0.1578731823554681</c:v>
                </c:pt>
                <c:pt idx="5483">
                  <c:v>0.1578731823554681</c:v>
                </c:pt>
                <c:pt idx="5484">
                  <c:v>0.1532599852256937</c:v>
                </c:pt>
                <c:pt idx="5485">
                  <c:v>0.1532599852256937</c:v>
                </c:pt>
                <c:pt idx="5486">
                  <c:v>0.14427862406711031</c:v>
                </c:pt>
                <c:pt idx="5487">
                  <c:v>0.1487286290571152</c:v>
                </c:pt>
                <c:pt idx="5488">
                  <c:v>0.14427862406711031</c:v>
                </c:pt>
                <c:pt idx="5489">
                  <c:v>0.14427862406711031</c:v>
                </c:pt>
                <c:pt idx="5490">
                  <c:v>0.14427862406711031</c:v>
                </c:pt>
                <c:pt idx="5491">
                  <c:v>0.1399094775062851</c:v>
                </c:pt>
                <c:pt idx="5492">
                  <c:v>0.14427862406711031</c:v>
                </c:pt>
                <c:pt idx="5493">
                  <c:v>0.14427862406711031</c:v>
                </c:pt>
                <c:pt idx="5494">
                  <c:v>0.14427862406711031</c:v>
                </c:pt>
                <c:pt idx="5495">
                  <c:v>0.1487286290571152</c:v>
                </c:pt>
                <c:pt idx="5496">
                  <c:v>0.1487286290571152</c:v>
                </c:pt>
                <c:pt idx="5497">
                  <c:v>0.1487286290571152</c:v>
                </c:pt>
                <c:pt idx="5498">
                  <c:v>0.1487286290571152</c:v>
                </c:pt>
                <c:pt idx="5499">
                  <c:v>0.1532599852256937</c:v>
                </c:pt>
                <c:pt idx="5500">
                  <c:v>0.1578731823554681</c:v>
                </c:pt>
                <c:pt idx="5501">
                  <c:v>0.1578731823554681</c:v>
                </c:pt>
                <c:pt idx="5502">
                  <c:v>0.16256870731524151</c:v>
                </c:pt>
                <c:pt idx="5503">
                  <c:v>0.1578731823554681</c:v>
                </c:pt>
                <c:pt idx="5504">
                  <c:v>0.16256870731524151</c:v>
                </c:pt>
                <c:pt idx="5505">
                  <c:v>0.16734704411139251</c:v>
                </c:pt>
                <c:pt idx="5506">
                  <c:v>0.16734704411139251</c:v>
                </c:pt>
                <c:pt idx="5507">
                  <c:v>0.16734704411139251</c:v>
                </c:pt>
                <c:pt idx="5508">
                  <c:v>0.1578731823554681</c:v>
                </c:pt>
                <c:pt idx="5509">
                  <c:v>0.1532599852256937</c:v>
                </c:pt>
                <c:pt idx="5510">
                  <c:v>0.14427862406711031</c:v>
                </c:pt>
                <c:pt idx="5511">
                  <c:v>0.1399094775062851</c:v>
                </c:pt>
                <c:pt idx="5512">
                  <c:v>0.13562069360389861</c:v>
                </c:pt>
                <c:pt idx="5513">
                  <c:v>0.12728221524535491</c:v>
                </c:pt>
                <c:pt idx="5514">
                  <c:v>0.13141177351159289</c:v>
                </c:pt>
                <c:pt idx="5515">
                  <c:v>0.12728221524535491</c:v>
                </c:pt>
                <c:pt idx="5516">
                  <c:v>0.12728221524535491</c:v>
                </c:pt>
                <c:pt idx="5517">
                  <c:v>0.12728221524535491</c:v>
                </c:pt>
                <c:pt idx="5518">
                  <c:v>0.12728221524535491</c:v>
                </c:pt>
                <c:pt idx="5519">
                  <c:v>0.13141177351159289</c:v>
                </c:pt>
                <c:pt idx="5520">
                  <c:v>0.13141177351159289</c:v>
                </c:pt>
                <c:pt idx="5521">
                  <c:v>0.13562069360389861</c:v>
                </c:pt>
                <c:pt idx="5522">
                  <c:v>0.13562069360389861</c:v>
                </c:pt>
                <c:pt idx="5523">
                  <c:v>0.14427862406711031</c:v>
                </c:pt>
                <c:pt idx="5524">
                  <c:v>0.1487286290571152</c:v>
                </c:pt>
                <c:pt idx="5525">
                  <c:v>0.1487286290571152</c:v>
                </c:pt>
                <c:pt idx="5526">
                  <c:v>0.1487286290571152</c:v>
                </c:pt>
                <c:pt idx="5527">
                  <c:v>0.1487286290571152</c:v>
                </c:pt>
                <c:pt idx="5528">
                  <c:v>0.1487286290571152</c:v>
                </c:pt>
                <c:pt idx="5529">
                  <c:v>0.14427862406711031</c:v>
                </c:pt>
                <c:pt idx="5530">
                  <c:v>0.14427862406711031</c:v>
                </c:pt>
                <c:pt idx="5531">
                  <c:v>0.13562069360389861</c:v>
                </c:pt>
                <c:pt idx="5532">
                  <c:v>0.12728221524535491</c:v>
                </c:pt>
                <c:pt idx="5533">
                  <c:v>0.1192591602155081</c:v>
                </c:pt>
                <c:pt idx="5534">
                  <c:v>0.12728221524535491</c:v>
                </c:pt>
                <c:pt idx="5535">
                  <c:v>0.13141177351159289</c:v>
                </c:pt>
                <c:pt idx="5536">
                  <c:v>0.12728221524535491</c:v>
                </c:pt>
                <c:pt idx="5537">
                  <c:v>0.12728221524535491</c:v>
                </c:pt>
                <c:pt idx="5538">
                  <c:v>0.13562069360389861</c:v>
                </c:pt>
                <c:pt idx="5539">
                  <c:v>0.14427862406711031</c:v>
                </c:pt>
                <c:pt idx="5540">
                  <c:v>0.1578731823554681</c:v>
                </c:pt>
                <c:pt idx="5541">
                  <c:v>0.16256870731524151</c:v>
                </c:pt>
                <c:pt idx="5542">
                  <c:v>0.17220867393777781</c:v>
                </c:pt>
                <c:pt idx="5543">
                  <c:v>0.17715407522420051</c:v>
                </c:pt>
                <c:pt idx="5544">
                  <c:v>0.1872980923573343</c:v>
                </c:pt>
                <c:pt idx="5545">
                  <c:v>0.1872980923573343</c:v>
                </c:pt>
                <c:pt idx="5546">
                  <c:v>0.1872980923573343</c:v>
                </c:pt>
                <c:pt idx="5547">
                  <c:v>0.1821837236835025</c:v>
                </c:pt>
                <c:pt idx="5548">
                  <c:v>0.1821837236835025</c:v>
                </c:pt>
                <c:pt idx="5549">
                  <c:v>0.1821837236835025</c:v>
                </c:pt>
                <c:pt idx="5550">
                  <c:v>0.17715407522420051</c:v>
                </c:pt>
                <c:pt idx="5551">
                  <c:v>0.17715407522420051</c:v>
                </c:pt>
                <c:pt idx="5552">
                  <c:v>0.17715407522420051</c:v>
                </c:pt>
                <c:pt idx="5553">
                  <c:v>0.1821837236835025</c:v>
                </c:pt>
                <c:pt idx="5554">
                  <c:v>0.1821837236835025</c:v>
                </c:pt>
                <c:pt idx="5555">
                  <c:v>0.1872980923573343</c:v>
                </c:pt>
                <c:pt idx="5556">
                  <c:v>0.1821837236835025</c:v>
                </c:pt>
                <c:pt idx="5557">
                  <c:v>0.1821837236835025</c:v>
                </c:pt>
                <c:pt idx="5558">
                  <c:v>0.1821837236835025</c:v>
                </c:pt>
                <c:pt idx="5559">
                  <c:v>0.1924976516606543</c:v>
                </c:pt>
                <c:pt idx="5560">
                  <c:v>0.19778286942500611</c:v>
                </c:pt>
                <c:pt idx="5561">
                  <c:v>0.1924976516606543</c:v>
                </c:pt>
                <c:pt idx="5562">
                  <c:v>0.1924976516606543</c:v>
                </c:pt>
                <c:pt idx="5563">
                  <c:v>0.19778286942500611</c:v>
                </c:pt>
                <c:pt idx="5564">
                  <c:v>0.20315421094061981</c:v>
                </c:pt>
                <c:pt idx="5565">
                  <c:v>0.21415711392472159</c:v>
                </c:pt>
                <c:pt idx="5566">
                  <c:v>0.21978959363043149</c:v>
                </c:pt>
                <c:pt idx="5567">
                  <c:v>0.21415711392472159</c:v>
                </c:pt>
                <c:pt idx="5568">
                  <c:v>0.21415711392472159</c:v>
                </c:pt>
                <c:pt idx="5569">
                  <c:v>0.21978959363043149</c:v>
                </c:pt>
                <c:pt idx="5570">
                  <c:v>0.21415711392472159</c:v>
                </c:pt>
                <c:pt idx="5571">
                  <c:v>0.21415711392472159</c:v>
                </c:pt>
                <c:pt idx="5572">
                  <c:v>0.21978959363043149</c:v>
                </c:pt>
                <c:pt idx="5573">
                  <c:v>0.21415711392472159</c:v>
                </c:pt>
                <c:pt idx="5574">
                  <c:v>0.2086121389973831</c:v>
                </c:pt>
                <c:pt idx="5575">
                  <c:v>0.2086121389973831</c:v>
                </c:pt>
                <c:pt idx="5576">
                  <c:v>0.20315421094061981</c:v>
                </c:pt>
                <c:pt idx="5577">
                  <c:v>0.20315421094061981</c:v>
                </c:pt>
                <c:pt idx="5578">
                  <c:v>0.19778286942500611</c:v>
                </c:pt>
                <c:pt idx="5579">
                  <c:v>0.19778286942500611</c:v>
                </c:pt>
                <c:pt idx="5580">
                  <c:v>0.19778286942500611</c:v>
                </c:pt>
                <c:pt idx="5581">
                  <c:v>0.20315421094061981</c:v>
                </c:pt>
                <c:pt idx="5582">
                  <c:v>0.1924976516606543</c:v>
                </c:pt>
                <c:pt idx="5583">
                  <c:v>0.1872980923573343</c:v>
                </c:pt>
                <c:pt idx="5584">
                  <c:v>0.21978959363043149</c:v>
                </c:pt>
                <c:pt idx="5585">
                  <c:v>0.21978959363043149</c:v>
                </c:pt>
                <c:pt idx="5586">
                  <c:v>0.21978959363043149</c:v>
                </c:pt>
                <c:pt idx="5587">
                  <c:v>0.21415711392472159</c:v>
                </c:pt>
                <c:pt idx="5588">
                  <c:v>0.20315421094061981</c:v>
                </c:pt>
                <c:pt idx="5589">
                  <c:v>0.20315421094061981</c:v>
                </c:pt>
                <c:pt idx="5590">
                  <c:v>0.20315421094061981</c:v>
                </c:pt>
                <c:pt idx="5591">
                  <c:v>0.19778286942500611</c:v>
                </c:pt>
                <c:pt idx="5592">
                  <c:v>0.19778286942500611</c:v>
                </c:pt>
                <c:pt idx="5593">
                  <c:v>0.19778286942500611</c:v>
                </c:pt>
                <c:pt idx="5594">
                  <c:v>0.19778286942500611</c:v>
                </c:pt>
                <c:pt idx="5595">
                  <c:v>0.20315421094061981</c:v>
                </c:pt>
                <c:pt idx="5596">
                  <c:v>0.20315421094061981</c:v>
                </c:pt>
                <c:pt idx="5597">
                  <c:v>0.20315421094061981</c:v>
                </c:pt>
                <c:pt idx="5598">
                  <c:v>0.19778286942500611</c:v>
                </c:pt>
                <c:pt idx="5599">
                  <c:v>0.19778286942500611</c:v>
                </c:pt>
                <c:pt idx="5600">
                  <c:v>0.20315421094061981</c:v>
                </c:pt>
                <c:pt idx="5601">
                  <c:v>0.19778286942500611</c:v>
                </c:pt>
                <c:pt idx="5602">
                  <c:v>0.19778286942500611</c:v>
                </c:pt>
                <c:pt idx="5603">
                  <c:v>0.1872980923573343</c:v>
                </c:pt>
                <c:pt idx="5604">
                  <c:v>0.1872980923573343</c:v>
                </c:pt>
                <c:pt idx="5605">
                  <c:v>0.1821837236835025</c:v>
                </c:pt>
                <c:pt idx="5606">
                  <c:v>0.17715407522420051</c:v>
                </c:pt>
                <c:pt idx="5607">
                  <c:v>0.17220867393777781</c:v>
                </c:pt>
                <c:pt idx="5608">
                  <c:v>0.17220867393777781</c:v>
                </c:pt>
                <c:pt idx="5609">
                  <c:v>0.16256870731524151</c:v>
                </c:pt>
                <c:pt idx="5610">
                  <c:v>0.16256870731524151</c:v>
                </c:pt>
                <c:pt idx="5611">
                  <c:v>0.16256870731524151</c:v>
                </c:pt>
                <c:pt idx="5612">
                  <c:v>0.16256870731524151</c:v>
                </c:pt>
                <c:pt idx="5613">
                  <c:v>0.16256870731524151</c:v>
                </c:pt>
                <c:pt idx="5614">
                  <c:v>0.16256870731524151</c:v>
                </c:pt>
                <c:pt idx="5615">
                  <c:v>0.16256870731524151</c:v>
                </c:pt>
                <c:pt idx="5616">
                  <c:v>0.16256870731524151</c:v>
                </c:pt>
                <c:pt idx="5617">
                  <c:v>0.16256870731524151</c:v>
                </c:pt>
                <c:pt idx="5618">
                  <c:v>0.16734704411139251</c:v>
                </c:pt>
                <c:pt idx="5619">
                  <c:v>0.16734704411139251</c:v>
                </c:pt>
                <c:pt idx="5620">
                  <c:v>0.17220867393777781</c:v>
                </c:pt>
                <c:pt idx="5621">
                  <c:v>0.17715407522420051</c:v>
                </c:pt>
                <c:pt idx="5622">
                  <c:v>0.17715407522420051</c:v>
                </c:pt>
                <c:pt idx="5623">
                  <c:v>0.1821837236835025</c:v>
                </c:pt>
                <c:pt idx="5624">
                  <c:v>0.17220867393777781</c:v>
                </c:pt>
                <c:pt idx="5625">
                  <c:v>0.1821837236835025</c:v>
                </c:pt>
                <c:pt idx="5626">
                  <c:v>0.17715407522420051</c:v>
                </c:pt>
                <c:pt idx="5627">
                  <c:v>0.1821837236835025</c:v>
                </c:pt>
                <c:pt idx="5628">
                  <c:v>0.1821837236835025</c:v>
                </c:pt>
                <c:pt idx="5629">
                  <c:v>0.17715407522420051</c:v>
                </c:pt>
                <c:pt idx="5630">
                  <c:v>0.1821837236835025</c:v>
                </c:pt>
                <c:pt idx="5631">
                  <c:v>0.19778286942500611</c:v>
                </c:pt>
                <c:pt idx="5632">
                  <c:v>0.19778286942500611</c:v>
                </c:pt>
                <c:pt idx="5633">
                  <c:v>0.19778286942500611</c:v>
                </c:pt>
                <c:pt idx="5634">
                  <c:v>0.20315421094061981</c:v>
                </c:pt>
                <c:pt idx="5635">
                  <c:v>0.2086121389973831</c:v>
                </c:pt>
                <c:pt idx="5636">
                  <c:v>0.21415711392472159</c:v>
                </c:pt>
                <c:pt idx="5637">
                  <c:v>0.21415711392472159</c:v>
                </c:pt>
                <c:pt idx="5638">
                  <c:v>0.2086121389973831</c:v>
                </c:pt>
                <c:pt idx="5639">
                  <c:v>0.21415711392472159</c:v>
                </c:pt>
                <c:pt idx="5640">
                  <c:v>0.21415711392472159</c:v>
                </c:pt>
                <c:pt idx="5641">
                  <c:v>0.20315421094061981</c:v>
                </c:pt>
                <c:pt idx="5642">
                  <c:v>0.19778286942500611</c:v>
                </c:pt>
                <c:pt idx="5643">
                  <c:v>0.21978959363043149</c:v>
                </c:pt>
                <c:pt idx="5644">
                  <c:v>0.2086121389973831</c:v>
                </c:pt>
                <c:pt idx="5645">
                  <c:v>0.2086121389973831</c:v>
                </c:pt>
                <c:pt idx="5646">
                  <c:v>0.1924976516606543</c:v>
                </c:pt>
                <c:pt idx="5647">
                  <c:v>0.20315421094061981</c:v>
                </c:pt>
                <c:pt idx="5648">
                  <c:v>0.19778286942500611</c:v>
                </c:pt>
                <c:pt idx="5649">
                  <c:v>0.1924976516606543</c:v>
                </c:pt>
                <c:pt idx="5650">
                  <c:v>0.1821837236835025</c:v>
                </c:pt>
                <c:pt idx="5651">
                  <c:v>0.1487286290571152</c:v>
                </c:pt>
                <c:pt idx="5652">
                  <c:v>0.1578731823554681</c:v>
                </c:pt>
                <c:pt idx="5653">
                  <c:v>0.14427862406711031</c:v>
                </c:pt>
                <c:pt idx="5654">
                  <c:v>0.14427862406711031</c:v>
                </c:pt>
                <c:pt idx="5655">
                  <c:v>0.1399094775062851</c:v>
                </c:pt>
                <c:pt idx="5656">
                  <c:v>0.13562069360389861</c:v>
                </c:pt>
                <c:pt idx="5657">
                  <c:v>0.13141177351159289</c:v>
                </c:pt>
                <c:pt idx="5658">
                  <c:v>0.1232315136256307</c:v>
                </c:pt>
                <c:pt idx="5659">
                  <c:v>0.1192591602155081</c:v>
                </c:pt>
                <c:pt idx="5660">
                  <c:v>0.1192591602155081</c:v>
                </c:pt>
                <c:pt idx="5661">
                  <c:v>0.1192591602155081</c:v>
                </c:pt>
                <c:pt idx="5662">
                  <c:v>0.1192591602155081</c:v>
                </c:pt>
                <c:pt idx="5663">
                  <c:v>0.1192591602155081</c:v>
                </c:pt>
                <c:pt idx="5664">
                  <c:v>0.1192591602155081</c:v>
                </c:pt>
                <c:pt idx="5665">
                  <c:v>0.1192591602155081</c:v>
                </c:pt>
                <c:pt idx="5666">
                  <c:v>0.1232315136256307</c:v>
                </c:pt>
                <c:pt idx="5667">
                  <c:v>0.12728221524535491</c:v>
                </c:pt>
                <c:pt idx="5668">
                  <c:v>0.12728221524535491</c:v>
                </c:pt>
                <c:pt idx="5669">
                  <c:v>0.13141177351159289</c:v>
                </c:pt>
                <c:pt idx="5670">
                  <c:v>0.1399094775062851</c:v>
                </c:pt>
                <c:pt idx="5671">
                  <c:v>0.14427862406711031</c:v>
                </c:pt>
                <c:pt idx="5672">
                  <c:v>0.1487286290571152</c:v>
                </c:pt>
                <c:pt idx="5673">
                  <c:v>0.1578731823554681</c:v>
                </c:pt>
                <c:pt idx="5674">
                  <c:v>0.16256870731524151</c:v>
                </c:pt>
                <c:pt idx="5675">
                  <c:v>0.16734704411139251</c:v>
                </c:pt>
                <c:pt idx="5676">
                  <c:v>0.17220867393777781</c:v>
                </c:pt>
                <c:pt idx="5677">
                  <c:v>0.1821837236835025</c:v>
                </c:pt>
                <c:pt idx="5678">
                  <c:v>0.1821837236835025</c:v>
                </c:pt>
                <c:pt idx="5679">
                  <c:v>0.17715407522420051</c:v>
                </c:pt>
                <c:pt idx="5680">
                  <c:v>0.1821837236835025</c:v>
                </c:pt>
                <c:pt idx="5681">
                  <c:v>0.1821837236835025</c:v>
                </c:pt>
                <c:pt idx="5682">
                  <c:v>0.1872980923573343</c:v>
                </c:pt>
                <c:pt idx="5683">
                  <c:v>0.17715407522420051</c:v>
                </c:pt>
                <c:pt idx="5684">
                  <c:v>0.1821837236835025</c:v>
                </c:pt>
                <c:pt idx="5685">
                  <c:v>0.17715407522420051</c:v>
                </c:pt>
                <c:pt idx="5686">
                  <c:v>0.17715407522420051</c:v>
                </c:pt>
                <c:pt idx="5687">
                  <c:v>0.1821837236835025</c:v>
                </c:pt>
                <c:pt idx="5688">
                  <c:v>0.17715407522420051</c:v>
                </c:pt>
                <c:pt idx="5689">
                  <c:v>0.17715407522420051</c:v>
                </c:pt>
                <c:pt idx="5690">
                  <c:v>0.17715407522420051</c:v>
                </c:pt>
                <c:pt idx="5691">
                  <c:v>0.17715407522420051</c:v>
                </c:pt>
                <c:pt idx="5692">
                  <c:v>0.1821837236835025</c:v>
                </c:pt>
                <c:pt idx="5693">
                  <c:v>0.16734704411139251</c:v>
                </c:pt>
                <c:pt idx="5694">
                  <c:v>0.16734704411139251</c:v>
                </c:pt>
                <c:pt idx="5695">
                  <c:v>0.16256870731524151</c:v>
                </c:pt>
                <c:pt idx="5696">
                  <c:v>0.16256870731524151</c:v>
                </c:pt>
                <c:pt idx="5697">
                  <c:v>0.16734704411139251</c:v>
                </c:pt>
                <c:pt idx="5698">
                  <c:v>0.16734704411139251</c:v>
                </c:pt>
                <c:pt idx="5699">
                  <c:v>0.16734704411139251</c:v>
                </c:pt>
                <c:pt idx="5700">
                  <c:v>0.1578731823554681</c:v>
                </c:pt>
                <c:pt idx="5701">
                  <c:v>0.1487286290571152</c:v>
                </c:pt>
                <c:pt idx="5702">
                  <c:v>0.1399094775062851</c:v>
                </c:pt>
                <c:pt idx="5703">
                  <c:v>0.13562069360389861</c:v>
                </c:pt>
                <c:pt idx="5704">
                  <c:v>0.12728221524535491</c:v>
                </c:pt>
                <c:pt idx="5705">
                  <c:v>0.12728221524535491</c:v>
                </c:pt>
                <c:pt idx="5706">
                  <c:v>0.12728221524535491</c:v>
                </c:pt>
                <c:pt idx="5707">
                  <c:v>0.1232315136256307</c:v>
                </c:pt>
                <c:pt idx="5708">
                  <c:v>0.1192591602155081</c:v>
                </c:pt>
                <c:pt idx="5709">
                  <c:v>0.1192591602155081</c:v>
                </c:pt>
                <c:pt idx="5710">
                  <c:v>0.1153646432568817</c:v>
                </c:pt>
                <c:pt idx="5711">
                  <c:v>0.1153646432568817</c:v>
                </c:pt>
                <c:pt idx="5712">
                  <c:v>0.1153646432568817</c:v>
                </c:pt>
                <c:pt idx="5713">
                  <c:v>0.1153646432568817</c:v>
                </c:pt>
                <c:pt idx="5714">
                  <c:v>0.1192591602155081</c:v>
                </c:pt>
                <c:pt idx="5715">
                  <c:v>0.1192591602155081</c:v>
                </c:pt>
                <c:pt idx="5716">
                  <c:v>0.1232315136256307</c:v>
                </c:pt>
                <c:pt idx="5717">
                  <c:v>0.12728221524535491</c:v>
                </c:pt>
                <c:pt idx="5718">
                  <c:v>0.12728221524535491</c:v>
                </c:pt>
                <c:pt idx="5719">
                  <c:v>0.13141177351159289</c:v>
                </c:pt>
                <c:pt idx="5720">
                  <c:v>0.13562069360389861</c:v>
                </c:pt>
                <c:pt idx="5721">
                  <c:v>0.13562069360389861</c:v>
                </c:pt>
                <c:pt idx="5722">
                  <c:v>0.1399094775062851</c:v>
                </c:pt>
                <c:pt idx="5723">
                  <c:v>0.1399094775062851</c:v>
                </c:pt>
                <c:pt idx="5724">
                  <c:v>0.1487286290571152</c:v>
                </c:pt>
                <c:pt idx="5725">
                  <c:v>0.1487286290571152</c:v>
                </c:pt>
                <c:pt idx="5726">
                  <c:v>0.1487286290571152</c:v>
                </c:pt>
                <c:pt idx="5727">
                  <c:v>0.1532599852256937</c:v>
                </c:pt>
                <c:pt idx="5728">
                  <c:v>0.14427862406711031</c:v>
                </c:pt>
                <c:pt idx="5729">
                  <c:v>0.1487286290571152</c:v>
                </c:pt>
                <c:pt idx="5730">
                  <c:v>0.1487286290571152</c:v>
                </c:pt>
                <c:pt idx="5731">
                  <c:v>0.1487286290571152</c:v>
                </c:pt>
                <c:pt idx="5732">
                  <c:v>0.1487286290571152</c:v>
                </c:pt>
                <c:pt idx="5733">
                  <c:v>0.1487286290571152</c:v>
                </c:pt>
                <c:pt idx="5734">
                  <c:v>0.1399094775062851</c:v>
                </c:pt>
                <c:pt idx="5735">
                  <c:v>0.14427862406711031</c:v>
                </c:pt>
                <c:pt idx="5736">
                  <c:v>0.14427862406711031</c:v>
                </c:pt>
                <c:pt idx="5737">
                  <c:v>0.1487286290571152</c:v>
                </c:pt>
                <c:pt idx="5738">
                  <c:v>0.1487286290571152</c:v>
                </c:pt>
                <c:pt idx="5739">
                  <c:v>0.1487286290571152</c:v>
                </c:pt>
                <c:pt idx="5740">
                  <c:v>0.14427862406711031</c:v>
                </c:pt>
                <c:pt idx="5741">
                  <c:v>0.1399094775062851</c:v>
                </c:pt>
                <c:pt idx="5742">
                  <c:v>0.1399094775062851</c:v>
                </c:pt>
                <c:pt idx="5743">
                  <c:v>0.1399094775062851</c:v>
                </c:pt>
                <c:pt idx="5744">
                  <c:v>0.1399094775062851</c:v>
                </c:pt>
                <c:pt idx="5745">
                  <c:v>0.1487286290571152</c:v>
                </c:pt>
                <c:pt idx="5746">
                  <c:v>0.1487286290571152</c:v>
                </c:pt>
                <c:pt idx="5747">
                  <c:v>0.1532599852256937</c:v>
                </c:pt>
                <c:pt idx="5748">
                  <c:v>0.1532599852256937</c:v>
                </c:pt>
                <c:pt idx="5749">
                  <c:v>0.1487286290571152</c:v>
                </c:pt>
                <c:pt idx="5750">
                  <c:v>0.1487286290571152</c:v>
                </c:pt>
                <c:pt idx="5751">
                  <c:v>0.14427862406711031</c:v>
                </c:pt>
                <c:pt idx="5752">
                  <c:v>0.14427862406711031</c:v>
                </c:pt>
                <c:pt idx="5753">
                  <c:v>0.14427862406711031</c:v>
                </c:pt>
                <c:pt idx="5754">
                  <c:v>0.1399094775062851</c:v>
                </c:pt>
                <c:pt idx="5755">
                  <c:v>0.1399094775062851</c:v>
                </c:pt>
                <c:pt idx="5756">
                  <c:v>0.13141177351159289</c:v>
                </c:pt>
                <c:pt idx="5757">
                  <c:v>0.13141177351159289</c:v>
                </c:pt>
                <c:pt idx="5758">
                  <c:v>0.13562069360389861</c:v>
                </c:pt>
                <c:pt idx="5759">
                  <c:v>0.13562069360389861</c:v>
                </c:pt>
                <c:pt idx="5760">
                  <c:v>0.1399094775062851</c:v>
                </c:pt>
                <c:pt idx="5761">
                  <c:v>0.1399094775062851</c:v>
                </c:pt>
                <c:pt idx="5762">
                  <c:v>0.1399094775062851</c:v>
                </c:pt>
                <c:pt idx="5763">
                  <c:v>0.14427862406711031</c:v>
                </c:pt>
                <c:pt idx="5764">
                  <c:v>0.14427862406711031</c:v>
                </c:pt>
                <c:pt idx="5765">
                  <c:v>0.14427862406711031</c:v>
                </c:pt>
                <c:pt idx="5766">
                  <c:v>0.14427862406711031</c:v>
                </c:pt>
                <c:pt idx="5767">
                  <c:v>0.14427862406711031</c:v>
                </c:pt>
                <c:pt idx="5768">
                  <c:v>0.14427862406711031</c:v>
                </c:pt>
                <c:pt idx="5769">
                  <c:v>0.14427862406711031</c:v>
                </c:pt>
                <c:pt idx="5770">
                  <c:v>0.1399094775062851</c:v>
                </c:pt>
                <c:pt idx="5771">
                  <c:v>0.14427862406711031</c:v>
                </c:pt>
                <c:pt idx="5772">
                  <c:v>0.1399094775062851</c:v>
                </c:pt>
                <c:pt idx="5773">
                  <c:v>0.13141177351159289</c:v>
                </c:pt>
                <c:pt idx="5774">
                  <c:v>0.1232315136256307</c:v>
                </c:pt>
                <c:pt idx="5775">
                  <c:v>0.1232315136256307</c:v>
                </c:pt>
                <c:pt idx="5776">
                  <c:v>0.1153646432568817</c:v>
                </c:pt>
                <c:pt idx="5777">
                  <c:v>0.1115474476045035</c:v>
                </c:pt>
                <c:pt idx="5778">
                  <c:v>0.1115474476045035</c:v>
                </c:pt>
                <c:pt idx="5779">
                  <c:v>0.1078070546578225</c:v>
                </c:pt>
                <c:pt idx="5780">
                  <c:v>0.1078070546578225</c:v>
                </c:pt>
                <c:pt idx="5781">
                  <c:v>0.1078070546578225</c:v>
                </c:pt>
                <c:pt idx="5782">
                  <c:v>0.1078070546578225</c:v>
                </c:pt>
                <c:pt idx="5783">
                  <c:v>0.1078070546578225</c:v>
                </c:pt>
                <c:pt idx="5784">
                  <c:v>0.1078070546578225</c:v>
                </c:pt>
                <c:pt idx="5785">
                  <c:v>0.1078070546578225</c:v>
                </c:pt>
                <c:pt idx="5786">
                  <c:v>0.1115474476045035</c:v>
                </c:pt>
                <c:pt idx="5787">
                  <c:v>0.1232315136256307</c:v>
                </c:pt>
                <c:pt idx="5788">
                  <c:v>0.12728221524535491</c:v>
                </c:pt>
                <c:pt idx="5789">
                  <c:v>0.12728221524535491</c:v>
                </c:pt>
                <c:pt idx="5790">
                  <c:v>0.13141177351159289</c:v>
                </c:pt>
                <c:pt idx="5791">
                  <c:v>0.13562069360389861</c:v>
                </c:pt>
                <c:pt idx="5792">
                  <c:v>0.13562069360389861</c:v>
                </c:pt>
                <c:pt idx="5793">
                  <c:v>0.13562069360389861</c:v>
                </c:pt>
                <c:pt idx="5794">
                  <c:v>0.13141177351159289</c:v>
                </c:pt>
                <c:pt idx="5795">
                  <c:v>0.13141177351159289</c:v>
                </c:pt>
                <c:pt idx="5796">
                  <c:v>0.12728221524535491</c:v>
                </c:pt>
                <c:pt idx="5797">
                  <c:v>0.1192591602155081</c:v>
                </c:pt>
                <c:pt idx="5798">
                  <c:v>0.1153646432568817</c:v>
                </c:pt>
                <c:pt idx="5799">
                  <c:v>0.104142942290507</c:v>
                </c:pt>
                <c:pt idx="5800">
                  <c:v>0.1005545847775375</c:v>
                </c:pt>
                <c:pt idx="5801">
                  <c:v>9.7041452719751925E-2</c:v>
                </c:pt>
                <c:pt idx="5802">
                  <c:v>9.7041452719751925E-2</c:v>
                </c:pt>
                <c:pt idx="5803">
                  <c:v>9.7041452719751925E-2</c:v>
                </c:pt>
                <c:pt idx="5804">
                  <c:v>9.7041452719751925E-2</c:v>
                </c:pt>
                <c:pt idx="5805">
                  <c:v>9.7041452719751925E-2</c:v>
                </c:pt>
                <c:pt idx="5806">
                  <c:v>9.7041452719751925E-2</c:v>
                </c:pt>
                <c:pt idx="5807">
                  <c:v>0.1005545847775375</c:v>
                </c:pt>
                <c:pt idx="5808">
                  <c:v>0.1005545847775375</c:v>
                </c:pt>
                <c:pt idx="5809">
                  <c:v>0.1005545847775375</c:v>
                </c:pt>
                <c:pt idx="5810">
                  <c:v>0.104142942290507</c:v>
                </c:pt>
                <c:pt idx="5811">
                  <c:v>0.1078070546578225</c:v>
                </c:pt>
                <c:pt idx="5812">
                  <c:v>0.1115474476045035</c:v>
                </c:pt>
                <c:pt idx="5813">
                  <c:v>0.1115474476045035</c:v>
                </c:pt>
                <c:pt idx="5814">
                  <c:v>0.1153646432568817</c:v>
                </c:pt>
                <c:pt idx="5815">
                  <c:v>0.1153646432568817</c:v>
                </c:pt>
                <c:pt idx="5816">
                  <c:v>0.1153646432568817</c:v>
                </c:pt>
                <c:pt idx="5817">
                  <c:v>0.12728221524535491</c:v>
                </c:pt>
                <c:pt idx="5818">
                  <c:v>0.1115474476045035</c:v>
                </c:pt>
                <c:pt idx="5819">
                  <c:v>0.1005545847775375</c:v>
                </c:pt>
                <c:pt idx="5820">
                  <c:v>0.104142942290507</c:v>
                </c:pt>
                <c:pt idx="5821">
                  <c:v>9.7041452719751925E-2</c:v>
                </c:pt>
                <c:pt idx="5822">
                  <c:v>8.3730458007176253E-2</c:v>
                </c:pt>
                <c:pt idx="5823">
                  <c:v>8.058537801245165E-2</c:v>
                </c:pt>
                <c:pt idx="5824">
                  <c:v>7.7512265340775988E-2</c:v>
                </c:pt>
                <c:pt idx="5825">
                  <c:v>7.4510562518470269E-2</c:v>
                </c:pt>
                <c:pt idx="5826">
                  <c:v>7.1579707685279201E-2</c:v>
                </c:pt>
                <c:pt idx="5827">
                  <c:v>7.1579707685279201E-2</c:v>
                </c:pt>
                <c:pt idx="5828">
                  <c:v>6.8719134489158104E-2</c:v>
                </c:pt>
                <c:pt idx="5829">
                  <c:v>6.8719134489158104E-2</c:v>
                </c:pt>
                <c:pt idx="5830">
                  <c:v>6.8719134489158104E-2</c:v>
                </c:pt>
                <c:pt idx="5831">
                  <c:v>6.8719134489158104E-2</c:v>
                </c:pt>
                <c:pt idx="5832">
                  <c:v>7.1579707685279201E-2</c:v>
                </c:pt>
                <c:pt idx="5833">
                  <c:v>7.4510562518470269E-2</c:v>
                </c:pt>
                <c:pt idx="5834">
                  <c:v>7.4510562518470269E-2</c:v>
                </c:pt>
                <c:pt idx="5835">
                  <c:v>8.058537801245165E-2</c:v>
                </c:pt>
                <c:pt idx="5836">
                  <c:v>8.058537801245165E-2</c:v>
                </c:pt>
                <c:pt idx="5837">
                  <c:v>8.3730458007176253E-2</c:v>
                </c:pt>
                <c:pt idx="5838">
                  <c:v>8.3730458007176253E-2</c:v>
                </c:pt>
                <c:pt idx="5839">
                  <c:v>8.058537801245165E-2</c:v>
                </c:pt>
                <c:pt idx="5840">
                  <c:v>8.694805851322096E-2</c:v>
                </c:pt>
                <c:pt idx="5841">
                  <c:v>9.0238728530787557E-2</c:v>
                </c:pt>
                <c:pt idx="5842">
                  <c:v>8.694805851322096E-2</c:v>
                </c:pt>
                <c:pt idx="5843">
                  <c:v>9.3603012965716478E-2</c:v>
                </c:pt>
                <c:pt idx="5844">
                  <c:v>8.694805851322096E-2</c:v>
                </c:pt>
                <c:pt idx="5845">
                  <c:v>8.694805851322096E-2</c:v>
                </c:pt>
                <c:pt idx="5846">
                  <c:v>8.694805851322096E-2</c:v>
                </c:pt>
                <c:pt idx="5847">
                  <c:v>8.058537801245165E-2</c:v>
                </c:pt>
                <c:pt idx="5848">
                  <c:v>7.7512265340775988E-2</c:v>
                </c:pt>
                <c:pt idx="5849">
                  <c:v>8.058537801245165E-2</c:v>
                </c:pt>
                <c:pt idx="5850">
                  <c:v>7.4510562518470269E-2</c:v>
                </c:pt>
                <c:pt idx="5851">
                  <c:v>7.4510562518470269E-2</c:v>
                </c:pt>
                <c:pt idx="5852">
                  <c:v>7.7512265340775988E-2</c:v>
                </c:pt>
                <c:pt idx="5853">
                  <c:v>7.4510562518470269E-2</c:v>
                </c:pt>
                <c:pt idx="5854">
                  <c:v>7.7512265340775988E-2</c:v>
                </c:pt>
                <c:pt idx="5855">
                  <c:v>7.7512265340775988E-2</c:v>
                </c:pt>
                <c:pt idx="5856">
                  <c:v>8.058537801245165E-2</c:v>
                </c:pt>
                <c:pt idx="5857">
                  <c:v>8.058537801245165E-2</c:v>
                </c:pt>
                <c:pt idx="5858">
                  <c:v>8.3730458007176253E-2</c:v>
                </c:pt>
                <c:pt idx="5859">
                  <c:v>9.0238728530787557E-2</c:v>
                </c:pt>
                <c:pt idx="5860">
                  <c:v>0.1078070546578225</c:v>
                </c:pt>
                <c:pt idx="5861">
                  <c:v>0.1532599852256937</c:v>
                </c:pt>
                <c:pt idx="5862">
                  <c:v>0.25544741925219888</c:v>
                </c:pt>
                <c:pt idx="5863">
                  <c:v>0.4065559716105499</c:v>
                </c:pt>
                <c:pt idx="5864">
                  <c:v>0.88257137685566767</c:v>
                </c:pt>
                <c:pt idx="5865">
                  <c:v>1.630975110903125</c:v>
                </c:pt>
                <c:pt idx="5866">
                  <c:v>2.0789706513915451</c:v>
                </c:pt>
                <c:pt idx="5867">
                  <c:v>2.235358925049467</c:v>
                </c:pt>
                <c:pt idx="5868">
                  <c:v>2.1229593559832538</c:v>
                </c:pt>
                <c:pt idx="5869">
                  <c:v>1.9293376703319101</c:v>
                </c:pt>
                <c:pt idx="5870">
                  <c:v>1.806381596626617</c:v>
                </c:pt>
                <c:pt idx="5871">
                  <c:v>1.688251043906916</c:v>
                </c:pt>
                <c:pt idx="5872">
                  <c:v>1.669027226631089</c:v>
                </c:pt>
                <c:pt idx="5873">
                  <c:v>1.707607104419484</c:v>
                </c:pt>
                <c:pt idx="5874">
                  <c:v>1.7270957100259929</c:v>
                </c:pt>
                <c:pt idx="5875">
                  <c:v>1.707607104419484</c:v>
                </c:pt>
                <c:pt idx="5876">
                  <c:v>1.630975110903125</c:v>
                </c:pt>
                <c:pt idx="5877">
                  <c:v>1.483995523309098</c:v>
                </c:pt>
                <c:pt idx="5878">
                  <c:v>1.345263758733773</c:v>
                </c:pt>
                <c:pt idx="5879">
                  <c:v>1.246531232819855</c:v>
                </c:pt>
                <c:pt idx="5880">
                  <c:v>1.121845388157547</c:v>
                </c:pt>
                <c:pt idx="5881">
                  <c:v>1.0771079001430941</c:v>
                </c:pt>
                <c:pt idx="5882">
                  <c:v>0.99088757901345825</c:v>
                </c:pt>
                <c:pt idx="5883">
                  <c:v>0.93578930659463289</c:v>
                </c:pt>
                <c:pt idx="5884">
                  <c:v>0.83121189815234187</c:v>
                </c:pt>
                <c:pt idx="5885">
                  <c:v>0.79389858150186732</c:v>
                </c:pt>
                <c:pt idx="5886">
                  <c:v>0.75760874319583171</c:v>
                </c:pt>
                <c:pt idx="5887">
                  <c:v>0.73397941276175382</c:v>
                </c:pt>
                <c:pt idx="5888">
                  <c:v>0.7107978797084098</c:v>
                </c:pt>
                <c:pt idx="5889">
                  <c:v>0.69937414259094144</c:v>
                </c:pt>
                <c:pt idx="5890">
                  <c:v>0.67685892784162982</c:v>
                </c:pt>
                <c:pt idx="5891">
                  <c:v>0.66576672695417594</c:v>
                </c:pt>
                <c:pt idx="5892">
                  <c:v>0.66576672695417594</c:v>
                </c:pt>
                <c:pt idx="5893">
                  <c:v>0.67685892784162982</c:v>
                </c:pt>
                <c:pt idx="5894">
                  <c:v>0.6547843129038049</c:v>
                </c:pt>
                <c:pt idx="5895">
                  <c:v>0.6547843129038049</c:v>
                </c:pt>
                <c:pt idx="5896">
                  <c:v>0.63314738560907857</c:v>
                </c:pt>
                <c:pt idx="5897">
                  <c:v>0.61194521428205462</c:v>
                </c:pt>
                <c:pt idx="5898">
                  <c:v>0.60150624052641588</c:v>
                </c:pt>
                <c:pt idx="5899">
                  <c:v>0.58095066260680628</c:v>
                </c:pt>
                <c:pt idx="5900">
                  <c:v>0.58095066260680628</c:v>
                </c:pt>
                <c:pt idx="5901">
                  <c:v>0.61194521428205462</c:v>
                </c:pt>
                <c:pt idx="5902">
                  <c:v>0.63314738560907857</c:v>
                </c:pt>
                <c:pt idx="5903">
                  <c:v>0.72233285019741711</c:v>
                </c:pt>
                <c:pt idx="5904">
                  <c:v>0.79389858150186732</c:v>
                </c:pt>
                <c:pt idx="5905">
                  <c:v>0.81865982130783976</c:v>
                </c:pt>
                <c:pt idx="5906">
                  <c:v>0.83121189815234187</c:v>
                </c:pt>
                <c:pt idx="5907">
                  <c:v>0.79389858150186732</c:v>
                </c:pt>
                <c:pt idx="5908">
                  <c:v>0.75760874319583171</c:v>
                </c:pt>
                <c:pt idx="5909">
                  <c:v>0.72233285019741711</c:v>
                </c:pt>
                <c:pt idx="5910">
                  <c:v>0.69937414259094144</c:v>
                </c:pt>
                <c:pt idx="5911">
                  <c:v>0.68806127898072333</c:v>
                </c:pt>
                <c:pt idx="5912">
                  <c:v>0.67685892784162982</c:v>
                </c:pt>
                <c:pt idx="5913">
                  <c:v>0.7107978797084098</c:v>
                </c:pt>
                <c:pt idx="5914">
                  <c:v>0.73397941276175382</c:v>
                </c:pt>
                <c:pt idx="5915">
                  <c:v>0.76959222277017059</c:v>
                </c:pt>
                <c:pt idx="5916">
                  <c:v>0.79389858150186732</c:v>
                </c:pt>
                <c:pt idx="5917">
                  <c:v>0.75760874319583171</c:v>
                </c:pt>
                <c:pt idx="5918">
                  <c:v>0.69937414259094144</c:v>
                </c:pt>
                <c:pt idx="5919">
                  <c:v>0.67685892784162982</c:v>
                </c:pt>
                <c:pt idx="5920">
                  <c:v>0.6547843129038049</c:v>
                </c:pt>
                <c:pt idx="5921">
                  <c:v>0.61194521428205462</c:v>
                </c:pt>
                <c:pt idx="5922">
                  <c:v>0.60150624052641588</c:v>
                </c:pt>
                <c:pt idx="5923">
                  <c:v>0.57083331289674755</c:v>
                </c:pt>
                <c:pt idx="5924">
                  <c:v>0.54111851998115623</c:v>
                </c:pt>
                <c:pt idx="5925">
                  <c:v>0.5123516717944484</c:v>
                </c:pt>
                <c:pt idx="5926">
                  <c:v>0.4936953268516388</c:v>
                </c:pt>
                <c:pt idx="5927">
                  <c:v>0.47545263476456168</c:v>
                </c:pt>
                <c:pt idx="5928">
                  <c:v>0.45762049225873808</c:v>
                </c:pt>
                <c:pt idx="5929">
                  <c:v>0.45762049225873808</c:v>
                </c:pt>
                <c:pt idx="5930">
                  <c:v>0.42317532415749498</c:v>
                </c:pt>
                <c:pt idx="5931">
                  <c:v>0.4065559716105499</c:v>
                </c:pt>
                <c:pt idx="5932">
                  <c:v>0.39839570686235948</c:v>
                </c:pt>
                <c:pt idx="5933">
                  <c:v>0.3903345135789012</c:v>
                </c:pt>
                <c:pt idx="5934">
                  <c:v>0.37450772289428857</c:v>
                </c:pt>
                <c:pt idx="5935">
                  <c:v>0.3667413120595226</c:v>
                </c:pt>
                <c:pt idx="5936">
                  <c:v>0.35907234578045011</c:v>
                </c:pt>
                <c:pt idx="5937">
                  <c:v>0.35150041306774582</c:v>
                </c:pt>
                <c:pt idx="5938">
                  <c:v>0.34402510118388269</c:v>
                </c:pt>
                <c:pt idx="5939">
                  <c:v>0.34402510118388269</c:v>
                </c:pt>
                <c:pt idx="5940">
                  <c:v>0.33664599562063069</c:v>
                </c:pt>
                <c:pt idx="5941">
                  <c:v>0.32936268007606972</c:v>
                </c:pt>
                <c:pt idx="5942">
                  <c:v>0.32936268007606972</c:v>
                </c:pt>
                <c:pt idx="5943">
                  <c:v>0.31508174472543798</c:v>
                </c:pt>
                <c:pt idx="5944">
                  <c:v>0.30808328313307187</c:v>
                </c:pt>
                <c:pt idx="5945">
                  <c:v>0.30117892793717721</c:v>
                </c:pt>
                <c:pt idx="5946">
                  <c:v>0.29436825350445661</c:v>
                </c:pt>
                <c:pt idx="5947">
                  <c:v>0.29436825350445661</c:v>
                </c:pt>
                <c:pt idx="5948">
                  <c:v>0.28765083225889831</c:v>
                </c:pt>
                <c:pt idx="5949">
                  <c:v>0.28765083225889831</c:v>
                </c:pt>
                <c:pt idx="5950">
                  <c:v>0.28102623465492887</c:v>
                </c:pt>
                <c:pt idx="5951">
                  <c:v>0.28102623465492887</c:v>
                </c:pt>
                <c:pt idx="5952">
                  <c:v>0.28102623465492887</c:v>
                </c:pt>
                <c:pt idx="5953">
                  <c:v>0.2744940291499417</c:v>
                </c:pt>
                <c:pt idx="5954">
                  <c:v>0.2744940291499417</c:v>
                </c:pt>
                <c:pt idx="5955">
                  <c:v>0.2744940291499417</c:v>
                </c:pt>
                <c:pt idx="5956">
                  <c:v>0.2680537821761817</c:v>
                </c:pt>
                <c:pt idx="5957">
                  <c:v>0.2680537821761817</c:v>
                </c:pt>
                <c:pt idx="5958">
                  <c:v>0.2680537821761817</c:v>
                </c:pt>
                <c:pt idx="5959">
                  <c:v>0.26170505811196287</c:v>
                </c:pt>
                <c:pt idx="5960">
                  <c:v>0.26170505811196287</c:v>
                </c:pt>
                <c:pt idx="5961">
                  <c:v>0.25544741925219888</c:v>
                </c:pt>
                <c:pt idx="5962">
                  <c:v>0.26170505811196287</c:v>
                </c:pt>
                <c:pt idx="5963">
                  <c:v>0.24928042577822079</c:v>
                </c:pt>
                <c:pt idx="5964">
                  <c:v>0.23721660495876909</c:v>
                </c:pt>
                <c:pt idx="5965">
                  <c:v>0.24320363572685999</c:v>
                </c:pt>
                <c:pt idx="5966">
                  <c:v>0.24320363572685999</c:v>
                </c:pt>
                <c:pt idx="5967">
                  <c:v>0.2255100336385007</c:v>
                </c:pt>
                <c:pt idx="5968">
                  <c:v>0.21978959363043149</c:v>
                </c:pt>
                <c:pt idx="5969">
                  <c:v>0.21978959363043149</c:v>
                </c:pt>
                <c:pt idx="5970">
                  <c:v>0.21415711392472159</c:v>
                </c:pt>
                <c:pt idx="5971">
                  <c:v>0.21415711392472159</c:v>
                </c:pt>
                <c:pt idx="5972">
                  <c:v>0.19778286942500611</c:v>
                </c:pt>
                <c:pt idx="5973">
                  <c:v>0.1924976516606543</c:v>
                </c:pt>
                <c:pt idx="5974">
                  <c:v>0.1924976516606543</c:v>
                </c:pt>
                <c:pt idx="5975">
                  <c:v>0.1872980923573343</c:v>
                </c:pt>
                <c:pt idx="5976">
                  <c:v>0.1924976516606543</c:v>
                </c:pt>
                <c:pt idx="5977">
                  <c:v>0.1872980923573343</c:v>
                </c:pt>
                <c:pt idx="5978">
                  <c:v>0.1924976516606543</c:v>
                </c:pt>
                <c:pt idx="5979">
                  <c:v>0.19778286942500611</c:v>
                </c:pt>
                <c:pt idx="5980">
                  <c:v>0.1924976516606543</c:v>
                </c:pt>
                <c:pt idx="5981">
                  <c:v>0.19778286942500611</c:v>
                </c:pt>
                <c:pt idx="5982">
                  <c:v>0.1924976516606543</c:v>
                </c:pt>
                <c:pt idx="5983">
                  <c:v>0.1924976516606543</c:v>
                </c:pt>
                <c:pt idx="5984">
                  <c:v>0.1924976516606543</c:v>
                </c:pt>
                <c:pt idx="5985">
                  <c:v>0.19778286942500611</c:v>
                </c:pt>
                <c:pt idx="5986">
                  <c:v>0.1924976516606543</c:v>
                </c:pt>
                <c:pt idx="5987">
                  <c:v>0.19778286942500611</c:v>
                </c:pt>
                <c:pt idx="5988">
                  <c:v>0.1924976516606543</c:v>
                </c:pt>
                <c:pt idx="5989">
                  <c:v>0.1924976516606543</c:v>
                </c:pt>
                <c:pt idx="5990">
                  <c:v>0.19778286942500611</c:v>
                </c:pt>
                <c:pt idx="5991">
                  <c:v>0.1924976516606543</c:v>
                </c:pt>
                <c:pt idx="5992">
                  <c:v>0.1924976516606543</c:v>
                </c:pt>
                <c:pt idx="5993">
                  <c:v>0.1872980923573343</c:v>
                </c:pt>
                <c:pt idx="5994">
                  <c:v>0.1924976516606543</c:v>
                </c:pt>
                <c:pt idx="5995">
                  <c:v>0.19778286942500611</c:v>
                </c:pt>
                <c:pt idx="5996">
                  <c:v>0.19778286942500611</c:v>
                </c:pt>
                <c:pt idx="5997">
                  <c:v>0.19778286942500611</c:v>
                </c:pt>
                <c:pt idx="5998">
                  <c:v>0.20315421094061981</c:v>
                </c:pt>
                <c:pt idx="5999">
                  <c:v>0.19778286942500611</c:v>
                </c:pt>
                <c:pt idx="6000">
                  <c:v>0.20315421094061981</c:v>
                </c:pt>
                <c:pt idx="6001">
                  <c:v>0.19778286942500611</c:v>
                </c:pt>
                <c:pt idx="6002">
                  <c:v>0.19778286942500611</c:v>
                </c:pt>
                <c:pt idx="6003">
                  <c:v>0.19778286942500611</c:v>
                </c:pt>
                <c:pt idx="6004">
                  <c:v>0.19778286942500611</c:v>
                </c:pt>
                <c:pt idx="6005">
                  <c:v>0.19778286942500611</c:v>
                </c:pt>
                <c:pt idx="6006">
                  <c:v>0.19778286942500611</c:v>
                </c:pt>
                <c:pt idx="6007">
                  <c:v>0.19778286942500611</c:v>
                </c:pt>
                <c:pt idx="6008">
                  <c:v>0.20315421094061981</c:v>
                </c:pt>
                <c:pt idx="6009">
                  <c:v>0.19778286942500611</c:v>
                </c:pt>
                <c:pt idx="6010">
                  <c:v>0.20315421094061981</c:v>
                </c:pt>
                <c:pt idx="6011">
                  <c:v>0.20315421094061981</c:v>
                </c:pt>
                <c:pt idx="6012">
                  <c:v>0.20315421094061981</c:v>
                </c:pt>
                <c:pt idx="6013">
                  <c:v>0.19778286942500611</c:v>
                </c:pt>
                <c:pt idx="6014">
                  <c:v>0.1924976516606543</c:v>
                </c:pt>
                <c:pt idx="6015">
                  <c:v>0.1924976516606543</c:v>
                </c:pt>
                <c:pt idx="6016">
                  <c:v>0.1924976516606543</c:v>
                </c:pt>
                <c:pt idx="6017">
                  <c:v>0.19778286942500611</c:v>
                </c:pt>
                <c:pt idx="6018">
                  <c:v>0.1924976516606543</c:v>
                </c:pt>
                <c:pt idx="6019">
                  <c:v>0.19778286942500611</c:v>
                </c:pt>
                <c:pt idx="6020">
                  <c:v>0.20315421094061981</c:v>
                </c:pt>
                <c:pt idx="6021">
                  <c:v>0.20315421094061981</c:v>
                </c:pt>
                <c:pt idx="6022">
                  <c:v>0.20315421094061981</c:v>
                </c:pt>
                <c:pt idx="6023">
                  <c:v>0.21415711392472159</c:v>
                </c:pt>
                <c:pt idx="6024">
                  <c:v>0.21978959363043149</c:v>
                </c:pt>
                <c:pt idx="6025">
                  <c:v>0.21978959363043149</c:v>
                </c:pt>
                <c:pt idx="6026">
                  <c:v>0.21978959363043149</c:v>
                </c:pt>
                <c:pt idx="6027">
                  <c:v>0.2313188871259558</c:v>
                </c:pt>
                <c:pt idx="6028">
                  <c:v>0.2313188871259558</c:v>
                </c:pt>
                <c:pt idx="6029">
                  <c:v>0.2313188871259558</c:v>
                </c:pt>
                <c:pt idx="6030">
                  <c:v>0.2313188871259558</c:v>
                </c:pt>
                <c:pt idx="6031">
                  <c:v>0.24320363572685999</c:v>
                </c:pt>
                <c:pt idx="6032">
                  <c:v>0.24928042577822079</c:v>
                </c:pt>
                <c:pt idx="6033">
                  <c:v>0.26170505811196287</c:v>
                </c:pt>
                <c:pt idx="6034">
                  <c:v>0.26170505811196287</c:v>
                </c:pt>
                <c:pt idx="6035">
                  <c:v>0.26170505811196287</c:v>
                </c:pt>
                <c:pt idx="6036">
                  <c:v>0.26170505811196287</c:v>
                </c:pt>
                <c:pt idx="6037">
                  <c:v>0.25544741925219888</c:v>
                </c:pt>
                <c:pt idx="6038">
                  <c:v>0.24928042577822079</c:v>
                </c:pt>
                <c:pt idx="6039">
                  <c:v>0.23721660495876909</c:v>
                </c:pt>
                <c:pt idx="6040">
                  <c:v>0.2313188871259558</c:v>
                </c:pt>
                <c:pt idx="6041">
                  <c:v>0.21978959363043149</c:v>
                </c:pt>
                <c:pt idx="6042">
                  <c:v>0.21978959363043149</c:v>
                </c:pt>
                <c:pt idx="6043">
                  <c:v>0.21978959363043149</c:v>
                </c:pt>
                <c:pt idx="6044">
                  <c:v>0.21978959363043149</c:v>
                </c:pt>
                <c:pt idx="6045">
                  <c:v>0.2086121389973831</c:v>
                </c:pt>
                <c:pt idx="6046">
                  <c:v>0.21415711392472159</c:v>
                </c:pt>
                <c:pt idx="6047">
                  <c:v>0.21415711392472159</c:v>
                </c:pt>
                <c:pt idx="6048">
                  <c:v>0.21415711392472159</c:v>
                </c:pt>
                <c:pt idx="6049">
                  <c:v>0.21415711392472159</c:v>
                </c:pt>
                <c:pt idx="6050">
                  <c:v>0.21415711392472159</c:v>
                </c:pt>
                <c:pt idx="6051">
                  <c:v>0.21415711392472159</c:v>
                </c:pt>
                <c:pt idx="6052">
                  <c:v>0.21415711392472159</c:v>
                </c:pt>
                <c:pt idx="6053">
                  <c:v>0.2086121389973831</c:v>
                </c:pt>
                <c:pt idx="6054">
                  <c:v>0.21415711392472159</c:v>
                </c:pt>
                <c:pt idx="6055">
                  <c:v>0.2086121389973831</c:v>
                </c:pt>
                <c:pt idx="6056">
                  <c:v>0.2086121389973831</c:v>
                </c:pt>
                <c:pt idx="6057">
                  <c:v>0.2086121389973831</c:v>
                </c:pt>
                <c:pt idx="6058">
                  <c:v>0.20315421094061981</c:v>
                </c:pt>
                <c:pt idx="6059">
                  <c:v>0.20315421094061981</c:v>
                </c:pt>
                <c:pt idx="6060">
                  <c:v>0.20315421094061981</c:v>
                </c:pt>
                <c:pt idx="6061">
                  <c:v>0.20315421094061981</c:v>
                </c:pt>
                <c:pt idx="6062">
                  <c:v>0.20315421094061981</c:v>
                </c:pt>
                <c:pt idx="6063">
                  <c:v>0.19778286942500611</c:v>
                </c:pt>
                <c:pt idx="6064">
                  <c:v>0.19778286942500611</c:v>
                </c:pt>
                <c:pt idx="6065">
                  <c:v>0.19778286942500611</c:v>
                </c:pt>
                <c:pt idx="6066">
                  <c:v>0.1924976516606543</c:v>
                </c:pt>
                <c:pt idx="6067">
                  <c:v>0.19778286942500611</c:v>
                </c:pt>
                <c:pt idx="6068">
                  <c:v>0.20315421094061981</c:v>
                </c:pt>
                <c:pt idx="6069">
                  <c:v>0.2255100336385007</c:v>
                </c:pt>
                <c:pt idx="6070">
                  <c:v>0.2680537821761817</c:v>
                </c:pt>
                <c:pt idx="6071">
                  <c:v>0.30808328313307187</c:v>
                </c:pt>
                <c:pt idx="6072">
                  <c:v>0.35150041306774582</c:v>
                </c:pt>
                <c:pt idx="6073">
                  <c:v>0.42317532415749498</c:v>
                </c:pt>
                <c:pt idx="6074">
                  <c:v>0.44885740087702902</c:v>
                </c:pt>
                <c:pt idx="6075">
                  <c:v>0.44019577242230612</c:v>
                </c:pt>
                <c:pt idx="6076">
                  <c:v>0.38237198754789931</c:v>
                </c:pt>
                <c:pt idx="6077">
                  <c:v>0.3667413120595226</c:v>
                </c:pt>
                <c:pt idx="6078">
                  <c:v>0.33664599562063069</c:v>
                </c:pt>
                <c:pt idx="6079">
                  <c:v>0.32936268007606972</c:v>
                </c:pt>
                <c:pt idx="6080">
                  <c:v>0.30808328313307187</c:v>
                </c:pt>
                <c:pt idx="6081">
                  <c:v>0.31508174472543798</c:v>
                </c:pt>
                <c:pt idx="6082">
                  <c:v>0.31508174472543798</c:v>
                </c:pt>
                <c:pt idx="6083">
                  <c:v>0.30808328313307187</c:v>
                </c:pt>
                <c:pt idx="6084">
                  <c:v>0.32217473643110028</c:v>
                </c:pt>
                <c:pt idx="6085">
                  <c:v>0.32217473643110028</c:v>
                </c:pt>
                <c:pt idx="6086">
                  <c:v>0.32217473643110028</c:v>
                </c:pt>
                <c:pt idx="6087">
                  <c:v>0.30808328313307187</c:v>
                </c:pt>
                <c:pt idx="6088">
                  <c:v>0.30808328313307187</c:v>
                </c:pt>
                <c:pt idx="6089">
                  <c:v>0.30117892793717721</c:v>
                </c:pt>
                <c:pt idx="6090">
                  <c:v>0.29436825350445661</c:v>
                </c:pt>
                <c:pt idx="6091">
                  <c:v>0.29436825350445661</c:v>
                </c:pt>
                <c:pt idx="6092">
                  <c:v>0.28102623465492887</c:v>
                </c:pt>
                <c:pt idx="6093">
                  <c:v>0.28102623465492887</c:v>
                </c:pt>
                <c:pt idx="6094">
                  <c:v>0.2744940291499417</c:v>
                </c:pt>
                <c:pt idx="6095">
                  <c:v>0.28765083225889831</c:v>
                </c:pt>
                <c:pt idx="6096">
                  <c:v>0.35907234578045011</c:v>
                </c:pt>
                <c:pt idx="6097">
                  <c:v>0.37450772289428857</c:v>
                </c:pt>
                <c:pt idx="6098">
                  <c:v>0.5123516717944484</c:v>
                </c:pt>
                <c:pt idx="6099">
                  <c:v>0.64391132106897997</c:v>
                </c:pt>
                <c:pt idx="6100">
                  <c:v>0.72233285019741711</c:v>
                </c:pt>
                <c:pt idx="6101">
                  <c:v>0.75760874319583171</c:v>
                </c:pt>
                <c:pt idx="6102">
                  <c:v>0.74573792495586533</c:v>
                </c:pt>
                <c:pt idx="6103">
                  <c:v>0.69937414259094144</c:v>
                </c:pt>
                <c:pt idx="6104">
                  <c:v>0.6547843129038049</c:v>
                </c:pt>
                <c:pt idx="6105">
                  <c:v>0.63314738560907857</c:v>
                </c:pt>
                <c:pt idx="6106">
                  <c:v>0.61194521428205462</c:v>
                </c:pt>
                <c:pt idx="6107">
                  <c:v>0.58095066260680628</c:v>
                </c:pt>
                <c:pt idx="6108">
                  <c:v>0.5608224234818574</c:v>
                </c:pt>
                <c:pt idx="6109">
                  <c:v>0.53142474975818577</c:v>
                </c:pt>
                <c:pt idx="6110">
                  <c:v>0.5123516717944484</c:v>
                </c:pt>
                <c:pt idx="6111">
                  <c:v>0.4936953268516388</c:v>
                </c:pt>
                <c:pt idx="6112">
                  <c:v>0.4664854396856577</c:v>
                </c:pt>
                <c:pt idx="6113">
                  <c:v>0.44885740087702902</c:v>
                </c:pt>
                <c:pt idx="6114">
                  <c:v>0.43163521224725621</c:v>
                </c:pt>
                <c:pt idx="6115">
                  <c:v>0.41481571039322868</c:v>
                </c:pt>
                <c:pt idx="6116">
                  <c:v>0.39839570686235948</c:v>
                </c:pt>
                <c:pt idx="6117">
                  <c:v>0.38237198754789931</c:v>
                </c:pt>
                <c:pt idx="6118">
                  <c:v>0.37450772289428857</c:v>
                </c:pt>
                <c:pt idx="6119">
                  <c:v>0.3667413120595226</c:v>
                </c:pt>
                <c:pt idx="6120">
                  <c:v>0.35150041306774582</c:v>
                </c:pt>
                <c:pt idx="6121">
                  <c:v>0.34402510118388269</c:v>
                </c:pt>
                <c:pt idx="6122">
                  <c:v>0.34402510118388269</c:v>
                </c:pt>
                <c:pt idx="6123">
                  <c:v>0.33664599562063069</c:v>
                </c:pt>
                <c:pt idx="6124">
                  <c:v>0.32217473643110028</c:v>
                </c:pt>
                <c:pt idx="6125">
                  <c:v>0.31508174472543798</c:v>
                </c:pt>
                <c:pt idx="6126">
                  <c:v>0.30808328313307187</c:v>
                </c:pt>
                <c:pt idx="6127">
                  <c:v>0.30808328313307187</c:v>
                </c:pt>
                <c:pt idx="6128">
                  <c:v>0.30117892793717721</c:v>
                </c:pt>
                <c:pt idx="6129">
                  <c:v>0.29436825350445661</c:v>
                </c:pt>
                <c:pt idx="6130">
                  <c:v>0.29436825350445661</c:v>
                </c:pt>
                <c:pt idx="6131">
                  <c:v>0.28102623465492887</c:v>
                </c:pt>
                <c:pt idx="6132">
                  <c:v>0.28765083225889831</c:v>
                </c:pt>
                <c:pt idx="6133">
                  <c:v>0.2744940291499417</c:v>
                </c:pt>
                <c:pt idx="6134">
                  <c:v>0.2680537821761817</c:v>
                </c:pt>
                <c:pt idx="6135">
                  <c:v>0.24928042577822079</c:v>
                </c:pt>
                <c:pt idx="6136">
                  <c:v>0.24320363572685999</c:v>
                </c:pt>
                <c:pt idx="6137">
                  <c:v>0.23721660495876909</c:v>
                </c:pt>
                <c:pt idx="6138">
                  <c:v>0.23721660495876909</c:v>
                </c:pt>
                <c:pt idx="6139">
                  <c:v>0.23721660495876909</c:v>
                </c:pt>
                <c:pt idx="6140">
                  <c:v>0.25544741925219888</c:v>
                </c:pt>
                <c:pt idx="6141">
                  <c:v>0.28765083225889831</c:v>
                </c:pt>
                <c:pt idx="6142">
                  <c:v>0.28765083225889831</c:v>
                </c:pt>
                <c:pt idx="6143">
                  <c:v>0.30808328313307187</c:v>
                </c:pt>
                <c:pt idx="6144">
                  <c:v>0.34402510118388269</c:v>
                </c:pt>
                <c:pt idx="6145">
                  <c:v>0.3667413120595226</c:v>
                </c:pt>
                <c:pt idx="6146">
                  <c:v>0.39839570686235948</c:v>
                </c:pt>
                <c:pt idx="6147">
                  <c:v>0.43163521224725621</c:v>
                </c:pt>
                <c:pt idx="6148">
                  <c:v>0.45762049225873808</c:v>
                </c:pt>
                <c:pt idx="6149">
                  <c:v>0.4936953268516388</c:v>
                </c:pt>
                <c:pt idx="6150">
                  <c:v>0.5123516717944484</c:v>
                </c:pt>
                <c:pt idx="6151">
                  <c:v>0.58095066260680628</c:v>
                </c:pt>
                <c:pt idx="6152">
                  <c:v>0.57083331289674755</c:v>
                </c:pt>
                <c:pt idx="6153">
                  <c:v>0.53142474975818577</c:v>
                </c:pt>
                <c:pt idx="6154">
                  <c:v>0.5123516717944484</c:v>
                </c:pt>
                <c:pt idx="6155">
                  <c:v>0.47545263476456168</c:v>
                </c:pt>
                <c:pt idx="6156">
                  <c:v>0.4664854396856577</c:v>
                </c:pt>
                <c:pt idx="6157">
                  <c:v>0.44019577242230612</c:v>
                </c:pt>
                <c:pt idx="6158">
                  <c:v>0.41481571039322868</c:v>
                </c:pt>
                <c:pt idx="6159">
                  <c:v>0.42317532415749498</c:v>
                </c:pt>
                <c:pt idx="6160">
                  <c:v>0.4065559716105499</c:v>
                </c:pt>
                <c:pt idx="6161">
                  <c:v>0.3903345135789012</c:v>
                </c:pt>
                <c:pt idx="6162">
                  <c:v>0.3667413120595226</c:v>
                </c:pt>
                <c:pt idx="6163">
                  <c:v>0.35907234578045011</c:v>
                </c:pt>
                <c:pt idx="6164">
                  <c:v>0.35907234578045011</c:v>
                </c:pt>
                <c:pt idx="6165">
                  <c:v>0.32936268007606972</c:v>
                </c:pt>
                <c:pt idx="6166">
                  <c:v>0.31508174472543798</c:v>
                </c:pt>
                <c:pt idx="6167">
                  <c:v>0.32936268007606972</c:v>
                </c:pt>
                <c:pt idx="6168">
                  <c:v>0.30808328313307187</c:v>
                </c:pt>
                <c:pt idx="6169">
                  <c:v>0.30808328313307187</c:v>
                </c:pt>
                <c:pt idx="6170">
                  <c:v>0.31508174472543798</c:v>
                </c:pt>
                <c:pt idx="6171">
                  <c:v>0.30117892793717721</c:v>
                </c:pt>
                <c:pt idx="6172">
                  <c:v>0.32936268007606972</c:v>
                </c:pt>
                <c:pt idx="6173">
                  <c:v>0.41481571039322868</c:v>
                </c:pt>
                <c:pt idx="6174">
                  <c:v>0.60150624052641588</c:v>
                </c:pt>
                <c:pt idx="6175">
                  <c:v>0.75760874319583171</c:v>
                </c:pt>
                <c:pt idx="6176">
                  <c:v>1.1522791474042771</c:v>
                </c:pt>
                <c:pt idx="6177">
                  <c:v>1.328494261926231</c:v>
                </c:pt>
                <c:pt idx="6178">
                  <c:v>1.295333114030816</c:v>
                </c:pt>
                <c:pt idx="6179">
                  <c:v>1.328494261926231</c:v>
                </c:pt>
                <c:pt idx="6180">
                  <c:v>1.230513284588947</c:v>
                </c:pt>
                <c:pt idx="6181">
                  <c:v>1.1522791474042771</c:v>
                </c:pt>
                <c:pt idx="6182">
                  <c:v>1.062437594813352</c:v>
                </c:pt>
                <c:pt idx="6183">
                  <c:v>0.97693554113860948</c:v>
                </c:pt>
                <c:pt idx="6184">
                  <c:v>0.93578930659463289</c:v>
                </c:pt>
                <c:pt idx="6185">
                  <c:v>0.89570076997437209</c:v>
                </c:pt>
                <c:pt idx="6186">
                  <c:v>0.85666070943795491</c:v>
                </c:pt>
                <c:pt idx="6187">
                  <c:v>0.80622216569333294</c:v>
                </c:pt>
                <c:pt idx="6188">
                  <c:v>0.75760874319583171</c:v>
                </c:pt>
                <c:pt idx="6189">
                  <c:v>0.7107978797084098</c:v>
                </c:pt>
                <c:pt idx="6190">
                  <c:v>0.68806127898072333</c:v>
                </c:pt>
                <c:pt idx="6191">
                  <c:v>0.64391132106897997</c:v>
                </c:pt>
                <c:pt idx="6192">
                  <c:v>0.5608224234818574</c:v>
                </c:pt>
                <c:pt idx="6193">
                  <c:v>0.55091761830748565</c:v>
                </c:pt>
                <c:pt idx="6194">
                  <c:v>0.55091761830748565</c:v>
                </c:pt>
                <c:pt idx="6195">
                  <c:v>0.54111851998115623</c:v>
                </c:pt>
                <c:pt idx="6196">
                  <c:v>0.53142474975818577</c:v>
                </c:pt>
                <c:pt idx="6197">
                  <c:v>0.50297159967018223</c:v>
                </c:pt>
                <c:pt idx="6198">
                  <c:v>0.47545263476456168</c:v>
                </c:pt>
                <c:pt idx="6199">
                  <c:v>0.44885740087702902</c:v>
                </c:pt>
                <c:pt idx="6200">
                  <c:v>0.44019577242230612</c:v>
                </c:pt>
                <c:pt idx="6201">
                  <c:v>0.43163521224725621</c:v>
                </c:pt>
                <c:pt idx="6202">
                  <c:v>0.41481571039322868</c:v>
                </c:pt>
                <c:pt idx="6203">
                  <c:v>0.39839570686235948</c:v>
                </c:pt>
                <c:pt idx="6204">
                  <c:v>0.39839570686235948</c:v>
                </c:pt>
                <c:pt idx="6205">
                  <c:v>0.3667413120595226</c:v>
                </c:pt>
                <c:pt idx="6206">
                  <c:v>0.34402510118388269</c:v>
                </c:pt>
                <c:pt idx="6207">
                  <c:v>0.33664599562063069</c:v>
                </c:pt>
                <c:pt idx="6208">
                  <c:v>0.32936268007606972</c:v>
                </c:pt>
                <c:pt idx="6209">
                  <c:v>0.32217473643110028</c:v>
                </c:pt>
                <c:pt idx="6210">
                  <c:v>0.30808328313307187</c:v>
                </c:pt>
                <c:pt idx="6211">
                  <c:v>0.28765083225889831</c:v>
                </c:pt>
                <c:pt idx="6212">
                  <c:v>0.2744940291499417</c:v>
                </c:pt>
                <c:pt idx="6213">
                  <c:v>0.2680537821761817</c:v>
                </c:pt>
                <c:pt idx="6214">
                  <c:v>0.26170505811196287</c:v>
                </c:pt>
                <c:pt idx="6215">
                  <c:v>0.26170505811196287</c:v>
                </c:pt>
                <c:pt idx="6216">
                  <c:v>0.26170505811196287</c:v>
                </c:pt>
                <c:pt idx="6217">
                  <c:v>0.25544741925219888</c:v>
                </c:pt>
                <c:pt idx="6218">
                  <c:v>0.26170505811196287</c:v>
                </c:pt>
                <c:pt idx="6219">
                  <c:v>0.25544741925219888</c:v>
                </c:pt>
                <c:pt idx="6220">
                  <c:v>0.25544741925219888</c:v>
                </c:pt>
                <c:pt idx="6221">
                  <c:v>0.25544741925219888</c:v>
                </c:pt>
                <c:pt idx="6222">
                  <c:v>0.24928042577822079</c:v>
                </c:pt>
                <c:pt idx="6223">
                  <c:v>0.24928042577822079</c:v>
                </c:pt>
                <c:pt idx="6224">
                  <c:v>0.24928042577822079</c:v>
                </c:pt>
                <c:pt idx="6225">
                  <c:v>0.24320363572685999</c:v>
                </c:pt>
                <c:pt idx="6226">
                  <c:v>0.24928042577822079</c:v>
                </c:pt>
                <c:pt idx="6227">
                  <c:v>0.24320363572685999</c:v>
                </c:pt>
                <c:pt idx="6228">
                  <c:v>0.24320363572685999</c:v>
                </c:pt>
                <c:pt idx="6229">
                  <c:v>0.24320363572685999</c:v>
                </c:pt>
                <c:pt idx="6230">
                  <c:v>0.24320363572685999</c:v>
                </c:pt>
                <c:pt idx="6231">
                  <c:v>0.24928042577822079</c:v>
                </c:pt>
                <c:pt idx="6232">
                  <c:v>0.24928042577822079</c:v>
                </c:pt>
                <c:pt idx="6233">
                  <c:v>0.24320363572685999</c:v>
                </c:pt>
                <c:pt idx="6234">
                  <c:v>0.25544741925219888</c:v>
                </c:pt>
                <c:pt idx="6235">
                  <c:v>0.26170505811196287</c:v>
                </c:pt>
                <c:pt idx="6236">
                  <c:v>0.25544741925219888</c:v>
                </c:pt>
                <c:pt idx="6237">
                  <c:v>0.26170505811196287</c:v>
                </c:pt>
                <c:pt idx="6238">
                  <c:v>0.2680537821761817</c:v>
                </c:pt>
                <c:pt idx="6239">
                  <c:v>0.25544741925219888</c:v>
                </c:pt>
                <c:pt idx="6240">
                  <c:v>0.25544741925219888</c:v>
                </c:pt>
                <c:pt idx="6241">
                  <c:v>0.2744940291499417</c:v>
                </c:pt>
                <c:pt idx="6242">
                  <c:v>0.2744940291499417</c:v>
                </c:pt>
                <c:pt idx="6243">
                  <c:v>0.30808328313307187</c:v>
                </c:pt>
                <c:pt idx="6244">
                  <c:v>0.3903345135789012</c:v>
                </c:pt>
                <c:pt idx="6245">
                  <c:v>0.5608224234818574</c:v>
                </c:pt>
                <c:pt idx="6246">
                  <c:v>1.2789408272623719</c:v>
                </c:pt>
                <c:pt idx="6247">
                  <c:v>3.320982600857656</c:v>
                </c:pt>
                <c:pt idx="6248">
                  <c:v>5.5736561656595676</c:v>
                </c:pt>
                <c:pt idx="6249">
                  <c:v>7.1519310640078579</c:v>
                </c:pt>
                <c:pt idx="6250">
                  <c:v>8.6598039608121056</c:v>
                </c:pt>
                <c:pt idx="6251">
                  <c:v>13.380721552069801</c:v>
                </c:pt>
                <c:pt idx="6252">
                  <c:v>18.23447806196663</c:v>
                </c:pt>
                <c:pt idx="6253">
                  <c:v>19.885842514519091</c:v>
                </c:pt>
                <c:pt idx="6254">
                  <c:v>20.743917136748621</c:v>
                </c:pt>
                <c:pt idx="6255">
                  <c:v>20.657129873478869</c:v>
                </c:pt>
                <c:pt idx="6256">
                  <c:v>20.918147063916749</c:v>
                </c:pt>
                <c:pt idx="6257">
                  <c:v>21.713031986200431</c:v>
                </c:pt>
                <c:pt idx="6258">
                  <c:v>22.162340565883849</c:v>
                </c:pt>
                <c:pt idx="6259">
                  <c:v>21.892092921742659</c:v>
                </c:pt>
                <c:pt idx="6260">
                  <c:v>21.357553577020909</c:v>
                </c:pt>
                <c:pt idx="6261">
                  <c:v>20.226463233349449</c:v>
                </c:pt>
                <c:pt idx="6262">
                  <c:v>19.298087016044612</c:v>
                </c:pt>
                <c:pt idx="6263">
                  <c:v>18.23447806196663</c:v>
                </c:pt>
                <c:pt idx="6264">
                  <c:v>17.05190769768425</c:v>
                </c:pt>
                <c:pt idx="6265">
                  <c:v>15.91658895094276</c:v>
                </c:pt>
                <c:pt idx="6266">
                  <c:v>14.82787511774321</c:v>
                </c:pt>
                <c:pt idx="6267">
                  <c:v>13.785110391844761</c:v>
                </c:pt>
                <c:pt idx="6268">
                  <c:v>12.787629469198279</c:v>
                </c:pt>
                <c:pt idx="6269">
                  <c:v>11.772801650353269</c:v>
                </c:pt>
                <c:pt idx="6270">
                  <c:v>10.92580774525201</c:v>
                </c:pt>
                <c:pt idx="6271">
                  <c:v>10.17304237215261</c:v>
                </c:pt>
                <c:pt idx="6272">
                  <c:v>9.5611058414136672</c:v>
                </c:pt>
                <c:pt idx="6273">
                  <c:v>8.9718036351320976</c:v>
                </c:pt>
                <c:pt idx="6274">
                  <c:v>8.3544064842281021</c:v>
                </c:pt>
                <c:pt idx="6275">
                  <c:v>7.8599537827996047</c:v>
                </c:pt>
                <c:pt idx="6276">
                  <c:v>7.4773531317116779</c:v>
                </c:pt>
                <c:pt idx="6277">
                  <c:v>7.0151166382043533</c:v>
                </c:pt>
                <c:pt idx="6278">
                  <c:v>6.7020263929977268</c:v>
                </c:pt>
                <c:pt idx="6279">
                  <c:v>6.3974734466973624</c:v>
                </c:pt>
                <c:pt idx="6280">
                  <c:v>6.1013787567233564</c:v>
                </c:pt>
                <c:pt idx="6281">
                  <c:v>5.8136625347959843</c:v>
                </c:pt>
                <c:pt idx="6282">
                  <c:v>5.6132360304556252</c:v>
                </c:pt>
                <c:pt idx="6283">
                  <c:v>5.3782709418251589</c:v>
                </c:pt>
                <c:pt idx="6284">
                  <c:v>5.1493081103403071</c:v>
                </c:pt>
                <c:pt idx="6285">
                  <c:v>4.9999751497612337</c:v>
                </c:pt>
                <c:pt idx="6286">
                  <c:v>4.8532712373139137</c:v>
                </c:pt>
                <c:pt idx="6287">
                  <c:v>4.6381106564898653</c:v>
                </c:pt>
                <c:pt idx="6288">
                  <c:v>4.4979108550729316</c:v>
                </c:pt>
                <c:pt idx="6289">
                  <c:v>4.3944510560809347</c:v>
                </c:pt>
                <c:pt idx="6290">
                  <c:v>4.2587452783153559</c:v>
                </c:pt>
                <c:pt idx="6291">
                  <c:v>4.1255855165415198</c:v>
                </c:pt>
                <c:pt idx="6292">
                  <c:v>4.0273768221158992</c:v>
                </c:pt>
                <c:pt idx="6293">
                  <c:v>3.9305843530544511</c:v>
                </c:pt>
                <c:pt idx="6294">
                  <c:v>3.8037188592786322</c:v>
                </c:pt>
                <c:pt idx="6295">
                  <c:v>3.7102041260743639</c:v>
                </c:pt>
                <c:pt idx="6296">
                  <c:v>3.6180825734698119</c:v>
                </c:pt>
                <c:pt idx="6297">
                  <c:v>3.5273472133303931</c:v>
                </c:pt>
                <c:pt idx="6298">
                  <c:v>3.4085108879099399</c:v>
                </c:pt>
                <c:pt idx="6299">
                  <c:v>3.3500069403225909</c:v>
                </c:pt>
                <c:pt idx="6300">
                  <c:v>3.2633878719536669</c:v>
                </c:pt>
                <c:pt idx="6301">
                  <c:v>3.1500068007985802</c:v>
                </c:pt>
                <c:pt idx="6302">
                  <c:v>3.06654495876584</c:v>
                </c:pt>
                <c:pt idx="6303">
                  <c:v>2.9573473871933649</c:v>
                </c:pt>
                <c:pt idx="6304">
                  <c:v>2.9036372804418611</c:v>
                </c:pt>
                <c:pt idx="6305">
                  <c:v>2.8505167421313602</c:v>
                </c:pt>
                <c:pt idx="6306">
                  <c:v>2.824176882349132</c:v>
                </c:pt>
                <c:pt idx="6307">
                  <c:v>2.7719366195426862</c:v>
                </c:pt>
                <c:pt idx="6308">
                  <c:v>2.7202804771659421</c:v>
                </c:pt>
                <c:pt idx="6309">
                  <c:v>2.6946707659975191</c:v>
                </c:pt>
                <c:pt idx="6310">
                  <c:v>2.6438866888897441</c:v>
                </c:pt>
                <c:pt idx="6311">
                  <c:v>2.5936812329063721</c:v>
                </c:pt>
                <c:pt idx="6312">
                  <c:v>2.544052183634554</c:v>
                </c:pt>
                <c:pt idx="6313">
                  <c:v>2.494997318121253</c:v>
                </c:pt>
                <c:pt idx="6314">
                  <c:v>2.47068450724155</c:v>
                </c:pt>
                <c:pt idx="6315">
                  <c:v>2.4224867304018889</c:v>
                </c:pt>
                <c:pt idx="6316">
                  <c:v>2.374857541916541</c:v>
                </c:pt>
                <c:pt idx="6317">
                  <c:v>2.327794688144698</c:v>
                </c:pt>
                <c:pt idx="6318">
                  <c:v>2.304474930054516</c:v>
                </c:pt>
                <c:pt idx="6319">
                  <c:v>2.304474930054516</c:v>
                </c:pt>
                <c:pt idx="6320">
                  <c:v>2.2582573330504632</c:v>
                </c:pt>
                <c:pt idx="6321">
                  <c:v>2.2126003970267711</c:v>
                </c:pt>
                <c:pt idx="6322">
                  <c:v>2.1899814629870362</c:v>
                </c:pt>
                <c:pt idx="6323">
                  <c:v>2.1451612299357539</c:v>
                </c:pt>
                <c:pt idx="6324">
                  <c:v>2.1451612299357539</c:v>
                </c:pt>
                <c:pt idx="6325">
                  <c:v>2.1008959261244309</c:v>
                </c:pt>
                <c:pt idx="6326">
                  <c:v>2.0789706513915451</c:v>
                </c:pt>
                <c:pt idx="6327">
                  <c:v>2.2126003970267711</c:v>
                </c:pt>
                <c:pt idx="6328">
                  <c:v>2.47068450724155</c:v>
                </c:pt>
                <c:pt idx="6329">
                  <c:v>2.669206261733196</c:v>
                </c:pt>
                <c:pt idx="6330">
                  <c:v>2.8770034508647049</c:v>
                </c:pt>
                <c:pt idx="6331">
                  <c:v>2.8505167421313602</c:v>
                </c:pt>
                <c:pt idx="6332">
                  <c:v>2.7979835991209758</c:v>
                </c:pt>
                <c:pt idx="6333">
                  <c:v>2.824176882349132</c:v>
                </c:pt>
                <c:pt idx="6334">
                  <c:v>2.8505167421313602</c:v>
                </c:pt>
                <c:pt idx="6335">
                  <c:v>2.8770034508647049</c:v>
                </c:pt>
                <c:pt idx="6336">
                  <c:v>2.9036372804418611</c:v>
                </c:pt>
                <c:pt idx="6337">
                  <c:v>2.8770034508647049</c:v>
                </c:pt>
                <c:pt idx="6338">
                  <c:v>2.824176882349132</c:v>
                </c:pt>
                <c:pt idx="6339">
                  <c:v>2.824176882349132</c:v>
                </c:pt>
                <c:pt idx="6340">
                  <c:v>2.7979835991209758</c:v>
                </c:pt>
                <c:pt idx="6341">
                  <c:v>2.7719366195426862</c:v>
                </c:pt>
                <c:pt idx="6342">
                  <c:v>2.746035670200039</c:v>
                </c:pt>
                <c:pt idx="6343">
                  <c:v>2.6946707659975191</c:v>
                </c:pt>
                <c:pt idx="6344">
                  <c:v>2.669206261733196</c:v>
                </c:pt>
                <c:pt idx="6345">
                  <c:v>2.6438866888897441</c:v>
                </c:pt>
                <c:pt idx="6346">
                  <c:v>2.5936812329063721</c:v>
                </c:pt>
                <c:pt idx="6347">
                  <c:v>2.5687947961647648</c:v>
                </c:pt>
                <c:pt idx="6348">
                  <c:v>2.5936812329063721</c:v>
                </c:pt>
                <c:pt idx="6349">
                  <c:v>2.5687947961647648</c:v>
                </c:pt>
                <c:pt idx="6350">
                  <c:v>2.5194531171789638</c:v>
                </c:pt>
                <c:pt idx="6351">
                  <c:v>2.5194531171789638</c:v>
                </c:pt>
                <c:pt idx="6352">
                  <c:v>2.494997318121253</c:v>
                </c:pt>
                <c:pt idx="6353">
                  <c:v>2.494997318121253</c:v>
                </c:pt>
                <c:pt idx="6354">
                  <c:v>2.47068450724155</c:v>
                </c:pt>
                <c:pt idx="6355">
                  <c:v>2.47068450724155</c:v>
                </c:pt>
                <c:pt idx="6356">
                  <c:v>2.47068450724155</c:v>
                </c:pt>
                <c:pt idx="6357">
                  <c:v>2.446514404773668</c:v>
                </c:pt>
                <c:pt idx="6358">
                  <c:v>2.4224867304018889</c:v>
                </c:pt>
                <c:pt idx="6359">
                  <c:v>2.3986012032577051</c:v>
                </c:pt>
                <c:pt idx="6360">
                  <c:v>2.3986012032577051</c:v>
                </c:pt>
                <c:pt idx="6361">
                  <c:v>2.3512554643944368</c:v>
                </c:pt>
                <c:pt idx="6362">
                  <c:v>2.327794688144698</c:v>
                </c:pt>
                <c:pt idx="6363">
                  <c:v>2.304474930054516</c:v>
                </c:pt>
                <c:pt idx="6364">
                  <c:v>2.304474930054516</c:v>
                </c:pt>
                <c:pt idx="6365">
                  <c:v>2.2812959064415459</c:v>
                </c:pt>
                <c:pt idx="6366">
                  <c:v>2.235358925049467</c:v>
                </c:pt>
                <c:pt idx="6367">
                  <c:v>2.2126003970267711</c:v>
                </c:pt>
                <c:pt idx="6368">
                  <c:v>2.2126003970267711</c:v>
                </c:pt>
                <c:pt idx="6369">
                  <c:v>2.1675018363477832</c:v>
                </c:pt>
                <c:pt idx="6370">
                  <c:v>2.1229593559832538</c:v>
                </c:pt>
                <c:pt idx="6371">
                  <c:v>2.1229593559832538</c:v>
                </c:pt>
                <c:pt idx="6372">
                  <c:v>2.1451612299357539</c:v>
                </c:pt>
                <c:pt idx="6373">
                  <c:v>2.1008959261244309</c:v>
                </c:pt>
                <c:pt idx="6374">
                  <c:v>2.0789706513915451</c:v>
                </c:pt>
                <c:pt idx="6375">
                  <c:v>2.05718324221117</c:v>
                </c:pt>
                <c:pt idx="6376">
                  <c:v>2.0355334084003802</c:v>
                </c:pt>
                <c:pt idx="6377">
                  <c:v>2.0355334084003802</c:v>
                </c:pt>
                <c:pt idx="6378">
                  <c:v>2.0140208591628741</c:v>
                </c:pt>
                <c:pt idx="6379">
                  <c:v>1.992645303085083</c:v>
                </c:pt>
                <c:pt idx="6380">
                  <c:v>1.992645303085083</c:v>
                </c:pt>
                <c:pt idx="6381">
                  <c:v>1.9714064481322049</c:v>
                </c:pt>
                <c:pt idx="6382">
                  <c:v>1.9714064481322049</c:v>
                </c:pt>
                <c:pt idx="6383">
                  <c:v>1.950304001644233</c:v>
                </c:pt>
                <c:pt idx="6384">
                  <c:v>1.9085071602726571</c:v>
                </c:pt>
                <c:pt idx="6385">
                  <c:v>1.9085071602726571</c:v>
                </c:pt>
                <c:pt idx="6386">
                  <c:v>1.867252425031664</c:v>
                </c:pt>
                <c:pt idx="6387">
                  <c:v>1.867252425031664</c:v>
                </c:pt>
                <c:pt idx="6388">
                  <c:v>1.867252425031664</c:v>
                </c:pt>
                <c:pt idx="6389">
                  <c:v>1.8468276088008431</c:v>
                </c:pt>
                <c:pt idx="6390">
                  <c:v>1.8265374317164631</c:v>
                </c:pt>
                <c:pt idx="6391">
                  <c:v>1.806381596626617</c:v>
                </c:pt>
                <c:pt idx="6392">
                  <c:v>1.786359805720662</c:v>
                </c:pt>
                <c:pt idx="6393">
                  <c:v>1.766471760524825</c:v>
                </c:pt>
                <c:pt idx="6394">
                  <c:v>1.7467171618977479</c:v>
                </c:pt>
                <c:pt idx="6395">
                  <c:v>1.7270957100259929</c:v>
                </c:pt>
                <c:pt idx="6396">
                  <c:v>1.707607104419484</c:v>
                </c:pt>
                <c:pt idx="6397">
                  <c:v>1.707607104419484</c:v>
                </c:pt>
                <c:pt idx="6398">
                  <c:v>1.669027226631089</c:v>
                </c:pt>
                <c:pt idx="6399">
                  <c:v>1.630975110903125</c:v>
                </c:pt>
                <c:pt idx="6400">
                  <c:v>1.630975110903125</c:v>
                </c:pt>
                <c:pt idx="6401">
                  <c:v>1.6121462052645059</c:v>
                </c:pt>
                <c:pt idx="6402">
                  <c:v>1.6121462052645059</c:v>
                </c:pt>
                <c:pt idx="6403">
                  <c:v>1.6121462052645059</c:v>
                </c:pt>
                <c:pt idx="6404">
                  <c:v>1.5934483284799761</c:v>
                </c:pt>
                <c:pt idx="6405">
                  <c:v>1.5934483284799761</c:v>
                </c:pt>
                <c:pt idx="6406">
                  <c:v>1.6121462052645059</c:v>
                </c:pt>
                <c:pt idx="6407">
                  <c:v>1.6121462052645059</c:v>
                </c:pt>
                <c:pt idx="6408">
                  <c:v>1.5934483284799761</c:v>
                </c:pt>
                <c:pt idx="6409">
                  <c:v>1.5934483284799761</c:v>
                </c:pt>
                <c:pt idx="6410">
                  <c:v>1.5748811751911811</c:v>
                </c:pt>
                <c:pt idx="6411">
                  <c:v>1.556444439324802</c:v>
                </c:pt>
                <c:pt idx="6412">
                  <c:v>1.5748811751911811</c:v>
                </c:pt>
                <c:pt idx="6413">
                  <c:v>1.556444439324802</c:v>
                </c:pt>
                <c:pt idx="6414">
                  <c:v>1.5199609919608661</c:v>
                </c:pt>
                <c:pt idx="6415">
                  <c:v>1.5199609919608661</c:v>
                </c:pt>
                <c:pt idx="6416">
                  <c:v>1.50191366469614</c:v>
                </c:pt>
                <c:pt idx="6417">
                  <c:v>1.50191366469614</c:v>
                </c:pt>
                <c:pt idx="6418">
                  <c:v>1.483995523309098</c:v>
                </c:pt>
                <c:pt idx="6419">
                  <c:v>1.4662062580747091</c:v>
                </c:pt>
                <c:pt idx="6420">
                  <c:v>1.431013113427569</c:v>
                </c:pt>
                <c:pt idx="6421">
                  <c:v>1.431013113427569</c:v>
                </c:pt>
                <c:pt idx="6422">
                  <c:v>1.431013113427569</c:v>
                </c:pt>
                <c:pt idx="6423">
                  <c:v>1.4136086108122441</c:v>
                </c:pt>
                <c:pt idx="6424">
                  <c:v>1.396331737933389</c:v>
                </c:pt>
                <c:pt idx="6425">
                  <c:v>1.37918218128035</c:v>
                </c:pt>
                <c:pt idx="6426">
                  <c:v>1.3621596265685609</c:v>
                </c:pt>
                <c:pt idx="6427">
                  <c:v>1.3621596265685609</c:v>
                </c:pt>
                <c:pt idx="6428">
                  <c:v>1.3621596265685609</c:v>
                </c:pt>
                <c:pt idx="6429">
                  <c:v>1.3621596265685609</c:v>
                </c:pt>
                <c:pt idx="6430">
                  <c:v>1.328494261926231</c:v>
                </c:pt>
                <c:pt idx="6431">
                  <c:v>1.3621596265685609</c:v>
                </c:pt>
                <c:pt idx="6432">
                  <c:v>1.345263758733773</c:v>
                </c:pt>
                <c:pt idx="6433">
                  <c:v>1.345263758733773</c:v>
                </c:pt>
                <c:pt idx="6434">
                  <c:v>1.328494261926231</c:v>
                </c:pt>
                <c:pt idx="6435">
                  <c:v>1.328494261926231</c:v>
                </c:pt>
                <c:pt idx="6436">
                  <c:v>1.311850819504766</c:v>
                </c:pt>
                <c:pt idx="6437">
                  <c:v>1.311850819504766</c:v>
                </c:pt>
                <c:pt idx="6438">
                  <c:v>1.295333114030816</c:v>
                </c:pt>
                <c:pt idx="6439">
                  <c:v>1.295333114030816</c:v>
                </c:pt>
                <c:pt idx="6440">
                  <c:v>1.2789408272623719</c:v>
                </c:pt>
                <c:pt idx="6441">
                  <c:v>1.2789408272623719</c:v>
                </c:pt>
                <c:pt idx="6442">
                  <c:v>1.262673640147844</c:v>
                </c:pt>
                <c:pt idx="6443">
                  <c:v>1.262673640147844</c:v>
                </c:pt>
                <c:pt idx="6444">
                  <c:v>1.246531232819855</c:v>
                </c:pt>
                <c:pt idx="6445">
                  <c:v>1.246531232819855</c:v>
                </c:pt>
                <c:pt idx="6446">
                  <c:v>1.2146194739372109</c:v>
                </c:pt>
                <c:pt idx="6447">
                  <c:v>1.2146194739372109</c:v>
                </c:pt>
                <c:pt idx="6448">
                  <c:v>1.2146194739372109</c:v>
                </c:pt>
                <c:pt idx="6449">
                  <c:v>1.198849478511836</c:v>
                </c:pt>
                <c:pt idx="6450">
                  <c:v>1.183202975118566</c:v>
                </c:pt>
                <c:pt idx="6451">
                  <c:v>1.183202975118566</c:v>
                </c:pt>
                <c:pt idx="6452">
                  <c:v>1.167679639715079</c:v>
                </c:pt>
                <c:pt idx="6453">
                  <c:v>1.167679639715079</c:v>
                </c:pt>
                <c:pt idx="6454">
                  <c:v>1.167679639715079</c:v>
                </c:pt>
                <c:pt idx="6455">
                  <c:v>1.167679639715079</c:v>
                </c:pt>
                <c:pt idx="6456">
                  <c:v>1.183202975118566</c:v>
                </c:pt>
                <c:pt idx="6457">
                  <c:v>1.183202975118566</c:v>
                </c:pt>
                <c:pt idx="6458">
                  <c:v>1.167679639715079</c:v>
                </c:pt>
                <c:pt idx="6459">
                  <c:v>1.1522791474042771</c:v>
                </c:pt>
                <c:pt idx="6460">
                  <c:v>1.1522791474042771</c:v>
                </c:pt>
                <c:pt idx="6461">
                  <c:v>1.137001172427482</c:v>
                </c:pt>
                <c:pt idx="6462">
                  <c:v>1.137001172427482</c:v>
                </c:pt>
                <c:pt idx="6463">
                  <c:v>1.121845388157547</c:v>
                </c:pt>
                <c:pt idx="6464">
                  <c:v>1.121845388157547</c:v>
                </c:pt>
                <c:pt idx="6465">
                  <c:v>1.1068114670918741</c:v>
                </c:pt>
                <c:pt idx="6466">
                  <c:v>1.121845388157547</c:v>
                </c:pt>
                <c:pt idx="6467">
                  <c:v>1.1068114670918741</c:v>
                </c:pt>
                <c:pt idx="6468">
                  <c:v>1.091899080845333</c:v>
                </c:pt>
                <c:pt idx="6469">
                  <c:v>1.183202975118566</c:v>
                </c:pt>
                <c:pt idx="6470">
                  <c:v>1.137001172427482</c:v>
                </c:pt>
                <c:pt idx="6471">
                  <c:v>1.137001172427482</c:v>
                </c:pt>
                <c:pt idx="6472">
                  <c:v>1.137001172427482</c:v>
                </c:pt>
                <c:pt idx="6473">
                  <c:v>1.137001172427482</c:v>
                </c:pt>
                <c:pt idx="6474">
                  <c:v>1.121845388157547</c:v>
                </c:pt>
                <c:pt idx="6475">
                  <c:v>1.1522791474042771</c:v>
                </c:pt>
                <c:pt idx="6476">
                  <c:v>1.137001172427482</c:v>
                </c:pt>
                <c:pt idx="6477">
                  <c:v>1.137001172427482</c:v>
                </c:pt>
                <c:pt idx="6478">
                  <c:v>1.137001172427482</c:v>
                </c:pt>
                <c:pt idx="6479">
                  <c:v>1.137001172427482</c:v>
                </c:pt>
                <c:pt idx="6480">
                  <c:v>1.121845388157547</c:v>
                </c:pt>
                <c:pt idx="6481">
                  <c:v>1.137001172427482</c:v>
                </c:pt>
                <c:pt idx="6482">
                  <c:v>1.121845388157547</c:v>
                </c:pt>
                <c:pt idx="6483">
                  <c:v>1.1068114670918741</c:v>
                </c:pt>
                <c:pt idx="6484">
                  <c:v>1.091899080845333</c:v>
                </c:pt>
                <c:pt idx="6485">
                  <c:v>1.091899080845333</c:v>
                </c:pt>
                <c:pt idx="6486">
                  <c:v>1.0771079001430941</c:v>
                </c:pt>
                <c:pt idx="6487">
                  <c:v>1.0771079001430941</c:v>
                </c:pt>
                <c:pt idx="6488">
                  <c:v>1.0771079001430941</c:v>
                </c:pt>
                <c:pt idx="6489">
                  <c:v>1.091899080845333</c:v>
                </c:pt>
                <c:pt idx="6490">
                  <c:v>1.062437594813352</c:v>
                </c:pt>
                <c:pt idx="6491">
                  <c:v>1.0771079001430941</c:v>
                </c:pt>
                <c:pt idx="6492">
                  <c:v>1.0771079001430941</c:v>
                </c:pt>
                <c:pt idx="6493">
                  <c:v>1.0771079001430941</c:v>
                </c:pt>
                <c:pt idx="6494">
                  <c:v>1.0771079001430941</c:v>
                </c:pt>
                <c:pt idx="6495">
                  <c:v>1.091899080845333</c:v>
                </c:pt>
                <c:pt idx="6496">
                  <c:v>1.0771079001430941</c:v>
                </c:pt>
                <c:pt idx="6497">
                  <c:v>1.062437594813352</c:v>
                </c:pt>
                <c:pt idx="6498">
                  <c:v>1.0771079001430941</c:v>
                </c:pt>
                <c:pt idx="6499">
                  <c:v>1.062437594813352</c:v>
                </c:pt>
                <c:pt idx="6500">
                  <c:v>1.062437594813352</c:v>
                </c:pt>
                <c:pt idx="6501">
                  <c:v>1.0771079001430941</c:v>
                </c:pt>
                <c:pt idx="6502">
                  <c:v>1.0771079001430941</c:v>
                </c:pt>
                <c:pt idx="6503">
                  <c:v>1.062437594813352</c:v>
                </c:pt>
                <c:pt idx="6504">
                  <c:v>1.062437594813352</c:v>
                </c:pt>
                <c:pt idx="6505">
                  <c:v>1.0771079001430941</c:v>
                </c:pt>
                <c:pt idx="6506">
                  <c:v>1.047887833779958</c:v>
                </c:pt>
                <c:pt idx="6507">
                  <c:v>1.0334582850549441</c:v>
                </c:pt>
                <c:pt idx="6508">
                  <c:v>1.047887833779958</c:v>
                </c:pt>
                <c:pt idx="6509">
                  <c:v>1.047887833779958</c:v>
                </c:pt>
                <c:pt idx="6510">
                  <c:v>1.0334582850549441</c:v>
                </c:pt>
                <c:pt idx="6511">
                  <c:v>1.0334582850549441</c:v>
                </c:pt>
                <c:pt idx="6512">
                  <c:v>1.0334582850549441</c:v>
                </c:pt>
                <c:pt idx="6513">
                  <c:v>1.0191486157309531</c:v>
                </c:pt>
                <c:pt idx="6514">
                  <c:v>1.0191486157309531</c:v>
                </c:pt>
                <c:pt idx="6515">
                  <c:v>1.004958491973555</c:v>
                </c:pt>
                <c:pt idx="6516">
                  <c:v>1.004958491973555</c:v>
                </c:pt>
                <c:pt idx="6517">
                  <c:v>0.99088757901345825</c:v>
                </c:pt>
                <c:pt idx="6518">
                  <c:v>0.99088757901345825</c:v>
                </c:pt>
                <c:pt idx="6519">
                  <c:v>0.99088757901345825</c:v>
                </c:pt>
                <c:pt idx="6520">
                  <c:v>0.97693554113860948</c:v>
                </c:pt>
                <c:pt idx="6521">
                  <c:v>0.97693554113860948</c:v>
                </c:pt>
                <c:pt idx="6522">
                  <c:v>0.96310204168618818</c:v>
                </c:pt>
                <c:pt idx="6523">
                  <c:v>0.94938674303447901</c:v>
                </c:pt>
                <c:pt idx="6524">
                  <c:v>0.96310204168618818</c:v>
                </c:pt>
                <c:pt idx="6525">
                  <c:v>0.96310204168618818</c:v>
                </c:pt>
                <c:pt idx="6526">
                  <c:v>0.96310204168618818</c:v>
                </c:pt>
                <c:pt idx="6527">
                  <c:v>0.96310204168618818</c:v>
                </c:pt>
                <c:pt idx="6528">
                  <c:v>0.96310204168618818</c:v>
                </c:pt>
                <c:pt idx="6529">
                  <c:v>0.96310204168618818</c:v>
                </c:pt>
                <c:pt idx="6530">
                  <c:v>0.97693554113860948</c:v>
                </c:pt>
                <c:pt idx="6531">
                  <c:v>0.96310204168618818</c:v>
                </c:pt>
                <c:pt idx="6532">
                  <c:v>0.96310204168618818</c:v>
                </c:pt>
                <c:pt idx="6533">
                  <c:v>0.96310204168618818</c:v>
                </c:pt>
                <c:pt idx="6534">
                  <c:v>0.96310204168618818</c:v>
                </c:pt>
                <c:pt idx="6535">
                  <c:v>0.94938674303447901</c:v>
                </c:pt>
                <c:pt idx="6536">
                  <c:v>0.94938674303447901</c:v>
                </c:pt>
                <c:pt idx="6537">
                  <c:v>0.94938674303447901</c:v>
                </c:pt>
                <c:pt idx="6538">
                  <c:v>0.92230939280230684</c:v>
                </c:pt>
                <c:pt idx="6539">
                  <c:v>0.94938674303447901</c:v>
                </c:pt>
                <c:pt idx="6540">
                  <c:v>0.93578930659463289</c:v>
                </c:pt>
                <c:pt idx="6541">
                  <c:v>0.92230939280230684</c:v>
                </c:pt>
                <c:pt idx="6542">
                  <c:v>0.92230939280230684</c:v>
                </c:pt>
                <c:pt idx="6543">
                  <c:v>0.92230939280230684</c:v>
                </c:pt>
                <c:pt idx="6544">
                  <c:v>0.92230939280230684</c:v>
                </c:pt>
                <c:pt idx="6545">
                  <c:v>0.90894666110918465</c:v>
                </c:pt>
                <c:pt idx="6546">
                  <c:v>0.90894666110918465</c:v>
                </c:pt>
                <c:pt idx="6547">
                  <c:v>0.89570076997437209</c:v>
                </c:pt>
                <c:pt idx="6548">
                  <c:v>0.88257137685566767</c:v>
                </c:pt>
                <c:pt idx="6549">
                  <c:v>0.88257137685566767</c:v>
                </c:pt>
                <c:pt idx="6550">
                  <c:v>0.89570076997437209</c:v>
                </c:pt>
                <c:pt idx="6551">
                  <c:v>0.89570076997437209</c:v>
                </c:pt>
                <c:pt idx="6552">
                  <c:v>0.88257137685566767</c:v>
                </c:pt>
                <c:pt idx="6553">
                  <c:v>0.8695581382007036</c:v>
                </c:pt>
                <c:pt idx="6554">
                  <c:v>0.88257137685566767</c:v>
                </c:pt>
                <c:pt idx="6555">
                  <c:v>0.89570076997437209</c:v>
                </c:pt>
                <c:pt idx="6556">
                  <c:v>0.89570076997437209</c:v>
                </c:pt>
                <c:pt idx="6557">
                  <c:v>0.89570076997437209</c:v>
                </c:pt>
                <c:pt idx="6558">
                  <c:v>0.88257137685566767</c:v>
                </c:pt>
                <c:pt idx="6559">
                  <c:v>0.88257137685566767</c:v>
                </c:pt>
                <c:pt idx="6560">
                  <c:v>0.8695581382007036</c:v>
                </c:pt>
                <c:pt idx="6561">
                  <c:v>0.8695581382007036</c:v>
                </c:pt>
                <c:pt idx="6562">
                  <c:v>0.8695581382007036</c:v>
                </c:pt>
                <c:pt idx="6563">
                  <c:v>0.8695581382007036</c:v>
                </c:pt>
                <c:pt idx="6564">
                  <c:v>0.85666070943795491</c:v>
                </c:pt>
                <c:pt idx="6565">
                  <c:v>0.84387874496761672</c:v>
                </c:pt>
                <c:pt idx="6566">
                  <c:v>0.84387874496761672</c:v>
                </c:pt>
                <c:pt idx="6567">
                  <c:v>0.83121189815234187</c:v>
                </c:pt>
                <c:pt idx="6568">
                  <c:v>0.83121189815234187</c:v>
                </c:pt>
                <c:pt idx="6569">
                  <c:v>0.83121189815234187</c:v>
                </c:pt>
                <c:pt idx="6570">
                  <c:v>0.81865982130783976</c:v>
                </c:pt>
                <c:pt idx="6571">
                  <c:v>0.80622216569333294</c:v>
                </c:pt>
                <c:pt idx="6572">
                  <c:v>0.81865982130783976</c:v>
                </c:pt>
                <c:pt idx="6573">
                  <c:v>0.80622216569333294</c:v>
                </c:pt>
                <c:pt idx="6574">
                  <c:v>0.81865982130783976</c:v>
                </c:pt>
                <c:pt idx="6575">
                  <c:v>0.81865982130783976</c:v>
                </c:pt>
                <c:pt idx="6576">
                  <c:v>0.81865982130783976</c:v>
                </c:pt>
                <c:pt idx="6577">
                  <c:v>0.81865982130783976</c:v>
                </c:pt>
                <c:pt idx="6578">
                  <c:v>0.80622216569333294</c:v>
                </c:pt>
                <c:pt idx="6579">
                  <c:v>0.81865982130783976</c:v>
                </c:pt>
                <c:pt idx="6580">
                  <c:v>0.80622216569333294</c:v>
                </c:pt>
                <c:pt idx="6581">
                  <c:v>0.80622216569333294</c:v>
                </c:pt>
                <c:pt idx="6582">
                  <c:v>0.80622216569333294</c:v>
                </c:pt>
                <c:pt idx="6583">
                  <c:v>0.80622216569333294</c:v>
                </c:pt>
                <c:pt idx="6584">
                  <c:v>0.80622216569333294</c:v>
                </c:pt>
                <c:pt idx="6585">
                  <c:v>0.80622216569333294</c:v>
                </c:pt>
                <c:pt idx="6586">
                  <c:v>0.79389858150186732</c:v>
                </c:pt>
                <c:pt idx="6587">
                  <c:v>0.79389858150186732</c:v>
                </c:pt>
                <c:pt idx="6588">
                  <c:v>0.79389858150186732</c:v>
                </c:pt>
                <c:pt idx="6589">
                  <c:v>0.80622216569333294</c:v>
                </c:pt>
                <c:pt idx="6590">
                  <c:v>0.78168871785047223</c:v>
                </c:pt>
                <c:pt idx="6591">
                  <c:v>0.80622216569333294</c:v>
                </c:pt>
                <c:pt idx="6592">
                  <c:v>0.79389858150186732</c:v>
                </c:pt>
                <c:pt idx="6593">
                  <c:v>0.79389858150186732</c:v>
                </c:pt>
                <c:pt idx="6594">
                  <c:v>0.78168871785047223</c:v>
                </c:pt>
                <c:pt idx="6595">
                  <c:v>0.76959222277017059</c:v>
                </c:pt>
                <c:pt idx="6596">
                  <c:v>0.78168871785047223</c:v>
                </c:pt>
                <c:pt idx="6597">
                  <c:v>0.79389858150186732</c:v>
                </c:pt>
                <c:pt idx="6598">
                  <c:v>0.80622216569333294</c:v>
                </c:pt>
                <c:pt idx="6599">
                  <c:v>0.80622216569333294</c:v>
                </c:pt>
                <c:pt idx="6600">
                  <c:v>0.81865982130783976</c:v>
                </c:pt>
                <c:pt idx="6601">
                  <c:v>0.83121189815234187</c:v>
                </c:pt>
                <c:pt idx="6602">
                  <c:v>0.85666070943795491</c:v>
                </c:pt>
                <c:pt idx="6603">
                  <c:v>0.89570076997437209</c:v>
                </c:pt>
                <c:pt idx="6604">
                  <c:v>1.004958491973555</c:v>
                </c:pt>
                <c:pt idx="6605">
                  <c:v>1.246531232819855</c:v>
                </c:pt>
                <c:pt idx="6606">
                  <c:v>1.431013113427569</c:v>
                </c:pt>
                <c:pt idx="6607">
                  <c:v>1.6499353500442111</c:v>
                </c:pt>
                <c:pt idx="6608">
                  <c:v>1.7467171618977479</c:v>
                </c:pt>
                <c:pt idx="6609">
                  <c:v>1.867252425031664</c:v>
                </c:pt>
                <c:pt idx="6610">
                  <c:v>1.9293376703319101</c:v>
                </c:pt>
                <c:pt idx="6611">
                  <c:v>1.950304001644233</c:v>
                </c:pt>
                <c:pt idx="6612">
                  <c:v>1.9293376703319101</c:v>
                </c:pt>
                <c:pt idx="6613">
                  <c:v>1.9293376703319101</c:v>
                </c:pt>
                <c:pt idx="6614">
                  <c:v>1.8878121769064511</c:v>
                </c:pt>
                <c:pt idx="6615">
                  <c:v>1.8265374317164631</c:v>
                </c:pt>
                <c:pt idx="6616">
                  <c:v>1.806381596626617</c:v>
                </c:pt>
                <c:pt idx="6617">
                  <c:v>1.766471760524825</c:v>
                </c:pt>
                <c:pt idx="6618">
                  <c:v>1.688251043906916</c:v>
                </c:pt>
                <c:pt idx="6619">
                  <c:v>1.6499353500442111</c:v>
                </c:pt>
                <c:pt idx="6620">
                  <c:v>1.5934483284799761</c:v>
                </c:pt>
                <c:pt idx="6621">
                  <c:v>1.556444439324802</c:v>
                </c:pt>
                <c:pt idx="6622">
                  <c:v>1.5381378140875119</c:v>
                </c:pt>
                <c:pt idx="6623">
                  <c:v>1.483995523309098</c:v>
                </c:pt>
                <c:pt idx="6624">
                  <c:v>1.448545558521785</c:v>
                </c:pt>
                <c:pt idx="6625">
                  <c:v>1.431013113427569</c:v>
                </c:pt>
                <c:pt idx="6626">
                  <c:v>1.4136086108122441</c:v>
                </c:pt>
                <c:pt idx="6627">
                  <c:v>1.396331737933389</c:v>
                </c:pt>
                <c:pt idx="6628">
                  <c:v>1.37918218128035</c:v>
                </c:pt>
                <c:pt idx="6629">
                  <c:v>1.37918218128035</c:v>
                </c:pt>
                <c:pt idx="6630">
                  <c:v>1.345263758733773</c:v>
                </c:pt>
                <c:pt idx="6631">
                  <c:v>1.345263758733773</c:v>
                </c:pt>
                <c:pt idx="6632">
                  <c:v>1.3621596265685609</c:v>
                </c:pt>
                <c:pt idx="6633">
                  <c:v>1.345263758733773</c:v>
                </c:pt>
                <c:pt idx="6634">
                  <c:v>1.328494261926231</c:v>
                </c:pt>
                <c:pt idx="6635">
                  <c:v>1.311850819504766</c:v>
                </c:pt>
                <c:pt idx="6636">
                  <c:v>1.311850819504766</c:v>
                </c:pt>
                <c:pt idx="6637">
                  <c:v>1.311850819504766</c:v>
                </c:pt>
                <c:pt idx="6638">
                  <c:v>1.2789408272623719</c:v>
                </c:pt>
                <c:pt idx="6639">
                  <c:v>1.345263758733773</c:v>
                </c:pt>
                <c:pt idx="6640">
                  <c:v>1.37918218128035</c:v>
                </c:pt>
                <c:pt idx="6641">
                  <c:v>1.431013113427569</c:v>
                </c:pt>
                <c:pt idx="6642">
                  <c:v>1.4662062580747091</c:v>
                </c:pt>
                <c:pt idx="6643">
                  <c:v>1.5199609919608661</c:v>
                </c:pt>
                <c:pt idx="6644">
                  <c:v>1.5381378140875119</c:v>
                </c:pt>
                <c:pt idx="6645">
                  <c:v>1.5199609919608661</c:v>
                </c:pt>
                <c:pt idx="6646">
                  <c:v>1.5381378140875119</c:v>
                </c:pt>
                <c:pt idx="6647">
                  <c:v>1.6499353500442111</c:v>
                </c:pt>
                <c:pt idx="6648">
                  <c:v>1.786359805720662</c:v>
                </c:pt>
                <c:pt idx="6649">
                  <c:v>1.8468276088008431</c:v>
                </c:pt>
                <c:pt idx="6650">
                  <c:v>1.8878121769064511</c:v>
                </c:pt>
                <c:pt idx="6651">
                  <c:v>1.8878121769064511</c:v>
                </c:pt>
                <c:pt idx="6652">
                  <c:v>1.9293376703319101</c:v>
                </c:pt>
                <c:pt idx="6653">
                  <c:v>1.950304001644233</c:v>
                </c:pt>
                <c:pt idx="6654">
                  <c:v>2.0140208591628741</c:v>
                </c:pt>
                <c:pt idx="6655">
                  <c:v>2.0140208591628741</c:v>
                </c:pt>
                <c:pt idx="6656">
                  <c:v>2.1451612299357539</c:v>
                </c:pt>
                <c:pt idx="6657">
                  <c:v>2.1451612299357539</c:v>
                </c:pt>
                <c:pt idx="6658">
                  <c:v>2.327794688144698</c:v>
                </c:pt>
                <c:pt idx="6659">
                  <c:v>2.374857541916541</c:v>
                </c:pt>
                <c:pt idx="6660">
                  <c:v>0</c:v>
                </c:pt>
                <c:pt idx="6661">
                  <c:v>0</c:v>
                </c:pt>
                <c:pt idx="6662">
                  <c:v>0</c:v>
                </c:pt>
                <c:pt idx="6663">
                  <c:v>0</c:v>
                </c:pt>
                <c:pt idx="6664">
                  <c:v>0</c:v>
                </c:pt>
                <c:pt idx="6665">
                  <c:v>0</c:v>
                </c:pt>
                <c:pt idx="6666">
                  <c:v>0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0</c:v>
                </c:pt>
                <c:pt idx="6673">
                  <c:v>0</c:v>
                </c:pt>
                <c:pt idx="6674">
                  <c:v>0</c:v>
                </c:pt>
                <c:pt idx="6675">
                  <c:v>0</c:v>
                </c:pt>
                <c:pt idx="6676">
                  <c:v>0</c:v>
                </c:pt>
                <c:pt idx="6677">
                  <c:v>0</c:v>
                </c:pt>
                <c:pt idx="6678">
                  <c:v>0</c:v>
                </c:pt>
                <c:pt idx="6679">
                  <c:v>0</c:v>
                </c:pt>
                <c:pt idx="6680">
                  <c:v>0</c:v>
                </c:pt>
                <c:pt idx="6681">
                  <c:v>0</c:v>
                </c:pt>
                <c:pt idx="6682">
                  <c:v>0</c:v>
                </c:pt>
                <c:pt idx="6683">
                  <c:v>0</c:v>
                </c:pt>
                <c:pt idx="6684">
                  <c:v>0</c:v>
                </c:pt>
                <c:pt idx="6685">
                  <c:v>0</c:v>
                </c:pt>
                <c:pt idx="6686">
                  <c:v>0</c:v>
                </c:pt>
                <c:pt idx="6687">
                  <c:v>0</c:v>
                </c:pt>
                <c:pt idx="6688">
                  <c:v>0</c:v>
                </c:pt>
                <c:pt idx="6689">
                  <c:v>1.246531232819855</c:v>
                </c:pt>
                <c:pt idx="6690">
                  <c:v>2.9036372804418611</c:v>
                </c:pt>
                <c:pt idx="6691">
                  <c:v>2.8770034508647049</c:v>
                </c:pt>
                <c:pt idx="6692">
                  <c:v>2.8770034508647049</c:v>
                </c:pt>
                <c:pt idx="6693">
                  <c:v>2.9036372804418611</c:v>
                </c:pt>
                <c:pt idx="6694">
                  <c:v>2.8770034508647049</c:v>
                </c:pt>
                <c:pt idx="6695">
                  <c:v>2.9573473871933649</c:v>
                </c:pt>
                <c:pt idx="6696">
                  <c:v>2.9304185022539668</c:v>
                </c:pt>
                <c:pt idx="6697">
                  <c:v>2.9304185022539668</c:v>
                </c:pt>
                <c:pt idx="6698">
                  <c:v>2.9573473871933649</c:v>
                </c:pt>
                <c:pt idx="6699">
                  <c:v>2.9573473871933649</c:v>
                </c:pt>
                <c:pt idx="6700">
                  <c:v>2.984424205656353</c:v>
                </c:pt>
                <c:pt idx="6701">
                  <c:v>3.0390227222742681</c:v>
                </c:pt>
                <c:pt idx="6702">
                  <c:v>3.0116492275458828</c:v>
                </c:pt>
                <c:pt idx="6703">
                  <c:v>3.0116492275458828</c:v>
                </c:pt>
                <c:pt idx="6704">
                  <c:v>3.0390227222742681</c:v>
                </c:pt>
                <c:pt idx="6705">
                  <c:v>3.06654495876584</c:v>
                </c:pt>
                <c:pt idx="6706">
                  <c:v>3.0116492275458828</c:v>
                </c:pt>
                <c:pt idx="6707">
                  <c:v>2.984424205656353</c:v>
                </c:pt>
                <c:pt idx="6708">
                  <c:v>3.06654495876584</c:v>
                </c:pt>
                <c:pt idx="6709">
                  <c:v>3.0390227222742681</c:v>
                </c:pt>
                <c:pt idx="6710">
                  <c:v>3.06654495876584</c:v>
                </c:pt>
                <c:pt idx="6711">
                  <c:v>3.06654495876584</c:v>
                </c:pt>
                <c:pt idx="6712">
                  <c:v>3.06654495876584</c:v>
                </c:pt>
                <c:pt idx="6713">
                  <c:v>3.0942162054595879</c:v>
                </c:pt>
                <c:pt idx="6714">
                  <c:v>3.0942162054595879</c:v>
                </c:pt>
                <c:pt idx="6715">
                  <c:v>3.06654495876584</c:v>
                </c:pt>
                <c:pt idx="6716">
                  <c:v>3.0942162054595879</c:v>
                </c:pt>
                <c:pt idx="6717">
                  <c:v>3.0942162054595879</c:v>
                </c:pt>
                <c:pt idx="6718">
                  <c:v>3.06654495876584</c:v>
                </c:pt>
                <c:pt idx="6719">
                  <c:v>3.0942162054595879</c:v>
                </c:pt>
                <c:pt idx="6720">
                  <c:v>3.1220367303117862</c:v>
                </c:pt>
                <c:pt idx="6721">
                  <c:v>3.0942162054595879</c:v>
                </c:pt>
                <c:pt idx="6722">
                  <c:v>3.1220367303117862</c:v>
                </c:pt>
                <c:pt idx="6723">
                  <c:v>3.1220367303117862</c:v>
                </c:pt>
                <c:pt idx="6724">
                  <c:v>3.1220367303117862</c:v>
                </c:pt>
                <c:pt idx="6725">
                  <c:v>3.1220367303117862</c:v>
                </c:pt>
                <c:pt idx="6726">
                  <c:v>3.1220367303117862</c:v>
                </c:pt>
                <c:pt idx="6727">
                  <c:v>3.1500068007985802</c:v>
                </c:pt>
                <c:pt idx="6728">
                  <c:v>3.206396646195329</c:v>
                </c:pt>
                <c:pt idx="6729">
                  <c:v>3.1220367303117862</c:v>
                </c:pt>
                <c:pt idx="6730">
                  <c:v>3.1500068007985802</c:v>
                </c:pt>
                <c:pt idx="6731">
                  <c:v>3.1500068007985802</c:v>
                </c:pt>
                <c:pt idx="6732">
                  <c:v>3.1781266839185651</c:v>
                </c:pt>
                <c:pt idx="6733">
                  <c:v>3.1781266839185651</c:v>
                </c:pt>
                <c:pt idx="6734">
                  <c:v>3.1500068007985802</c:v>
                </c:pt>
                <c:pt idx="6735">
                  <c:v>3.206396646195329</c:v>
                </c:pt>
                <c:pt idx="6736">
                  <c:v>3.1781266839185651</c:v>
                </c:pt>
                <c:pt idx="6737">
                  <c:v>3.206396646195329</c:v>
                </c:pt>
                <c:pt idx="6738">
                  <c:v>3.1781266839185651</c:v>
                </c:pt>
                <c:pt idx="6739">
                  <c:v>3.1781266839185651</c:v>
                </c:pt>
                <c:pt idx="6740">
                  <c:v>3.206396646195329</c:v>
                </c:pt>
                <c:pt idx="6741">
                  <c:v>3.2348169536799851</c:v>
                </c:pt>
                <c:pt idx="6742">
                  <c:v>3.206396646195329</c:v>
                </c:pt>
                <c:pt idx="6743">
                  <c:v>3.2633878719536669</c:v>
                </c:pt>
                <c:pt idx="6744">
                  <c:v>3.2633878719536669</c:v>
                </c:pt>
                <c:pt idx="6745">
                  <c:v>3.2633878719536669</c:v>
                </c:pt>
                <c:pt idx="6746">
                  <c:v>3.2633878719536669</c:v>
                </c:pt>
                <c:pt idx="6747">
                  <c:v>3.2921096661300209</c:v>
                </c:pt>
                <c:pt idx="6748">
                  <c:v>3.2921096661300209</c:v>
                </c:pt>
                <c:pt idx="6749">
                  <c:v>3.2633878719536669</c:v>
                </c:pt>
                <c:pt idx="6750">
                  <c:v>3.320982600857656</c:v>
                </c:pt>
                <c:pt idx="6751">
                  <c:v>3.2921096661300209</c:v>
                </c:pt>
                <c:pt idx="6752">
                  <c:v>3.320982600857656</c:v>
                </c:pt>
                <c:pt idx="6753">
                  <c:v>3.320982600857656</c:v>
                </c:pt>
                <c:pt idx="6754">
                  <c:v>3.3500069403225909</c:v>
                </c:pt>
                <c:pt idx="6755">
                  <c:v>3.320982600857656</c:v>
                </c:pt>
                <c:pt idx="6756">
                  <c:v>3.4085108879099399</c:v>
                </c:pt>
                <c:pt idx="6757">
                  <c:v>3.3500069403225909</c:v>
                </c:pt>
                <c:pt idx="6758">
                  <c:v>3.3500069403225909</c:v>
                </c:pt>
                <c:pt idx="6759">
                  <c:v>3.3500069403225909</c:v>
                </c:pt>
                <c:pt idx="6760">
                  <c:v>3.3500069403225909</c:v>
                </c:pt>
                <c:pt idx="6761">
                  <c:v>3.4085108879099399</c:v>
                </c:pt>
                <c:pt idx="6762">
                  <c:v>3.3500069403225909</c:v>
                </c:pt>
                <c:pt idx="6763">
                  <c:v>3.320982600857656</c:v>
                </c:pt>
                <c:pt idx="6764">
                  <c:v>3.4085108879099399</c:v>
                </c:pt>
                <c:pt idx="6765">
                  <c:v>3.437991022113069</c:v>
                </c:pt>
                <c:pt idx="6766">
                  <c:v>3.437991022113069</c:v>
                </c:pt>
                <c:pt idx="6767">
                  <c:v>3.4085108879099399</c:v>
                </c:pt>
                <c:pt idx="6768">
                  <c:v>3.4676236132196601</c:v>
                </c:pt>
                <c:pt idx="6769">
                  <c:v>3.437991022113069</c:v>
                </c:pt>
                <c:pt idx="6770">
                  <c:v>3.4676236132196601</c:v>
                </c:pt>
                <c:pt idx="6771">
                  <c:v>3.4676236132196601</c:v>
                </c:pt>
                <c:pt idx="6772">
                  <c:v>3.8668394390966681</c:v>
                </c:pt>
                <c:pt idx="6773">
                  <c:v>5.0743120268883093</c:v>
                </c:pt>
                <c:pt idx="6774">
                  <c:v>7.811501478457509</c:v>
                </c:pt>
                <c:pt idx="6775">
                  <c:v>9.7809944306653005</c:v>
                </c:pt>
                <c:pt idx="6776">
                  <c:v>10.343899664255011</c:v>
                </c:pt>
                <c:pt idx="6777">
                  <c:v>10.40123187510622</c:v>
                </c:pt>
                <c:pt idx="6778">
                  <c:v>10.060084854000889</c:v>
                </c:pt>
                <c:pt idx="6779">
                  <c:v>9.6706751566293399</c:v>
                </c:pt>
                <c:pt idx="6780">
                  <c:v>9.183494481258867</c:v>
                </c:pt>
                <c:pt idx="6781">
                  <c:v>8.763067951687189</c:v>
                </c:pt>
                <c:pt idx="6782">
                  <c:v>8.4554749745476681</c:v>
                </c:pt>
                <c:pt idx="6783">
                  <c:v>8.1049178624342808</c:v>
                </c:pt>
                <c:pt idx="6784">
                  <c:v>7.811501478457509</c:v>
                </c:pt>
                <c:pt idx="6785">
                  <c:v>7.5245525531334483</c:v>
                </c:pt>
                <c:pt idx="6786">
                  <c:v>7.24402285626633</c:v>
                </c:pt>
                <c:pt idx="6787">
                  <c:v>7.0151166382043533</c:v>
                </c:pt>
                <c:pt idx="6788">
                  <c:v>6.7906061574420482</c:v>
                </c:pt>
                <c:pt idx="6789">
                  <c:v>6.5704629102479144</c:v>
                </c:pt>
                <c:pt idx="6790">
                  <c:v>6.4404613064900236</c:v>
                </c:pt>
                <c:pt idx="6791">
                  <c:v>6.2695446526279817</c:v>
                </c:pt>
                <c:pt idx="6792">
                  <c:v>6.1431631615597464</c:v>
                </c:pt>
                <c:pt idx="6793">
                  <c:v>6.0597653423086992</c:v>
                </c:pt>
                <c:pt idx="6794">
                  <c:v>5.8950169064219828</c:v>
                </c:pt>
                <c:pt idx="6795">
                  <c:v>5.7732394866004864</c:v>
                </c:pt>
                <c:pt idx="6796">
                  <c:v>5.7329855487197756</c:v>
                </c:pt>
                <c:pt idx="6797">
                  <c:v>5.5736561656595676</c:v>
                </c:pt>
                <c:pt idx="6798">
                  <c:v>5.4949999715866316</c:v>
                </c:pt>
                <c:pt idx="6799">
                  <c:v>5.3782709418251589</c:v>
                </c:pt>
                <c:pt idx="6800">
                  <c:v>5.3396950452254357</c:v>
                </c:pt>
                <c:pt idx="6801">
                  <c:v>5.224965337259869</c:v>
                </c:pt>
                <c:pt idx="6802">
                  <c:v>5.1493081103403071</c:v>
                </c:pt>
                <c:pt idx="6803">
                  <c:v>5.0743120268883093</c:v>
                </c:pt>
                <c:pt idx="6804">
                  <c:v>5.0370613088279992</c:v>
                </c:pt>
                <c:pt idx="6805">
                  <c:v>4.9630533066527089</c:v>
                </c:pt>
                <c:pt idx="6806">
                  <c:v>4.8897015943675664</c:v>
                </c:pt>
                <c:pt idx="6807">
                  <c:v>4.8532712373139137</c:v>
                </c:pt>
                <c:pt idx="6808">
                  <c:v>4.7449592275844736</c:v>
                </c:pt>
                <c:pt idx="6809">
                  <c:v>4.7091807607514582</c:v>
                </c:pt>
                <c:pt idx="6810">
                  <c:v>4.6735646524979506</c:v>
                </c:pt>
                <c:pt idx="6811">
                  <c:v>4.6028185260182273</c:v>
                </c:pt>
                <c:pt idx="6812">
                  <c:v>4.5327188729636969</c:v>
                </c:pt>
                <c:pt idx="6813">
                  <c:v>4.4979108550729316</c:v>
                </c:pt>
                <c:pt idx="6814">
                  <c:v>4.4287771954336401</c:v>
                </c:pt>
                <c:pt idx="6815">
                  <c:v>4.3944510560809347</c:v>
                </c:pt>
                <c:pt idx="6816">
                  <c:v>4.3602850446592996</c:v>
                </c:pt>
                <c:pt idx="6817">
                  <c:v>4.3262789113977842</c:v>
                </c:pt>
                <c:pt idx="6818">
                  <c:v>4.2587452783153559</c:v>
                </c:pt>
                <c:pt idx="6819">
                  <c:v>4.2587452783153559</c:v>
                </c:pt>
                <c:pt idx="6820">
                  <c:v>4.1586376480478284</c:v>
                </c:pt>
                <c:pt idx="6821">
                  <c:v>4.1918481508164236</c:v>
                </c:pt>
                <c:pt idx="6822">
                  <c:v>4.1586376480478284</c:v>
                </c:pt>
                <c:pt idx="6823">
                  <c:v>4.0926915037516558</c:v>
                </c:pt>
                <c:pt idx="6824">
                  <c:v>4.1918481508164236</c:v>
                </c:pt>
                <c:pt idx="6825">
                  <c:v>4.1255855165415198</c:v>
                </c:pt>
                <c:pt idx="6826">
                  <c:v>4.2252172769910681</c:v>
                </c:pt>
                <c:pt idx="6827">
                  <c:v>4.3262789113977842</c:v>
                </c:pt>
                <c:pt idx="6828">
                  <c:v>4.3944510560809347</c:v>
                </c:pt>
                <c:pt idx="6829">
                  <c:v>4.5676880139974712</c:v>
                </c:pt>
                <c:pt idx="6830">
                  <c:v>4.6381106564898653</c:v>
                </c:pt>
                <c:pt idx="6831">
                  <c:v>4.6381106564898653</c:v>
                </c:pt>
                <c:pt idx="6832">
                  <c:v>4.6735646524979506</c:v>
                </c:pt>
                <c:pt idx="6833">
                  <c:v>4.8532712373139137</c:v>
                </c:pt>
                <c:pt idx="6834">
                  <c:v>5.1117275466190542</c:v>
                </c:pt>
                <c:pt idx="6835">
                  <c:v>5.3782709418251589</c:v>
                </c:pt>
                <c:pt idx="6836">
                  <c:v>5.6929004846687317</c:v>
                </c:pt>
                <c:pt idx="6837">
                  <c:v>5.9359487011770211</c:v>
                </c:pt>
                <c:pt idx="6838">
                  <c:v>6.2272458764268341</c:v>
                </c:pt>
                <c:pt idx="6839">
                  <c:v>6.8351579601162769</c:v>
                </c:pt>
                <c:pt idx="6840">
                  <c:v>7.61948655812974</c:v>
                </c:pt>
                <c:pt idx="6841">
                  <c:v>8.6598039608121056</c:v>
                </c:pt>
                <c:pt idx="6842">
                  <c:v>9.5066018850240646</c:v>
                </c:pt>
                <c:pt idx="6843">
                  <c:v>10.00388966452963</c:v>
                </c:pt>
                <c:pt idx="6844">
                  <c:v>10.286757483798089</c:v>
                </c:pt>
                <c:pt idx="6845">
                  <c:v>10.229805123315209</c:v>
                </c:pt>
                <c:pt idx="6846">
                  <c:v>10.11646901942221</c:v>
                </c:pt>
                <c:pt idx="6847">
                  <c:v>10.00388966452963</c:v>
                </c:pt>
                <c:pt idx="6848">
                  <c:v>9.7257409422482439</c:v>
                </c:pt>
                <c:pt idx="6849">
                  <c:v>9.5611058414136672</c:v>
                </c:pt>
                <c:pt idx="6850">
                  <c:v>9.3442102548473169</c:v>
                </c:pt>
                <c:pt idx="6851">
                  <c:v>9.183494481258867</c:v>
                </c:pt>
                <c:pt idx="6852">
                  <c:v>9.0244487593805065</c:v>
                </c:pt>
                <c:pt idx="6853">
                  <c:v>8.8670672640863888</c:v>
                </c:pt>
                <c:pt idx="6854">
                  <c:v>8.7113441497896265</c:v>
                </c:pt>
                <c:pt idx="6855">
                  <c:v>8.5572735502251973</c:v>
                </c:pt>
                <c:pt idx="6856">
                  <c:v>8.4048495782289159</c:v>
                </c:pt>
                <c:pt idx="6857">
                  <c:v>8.30414547319441</c:v>
                </c:pt>
                <c:pt idx="6858">
                  <c:v>8.1544527404135145</c:v>
                </c:pt>
                <c:pt idx="6859">
                  <c:v>8.1049178624342808</c:v>
                </c:pt>
                <c:pt idx="6860">
                  <c:v>7.9085859618891599</c:v>
                </c:pt>
                <c:pt idx="6861">
                  <c:v>7.7632288265480662</c:v>
                </c:pt>
                <c:pt idx="6862">
                  <c:v>7.61948655812974</c:v>
                </c:pt>
                <c:pt idx="6863">
                  <c:v>7.5245525531334483</c:v>
                </c:pt>
                <c:pt idx="6864">
                  <c:v>7.3834883296961697</c:v>
                </c:pt>
                <c:pt idx="6865">
                  <c:v>7.3368224997235849</c:v>
                </c:pt>
                <c:pt idx="6866">
                  <c:v>7.2903340837143951</c:v>
                </c:pt>
                <c:pt idx="6867">
                  <c:v>7.1519310640078579</c:v>
                </c:pt>
                <c:pt idx="6868">
                  <c:v>7.1519310640078579</c:v>
                </c:pt>
                <c:pt idx="6869">
                  <c:v>7.0151166382043533</c:v>
                </c:pt>
                <c:pt idx="6870">
                  <c:v>6.9247865494803511</c:v>
                </c:pt>
                <c:pt idx="6871">
                  <c:v>6.8351579601162769</c:v>
                </c:pt>
                <c:pt idx="6872">
                  <c:v>6.7906061574420482</c:v>
                </c:pt>
                <c:pt idx="6873">
                  <c:v>6.7020263929977268</c:v>
                </c:pt>
                <c:pt idx="6874">
                  <c:v>6.6141435554427952</c:v>
                </c:pt>
                <c:pt idx="6875">
                  <c:v>6.4836220163624469</c:v>
                </c:pt>
                <c:pt idx="6876">
                  <c:v>6.3974734466973624</c:v>
                </c:pt>
                <c:pt idx="6877">
                  <c:v>6.3546582056228429</c:v>
                </c:pt>
                <c:pt idx="6878">
                  <c:v>6.2272458764268341</c:v>
                </c:pt>
                <c:pt idx="6879">
                  <c:v>6.2272458764268341</c:v>
                </c:pt>
                <c:pt idx="6880">
                  <c:v>6.1013787567233564</c:v>
                </c:pt>
                <c:pt idx="6881">
                  <c:v>6.0597653423086992</c:v>
                </c:pt>
                <c:pt idx="6882">
                  <c:v>5.9770505488986529</c:v>
                </c:pt>
                <c:pt idx="6883">
                  <c:v>5.8950169064219828</c:v>
                </c:pt>
                <c:pt idx="6884">
                  <c:v>5.8542549294611446</c:v>
                </c:pt>
                <c:pt idx="6885">
                  <c:v>5.7329855487197756</c:v>
                </c:pt>
                <c:pt idx="6886">
                  <c:v>5.7329855487197756</c:v>
                </c:pt>
                <c:pt idx="6887">
                  <c:v>5.6929004846687317</c:v>
                </c:pt>
                <c:pt idx="6888">
                  <c:v>5.6929004846687317</c:v>
                </c:pt>
                <c:pt idx="6889">
                  <c:v>5.6929004846687317</c:v>
                </c:pt>
                <c:pt idx="6890">
                  <c:v>5.6929004846687317</c:v>
                </c:pt>
                <c:pt idx="6891">
                  <c:v>5.6529840576306087</c:v>
                </c:pt>
                <c:pt idx="6892">
                  <c:v>5.6529840576306087</c:v>
                </c:pt>
                <c:pt idx="6893">
                  <c:v>5.7329855487197756</c:v>
                </c:pt>
                <c:pt idx="6894">
                  <c:v>5.6929004846687317</c:v>
                </c:pt>
                <c:pt idx="6895">
                  <c:v>5.6929004846687317</c:v>
                </c:pt>
                <c:pt idx="6896">
                  <c:v>5.5736561656595676</c:v>
                </c:pt>
                <c:pt idx="6897">
                  <c:v>5.6929004846687317</c:v>
                </c:pt>
                <c:pt idx="6898">
                  <c:v>5.5736561656595676</c:v>
                </c:pt>
                <c:pt idx="6899">
                  <c:v>5.6529840576306087</c:v>
                </c:pt>
                <c:pt idx="6900">
                  <c:v>5.6132360304556252</c:v>
                </c:pt>
                <c:pt idx="6901">
                  <c:v>5.6132360304556252</c:v>
                </c:pt>
                <c:pt idx="6902">
                  <c:v>5.6529840576306087</c:v>
                </c:pt>
                <c:pt idx="6903">
                  <c:v>5.6529840576306087</c:v>
                </c:pt>
                <c:pt idx="6904">
                  <c:v>5.6132360304556252</c:v>
                </c:pt>
                <c:pt idx="6905">
                  <c:v>5.6132360304556252</c:v>
                </c:pt>
                <c:pt idx="6906">
                  <c:v>5.5736561656595676</c:v>
                </c:pt>
                <c:pt idx="6907">
                  <c:v>5.5736561656595676</c:v>
                </c:pt>
                <c:pt idx="6908">
                  <c:v>5.5736561656595676</c:v>
                </c:pt>
                <c:pt idx="6909">
                  <c:v>5.4949999715866316</c:v>
                </c:pt>
                <c:pt idx="6910">
                  <c:v>5.5342442254223574</c:v>
                </c:pt>
                <c:pt idx="6911">
                  <c:v>5.5736561656595676</c:v>
                </c:pt>
                <c:pt idx="6912">
                  <c:v>5.5736561656595676</c:v>
                </c:pt>
                <c:pt idx="6913">
                  <c:v>5.5342442254223574</c:v>
                </c:pt>
                <c:pt idx="6914">
                  <c:v>5.5736561656595676</c:v>
                </c:pt>
                <c:pt idx="6915">
                  <c:v>5.5736561656595676</c:v>
                </c:pt>
                <c:pt idx="6916">
                  <c:v>5.5342442254223574</c:v>
                </c:pt>
                <c:pt idx="6917">
                  <c:v>5.5342442254223574</c:v>
                </c:pt>
                <c:pt idx="6918">
                  <c:v>5.5342442254223574</c:v>
                </c:pt>
                <c:pt idx="6919">
                  <c:v>5.5342442254223574</c:v>
                </c:pt>
                <c:pt idx="6920">
                  <c:v>5.4949999715866316</c:v>
                </c:pt>
                <c:pt idx="6921">
                  <c:v>5.4559231656563059</c:v>
                </c:pt>
                <c:pt idx="6922">
                  <c:v>5.4559231656563059</c:v>
                </c:pt>
                <c:pt idx="6923">
                  <c:v>5.417013568795114</c:v>
                </c:pt>
                <c:pt idx="6924">
                  <c:v>5.3782709418251589</c:v>
                </c:pt>
                <c:pt idx="6925">
                  <c:v>5.3396950452254357</c:v>
                </c:pt>
                <c:pt idx="6926">
                  <c:v>5.3012856391303549</c:v>
                </c:pt>
                <c:pt idx="6927">
                  <c:v>5.2630424833282481</c:v>
                </c:pt>
                <c:pt idx="6928">
                  <c:v>5.3012856391303549</c:v>
                </c:pt>
                <c:pt idx="6929">
                  <c:v>5.2630424833282481</c:v>
                </c:pt>
                <c:pt idx="6930">
                  <c:v>5.3012856391303549</c:v>
                </c:pt>
                <c:pt idx="6931">
                  <c:v>5.4559231656563059</c:v>
                </c:pt>
                <c:pt idx="6932">
                  <c:v>5.6929004846687317</c:v>
                </c:pt>
                <c:pt idx="6933">
                  <c:v>5.8950169064219828</c:v>
                </c:pt>
                <c:pt idx="6934">
                  <c:v>6.0183226844344864</c:v>
                </c:pt>
                <c:pt idx="6935">
                  <c:v>5.9770505488986529</c:v>
                </c:pt>
                <c:pt idx="6936">
                  <c:v>6.2695446526279817</c:v>
                </c:pt>
                <c:pt idx="6937">
                  <c:v>6.4836220163624469</c:v>
                </c:pt>
                <c:pt idx="6938">
                  <c:v>6.8351579601162769</c:v>
                </c:pt>
                <c:pt idx="6939">
                  <c:v>7.1978885916900079</c:v>
                </c:pt>
                <c:pt idx="6940">
                  <c:v>7.4773531317116779</c:v>
                </c:pt>
                <c:pt idx="6941">
                  <c:v>7.5719302872784588</c:v>
                </c:pt>
                <c:pt idx="6942">
                  <c:v>7.9085859618891599</c:v>
                </c:pt>
                <c:pt idx="6943">
                  <c:v>8.006390832198738</c:v>
                </c:pt>
                <c:pt idx="6944">
                  <c:v>8.2041688213012804</c:v>
                </c:pt>
                <c:pt idx="6945">
                  <c:v>8.30414547319441</c:v>
                </c:pt>
                <c:pt idx="6946">
                  <c:v>8.4554749745476681</c:v>
                </c:pt>
                <c:pt idx="6947">
                  <c:v>8.8670672640863888</c:v>
                </c:pt>
                <c:pt idx="6948">
                  <c:v>9.2904524102765969</c:v>
                </c:pt>
                <c:pt idx="6949">
                  <c:v>9.5611058414136672</c:v>
                </c:pt>
                <c:pt idx="6950">
                  <c:v>9.9478832394127714</c:v>
                </c:pt>
                <c:pt idx="6951">
                  <c:v>10.63246522272933</c:v>
                </c:pt>
                <c:pt idx="6952">
                  <c:v>11.649475537423641</c:v>
                </c:pt>
                <c:pt idx="6953">
                  <c:v>12.337445882512769</c:v>
                </c:pt>
                <c:pt idx="6954">
                  <c:v>12.72272435118925</c:v>
                </c:pt>
                <c:pt idx="6955">
                  <c:v>12.98353521388152</c:v>
                </c:pt>
                <c:pt idx="6956">
                  <c:v>12.787629469198279</c:v>
                </c:pt>
                <c:pt idx="6957">
                  <c:v>12.658017295672661</c:v>
                </c:pt>
                <c:pt idx="6958">
                  <c:v>12.593508100770419</c:v>
                </c:pt>
                <c:pt idx="6959">
                  <c:v>12.465082484264951</c:v>
                </c:pt>
                <c:pt idx="6960">
                  <c:v>12.273922955271789</c:v>
                </c:pt>
                <c:pt idx="6961">
                  <c:v>12.02179566184015</c:v>
                </c:pt>
                <c:pt idx="6962">
                  <c:v>11.896907812581761</c:v>
                </c:pt>
                <c:pt idx="6963">
                  <c:v>11.588104486713339</c:v>
                </c:pt>
                <c:pt idx="6964">
                  <c:v>11.4659453694428</c:v>
                </c:pt>
                <c:pt idx="6965">
                  <c:v>11.344562192020661</c:v>
                </c:pt>
                <c:pt idx="6966">
                  <c:v>11.16393870301245</c:v>
                </c:pt>
                <c:pt idx="6967">
                  <c:v>10.985051782335271</c:v>
                </c:pt>
                <c:pt idx="6968">
                  <c:v>10.807895828724019</c:v>
                </c:pt>
                <c:pt idx="6969">
                  <c:v>10.63246522272933</c:v>
                </c:pt>
                <c:pt idx="6970">
                  <c:v>10.40123187510622</c:v>
                </c:pt>
                <c:pt idx="6971">
                  <c:v>10.286757483798089</c:v>
                </c:pt>
                <c:pt idx="6972">
                  <c:v>10.11646901942221</c:v>
                </c:pt>
                <c:pt idx="6973">
                  <c:v>10.00388966452963</c:v>
                </c:pt>
                <c:pt idx="6974">
                  <c:v>9.8364358346715104</c:v>
                </c:pt>
                <c:pt idx="6975">
                  <c:v>9.7257409422482439</c:v>
                </c:pt>
                <c:pt idx="6976">
                  <c:v>9.5066018850240646</c:v>
                </c:pt>
                <c:pt idx="6977">
                  <c:v>9.398154305870543</c:v>
                </c:pt>
                <c:pt idx="6978">
                  <c:v>9.3442102548473169</c:v>
                </c:pt>
                <c:pt idx="6979">
                  <c:v>9.2368805574119843</c:v>
                </c:pt>
                <c:pt idx="6980">
                  <c:v>9.130293966573511</c:v>
                </c:pt>
                <c:pt idx="6981">
                  <c:v>9.0244487593805065</c:v>
                </c:pt>
                <c:pt idx="6982">
                  <c:v>8.9718036351320976</c:v>
                </c:pt>
                <c:pt idx="6983">
                  <c:v>8.9718036351320976</c:v>
                </c:pt>
                <c:pt idx="6984">
                  <c:v>9.130293966573511</c:v>
                </c:pt>
                <c:pt idx="6985">
                  <c:v>9.5066018850240646</c:v>
                </c:pt>
                <c:pt idx="6986">
                  <c:v>9.7809944306653005</c:v>
                </c:pt>
                <c:pt idx="6987">
                  <c:v>10.286757483798089</c:v>
                </c:pt>
                <c:pt idx="6988">
                  <c:v>11.344562192020661</c:v>
                </c:pt>
                <c:pt idx="6989">
                  <c:v>12.658017295672661</c:v>
                </c:pt>
                <c:pt idx="6990">
                  <c:v>13.785110391844761</c:v>
                </c:pt>
                <c:pt idx="6991">
                  <c:v>14.54533901570076</c:v>
                </c:pt>
                <c:pt idx="6992">
                  <c:v>15.18564169543966</c:v>
                </c:pt>
                <c:pt idx="6993">
                  <c:v>15.40276245510759</c:v>
                </c:pt>
                <c:pt idx="6994">
                  <c:v>15.475547345174499</c:v>
                </c:pt>
                <c:pt idx="6995">
                  <c:v>15.62173524554108</c:v>
                </c:pt>
                <c:pt idx="6996">
                  <c:v>15.475547345174499</c:v>
                </c:pt>
                <c:pt idx="6997">
                  <c:v>15.475547345174499</c:v>
                </c:pt>
                <c:pt idx="6998">
                  <c:v>15.475547345174499</c:v>
                </c:pt>
                <c:pt idx="6999">
                  <c:v>15.18564169543966</c:v>
                </c:pt>
                <c:pt idx="7000">
                  <c:v>14.970367715503929</c:v>
                </c:pt>
                <c:pt idx="7001">
                  <c:v>14.82787511774321</c:v>
                </c:pt>
                <c:pt idx="7002">
                  <c:v>14.61566739433855</c:v>
                </c:pt>
                <c:pt idx="7003">
                  <c:v>14.405292374357369</c:v>
                </c:pt>
                <c:pt idx="7004">
                  <c:v>14.19674475122962</c:v>
                </c:pt>
                <c:pt idx="7005">
                  <c:v>14.058725595431619</c:v>
                </c:pt>
                <c:pt idx="7006">
                  <c:v>13.717210249383371</c:v>
                </c:pt>
                <c:pt idx="7007">
                  <c:v>13.380721552069801</c:v>
                </c:pt>
                <c:pt idx="7008">
                  <c:v>13.181230768946319</c:v>
                </c:pt>
                <c:pt idx="7009">
                  <c:v>12.98353521388152</c:v>
                </c:pt>
                <c:pt idx="7010">
                  <c:v>12.72272435118925</c:v>
                </c:pt>
                <c:pt idx="7011">
                  <c:v>12.465082484264951</c:v>
                </c:pt>
                <c:pt idx="7012">
                  <c:v>12.401165657872021</c:v>
                </c:pt>
                <c:pt idx="7013">
                  <c:v>12.08453322995965</c:v>
                </c:pt>
                <c:pt idx="7014">
                  <c:v>11.834757122866471</c:v>
                </c:pt>
                <c:pt idx="7015">
                  <c:v>11.711041190218641</c:v>
                </c:pt>
                <c:pt idx="7016">
                  <c:v>11.52692783261609</c:v>
                </c:pt>
                <c:pt idx="7017">
                  <c:v>11.40515689128631</c:v>
                </c:pt>
                <c:pt idx="7018">
                  <c:v>11.104117053650061</c:v>
                </c:pt>
                <c:pt idx="7019">
                  <c:v>11.104117053650061</c:v>
                </c:pt>
                <c:pt idx="7020">
                  <c:v>10.92580774525201</c:v>
                </c:pt>
                <c:pt idx="7021">
                  <c:v>10.74922753279931</c:v>
                </c:pt>
                <c:pt idx="7022">
                  <c:v>10.57437079074168</c:v>
                </c:pt>
                <c:pt idx="7023">
                  <c:v>10.45875432653925</c:v>
                </c:pt>
                <c:pt idx="7024">
                  <c:v>10.343899664255011</c:v>
                </c:pt>
                <c:pt idx="7025">
                  <c:v>10.229805123315209</c:v>
                </c:pt>
                <c:pt idx="7026">
                  <c:v>10.11646901942221</c:v>
                </c:pt>
                <c:pt idx="7027">
                  <c:v>10.00388966452963</c:v>
                </c:pt>
                <c:pt idx="7028">
                  <c:v>9.9478832394127714</c:v>
                </c:pt>
                <c:pt idx="7029">
                  <c:v>9.8364358346715104</c:v>
                </c:pt>
                <c:pt idx="7030">
                  <c:v>9.7257409422482439</c:v>
                </c:pt>
                <c:pt idx="7031">
                  <c:v>9.6157968607760953</c:v>
                </c:pt>
                <c:pt idx="7032">
                  <c:v>9.5066018850240646</c:v>
                </c:pt>
                <c:pt idx="7033">
                  <c:v>9.398154305870543</c:v>
                </c:pt>
                <c:pt idx="7034">
                  <c:v>9.3442102548473169</c:v>
                </c:pt>
                <c:pt idx="7035">
                  <c:v>9.2904524102765969</c:v>
                </c:pt>
                <c:pt idx="7036">
                  <c:v>9.2368805574119843</c:v>
                </c:pt>
                <c:pt idx="7037">
                  <c:v>9.183494481258867</c:v>
                </c:pt>
                <c:pt idx="7038">
                  <c:v>9.0244487593805065</c:v>
                </c:pt>
                <c:pt idx="7039">
                  <c:v>8.8670672640863888</c:v>
                </c:pt>
                <c:pt idx="7040">
                  <c:v>8.8149755840300585</c:v>
                </c:pt>
                <c:pt idx="7041">
                  <c:v>8.7113441497896265</c:v>
                </c:pt>
                <c:pt idx="7042">
                  <c:v>8.5572735502251973</c:v>
                </c:pt>
                <c:pt idx="7043">
                  <c:v>8.4554749745476681</c:v>
                </c:pt>
                <c:pt idx="7044">
                  <c:v>8.3544064842281021</c:v>
                </c:pt>
                <c:pt idx="7045">
                  <c:v>8.2540663255124418</c:v>
                </c:pt>
                <c:pt idx="7046">
                  <c:v>8.2041688213012804</c:v>
                </c:pt>
                <c:pt idx="7047">
                  <c:v>8.1544527404135145</c:v>
                </c:pt>
                <c:pt idx="7048">
                  <c:v>8.0555639666802659</c:v>
                </c:pt>
                <c:pt idx="7049">
                  <c:v>8.006390832198738</c:v>
                </c:pt>
                <c:pt idx="7050">
                  <c:v>7.8599537827996047</c:v>
                </c:pt>
                <c:pt idx="7051">
                  <c:v>7.811501478457509</c:v>
                </c:pt>
                <c:pt idx="7052">
                  <c:v>7.7151356044810298</c:v>
                </c:pt>
                <c:pt idx="7053">
                  <c:v>7.5719302872784588</c:v>
                </c:pt>
                <c:pt idx="7054">
                  <c:v>7.5245525531334483</c:v>
                </c:pt>
                <c:pt idx="7055">
                  <c:v>7.5719302872784588</c:v>
                </c:pt>
                <c:pt idx="7056">
                  <c:v>7.5719302872784588</c:v>
                </c:pt>
                <c:pt idx="7057">
                  <c:v>7.4773531317116779</c:v>
                </c:pt>
                <c:pt idx="7058">
                  <c:v>7.4773531317116779</c:v>
                </c:pt>
                <c:pt idx="7059">
                  <c:v>7.3368224997235849</c:v>
                </c:pt>
                <c:pt idx="7060">
                  <c:v>7.3834883296961697</c:v>
                </c:pt>
                <c:pt idx="7061">
                  <c:v>7.3368224997235849</c:v>
                </c:pt>
                <c:pt idx="7062">
                  <c:v>7.24402285626633</c:v>
                </c:pt>
                <c:pt idx="7063">
                  <c:v>7.1519310640078579</c:v>
                </c:pt>
                <c:pt idx="7064">
                  <c:v>7.2903340837143951</c:v>
                </c:pt>
                <c:pt idx="7065">
                  <c:v>7.24402285626633</c:v>
                </c:pt>
                <c:pt idx="7066">
                  <c:v>7.1978885916900079</c:v>
                </c:pt>
                <c:pt idx="7067">
                  <c:v>7.1978885916900079</c:v>
                </c:pt>
                <c:pt idx="7068">
                  <c:v>7.106150046952993</c:v>
                </c:pt>
                <c:pt idx="7069">
                  <c:v>7.1519310640078579</c:v>
                </c:pt>
                <c:pt idx="7070">
                  <c:v>7.0151166382043533</c:v>
                </c:pt>
                <c:pt idx="7071">
                  <c:v>6.9247865494803511</c:v>
                </c:pt>
                <c:pt idx="7072">
                  <c:v>6.9247865494803511</c:v>
                </c:pt>
                <c:pt idx="7073">
                  <c:v>6.8351579601162769</c:v>
                </c:pt>
                <c:pt idx="7074">
                  <c:v>6.8798846813544996</c:v>
                </c:pt>
                <c:pt idx="7075">
                  <c:v>6.7462290447097502</c:v>
                </c:pt>
                <c:pt idx="7076">
                  <c:v>6.7020263929977268</c:v>
                </c:pt>
                <c:pt idx="7077">
                  <c:v>6.6579979730835426</c:v>
                </c:pt>
                <c:pt idx="7078">
                  <c:v>6.5269558073669716</c:v>
                </c:pt>
                <c:pt idx="7079">
                  <c:v>6.5704629102479144</c:v>
                </c:pt>
                <c:pt idx="7080">
                  <c:v>6.4836220163624469</c:v>
                </c:pt>
                <c:pt idx="7081">
                  <c:v>6.3546582056228429</c:v>
                </c:pt>
                <c:pt idx="7082">
                  <c:v>6.312015351594348</c:v>
                </c:pt>
                <c:pt idx="7083">
                  <c:v>6.2695446526279817</c:v>
                </c:pt>
                <c:pt idx="7084">
                  <c:v>6.1851187903796836</c:v>
                </c:pt>
                <c:pt idx="7085">
                  <c:v>6.1851187903796836</c:v>
                </c:pt>
                <c:pt idx="7086">
                  <c:v>6.1431631615597464</c:v>
                </c:pt>
                <c:pt idx="7087">
                  <c:v>6.0597653423086992</c:v>
                </c:pt>
                <c:pt idx="7088">
                  <c:v>6.0183226844344864</c:v>
                </c:pt>
                <c:pt idx="7089">
                  <c:v>5.9359487011770211</c:v>
                </c:pt>
                <c:pt idx="7090">
                  <c:v>5.8950169064219828</c:v>
                </c:pt>
                <c:pt idx="7091">
                  <c:v>5.8542549294611446</c:v>
                </c:pt>
                <c:pt idx="7092">
                  <c:v>5.7732394866004864</c:v>
                </c:pt>
                <c:pt idx="7093">
                  <c:v>5.7329855487197756</c:v>
                </c:pt>
                <c:pt idx="7094">
                  <c:v>5.6529840576306087</c:v>
                </c:pt>
                <c:pt idx="7095">
                  <c:v>5.6132360304556252</c:v>
                </c:pt>
                <c:pt idx="7096">
                  <c:v>5.5736561656595676</c:v>
                </c:pt>
                <c:pt idx="7097">
                  <c:v>5.5342442254223574</c:v>
                </c:pt>
                <c:pt idx="7098">
                  <c:v>5.4949999715866316</c:v>
                </c:pt>
                <c:pt idx="7099">
                  <c:v>5.4559231656563059</c:v>
                </c:pt>
                <c:pt idx="7100">
                  <c:v>5.417013568795114</c:v>
                </c:pt>
                <c:pt idx="7101">
                  <c:v>5.3782709418251589</c:v>
                </c:pt>
                <c:pt idx="7102">
                  <c:v>5.3012856391303549</c:v>
                </c:pt>
                <c:pt idx="7103">
                  <c:v>5.224965337259869</c:v>
                </c:pt>
                <c:pt idx="7104">
                  <c:v>5.1870539600168737</c:v>
                </c:pt>
                <c:pt idx="7105">
                  <c:v>5.1493081103403071</c:v>
                </c:pt>
                <c:pt idx="7106">
                  <c:v>5.0743120268883093</c:v>
                </c:pt>
                <c:pt idx="7107">
                  <c:v>5.0743120268883093</c:v>
                </c:pt>
                <c:pt idx="7108">
                  <c:v>5.0743120268883093</c:v>
                </c:pt>
                <c:pt idx="7109">
                  <c:v>5.0370613088279992</c:v>
                </c:pt>
                <c:pt idx="7110">
                  <c:v>4.9999751497612337</c:v>
                </c:pt>
                <c:pt idx="7111">
                  <c:v>4.9630533066527089</c:v>
                </c:pt>
                <c:pt idx="7112">
                  <c:v>4.9262955361071228</c:v>
                </c:pt>
                <c:pt idx="7113">
                  <c:v>4.9262955361071228</c:v>
                </c:pt>
                <c:pt idx="7114">
                  <c:v>4.8532712373139137</c:v>
                </c:pt>
                <c:pt idx="7115">
                  <c:v>4.8532712373139137</c:v>
                </c:pt>
                <c:pt idx="7116">
                  <c:v>4.8170042204611834</c:v>
                </c:pt>
                <c:pt idx="7117">
                  <c:v>4.8170042204611834</c:v>
                </c:pt>
                <c:pt idx="7118">
                  <c:v>4.7809002989579081</c:v>
                </c:pt>
                <c:pt idx="7119">
                  <c:v>4.7449592275844736</c:v>
                </c:pt>
                <c:pt idx="7120">
                  <c:v>4.7449592275844736</c:v>
                </c:pt>
                <c:pt idx="7121">
                  <c:v>4.7091807607514582</c:v>
                </c:pt>
                <c:pt idx="7122">
                  <c:v>4.7091807607514582</c:v>
                </c:pt>
                <c:pt idx="7123">
                  <c:v>4.6735646524979506</c:v>
                </c:pt>
                <c:pt idx="7124">
                  <c:v>4.6381106564898653</c:v>
                </c:pt>
                <c:pt idx="7125">
                  <c:v>4.5676880139974712</c:v>
                </c:pt>
                <c:pt idx="7126">
                  <c:v>4.5676880139974712</c:v>
                </c:pt>
                <c:pt idx="7127">
                  <c:v>4.5327188729636969</c:v>
                </c:pt>
                <c:pt idx="7128">
                  <c:v>4.4632637120993799</c:v>
                </c:pt>
                <c:pt idx="7129">
                  <c:v>4.4632637120993799</c:v>
                </c:pt>
                <c:pt idx="7130">
                  <c:v>4.4287771954336401</c:v>
                </c:pt>
                <c:pt idx="7131">
                  <c:v>4.4287771954336401</c:v>
                </c:pt>
                <c:pt idx="7132">
                  <c:v>4.4979108550729316</c:v>
                </c:pt>
                <c:pt idx="7133">
                  <c:v>4.4287771954336401</c:v>
                </c:pt>
                <c:pt idx="7134">
                  <c:v>4.4287771954336401</c:v>
                </c:pt>
                <c:pt idx="7135">
                  <c:v>4.4287771954336401</c:v>
                </c:pt>
                <c:pt idx="7136">
                  <c:v>4.4287771954336401</c:v>
                </c:pt>
                <c:pt idx="7137">
                  <c:v>4.4287771954336401</c:v>
                </c:pt>
                <c:pt idx="7138">
                  <c:v>4.3944510560809347</c:v>
                </c:pt>
                <c:pt idx="7139">
                  <c:v>4.3602850446592996</c:v>
                </c:pt>
                <c:pt idx="7140">
                  <c:v>4.3602850446592996</c:v>
                </c:pt>
                <c:pt idx="7141">
                  <c:v>4.292432406134612</c:v>
                </c:pt>
                <c:pt idx="7142">
                  <c:v>4.292432406134612</c:v>
                </c:pt>
                <c:pt idx="7143">
                  <c:v>4.292432406134612</c:v>
                </c:pt>
                <c:pt idx="7144">
                  <c:v>4.2587452783153559</c:v>
                </c:pt>
                <c:pt idx="7145">
                  <c:v>4.2252172769910681</c:v>
                </c:pt>
                <c:pt idx="7146">
                  <c:v>4.1918481508164236</c:v>
                </c:pt>
                <c:pt idx="7147">
                  <c:v>4.1918481508164236</c:v>
                </c:pt>
                <c:pt idx="7148">
                  <c:v>4.1586376480478284</c:v>
                </c:pt>
                <c:pt idx="7149">
                  <c:v>4.1255855165415198</c:v>
                </c:pt>
                <c:pt idx="7150">
                  <c:v>4.0926915037516558</c:v>
                </c:pt>
                <c:pt idx="7151">
                  <c:v>4.0273768221158992</c:v>
                </c:pt>
                <c:pt idx="7152">
                  <c:v>3.9949556461504749</c:v>
                </c:pt>
                <c:pt idx="7153">
                  <c:v>3.9626915746584932</c:v>
                </c:pt>
                <c:pt idx="7154">
                  <c:v>3.9305843530544511</c:v>
                </c:pt>
                <c:pt idx="7155">
                  <c:v>3.9626915746584932</c:v>
                </c:pt>
                <c:pt idx="7156">
                  <c:v>3.898633726338947</c:v>
                </c:pt>
                <c:pt idx="7157">
                  <c:v>3.898633726338947</c:v>
                </c:pt>
                <c:pt idx="7158">
                  <c:v>3.898633726338947</c:v>
                </c:pt>
                <c:pt idx="7159">
                  <c:v>3.8668394390966681</c:v>
                </c:pt>
                <c:pt idx="7160">
                  <c:v>3.8668394390966681</c:v>
                </c:pt>
                <c:pt idx="7161">
                  <c:v>3.835201235494329</c:v>
                </c:pt>
                <c:pt idx="7162">
                  <c:v>3.8037188592786322</c:v>
                </c:pt>
                <c:pt idx="7163">
                  <c:v>3.8037188592786322</c:v>
                </c:pt>
                <c:pt idx="7164">
                  <c:v>3.8037188592786322</c:v>
                </c:pt>
                <c:pt idx="7165">
                  <c:v>3.8037188592786322</c:v>
                </c:pt>
                <c:pt idx="7166">
                  <c:v>3.7412205618813839</c:v>
                </c:pt>
                <c:pt idx="7167">
                  <c:v>3.7412205618813839</c:v>
                </c:pt>
                <c:pt idx="7168">
                  <c:v>3.679342488398806</c:v>
                </c:pt>
                <c:pt idx="7169">
                  <c:v>3.648635390469829</c:v>
                </c:pt>
                <c:pt idx="7170">
                  <c:v>3.6180825734698119</c:v>
                </c:pt>
                <c:pt idx="7171">
                  <c:v>3.587683778146225</c:v>
                </c:pt>
                <c:pt idx="7172">
                  <c:v>3.587683778146225</c:v>
                </c:pt>
                <c:pt idx="7173">
                  <c:v>3.587683778146225</c:v>
                </c:pt>
                <c:pt idx="7174">
                  <c:v>3.5574387448094131</c:v>
                </c:pt>
                <c:pt idx="7175">
                  <c:v>3.5574387448094131</c:v>
                </c:pt>
                <c:pt idx="7176">
                  <c:v>3.5574387448094131</c:v>
                </c:pt>
                <c:pt idx="7177">
                  <c:v>3.6180825734698119</c:v>
                </c:pt>
                <c:pt idx="7178">
                  <c:v>3.6180825734698119</c:v>
                </c:pt>
                <c:pt idx="7179">
                  <c:v>3.587683778146225</c:v>
                </c:pt>
                <c:pt idx="7180">
                  <c:v>3.587683778146225</c:v>
                </c:pt>
                <c:pt idx="7181">
                  <c:v>3.587683778146225</c:v>
                </c:pt>
                <c:pt idx="7182">
                  <c:v>3.6180825734698119</c:v>
                </c:pt>
                <c:pt idx="7183">
                  <c:v>3.587683778146225</c:v>
                </c:pt>
                <c:pt idx="7184">
                  <c:v>3.5574387448094131</c:v>
                </c:pt>
                <c:pt idx="7185">
                  <c:v>3.5574387448094131</c:v>
                </c:pt>
                <c:pt idx="7186">
                  <c:v>3.5273472133303931</c:v>
                </c:pt>
                <c:pt idx="7187">
                  <c:v>3.5273472133303931</c:v>
                </c:pt>
                <c:pt idx="7188">
                  <c:v>3.5273472133303931</c:v>
                </c:pt>
                <c:pt idx="7189">
                  <c:v>3.5273472133303931</c:v>
                </c:pt>
                <c:pt idx="7190">
                  <c:v>3.497408923138603</c:v>
                </c:pt>
                <c:pt idx="7191">
                  <c:v>3.497408923138603</c:v>
                </c:pt>
                <c:pt idx="7192">
                  <c:v>3.4676236132196601</c:v>
                </c:pt>
                <c:pt idx="7193">
                  <c:v>3.4085108879099399</c:v>
                </c:pt>
                <c:pt idx="7194">
                  <c:v>3.3791829482506648</c:v>
                </c:pt>
                <c:pt idx="7195">
                  <c:v>3.437991022113069</c:v>
                </c:pt>
                <c:pt idx="7196">
                  <c:v>3.437991022113069</c:v>
                </c:pt>
                <c:pt idx="7197">
                  <c:v>3.3791829482506648</c:v>
                </c:pt>
                <c:pt idx="7198">
                  <c:v>3.320982600857656</c:v>
                </c:pt>
                <c:pt idx="7199">
                  <c:v>3.3500069403225909</c:v>
                </c:pt>
                <c:pt idx="7200">
                  <c:v>3.3500069403225909</c:v>
                </c:pt>
                <c:pt idx="7201">
                  <c:v>3.320982600857656</c:v>
                </c:pt>
                <c:pt idx="7202">
                  <c:v>3.320982600857656</c:v>
                </c:pt>
                <c:pt idx="7203">
                  <c:v>3.2633878719536669</c:v>
                </c:pt>
                <c:pt idx="7204">
                  <c:v>3.2348169536799851</c:v>
                </c:pt>
                <c:pt idx="7205">
                  <c:v>3.2633878719536669</c:v>
                </c:pt>
                <c:pt idx="7206">
                  <c:v>3.1781266839185651</c:v>
                </c:pt>
                <c:pt idx="7207">
                  <c:v>3.1500068007985802</c:v>
                </c:pt>
                <c:pt idx="7208">
                  <c:v>3.1781266839185651</c:v>
                </c:pt>
                <c:pt idx="7209">
                  <c:v>3.0942162054595879</c:v>
                </c:pt>
                <c:pt idx="7210">
                  <c:v>3.0942162054595879</c:v>
                </c:pt>
                <c:pt idx="7211">
                  <c:v>3.06654495876584</c:v>
                </c:pt>
                <c:pt idx="7212">
                  <c:v>3.0390227222742681</c:v>
                </c:pt>
                <c:pt idx="7213">
                  <c:v>3.0116492275458828</c:v>
                </c:pt>
                <c:pt idx="7214">
                  <c:v>2.984424205656353</c:v>
                </c:pt>
                <c:pt idx="7215">
                  <c:v>3.0116492275458828</c:v>
                </c:pt>
                <c:pt idx="7216">
                  <c:v>2.984424205656353</c:v>
                </c:pt>
                <c:pt idx="7217">
                  <c:v>2.984424205656353</c:v>
                </c:pt>
                <c:pt idx="7218">
                  <c:v>2.9573473871933649</c:v>
                </c:pt>
                <c:pt idx="7219">
                  <c:v>2.9304185022539668</c:v>
                </c:pt>
                <c:pt idx="7220">
                  <c:v>2.9304185022539668</c:v>
                </c:pt>
                <c:pt idx="7221">
                  <c:v>2.8770034508647049</c:v>
                </c:pt>
                <c:pt idx="7222">
                  <c:v>2.8505167421313602</c:v>
                </c:pt>
                <c:pt idx="7223">
                  <c:v>2.824176882349132</c:v>
                </c:pt>
                <c:pt idx="7224">
                  <c:v>2.824176882349132</c:v>
                </c:pt>
                <c:pt idx="7225">
                  <c:v>2.824176882349132</c:v>
                </c:pt>
                <c:pt idx="7226">
                  <c:v>2.824176882349132</c:v>
                </c:pt>
                <c:pt idx="7227">
                  <c:v>2.824176882349132</c:v>
                </c:pt>
                <c:pt idx="7228">
                  <c:v>2.824176882349132</c:v>
                </c:pt>
                <c:pt idx="7229">
                  <c:v>2.7979835991209758</c:v>
                </c:pt>
                <c:pt idx="7230">
                  <c:v>2.7979835991209758</c:v>
                </c:pt>
                <c:pt idx="7231">
                  <c:v>2.7719366195426862</c:v>
                </c:pt>
                <c:pt idx="7232">
                  <c:v>2.7719366195426862</c:v>
                </c:pt>
                <c:pt idx="7233">
                  <c:v>2.7719366195426862</c:v>
                </c:pt>
                <c:pt idx="7234">
                  <c:v>2.7979835991209758</c:v>
                </c:pt>
                <c:pt idx="7235">
                  <c:v>2.7979835991209758</c:v>
                </c:pt>
                <c:pt idx="7236">
                  <c:v>2.824176882349132</c:v>
                </c:pt>
                <c:pt idx="7237">
                  <c:v>2.7979835991209758</c:v>
                </c:pt>
                <c:pt idx="7238">
                  <c:v>2.7979835991209758</c:v>
                </c:pt>
                <c:pt idx="7239">
                  <c:v>2.7719366195426862</c:v>
                </c:pt>
                <c:pt idx="7240">
                  <c:v>2.7719366195426862</c:v>
                </c:pt>
                <c:pt idx="7241">
                  <c:v>2.746035670200039</c:v>
                </c:pt>
                <c:pt idx="7242">
                  <c:v>2.746035670200039</c:v>
                </c:pt>
                <c:pt idx="7243">
                  <c:v>2.7202804771659421</c:v>
                </c:pt>
                <c:pt idx="7244">
                  <c:v>2.746035670200039</c:v>
                </c:pt>
                <c:pt idx="7245">
                  <c:v>2.7719366195426862</c:v>
                </c:pt>
                <c:pt idx="7246">
                  <c:v>2.746035670200039</c:v>
                </c:pt>
                <c:pt idx="7247">
                  <c:v>2.746035670200039</c:v>
                </c:pt>
                <c:pt idx="7248">
                  <c:v>2.7719366195426862</c:v>
                </c:pt>
                <c:pt idx="7249">
                  <c:v>2.746035670200039</c:v>
                </c:pt>
                <c:pt idx="7250">
                  <c:v>2.7719366195426862</c:v>
                </c:pt>
                <c:pt idx="7251">
                  <c:v>2.8770034508647049</c:v>
                </c:pt>
                <c:pt idx="7252">
                  <c:v>2.984424205656353</c:v>
                </c:pt>
                <c:pt idx="7253">
                  <c:v>2.984424205656353</c:v>
                </c:pt>
                <c:pt idx="7254">
                  <c:v>3.206396646195329</c:v>
                </c:pt>
                <c:pt idx="7255">
                  <c:v>3.587683778146225</c:v>
                </c:pt>
                <c:pt idx="7256">
                  <c:v>4.1255855165415198</c:v>
                </c:pt>
                <c:pt idx="7257">
                  <c:v>4.3944510560809347</c:v>
                </c:pt>
                <c:pt idx="7258">
                  <c:v>4.8170042204611834</c:v>
                </c:pt>
                <c:pt idx="7259">
                  <c:v>4.8897015943675664</c:v>
                </c:pt>
                <c:pt idx="7260">
                  <c:v>5.224965337259869</c:v>
                </c:pt>
                <c:pt idx="7261">
                  <c:v>5.7732394866004864</c:v>
                </c:pt>
                <c:pt idx="7262">
                  <c:v>6.2272458764268341</c:v>
                </c:pt>
                <c:pt idx="7263">
                  <c:v>6.6579979730835426</c:v>
                </c:pt>
                <c:pt idx="7264">
                  <c:v>6.8351579601162769</c:v>
                </c:pt>
                <c:pt idx="7265">
                  <c:v>6.8798846813544996</c:v>
                </c:pt>
                <c:pt idx="7266">
                  <c:v>7.2903340837143951</c:v>
                </c:pt>
                <c:pt idx="7267">
                  <c:v>7.430331798748421</c:v>
                </c:pt>
                <c:pt idx="7268">
                  <c:v>7.5245525531334483</c:v>
                </c:pt>
                <c:pt idx="7269">
                  <c:v>7.5245525531334483</c:v>
                </c:pt>
                <c:pt idx="7270">
                  <c:v>7.4773531317116779</c:v>
                </c:pt>
                <c:pt idx="7271">
                  <c:v>7.4773531317116779</c:v>
                </c:pt>
                <c:pt idx="7272">
                  <c:v>7.4773531317116779</c:v>
                </c:pt>
                <c:pt idx="7273">
                  <c:v>7.3368224997235849</c:v>
                </c:pt>
                <c:pt idx="7274">
                  <c:v>7.430331798748421</c:v>
                </c:pt>
                <c:pt idx="7275">
                  <c:v>7.3834883296961697</c:v>
                </c:pt>
                <c:pt idx="7276">
                  <c:v>7.3834883296961697</c:v>
                </c:pt>
                <c:pt idx="7277">
                  <c:v>7.3834883296961697</c:v>
                </c:pt>
                <c:pt idx="7278">
                  <c:v>7.2903340837143951</c:v>
                </c:pt>
                <c:pt idx="7279">
                  <c:v>7.3368224997235849</c:v>
                </c:pt>
                <c:pt idx="7280">
                  <c:v>7.3834883296961697</c:v>
                </c:pt>
                <c:pt idx="7281">
                  <c:v>7.3368224997235849</c:v>
                </c:pt>
                <c:pt idx="7282">
                  <c:v>7.3368224997235849</c:v>
                </c:pt>
                <c:pt idx="7283">
                  <c:v>7.2903340837143951</c:v>
                </c:pt>
                <c:pt idx="7284">
                  <c:v>7.24402285626633</c:v>
                </c:pt>
                <c:pt idx="7285">
                  <c:v>7.1978885916900079</c:v>
                </c:pt>
                <c:pt idx="7286">
                  <c:v>7.1519310640078579</c:v>
                </c:pt>
                <c:pt idx="7287">
                  <c:v>7.106150046952993</c:v>
                </c:pt>
                <c:pt idx="7288">
                  <c:v>7.106150046952993</c:v>
                </c:pt>
                <c:pt idx="7289">
                  <c:v>7.0151166382043533</c:v>
                </c:pt>
                <c:pt idx="7290">
                  <c:v>7.0151166382043533</c:v>
                </c:pt>
                <c:pt idx="7291">
                  <c:v>6.9698637925202114</c:v>
                </c:pt>
                <c:pt idx="7292">
                  <c:v>6.9247865494803511</c:v>
                </c:pt>
                <c:pt idx="7293">
                  <c:v>6.8351579601162769</c:v>
                </c:pt>
                <c:pt idx="7294">
                  <c:v>6.8351579601162769</c:v>
                </c:pt>
                <c:pt idx="7295">
                  <c:v>6.7906061574420482</c:v>
                </c:pt>
                <c:pt idx="7296">
                  <c:v>6.7906061574420482</c:v>
                </c:pt>
                <c:pt idx="7297">
                  <c:v>6.7020263929977268</c:v>
                </c:pt>
                <c:pt idx="7298">
                  <c:v>6.7020263929977268</c:v>
                </c:pt>
                <c:pt idx="7299">
                  <c:v>6.6141435554427952</c:v>
                </c:pt>
                <c:pt idx="7300">
                  <c:v>6.6141435554427952</c:v>
                </c:pt>
                <c:pt idx="7301">
                  <c:v>6.5704629102479144</c:v>
                </c:pt>
                <c:pt idx="7302">
                  <c:v>6.5269558073669716</c:v>
                </c:pt>
                <c:pt idx="7303">
                  <c:v>6.4404613064900236</c:v>
                </c:pt>
                <c:pt idx="7304">
                  <c:v>6.3974734466973624</c:v>
                </c:pt>
                <c:pt idx="7305">
                  <c:v>6.3546582056228429</c:v>
                </c:pt>
                <c:pt idx="7306">
                  <c:v>6.2695446526279817</c:v>
                </c:pt>
                <c:pt idx="7307">
                  <c:v>6.2272458764268341</c:v>
                </c:pt>
                <c:pt idx="7308">
                  <c:v>6.2272458764268341</c:v>
                </c:pt>
                <c:pt idx="7309">
                  <c:v>6.1851187903796836</c:v>
                </c:pt>
                <c:pt idx="7310">
                  <c:v>6.1431631615597464</c:v>
                </c:pt>
                <c:pt idx="7311">
                  <c:v>6.1013787567233564</c:v>
                </c:pt>
                <c:pt idx="7312">
                  <c:v>6.1431631615597464</c:v>
                </c:pt>
                <c:pt idx="7313">
                  <c:v>6.1431631615597464</c:v>
                </c:pt>
                <c:pt idx="7314">
                  <c:v>6.1431631615597464</c:v>
                </c:pt>
                <c:pt idx="7315">
                  <c:v>6.1431631615597464</c:v>
                </c:pt>
                <c:pt idx="7316">
                  <c:v>6.1431631615597464</c:v>
                </c:pt>
                <c:pt idx="7317">
                  <c:v>6.2272458764268341</c:v>
                </c:pt>
                <c:pt idx="7318">
                  <c:v>6.2695446526279817</c:v>
                </c:pt>
                <c:pt idx="7319">
                  <c:v>6.4836220163624469</c:v>
                </c:pt>
                <c:pt idx="7320">
                  <c:v>6.6141435554427952</c:v>
                </c:pt>
                <c:pt idx="7321">
                  <c:v>6.8351579601162769</c:v>
                </c:pt>
                <c:pt idx="7322">
                  <c:v>7.0151166382043533</c:v>
                </c:pt>
                <c:pt idx="7323">
                  <c:v>7.1519310640078579</c:v>
                </c:pt>
                <c:pt idx="7324">
                  <c:v>7.3368224997235849</c:v>
                </c:pt>
                <c:pt idx="7325">
                  <c:v>7.5245525531334483</c:v>
                </c:pt>
                <c:pt idx="7326">
                  <c:v>7.6672215893896674</c:v>
                </c:pt>
                <c:pt idx="7327">
                  <c:v>7.8599537827996047</c:v>
                </c:pt>
                <c:pt idx="7328">
                  <c:v>8.006390832198738</c:v>
                </c:pt>
                <c:pt idx="7329">
                  <c:v>8.1049178624342808</c:v>
                </c:pt>
                <c:pt idx="7330">
                  <c:v>8.2041688213012804</c:v>
                </c:pt>
                <c:pt idx="7331">
                  <c:v>8.30414547319441</c:v>
                </c:pt>
                <c:pt idx="7332">
                  <c:v>8.30414547319441</c:v>
                </c:pt>
                <c:pt idx="7333">
                  <c:v>8.3544064842281021</c:v>
                </c:pt>
                <c:pt idx="7334">
                  <c:v>8.4554749745476681</c:v>
                </c:pt>
                <c:pt idx="7335">
                  <c:v>8.4554749745476681</c:v>
                </c:pt>
                <c:pt idx="7336">
                  <c:v>8.6084471669713611</c:v>
                </c:pt>
                <c:pt idx="7337">
                  <c:v>8.763067951687189</c:v>
                </c:pt>
                <c:pt idx="7338">
                  <c:v>8.9193432088681668</c:v>
                </c:pt>
                <c:pt idx="7339">
                  <c:v>9.0244487593805065</c:v>
                </c:pt>
                <c:pt idx="7340">
                  <c:v>9.183494481258867</c:v>
                </c:pt>
                <c:pt idx="7341">
                  <c:v>9.3442102548473169</c:v>
                </c:pt>
                <c:pt idx="7342">
                  <c:v>9.5066018850240646</c:v>
                </c:pt>
                <c:pt idx="7343">
                  <c:v>9.5066018850240646</c:v>
                </c:pt>
                <c:pt idx="7344">
                  <c:v>9.5611058414136672</c:v>
                </c:pt>
                <c:pt idx="7345">
                  <c:v>9.4522847778452928</c:v>
                </c:pt>
                <c:pt idx="7346">
                  <c:v>9.3442102548473169</c:v>
                </c:pt>
                <c:pt idx="7347">
                  <c:v>9.2904524102765969</c:v>
                </c:pt>
                <c:pt idx="7348">
                  <c:v>9.0772787978622347</c:v>
                </c:pt>
                <c:pt idx="7349">
                  <c:v>9.0772787978622347</c:v>
                </c:pt>
                <c:pt idx="7350">
                  <c:v>8.9718036351320976</c:v>
                </c:pt>
                <c:pt idx="7351">
                  <c:v>8.8670672640863888</c:v>
                </c:pt>
                <c:pt idx="7352">
                  <c:v>8.763067951687189</c:v>
                </c:pt>
                <c:pt idx="7353">
                  <c:v>8.6598039608121056</c:v>
                </c:pt>
                <c:pt idx="7354">
                  <c:v>8.6598039608121056</c:v>
                </c:pt>
                <c:pt idx="7355">
                  <c:v>8.5062828922715781</c:v>
                </c:pt>
                <c:pt idx="7356">
                  <c:v>8.4048495782289159</c:v>
                </c:pt>
                <c:pt idx="7357">
                  <c:v>8.30414547319441</c:v>
                </c:pt>
                <c:pt idx="7358">
                  <c:v>8.2041688213012804</c:v>
                </c:pt>
                <c:pt idx="7359">
                  <c:v>8.1544527404135145</c:v>
                </c:pt>
                <c:pt idx="7360">
                  <c:v>8.2041688213012804</c:v>
                </c:pt>
                <c:pt idx="7361">
                  <c:v>8.0555639666802659</c:v>
                </c:pt>
                <c:pt idx="7362">
                  <c:v>7.8599537827996047</c:v>
                </c:pt>
                <c:pt idx="7363">
                  <c:v>7.7151356044810298</c:v>
                </c:pt>
                <c:pt idx="7364">
                  <c:v>7.6672215893896674</c:v>
                </c:pt>
                <c:pt idx="7365">
                  <c:v>7.6672215893896674</c:v>
                </c:pt>
                <c:pt idx="7366">
                  <c:v>7.61948655812974</c:v>
                </c:pt>
                <c:pt idx="7367">
                  <c:v>7.4773531317116779</c:v>
                </c:pt>
                <c:pt idx="7368">
                  <c:v>7.3368224997235849</c:v>
                </c:pt>
                <c:pt idx="7369">
                  <c:v>7.2903340837143951</c:v>
                </c:pt>
                <c:pt idx="7370">
                  <c:v>7.1519310640078579</c:v>
                </c:pt>
                <c:pt idx="7371">
                  <c:v>6.8798846813544996</c:v>
                </c:pt>
                <c:pt idx="7372">
                  <c:v>6.9698637925202114</c:v>
                </c:pt>
                <c:pt idx="7373">
                  <c:v>6.8798846813544996</c:v>
                </c:pt>
                <c:pt idx="7374">
                  <c:v>6.8351579601162769</c:v>
                </c:pt>
                <c:pt idx="7375">
                  <c:v>6.7020263929977268</c:v>
                </c:pt>
                <c:pt idx="7376">
                  <c:v>6.6141435554427952</c:v>
                </c:pt>
                <c:pt idx="7377">
                  <c:v>6.5704629102479144</c:v>
                </c:pt>
                <c:pt idx="7378">
                  <c:v>6.3974734466973624</c:v>
                </c:pt>
                <c:pt idx="7379">
                  <c:v>6.4404613064900236</c:v>
                </c:pt>
                <c:pt idx="7380">
                  <c:v>6.4404613064900236</c:v>
                </c:pt>
                <c:pt idx="7381">
                  <c:v>6.3546582056228429</c:v>
                </c:pt>
                <c:pt idx="7382">
                  <c:v>6.312015351594348</c:v>
                </c:pt>
                <c:pt idx="7383">
                  <c:v>6.2695446526279817</c:v>
                </c:pt>
                <c:pt idx="7384">
                  <c:v>6.2272458764268341</c:v>
                </c:pt>
                <c:pt idx="7385">
                  <c:v>6.1851187903796836</c:v>
                </c:pt>
                <c:pt idx="7386">
                  <c:v>6.1013787567233564</c:v>
                </c:pt>
                <c:pt idx="7387">
                  <c:v>6.0183226844344864</c:v>
                </c:pt>
                <c:pt idx="7388">
                  <c:v>5.9770505488986529</c:v>
                </c:pt>
                <c:pt idx="7389">
                  <c:v>5.8950169064219828</c:v>
                </c:pt>
                <c:pt idx="7390">
                  <c:v>5.8542549294611446</c:v>
                </c:pt>
                <c:pt idx="7391">
                  <c:v>5.8542549294611446</c:v>
                </c:pt>
                <c:pt idx="7392">
                  <c:v>5.8136625347959843</c:v>
                </c:pt>
                <c:pt idx="7393">
                  <c:v>5.7732394866004864</c:v>
                </c:pt>
                <c:pt idx="7394">
                  <c:v>5.7329855487197756</c:v>
                </c:pt>
                <c:pt idx="7395">
                  <c:v>5.6929004846687317</c:v>
                </c:pt>
                <c:pt idx="7396">
                  <c:v>5.6929004846687317</c:v>
                </c:pt>
                <c:pt idx="7397">
                  <c:v>5.6132360304556252</c:v>
                </c:pt>
                <c:pt idx="7398">
                  <c:v>5.5736561656595676</c:v>
                </c:pt>
                <c:pt idx="7399">
                  <c:v>5.5736561656595676</c:v>
                </c:pt>
                <c:pt idx="7400">
                  <c:v>5.5342442254223574</c:v>
                </c:pt>
                <c:pt idx="7401">
                  <c:v>5.5342442254223574</c:v>
                </c:pt>
                <c:pt idx="7402">
                  <c:v>5.4949999715866316</c:v>
                </c:pt>
                <c:pt idx="7403">
                  <c:v>5.4949999715866316</c:v>
                </c:pt>
                <c:pt idx="7404">
                  <c:v>5.4559231656563059</c:v>
                </c:pt>
                <c:pt idx="7405">
                  <c:v>5.417013568795114</c:v>
                </c:pt>
                <c:pt idx="7406">
                  <c:v>5.3782709418251589</c:v>
                </c:pt>
                <c:pt idx="7407">
                  <c:v>5.3396950452254357</c:v>
                </c:pt>
                <c:pt idx="7408">
                  <c:v>5.3396950452254357</c:v>
                </c:pt>
                <c:pt idx="7409">
                  <c:v>5.3012856391303549</c:v>
                </c:pt>
                <c:pt idx="7410">
                  <c:v>5.3012856391303549</c:v>
                </c:pt>
                <c:pt idx="7411">
                  <c:v>5.3012856391303549</c:v>
                </c:pt>
                <c:pt idx="7412">
                  <c:v>5.224965337259869</c:v>
                </c:pt>
                <c:pt idx="7413">
                  <c:v>5.224965337259869</c:v>
                </c:pt>
                <c:pt idx="7414">
                  <c:v>5.224965337259869</c:v>
                </c:pt>
                <c:pt idx="7415">
                  <c:v>5.224965337259869</c:v>
                </c:pt>
                <c:pt idx="7416">
                  <c:v>5.1870539600168737</c:v>
                </c:pt>
                <c:pt idx="7417">
                  <c:v>5.2630424833282481</c:v>
                </c:pt>
                <c:pt idx="7418">
                  <c:v>5.3012856391303549</c:v>
                </c:pt>
                <c:pt idx="7419">
                  <c:v>5.3012856391303549</c:v>
                </c:pt>
                <c:pt idx="7420">
                  <c:v>5.3012856391303549</c:v>
                </c:pt>
                <c:pt idx="7421">
                  <c:v>5.3396950452254357</c:v>
                </c:pt>
                <c:pt idx="7422">
                  <c:v>5.3396950452254357</c:v>
                </c:pt>
                <c:pt idx="7423">
                  <c:v>5.3396950452254357</c:v>
                </c:pt>
                <c:pt idx="7424">
                  <c:v>5.3782709418251589</c:v>
                </c:pt>
                <c:pt idx="7425">
                  <c:v>5.3396950452254357</c:v>
                </c:pt>
                <c:pt idx="7426">
                  <c:v>5.3782709418251589</c:v>
                </c:pt>
                <c:pt idx="7427">
                  <c:v>5.3396950452254357</c:v>
                </c:pt>
                <c:pt idx="7428">
                  <c:v>5.3012856391303549</c:v>
                </c:pt>
                <c:pt idx="7429">
                  <c:v>5.3012856391303549</c:v>
                </c:pt>
                <c:pt idx="7430">
                  <c:v>5.3012856391303549</c:v>
                </c:pt>
                <c:pt idx="7431">
                  <c:v>5.2630424833282481</c:v>
                </c:pt>
                <c:pt idx="7432">
                  <c:v>5.2630424833282481</c:v>
                </c:pt>
                <c:pt idx="7433">
                  <c:v>5.3396950452254357</c:v>
                </c:pt>
                <c:pt idx="7434">
                  <c:v>5.3012856391303549</c:v>
                </c:pt>
                <c:pt idx="7435">
                  <c:v>5.2630424833282481</c:v>
                </c:pt>
                <c:pt idx="7436">
                  <c:v>5.2630424833282481</c:v>
                </c:pt>
                <c:pt idx="7437">
                  <c:v>5.2630424833282481</c:v>
                </c:pt>
                <c:pt idx="7438">
                  <c:v>5.2630424833282481</c:v>
                </c:pt>
                <c:pt idx="7439">
                  <c:v>5.3396950452254357</c:v>
                </c:pt>
                <c:pt idx="7440">
                  <c:v>5.3012856391303549</c:v>
                </c:pt>
                <c:pt idx="7441">
                  <c:v>5.3396950452254357</c:v>
                </c:pt>
                <c:pt idx="7442">
                  <c:v>5.4949999715866316</c:v>
                </c:pt>
                <c:pt idx="7443">
                  <c:v>5.7732394866004864</c:v>
                </c:pt>
                <c:pt idx="7444">
                  <c:v>6.0183226844344864</c:v>
                </c:pt>
                <c:pt idx="7445">
                  <c:v>6.3546582056228429</c:v>
                </c:pt>
                <c:pt idx="7446">
                  <c:v>6.7020263929977268</c:v>
                </c:pt>
                <c:pt idx="7447">
                  <c:v>7.5245525531334483</c:v>
                </c:pt>
                <c:pt idx="7448">
                  <c:v>8.3544064842281021</c:v>
                </c:pt>
                <c:pt idx="7449">
                  <c:v>8.9718036351320976</c:v>
                </c:pt>
                <c:pt idx="7450">
                  <c:v>9.398154305870543</c:v>
                </c:pt>
                <c:pt idx="7451">
                  <c:v>9.6157968607760953</c:v>
                </c:pt>
                <c:pt idx="7452">
                  <c:v>9.6157968607760953</c:v>
                </c:pt>
                <c:pt idx="7453">
                  <c:v>9.6157968607760953</c:v>
                </c:pt>
                <c:pt idx="7454">
                  <c:v>9.5611058414136672</c:v>
                </c:pt>
                <c:pt idx="7455">
                  <c:v>9.5066018850240646</c:v>
                </c:pt>
                <c:pt idx="7456">
                  <c:v>9.4522847778452928</c:v>
                </c:pt>
                <c:pt idx="7457">
                  <c:v>9.398154305870543</c:v>
                </c:pt>
                <c:pt idx="7458">
                  <c:v>9.2904524102765969</c:v>
                </c:pt>
                <c:pt idx="7459">
                  <c:v>9.2368805574119843</c:v>
                </c:pt>
                <c:pt idx="7460">
                  <c:v>9.183494481258867</c:v>
                </c:pt>
                <c:pt idx="7461">
                  <c:v>9.0772787978622347</c:v>
                </c:pt>
                <c:pt idx="7462">
                  <c:v>9.0244487593805065</c:v>
                </c:pt>
                <c:pt idx="7463">
                  <c:v>8.9718036351320976</c:v>
                </c:pt>
                <c:pt idx="7464">
                  <c:v>8.8670672640863888</c:v>
                </c:pt>
                <c:pt idx="7465">
                  <c:v>8.8149755840300585</c:v>
                </c:pt>
                <c:pt idx="7466">
                  <c:v>8.8149755840300585</c:v>
                </c:pt>
                <c:pt idx="7467">
                  <c:v>8.7113441497896265</c:v>
                </c:pt>
                <c:pt idx="7468">
                  <c:v>8.7113441497896265</c:v>
                </c:pt>
                <c:pt idx="7469">
                  <c:v>8.7113441497896265</c:v>
                </c:pt>
                <c:pt idx="7470">
                  <c:v>8.6084471669713611</c:v>
                </c:pt>
                <c:pt idx="7471">
                  <c:v>8.5572735502251973</c:v>
                </c:pt>
                <c:pt idx="7472">
                  <c:v>8.5062828922715781</c:v>
                </c:pt>
                <c:pt idx="7473">
                  <c:v>8.4554749745476681</c:v>
                </c:pt>
                <c:pt idx="7474">
                  <c:v>8.4554749745476681</c:v>
                </c:pt>
                <c:pt idx="7475">
                  <c:v>8.3544064842281021</c:v>
                </c:pt>
                <c:pt idx="7476">
                  <c:v>8.30414547319441</c:v>
                </c:pt>
                <c:pt idx="7477">
                  <c:v>8.2540663255124418</c:v>
                </c:pt>
                <c:pt idx="7478">
                  <c:v>8.2540663255124418</c:v>
                </c:pt>
                <c:pt idx="7479">
                  <c:v>8.2041688213012804</c:v>
                </c:pt>
                <c:pt idx="7480">
                  <c:v>8.2041688213012804</c:v>
                </c:pt>
                <c:pt idx="7481">
                  <c:v>8.0555639666802659</c:v>
                </c:pt>
                <c:pt idx="7482">
                  <c:v>8.006390832198738</c:v>
                </c:pt>
                <c:pt idx="7483">
                  <c:v>7.9573982377665509</c:v>
                </c:pt>
                <c:pt idx="7484">
                  <c:v>7.9085859618891599</c:v>
                </c:pt>
                <c:pt idx="7485">
                  <c:v>7.9085859618891599</c:v>
                </c:pt>
                <c:pt idx="7486">
                  <c:v>7.9085859618891599</c:v>
                </c:pt>
                <c:pt idx="7487">
                  <c:v>7.8599537827996047</c:v>
                </c:pt>
                <c:pt idx="7488">
                  <c:v>7.8599537827996047</c:v>
                </c:pt>
                <c:pt idx="7489">
                  <c:v>7.7151356044810298</c:v>
                </c:pt>
                <c:pt idx="7490">
                  <c:v>7.7632288265480662</c:v>
                </c:pt>
                <c:pt idx="7491">
                  <c:v>7.6672215893896674</c:v>
                </c:pt>
                <c:pt idx="7492">
                  <c:v>7.61948655812974</c:v>
                </c:pt>
                <c:pt idx="7493">
                  <c:v>7.61948655812974</c:v>
                </c:pt>
                <c:pt idx="7494">
                  <c:v>7.5245525531334483</c:v>
                </c:pt>
                <c:pt idx="7495">
                  <c:v>7.4773531317116779</c:v>
                </c:pt>
                <c:pt idx="7496">
                  <c:v>7.5245525531334483</c:v>
                </c:pt>
                <c:pt idx="7497">
                  <c:v>7.430331798748421</c:v>
                </c:pt>
                <c:pt idx="7498">
                  <c:v>7.3834883296961697</c:v>
                </c:pt>
                <c:pt idx="7499">
                  <c:v>7.3368224997235849</c:v>
                </c:pt>
                <c:pt idx="7500">
                  <c:v>7.2903340837143951</c:v>
                </c:pt>
                <c:pt idx="7501">
                  <c:v>7.24402285626633</c:v>
                </c:pt>
                <c:pt idx="7502">
                  <c:v>7.1978885916900079</c:v>
                </c:pt>
                <c:pt idx="7503">
                  <c:v>7.1978885916900079</c:v>
                </c:pt>
                <c:pt idx="7504">
                  <c:v>7.1519310640078579</c:v>
                </c:pt>
                <c:pt idx="7505">
                  <c:v>7.106150046952993</c:v>
                </c:pt>
                <c:pt idx="7506">
                  <c:v>7.0605453139681087</c:v>
                </c:pt>
                <c:pt idx="7507">
                  <c:v>7.0151166382043533</c:v>
                </c:pt>
                <c:pt idx="7508">
                  <c:v>7.0151166382043533</c:v>
                </c:pt>
                <c:pt idx="7509">
                  <c:v>6.9698637925202114</c:v>
                </c:pt>
                <c:pt idx="7510">
                  <c:v>6.9698637925202114</c:v>
                </c:pt>
                <c:pt idx="7511">
                  <c:v>6.9247865494803511</c:v>
                </c:pt>
                <c:pt idx="7512">
                  <c:v>6.8798846813544996</c:v>
                </c:pt>
                <c:pt idx="7513">
                  <c:v>6.7906061574420482</c:v>
                </c:pt>
                <c:pt idx="7514">
                  <c:v>6.7906061574420482</c:v>
                </c:pt>
                <c:pt idx="7515">
                  <c:v>6.7906061574420482</c:v>
                </c:pt>
                <c:pt idx="7516">
                  <c:v>6.7462290447097502</c:v>
                </c:pt>
                <c:pt idx="7517">
                  <c:v>6.7462290447097502</c:v>
                </c:pt>
                <c:pt idx="7518">
                  <c:v>6.7020263929977268</c:v>
                </c:pt>
                <c:pt idx="7519">
                  <c:v>6.6141435554427952</c:v>
                </c:pt>
                <c:pt idx="7520">
                  <c:v>6.5704629102479144</c:v>
                </c:pt>
                <c:pt idx="7521">
                  <c:v>6.5269558073669716</c:v>
                </c:pt>
                <c:pt idx="7522">
                  <c:v>6.4836220163624469</c:v>
                </c:pt>
                <c:pt idx="7523">
                  <c:v>6.4404613064900236</c:v>
                </c:pt>
                <c:pt idx="7524">
                  <c:v>6.3974734466973624</c:v>
                </c:pt>
                <c:pt idx="7525">
                  <c:v>6.3546582056228429</c:v>
                </c:pt>
                <c:pt idx="7526">
                  <c:v>6.2695446526279817</c:v>
                </c:pt>
                <c:pt idx="7527">
                  <c:v>6.2695446526279817</c:v>
                </c:pt>
                <c:pt idx="7528">
                  <c:v>6.2695446526279817</c:v>
                </c:pt>
                <c:pt idx="7529">
                  <c:v>6.2272458764268341</c:v>
                </c:pt>
                <c:pt idx="7530">
                  <c:v>6.1851187903796836</c:v>
                </c:pt>
                <c:pt idx="7531">
                  <c:v>6.1013787567233564</c:v>
                </c:pt>
                <c:pt idx="7532">
                  <c:v>6.0597653423086992</c:v>
                </c:pt>
                <c:pt idx="7533">
                  <c:v>5.9770505488986529</c:v>
                </c:pt>
                <c:pt idx="7534">
                  <c:v>5.9770505488986529</c:v>
                </c:pt>
                <c:pt idx="7535">
                  <c:v>5.8950169064219828</c:v>
                </c:pt>
                <c:pt idx="7536">
                  <c:v>5.8950169064219828</c:v>
                </c:pt>
                <c:pt idx="7537">
                  <c:v>5.8950169064219828</c:v>
                </c:pt>
                <c:pt idx="7538">
                  <c:v>5.8950169064219828</c:v>
                </c:pt>
                <c:pt idx="7539">
                  <c:v>5.8542549294611446</c:v>
                </c:pt>
                <c:pt idx="7540">
                  <c:v>5.8136625347959843</c:v>
                </c:pt>
                <c:pt idx="7541">
                  <c:v>5.7732394866004864</c:v>
                </c:pt>
                <c:pt idx="7542">
                  <c:v>5.7732394866004864</c:v>
                </c:pt>
                <c:pt idx="7543">
                  <c:v>5.7732394866004864</c:v>
                </c:pt>
                <c:pt idx="7544">
                  <c:v>5.7732394866004864</c:v>
                </c:pt>
                <c:pt idx="7545">
                  <c:v>5.7732394866004864</c:v>
                </c:pt>
                <c:pt idx="7546">
                  <c:v>5.6929004846687317</c:v>
                </c:pt>
                <c:pt idx="7547">
                  <c:v>5.6929004846687317</c:v>
                </c:pt>
                <c:pt idx="7548">
                  <c:v>5.6529840576306087</c:v>
                </c:pt>
                <c:pt idx="7549">
                  <c:v>5.6132360304556252</c:v>
                </c:pt>
                <c:pt idx="7550">
                  <c:v>5.5736561656595676</c:v>
                </c:pt>
                <c:pt idx="7551">
                  <c:v>5.4949999715866316</c:v>
                </c:pt>
                <c:pt idx="7552">
                  <c:v>5.5736561656595676</c:v>
                </c:pt>
                <c:pt idx="7553">
                  <c:v>5.5736561656595676</c:v>
                </c:pt>
                <c:pt idx="7554">
                  <c:v>5.5736561656595676</c:v>
                </c:pt>
                <c:pt idx="7555">
                  <c:v>5.4949999715866316</c:v>
                </c:pt>
                <c:pt idx="7556">
                  <c:v>5.4559231656563059</c:v>
                </c:pt>
                <c:pt idx="7557">
                  <c:v>5.417013568795114</c:v>
                </c:pt>
                <c:pt idx="7558">
                  <c:v>5.3782709418251589</c:v>
                </c:pt>
                <c:pt idx="7559">
                  <c:v>5.3396950452254357</c:v>
                </c:pt>
                <c:pt idx="7560">
                  <c:v>5.3012856391303549</c:v>
                </c:pt>
                <c:pt idx="7561">
                  <c:v>5.3012856391303549</c:v>
                </c:pt>
                <c:pt idx="7562">
                  <c:v>5.2630424833282481</c:v>
                </c:pt>
                <c:pt idx="7563">
                  <c:v>5.2630424833282481</c:v>
                </c:pt>
                <c:pt idx="7564">
                  <c:v>5.3012856391303549</c:v>
                </c:pt>
                <c:pt idx="7565">
                  <c:v>5.224965337259869</c:v>
                </c:pt>
                <c:pt idx="7566">
                  <c:v>5.224965337259869</c:v>
                </c:pt>
                <c:pt idx="7567">
                  <c:v>5.224965337259869</c:v>
                </c:pt>
                <c:pt idx="7568">
                  <c:v>5.224965337259869</c:v>
                </c:pt>
                <c:pt idx="7569">
                  <c:v>5.224965337259869</c:v>
                </c:pt>
                <c:pt idx="7570">
                  <c:v>5.224965337259869</c:v>
                </c:pt>
                <c:pt idx="7571">
                  <c:v>5.224965337259869</c:v>
                </c:pt>
                <c:pt idx="7572">
                  <c:v>5.1870539600168737</c:v>
                </c:pt>
                <c:pt idx="7573">
                  <c:v>5.1870539600168737</c:v>
                </c:pt>
                <c:pt idx="7574">
                  <c:v>5.1493081103403071</c:v>
                </c:pt>
                <c:pt idx="7575">
                  <c:v>5.1493081103403071</c:v>
                </c:pt>
                <c:pt idx="7576">
                  <c:v>5.1117275466190542</c:v>
                </c:pt>
                <c:pt idx="7577">
                  <c:v>5.1117275466190542</c:v>
                </c:pt>
                <c:pt idx="7578">
                  <c:v>5.0743120268883093</c:v>
                </c:pt>
                <c:pt idx="7579">
                  <c:v>5.0743120268883093</c:v>
                </c:pt>
                <c:pt idx="7580">
                  <c:v>4.9999751497612337</c:v>
                </c:pt>
                <c:pt idx="7581">
                  <c:v>4.9999751497612337</c:v>
                </c:pt>
                <c:pt idx="7582">
                  <c:v>4.9999751497612337</c:v>
                </c:pt>
                <c:pt idx="7583">
                  <c:v>4.9999751497612337</c:v>
                </c:pt>
                <c:pt idx="7584">
                  <c:v>4.9262955361071228</c:v>
                </c:pt>
                <c:pt idx="7585">
                  <c:v>4.9630533066527089</c:v>
                </c:pt>
                <c:pt idx="7586">
                  <c:v>4.9262955361071228</c:v>
                </c:pt>
                <c:pt idx="7587">
                  <c:v>4.9262955361071228</c:v>
                </c:pt>
                <c:pt idx="7588">
                  <c:v>4.9262955361071228</c:v>
                </c:pt>
                <c:pt idx="7589">
                  <c:v>4.9262955361071228</c:v>
                </c:pt>
                <c:pt idx="7590">
                  <c:v>4.9262955361071228</c:v>
                </c:pt>
                <c:pt idx="7591">
                  <c:v>4.8897015943675664</c:v>
                </c:pt>
                <c:pt idx="7592">
                  <c:v>4.8897015943675664</c:v>
                </c:pt>
                <c:pt idx="7593">
                  <c:v>4.8897015943675664</c:v>
                </c:pt>
                <c:pt idx="7594">
                  <c:v>4.9262955361071228</c:v>
                </c:pt>
                <c:pt idx="7595">
                  <c:v>4.8897015943675664</c:v>
                </c:pt>
                <c:pt idx="7596">
                  <c:v>4.8897015943675664</c:v>
                </c:pt>
                <c:pt idx="7597">
                  <c:v>4.9262955361071228</c:v>
                </c:pt>
                <c:pt idx="7598">
                  <c:v>4.8897015943675664</c:v>
                </c:pt>
                <c:pt idx="7599">
                  <c:v>4.8897015943675664</c:v>
                </c:pt>
                <c:pt idx="7600">
                  <c:v>4.8897015943675664</c:v>
                </c:pt>
                <c:pt idx="7601">
                  <c:v>4.9630533066527089</c:v>
                </c:pt>
                <c:pt idx="7602">
                  <c:v>4.9262955361071228</c:v>
                </c:pt>
                <c:pt idx="7603">
                  <c:v>4.8532712373139137</c:v>
                </c:pt>
                <c:pt idx="7604">
                  <c:v>4.8532712373139137</c:v>
                </c:pt>
                <c:pt idx="7605">
                  <c:v>4.8170042204611834</c:v>
                </c:pt>
                <c:pt idx="7606">
                  <c:v>4.8170042204611834</c:v>
                </c:pt>
                <c:pt idx="7607">
                  <c:v>4.8170042204611834</c:v>
                </c:pt>
                <c:pt idx="7608">
                  <c:v>4.8170042204611834</c:v>
                </c:pt>
                <c:pt idx="7609">
                  <c:v>4.7809002989579081</c:v>
                </c:pt>
                <c:pt idx="7610">
                  <c:v>4.8170042204611834</c:v>
                </c:pt>
                <c:pt idx="7611">
                  <c:v>4.8897015943675664</c:v>
                </c:pt>
                <c:pt idx="7612">
                  <c:v>4.8897015943675664</c:v>
                </c:pt>
                <c:pt idx="7613">
                  <c:v>4.8532712373139137</c:v>
                </c:pt>
                <c:pt idx="7614">
                  <c:v>4.8897015943675664</c:v>
                </c:pt>
                <c:pt idx="7615">
                  <c:v>4.8897015943675664</c:v>
                </c:pt>
                <c:pt idx="7616">
                  <c:v>4.8897015943675664</c:v>
                </c:pt>
                <c:pt idx="7617">
                  <c:v>4.8897015943675664</c:v>
                </c:pt>
                <c:pt idx="7618">
                  <c:v>4.9262955361071228</c:v>
                </c:pt>
                <c:pt idx="7619">
                  <c:v>4.9262955361071228</c:v>
                </c:pt>
                <c:pt idx="7620">
                  <c:v>4.9630533066527089</c:v>
                </c:pt>
                <c:pt idx="7621">
                  <c:v>4.9630533066527089</c:v>
                </c:pt>
                <c:pt idx="7622">
                  <c:v>4.9262955361071228</c:v>
                </c:pt>
                <c:pt idx="7623">
                  <c:v>4.9630533066527089</c:v>
                </c:pt>
                <c:pt idx="7624">
                  <c:v>4.9999751497612337</c:v>
                </c:pt>
                <c:pt idx="7625">
                  <c:v>4.9999751497612337</c:v>
                </c:pt>
                <c:pt idx="7626">
                  <c:v>4.9999751497612337</c:v>
                </c:pt>
                <c:pt idx="7627">
                  <c:v>4.8897015943675664</c:v>
                </c:pt>
                <c:pt idx="7628">
                  <c:v>4.9630533066527089</c:v>
                </c:pt>
                <c:pt idx="7629">
                  <c:v>4.9262955361071228</c:v>
                </c:pt>
                <c:pt idx="7630">
                  <c:v>4.9262955361071228</c:v>
                </c:pt>
                <c:pt idx="7631">
                  <c:v>4.9630533066527089</c:v>
                </c:pt>
                <c:pt idx="7632">
                  <c:v>4.9262955361071228</c:v>
                </c:pt>
                <c:pt idx="7633">
                  <c:v>4.9630533066527089</c:v>
                </c:pt>
                <c:pt idx="7634">
                  <c:v>4.9262955361071228</c:v>
                </c:pt>
                <c:pt idx="7635">
                  <c:v>4.8897015943675664</c:v>
                </c:pt>
                <c:pt idx="7636">
                  <c:v>4.9630533066527089</c:v>
                </c:pt>
                <c:pt idx="7637">
                  <c:v>4.9262955361071228</c:v>
                </c:pt>
                <c:pt idx="7638">
                  <c:v>4.8897015943675664</c:v>
                </c:pt>
                <c:pt idx="7639">
                  <c:v>4.9262955361071228</c:v>
                </c:pt>
                <c:pt idx="7640">
                  <c:v>4.9262955361071228</c:v>
                </c:pt>
                <c:pt idx="7641">
                  <c:v>4.9630533066527089</c:v>
                </c:pt>
                <c:pt idx="7642">
                  <c:v>4.9630533066527089</c:v>
                </c:pt>
                <c:pt idx="7643">
                  <c:v>4.9999751497612337</c:v>
                </c:pt>
                <c:pt idx="7644">
                  <c:v>5.0370613088279992</c:v>
                </c:pt>
                <c:pt idx="7645">
                  <c:v>5.1117275466190542</c:v>
                </c:pt>
                <c:pt idx="7646">
                  <c:v>5.1493081103403071</c:v>
                </c:pt>
                <c:pt idx="7647">
                  <c:v>5.1870539600168737</c:v>
                </c:pt>
                <c:pt idx="7648">
                  <c:v>5.224965337259869</c:v>
                </c:pt>
                <c:pt idx="7649">
                  <c:v>5.3012856391303549</c:v>
                </c:pt>
                <c:pt idx="7650">
                  <c:v>5.3396950452254357</c:v>
                </c:pt>
                <c:pt idx="7651">
                  <c:v>5.3782709418251589</c:v>
                </c:pt>
                <c:pt idx="7652">
                  <c:v>5.3782709418251589</c:v>
                </c:pt>
                <c:pt idx="7653">
                  <c:v>5.417013568795114</c:v>
                </c:pt>
                <c:pt idx="7654">
                  <c:v>5.3396950452254357</c:v>
                </c:pt>
                <c:pt idx="7655">
                  <c:v>5.4559231656563059</c:v>
                </c:pt>
                <c:pt idx="7656">
                  <c:v>5.4559231656563059</c:v>
                </c:pt>
                <c:pt idx="7657">
                  <c:v>5.5736561656595676</c:v>
                </c:pt>
                <c:pt idx="7658">
                  <c:v>5.6929004846687317</c:v>
                </c:pt>
                <c:pt idx="7659">
                  <c:v>6.1431631615597464</c:v>
                </c:pt>
                <c:pt idx="7660">
                  <c:v>6.6141435554427952</c:v>
                </c:pt>
                <c:pt idx="7661">
                  <c:v>7.2903340837143951</c:v>
                </c:pt>
                <c:pt idx="7662">
                  <c:v>8.4048495782289159</c:v>
                </c:pt>
                <c:pt idx="7663">
                  <c:v>11.588104486713339</c:v>
                </c:pt>
                <c:pt idx="7664">
                  <c:v>14.68619940681617</c:v>
                </c:pt>
                <c:pt idx="7665">
                  <c:v>17.12926856868221</c:v>
                </c:pt>
                <c:pt idx="7666">
                  <c:v>21.26923363674323</c:v>
                </c:pt>
                <c:pt idx="7667">
                  <c:v>25.66067051327849</c:v>
                </c:pt>
                <c:pt idx="7668">
                  <c:v>29.685992875983569</c:v>
                </c:pt>
                <c:pt idx="7669">
                  <c:v>33.834607472392364</c:v>
                </c:pt>
                <c:pt idx="7670">
                  <c:v>39.966228857773878</c:v>
                </c:pt>
                <c:pt idx="7671">
                  <c:v>48.436150821702931</c:v>
                </c:pt>
                <c:pt idx="7672">
                  <c:v>56.305359577299718</c:v>
                </c:pt>
                <c:pt idx="7673">
                  <c:v>65.413659247280776</c:v>
                </c:pt>
                <c:pt idx="7674">
                  <c:v>76.679054649945371</c:v>
                </c:pt>
                <c:pt idx="7675">
                  <c:v>84.120460718986777</c:v>
                </c:pt>
                <c:pt idx="7676">
                  <c:v>89.660904258325559</c:v>
                </c:pt>
                <c:pt idx="7677">
                  <c:v>87.584153180644279</c:v>
                </c:pt>
                <c:pt idx="7678">
                  <c:v>85.943733961917374</c:v>
                </c:pt>
                <c:pt idx="7679">
                  <c:v>84.92790860509875</c:v>
                </c:pt>
                <c:pt idx="7680">
                  <c:v>79.567090678946343</c:v>
                </c:pt>
                <c:pt idx="7681">
                  <c:v>76.298816018913556</c:v>
                </c:pt>
                <c:pt idx="7682">
                  <c:v>71.093985309729334</c:v>
                </c:pt>
                <c:pt idx="7683">
                  <c:v>67.510550504228092</c:v>
                </c:pt>
                <c:pt idx="7684">
                  <c:v>64.037731360425568</c:v>
                </c:pt>
                <c:pt idx="7685">
                  <c:v>60.509049477841138</c:v>
                </c:pt>
                <c:pt idx="7686">
                  <c:v>57.419278587788547</c:v>
                </c:pt>
                <c:pt idx="7687">
                  <c:v>55.360974448206179</c:v>
                </c:pt>
                <c:pt idx="7688">
                  <c:v>53.041801190022987</c:v>
                </c:pt>
                <c:pt idx="7689">
                  <c:v>50.041712102375968</c:v>
                </c:pt>
                <c:pt idx="7690">
                  <c:v>48.436150821702931</c:v>
                </c:pt>
                <c:pt idx="7691">
                  <c:v>46.861901049376577</c:v>
                </c:pt>
                <c:pt idx="7692">
                  <c:v>44.490077662565838</c:v>
                </c:pt>
                <c:pt idx="7693">
                  <c:v>42.725981323942911</c:v>
                </c:pt>
                <c:pt idx="7694">
                  <c:v>41.004533995798027</c:v>
                </c:pt>
                <c:pt idx="7695">
                  <c:v>39.580977579141582</c:v>
                </c:pt>
                <c:pt idx="7696">
                  <c:v>38.18749349358346</c:v>
                </c:pt>
                <c:pt idx="7697">
                  <c:v>37.316290173218292</c:v>
                </c:pt>
                <c:pt idx="7698">
                  <c:v>36.213848495538691</c:v>
                </c:pt>
                <c:pt idx="7699">
                  <c:v>35.250506372985782</c:v>
                </c:pt>
                <c:pt idx="7700">
                  <c:v>34.068174330015317</c:v>
                </c:pt>
                <c:pt idx="7701">
                  <c:v>33.139682140992527</c:v>
                </c:pt>
                <c:pt idx="7702">
                  <c:v>32.4533917191632</c:v>
                </c:pt>
                <c:pt idx="7703">
                  <c:v>31.775700142595781</c:v>
                </c:pt>
                <c:pt idx="7704">
                  <c:v>30.995879630165781</c:v>
                </c:pt>
                <c:pt idx="7705">
                  <c:v>30.445968506591349</c:v>
                </c:pt>
                <c:pt idx="7706">
                  <c:v>29.578364837728181</c:v>
                </c:pt>
                <c:pt idx="7707">
                  <c:v>29.150195645436181</c:v>
                </c:pt>
                <c:pt idx="7708">
                  <c:v>28.62024300519823</c:v>
                </c:pt>
                <c:pt idx="7709">
                  <c:v>28.305067922219969</c:v>
                </c:pt>
                <c:pt idx="7710">
                  <c:v>28.09611354791442</c:v>
                </c:pt>
                <c:pt idx="7711">
                  <c:v>27.474814542286381</c:v>
                </c:pt>
                <c:pt idx="7712">
                  <c:v>26.861832695164701</c:v>
                </c:pt>
                <c:pt idx="7713">
                  <c:v>26.659347202578161</c:v>
                </c:pt>
                <c:pt idx="7714">
                  <c:v>26.157149201742911</c:v>
                </c:pt>
                <c:pt idx="7715">
                  <c:v>25.759509754920089</c:v>
                </c:pt>
                <c:pt idx="7716">
                  <c:v>25.463675547495338</c:v>
                </c:pt>
                <c:pt idx="7717">
                  <c:v>24.975167122358162</c:v>
                </c:pt>
                <c:pt idx="7718">
                  <c:v>24.684783476903242</c:v>
                </c:pt>
                <c:pt idx="7719">
                  <c:v>24.3007703777368</c:v>
                </c:pt>
                <c:pt idx="7720">
                  <c:v>24.0151281793616</c:v>
                </c:pt>
                <c:pt idx="7721">
                  <c:v>23.543553410535711</c:v>
                </c:pt>
                <c:pt idx="7722">
                  <c:v>23.170326778770949</c:v>
                </c:pt>
                <c:pt idx="7723">
                  <c:v>22.617181994151071</c:v>
                </c:pt>
                <c:pt idx="7724">
                  <c:v>22.252865501491051</c:v>
                </c:pt>
                <c:pt idx="7725">
                  <c:v>21.892092921742659</c:v>
                </c:pt>
                <c:pt idx="7726">
                  <c:v>21.446093200338719</c:v>
                </c:pt>
                <c:pt idx="7727">
                  <c:v>21.18113319751323</c:v>
                </c:pt>
                <c:pt idx="7728">
                  <c:v>20.743917136748621</c:v>
                </c:pt>
                <c:pt idx="7729">
                  <c:v>20.57056083305967</c:v>
                </c:pt>
                <c:pt idx="7730">
                  <c:v>20.14098255592658</c:v>
                </c:pt>
                <c:pt idx="7731">
                  <c:v>19.970672380731219</c:v>
                </c:pt>
                <c:pt idx="7732">
                  <c:v>19.716832302591222</c:v>
                </c:pt>
                <c:pt idx="7733">
                  <c:v>19.381404786056091</c:v>
                </c:pt>
                <c:pt idx="7734">
                  <c:v>19.13209710857776</c:v>
                </c:pt>
                <c:pt idx="7735">
                  <c:v>18.80269461796604</c:v>
                </c:pt>
                <c:pt idx="7736">
                  <c:v>18.557892039435991</c:v>
                </c:pt>
                <c:pt idx="7737">
                  <c:v>18.31501181878588</c:v>
                </c:pt>
                <c:pt idx="7738">
                  <c:v>18.23447806196663</c:v>
                </c:pt>
                <c:pt idx="7739">
                  <c:v>17.914469612481302</c:v>
                </c:pt>
                <c:pt idx="7740">
                  <c:v>17.75573870052342</c:v>
                </c:pt>
                <c:pt idx="7741">
                  <c:v>17.676690913098799</c:v>
                </c:pt>
                <c:pt idx="7742">
                  <c:v>17.834998204091399</c:v>
                </c:pt>
                <c:pt idx="7743">
                  <c:v>17.676690913098799</c:v>
                </c:pt>
                <c:pt idx="7744">
                  <c:v>17.597854652970639</c:v>
                </c:pt>
                <c:pt idx="7745">
                  <c:v>17.519229731123311</c:v>
                </c:pt>
                <c:pt idx="7746">
                  <c:v>17.597854652970639</c:v>
                </c:pt>
                <c:pt idx="7747">
                  <c:v>17.519229731123311</c:v>
                </c:pt>
                <c:pt idx="7748">
                  <c:v>17.28462110256919</c:v>
                </c:pt>
                <c:pt idx="7749">
                  <c:v>17.20683964029795</c:v>
                </c:pt>
                <c:pt idx="7750">
                  <c:v>16.97475683709439</c:v>
                </c:pt>
                <c:pt idx="7751">
                  <c:v>16.897815796530509</c:v>
                </c:pt>
                <c:pt idx="7752">
                  <c:v>16.668249688577269</c:v>
                </c:pt>
                <c:pt idx="7753">
                  <c:v>16.59214602083107</c:v>
                </c:pt>
                <c:pt idx="7754">
                  <c:v>16.289818089824639</c:v>
                </c:pt>
                <c:pt idx="7755">
                  <c:v>16.365087444784599</c:v>
                </c:pt>
                <c:pt idx="7756">
                  <c:v>16.139903484019939</c:v>
                </c:pt>
                <c:pt idx="7757">
                  <c:v>16.139903484019939</c:v>
                </c:pt>
                <c:pt idx="7758">
                  <c:v>15.99081973526226</c:v>
                </c:pt>
                <c:pt idx="7759">
                  <c:v>15.768748598189511</c:v>
                </c:pt>
                <c:pt idx="7760">
                  <c:v>15.91658895094276</c:v>
                </c:pt>
                <c:pt idx="7761">
                  <c:v>15.768748598189511</c:v>
                </c:pt>
                <c:pt idx="7762">
                  <c:v>15.62173524554108</c:v>
                </c:pt>
                <c:pt idx="7763">
                  <c:v>15.62173524554108</c:v>
                </c:pt>
                <c:pt idx="7764">
                  <c:v>15.40276245510759</c:v>
                </c:pt>
                <c:pt idx="7765">
                  <c:v>15.25780982463046</c:v>
                </c:pt>
                <c:pt idx="7766">
                  <c:v>15.18564169543966</c:v>
                </c:pt>
                <c:pt idx="7767">
                  <c:v>15.11367876412012</c:v>
                </c:pt>
                <c:pt idx="7768">
                  <c:v>14.89901920794788</c:v>
                </c:pt>
                <c:pt idx="7769">
                  <c:v>14.82787511774321</c:v>
                </c:pt>
                <c:pt idx="7770">
                  <c:v>14.756935249293839</c:v>
                </c:pt>
                <c:pt idx="7771">
                  <c:v>14.61566739433855</c:v>
                </c:pt>
                <c:pt idx="7772">
                  <c:v>14.47521407455339</c:v>
                </c:pt>
                <c:pt idx="7773">
                  <c:v>14.26605790971127</c:v>
                </c:pt>
                <c:pt idx="7774">
                  <c:v>14.12763404563502</c:v>
                </c:pt>
                <c:pt idx="7775">
                  <c:v>13.990019202930529</c:v>
                </c:pt>
                <c:pt idx="7776">
                  <c:v>13.92151467024927</c:v>
                </c:pt>
                <c:pt idx="7777">
                  <c:v>13.853211799311151</c:v>
                </c:pt>
                <c:pt idx="7778">
                  <c:v>13.785110391844761</c:v>
                </c:pt>
                <c:pt idx="7779">
                  <c:v>13.649511173264329</c:v>
                </c:pt>
                <c:pt idx="7780">
                  <c:v>13.582012964628531</c:v>
                </c:pt>
                <c:pt idx="7781">
                  <c:v>13.514715424419769</c:v>
                </c:pt>
                <c:pt idx="7782">
                  <c:v>13.380721552069801</c:v>
                </c:pt>
                <c:pt idx="7783">
                  <c:v>13.44761835338422</c:v>
                </c:pt>
                <c:pt idx="7784">
                  <c:v>13.31402482082558</c:v>
                </c:pt>
                <c:pt idx="7785">
                  <c:v>13.31402482082558</c:v>
                </c:pt>
                <c:pt idx="7786">
                  <c:v>13.181230768946319</c:v>
                </c:pt>
                <c:pt idx="7787">
                  <c:v>13.115133048009881</c:v>
                </c:pt>
                <c:pt idx="7788">
                  <c:v>13.115133048009881</c:v>
                </c:pt>
                <c:pt idx="7789">
                  <c:v>13.04923459653965</c:v>
                </c:pt>
                <c:pt idx="7790">
                  <c:v>12.98353521388152</c:v>
                </c:pt>
                <c:pt idx="7791">
                  <c:v>12.98353521388152</c:v>
                </c:pt>
                <c:pt idx="7792">
                  <c:v>12.91803469917895</c:v>
                </c:pt>
                <c:pt idx="7793">
                  <c:v>12.91803469917895</c:v>
                </c:pt>
                <c:pt idx="7794">
                  <c:v>12.8527328513723</c:v>
                </c:pt>
                <c:pt idx="7795">
                  <c:v>12.8527328513723</c:v>
                </c:pt>
                <c:pt idx="7796">
                  <c:v>12.787629469198279</c:v>
                </c:pt>
                <c:pt idx="7797">
                  <c:v>12.787629469198279</c:v>
                </c:pt>
                <c:pt idx="7798">
                  <c:v>12.8527328513723</c:v>
                </c:pt>
                <c:pt idx="7799">
                  <c:v>12.658017295672661</c:v>
                </c:pt>
                <c:pt idx="7800">
                  <c:v>12.465082484264951</c:v>
                </c:pt>
                <c:pt idx="7801">
                  <c:v>12.593508100770419</c:v>
                </c:pt>
                <c:pt idx="7802">
                  <c:v>12.401165657872021</c:v>
                </c:pt>
                <c:pt idx="7803">
                  <c:v>12.337445882512769</c:v>
                </c:pt>
                <c:pt idx="7804">
                  <c:v>12.273922955271789</c:v>
                </c:pt>
                <c:pt idx="7805">
                  <c:v>12.210596673024281</c:v>
                </c:pt>
                <c:pt idx="7806">
                  <c:v>12.08453322995965</c:v>
                </c:pt>
                <c:pt idx="7807">
                  <c:v>11.95925392410803</c:v>
                </c:pt>
                <c:pt idx="7808">
                  <c:v>11.896907812581761</c:v>
                </c:pt>
                <c:pt idx="7809">
                  <c:v>11.834757122866471</c:v>
                </c:pt>
                <c:pt idx="7810">
                  <c:v>11.711041190218641</c:v>
                </c:pt>
                <c:pt idx="7811">
                  <c:v>11.649475537423641</c:v>
                </c:pt>
                <c:pt idx="7812">
                  <c:v>11.649475537423641</c:v>
                </c:pt>
                <c:pt idx="7813">
                  <c:v>11.52692783261609</c:v>
                </c:pt>
                <c:pt idx="7814">
                  <c:v>11.4659453694428</c:v>
                </c:pt>
                <c:pt idx="7815">
                  <c:v>11.40515689128631</c:v>
                </c:pt>
                <c:pt idx="7816">
                  <c:v>11.344562192020661</c:v>
                </c:pt>
                <c:pt idx="7817">
                  <c:v>11.284161065300379</c:v>
                </c:pt>
                <c:pt idx="7818">
                  <c:v>11.22395330455983</c:v>
                </c:pt>
                <c:pt idx="7819">
                  <c:v>11.104117053650061</c:v>
                </c:pt>
                <c:pt idx="7820">
                  <c:v>11.104117053650061</c:v>
                </c:pt>
                <c:pt idx="7821">
                  <c:v>11.04448814924219</c:v>
                </c:pt>
                <c:pt idx="7822">
                  <c:v>10.985051782335271</c:v>
                </c:pt>
                <c:pt idx="7823">
                  <c:v>11.104117053650061</c:v>
                </c:pt>
                <c:pt idx="7824">
                  <c:v>11.04448814924219</c:v>
                </c:pt>
                <c:pt idx="7825">
                  <c:v>11.104117053650061</c:v>
                </c:pt>
                <c:pt idx="7826">
                  <c:v>11.104117053650061</c:v>
                </c:pt>
                <c:pt idx="7827">
                  <c:v>11.04448814924219</c:v>
                </c:pt>
                <c:pt idx="7828">
                  <c:v>11.04448814924219</c:v>
                </c:pt>
                <c:pt idx="7829">
                  <c:v>11.104117053650061</c:v>
                </c:pt>
                <c:pt idx="7830">
                  <c:v>11.104117053650061</c:v>
                </c:pt>
                <c:pt idx="7831">
                  <c:v>11.04448814924219</c:v>
                </c:pt>
                <c:pt idx="7832">
                  <c:v>10.985051782335271</c:v>
                </c:pt>
                <c:pt idx="7833">
                  <c:v>10.92580774525201</c:v>
                </c:pt>
                <c:pt idx="7834">
                  <c:v>10.92580774525201</c:v>
                </c:pt>
                <c:pt idx="7835">
                  <c:v>10.92580774525201</c:v>
                </c:pt>
                <c:pt idx="7836">
                  <c:v>10.92580774525201</c:v>
                </c:pt>
                <c:pt idx="7837">
                  <c:v>10.807895828724019</c:v>
                </c:pt>
                <c:pt idx="7838">
                  <c:v>10.807895828724019</c:v>
                </c:pt>
                <c:pt idx="7839">
                  <c:v>10.690750733736779</c:v>
                </c:pt>
                <c:pt idx="7840">
                  <c:v>10.807895828724019</c:v>
                </c:pt>
                <c:pt idx="7841">
                  <c:v>10.8667558300906</c:v>
                </c:pt>
                <c:pt idx="7842">
                  <c:v>10.92580774525201</c:v>
                </c:pt>
                <c:pt idx="7843">
                  <c:v>10.92580774525201</c:v>
                </c:pt>
                <c:pt idx="7844">
                  <c:v>10.92580774525201</c:v>
                </c:pt>
                <c:pt idx="7845">
                  <c:v>10.8667558300906</c:v>
                </c:pt>
                <c:pt idx="7846">
                  <c:v>10.807895828724019</c:v>
                </c:pt>
                <c:pt idx="7847">
                  <c:v>10.807895828724019</c:v>
                </c:pt>
                <c:pt idx="7848">
                  <c:v>10.807895828724019</c:v>
                </c:pt>
                <c:pt idx="7849">
                  <c:v>10.985051782335271</c:v>
                </c:pt>
                <c:pt idx="7850">
                  <c:v>10.985051782335271</c:v>
                </c:pt>
                <c:pt idx="7851">
                  <c:v>10.92580774525201</c:v>
                </c:pt>
                <c:pt idx="7852">
                  <c:v>10.985051782335271</c:v>
                </c:pt>
                <c:pt idx="7853">
                  <c:v>11.104117053650061</c:v>
                </c:pt>
                <c:pt idx="7854">
                  <c:v>11.22395330455983</c:v>
                </c:pt>
                <c:pt idx="7855">
                  <c:v>11.344562192020661</c:v>
                </c:pt>
                <c:pt idx="7856">
                  <c:v>11.52692783261609</c:v>
                </c:pt>
                <c:pt idx="7857">
                  <c:v>11.711041190218641</c:v>
                </c:pt>
                <c:pt idx="7858">
                  <c:v>12.401165657872021</c:v>
                </c:pt>
                <c:pt idx="7859">
                  <c:v>13.31402482082558</c:v>
                </c:pt>
                <c:pt idx="7860">
                  <c:v>14.058725595431619</c:v>
                </c:pt>
                <c:pt idx="7861">
                  <c:v>15.18564169543966</c:v>
                </c:pt>
                <c:pt idx="7862">
                  <c:v>16.97475683709439</c:v>
                </c:pt>
                <c:pt idx="7863">
                  <c:v>18.23447806196663</c:v>
                </c:pt>
                <c:pt idx="7864">
                  <c:v>19.298087016044612</c:v>
                </c:pt>
                <c:pt idx="7865">
                  <c:v>19.716832302591222</c:v>
                </c:pt>
                <c:pt idx="7866">
                  <c:v>19.885842514519091</c:v>
                </c:pt>
                <c:pt idx="7867">
                  <c:v>20.398076687773742</c:v>
                </c:pt>
                <c:pt idx="7868">
                  <c:v>21.005590093470769</c:v>
                </c:pt>
                <c:pt idx="7869">
                  <c:v>21.892092921742659</c:v>
                </c:pt>
                <c:pt idx="7870">
                  <c:v>22.892751993156519</c:v>
                </c:pt>
                <c:pt idx="7871">
                  <c:v>23.63741963837256</c:v>
                </c:pt>
                <c:pt idx="7872">
                  <c:v>24.396435065821681</c:v>
                </c:pt>
                <c:pt idx="7873">
                  <c:v>24.975167122358162</c:v>
                </c:pt>
                <c:pt idx="7874">
                  <c:v>25.463675547495338</c:v>
                </c:pt>
                <c:pt idx="7875">
                  <c:v>25.562059169279369</c:v>
                </c:pt>
                <c:pt idx="7876">
                  <c:v>25.66067051327849</c:v>
                </c:pt>
                <c:pt idx="7877">
                  <c:v>25.562059169279369</c:v>
                </c:pt>
                <c:pt idx="7878">
                  <c:v>25.562059169279369</c:v>
                </c:pt>
                <c:pt idx="7879">
                  <c:v>25.365519472363768</c:v>
                </c:pt>
                <c:pt idx="7880">
                  <c:v>25.463675547495338</c:v>
                </c:pt>
                <c:pt idx="7881">
                  <c:v>25.07241476922216</c:v>
                </c:pt>
                <c:pt idx="7882">
                  <c:v>24.684783476903242</c:v>
                </c:pt>
                <c:pt idx="7883">
                  <c:v>24.396435065821681</c:v>
                </c:pt>
                <c:pt idx="7884">
                  <c:v>23.92036414356421</c:v>
                </c:pt>
                <c:pt idx="7885">
                  <c:v>23.449911189205469</c:v>
                </c:pt>
                <c:pt idx="7886">
                  <c:v>22.985053928462971</c:v>
                </c:pt>
                <c:pt idx="7887">
                  <c:v>22.434580037283261</c:v>
                </c:pt>
                <c:pt idx="7888">
                  <c:v>22.072036944514672</c:v>
                </c:pt>
                <c:pt idx="7889">
                  <c:v>21.534852688538511</c:v>
                </c:pt>
                <c:pt idx="7890">
                  <c:v>21.18113319751323</c:v>
                </c:pt>
                <c:pt idx="7891">
                  <c:v>21.18113319751323</c:v>
                </c:pt>
                <c:pt idx="7892">
                  <c:v>20.57056083305967</c:v>
                </c:pt>
                <c:pt idx="7893">
                  <c:v>20.226463233349449</c:v>
                </c:pt>
                <c:pt idx="7894">
                  <c:v>19.970672380731219</c:v>
                </c:pt>
                <c:pt idx="7895">
                  <c:v>19.548686886455869</c:v>
                </c:pt>
                <c:pt idx="7896">
                  <c:v>19.214984518793209</c:v>
                </c:pt>
                <c:pt idx="7897">
                  <c:v>18.966966805555181</c:v>
                </c:pt>
                <c:pt idx="7898">
                  <c:v>18.639279054211261</c:v>
                </c:pt>
                <c:pt idx="7899">
                  <c:v>18.39575860898935</c:v>
                </c:pt>
                <c:pt idx="7900">
                  <c:v>18.154157150853418</c:v>
                </c:pt>
                <c:pt idx="7901">
                  <c:v>17.914469612481302</c:v>
                </c:pt>
                <c:pt idx="7902">
                  <c:v>17.914469612481302</c:v>
                </c:pt>
                <c:pt idx="7903">
                  <c:v>17.75573870052342</c:v>
                </c:pt>
                <c:pt idx="7904">
                  <c:v>17.597854652970639</c:v>
                </c:pt>
                <c:pt idx="7905">
                  <c:v>17.362613145362129</c:v>
                </c:pt>
                <c:pt idx="7906">
                  <c:v>17.20683964029795</c:v>
                </c:pt>
                <c:pt idx="7907">
                  <c:v>17.05190769768425</c:v>
                </c:pt>
                <c:pt idx="7908">
                  <c:v>16.744562413087259</c:v>
                </c:pt>
                <c:pt idx="7909">
                  <c:v>16.668249688577269</c:v>
                </c:pt>
                <c:pt idx="7910">
                  <c:v>16.365087444784599</c:v>
                </c:pt>
                <c:pt idx="7911">
                  <c:v>16.214756833613961</c:v>
                </c:pt>
                <c:pt idx="7912">
                  <c:v>15.99081973526226</c:v>
                </c:pt>
                <c:pt idx="7913">
                  <c:v>15.842565302927239</c:v>
                </c:pt>
                <c:pt idx="7914">
                  <c:v>15.548538210674881</c:v>
                </c:pt>
                <c:pt idx="7915">
                  <c:v>15.330183346359039</c:v>
                </c:pt>
                <c:pt idx="7916">
                  <c:v>15.25780982463046</c:v>
                </c:pt>
                <c:pt idx="7917">
                  <c:v>15.041920835820459</c:v>
                </c:pt>
                <c:pt idx="7918">
                  <c:v>14.82787511774321</c:v>
                </c:pt>
                <c:pt idx="7919">
                  <c:v>14.61566739433855</c:v>
                </c:pt>
                <c:pt idx="7920">
                  <c:v>14.54533901570076</c:v>
                </c:pt>
                <c:pt idx="7921">
                  <c:v>14.405292374357369</c:v>
                </c:pt>
                <c:pt idx="7922">
                  <c:v>14.33557371838336</c:v>
                </c:pt>
                <c:pt idx="7923">
                  <c:v>14.19674475122962</c:v>
                </c:pt>
                <c:pt idx="7924">
                  <c:v>14.058725595431619</c:v>
                </c:pt>
                <c:pt idx="7925">
                  <c:v>13.990019202930529</c:v>
                </c:pt>
                <c:pt idx="7926">
                  <c:v>13.785110391844761</c:v>
                </c:pt>
                <c:pt idx="7927">
                  <c:v>13.717210249383371</c:v>
                </c:pt>
                <c:pt idx="7928">
                  <c:v>13.582012964628531</c:v>
                </c:pt>
                <c:pt idx="7929">
                  <c:v>13.514715424419769</c:v>
                </c:pt>
                <c:pt idx="7930">
                  <c:v>13.44761835338422</c:v>
                </c:pt>
                <c:pt idx="7931">
                  <c:v>13.380721552069801</c:v>
                </c:pt>
                <c:pt idx="7932">
                  <c:v>13.181230768946319</c:v>
                </c:pt>
                <c:pt idx="7933">
                  <c:v>13.115133048009881</c:v>
                </c:pt>
                <c:pt idx="7934">
                  <c:v>13.115133048009881</c:v>
                </c:pt>
                <c:pt idx="7935">
                  <c:v>13.04923459653965</c:v>
                </c:pt>
                <c:pt idx="7936">
                  <c:v>12.98353521388152</c:v>
                </c:pt>
                <c:pt idx="7937">
                  <c:v>12.91803469917895</c:v>
                </c:pt>
                <c:pt idx="7938">
                  <c:v>12.8527328513723</c:v>
                </c:pt>
                <c:pt idx="7939">
                  <c:v>12.91803469917895</c:v>
                </c:pt>
                <c:pt idx="7940">
                  <c:v>12.91803469917895</c:v>
                </c:pt>
                <c:pt idx="7941">
                  <c:v>12.8527328513723</c:v>
                </c:pt>
                <c:pt idx="7942">
                  <c:v>12.8527328513723</c:v>
                </c:pt>
                <c:pt idx="7943">
                  <c:v>12.72272435118925</c:v>
                </c:pt>
                <c:pt idx="7944">
                  <c:v>12.72272435118925</c:v>
                </c:pt>
                <c:pt idx="7945">
                  <c:v>12.658017295672661</c:v>
                </c:pt>
                <c:pt idx="7946">
                  <c:v>12.72272435118925</c:v>
                </c:pt>
                <c:pt idx="7947">
                  <c:v>12.8527328513723</c:v>
                </c:pt>
                <c:pt idx="7948">
                  <c:v>13.04923459653965</c:v>
                </c:pt>
                <c:pt idx="7949">
                  <c:v>13.380721552069801</c:v>
                </c:pt>
                <c:pt idx="7950">
                  <c:v>13.514715424419769</c:v>
                </c:pt>
                <c:pt idx="7951">
                  <c:v>13.649511173264329</c:v>
                </c:pt>
                <c:pt idx="7952">
                  <c:v>13.649511173264329</c:v>
                </c:pt>
                <c:pt idx="7953">
                  <c:v>13.717210249383371</c:v>
                </c:pt>
                <c:pt idx="7954">
                  <c:v>13.785110391844761</c:v>
                </c:pt>
                <c:pt idx="7955">
                  <c:v>13.785110391844761</c:v>
                </c:pt>
                <c:pt idx="7956">
                  <c:v>13.785110391844761</c:v>
                </c:pt>
                <c:pt idx="7957">
                  <c:v>13.785110391844761</c:v>
                </c:pt>
                <c:pt idx="7958">
                  <c:v>13.92151467024927</c:v>
                </c:pt>
                <c:pt idx="7959">
                  <c:v>13.649511173264329</c:v>
                </c:pt>
                <c:pt idx="7960">
                  <c:v>13.582012964628531</c:v>
                </c:pt>
                <c:pt idx="7961">
                  <c:v>13.582012964628531</c:v>
                </c:pt>
                <c:pt idx="7962">
                  <c:v>13.514715424419769</c:v>
                </c:pt>
                <c:pt idx="7963">
                  <c:v>13.44761835338422</c:v>
                </c:pt>
                <c:pt idx="7964">
                  <c:v>13.44761835338422</c:v>
                </c:pt>
                <c:pt idx="7965">
                  <c:v>13.24752795980122</c:v>
                </c:pt>
                <c:pt idx="7966">
                  <c:v>13.181230768946319</c:v>
                </c:pt>
                <c:pt idx="7967">
                  <c:v>13.181230768946319</c:v>
                </c:pt>
                <c:pt idx="7968">
                  <c:v>13.04923459653965</c:v>
                </c:pt>
                <c:pt idx="7969">
                  <c:v>12.98353521388152</c:v>
                </c:pt>
                <c:pt idx="7970">
                  <c:v>12.787629469198279</c:v>
                </c:pt>
                <c:pt idx="7971">
                  <c:v>12.8527328513723</c:v>
                </c:pt>
                <c:pt idx="7972">
                  <c:v>12.593508100770419</c:v>
                </c:pt>
                <c:pt idx="7973">
                  <c:v>12.72272435118925</c:v>
                </c:pt>
                <c:pt idx="7974">
                  <c:v>12.72272435118925</c:v>
                </c:pt>
                <c:pt idx="7975">
                  <c:v>12.787629469198279</c:v>
                </c:pt>
                <c:pt idx="7976">
                  <c:v>12.787629469198279</c:v>
                </c:pt>
                <c:pt idx="7977">
                  <c:v>12.787629469198279</c:v>
                </c:pt>
                <c:pt idx="7978">
                  <c:v>12.787629469198279</c:v>
                </c:pt>
                <c:pt idx="7979">
                  <c:v>12.8527328513723</c:v>
                </c:pt>
                <c:pt idx="7980">
                  <c:v>12.8527328513723</c:v>
                </c:pt>
                <c:pt idx="7981">
                  <c:v>12.8527328513723</c:v>
                </c:pt>
                <c:pt idx="7982">
                  <c:v>12.8527328513723</c:v>
                </c:pt>
                <c:pt idx="7983">
                  <c:v>12.787629469198279</c:v>
                </c:pt>
                <c:pt idx="7984">
                  <c:v>12.8527328513723</c:v>
                </c:pt>
                <c:pt idx="7985">
                  <c:v>12.787629469198279</c:v>
                </c:pt>
                <c:pt idx="7986">
                  <c:v>12.593508100770419</c:v>
                </c:pt>
                <c:pt idx="7987">
                  <c:v>12.593508100770419</c:v>
                </c:pt>
                <c:pt idx="7988">
                  <c:v>12.465082484264951</c:v>
                </c:pt>
                <c:pt idx="7989">
                  <c:v>12.337445882512769</c:v>
                </c:pt>
                <c:pt idx="7990">
                  <c:v>12.273922955271789</c:v>
                </c:pt>
                <c:pt idx="7991">
                  <c:v>12.210596673024281</c:v>
                </c:pt>
                <c:pt idx="7992">
                  <c:v>12.1474668324354</c:v>
                </c:pt>
                <c:pt idx="7993">
                  <c:v>12.210596673024281</c:v>
                </c:pt>
                <c:pt idx="7994">
                  <c:v>12.1474668324354</c:v>
                </c:pt>
                <c:pt idx="7995">
                  <c:v>12.1474668324354</c:v>
                </c:pt>
                <c:pt idx="7996">
                  <c:v>12.08453322995965</c:v>
                </c:pt>
                <c:pt idx="7997">
                  <c:v>12.02179566184015</c:v>
                </c:pt>
                <c:pt idx="7998">
                  <c:v>12.08453322995965</c:v>
                </c:pt>
                <c:pt idx="7999">
                  <c:v>12.401165657872021</c:v>
                </c:pt>
                <c:pt idx="8000">
                  <c:v>13.582012964628531</c:v>
                </c:pt>
                <c:pt idx="8001">
                  <c:v>14.68619940681617</c:v>
                </c:pt>
                <c:pt idx="8002">
                  <c:v>16.289818089824639</c:v>
                </c:pt>
                <c:pt idx="8003">
                  <c:v>19.716832302591222</c:v>
                </c:pt>
                <c:pt idx="8004">
                  <c:v>22.617181994151071</c:v>
                </c:pt>
                <c:pt idx="8005">
                  <c:v>24.205331118888321</c:v>
                </c:pt>
                <c:pt idx="8006">
                  <c:v>25.365519472363768</c:v>
                </c:pt>
                <c:pt idx="8007">
                  <c:v>26.357340862232959</c:v>
                </c:pt>
                <c:pt idx="8008">
                  <c:v>26.760475039618459</c:v>
                </c:pt>
                <c:pt idx="8009">
                  <c:v>26.9634203430453</c:v>
                </c:pt>
                <c:pt idx="8010">
                  <c:v>26.659347202578161</c:v>
                </c:pt>
                <c:pt idx="8011">
                  <c:v>26.457780288043409</c:v>
                </c:pt>
                <c:pt idx="8012">
                  <c:v>25.858577069496619</c:v>
                </c:pt>
                <c:pt idx="8013">
                  <c:v>25.07241476922216</c:v>
                </c:pt>
                <c:pt idx="8014">
                  <c:v>24.588441438402992</c:v>
                </c:pt>
                <c:pt idx="8015">
                  <c:v>23.825824826764268</c:v>
                </c:pt>
                <c:pt idx="8016">
                  <c:v>23.170326778770949</c:v>
                </c:pt>
                <c:pt idx="8017">
                  <c:v>22.434580037283261</c:v>
                </c:pt>
                <c:pt idx="8018">
                  <c:v>21.892092921742659</c:v>
                </c:pt>
                <c:pt idx="8019">
                  <c:v>21.446093200338719</c:v>
                </c:pt>
                <c:pt idx="8020">
                  <c:v>21.093252077187369</c:v>
                </c:pt>
                <c:pt idx="8021">
                  <c:v>20.743917136748621</c:v>
                </c:pt>
                <c:pt idx="8022">
                  <c:v>20.31216121602187</c:v>
                </c:pt>
                <c:pt idx="8023">
                  <c:v>19.885842514519091</c:v>
                </c:pt>
                <c:pt idx="8024">
                  <c:v>19.548686886455869</c:v>
                </c:pt>
                <c:pt idx="8025">
                  <c:v>19.298087016044612</c:v>
                </c:pt>
                <c:pt idx="8026">
                  <c:v>19.04942459951361</c:v>
                </c:pt>
                <c:pt idx="8027">
                  <c:v>18.639279054211261</c:v>
                </c:pt>
                <c:pt idx="8028">
                  <c:v>18.47671862008999</c:v>
                </c:pt>
                <c:pt idx="8029">
                  <c:v>18.31501181878588</c:v>
                </c:pt>
                <c:pt idx="8030">
                  <c:v>17.994153114203879</c:v>
                </c:pt>
                <c:pt idx="8031">
                  <c:v>17.75573870052342</c:v>
                </c:pt>
                <c:pt idx="8032">
                  <c:v>17.440815958371971</c:v>
                </c:pt>
                <c:pt idx="8033">
                  <c:v>17.440815958371971</c:v>
                </c:pt>
                <c:pt idx="8034">
                  <c:v>17.05190769768425</c:v>
                </c:pt>
                <c:pt idx="8035">
                  <c:v>16.897815796530509</c:v>
                </c:pt>
                <c:pt idx="8036">
                  <c:v>16.59214602083107</c:v>
                </c:pt>
                <c:pt idx="8037">
                  <c:v>16.365087444784599</c:v>
                </c:pt>
                <c:pt idx="8038">
                  <c:v>16.214756833613961</c:v>
                </c:pt>
                <c:pt idx="8039">
                  <c:v>15.842565302927239</c:v>
                </c:pt>
                <c:pt idx="8040">
                  <c:v>15.695138643523171</c:v>
                </c:pt>
                <c:pt idx="8041">
                  <c:v>15.62173524554108</c:v>
                </c:pt>
                <c:pt idx="8042">
                  <c:v>15.330183346359039</c:v>
                </c:pt>
                <c:pt idx="8043">
                  <c:v>15.40276245510759</c:v>
                </c:pt>
                <c:pt idx="8044">
                  <c:v>15.25780982463046</c:v>
                </c:pt>
                <c:pt idx="8045">
                  <c:v>15.041920835820459</c:v>
                </c:pt>
                <c:pt idx="8046">
                  <c:v>14.89901920794788</c:v>
                </c:pt>
                <c:pt idx="8047">
                  <c:v>14.82787511774321</c:v>
                </c:pt>
                <c:pt idx="8048">
                  <c:v>14.82787511774321</c:v>
                </c:pt>
                <c:pt idx="8049">
                  <c:v>14.61566739433855</c:v>
                </c:pt>
                <c:pt idx="8050">
                  <c:v>14.47521407455339</c:v>
                </c:pt>
                <c:pt idx="8051">
                  <c:v>14.33557371838336</c:v>
                </c:pt>
                <c:pt idx="8052">
                  <c:v>14.26605790971127</c:v>
                </c:pt>
                <c:pt idx="8053">
                  <c:v>14.058725595431619</c:v>
                </c:pt>
                <c:pt idx="8054">
                  <c:v>13.990019202930529</c:v>
                </c:pt>
                <c:pt idx="8055">
                  <c:v>13.853211799311151</c:v>
                </c:pt>
                <c:pt idx="8056">
                  <c:v>13.785110391844761</c:v>
                </c:pt>
                <c:pt idx="8057">
                  <c:v>13.582012964628531</c:v>
                </c:pt>
                <c:pt idx="8058">
                  <c:v>13.514715424419769</c:v>
                </c:pt>
                <c:pt idx="8059">
                  <c:v>13.514715424419769</c:v>
                </c:pt>
                <c:pt idx="8060">
                  <c:v>13.44761835338422</c:v>
                </c:pt>
                <c:pt idx="8061">
                  <c:v>13.24752795980122</c:v>
                </c:pt>
                <c:pt idx="8062">
                  <c:v>13.181230768946319</c:v>
                </c:pt>
                <c:pt idx="8063">
                  <c:v>13.115133048009881</c:v>
                </c:pt>
                <c:pt idx="8064">
                  <c:v>13.181230768946319</c:v>
                </c:pt>
                <c:pt idx="8065">
                  <c:v>12.98353521388152</c:v>
                </c:pt>
                <c:pt idx="8066">
                  <c:v>12.8527328513723</c:v>
                </c:pt>
                <c:pt idx="8067">
                  <c:v>12.8527328513723</c:v>
                </c:pt>
                <c:pt idx="8068">
                  <c:v>12.787629469198279</c:v>
                </c:pt>
                <c:pt idx="8069">
                  <c:v>12.658017295672661</c:v>
                </c:pt>
                <c:pt idx="8070">
                  <c:v>12.593508100770419</c:v>
                </c:pt>
                <c:pt idx="8071">
                  <c:v>12.465082484264951</c:v>
                </c:pt>
                <c:pt idx="8072">
                  <c:v>12.529196564398219</c:v>
                </c:pt>
                <c:pt idx="8073">
                  <c:v>12.529196564398219</c:v>
                </c:pt>
                <c:pt idx="8074">
                  <c:v>12.593508100770419</c:v>
                </c:pt>
                <c:pt idx="8075">
                  <c:v>12.465082484264951</c:v>
                </c:pt>
                <c:pt idx="8076">
                  <c:v>12.529196564398219</c:v>
                </c:pt>
                <c:pt idx="8077">
                  <c:v>12.465082484264951</c:v>
                </c:pt>
                <c:pt idx="8078">
                  <c:v>12.465082484264951</c:v>
                </c:pt>
                <c:pt idx="8079">
                  <c:v>12.465082484264951</c:v>
                </c:pt>
                <c:pt idx="8080">
                  <c:v>12.465082484264951</c:v>
                </c:pt>
                <c:pt idx="8081">
                  <c:v>12.337445882512769</c:v>
                </c:pt>
                <c:pt idx="8082">
                  <c:v>12.401165657872021</c:v>
                </c:pt>
                <c:pt idx="8083">
                  <c:v>12.337445882512769</c:v>
                </c:pt>
                <c:pt idx="8084">
                  <c:v>12.273922955271789</c:v>
                </c:pt>
                <c:pt idx="8085">
                  <c:v>12.210596673024281</c:v>
                </c:pt>
                <c:pt idx="8086">
                  <c:v>12.210596673024281</c:v>
                </c:pt>
                <c:pt idx="8087">
                  <c:v>12.210596673024281</c:v>
                </c:pt>
                <c:pt idx="8088">
                  <c:v>12.210596673024281</c:v>
                </c:pt>
                <c:pt idx="8089">
                  <c:v>12.273922955271789</c:v>
                </c:pt>
                <c:pt idx="8090">
                  <c:v>12.593508100770419</c:v>
                </c:pt>
                <c:pt idx="8091">
                  <c:v>12.98353521388152</c:v>
                </c:pt>
                <c:pt idx="8092">
                  <c:v>13.44761835338422</c:v>
                </c:pt>
                <c:pt idx="8093">
                  <c:v>14.058725595431619</c:v>
                </c:pt>
                <c:pt idx="8094">
                  <c:v>14.756935249293839</c:v>
                </c:pt>
                <c:pt idx="8095">
                  <c:v>15.475547345174499</c:v>
                </c:pt>
                <c:pt idx="8096">
                  <c:v>15.91658895094276</c:v>
                </c:pt>
                <c:pt idx="8097">
                  <c:v>16.289818089824639</c:v>
                </c:pt>
                <c:pt idx="8098">
                  <c:v>16.516251218597279</c:v>
                </c:pt>
                <c:pt idx="8099">
                  <c:v>16.821084385437601</c:v>
                </c:pt>
                <c:pt idx="8100">
                  <c:v>17.20683964029795</c:v>
                </c:pt>
                <c:pt idx="8101">
                  <c:v>17.597854652970639</c:v>
                </c:pt>
                <c:pt idx="8102">
                  <c:v>18.074048897602449</c:v>
                </c:pt>
                <c:pt idx="8103">
                  <c:v>18.31501181878588</c:v>
                </c:pt>
                <c:pt idx="8104">
                  <c:v>18.639279054211261</c:v>
                </c:pt>
                <c:pt idx="8105">
                  <c:v>18.80269461796604</c:v>
                </c:pt>
                <c:pt idx="8106">
                  <c:v>18.80269461796604</c:v>
                </c:pt>
                <c:pt idx="8107">
                  <c:v>18.720879851435761</c:v>
                </c:pt>
                <c:pt idx="8108">
                  <c:v>18.720879851435761</c:v>
                </c:pt>
                <c:pt idx="8109">
                  <c:v>18.557892039435991</c:v>
                </c:pt>
                <c:pt idx="8110">
                  <c:v>18.47671862008999</c:v>
                </c:pt>
                <c:pt idx="8111">
                  <c:v>18.23447806196663</c:v>
                </c:pt>
                <c:pt idx="8112">
                  <c:v>18.23447806196663</c:v>
                </c:pt>
                <c:pt idx="8113">
                  <c:v>18.074048897602449</c:v>
                </c:pt>
                <c:pt idx="8114">
                  <c:v>17.994153114203879</c:v>
                </c:pt>
                <c:pt idx="8115">
                  <c:v>17.914469612481302</c:v>
                </c:pt>
                <c:pt idx="8116">
                  <c:v>17.75573870052342</c:v>
                </c:pt>
                <c:pt idx="8117">
                  <c:v>17.834998204091399</c:v>
                </c:pt>
                <c:pt idx="8118">
                  <c:v>17.834998204091399</c:v>
                </c:pt>
                <c:pt idx="8119">
                  <c:v>17.834998204091399</c:v>
                </c:pt>
                <c:pt idx="8120">
                  <c:v>17.914469612481302</c:v>
                </c:pt>
                <c:pt idx="8121">
                  <c:v>18.154157150853418</c:v>
                </c:pt>
                <c:pt idx="8122">
                  <c:v>18.557892039435991</c:v>
                </c:pt>
                <c:pt idx="8123">
                  <c:v>19.13209710857776</c:v>
                </c:pt>
                <c:pt idx="8124">
                  <c:v>19.214984518793209</c:v>
                </c:pt>
                <c:pt idx="8125">
                  <c:v>19.548686886455869</c:v>
                </c:pt>
                <c:pt idx="8126">
                  <c:v>19.46493801439172</c:v>
                </c:pt>
                <c:pt idx="8127">
                  <c:v>19.548686886455869</c:v>
                </c:pt>
                <c:pt idx="8128">
                  <c:v>19.632651587493619</c:v>
                </c:pt>
                <c:pt idx="8129">
                  <c:v>19.632651587493619</c:v>
                </c:pt>
                <c:pt idx="8130">
                  <c:v>19.548686886455869</c:v>
                </c:pt>
                <c:pt idx="8131">
                  <c:v>19.46493801439172</c:v>
                </c:pt>
                <c:pt idx="8132">
                  <c:v>19.46493801439172</c:v>
                </c:pt>
                <c:pt idx="8133">
                  <c:v>19.632651587493619</c:v>
                </c:pt>
                <c:pt idx="8134">
                  <c:v>19.548686886455869</c:v>
                </c:pt>
                <c:pt idx="8135">
                  <c:v>19.46493801439172</c:v>
                </c:pt>
                <c:pt idx="8136">
                  <c:v>19.548686886455869</c:v>
                </c:pt>
                <c:pt idx="8137">
                  <c:v>19.381404786056091</c:v>
                </c:pt>
                <c:pt idx="8138">
                  <c:v>19.214984518793209</c:v>
                </c:pt>
                <c:pt idx="8139">
                  <c:v>19.04942459951361</c:v>
                </c:pt>
                <c:pt idx="8140">
                  <c:v>18.966966805555181</c:v>
                </c:pt>
                <c:pt idx="8141">
                  <c:v>18.966966805555181</c:v>
                </c:pt>
                <c:pt idx="8142">
                  <c:v>18.88472354049555</c:v>
                </c:pt>
                <c:pt idx="8143">
                  <c:v>18.88472354049555</c:v>
                </c:pt>
                <c:pt idx="8144">
                  <c:v>18.88472354049555</c:v>
                </c:pt>
                <c:pt idx="8145">
                  <c:v>18.720879851435761</c:v>
                </c:pt>
                <c:pt idx="8146">
                  <c:v>18.639279054211261</c:v>
                </c:pt>
                <c:pt idx="8147">
                  <c:v>18.47671862008999</c:v>
                </c:pt>
                <c:pt idx="8148">
                  <c:v>18.31501181878588</c:v>
                </c:pt>
                <c:pt idx="8149">
                  <c:v>18.23447806196663</c:v>
                </c:pt>
                <c:pt idx="8150">
                  <c:v>18.154157150853418</c:v>
                </c:pt>
                <c:pt idx="8151">
                  <c:v>17.994153114203879</c:v>
                </c:pt>
                <c:pt idx="8152">
                  <c:v>17.994153114203879</c:v>
                </c:pt>
                <c:pt idx="8153">
                  <c:v>17.834998204091399</c:v>
                </c:pt>
                <c:pt idx="8154">
                  <c:v>17.834998204091399</c:v>
                </c:pt>
                <c:pt idx="8155">
                  <c:v>17.75573870052342</c:v>
                </c:pt>
                <c:pt idx="8156">
                  <c:v>17.519229731123311</c:v>
                </c:pt>
                <c:pt idx="8157">
                  <c:v>17.519229731123311</c:v>
                </c:pt>
                <c:pt idx="8158">
                  <c:v>17.28462110256919</c:v>
                </c:pt>
                <c:pt idx="8159">
                  <c:v>17.362613145362129</c:v>
                </c:pt>
                <c:pt idx="8160">
                  <c:v>17.362613145362129</c:v>
                </c:pt>
                <c:pt idx="8161">
                  <c:v>17.440815958371971</c:v>
                </c:pt>
                <c:pt idx="8162">
                  <c:v>17.440815958371971</c:v>
                </c:pt>
                <c:pt idx="8163">
                  <c:v>17.676690913098799</c:v>
                </c:pt>
                <c:pt idx="8164">
                  <c:v>17.914469612481302</c:v>
                </c:pt>
                <c:pt idx="8165">
                  <c:v>18.154157150853418</c:v>
                </c:pt>
                <c:pt idx="8166">
                  <c:v>18.23447806196663</c:v>
                </c:pt>
                <c:pt idx="8167">
                  <c:v>18.39575860898935</c:v>
                </c:pt>
                <c:pt idx="8168">
                  <c:v>18.31501181878588</c:v>
                </c:pt>
                <c:pt idx="8169">
                  <c:v>18.23447806196663</c:v>
                </c:pt>
                <c:pt idx="8170">
                  <c:v>18.23447806196663</c:v>
                </c:pt>
                <c:pt idx="8171">
                  <c:v>18.154157150853418</c:v>
                </c:pt>
                <c:pt idx="8172">
                  <c:v>18.074048897602449</c:v>
                </c:pt>
                <c:pt idx="8173">
                  <c:v>17.914469612481302</c:v>
                </c:pt>
                <c:pt idx="8174">
                  <c:v>17.75573870052342</c:v>
                </c:pt>
                <c:pt idx="8175">
                  <c:v>17.362613145362129</c:v>
                </c:pt>
                <c:pt idx="8176">
                  <c:v>17.440815958371971</c:v>
                </c:pt>
                <c:pt idx="8177">
                  <c:v>17.28462110256919</c:v>
                </c:pt>
                <c:pt idx="8178">
                  <c:v>17.20683964029795</c:v>
                </c:pt>
                <c:pt idx="8179">
                  <c:v>17.12926856868221</c:v>
                </c:pt>
                <c:pt idx="8180">
                  <c:v>17.12926856868221</c:v>
                </c:pt>
                <c:pt idx="8181">
                  <c:v>16.821084385437601</c:v>
                </c:pt>
                <c:pt idx="8182">
                  <c:v>16.668249688577269</c:v>
                </c:pt>
                <c:pt idx="8183">
                  <c:v>16.516251218597279</c:v>
                </c:pt>
                <c:pt idx="8184">
                  <c:v>16.516251218597279</c:v>
                </c:pt>
                <c:pt idx="8185">
                  <c:v>16.440565090449262</c:v>
                </c:pt>
                <c:pt idx="8186">
                  <c:v>16.289818089824639</c:v>
                </c:pt>
                <c:pt idx="8187">
                  <c:v>16.214756833613961</c:v>
                </c:pt>
                <c:pt idx="8188">
                  <c:v>16.289818089824639</c:v>
                </c:pt>
                <c:pt idx="8189">
                  <c:v>16.139903484019939</c:v>
                </c:pt>
                <c:pt idx="8190">
                  <c:v>15.91658895094276</c:v>
                </c:pt>
                <c:pt idx="8191">
                  <c:v>15.91658895094276</c:v>
                </c:pt>
                <c:pt idx="8192">
                  <c:v>15.62173524554108</c:v>
                </c:pt>
                <c:pt idx="8193">
                  <c:v>15.695138643523171</c:v>
                </c:pt>
                <c:pt idx="8194">
                  <c:v>15.695138643523171</c:v>
                </c:pt>
                <c:pt idx="8195">
                  <c:v>15.695138643523171</c:v>
                </c:pt>
                <c:pt idx="8196">
                  <c:v>15.330183346359039</c:v>
                </c:pt>
                <c:pt idx="8197">
                  <c:v>15.475547345174499</c:v>
                </c:pt>
                <c:pt idx="8198">
                  <c:v>15.40276245510759</c:v>
                </c:pt>
                <c:pt idx="8199">
                  <c:v>15.11367876412012</c:v>
                </c:pt>
                <c:pt idx="8200">
                  <c:v>15.041920835820459</c:v>
                </c:pt>
                <c:pt idx="8201">
                  <c:v>14.82787511774321</c:v>
                </c:pt>
                <c:pt idx="8202">
                  <c:v>14.82787511774321</c:v>
                </c:pt>
                <c:pt idx="8203">
                  <c:v>14.61566739433855</c:v>
                </c:pt>
                <c:pt idx="8204">
                  <c:v>14.47521407455339</c:v>
                </c:pt>
                <c:pt idx="8205">
                  <c:v>14.33557371838336</c:v>
                </c:pt>
                <c:pt idx="8206">
                  <c:v>14.26605790971127</c:v>
                </c:pt>
                <c:pt idx="8207">
                  <c:v>14.12763404563502</c:v>
                </c:pt>
                <c:pt idx="8208">
                  <c:v>14.12763404563502</c:v>
                </c:pt>
                <c:pt idx="8209">
                  <c:v>13.92151467024927</c:v>
                </c:pt>
                <c:pt idx="8210">
                  <c:v>13.785110391844761</c:v>
                </c:pt>
                <c:pt idx="8211">
                  <c:v>13.717210249383371</c:v>
                </c:pt>
                <c:pt idx="8212">
                  <c:v>13.717210249383371</c:v>
                </c:pt>
                <c:pt idx="8213">
                  <c:v>13.514715424419769</c:v>
                </c:pt>
                <c:pt idx="8214">
                  <c:v>13.44761835338422</c:v>
                </c:pt>
                <c:pt idx="8215">
                  <c:v>13.31402482082558</c:v>
                </c:pt>
                <c:pt idx="8216">
                  <c:v>13.181230768946319</c:v>
                </c:pt>
                <c:pt idx="8217">
                  <c:v>13.115133048009881</c:v>
                </c:pt>
                <c:pt idx="8218">
                  <c:v>12.98353521388152</c:v>
                </c:pt>
                <c:pt idx="8219">
                  <c:v>12.98353521388152</c:v>
                </c:pt>
                <c:pt idx="8220">
                  <c:v>12.8527328513723</c:v>
                </c:pt>
                <c:pt idx="8221">
                  <c:v>12.658017295672661</c:v>
                </c:pt>
                <c:pt idx="8222">
                  <c:v>12.593508100770419</c:v>
                </c:pt>
                <c:pt idx="8223">
                  <c:v>12.465082484264951</c:v>
                </c:pt>
                <c:pt idx="8224">
                  <c:v>12.401165657872021</c:v>
                </c:pt>
                <c:pt idx="8225">
                  <c:v>12.273922955271789</c:v>
                </c:pt>
                <c:pt idx="8226">
                  <c:v>12.210596673024281</c:v>
                </c:pt>
                <c:pt idx="8227">
                  <c:v>12.08453322995965</c:v>
                </c:pt>
                <c:pt idx="8228">
                  <c:v>12.02179566184015</c:v>
                </c:pt>
                <c:pt idx="8229">
                  <c:v>11.834757122866471</c:v>
                </c:pt>
                <c:pt idx="8230">
                  <c:v>11.711041190218641</c:v>
                </c:pt>
                <c:pt idx="8231">
                  <c:v>11.711041190218641</c:v>
                </c:pt>
                <c:pt idx="8232">
                  <c:v>11.711041190218641</c:v>
                </c:pt>
                <c:pt idx="8233">
                  <c:v>11.649475537423641</c:v>
                </c:pt>
                <c:pt idx="8234">
                  <c:v>11.588104486713339</c:v>
                </c:pt>
                <c:pt idx="8235">
                  <c:v>11.588104486713339</c:v>
                </c:pt>
                <c:pt idx="8236">
                  <c:v>11.52692783261609</c:v>
                </c:pt>
                <c:pt idx="8237">
                  <c:v>11.588104486713339</c:v>
                </c:pt>
                <c:pt idx="8238">
                  <c:v>11.649475537423641</c:v>
                </c:pt>
                <c:pt idx="8239">
                  <c:v>11.588104486713339</c:v>
                </c:pt>
                <c:pt idx="8240">
                  <c:v>11.52692783261609</c:v>
                </c:pt>
                <c:pt idx="8241">
                  <c:v>11.649475537423641</c:v>
                </c:pt>
                <c:pt idx="8242">
                  <c:v>11.711041190218641</c:v>
                </c:pt>
                <c:pt idx="8243">
                  <c:v>11.772801650353269</c:v>
                </c:pt>
                <c:pt idx="8244">
                  <c:v>12.1474668324354</c:v>
                </c:pt>
                <c:pt idx="8245">
                  <c:v>12.72272435118925</c:v>
                </c:pt>
                <c:pt idx="8246">
                  <c:v>13.04923459653965</c:v>
                </c:pt>
                <c:pt idx="8247">
                  <c:v>14.12763404563502</c:v>
                </c:pt>
                <c:pt idx="8248">
                  <c:v>15.99081973526226</c:v>
                </c:pt>
                <c:pt idx="8249">
                  <c:v>16.97475683709439</c:v>
                </c:pt>
                <c:pt idx="8250">
                  <c:v>17.28462110256919</c:v>
                </c:pt>
                <c:pt idx="8251">
                  <c:v>17.28462110256919</c:v>
                </c:pt>
                <c:pt idx="8252">
                  <c:v>17.12926856868221</c:v>
                </c:pt>
                <c:pt idx="8253">
                  <c:v>16.821084385437601</c:v>
                </c:pt>
                <c:pt idx="8254">
                  <c:v>16.516251218597279</c:v>
                </c:pt>
                <c:pt idx="8255">
                  <c:v>16.289818089824639</c:v>
                </c:pt>
                <c:pt idx="8256">
                  <c:v>16.214756833613961</c:v>
                </c:pt>
                <c:pt idx="8257">
                  <c:v>15.99081973526226</c:v>
                </c:pt>
                <c:pt idx="8258">
                  <c:v>15.91658895094276</c:v>
                </c:pt>
                <c:pt idx="8259">
                  <c:v>15.768748598189511</c:v>
                </c:pt>
                <c:pt idx="8260">
                  <c:v>15.475547345174499</c:v>
                </c:pt>
                <c:pt idx="8261">
                  <c:v>15.40276245510759</c:v>
                </c:pt>
                <c:pt idx="8262">
                  <c:v>15.18564169543966</c:v>
                </c:pt>
                <c:pt idx="8263">
                  <c:v>15.11367876412012</c:v>
                </c:pt>
                <c:pt idx="8264">
                  <c:v>14.970367715503929</c:v>
                </c:pt>
                <c:pt idx="8265">
                  <c:v>14.89901920794788</c:v>
                </c:pt>
                <c:pt idx="8266">
                  <c:v>14.68619940681617</c:v>
                </c:pt>
                <c:pt idx="8267">
                  <c:v>14.54533901570076</c:v>
                </c:pt>
                <c:pt idx="8268">
                  <c:v>14.33557371838336</c:v>
                </c:pt>
                <c:pt idx="8269">
                  <c:v>14.26605790971127</c:v>
                </c:pt>
                <c:pt idx="8270">
                  <c:v>14.12763404563502</c:v>
                </c:pt>
                <c:pt idx="8271">
                  <c:v>13.990019202930529</c:v>
                </c:pt>
                <c:pt idx="8272">
                  <c:v>13.92151467024927</c:v>
                </c:pt>
                <c:pt idx="8273">
                  <c:v>13.990019202930529</c:v>
                </c:pt>
                <c:pt idx="8274">
                  <c:v>13.990019202930529</c:v>
                </c:pt>
                <c:pt idx="8275">
                  <c:v>13.92151467024927</c:v>
                </c:pt>
                <c:pt idx="8276">
                  <c:v>13.92151467024927</c:v>
                </c:pt>
                <c:pt idx="8277">
                  <c:v>13.785110391844761</c:v>
                </c:pt>
                <c:pt idx="8278">
                  <c:v>13.785110391844761</c:v>
                </c:pt>
                <c:pt idx="8279">
                  <c:v>13.785110391844761</c:v>
                </c:pt>
                <c:pt idx="8280">
                  <c:v>13.785110391844761</c:v>
                </c:pt>
                <c:pt idx="8281">
                  <c:v>13.717210249383371</c:v>
                </c:pt>
                <c:pt idx="8282">
                  <c:v>13.649511173264329</c:v>
                </c:pt>
                <c:pt idx="8283">
                  <c:v>13.649511173264329</c:v>
                </c:pt>
                <c:pt idx="8284">
                  <c:v>13.717210249383371</c:v>
                </c:pt>
                <c:pt idx="8285">
                  <c:v>13.785110391844761</c:v>
                </c:pt>
                <c:pt idx="8286">
                  <c:v>13.853211799311151</c:v>
                </c:pt>
                <c:pt idx="8287">
                  <c:v>15.11367876412012</c:v>
                </c:pt>
                <c:pt idx="8288">
                  <c:v>16.516251218597279</c:v>
                </c:pt>
                <c:pt idx="8289">
                  <c:v>20.31216121602187</c:v>
                </c:pt>
                <c:pt idx="8290">
                  <c:v>24.684783476903242</c:v>
                </c:pt>
                <c:pt idx="8291">
                  <c:v>28.93751443555653</c:v>
                </c:pt>
                <c:pt idx="8292">
                  <c:v>32.681197981794398</c:v>
                </c:pt>
                <c:pt idx="8293">
                  <c:v>35.73022946033872</c:v>
                </c:pt>
                <c:pt idx="8294">
                  <c:v>37.688186047394012</c:v>
                </c:pt>
                <c:pt idx="8295">
                  <c:v>38.438627113631469</c:v>
                </c:pt>
                <c:pt idx="8296">
                  <c:v>38.18749349358346</c:v>
                </c:pt>
                <c:pt idx="8297">
                  <c:v>38.062296900852978</c:v>
                </c:pt>
                <c:pt idx="8298">
                  <c:v>37.440009626530127</c:v>
                </c:pt>
                <c:pt idx="8299">
                  <c:v>36.70137396852725</c:v>
                </c:pt>
                <c:pt idx="8300">
                  <c:v>36.092577917477513</c:v>
                </c:pt>
                <c:pt idx="8301">
                  <c:v>36.335363226098828</c:v>
                </c:pt>
                <c:pt idx="8302">
                  <c:v>36.457122272788077</c:v>
                </c:pt>
                <c:pt idx="8303">
                  <c:v>36.457122272788077</c:v>
                </c:pt>
                <c:pt idx="8304">
                  <c:v>36.335363226098828</c:v>
                </c:pt>
                <c:pt idx="8305">
                  <c:v>35.609933853773697</c:v>
                </c:pt>
                <c:pt idx="8306">
                  <c:v>35.250506372985782</c:v>
                </c:pt>
                <c:pt idx="8307">
                  <c:v>34.774668715217352</c:v>
                </c:pt>
                <c:pt idx="8308">
                  <c:v>33.834607472392364</c:v>
                </c:pt>
                <c:pt idx="8309">
                  <c:v>33.602004040863918</c:v>
                </c:pt>
                <c:pt idx="8310">
                  <c:v>32.567175338273827</c:v>
                </c:pt>
                <c:pt idx="8311">
                  <c:v>31.663585004627048</c:v>
                </c:pt>
                <c:pt idx="8312">
                  <c:v>30.775206347651011</c:v>
                </c:pt>
                <c:pt idx="8313">
                  <c:v>30.33669443795517</c:v>
                </c:pt>
                <c:pt idx="8314">
                  <c:v>29.7938555512678</c:v>
                </c:pt>
                <c:pt idx="8315">
                  <c:v>28.725766992442178</c:v>
                </c:pt>
                <c:pt idx="8316">
                  <c:v>28.200474614934901</c:v>
                </c:pt>
                <c:pt idx="8317">
                  <c:v>27.577785787239531</c:v>
                </c:pt>
                <c:pt idx="8318">
                  <c:v>26.861832695164701</c:v>
                </c:pt>
                <c:pt idx="8319">
                  <c:v>26.659347202578161</c:v>
                </c:pt>
                <c:pt idx="8320">
                  <c:v>25.858577069496619</c:v>
                </c:pt>
                <c:pt idx="8321">
                  <c:v>25.66067051327849</c:v>
                </c:pt>
                <c:pt idx="8322">
                  <c:v>25.267590768186469</c:v>
                </c:pt>
                <c:pt idx="8323">
                  <c:v>24.588441438402992</c:v>
                </c:pt>
                <c:pt idx="8324">
                  <c:v>24.492325360353309</c:v>
                </c:pt>
                <c:pt idx="8325">
                  <c:v>23.92036414356421</c:v>
                </c:pt>
                <c:pt idx="8326">
                  <c:v>23.92036414356421</c:v>
                </c:pt>
                <c:pt idx="8327">
                  <c:v>23.449911189205469</c:v>
                </c:pt>
                <c:pt idx="8328">
                  <c:v>22.985053928462971</c:v>
                </c:pt>
                <c:pt idx="8329">
                  <c:v>22.525769998033031</c:v>
                </c:pt>
                <c:pt idx="8330">
                  <c:v>22.434580037283261</c:v>
                </c:pt>
                <c:pt idx="8331">
                  <c:v>22.162340565883849</c:v>
                </c:pt>
                <c:pt idx="8332">
                  <c:v>21.80245215859637</c:v>
                </c:pt>
                <c:pt idx="8333">
                  <c:v>21.446093200338719</c:v>
                </c:pt>
                <c:pt idx="8334">
                  <c:v>21.18113319751323</c:v>
                </c:pt>
                <c:pt idx="8335">
                  <c:v>20.83092280592648</c:v>
                </c:pt>
                <c:pt idx="8336">
                  <c:v>20.57056083305967</c:v>
                </c:pt>
                <c:pt idx="8337">
                  <c:v>20.31216121602187</c:v>
                </c:pt>
                <c:pt idx="8338">
                  <c:v>20.14098255592658</c:v>
                </c:pt>
                <c:pt idx="8339">
                  <c:v>19.885842514519091</c:v>
                </c:pt>
                <c:pt idx="8340">
                  <c:v>19.716832302591222</c:v>
                </c:pt>
                <c:pt idx="8341">
                  <c:v>19.298087016044612</c:v>
                </c:pt>
                <c:pt idx="8342">
                  <c:v>19.214984518793209</c:v>
                </c:pt>
                <c:pt idx="8343">
                  <c:v>18.88472354049555</c:v>
                </c:pt>
                <c:pt idx="8344">
                  <c:v>18.720879851435761</c:v>
                </c:pt>
                <c:pt idx="8345">
                  <c:v>18.557892039435991</c:v>
                </c:pt>
                <c:pt idx="8346">
                  <c:v>18.39575860898935</c:v>
                </c:pt>
                <c:pt idx="8347">
                  <c:v>18.074048897602449</c:v>
                </c:pt>
                <c:pt idx="8348">
                  <c:v>17.914469612481302</c:v>
                </c:pt>
                <c:pt idx="8349">
                  <c:v>17.597854652970639</c:v>
                </c:pt>
                <c:pt idx="8350">
                  <c:v>17.20683964029795</c:v>
                </c:pt>
                <c:pt idx="8351">
                  <c:v>16.97475683709439</c:v>
                </c:pt>
                <c:pt idx="8352">
                  <c:v>17.05190769768425</c:v>
                </c:pt>
                <c:pt idx="8353">
                  <c:v>16.744562413087259</c:v>
                </c:pt>
                <c:pt idx="8354">
                  <c:v>16.59214602083107</c:v>
                </c:pt>
                <c:pt idx="8355">
                  <c:v>16.289818089824639</c:v>
                </c:pt>
                <c:pt idx="8356">
                  <c:v>16.214756833613961</c:v>
                </c:pt>
                <c:pt idx="8357">
                  <c:v>16.06525784873223</c:v>
                </c:pt>
                <c:pt idx="8358">
                  <c:v>15.695138643523171</c:v>
                </c:pt>
                <c:pt idx="8359">
                  <c:v>15.768748598189511</c:v>
                </c:pt>
                <c:pt idx="8360">
                  <c:v>15.548538210674881</c:v>
                </c:pt>
                <c:pt idx="8361">
                  <c:v>15.40276245510759</c:v>
                </c:pt>
                <c:pt idx="8362">
                  <c:v>15.25780982463046</c:v>
                </c:pt>
                <c:pt idx="8363">
                  <c:v>15.11367876412012</c:v>
                </c:pt>
                <c:pt idx="8364">
                  <c:v>14.970367715503929</c:v>
                </c:pt>
                <c:pt idx="8365">
                  <c:v>14.756935249293839</c:v>
                </c:pt>
                <c:pt idx="8366">
                  <c:v>14.61566739433855</c:v>
                </c:pt>
                <c:pt idx="8367">
                  <c:v>14.47521407455339</c:v>
                </c:pt>
                <c:pt idx="8368">
                  <c:v>14.26605790971127</c:v>
                </c:pt>
                <c:pt idx="8369">
                  <c:v>14.12763404563502</c:v>
                </c:pt>
                <c:pt idx="8370">
                  <c:v>13.990019202930529</c:v>
                </c:pt>
                <c:pt idx="8371">
                  <c:v>13.785110391844761</c:v>
                </c:pt>
                <c:pt idx="8372">
                  <c:v>13.582012964628531</c:v>
                </c:pt>
                <c:pt idx="8373">
                  <c:v>13.24752795980122</c:v>
                </c:pt>
                <c:pt idx="8374">
                  <c:v>13.115133048009881</c:v>
                </c:pt>
                <c:pt idx="8375">
                  <c:v>13.181230768946319</c:v>
                </c:pt>
                <c:pt idx="8376">
                  <c:v>13.04923459653965</c:v>
                </c:pt>
                <c:pt idx="8377">
                  <c:v>12.8527328513723</c:v>
                </c:pt>
                <c:pt idx="8378">
                  <c:v>12.8527328513723</c:v>
                </c:pt>
                <c:pt idx="8379">
                  <c:v>12.72272435118925</c:v>
                </c:pt>
                <c:pt idx="8380">
                  <c:v>12.593508100770419</c:v>
                </c:pt>
                <c:pt idx="8381">
                  <c:v>12.401165657872021</c:v>
                </c:pt>
                <c:pt idx="8382">
                  <c:v>12.337445882512769</c:v>
                </c:pt>
                <c:pt idx="8383">
                  <c:v>12.210596673024281</c:v>
                </c:pt>
                <c:pt idx="8384">
                  <c:v>12.02179566184015</c:v>
                </c:pt>
                <c:pt idx="8385">
                  <c:v>11.95925392410803</c:v>
                </c:pt>
                <c:pt idx="8386">
                  <c:v>11.834757122866471</c:v>
                </c:pt>
                <c:pt idx="8387">
                  <c:v>11.711041190218641</c:v>
                </c:pt>
                <c:pt idx="8388">
                  <c:v>11.711041190218641</c:v>
                </c:pt>
                <c:pt idx="8389">
                  <c:v>11.588104486713339</c:v>
                </c:pt>
                <c:pt idx="8390">
                  <c:v>11.588104486713339</c:v>
                </c:pt>
                <c:pt idx="8391">
                  <c:v>11.52692783261609</c:v>
                </c:pt>
                <c:pt idx="8392">
                  <c:v>11.344562192020661</c:v>
                </c:pt>
                <c:pt idx="8393">
                  <c:v>11.40515689128631</c:v>
                </c:pt>
                <c:pt idx="8394">
                  <c:v>11.284161065300379</c:v>
                </c:pt>
                <c:pt idx="8395">
                  <c:v>11.344562192020661</c:v>
                </c:pt>
                <c:pt idx="8396">
                  <c:v>11.22395330455983</c:v>
                </c:pt>
                <c:pt idx="8397">
                  <c:v>11.22395330455983</c:v>
                </c:pt>
                <c:pt idx="8398">
                  <c:v>11.16393870301245</c:v>
                </c:pt>
                <c:pt idx="8399">
                  <c:v>11.22395330455983</c:v>
                </c:pt>
                <c:pt idx="8400">
                  <c:v>11.344562192020661</c:v>
                </c:pt>
                <c:pt idx="8401">
                  <c:v>11.4659453694428</c:v>
                </c:pt>
                <c:pt idx="8402">
                  <c:v>11.711041190218641</c:v>
                </c:pt>
                <c:pt idx="8403">
                  <c:v>11.711041190218641</c:v>
                </c:pt>
                <c:pt idx="8404">
                  <c:v>11.896907812581761</c:v>
                </c:pt>
                <c:pt idx="8405">
                  <c:v>12.02179566184015</c:v>
                </c:pt>
                <c:pt idx="8406">
                  <c:v>12.273922955271789</c:v>
                </c:pt>
                <c:pt idx="8407">
                  <c:v>12.593508100770419</c:v>
                </c:pt>
                <c:pt idx="8408">
                  <c:v>12.91803469917895</c:v>
                </c:pt>
                <c:pt idx="8409">
                  <c:v>13.115133048009881</c:v>
                </c:pt>
                <c:pt idx="8410">
                  <c:v>13.582012964628531</c:v>
                </c:pt>
                <c:pt idx="8411">
                  <c:v>13.92151467024927</c:v>
                </c:pt>
                <c:pt idx="8412">
                  <c:v>14.405292374357369</c:v>
                </c:pt>
                <c:pt idx="8413">
                  <c:v>14.82787511774321</c:v>
                </c:pt>
                <c:pt idx="8414">
                  <c:v>15.330183346359039</c:v>
                </c:pt>
                <c:pt idx="8415">
                  <c:v>15.99081973526226</c:v>
                </c:pt>
                <c:pt idx="8416">
                  <c:v>16.289818089824639</c:v>
                </c:pt>
                <c:pt idx="8417">
                  <c:v>16.516251218597279</c:v>
                </c:pt>
                <c:pt idx="8418">
                  <c:v>16.59214602083107</c:v>
                </c:pt>
                <c:pt idx="8419">
                  <c:v>16.668249688577269</c:v>
                </c:pt>
                <c:pt idx="8420">
                  <c:v>16.59214602083107</c:v>
                </c:pt>
                <c:pt idx="8421">
                  <c:v>16.516251218597279</c:v>
                </c:pt>
                <c:pt idx="8422">
                  <c:v>16.214756833613961</c:v>
                </c:pt>
                <c:pt idx="8423">
                  <c:v>16.214756833613961</c:v>
                </c:pt>
                <c:pt idx="8424">
                  <c:v>16.06525784873223</c:v>
                </c:pt>
                <c:pt idx="8425">
                  <c:v>15.99081973526226</c:v>
                </c:pt>
                <c:pt idx="8426">
                  <c:v>15.91658895094276</c:v>
                </c:pt>
                <c:pt idx="8427">
                  <c:v>16.06525784873223</c:v>
                </c:pt>
                <c:pt idx="8428">
                  <c:v>15.91658895094276</c:v>
                </c:pt>
                <c:pt idx="8429">
                  <c:v>15.91658895094276</c:v>
                </c:pt>
                <c:pt idx="8430">
                  <c:v>15.768748598189511</c:v>
                </c:pt>
                <c:pt idx="8431">
                  <c:v>15.548538210674881</c:v>
                </c:pt>
                <c:pt idx="8432">
                  <c:v>15.62173524554108</c:v>
                </c:pt>
                <c:pt idx="8433">
                  <c:v>15.40276245510759</c:v>
                </c:pt>
                <c:pt idx="8434">
                  <c:v>15.62173524554108</c:v>
                </c:pt>
                <c:pt idx="8435">
                  <c:v>15.475547345174499</c:v>
                </c:pt>
                <c:pt idx="8436">
                  <c:v>15.40276245510759</c:v>
                </c:pt>
                <c:pt idx="8437">
                  <c:v>15.40276245510759</c:v>
                </c:pt>
                <c:pt idx="8438">
                  <c:v>15.330183346359039</c:v>
                </c:pt>
                <c:pt idx="8439">
                  <c:v>15.18564169543966</c:v>
                </c:pt>
                <c:pt idx="8440">
                  <c:v>15.11367876412012</c:v>
                </c:pt>
                <c:pt idx="8441">
                  <c:v>15.041920835820459</c:v>
                </c:pt>
                <c:pt idx="8442">
                  <c:v>14.89901920794788</c:v>
                </c:pt>
                <c:pt idx="8443">
                  <c:v>14.82787511774321</c:v>
                </c:pt>
                <c:pt idx="8444">
                  <c:v>14.756935249293839</c:v>
                </c:pt>
                <c:pt idx="8445">
                  <c:v>14.54533901570076</c:v>
                </c:pt>
                <c:pt idx="8446">
                  <c:v>14.405292374357369</c:v>
                </c:pt>
                <c:pt idx="8447">
                  <c:v>14.33557371838336</c:v>
                </c:pt>
                <c:pt idx="8448">
                  <c:v>14.19674475122962</c:v>
                </c:pt>
                <c:pt idx="8449">
                  <c:v>14.058725595431619</c:v>
                </c:pt>
                <c:pt idx="8450">
                  <c:v>13.92151467024927</c:v>
                </c:pt>
                <c:pt idx="8451">
                  <c:v>13.990019202930529</c:v>
                </c:pt>
                <c:pt idx="8452">
                  <c:v>13.990019202930529</c:v>
                </c:pt>
                <c:pt idx="8453">
                  <c:v>13.853211799311151</c:v>
                </c:pt>
                <c:pt idx="8454">
                  <c:v>13.717210249383371</c:v>
                </c:pt>
                <c:pt idx="8455">
                  <c:v>13.44761835338422</c:v>
                </c:pt>
                <c:pt idx="8456">
                  <c:v>13.649511173264329</c:v>
                </c:pt>
                <c:pt idx="8457">
                  <c:v>13.380721552069801</c:v>
                </c:pt>
                <c:pt idx="8458">
                  <c:v>13.31402482082558</c:v>
                </c:pt>
                <c:pt idx="8459">
                  <c:v>13.115133048009881</c:v>
                </c:pt>
                <c:pt idx="8460">
                  <c:v>13.04923459653965</c:v>
                </c:pt>
                <c:pt idx="8461">
                  <c:v>12.91803469917895</c:v>
                </c:pt>
                <c:pt idx="8462">
                  <c:v>12.787629469198279</c:v>
                </c:pt>
                <c:pt idx="8463">
                  <c:v>12.593508100770419</c:v>
                </c:pt>
                <c:pt idx="8464">
                  <c:v>12.593508100770419</c:v>
                </c:pt>
                <c:pt idx="8465">
                  <c:v>12.529196564398219</c:v>
                </c:pt>
                <c:pt idx="8466">
                  <c:v>12.337445882512769</c:v>
                </c:pt>
                <c:pt idx="8467">
                  <c:v>12.273922955271789</c:v>
                </c:pt>
                <c:pt idx="8468">
                  <c:v>12.1474668324354</c:v>
                </c:pt>
                <c:pt idx="8469">
                  <c:v>12.02179566184015</c:v>
                </c:pt>
                <c:pt idx="8470">
                  <c:v>12.02179566184015</c:v>
                </c:pt>
                <c:pt idx="8471">
                  <c:v>11.95925392410803</c:v>
                </c:pt>
                <c:pt idx="8472">
                  <c:v>11.896907812581761</c:v>
                </c:pt>
                <c:pt idx="8473">
                  <c:v>11.95925392410803</c:v>
                </c:pt>
                <c:pt idx="8474">
                  <c:v>11.772801650353269</c:v>
                </c:pt>
                <c:pt idx="8475">
                  <c:v>11.649475537423641</c:v>
                </c:pt>
                <c:pt idx="8476">
                  <c:v>11.588104486713339</c:v>
                </c:pt>
                <c:pt idx="8477">
                  <c:v>11.588104486713339</c:v>
                </c:pt>
                <c:pt idx="8478">
                  <c:v>11.40515689128631</c:v>
                </c:pt>
                <c:pt idx="8479">
                  <c:v>11.40515689128631</c:v>
                </c:pt>
                <c:pt idx="8480">
                  <c:v>11.4659453694428</c:v>
                </c:pt>
                <c:pt idx="8481">
                  <c:v>11.284161065300379</c:v>
                </c:pt>
                <c:pt idx="8482">
                  <c:v>11.22395330455983</c:v>
                </c:pt>
                <c:pt idx="8483">
                  <c:v>11.16393870301245</c:v>
                </c:pt>
                <c:pt idx="8484">
                  <c:v>11.16393870301245</c:v>
                </c:pt>
                <c:pt idx="8485">
                  <c:v>11.04448814924219</c:v>
                </c:pt>
                <c:pt idx="8486">
                  <c:v>10.985051782335271</c:v>
                </c:pt>
                <c:pt idx="8487">
                  <c:v>10.92580774525201</c:v>
                </c:pt>
                <c:pt idx="8488">
                  <c:v>10.8667558300906</c:v>
                </c:pt>
                <c:pt idx="8489">
                  <c:v>10.8667558300906</c:v>
                </c:pt>
                <c:pt idx="8490">
                  <c:v>10.74922753279931</c:v>
                </c:pt>
                <c:pt idx="8491">
                  <c:v>10.690750733736779</c:v>
                </c:pt>
                <c:pt idx="8492">
                  <c:v>10.63246522272933</c:v>
                </c:pt>
                <c:pt idx="8493">
                  <c:v>10.516467228509621</c:v>
                </c:pt>
                <c:pt idx="8494">
                  <c:v>10.45875432653925</c:v>
                </c:pt>
                <c:pt idx="8495">
                  <c:v>10.45875432653925</c:v>
                </c:pt>
                <c:pt idx="8496">
                  <c:v>10.343899664255011</c:v>
                </c:pt>
                <c:pt idx="8497">
                  <c:v>10.343899664255011</c:v>
                </c:pt>
                <c:pt idx="8498">
                  <c:v>10.286757483798089</c:v>
                </c:pt>
                <c:pt idx="8499">
                  <c:v>10.17304237215261</c:v>
                </c:pt>
                <c:pt idx="8500">
                  <c:v>10.11646901942221</c:v>
                </c:pt>
                <c:pt idx="8501">
                  <c:v>10.11646901942221</c:v>
                </c:pt>
                <c:pt idx="8502">
                  <c:v>10.060084854000889</c:v>
                </c:pt>
                <c:pt idx="8503">
                  <c:v>9.9478832394127714</c:v>
                </c:pt>
                <c:pt idx="8504">
                  <c:v>9.9478832394127714</c:v>
                </c:pt>
                <c:pt idx="8505">
                  <c:v>9.8920653668171887</c:v>
                </c:pt>
                <c:pt idx="8506">
                  <c:v>9.8364358346715104</c:v>
                </c:pt>
                <c:pt idx="8507">
                  <c:v>9.8364358346715104</c:v>
                </c:pt>
                <c:pt idx="8508">
                  <c:v>9.8364358346715104</c:v>
                </c:pt>
                <c:pt idx="8509">
                  <c:v>9.7257409422482439</c:v>
                </c:pt>
                <c:pt idx="8510">
                  <c:v>9.6706751566293399</c:v>
                </c:pt>
                <c:pt idx="8511">
                  <c:v>9.6706751566293399</c:v>
                </c:pt>
                <c:pt idx="8512">
                  <c:v>9.5611058414136672</c:v>
                </c:pt>
                <c:pt idx="8513">
                  <c:v>9.5066018850240646</c:v>
                </c:pt>
                <c:pt idx="8514">
                  <c:v>9.5066018850240646</c:v>
                </c:pt>
                <c:pt idx="8515">
                  <c:v>9.4522847778452928</c:v>
                </c:pt>
                <c:pt idx="8516">
                  <c:v>9.3442102548473169</c:v>
                </c:pt>
                <c:pt idx="8517">
                  <c:v>9.2904524102765969</c:v>
                </c:pt>
                <c:pt idx="8518">
                  <c:v>9.2368805574119843</c:v>
                </c:pt>
                <c:pt idx="8519">
                  <c:v>9.130293966573511</c:v>
                </c:pt>
                <c:pt idx="8520">
                  <c:v>9.130293966573511</c:v>
                </c:pt>
                <c:pt idx="8521">
                  <c:v>9.0244487593805065</c:v>
                </c:pt>
                <c:pt idx="8522">
                  <c:v>9.0772787978622347</c:v>
                </c:pt>
                <c:pt idx="8523">
                  <c:v>8.9718036351320976</c:v>
                </c:pt>
                <c:pt idx="8524">
                  <c:v>8.9718036351320976</c:v>
                </c:pt>
                <c:pt idx="8525">
                  <c:v>8.9718036351320976</c:v>
                </c:pt>
                <c:pt idx="8526">
                  <c:v>8.9193432088681668</c:v>
                </c:pt>
                <c:pt idx="8527">
                  <c:v>8.9193432088681668</c:v>
                </c:pt>
                <c:pt idx="8528">
                  <c:v>8.8670672640863888</c:v>
                </c:pt>
                <c:pt idx="8529">
                  <c:v>8.8670672640863888</c:v>
                </c:pt>
                <c:pt idx="8530">
                  <c:v>8.8149755840300585</c:v>
                </c:pt>
                <c:pt idx="8531">
                  <c:v>8.763067951687189</c:v>
                </c:pt>
                <c:pt idx="8532">
                  <c:v>8.763067951687189</c:v>
                </c:pt>
                <c:pt idx="8533">
                  <c:v>8.7113441497896265</c:v>
                </c:pt>
                <c:pt idx="8534">
                  <c:v>8.6598039608121056</c:v>
                </c:pt>
                <c:pt idx="8535">
                  <c:v>8.6598039608121056</c:v>
                </c:pt>
                <c:pt idx="8536">
                  <c:v>8.6084471669713611</c:v>
                </c:pt>
                <c:pt idx="8537">
                  <c:v>8.6084471669713611</c:v>
                </c:pt>
                <c:pt idx="8538">
                  <c:v>8.5572735502251973</c:v>
                </c:pt>
                <c:pt idx="8539">
                  <c:v>8.5062828922715781</c:v>
                </c:pt>
                <c:pt idx="8540">
                  <c:v>8.5062828922715781</c:v>
                </c:pt>
                <c:pt idx="8541">
                  <c:v>8.5062828922715781</c:v>
                </c:pt>
                <c:pt idx="8542">
                  <c:v>8.4554749745476681</c:v>
                </c:pt>
                <c:pt idx="8543">
                  <c:v>8.4048495782289159</c:v>
                </c:pt>
                <c:pt idx="8544">
                  <c:v>8.4048495782289159</c:v>
                </c:pt>
                <c:pt idx="8545">
                  <c:v>8.4048495782289159</c:v>
                </c:pt>
                <c:pt idx="8546">
                  <c:v>8.3544064842281021</c:v>
                </c:pt>
                <c:pt idx="8547">
                  <c:v>8.4048495782289159</c:v>
                </c:pt>
                <c:pt idx="8548">
                  <c:v>8.4048495782289159</c:v>
                </c:pt>
                <c:pt idx="8549">
                  <c:v>8.4048495782289159</c:v>
                </c:pt>
                <c:pt idx="8550">
                  <c:v>8.4048495782289159</c:v>
                </c:pt>
                <c:pt idx="8551">
                  <c:v>8.3544064842281021</c:v>
                </c:pt>
                <c:pt idx="8552">
                  <c:v>8.3544064842281021</c:v>
                </c:pt>
                <c:pt idx="8553">
                  <c:v>8.30414547319441</c:v>
                </c:pt>
                <c:pt idx="8554">
                  <c:v>8.3544064842281021</c:v>
                </c:pt>
                <c:pt idx="8555">
                  <c:v>8.30414547319441</c:v>
                </c:pt>
                <c:pt idx="8556">
                  <c:v>8.2540663255124418</c:v>
                </c:pt>
                <c:pt idx="8557">
                  <c:v>8.3544064842281021</c:v>
                </c:pt>
                <c:pt idx="8558">
                  <c:v>8.30414547319441</c:v>
                </c:pt>
                <c:pt idx="8559">
                  <c:v>8.3544064842281021</c:v>
                </c:pt>
                <c:pt idx="8560">
                  <c:v>8.3544064842281021</c:v>
                </c:pt>
                <c:pt idx="8561">
                  <c:v>8.2540663255124418</c:v>
                </c:pt>
                <c:pt idx="8562">
                  <c:v>8.2540663255124418</c:v>
                </c:pt>
                <c:pt idx="8563">
                  <c:v>8.2041688213012804</c:v>
                </c:pt>
                <c:pt idx="8564">
                  <c:v>8.2540663255124418</c:v>
                </c:pt>
                <c:pt idx="8565">
                  <c:v>8.1544527404135145</c:v>
                </c:pt>
                <c:pt idx="8566">
                  <c:v>8.1049178624342808</c:v>
                </c:pt>
                <c:pt idx="8567">
                  <c:v>8.1049178624342808</c:v>
                </c:pt>
                <c:pt idx="8568">
                  <c:v>8.1544527404135145</c:v>
                </c:pt>
                <c:pt idx="8569">
                  <c:v>8.1049178624342808</c:v>
                </c:pt>
                <c:pt idx="8570">
                  <c:v>8.1049178624342808</c:v>
                </c:pt>
                <c:pt idx="8571">
                  <c:v>8.0555639666802659</c:v>
                </c:pt>
                <c:pt idx="8572">
                  <c:v>8.0555639666802659</c:v>
                </c:pt>
                <c:pt idx="8573">
                  <c:v>8.0555639666802659</c:v>
                </c:pt>
                <c:pt idx="8574">
                  <c:v>8.006390832198738</c:v>
                </c:pt>
                <c:pt idx="8575">
                  <c:v>8.006390832198738</c:v>
                </c:pt>
                <c:pt idx="8576">
                  <c:v>8.006390832198738</c:v>
                </c:pt>
                <c:pt idx="8577">
                  <c:v>7.9573982377665509</c:v>
                </c:pt>
                <c:pt idx="8578">
                  <c:v>7.9573982377665509</c:v>
                </c:pt>
                <c:pt idx="8579">
                  <c:v>7.9085859618891599</c:v>
                </c:pt>
                <c:pt idx="8580">
                  <c:v>7.9085859618891599</c:v>
                </c:pt>
                <c:pt idx="8581">
                  <c:v>7.9085859618891599</c:v>
                </c:pt>
                <c:pt idx="8582">
                  <c:v>7.9573982377665509</c:v>
                </c:pt>
                <c:pt idx="8583">
                  <c:v>7.9085859618891599</c:v>
                </c:pt>
                <c:pt idx="8584">
                  <c:v>7.9085859618891599</c:v>
                </c:pt>
                <c:pt idx="8585">
                  <c:v>7.9085859618891599</c:v>
                </c:pt>
                <c:pt idx="8586">
                  <c:v>7.9085859618891599</c:v>
                </c:pt>
                <c:pt idx="8587">
                  <c:v>7.9085859618891599</c:v>
                </c:pt>
                <c:pt idx="8588">
                  <c:v>7.8599537827996047</c:v>
                </c:pt>
                <c:pt idx="8589">
                  <c:v>7.8599537827996047</c:v>
                </c:pt>
                <c:pt idx="8590">
                  <c:v>7.811501478457509</c:v>
                </c:pt>
                <c:pt idx="8591">
                  <c:v>7.811501478457509</c:v>
                </c:pt>
                <c:pt idx="8592">
                  <c:v>7.811501478457509</c:v>
                </c:pt>
                <c:pt idx="8593">
                  <c:v>7.811501478457509</c:v>
                </c:pt>
                <c:pt idx="8594">
                  <c:v>7.811501478457509</c:v>
                </c:pt>
                <c:pt idx="8595">
                  <c:v>7.811501478457509</c:v>
                </c:pt>
                <c:pt idx="8596">
                  <c:v>7.8599537827996047</c:v>
                </c:pt>
                <c:pt idx="8597">
                  <c:v>7.8599537827996047</c:v>
                </c:pt>
                <c:pt idx="8598">
                  <c:v>7.8599537827996047</c:v>
                </c:pt>
                <c:pt idx="8599">
                  <c:v>7.8599537827996047</c:v>
                </c:pt>
                <c:pt idx="8600">
                  <c:v>7.9085859618891599</c:v>
                </c:pt>
                <c:pt idx="8601">
                  <c:v>7.9085859618891599</c:v>
                </c:pt>
                <c:pt idx="8602">
                  <c:v>7.9573982377665509</c:v>
                </c:pt>
                <c:pt idx="8603">
                  <c:v>7.9573982377665509</c:v>
                </c:pt>
                <c:pt idx="8604">
                  <c:v>8.006390832198738</c:v>
                </c:pt>
                <c:pt idx="8605">
                  <c:v>8.006390832198738</c:v>
                </c:pt>
                <c:pt idx="8606">
                  <c:v>8.006390832198738</c:v>
                </c:pt>
                <c:pt idx="8607">
                  <c:v>8.1049178624342808</c:v>
                </c:pt>
                <c:pt idx="8608">
                  <c:v>8.0555639666802659</c:v>
                </c:pt>
                <c:pt idx="8609">
                  <c:v>8.2041688213012804</c:v>
                </c:pt>
                <c:pt idx="8610">
                  <c:v>8.2041688213012804</c:v>
                </c:pt>
                <c:pt idx="8611">
                  <c:v>8.2540663255124418</c:v>
                </c:pt>
                <c:pt idx="8612">
                  <c:v>8.4554749745476681</c:v>
                </c:pt>
                <c:pt idx="8613">
                  <c:v>8.6084471669713611</c:v>
                </c:pt>
                <c:pt idx="8614">
                  <c:v>8.7113441497896265</c:v>
                </c:pt>
                <c:pt idx="8615">
                  <c:v>8.763067951687189</c:v>
                </c:pt>
                <c:pt idx="8616">
                  <c:v>8.8149755840300585</c:v>
                </c:pt>
                <c:pt idx="8617">
                  <c:v>8.8670672640863888</c:v>
                </c:pt>
                <c:pt idx="8618">
                  <c:v>9.0244487593805065</c:v>
                </c:pt>
                <c:pt idx="8619">
                  <c:v>9.0772787978622347</c:v>
                </c:pt>
                <c:pt idx="8620">
                  <c:v>9.2368805574119843</c:v>
                </c:pt>
                <c:pt idx="8621">
                  <c:v>9.3442102548473169</c:v>
                </c:pt>
                <c:pt idx="8622">
                  <c:v>9.6157968607760953</c:v>
                </c:pt>
                <c:pt idx="8623">
                  <c:v>9.6706751566293399</c:v>
                </c:pt>
                <c:pt idx="8624">
                  <c:v>9.7809944306653005</c:v>
                </c:pt>
                <c:pt idx="8625">
                  <c:v>9.8920653668171887</c:v>
                </c:pt>
                <c:pt idx="8626">
                  <c:v>9.9478832394127714</c:v>
                </c:pt>
                <c:pt idx="8627">
                  <c:v>10.060084854000889</c:v>
                </c:pt>
                <c:pt idx="8628">
                  <c:v>10.11646901942221</c:v>
                </c:pt>
                <c:pt idx="8629">
                  <c:v>10.17304237215261</c:v>
                </c:pt>
                <c:pt idx="8630">
                  <c:v>10.286757483798089</c:v>
                </c:pt>
                <c:pt idx="8631">
                  <c:v>10.343899664255011</c:v>
                </c:pt>
                <c:pt idx="8632">
                  <c:v>10.516467228509621</c:v>
                </c:pt>
                <c:pt idx="8633">
                  <c:v>10.57437079074168</c:v>
                </c:pt>
                <c:pt idx="8634">
                  <c:v>10.690750733736779</c:v>
                </c:pt>
                <c:pt idx="8635">
                  <c:v>10.807895828724019</c:v>
                </c:pt>
                <c:pt idx="8636">
                  <c:v>10.92580774525201</c:v>
                </c:pt>
                <c:pt idx="8637">
                  <c:v>10.985051782335271</c:v>
                </c:pt>
                <c:pt idx="8638">
                  <c:v>10.985051782335271</c:v>
                </c:pt>
                <c:pt idx="8639">
                  <c:v>11.22395330455983</c:v>
                </c:pt>
                <c:pt idx="8640">
                  <c:v>11.22395330455983</c:v>
                </c:pt>
                <c:pt idx="8641">
                  <c:v>11.16393870301245</c:v>
                </c:pt>
                <c:pt idx="8642">
                  <c:v>11.22395330455983</c:v>
                </c:pt>
                <c:pt idx="8643">
                  <c:v>11.16393870301245</c:v>
                </c:pt>
                <c:pt idx="8644">
                  <c:v>11.284161065300379</c:v>
                </c:pt>
                <c:pt idx="8645">
                  <c:v>11.344562192020661</c:v>
                </c:pt>
                <c:pt idx="8646">
                  <c:v>11.40515689128631</c:v>
                </c:pt>
                <c:pt idx="8647">
                  <c:v>11.4659453694428</c:v>
                </c:pt>
                <c:pt idx="8648">
                  <c:v>11.4659453694428</c:v>
                </c:pt>
                <c:pt idx="8649">
                  <c:v>11.40515689128631</c:v>
                </c:pt>
                <c:pt idx="8650">
                  <c:v>11.40515689128631</c:v>
                </c:pt>
                <c:pt idx="8651">
                  <c:v>11.284161065300379</c:v>
                </c:pt>
                <c:pt idx="8652">
                  <c:v>11.22395330455983</c:v>
                </c:pt>
                <c:pt idx="8653">
                  <c:v>11.104117053650061</c:v>
                </c:pt>
                <c:pt idx="8654">
                  <c:v>11.104117053650061</c:v>
                </c:pt>
                <c:pt idx="8655">
                  <c:v>10.985051782335271</c:v>
                </c:pt>
                <c:pt idx="8656">
                  <c:v>10.92580774525201</c:v>
                </c:pt>
                <c:pt idx="8657">
                  <c:v>10.807895828724019</c:v>
                </c:pt>
                <c:pt idx="8658">
                  <c:v>10.690750733736779</c:v>
                </c:pt>
                <c:pt idx="8659">
                  <c:v>10.690750733736779</c:v>
                </c:pt>
                <c:pt idx="8660">
                  <c:v>10.57437079074168</c:v>
                </c:pt>
                <c:pt idx="8661">
                  <c:v>10.516467228509621</c:v>
                </c:pt>
                <c:pt idx="8662">
                  <c:v>10.516467228509621</c:v>
                </c:pt>
                <c:pt idx="8663">
                  <c:v>10.516467228509621</c:v>
                </c:pt>
                <c:pt idx="8664">
                  <c:v>10.57437079074168</c:v>
                </c:pt>
                <c:pt idx="8665">
                  <c:v>10.690750733736779</c:v>
                </c:pt>
                <c:pt idx="8666">
                  <c:v>10.690750733736779</c:v>
                </c:pt>
                <c:pt idx="8667">
                  <c:v>10.92580774525201</c:v>
                </c:pt>
                <c:pt idx="8668">
                  <c:v>10.985051782335271</c:v>
                </c:pt>
                <c:pt idx="8669">
                  <c:v>11.104117053650061</c:v>
                </c:pt>
                <c:pt idx="8670">
                  <c:v>11.16393870301245</c:v>
                </c:pt>
                <c:pt idx="8671">
                  <c:v>11.22395330455983</c:v>
                </c:pt>
                <c:pt idx="8672">
                  <c:v>11.344562192020661</c:v>
                </c:pt>
                <c:pt idx="8673">
                  <c:v>11.834757122866471</c:v>
                </c:pt>
                <c:pt idx="8674">
                  <c:v>12.337445882512769</c:v>
                </c:pt>
                <c:pt idx="8675">
                  <c:v>13.717210249383371</c:v>
                </c:pt>
                <c:pt idx="8676">
                  <c:v>15.041920835820459</c:v>
                </c:pt>
                <c:pt idx="8677">
                  <c:v>16.289818089824639</c:v>
                </c:pt>
                <c:pt idx="8678">
                  <c:v>18.23447806196663</c:v>
                </c:pt>
                <c:pt idx="8679">
                  <c:v>21.093252077187369</c:v>
                </c:pt>
                <c:pt idx="8680">
                  <c:v>23.356492795904721</c:v>
                </c:pt>
                <c:pt idx="8681">
                  <c:v>25.365519472363768</c:v>
                </c:pt>
                <c:pt idx="8682">
                  <c:v>26.55844901008377</c:v>
                </c:pt>
                <c:pt idx="8683">
                  <c:v>27.065238156957449</c:v>
                </c:pt>
                <c:pt idx="8684">
                  <c:v>26.457780288043409</c:v>
                </c:pt>
                <c:pt idx="8685">
                  <c:v>25.463675547495338</c:v>
                </c:pt>
                <c:pt idx="8686">
                  <c:v>24.87814614229374</c:v>
                </c:pt>
                <c:pt idx="8687">
                  <c:v>23.92036414356421</c:v>
                </c:pt>
                <c:pt idx="8688">
                  <c:v>23.077578797270231</c:v>
                </c:pt>
                <c:pt idx="8689">
                  <c:v>22.252865501491051</c:v>
                </c:pt>
                <c:pt idx="8690">
                  <c:v>21.357553577020909</c:v>
                </c:pt>
                <c:pt idx="8691">
                  <c:v>20.743917136748621</c:v>
                </c:pt>
                <c:pt idx="8692">
                  <c:v>20.398076687773742</c:v>
                </c:pt>
                <c:pt idx="8693">
                  <c:v>20.055718999767699</c:v>
                </c:pt>
                <c:pt idx="8694">
                  <c:v>19.632651587493619</c:v>
                </c:pt>
                <c:pt idx="8695">
                  <c:v>19.214984518793209</c:v>
                </c:pt>
                <c:pt idx="8696">
                  <c:v>19.214984518793209</c:v>
                </c:pt>
                <c:pt idx="8697">
                  <c:v>18.80269461796604</c:v>
                </c:pt>
                <c:pt idx="8698">
                  <c:v>18.47671862008999</c:v>
                </c:pt>
                <c:pt idx="8699">
                  <c:v>18.23447806196663</c:v>
                </c:pt>
                <c:pt idx="8700">
                  <c:v>18.23447806196663</c:v>
                </c:pt>
                <c:pt idx="8701">
                  <c:v>17.834998204091399</c:v>
                </c:pt>
                <c:pt idx="8702">
                  <c:v>17.75573870052342</c:v>
                </c:pt>
                <c:pt idx="8703">
                  <c:v>17.519229731123311</c:v>
                </c:pt>
                <c:pt idx="8704">
                  <c:v>17.28462110256919</c:v>
                </c:pt>
                <c:pt idx="8705">
                  <c:v>16.97475683709439</c:v>
                </c:pt>
                <c:pt idx="8706">
                  <c:v>16.821084385437601</c:v>
                </c:pt>
                <c:pt idx="8707">
                  <c:v>16.516251218597279</c:v>
                </c:pt>
                <c:pt idx="8708">
                  <c:v>16.289818089824639</c:v>
                </c:pt>
                <c:pt idx="8709">
                  <c:v>16.06525784873223</c:v>
                </c:pt>
                <c:pt idx="8710">
                  <c:v>16.139903484019939</c:v>
                </c:pt>
                <c:pt idx="8711">
                  <c:v>15.842565302927239</c:v>
                </c:pt>
                <c:pt idx="8712">
                  <c:v>15.695138643523171</c:v>
                </c:pt>
                <c:pt idx="8713">
                  <c:v>15.40276245510759</c:v>
                </c:pt>
                <c:pt idx="8714">
                  <c:v>15.330183346359039</c:v>
                </c:pt>
                <c:pt idx="8715">
                  <c:v>15.18564169543966</c:v>
                </c:pt>
                <c:pt idx="8716">
                  <c:v>15.11367876412012</c:v>
                </c:pt>
                <c:pt idx="8717">
                  <c:v>15.330183346359039</c:v>
                </c:pt>
                <c:pt idx="8718">
                  <c:v>15.695138643523171</c:v>
                </c:pt>
                <c:pt idx="8719">
                  <c:v>15.842565302927239</c:v>
                </c:pt>
                <c:pt idx="8720">
                  <c:v>16.289818089824639</c:v>
                </c:pt>
                <c:pt idx="8721">
                  <c:v>16.668249688577269</c:v>
                </c:pt>
                <c:pt idx="8722">
                  <c:v>16.516251218597279</c:v>
                </c:pt>
                <c:pt idx="8723">
                  <c:v>17.440815958371971</c:v>
                </c:pt>
                <c:pt idx="8724">
                  <c:v>17.362613145362129</c:v>
                </c:pt>
                <c:pt idx="8725">
                  <c:v>17.75573870052342</c:v>
                </c:pt>
                <c:pt idx="8726">
                  <c:v>17.914469612481302</c:v>
                </c:pt>
                <c:pt idx="8727">
                  <c:v>18.074048897602449</c:v>
                </c:pt>
                <c:pt idx="8728">
                  <c:v>18.154157150853418</c:v>
                </c:pt>
                <c:pt idx="8729">
                  <c:v>17.834998204091399</c:v>
                </c:pt>
                <c:pt idx="8730">
                  <c:v>17.834998204091399</c:v>
                </c:pt>
                <c:pt idx="8731">
                  <c:v>17.75573870052342</c:v>
                </c:pt>
                <c:pt idx="8732">
                  <c:v>17.914469612481302</c:v>
                </c:pt>
                <c:pt idx="8733">
                  <c:v>17.75573870052342</c:v>
                </c:pt>
                <c:pt idx="8734">
                  <c:v>17.834998204091399</c:v>
                </c:pt>
                <c:pt idx="8735">
                  <c:v>17.914469612481302</c:v>
                </c:pt>
                <c:pt idx="8736">
                  <c:v>17.914469612481302</c:v>
                </c:pt>
                <c:pt idx="8737">
                  <c:v>17.834998204091399</c:v>
                </c:pt>
                <c:pt idx="8738">
                  <c:v>17.914469612481302</c:v>
                </c:pt>
                <c:pt idx="8739">
                  <c:v>17.834998204091399</c:v>
                </c:pt>
                <c:pt idx="8740">
                  <c:v>17.914469612481302</c:v>
                </c:pt>
                <c:pt idx="8741">
                  <c:v>17.676690913098799</c:v>
                </c:pt>
                <c:pt idx="8742">
                  <c:v>17.597854652970639</c:v>
                </c:pt>
                <c:pt idx="8743">
                  <c:v>17.440815958371971</c:v>
                </c:pt>
                <c:pt idx="8744">
                  <c:v>17.440815958371971</c:v>
                </c:pt>
                <c:pt idx="8745">
                  <c:v>17.20683964029795</c:v>
                </c:pt>
                <c:pt idx="8746">
                  <c:v>17.12926856868221</c:v>
                </c:pt>
                <c:pt idx="8747">
                  <c:v>16.821084385437601</c:v>
                </c:pt>
                <c:pt idx="8748">
                  <c:v>16.744562413087259</c:v>
                </c:pt>
                <c:pt idx="8749">
                  <c:v>16.59214602083107</c:v>
                </c:pt>
                <c:pt idx="8750">
                  <c:v>16.365087444784599</c:v>
                </c:pt>
                <c:pt idx="8751">
                  <c:v>16.214756833613961</c:v>
                </c:pt>
                <c:pt idx="8752">
                  <c:v>15.99081973526226</c:v>
                </c:pt>
                <c:pt idx="8753">
                  <c:v>15.99081973526226</c:v>
                </c:pt>
                <c:pt idx="8754">
                  <c:v>15.768748598189511</c:v>
                </c:pt>
                <c:pt idx="8755">
                  <c:v>15.62173524554108</c:v>
                </c:pt>
                <c:pt idx="8756">
                  <c:v>15.548538210674881</c:v>
                </c:pt>
                <c:pt idx="8757">
                  <c:v>15.18564169543966</c:v>
                </c:pt>
                <c:pt idx="8758">
                  <c:v>15.11367876412012</c:v>
                </c:pt>
                <c:pt idx="8759">
                  <c:v>15.041920835820459</c:v>
                </c:pt>
                <c:pt idx="8760">
                  <c:v>14.82787511774321</c:v>
                </c:pt>
                <c:pt idx="8761">
                  <c:v>14.756935249293839</c:v>
                </c:pt>
                <c:pt idx="8762">
                  <c:v>14.61566739433855</c:v>
                </c:pt>
                <c:pt idx="8763">
                  <c:v>14.47521407455339</c:v>
                </c:pt>
                <c:pt idx="8764">
                  <c:v>14.405292374357369</c:v>
                </c:pt>
                <c:pt idx="8765">
                  <c:v>14.33557371838336</c:v>
                </c:pt>
                <c:pt idx="8766">
                  <c:v>14.19674475122962</c:v>
                </c:pt>
                <c:pt idx="8767">
                  <c:v>14.058725595431619</c:v>
                </c:pt>
                <c:pt idx="8768">
                  <c:v>13.990019202930529</c:v>
                </c:pt>
                <c:pt idx="8769">
                  <c:v>13.785110391844761</c:v>
                </c:pt>
                <c:pt idx="8770">
                  <c:v>13.717210249383371</c:v>
                </c:pt>
                <c:pt idx="8771">
                  <c:v>13.717210249383371</c:v>
                </c:pt>
                <c:pt idx="8772">
                  <c:v>13.582012964628531</c:v>
                </c:pt>
                <c:pt idx="8773">
                  <c:v>13.514715424419769</c:v>
                </c:pt>
                <c:pt idx="8774">
                  <c:v>13.44761835338422</c:v>
                </c:pt>
                <c:pt idx="8775">
                  <c:v>13.380721552069801</c:v>
                </c:pt>
                <c:pt idx="8776">
                  <c:v>13.31402482082558</c:v>
                </c:pt>
                <c:pt idx="8777">
                  <c:v>13.31402482082558</c:v>
                </c:pt>
                <c:pt idx="8778">
                  <c:v>13.31402482082558</c:v>
                </c:pt>
                <c:pt idx="8779">
                  <c:v>13.181230768946319</c:v>
                </c:pt>
                <c:pt idx="8780">
                  <c:v>13.24752795980122</c:v>
                </c:pt>
                <c:pt idx="8781">
                  <c:v>12.98353521388152</c:v>
                </c:pt>
                <c:pt idx="8782">
                  <c:v>12.91803469917895</c:v>
                </c:pt>
                <c:pt idx="8783">
                  <c:v>12.787629469198279</c:v>
                </c:pt>
                <c:pt idx="8784">
                  <c:v>12.72272435118925</c:v>
                </c:pt>
                <c:pt idx="8785">
                  <c:v>12.787629469198279</c:v>
                </c:pt>
                <c:pt idx="8786">
                  <c:v>12.658017295672661</c:v>
                </c:pt>
                <c:pt idx="8787">
                  <c:v>12.465082484264951</c:v>
                </c:pt>
                <c:pt idx="8788">
                  <c:v>12.401165657872021</c:v>
                </c:pt>
                <c:pt idx="8789">
                  <c:v>12.401165657872021</c:v>
                </c:pt>
                <c:pt idx="8790">
                  <c:v>12.273922955271789</c:v>
                </c:pt>
                <c:pt idx="8791">
                  <c:v>12.1474668324354</c:v>
                </c:pt>
                <c:pt idx="8792">
                  <c:v>12.1474668324354</c:v>
                </c:pt>
                <c:pt idx="8793">
                  <c:v>12.02179566184015</c:v>
                </c:pt>
                <c:pt idx="8794">
                  <c:v>11.95925392410803</c:v>
                </c:pt>
                <c:pt idx="8795">
                  <c:v>11.896907812581761</c:v>
                </c:pt>
                <c:pt idx="8796">
                  <c:v>11.834757122866471</c:v>
                </c:pt>
                <c:pt idx="8797">
                  <c:v>11.711041190218641</c:v>
                </c:pt>
                <c:pt idx="8798">
                  <c:v>11.588104486713339</c:v>
                </c:pt>
                <c:pt idx="8799">
                  <c:v>11.588104486713339</c:v>
                </c:pt>
                <c:pt idx="8800">
                  <c:v>11.40515689128631</c:v>
                </c:pt>
                <c:pt idx="8801">
                  <c:v>11.344562192020661</c:v>
                </c:pt>
                <c:pt idx="8802">
                  <c:v>11.344562192020661</c:v>
                </c:pt>
                <c:pt idx="8803">
                  <c:v>11.22395330455983</c:v>
                </c:pt>
                <c:pt idx="8804">
                  <c:v>11.104117053650061</c:v>
                </c:pt>
                <c:pt idx="8805">
                  <c:v>11.104117053650061</c:v>
                </c:pt>
                <c:pt idx="8806">
                  <c:v>10.985051782335271</c:v>
                </c:pt>
                <c:pt idx="8807">
                  <c:v>10.92580774525201</c:v>
                </c:pt>
                <c:pt idx="8808">
                  <c:v>10.8667558300906</c:v>
                </c:pt>
                <c:pt idx="8809">
                  <c:v>10.807895828724019</c:v>
                </c:pt>
                <c:pt idx="8810">
                  <c:v>10.807895828724019</c:v>
                </c:pt>
                <c:pt idx="8811">
                  <c:v>10.74922753279931</c:v>
                </c:pt>
                <c:pt idx="8812">
                  <c:v>10.74922753279931</c:v>
                </c:pt>
                <c:pt idx="8813">
                  <c:v>10.690750733736779</c:v>
                </c:pt>
                <c:pt idx="8814">
                  <c:v>10.807895828724019</c:v>
                </c:pt>
                <c:pt idx="8815">
                  <c:v>10.8667558300906</c:v>
                </c:pt>
                <c:pt idx="8816">
                  <c:v>10.8667558300906</c:v>
                </c:pt>
                <c:pt idx="8817">
                  <c:v>10.92580774525201</c:v>
                </c:pt>
                <c:pt idx="8818">
                  <c:v>10.92580774525201</c:v>
                </c:pt>
                <c:pt idx="8819">
                  <c:v>11.04448814924219</c:v>
                </c:pt>
                <c:pt idx="8820">
                  <c:v>11.04448814924219</c:v>
                </c:pt>
                <c:pt idx="8821">
                  <c:v>11.104117053650061</c:v>
                </c:pt>
                <c:pt idx="8822">
                  <c:v>11.04448814924219</c:v>
                </c:pt>
                <c:pt idx="8823">
                  <c:v>11.104117053650061</c:v>
                </c:pt>
                <c:pt idx="8824">
                  <c:v>11.04448814924219</c:v>
                </c:pt>
                <c:pt idx="8825">
                  <c:v>11.04448814924219</c:v>
                </c:pt>
                <c:pt idx="8826">
                  <c:v>10.92580774525201</c:v>
                </c:pt>
                <c:pt idx="8827">
                  <c:v>10.92580774525201</c:v>
                </c:pt>
                <c:pt idx="8828">
                  <c:v>10.8667558300906</c:v>
                </c:pt>
                <c:pt idx="8829">
                  <c:v>10.8667558300906</c:v>
                </c:pt>
                <c:pt idx="8830">
                  <c:v>10.8667558300906</c:v>
                </c:pt>
                <c:pt idx="8831">
                  <c:v>10.74922753279931</c:v>
                </c:pt>
                <c:pt idx="8832">
                  <c:v>10.690750733736779</c:v>
                </c:pt>
                <c:pt idx="8833">
                  <c:v>10.690750733736779</c:v>
                </c:pt>
                <c:pt idx="8834">
                  <c:v>10.63246522272933</c:v>
                </c:pt>
                <c:pt idx="8835">
                  <c:v>10.63246522272933</c:v>
                </c:pt>
                <c:pt idx="8836">
                  <c:v>10.57437079074168</c:v>
                </c:pt>
                <c:pt idx="8837">
                  <c:v>10.57437079074168</c:v>
                </c:pt>
                <c:pt idx="8838">
                  <c:v>10.516467228509621</c:v>
                </c:pt>
                <c:pt idx="8839">
                  <c:v>10.57437079074168</c:v>
                </c:pt>
                <c:pt idx="8840">
                  <c:v>10.516467228509621</c:v>
                </c:pt>
                <c:pt idx="8841">
                  <c:v>10.45875432653925</c:v>
                </c:pt>
                <c:pt idx="8842">
                  <c:v>10.45875432653925</c:v>
                </c:pt>
                <c:pt idx="8843">
                  <c:v>10.40123187510622</c:v>
                </c:pt>
                <c:pt idx="8844">
                  <c:v>10.343899664255011</c:v>
                </c:pt>
                <c:pt idx="8845">
                  <c:v>10.286757483798089</c:v>
                </c:pt>
                <c:pt idx="8846">
                  <c:v>10.229805123315209</c:v>
                </c:pt>
                <c:pt idx="8847">
                  <c:v>10.286757483798089</c:v>
                </c:pt>
                <c:pt idx="8848">
                  <c:v>10.11646901942221</c:v>
                </c:pt>
                <c:pt idx="8849">
                  <c:v>10.17304237215261</c:v>
                </c:pt>
                <c:pt idx="8850">
                  <c:v>10.17304237215261</c:v>
                </c:pt>
                <c:pt idx="8851">
                  <c:v>10.060084854000889</c:v>
                </c:pt>
                <c:pt idx="8852">
                  <c:v>10.00388966452963</c:v>
                </c:pt>
                <c:pt idx="8853">
                  <c:v>9.9478832394127714</c:v>
                </c:pt>
                <c:pt idx="8854">
                  <c:v>9.8920653668171887</c:v>
                </c:pt>
                <c:pt idx="8855">
                  <c:v>9.7809944306653005</c:v>
                </c:pt>
                <c:pt idx="8856">
                  <c:v>9.7257409422482439</c:v>
                </c:pt>
                <c:pt idx="8857">
                  <c:v>9.6706751566293399</c:v>
                </c:pt>
                <c:pt idx="8858">
                  <c:v>9.6157968607760953</c:v>
                </c:pt>
                <c:pt idx="8859">
                  <c:v>9.5611058414136672</c:v>
                </c:pt>
                <c:pt idx="8860">
                  <c:v>9.5066018850240646</c:v>
                </c:pt>
                <c:pt idx="8861">
                  <c:v>9.4522847778452928</c:v>
                </c:pt>
                <c:pt idx="8862">
                  <c:v>9.398154305870543</c:v>
                </c:pt>
                <c:pt idx="8863">
                  <c:v>9.3442102548473169</c:v>
                </c:pt>
                <c:pt idx="8864">
                  <c:v>9.3442102548473169</c:v>
                </c:pt>
                <c:pt idx="8865">
                  <c:v>9.2904524102765969</c:v>
                </c:pt>
                <c:pt idx="8866">
                  <c:v>9.2368805574119843</c:v>
                </c:pt>
                <c:pt idx="8867">
                  <c:v>9.183494481258867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088064"/>
        <c:axId val="132145512"/>
      </c:lineChart>
      <c:lineChart>
        <c:grouping val="standard"/>
        <c:varyColors val="0"/>
        <c:ser>
          <c:idx val="1"/>
          <c:order val="1"/>
          <c:tx>
            <c:v>TN concentration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38100">
                <a:solidFill>
                  <a:srgbClr val="FF0000"/>
                </a:solidFill>
              </a:ln>
              <a:effectLst/>
            </c:spPr>
          </c:marker>
          <c:cat>
            <c:numRef>
              <c:f>'LUA Sampler'!$A$2:$A$8869</c:f>
              <c:numCache>
                <c:formatCode>yyyy\-mm\-dd\ hh:mm:ss</c:formatCode>
                <c:ptCount val="8868"/>
                <c:pt idx="0">
                  <c:v>42736.029236111113</c:v>
                </c:pt>
                <c:pt idx="1">
                  <c:v>42736.070902777778</c:v>
                </c:pt>
                <c:pt idx="2">
                  <c:v>42736.112569444442</c:v>
                </c:pt>
                <c:pt idx="3">
                  <c:v>42736.154236111113</c:v>
                </c:pt>
                <c:pt idx="4">
                  <c:v>42736.195902777778</c:v>
                </c:pt>
                <c:pt idx="5">
                  <c:v>42736.237569444442</c:v>
                </c:pt>
                <c:pt idx="6">
                  <c:v>42736.279236111113</c:v>
                </c:pt>
                <c:pt idx="7">
                  <c:v>42736.320902777778</c:v>
                </c:pt>
                <c:pt idx="8">
                  <c:v>42736.362569444442</c:v>
                </c:pt>
                <c:pt idx="9">
                  <c:v>42736.404236111113</c:v>
                </c:pt>
                <c:pt idx="10">
                  <c:v>42736.445902777778</c:v>
                </c:pt>
                <c:pt idx="11">
                  <c:v>42736.487569444442</c:v>
                </c:pt>
                <c:pt idx="12">
                  <c:v>42736.529236111113</c:v>
                </c:pt>
                <c:pt idx="13">
                  <c:v>42736.570925925917</c:v>
                </c:pt>
                <c:pt idx="14">
                  <c:v>42736.612592592603</c:v>
                </c:pt>
                <c:pt idx="15">
                  <c:v>42736.65425925926</c:v>
                </c:pt>
                <c:pt idx="16">
                  <c:v>42736.695983796293</c:v>
                </c:pt>
                <c:pt idx="17">
                  <c:v>42736.737650462957</c:v>
                </c:pt>
                <c:pt idx="18">
                  <c:v>42736.779317129629</c:v>
                </c:pt>
                <c:pt idx="19">
                  <c:v>42736.820983796293</c:v>
                </c:pt>
                <c:pt idx="20">
                  <c:v>42736.862650462957</c:v>
                </c:pt>
                <c:pt idx="21">
                  <c:v>42736.904317129629</c:v>
                </c:pt>
                <c:pt idx="22">
                  <c:v>42736.945983796293</c:v>
                </c:pt>
                <c:pt idx="23">
                  <c:v>42736.987650462957</c:v>
                </c:pt>
                <c:pt idx="24">
                  <c:v>42737.029317129629</c:v>
                </c:pt>
                <c:pt idx="25">
                  <c:v>42737.070983796293</c:v>
                </c:pt>
                <c:pt idx="26">
                  <c:v>42737.112650462957</c:v>
                </c:pt>
                <c:pt idx="27">
                  <c:v>42737.154317129629</c:v>
                </c:pt>
                <c:pt idx="28">
                  <c:v>42737.195983796293</c:v>
                </c:pt>
                <c:pt idx="29">
                  <c:v>42737.237650462957</c:v>
                </c:pt>
                <c:pt idx="30">
                  <c:v>42737.279317129629</c:v>
                </c:pt>
                <c:pt idx="31">
                  <c:v>42737.320983796293</c:v>
                </c:pt>
                <c:pt idx="32">
                  <c:v>42737.362650462957</c:v>
                </c:pt>
                <c:pt idx="33">
                  <c:v>42737.404317129629</c:v>
                </c:pt>
                <c:pt idx="34">
                  <c:v>42737.445983796293</c:v>
                </c:pt>
                <c:pt idx="35">
                  <c:v>42737.487650462957</c:v>
                </c:pt>
                <c:pt idx="36">
                  <c:v>42737.529317129629</c:v>
                </c:pt>
                <c:pt idx="37">
                  <c:v>42737.571006944447</c:v>
                </c:pt>
                <c:pt idx="38">
                  <c:v>42737.612673611111</c:v>
                </c:pt>
                <c:pt idx="39">
                  <c:v>42737.654340277782</c:v>
                </c:pt>
                <c:pt idx="40">
                  <c:v>42737.696099537039</c:v>
                </c:pt>
                <c:pt idx="41">
                  <c:v>42737.737766203703</c:v>
                </c:pt>
                <c:pt idx="42">
                  <c:v>42737.779432870368</c:v>
                </c:pt>
                <c:pt idx="43">
                  <c:v>42737.821099537039</c:v>
                </c:pt>
                <c:pt idx="44">
                  <c:v>42737.862766203703</c:v>
                </c:pt>
                <c:pt idx="45">
                  <c:v>42737.904432870368</c:v>
                </c:pt>
                <c:pt idx="46">
                  <c:v>42737.946099537039</c:v>
                </c:pt>
                <c:pt idx="47">
                  <c:v>42737.987766203703</c:v>
                </c:pt>
                <c:pt idx="48">
                  <c:v>42738.029432870368</c:v>
                </c:pt>
                <c:pt idx="49">
                  <c:v>42738.071099537039</c:v>
                </c:pt>
                <c:pt idx="50">
                  <c:v>42738.112766203703</c:v>
                </c:pt>
                <c:pt idx="51">
                  <c:v>42738.154432870368</c:v>
                </c:pt>
                <c:pt idx="52">
                  <c:v>42738.196099537039</c:v>
                </c:pt>
                <c:pt idx="53">
                  <c:v>42738.237766203703</c:v>
                </c:pt>
                <c:pt idx="54">
                  <c:v>42738.279432870368</c:v>
                </c:pt>
                <c:pt idx="55">
                  <c:v>42738.321099537039</c:v>
                </c:pt>
                <c:pt idx="56">
                  <c:v>42738.362766203703</c:v>
                </c:pt>
                <c:pt idx="57">
                  <c:v>42738.404432870368</c:v>
                </c:pt>
                <c:pt idx="58">
                  <c:v>42738.446099537039</c:v>
                </c:pt>
                <c:pt idx="59">
                  <c:v>42738.487766203703</c:v>
                </c:pt>
                <c:pt idx="60">
                  <c:v>42738.529432870368</c:v>
                </c:pt>
                <c:pt idx="61">
                  <c:v>42738.571122685193</c:v>
                </c:pt>
                <c:pt idx="62">
                  <c:v>42738.61278935185</c:v>
                </c:pt>
                <c:pt idx="63">
                  <c:v>42738.654456018521</c:v>
                </c:pt>
                <c:pt idx="64">
                  <c:v>42738.696203703701</c:v>
                </c:pt>
                <c:pt idx="65">
                  <c:v>42738.737870370373</c:v>
                </c:pt>
                <c:pt idx="66">
                  <c:v>42738.779537037037</c:v>
                </c:pt>
                <c:pt idx="67">
                  <c:v>42738.821203703701</c:v>
                </c:pt>
                <c:pt idx="68">
                  <c:v>42738.862870370373</c:v>
                </c:pt>
                <c:pt idx="69">
                  <c:v>42738.904537037037</c:v>
                </c:pt>
                <c:pt idx="70">
                  <c:v>42738.946203703701</c:v>
                </c:pt>
                <c:pt idx="71">
                  <c:v>42738.987870370373</c:v>
                </c:pt>
                <c:pt idx="72">
                  <c:v>42739.029537037037</c:v>
                </c:pt>
                <c:pt idx="73">
                  <c:v>42739.071203703701</c:v>
                </c:pt>
                <c:pt idx="74">
                  <c:v>42739.112870370373</c:v>
                </c:pt>
                <c:pt idx="75">
                  <c:v>42739.154537037037</c:v>
                </c:pt>
                <c:pt idx="76">
                  <c:v>42739.196203703701</c:v>
                </c:pt>
                <c:pt idx="77">
                  <c:v>42739.237870370373</c:v>
                </c:pt>
                <c:pt idx="78">
                  <c:v>42739.279537037037</c:v>
                </c:pt>
                <c:pt idx="79">
                  <c:v>42739.321203703701</c:v>
                </c:pt>
                <c:pt idx="80">
                  <c:v>42739.362870370373</c:v>
                </c:pt>
                <c:pt idx="81">
                  <c:v>42739.404537037037</c:v>
                </c:pt>
                <c:pt idx="82">
                  <c:v>42739.446203703701</c:v>
                </c:pt>
                <c:pt idx="83">
                  <c:v>42739.487870370373</c:v>
                </c:pt>
                <c:pt idx="84">
                  <c:v>42739.529537037037</c:v>
                </c:pt>
                <c:pt idx="85">
                  <c:v>42739.571215277778</c:v>
                </c:pt>
                <c:pt idx="86">
                  <c:v>42739.612881944442</c:v>
                </c:pt>
                <c:pt idx="87">
                  <c:v>42739.654548611114</c:v>
                </c:pt>
                <c:pt idx="88">
                  <c:v>42739.69630787037</c:v>
                </c:pt>
                <c:pt idx="89">
                  <c:v>42739.737974537027</c:v>
                </c:pt>
                <c:pt idx="90">
                  <c:v>42739.779641203713</c:v>
                </c:pt>
                <c:pt idx="91">
                  <c:v>42739.82130787037</c:v>
                </c:pt>
                <c:pt idx="92">
                  <c:v>42739.862974537027</c:v>
                </c:pt>
                <c:pt idx="93">
                  <c:v>42739.904641203713</c:v>
                </c:pt>
                <c:pt idx="94">
                  <c:v>42739.94630787037</c:v>
                </c:pt>
                <c:pt idx="95">
                  <c:v>42739.987974537027</c:v>
                </c:pt>
                <c:pt idx="96">
                  <c:v>42740.029641203713</c:v>
                </c:pt>
                <c:pt idx="97">
                  <c:v>42740.07130787037</c:v>
                </c:pt>
                <c:pt idx="98">
                  <c:v>42740.112974537027</c:v>
                </c:pt>
                <c:pt idx="99">
                  <c:v>42740.154641203713</c:v>
                </c:pt>
                <c:pt idx="100">
                  <c:v>42740.19630787037</c:v>
                </c:pt>
                <c:pt idx="101">
                  <c:v>42740.237974537027</c:v>
                </c:pt>
                <c:pt idx="102">
                  <c:v>42740.279641203713</c:v>
                </c:pt>
                <c:pt idx="103">
                  <c:v>42740.32130787037</c:v>
                </c:pt>
                <c:pt idx="104">
                  <c:v>42740.362974537027</c:v>
                </c:pt>
                <c:pt idx="105">
                  <c:v>42740.404641203713</c:v>
                </c:pt>
                <c:pt idx="106">
                  <c:v>42740.44630787037</c:v>
                </c:pt>
                <c:pt idx="107">
                  <c:v>42740.487974537027</c:v>
                </c:pt>
                <c:pt idx="108">
                  <c:v>42740.529641203713</c:v>
                </c:pt>
                <c:pt idx="109">
                  <c:v>42740.571319444447</c:v>
                </c:pt>
                <c:pt idx="110">
                  <c:v>42740.612986111111</c:v>
                </c:pt>
                <c:pt idx="111">
                  <c:v>42740.654652777783</c:v>
                </c:pt>
                <c:pt idx="112">
                  <c:v>42740.696412037039</c:v>
                </c:pt>
                <c:pt idx="113">
                  <c:v>42740.738078703696</c:v>
                </c:pt>
                <c:pt idx="114">
                  <c:v>42740.779745370368</c:v>
                </c:pt>
                <c:pt idx="115">
                  <c:v>42740.821412037039</c:v>
                </c:pt>
                <c:pt idx="116">
                  <c:v>42740.863078703696</c:v>
                </c:pt>
                <c:pt idx="117">
                  <c:v>42740.904745370368</c:v>
                </c:pt>
                <c:pt idx="118">
                  <c:v>42740.946412037039</c:v>
                </c:pt>
                <c:pt idx="119">
                  <c:v>42740.988078703696</c:v>
                </c:pt>
                <c:pt idx="120">
                  <c:v>42741.029745370368</c:v>
                </c:pt>
                <c:pt idx="121">
                  <c:v>42741.071412037039</c:v>
                </c:pt>
                <c:pt idx="122">
                  <c:v>42741.113078703696</c:v>
                </c:pt>
                <c:pt idx="123">
                  <c:v>42741.154745370368</c:v>
                </c:pt>
                <c:pt idx="124">
                  <c:v>42741.196412037039</c:v>
                </c:pt>
                <c:pt idx="125">
                  <c:v>42741.238078703696</c:v>
                </c:pt>
                <c:pt idx="126">
                  <c:v>42741.279745370368</c:v>
                </c:pt>
                <c:pt idx="127">
                  <c:v>42741.321412037039</c:v>
                </c:pt>
                <c:pt idx="128">
                  <c:v>42741.363078703696</c:v>
                </c:pt>
                <c:pt idx="129">
                  <c:v>42741.404745370368</c:v>
                </c:pt>
                <c:pt idx="130">
                  <c:v>42741.446412037039</c:v>
                </c:pt>
                <c:pt idx="131">
                  <c:v>42741.488078703696</c:v>
                </c:pt>
                <c:pt idx="132">
                  <c:v>42741.529745370368</c:v>
                </c:pt>
                <c:pt idx="133">
                  <c:v>42741.571423611109</c:v>
                </c:pt>
                <c:pt idx="134">
                  <c:v>42741.61309027778</c:v>
                </c:pt>
                <c:pt idx="135">
                  <c:v>42741.654756944437</c:v>
                </c:pt>
                <c:pt idx="136">
                  <c:v>42741.696527777778</c:v>
                </c:pt>
                <c:pt idx="137">
                  <c:v>42741.738194444442</c:v>
                </c:pt>
                <c:pt idx="138">
                  <c:v>42741.779861111107</c:v>
                </c:pt>
                <c:pt idx="139">
                  <c:v>42741.821527777778</c:v>
                </c:pt>
                <c:pt idx="140">
                  <c:v>42741.863194444442</c:v>
                </c:pt>
                <c:pt idx="141">
                  <c:v>42741.904861111107</c:v>
                </c:pt>
                <c:pt idx="142">
                  <c:v>42741.946527777778</c:v>
                </c:pt>
                <c:pt idx="143">
                  <c:v>42741.988194444442</c:v>
                </c:pt>
                <c:pt idx="144">
                  <c:v>42742.029861111107</c:v>
                </c:pt>
                <c:pt idx="145">
                  <c:v>42742.071527777778</c:v>
                </c:pt>
                <c:pt idx="146">
                  <c:v>42742.113194444442</c:v>
                </c:pt>
                <c:pt idx="147">
                  <c:v>42742.154861111107</c:v>
                </c:pt>
                <c:pt idx="148">
                  <c:v>42742.196527777778</c:v>
                </c:pt>
                <c:pt idx="149">
                  <c:v>42742.238194444442</c:v>
                </c:pt>
                <c:pt idx="150">
                  <c:v>42742.279861111107</c:v>
                </c:pt>
                <c:pt idx="151">
                  <c:v>42742.321527777778</c:v>
                </c:pt>
                <c:pt idx="152">
                  <c:v>42742.363194444442</c:v>
                </c:pt>
                <c:pt idx="153">
                  <c:v>42742.404861111107</c:v>
                </c:pt>
                <c:pt idx="154">
                  <c:v>42742.446527777778</c:v>
                </c:pt>
                <c:pt idx="155">
                  <c:v>42742.488194444442</c:v>
                </c:pt>
                <c:pt idx="156">
                  <c:v>42742.529861111107</c:v>
                </c:pt>
                <c:pt idx="157">
                  <c:v>42742.571539351848</c:v>
                </c:pt>
                <c:pt idx="158">
                  <c:v>42742.613206018519</c:v>
                </c:pt>
                <c:pt idx="159">
                  <c:v>42742.654872685183</c:v>
                </c:pt>
                <c:pt idx="160">
                  <c:v>42742.696643518517</c:v>
                </c:pt>
                <c:pt idx="161">
                  <c:v>42742.738310185188</c:v>
                </c:pt>
                <c:pt idx="162">
                  <c:v>42742.779976851853</c:v>
                </c:pt>
                <c:pt idx="163">
                  <c:v>42742.821643518517</c:v>
                </c:pt>
                <c:pt idx="164">
                  <c:v>42742.863310185188</c:v>
                </c:pt>
                <c:pt idx="165">
                  <c:v>42742.904976851853</c:v>
                </c:pt>
                <c:pt idx="166">
                  <c:v>42742.946643518517</c:v>
                </c:pt>
                <c:pt idx="167">
                  <c:v>42742.988310185188</c:v>
                </c:pt>
                <c:pt idx="168">
                  <c:v>42743.029976851853</c:v>
                </c:pt>
                <c:pt idx="169">
                  <c:v>42743.071643518517</c:v>
                </c:pt>
                <c:pt idx="170">
                  <c:v>42743.113310185188</c:v>
                </c:pt>
                <c:pt idx="171">
                  <c:v>42743.154976851853</c:v>
                </c:pt>
                <c:pt idx="172">
                  <c:v>42743.196643518517</c:v>
                </c:pt>
                <c:pt idx="173">
                  <c:v>42743.238310185188</c:v>
                </c:pt>
                <c:pt idx="174">
                  <c:v>42743.279976851853</c:v>
                </c:pt>
                <c:pt idx="175">
                  <c:v>42743.321643518517</c:v>
                </c:pt>
                <c:pt idx="176">
                  <c:v>42743.363310185188</c:v>
                </c:pt>
                <c:pt idx="177">
                  <c:v>42743.404976851853</c:v>
                </c:pt>
                <c:pt idx="178">
                  <c:v>42743.446643518517</c:v>
                </c:pt>
                <c:pt idx="179">
                  <c:v>42743.488310185188</c:v>
                </c:pt>
                <c:pt idx="180">
                  <c:v>42743.529976851853</c:v>
                </c:pt>
                <c:pt idx="181">
                  <c:v>42743.571655092594</c:v>
                </c:pt>
                <c:pt idx="182">
                  <c:v>42743.613321759258</c:v>
                </c:pt>
                <c:pt idx="183">
                  <c:v>42743.654988425929</c:v>
                </c:pt>
                <c:pt idx="184">
                  <c:v>42743.696747685193</c:v>
                </c:pt>
                <c:pt idx="185">
                  <c:v>42743.73841435185</c:v>
                </c:pt>
                <c:pt idx="186">
                  <c:v>42743.780081018522</c:v>
                </c:pt>
                <c:pt idx="187">
                  <c:v>42743.821747685193</c:v>
                </c:pt>
                <c:pt idx="188">
                  <c:v>42743.86341435185</c:v>
                </c:pt>
                <c:pt idx="189">
                  <c:v>42743.905081018522</c:v>
                </c:pt>
                <c:pt idx="190">
                  <c:v>42743.946747685193</c:v>
                </c:pt>
                <c:pt idx="191">
                  <c:v>42743.98841435185</c:v>
                </c:pt>
                <c:pt idx="192">
                  <c:v>42744.030081018522</c:v>
                </c:pt>
                <c:pt idx="193">
                  <c:v>42744.071747685193</c:v>
                </c:pt>
                <c:pt idx="194">
                  <c:v>42744.11341435185</c:v>
                </c:pt>
                <c:pt idx="195">
                  <c:v>42744.155081018522</c:v>
                </c:pt>
                <c:pt idx="196">
                  <c:v>42744.196747685193</c:v>
                </c:pt>
                <c:pt idx="197">
                  <c:v>42744.23841435185</c:v>
                </c:pt>
                <c:pt idx="198">
                  <c:v>42744.280081018522</c:v>
                </c:pt>
                <c:pt idx="199">
                  <c:v>42744.321747685193</c:v>
                </c:pt>
                <c:pt idx="200">
                  <c:v>42744.36341435185</c:v>
                </c:pt>
                <c:pt idx="201">
                  <c:v>42744.405081018522</c:v>
                </c:pt>
                <c:pt idx="202">
                  <c:v>42744.446747685193</c:v>
                </c:pt>
                <c:pt idx="203">
                  <c:v>42744.48841435185</c:v>
                </c:pt>
                <c:pt idx="204">
                  <c:v>42744.530081018522</c:v>
                </c:pt>
                <c:pt idx="205">
                  <c:v>42744.571759259263</c:v>
                </c:pt>
                <c:pt idx="206">
                  <c:v>42744.613425925927</c:v>
                </c:pt>
                <c:pt idx="207">
                  <c:v>42744.655092592591</c:v>
                </c:pt>
                <c:pt idx="208">
                  <c:v>42744.696840277778</c:v>
                </c:pt>
                <c:pt idx="209">
                  <c:v>42744.738506944443</c:v>
                </c:pt>
                <c:pt idx="210">
                  <c:v>42744.780173611107</c:v>
                </c:pt>
                <c:pt idx="211">
                  <c:v>42744.821840277778</c:v>
                </c:pt>
                <c:pt idx="212">
                  <c:v>42744.863506944443</c:v>
                </c:pt>
                <c:pt idx="213">
                  <c:v>42744.905173611107</c:v>
                </c:pt>
                <c:pt idx="214">
                  <c:v>42744.946840277778</c:v>
                </c:pt>
                <c:pt idx="215">
                  <c:v>42744.988506944443</c:v>
                </c:pt>
                <c:pt idx="216">
                  <c:v>42745.030173611107</c:v>
                </c:pt>
                <c:pt idx="217">
                  <c:v>42745.071840277778</c:v>
                </c:pt>
                <c:pt idx="218">
                  <c:v>42745.113506944443</c:v>
                </c:pt>
                <c:pt idx="219">
                  <c:v>42745.155173611107</c:v>
                </c:pt>
                <c:pt idx="220">
                  <c:v>42745.196840277778</c:v>
                </c:pt>
                <c:pt idx="221">
                  <c:v>42745.238506944443</c:v>
                </c:pt>
                <c:pt idx="222">
                  <c:v>42745.280173611107</c:v>
                </c:pt>
                <c:pt idx="223">
                  <c:v>42745.321840277778</c:v>
                </c:pt>
                <c:pt idx="224">
                  <c:v>42745.363506944443</c:v>
                </c:pt>
                <c:pt idx="225">
                  <c:v>42745.405173611107</c:v>
                </c:pt>
                <c:pt idx="226">
                  <c:v>42745.446840277778</c:v>
                </c:pt>
                <c:pt idx="227">
                  <c:v>42745.488506944443</c:v>
                </c:pt>
                <c:pt idx="228">
                  <c:v>42745.530173611107</c:v>
                </c:pt>
                <c:pt idx="229">
                  <c:v>42745.571863425917</c:v>
                </c:pt>
                <c:pt idx="230">
                  <c:v>42745.613530092603</c:v>
                </c:pt>
                <c:pt idx="231">
                  <c:v>42745.65519675926</c:v>
                </c:pt>
                <c:pt idx="232">
                  <c:v>42745.696944444448</c:v>
                </c:pt>
                <c:pt idx="233">
                  <c:v>42745.738611111112</c:v>
                </c:pt>
                <c:pt idx="234">
                  <c:v>42745.780277777783</c:v>
                </c:pt>
                <c:pt idx="235">
                  <c:v>42745.821944444448</c:v>
                </c:pt>
                <c:pt idx="236">
                  <c:v>42745.863611111112</c:v>
                </c:pt>
                <c:pt idx="237">
                  <c:v>42745.905277777783</c:v>
                </c:pt>
                <c:pt idx="238">
                  <c:v>42745.946944444448</c:v>
                </c:pt>
                <c:pt idx="239">
                  <c:v>42745.988611111112</c:v>
                </c:pt>
                <c:pt idx="240">
                  <c:v>42746.030277777783</c:v>
                </c:pt>
                <c:pt idx="241">
                  <c:v>42746.071944444448</c:v>
                </c:pt>
                <c:pt idx="242">
                  <c:v>42746.113611111112</c:v>
                </c:pt>
                <c:pt idx="243">
                  <c:v>42746.155277777783</c:v>
                </c:pt>
                <c:pt idx="244">
                  <c:v>42746.196944444448</c:v>
                </c:pt>
                <c:pt idx="245">
                  <c:v>42746.238611111112</c:v>
                </c:pt>
                <c:pt idx="246">
                  <c:v>42746.280277777783</c:v>
                </c:pt>
                <c:pt idx="247">
                  <c:v>42746.321944444448</c:v>
                </c:pt>
                <c:pt idx="248">
                  <c:v>42746.363611111112</c:v>
                </c:pt>
                <c:pt idx="249">
                  <c:v>42746.405277777783</c:v>
                </c:pt>
                <c:pt idx="250">
                  <c:v>42746.446944444448</c:v>
                </c:pt>
                <c:pt idx="251">
                  <c:v>42746.488611111112</c:v>
                </c:pt>
                <c:pt idx="252">
                  <c:v>42746.530277777783</c:v>
                </c:pt>
                <c:pt idx="253">
                  <c:v>42746.571967592587</c:v>
                </c:pt>
                <c:pt idx="254">
                  <c:v>42746.613634259258</c:v>
                </c:pt>
                <c:pt idx="255">
                  <c:v>42746.655300925922</c:v>
                </c:pt>
                <c:pt idx="256">
                  <c:v>42746.697060185194</c:v>
                </c:pt>
                <c:pt idx="257">
                  <c:v>42746.738726851851</c:v>
                </c:pt>
                <c:pt idx="258">
                  <c:v>42746.780393518522</c:v>
                </c:pt>
                <c:pt idx="259">
                  <c:v>42746.822060185194</c:v>
                </c:pt>
                <c:pt idx="260">
                  <c:v>42746.863726851851</c:v>
                </c:pt>
                <c:pt idx="261">
                  <c:v>42746.905393518522</c:v>
                </c:pt>
                <c:pt idx="262">
                  <c:v>42746.947060185194</c:v>
                </c:pt>
                <c:pt idx="263">
                  <c:v>42746.988726851851</c:v>
                </c:pt>
                <c:pt idx="264">
                  <c:v>42747.030393518522</c:v>
                </c:pt>
                <c:pt idx="265">
                  <c:v>42747.072060185194</c:v>
                </c:pt>
                <c:pt idx="266">
                  <c:v>42747.113726851851</c:v>
                </c:pt>
                <c:pt idx="267">
                  <c:v>42747.155393518522</c:v>
                </c:pt>
                <c:pt idx="268">
                  <c:v>42747.197060185194</c:v>
                </c:pt>
                <c:pt idx="269">
                  <c:v>42747.238726851851</c:v>
                </c:pt>
                <c:pt idx="270">
                  <c:v>42747.280393518522</c:v>
                </c:pt>
                <c:pt idx="271">
                  <c:v>42747.322060185194</c:v>
                </c:pt>
                <c:pt idx="272">
                  <c:v>42747.363726851851</c:v>
                </c:pt>
                <c:pt idx="273">
                  <c:v>42747.405393518522</c:v>
                </c:pt>
                <c:pt idx="274">
                  <c:v>42747.447060185194</c:v>
                </c:pt>
                <c:pt idx="275">
                  <c:v>42747.488726851851</c:v>
                </c:pt>
                <c:pt idx="276">
                  <c:v>42747.530393518522</c:v>
                </c:pt>
                <c:pt idx="277">
                  <c:v>42747.572048611109</c:v>
                </c:pt>
                <c:pt idx="278">
                  <c:v>42747.613715277781</c:v>
                </c:pt>
                <c:pt idx="279">
                  <c:v>42747.655381944453</c:v>
                </c:pt>
                <c:pt idx="280">
                  <c:v>42747.697164351863</c:v>
                </c:pt>
                <c:pt idx="281">
                  <c:v>42747.738796296297</c:v>
                </c:pt>
                <c:pt idx="282">
                  <c:v>42747.780462962961</c:v>
                </c:pt>
                <c:pt idx="283">
                  <c:v>42747.822129629632</c:v>
                </c:pt>
                <c:pt idx="284">
                  <c:v>42747.863796296297</c:v>
                </c:pt>
                <c:pt idx="285">
                  <c:v>42747.905462962961</c:v>
                </c:pt>
                <c:pt idx="286">
                  <c:v>42747.947129629632</c:v>
                </c:pt>
                <c:pt idx="287">
                  <c:v>42747.988796296297</c:v>
                </c:pt>
                <c:pt idx="288">
                  <c:v>42748.030462962961</c:v>
                </c:pt>
                <c:pt idx="289">
                  <c:v>42748.072129629632</c:v>
                </c:pt>
                <c:pt idx="290">
                  <c:v>42748.113796296297</c:v>
                </c:pt>
                <c:pt idx="291">
                  <c:v>42748.155462962961</c:v>
                </c:pt>
                <c:pt idx="292">
                  <c:v>42748.197129629632</c:v>
                </c:pt>
                <c:pt idx="293">
                  <c:v>42748.238796296297</c:v>
                </c:pt>
                <c:pt idx="294">
                  <c:v>42748.280462962961</c:v>
                </c:pt>
                <c:pt idx="295">
                  <c:v>42748.322129629632</c:v>
                </c:pt>
                <c:pt idx="296">
                  <c:v>42748.363796296297</c:v>
                </c:pt>
                <c:pt idx="297">
                  <c:v>42748.405462962961</c:v>
                </c:pt>
                <c:pt idx="298">
                  <c:v>42748.447129629632</c:v>
                </c:pt>
                <c:pt idx="299">
                  <c:v>42748.488796296297</c:v>
                </c:pt>
                <c:pt idx="300">
                  <c:v>42748.530462962961</c:v>
                </c:pt>
                <c:pt idx="301">
                  <c:v>42748.572152777779</c:v>
                </c:pt>
                <c:pt idx="302">
                  <c:v>42748.613819444443</c:v>
                </c:pt>
                <c:pt idx="303">
                  <c:v>42748.655486111107</c:v>
                </c:pt>
                <c:pt idx="304">
                  <c:v>42748.697245370371</c:v>
                </c:pt>
                <c:pt idx="305">
                  <c:v>42748.738912037043</c:v>
                </c:pt>
                <c:pt idx="306">
                  <c:v>42748.780578703707</c:v>
                </c:pt>
                <c:pt idx="307">
                  <c:v>42748.822245370371</c:v>
                </c:pt>
                <c:pt idx="308">
                  <c:v>42748.863912037043</c:v>
                </c:pt>
                <c:pt idx="309">
                  <c:v>42748.905578703707</c:v>
                </c:pt>
                <c:pt idx="310">
                  <c:v>42748.947245370371</c:v>
                </c:pt>
                <c:pt idx="311">
                  <c:v>42748.988912037043</c:v>
                </c:pt>
                <c:pt idx="312">
                  <c:v>42749.030578703707</c:v>
                </c:pt>
                <c:pt idx="313">
                  <c:v>42749.072245370371</c:v>
                </c:pt>
                <c:pt idx="314">
                  <c:v>42749.113912037043</c:v>
                </c:pt>
                <c:pt idx="315">
                  <c:v>42749.155578703707</c:v>
                </c:pt>
                <c:pt idx="316">
                  <c:v>42749.197245370371</c:v>
                </c:pt>
                <c:pt idx="317">
                  <c:v>42749.238912037043</c:v>
                </c:pt>
                <c:pt idx="318">
                  <c:v>42749.280578703707</c:v>
                </c:pt>
                <c:pt idx="319">
                  <c:v>42749.322245370371</c:v>
                </c:pt>
                <c:pt idx="320">
                  <c:v>42749.363912037043</c:v>
                </c:pt>
                <c:pt idx="321">
                  <c:v>42749.405578703707</c:v>
                </c:pt>
                <c:pt idx="322">
                  <c:v>42749.447245370371</c:v>
                </c:pt>
                <c:pt idx="323">
                  <c:v>42749.488912037043</c:v>
                </c:pt>
                <c:pt idx="324">
                  <c:v>42749.530578703707</c:v>
                </c:pt>
                <c:pt idx="325">
                  <c:v>42749.572256944448</c:v>
                </c:pt>
                <c:pt idx="326">
                  <c:v>42749.613923611112</c:v>
                </c:pt>
                <c:pt idx="327">
                  <c:v>42749.655590277784</c:v>
                </c:pt>
                <c:pt idx="328">
                  <c:v>42749.697337962964</c:v>
                </c:pt>
                <c:pt idx="329">
                  <c:v>42749.739004629628</c:v>
                </c:pt>
                <c:pt idx="330">
                  <c:v>42749.780671296299</c:v>
                </c:pt>
                <c:pt idx="331">
                  <c:v>42749.822337962964</c:v>
                </c:pt>
                <c:pt idx="332">
                  <c:v>42749.864004629628</c:v>
                </c:pt>
                <c:pt idx="333">
                  <c:v>42749.905671296299</c:v>
                </c:pt>
                <c:pt idx="334">
                  <c:v>42749.947337962964</c:v>
                </c:pt>
                <c:pt idx="335">
                  <c:v>42749.989004629628</c:v>
                </c:pt>
                <c:pt idx="336">
                  <c:v>42750.030671296299</c:v>
                </c:pt>
                <c:pt idx="337">
                  <c:v>42750.072337962964</c:v>
                </c:pt>
                <c:pt idx="338">
                  <c:v>42750.114004629628</c:v>
                </c:pt>
                <c:pt idx="339">
                  <c:v>42750.155671296299</c:v>
                </c:pt>
                <c:pt idx="340">
                  <c:v>42750.197337962964</c:v>
                </c:pt>
                <c:pt idx="341">
                  <c:v>42750.239004629628</c:v>
                </c:pt>
                <c:pt idx="342">
                  <c:v>42750.280671296299</c:v>
                </c:pt>
                <c:pt idx="343">
                  <c:v>42750.322337962964</c:v>
                </c:pt>
                <c:pt idx="344">
                  <c:v>42750.364004629628</c:v>
                </c:pt>
                <c:pt idx="345">
                  <c:v>42750.405671296299</c:v>
                </c:pt>
                <c:pt idx="346">
                  <c:v>42750.447337962964</c:v>
                </c:pt>
                <c:pt idx="347">
                  <c:v>42750.489004629628</c:v>
                </c:pt>
                <c:pt idx="348">
                  <c:v>42750.530671296299</c:v>
                </c:pt>
                <c:pt idx="349">
                  <c:v>42750.57234953704</c:v>
                </c:pt>
                <c:pt idx="350">
                  <c:v>42750.614016203697</c:v>
                </c:pt>
                <c:pt idx="351">
                  <c:v>42750.655682870369</c:v>
                </c:pt>
                <c:pt idx="352">
                  <c:v>42750.697442129633</c:v>
                </c:pt>
                <c:pt idx="353">
                  <c:v>42750.739108796297</c:v>
                </c:pt>
                <c:pt idx="354">
                  <c:v>42750.780775462961</c:v>
                </c:pt>
                <c:pt idx="355">
                  <c:v>42750.822442129633</c:v>
                </c:pt>
                <c:pt idx="356">
                  <c:v>42750.864108796297</c:v>
                </c:pt>
                <c:pt idx="357">
                  <c:v>42750.905775462961</c:v>
                </c:pt>
                <c:pt idx="358">
                  <c:v>42750.947442129633</c:v>
                </c:pt>
                <c:pt idx="359">
                  <c:v>42750.989108796297</c:v>
                </c:pt>
                <c:pt idx="360">
                  <c:v>42751.030775462961</c:v>
                </c:pt>
                <c:pt idx="361">
                  <c:v>42751.072442129633</c:v>
                </c:pt>
                <c:pt idx="362">
                  <c:v>42751.114108796297</c:v>
                </c:pt>
                <c:pt idx="363">
                  <c:v>42751.155775462961</c:v>
                </c:pt>
                <c:pt idx="364">
                  <c:v>42751.197442129633</c:v>
                </c:pt>
                <c:pt idx="365">
                  <c:v>42751.239108796297</c:v>
                </c:pt>
                <c:pt idx="366">
                  <c:v>42751.280775462961</c:v>
                </c:pt>
                <c:pt idx="367">
                  <c:v>42751.322442129633</c:v>
                </c:pt>
                <c:pt idx="368">
                  <c:v>42751.364108796297</c:v>
                </c:pt>
                <c:pt idx="369">
                  <c:v>42751.405775462961</c:v>
                </c:pt>
                <c:pt idx="370">
                  <c:v>42751.447442129633</c:v>
                </c:pt>
                <c:pt idx="371">
                  <c:v>42751.489108796297</c:v>
                </c:pt>
                <c:pt idx="372">
                  <c:v>42751.530775462961</c:v>
                </c:pt>
                <c:pt idx="373">
                  <c:v>42751.572453703702</c:v>
                </c:pt>
                <c:pt idx="374">
                  <c:v>42751.614120370366</c:v>
                </c:pt>
                <c:pt idx="375">
                  <c:v>42751.655787037038</c:v>
                </c:pt>
                <c:pt idx="376">
                  <c:v>42751.697534722232</c:v>
                </c:pt>
                <c:pt idx="377">
                  <c:v>42751.739201388889</c:v>
                </c:pt>
                <c:pt idx="378">
                  <c:v>42751.780868055554</c:v>
                </c:pt>
                <c:pt idx="379">
                  <c:v>42751.822534722232</c:v>
                </c:pt>
                <c:pt idx="380">
                  <c:v>42751.864201388889</c:v>
                </c:pt>
                <c:pt idx="381">
                  <c:v>42751.905868055554</c:v>
                </c:pt>
                <c:pt idx="382">
                  <c:v>42751.947534722232</c:v>
                </c:pt>
                <c:pt idx="383">
                  <c:v>42751.989201388889</c:v>
                </c:pt>
                <c:pt idx="384">
                  <c:v>42752.030868055554</c:v>
                </c:pt>
                <c:pt idx="385">
                  <c:v>42752.072534722232</c:v>
                </c:pt>
                <c:pt idx="386">
                  <c:v>42752.114201388889</c:v>
                </c:pt>
                <c:pt idx="387">
                  <c:v>42752.155868055554</c:v>
                </c:pt>
                <c:pt idx="388">
                  <c:v>42752.197534722232</c:v>
                </c:pt>
                <c:pt idx="389">
                  <c:v>42752.239201388889</c:v>
                </c:pt>
                <c:pt idx="390">
                  <c:v>42752.280868055554</c:v>
                </c:pt>
                <c:pt idx="391">
                  <c:v>42752.322534722232</c:v>
                </c:pt>
                <c:pt idx="392">
                  <c:v>42752.364201388889</c:v>
                </c:pt>
                <c:pt idx="393">
                  <c:v>42752.405868055554</c:v>
                </c:pt>
                <c:pt idx="394">
                  <c:v>42752.447534722232</c:v>
                </c:pt>
                <c:pt idx="395">
                  <c:v>42752.489201388889</c:v>
                </c:pt>
                <c:pt idx="396">
                  <c:v>42752.530868055554</c:v>
                </c:pt>
                <c:pt idx="397">
                  <c:v>42752.572546296287</c:v>
                </c:pt>
                <c:pt idx="398">
                  <c:v>42752.614212962973</c:v>
                </c:pt>
                <c:pt idx="399">
                  <c:v>42752.65587962963</c:v>
                </c:pt>
                <c:pt idx="400">
                  <c:v>42752.697615740741</c:v>
                </c:pt>
                <c:pt idx="401">
                  <c:v>42752.739282407398</c:v>
                </c:pt>
                <c:pt idx="402">
                  <c:v>42752.780949074076</c:v>
                </c:pt>
                <c:pt idx="403">
                  <c:v>42752.822615740741</c:v>
                </c:pt>
                <c:pt idx="404">
                  <c:v>42752.864282407398</c:v>
                </c:pt>
                <c:pt idx="405">
                  <c:v>42752.905949074076</c:v>
                </c:pt>
                <c:pt idx="406">
                  <c:v>42752.947615740741</c:v>
                </c:pt>
                <c:pt idx="407">
                  <c:v>42752.989282407398</c:v>
                </c:pt>
                <c:pt idx="408">
                  <c:v>42753.030949074076</c:v>
                </c:pt>
                <c:pt idx="409">
                  <c:v>42753.072615740741</c:v>
                </c:pt>
                <c:pt idx="410">
                  <c:v>42753.114282407398</c:v>
                </c:pt>
                <c:pt idx="411">
                  <c:v>42753.155949074076</c:v>
                </c:pt>
                <c:pt idx="412">
                  <c:v>42753.197615740741</c:v>
                </c:pt>
                <c:pt idx="413">
                  <c:v>42753.239282407398</c:v>
                </c:pt>
                <c:pt idx="414">
                  <c:v>42753.280949074076</c:v>
                </c:pt>
                <c:pt idx="415">
                  <c:v>42753.322615740741</c:v>
                </c:pt>
                <c:pt idx="416">
                  <c:v>42753.364282407398</c:v>
                </c:pt>
                <c:pt idx="417">
                  <c:v>42753.405949074076</c:v>
                </c:pt>
                <c:pt idx="418">
                  <c:v>42753.447615740741</c:v>
                </c:pt>
                <c:pt idx="419">
                  <c:v>42753.489282407398</c:v>
                </c:pt>
                <c:pt idx="420">
                  <c:v>42753.530949074076</c:v>
                </c:pt>
                <c:pt idx="421">
                  <c:v>42753.572627314818</c:v>
                </c:pt>
                <c:pt idx="422">
                  <c:v>42753.614293981482</c:v>
                </c:pt>
                <c:pt idx="423">
                  <c:v>42753.655960648153</c:v>
                </c:pt>
                <c:pt idx="424">
                  <c:v>42753.69771990741</c:v>
                </c:pt>
                <c:pt idx="425">
                  <c:v>42753.739386574067</c:v>
                </c:pt>
                <c:pt idx="426">
                  <c:v>42753.781053240738</c:v>
                </c:pt>
                <c:pt idx="427">
                  <c:v>42753.82271990741</c:v>
                </c:pt>
                <c:pt idx="428">
                  <c:v>42753.864386574067</c:v>
                </c:pt>
                <c:pt idx="429">
                  <c:v>42753.906053240738</c:v>
                </c:pt>
                <c:pt idx="430">
                  <c:v>42753.94771990741</c:v>
                </c:pt>
                <c:pt idx="431">
                  <c:v>42753.989386574067</c:v>
                </c:pt>
                <c:pt idx="432">
                  <c:v>42754.031053240738</c:v>
                </c:pt>
                <c:pt idx="433">
                  <c:v>42754.07271990741</c:v>
                </c:pt>
                <c:pt idx="434">
                  <c:v>42754.114386574067</c:v>
                </c:pt>
                <c:pt idx="435">
                  <c:v>42754.156053240738</c:v>
                </c:pt>
                <c:pt idx="436">
                  <c:v>42754.19771990741</c:v>
                </c:pt>
                <c:pt idx="437">
                  <c:v>42754.239386574067</c:v>
                </c:pt>
                <c:pt idx="438">
                  <c:v>42754.281053240738</c:v>
                </c:pt>
                <c:pt idx="439">
                  <c:v>42754.32271990741</c:v>
                </c:pt>
                <c:pt idx="440">
                  <c:v>42754.364386574067</c:v>
                </c:pt>
                <c:pt idx="441">
                  <c:v>42754.406053240738</c:v>
                </c:pt>
                <c:pt idx="442">
                  <c:v>42754.44771990741</c:v>
                </c:pt>
                <c:pt idx="443">
                  <c:v>42754.489386574067</c:v>
                </c:pt>
                <c:pt idx="444">
                  <c:v>42754.531053240738</c:v>
                </c:pt>
                <c:pt idx="445">
                  <c:v>42754.572731481479</c:v>
                </c:pt>
                <c:pt idx="446">
                  <c:v>42754.614398148151</c:v>
                </c:pt>
                <c:pt idx="447">
                  <c:v>42754.656064814822</c:v>
                </c:pt>
                <c:pt idx="448">
                  <c:v>42754.697812500002</c:v>
                </c:pt>
                <c:pt idx="449">
                  <c:v>42754.739479166667</c:v>
                </c:pt>
                <c:pt idx="450">
                  <c:v>42754.781145833331</c:v>
                </c:pt>
                <c:pt idx="451">
                  <c:v>42754.822812500002</c:v>
                </c:pt>
                <c:pt idx="452">
                  <c:v>42754.864479166667</c:v>
                </c:pt>
                <c:pt idx="453">
                  <c:v>42754.906145833331</c:v>
                </c:pt>
                <c:pt idx="454">
                  <c:v>42754.947812500002</c:v>
                </c:pt>
                <c:pt idx="455">
                  <c:v>42754.989479166667</c:v>
                </c:pt>
                <c:pt idx="456">
                  <c:v>42755.031145833331</c:v>
                </c:pt>
                <c:pt idx="457">
                  <c:v>42755.072812500002</c:v>
                </c:pt>
                <c:pt idx="458">
                  <c:v>42755.114479166667</c:v>
                </c:pt>
                <c:pt idx="459">
                  <c:v>42755.156145833331</c:v>
                </c:pt>
                <c:pt idx="460">
                  <c:v>42755.197812500002</c:v>
                </c:pt>
                <c:pt idx="461">
                  <c:v>42755.239479166667</c:v>
                </c:pt>
                <c:pt idx="462">
                  <c:v>42755.281145833331</c:v>
                </c:pt>
                <c:pt idx="463">
                  <c:v>42755.322812500002</c:v>
                </c:pt>
                <c:pt idx="464">
                  <c:v>42755.364479166667</c:v>
                </c:pt>
                <c:pt idx="465">
                  <c:v>42755.406145833331</c:v>
                </c:pt>
                <c:pt idx="466">
                  <c:v>42755.447812500002</c:v>
                </c:pt>
                <c:pt idx="467">
                  <c:v>42755.489479166667</c:v>
                </c:pt>
                <c:pt idx="468">
                  <c:v>42755.531145833331</c:v>
                </c:pt>
                <c:pt idx="469">
                  <c:v>42755.572824074072</c:v>
                </c:pt>
                <c:pt idx="470">
                  <c:v>42755.614490740743</c:v>
                </c:pt>
                <c:pt idx="471">
                  <c:v>42755.656157407408</c:v>
                </c:pt>
                <c:pt idx="472">
                  <c:v>42755.697881944441</c:v>
                </c:pt>
                <c:pt idx="473">
                  <c:v>42755.739548611113</c:v>
                </c:pt>
                <c:pt idx="474">
                  <c:v>42755.781215277777</c:v>
                </c:pt>
                <c:pt idx="475">
                  <c:v>42755.822881944441</c:v>
                </c:pt>
                <c:pt idx="476">
                  <c:v>42755.864548611113</c:v>
                </c:pt>
                <c:pt idx="477">
                  <c:v>42755.906215277777</c:v>
                </c:pt>
                <c:pt idx="478">
                  <c:v>42755.947881944441</c:v>
                </c:pt>
                <c:pt idx="479">
                  <c:v>42755.989548611113</c:v>
                </c:pt>
                <c:pt idx="480">
                  <c:v>42756.031215277777</c:v>
                </c:pt>
                <c:pt idx="481">
                  <c:v>42756.072881944441</c:v>
                </c:pt>
                <c:pt idx="482">
                  <c:v>42756.114548611113</c:v>
                </c:pt>
                <c:pt idx="483">
                  <c:v>42756.156215277777</c:v>
                </c:pt>
                <c:pt idx="484">
                  <c:v>42756.197881944441</c:v>
                </c:pt>
                <c:pt idx="485">
                  <c:v>42756.239548611113</c:v>
                </c:pt>
                <c:pt idx="486">
                  <c:v>42756.281215277777</c:v>
                </c:pt>
                <c:pt idx="487">
                  <c:v>42756.322881944441</c:v>
                </c:pt>
                <c:pt idx="488">
                  <c:v>42756.364548611113</c:v>
                </c:pt>
                <c:pt idx="489">
                  <c:v>42756.406215277777</c:v>
                </c:pt>
                <c:pt idx="490">
                  <c:v>42756.447881944441</c:v>
                </c:pt>
                <c:pt idx="491">
                  <c:v>42756.489548611113</c:v>
                </c:pt>
                <c:pt idx="492">
                  <c:v>42756.531215277777</c:v>
                </c:pt>
                <c:pt idx="493">
                  <c:v>42756.572905092587</c:v>
                </c:pt>
                <c:pt idx="494">
                  <c:v>42756.614571759259</c:v>
                </c:pt>
                <c:pt idx="495">
                  <c:v>42756.656238425923</c:v>
                </c:pt>
                <c:pt idx="496">
                  <c:v>42756.69798611111</c:v>
                </c:pt>
                <c:pt idx="497">
                  <c:v>42756.739652777767</c:v>
                </c:pt>
                <c:pt idx="498">
                  <c:v>42756.781319444453</c:v>
                </c:pt>
                <c:pt idx="499">
                  <c:v>42756.82298611111</c:v>
                </c:pt>
                <c:pt idx="500">
                  <c:v>42756.864652777767</c:v>
                </c:pt>
                <c:pt idx="501">
                  <c:v>42756.906319444453</c:v>
                </c:pt>
                <c:pt idx="502">
                  <c:v>42756.94798611111</c:v>
                </c:pt>
                <c:pt idx="503">
                  <c:v>42756.989652777767</c:v>
                </c:pt>
                <c:pt idx="504">
                  <c:v>42757.031319444453</c:v>
                </c:pt>
                <c:pt idx="505">
                  <c:v>42757.07298611111</c:v>
                </c:pt>
                <c:pt idx="506">
                  <c:v>42757.114652777767</c:v>
                </c:pt>
                <c:pt idx="507">
                  <c:v>42757.156319444453</c:v>
                </c:pt>
                <c:pt idx="508">
                  <c:v>42757.19798611111</c:v>
                </c:pt>
                <c:pt idx="509">
                  <c:v>42757.239652777767</c:v>
                </c:pt>
                <c:pt idx="510">
                  <c:v>42757.281319444453</c:v>
                </c:pt>
                <c:pt idx="511">
                  <c:v>42757.32298611111</c:v>
                </c:pt>
                <c:pt idx="512">
                  <c:v>42757.364652777767</c:v>
                </c:pt>
                <c:pt idx="513">
                  <c:v>42757.406319444453</c:v>
                </c:pt>
                <c:pt idx="514">
                  <c:v>42757.44798611111</c:v>
                </c:pt>
                <c:pt idx="515">
                  <c:v>42757.489652777767</c:v>
                </c:pt>
                <c:pt idx="516">
                  <c:v>42757.531319444453</c:v>
                </c:pt>
                <c:pt idx="517">
                  <c:v>42757.573009259257</c:v>
                </c:pt>
                <c:pt idx="518">
                  <c:v>42757.614675925928</c:v>
                </c:pt>
                <c:pt idx="519">
                  <c:v>42757.656342592592</c:v>
                </c:pt>
                <c:pt idx="520">
                  <c:v>42757.69809027778</c:v>
                </c:pt>
                <c:pt idx="521">
                  <c:v>42757.739756944437</c:v>
                </c:pt>
                <c:pt idx="522">
                  <c:v>42757.781423611108</c:v>
                </c:pt>
                <c:pt idx="523">
                  <c:v>42757.82309027778</c:v>
                </c:pt>
                <c:pt idx="524">
                  <c:v>42757.864756944437</c:v>
                </c:pt>
                <c:pt idx="525">
                  <c:v>42757.906423611108</c:v>
                </c:pt>
                <c:pt idx="526">
                  <c:v>42757.94809027778</c:v>
                </c:pt>
                <c:pt idx="527">
                  <c:v>42757.989756944437</c:v>
                </c:pt>
                <c:pt idx="528">
                  <c:v>42758.031423611108</c:v>
                </c:pt>
                <c:pt idx="529">
                  <c:v>42758.07309027778</c:v>
                </c:pt>
                <c:pt idx="530">
                  <c:v>42758.114756944437</c:v>
                </c:pt>
                <c:pt idx="531">
                  <c:v>42758.156423611108</c:v>
                </c:pt>
                <c:pt idx="532">
                  <c:v>42758.19809027778</c:v>
                </c:pt>
                <c:pt idx="533">
                  <c:v>42758.239756944437</c:v>
                </c:pt>
                <c:pt idx="534">
                  <c:v>42758.281423611108</c:v>
                </c:pt>
                <c:pt idx="535">
                  <c:v>42758.32309027778</c:v>
                </c:pt>
                <c:pt idx="536">
                  <c:v>42758.364756944437</c:v>
                </c:pt>
                <c:pt idx="537">
                  <c:v>42758.406423611108</c:v>
                </c:pt>
                <c:pt idx="538">
                  <c:v>42758.44809027778</c:v>
                </c:pt>
                <c:pt idx="539">
                  <c:v>42758.489756944437</c:v>
                </c:pt>
                <c:pt idx="540">
                  <c:v>42758.531423611108</c:v>
                </c:pt>
                <c:pt idx="541">
                  <c:v>42758.573078703703</c:v>
                </c:pt>
                <c:pt idx="542">
                  <c:v>42758.614745370367</c:v>
                </c:pt>
                <c:pt idx="543">
                  <c:v>42758.656412037039</c:v>
                </c:pt>
                <c:pt idx="544">
                  <c:v>42758.698217592602</c:v>
                </c:pt>
                <c:pt idx="545">
                  <c:v>42758.739849537043</c:v>
                </c:pt>
                <c:pt idx="546">
                  <c:v>42758.7815162037</c:v>
                </c:pt>
                <c:pt idx="547">
                  <c:v>42758.823182870372</c:v>
                </c:pt>
                <c:pt idx="548">
                  <c:v>42758.864849537043</c:v>
                </c:pt>
                <c:pt idx="549">
                  <c:v>42758.9065162037</c:v>
                </c:pt>
                <c:pt idx="550">
                  <c:v>42758.948182870372</c:v>
                </c:pt>
                <c:pt idx="551">
                  <c:v>42758.989849537043</c:v>
                </c:pt>
                <c:pt idx="552">
                  <c:v>42759.0315162037</c:v>
                </c:pt>
                <c:pt idx="553">
                  <c:v>42759.073182870372</c:v>
                </c:pt>
                <c:pt idx="554">
                  <c:v>42759.114849537043</c:v>
                </c:pt>
                <c:pt idx="555">
                  <c:v>42759.1565162037</c:v>
                </c:pt>
                <c:pt idx="556">
                  <c:v>42759.198182870372</c:v>
                </c:pt>
                <c:pt idx="557">
                  <c:v>42759.239849537043</c:v>
                </c:pt>
                <c:pt idx="558">
                  <c:v>42759.2815162037</c:v>
                </c:pt>
                <c:pt idx="559">
                  <c:v>42759.323182870372</c:v>
                </c:pt>
                <c:pt idx="560">
                  <c:v>42759.364849537043</c:v>
                </c:pt>
                <c:pt idx="561">
                  <c:v>42759.4065162037</c:v>
                </c:pt>
                <c:pt idx="562">
                  <c:v>42759.448182870372</c:v>
                </c:pt>
                <c:pt idx="563">
                  <c:v>42759.489849537043</c:v>
                </c:pt>
                <c:pt idx="564">
                  <c:v>42759.5315162037</c:v>
                </c:pt>
                <c:pt idx="565">
                  <c:v>42759.573182870372</c:v>
                </c:pt>
                <c:pt idx="566">
                  <c:v>42759.614849537043</c:v>
                </c:pt>
                <c:pt idx="567">
                  <c:v>42759.6565162037</c:v>
                </c:pt>
                <c:pt idx="568">
                  <c:v>42759.698263888888</c:v>
                </c:pt>
                <c:pt idx="569">
                  <c:v>42759.739930555559</c:v>
                </c:pt>
                <c:pt idx="570">
                  <c:v>42759.781597222223</c:v>
                </c:pt>
                <c:pt idx="571">
                  <c:v>42759.823263888888</c:v>
                </c:pt>
                <c:pt idx="572">
                  <c:v>42759.864930555559</c:v>
                </c:pt>
                <c:pt idx="573">
                  <c:v>42759.906597222223</c:v>
                </c:pt>
                <c:pt idx="574">
                  <c:v>42759.948263888888</c:v>
                </c:pt>
                <c:pt idx="575">
                  <c:v>42759.989930555559</c:v>
                </c:pt>
                <c:pt idx="576">
                  <c:v>42760.031597222223</c:v>
                </c:pt>
                <c:pt idx="577">
                  <c:v>42760.073263888888</c:v>
                </c:pt>
                <c:pt idx="578">
                  <c:v>42760.114930555559</c:v>
                </c:pt>
                <c:pt idx="579">
                  <c:v>42760.156597222223</c:v>
                </c:pt>
                <c:pt idx="580">
                  <c:v>42760.198263888888</c:v>
                </c:pt>
                <c:pt idx="581">
                  <c:v>42760.239930555559</c:v>
                </c:pt>
                <c:pt idx="582">
                  <c:v>42760.281597222223</c:v>
                </c:pt>
                <c:pt idx="583">
                  <c:v>42760.323263888888</c:v>
                </c:pt>
                <c:pt idx="584">
                  <c:v>42760.364930555559</c:v>
                </c:pt>
                <c:pt idx="585">
                  <c:v>42760.406597222223</c:v>
                </c:pt>
                <c:pt idx="586">
                  <c:v>42760.448263888888</c:v>
                </c:pt>
                <c:pt idx="587">
                  <c:v>42760.489930555559</c:v>
                </c:pt>
                <c:pt idx="588">
                  <c:v>42760.531597222223</c:v>
                </c:pt>
                <c:pt idx="589">
                  <c:v>42760.573263888888</c:v>
                </c:pt>
                <c:pt idx="590">
                  <c:v>42760.614930555559</c:v>
                </c:pt>
                <c:pt idx="591">
                  <c:v>42760.656597222223</c:v>
                </c:pt>
                <c:pt idx="592">
                  <c:v>42760.69835648148</c:v>
                </c:pt>
                <c:pt idx="593">
                  <c:v>42760.740023148152</c:v>
                </c:pt>
                <c:pt idx="594">
                  <c:v>42760.781689814823</c:v>
                </c:pt>
                <c:pt idx="595">
                  <c:v>42760.82335648148</c:v>
                </c:pt>
                <c:pt idx="596">
                  <c:v>42760.865023148152</c:v>
                </c:pt>
                <c:pt idx="597">
                  <c:v>42760.906689814823</c:v>
                </c:pt>
                <c:pt idx="598">
                  <c:v>42760.94835648148</c:v>
                </c:pt>
                <c:pt idx="599">
                  <c:v>42760.990023148152</c:v>
                </c:pt>
                <c:pt idx="600">
                  <c:v>42761.031689814823</c:v>
                </c:pt>
                <c:pt idx="601">
                  <c:v>42761.07335648148</c:v>
                </c:pt>
                <c:pt idx="602">
                  <c:v>42761.115023148152</c:v>
                </c:pt>
                <c:pt idx="603">
                  <c:v>42761.156689814823</c:v>
                </c:pt>
                <c:pt idx="604">
                  <c:v>42761.19835648148</c:v>
                </c:pt>
                <c:pt idx="605">
                  <c:v>42761.240023148152</c:v>
                </c:pt>
                <c:pt idx="606">
                  <c:v>42761.281689814823</c:v>
                </c:pt>
                <c:pt idx="607">
                  <c:v>42761.32335648148</c:v>
                </c:pt>
                <c:pt idx="608">
                  <c:v>42761.365023148152</c:v>
                </c:pt>
                <c:pt idx="609">
                  <c:v>42761.406689814823</c:v>
                </c:pt>
                <c:pt idx="610">
                  <c:v>42761.44835648148</c:v>
                </c:pt>
                <c:pt idx="611">
                  <c:v>42761.490023148152</c:v>
                </c:pt>
                <c:pt idx="612">
                  <c:v>42761.531689814823</c:v>
                </c:pt>
                <c:pt idx="613">
                  <c:v>42761.573379629634</c:v>
                </c:pt>
                <c:pt idx="614">
                  <c:v>42761.615046296298</c:v>
                </c:pt>
                <c:pt idx="615">
                  <c:v>42761.656712962962</c:v>
                </c:pt>
                <c:pt idx="616">
                  <c:v>42761.698449074072</c:v>
                </c:pt>
                <c:pt idx="617">
                  <c:v>42761.740115740737</c:v>
                </c:pt>
                <c:pt idx="618">
                  <c:v>42761.781782407408</c:v>
                </c:pt>
                <c:pt idx="619">
                  <c:v>42761.823449074072</c:v>
                </c:pt>
                <c:pt idx="620">
                  <c:v>42761.865115740737</c:v>
                </c:pt>
                <c:pt idx="621">
                  <c:v>42761.906782407408</c:v>
                </c:pt>
                <c:pt idx="622">
                  <c:v>42761.948449074072</c:v>
                </c:pt>
                <c:pt idx="623">
                  <c:v>42761.990115740737</c:v>
                </c:pt>
                <c:pt idx="624">
                  <c:v>42762.031782407408</c:v>
                </c:pt>
                <c:pt idx="625">
                  <c:v>42762.073449074072</c:v>
                </c:pt>
                <c:pt idx="626">
                  <c:v>42762.115115740737</c:v>
                </c:pt>
                <c:pt idx="627">
                  <c:v>42762.156782407408</c:v>
                </c:pt>
                <c:pt idx="628">
                  <c:v>42762.198449074072</c:v>
                </c:pt>
                <c:pt idx="629">
                  <c:v>42762.240115740737</c:v>
                </c:pt>
                <c:pt idx="630">
                  <c:v>42762.281782407408</c:v>
                </c:pt>
                <c:pt idx="631">
                  <c:v>42762.323449074072</c:v>
                </c:pt>
                <c:pt idx="632">
                  <c:v>42762.365115740737</c:v>
                </c:pt>
                <c:pt idx="633">
                  <c:v>42762.406782407408</c:v>
                </c:pt>
                <c:pt idx="634">
                  <c:v>42762.448449074072</c:v>
                </c:pt>
                <c:pt idx="635">
                  <c:v>42762.490115740737</c:v>
                </c:pt>
                <c:pt idx="636">
                  <c:v>42762.531782407408</c:v>
                </c:pt>
                <c:pt idx="637">
                  <c:v>42762.573472222219</c:v>
                </c:pt>
                <c:pt idx="638">
                  <c:v>42762.61513888889</c:v>
                </c:pt>
                <c:pt idx="639">
                  <c:v>42762.656805555547</c:v>
                </c:pt>
                <c:pt idx="640">
                  <c:v>42762.698530092603</c:v>
                </c:pt>
                <c:pt idx="641">
                  <c:v>42762.74019675926</c:v>
                </c:pt>
                <c:pt idx="642">
                  <c:v>42762.781863425917</c:v>
                </c:pt>
                <c:pt idx="643">
                  <c:v>42762.823530092603</c:v>
                </c:pt>
                <c:pt idx="644">
                  <c:v>42762.86519675926</c:v>
                </c:pt>
                <c:pt idx="645">
                  <c:v>42762.906863425917</c:v>
                </c:pt>
                <c:pt idx="646">
                  <c:v>42762.948530092603</c:v>
                </c:pt>
                <c:pt idx="647">
                  <c:v>42762.99019675926</c:v>
                </c:pt>
                <c:pt idx="648">
                  <c:v>42763.031863425917</c:v>
                </c:pt>
                <c:pt idx="649">
                  <c:v>42763.073530092603</c:v>
                </c:pt>
                <c:pt idx="650">
                  <c:v>42763.11519675926</c:v>
                </c:pt>
                <c:pt idx="651">
                  <c:v>42763.156863425917</c:v>
                </c:pt>
                <c:pt idx="652">
                  <c:v>42763.198530092603</c:v>
                </c:pt>
                <c:pt idx="653">
                  <c:v>42763.24019675926</c:v>
                </c:pt>
                <c:pt idx="654">
                  <c:v>42763.281863425917</c:v>
                </c:pt>
                <c:pt idx="655">
                  <c:v>42763.323530092603</c:v>
                </c:pt>
                <c:pt idx="656">
                  <c:v>42763.36519675926</c:v>
                </c:pt>
                <c:pt idx="657">
                  <c:v>42763.406863425917</c:v>
                </c:pt>
                <c:pt idx="658">
                  <c:v>42763.448530092603</c:v>
                </c:pt>
                <c:pt idx="659">
                  <c:v>42763.49019675926</c:v>
                </c:pt>
                <c:pt idx="660">
                  <c:v>42763.531863425917</c:v>
                </c:pt>
                <c:pt idx="661">
                  <c:v>42763.573553240742</c:v>
                </c:pt>
                <c:pt idx="662">
                  <c:v>42763.615219907413</c:v>
                </c:pt>
                <c:pt idx="663">
                  <c:v>42763.656886574077</c:v>
                </c:pt>
                <c:pt idx="664">
                  <c:v>42763.698622685188</c:v>
                </c:pt>
                <c:pt idx="665">
                  <c:v>42763.740289351852</c:v>
                </c:pt>
                <c:pt idx="666">
                  <c:v>42763.781956018523</c:v>
                </c:pt>
                <c:pt idx="667">
                  <c:v>42763.823622685188</c:v>
                </c:pt>
                <c:pt idx="668">
                  <c:v>42763.865335648137</c:v>
                </c:pt>
                <c:pt idx="669">
                  <c:v>42763.906967592593</c:v>
                </c:pt>
                <c:pt idx="670">
                  <c:v>42763.948634259257</c:v>
                </c:pt>
                <c:pt idx="671">
                  <c:v>42763.990300925929</c:v>
                </c:pt>
                <c:pt idx="672">
                  <c:v>42764.031967592593</c:v>
                </c:pt>
                <c:pt idx="673">
                  <c:v>42764.073634259257</c:v>
                </c:pt>
                <c:pt idx="674">
                  <c:v>42764.115300925929</c:v>
                </c:pt>
                <c:pt idx="675">
                  <c:v>42764.156967592593</c:v>
                </c:pt>
                <c:pt idx="676">
                  <c:v>42764.198634259257</c:v>
                </c:pt>
                <c:pt idx="677">
                  <c:v>42764.240300925929</c:v>
                </c:pt>
                <c:pt idx="678">
                  <c:v>42764.281967592593</c:v>
                </c:pt>
                <c:pt idx="679">
                  <c:v>42764.323634259257</c:v>
                </c:pt>
                <c:pt idx="680">
                  <c:v>42764.365300925929</c:v>
                </c:pt>
                <c:pt idx="681">
                  <c:v>42764.406967592593</c:v>
                </c:pt>
                <c:pt idx="682">
                  <c:v>42764.448634259257</c:v>
                </c:pt>
                <c:pt idx="683">
                  <c:v>42764.490300925929</c:v>
                </c:pt>
                <c:pt idx="684">
                  <c:v>42764.531967592593</c:v>
                </c:pt>
                <c:pt idx="685">
                  <c:v>42764.573657407411</c:v>
                </c:pt>
                <c:pt idx="686">
                  <c:v>42764.615324074082</c:v>
                </c:pt>
                <c:pt idx="687">
                  <c:v>42764.656990740739</c:v>
                </c:pt>
                <c:pt idx="688">
                  <c:v>42764.698750000003</c:v>
                </c:pt>
                <c:pt idx="689">
                  <c:v>42764.740416666667</c:v>
                </c:pt>
                <c:pt idx="690">
                  <c:v>42764.782083333332</c:v>
                </c:pt>
                <c:pt idx="691">
                  <c:v>42764.823750000003</c:v>
                </c:pt>
                <c:pt idx="692">
                  <c:v>42764.865416666667</c:v>
                </c:pt>
                <c:pt idx="693">
                  <c:v>42764.907083333332</c:v>
                </c:pt>
                <c:pt idx="694">
                  <c:v>42764.948750000003</c:v>
                </c:pt>
                <c:pt idx="695">
                  <c:v>42764.990416666667</c:v>
                </c:pt>
                <c:pt idx="696">
                  <c:v>42765.032083333332</c:v>
                </c:pt>
                <c:pt idx="697">
                  <c:v>42765.073750000003</c:v>
                </c:pt>
                <c:pt idx="698">
                  <c:v>42765.115416666667</c:v>
                </c:pt>
                <c:pt idx="699">
                  <c:v>42765.157083333332</c:v>
                </c:pt>
                <c:pt idx="700">
                  <c:v>42765.198750000003</c:v>
                </c:pt>
                <c:pt idx="701">
                  <c:v>42765.240416666667</c:v>
                </c:pt>
                <c:pt idx="702">
                  <c:v>42765.282083333332</c:v>
                </c:pt>
                <c:pt idx="703">
                  <c:v>42765.323750000003</c:v>
                </c:pt>
                <c:pt idx="704">
                  <c:v>42765.365416666667</c:v>
                </c:pt>
                <c:pt idx="705">
                  <c:v>42765.407083333332</c:v>
                </c:pt>
                <c:pt idx="706">
                  <c:v>42765.448750000003</c:v>
                </c:pt>
                <c:pt idx="707">
                  <c:v>42765.490416666667</c:v>
                </c:pt>
                <c:pt idx="708">
                  <c:v>42765.532083333332</c:v>
                </c:pt>
                <c:pt idx="709">
                  <c:v>42765.573773148149</c:v>
                </c:pt>
                <c:pt idx="710">
                  <c:v>42765.615439814806</c:v>
                </c:pt>
                <c:pt idx="711">
                  <c:v>42765.657106481478</c:v>
                </c:pt>
                <c:pt idx="712">
                  <c:v>42765.698854166672</c:v>
                </c:pt>
                <c:pt idx="713">
                  <c:v>42765.740520833337</c:v>
                </c:pt>
                <c:pt idx="714">
                  <c:v>42765.782187500001</c:v>
                </c:pt>
                <c:pt idx="715">
                  <c:v>42765.823854166672</c:v>
                </c:pt>
                <c:pt idx="716">
                  <c:v>42765.865520833337</c:v>
                </c:pt>
                <c:pt idx="717">
                  <c:v>42765.907187500001</c:v>
                </c:pt>
                <c:pt idx="718">
                  <c:v>42765.948854166672</c:v>
                </c:pt>
                <c:pt idx="719">
                  <c:v>42765.990520833337</c:v>
                </c:pt>
                <c:pt idx="720">
                  <c:v>42766.032187500001</c:v>
                </c:pt>
                <c:pt idx="721">
                  <c:v>42766.073854166672</c:v>
                </c:pt>
                <c:pt idx="722">
                  <c:v>42766.115520833337</c:v>
                </c:pt>
                <c:pt idx="723">
                  <c:v>42766.157187500001</c:v>
                </c:pt>
                <c:pt idx="724">
                  <c:v>42766.198854166672</c:v>
                </c:pt>
                <c:pt idx="725">
                  <c:v>42766.240520833337</c:v>
                </c:pt>
                <c:pt idx="726">
                  <c:v>42766.282187500001</c:v>
                </c:pt>
                <c:pt idx="727">
                  <c:v>42766.323854166672</c:v>
                </c:pt>
                <c:pt idx="728">
                  <c:v>42766.365520833337</c:v>
                </c:pt>
                <c:pt idx="729">
                  <c:v>42766.407187500001</c:v>
                </c:pt>
                <c:pt idx="730">
                  <c:v>42766.448854166672</c:v>
                </c:pt>
                <c:pt idx="731">
                  <c:v>42766.490520833337</c:v>
                </c:pt>
                <c:pt idx="732">
                  <c:v>42766.532187500001</c:v>
                </c:pt>
                <c:pt idx="733">
                  <c:v>42766.573877314811</c:v>
                </c:pt>
                <c:pt idx="734">
                  <c:v>42766.615543981483</c:v>
                </c:pt>
                <c:pt idx="735">
                  <c:v>42766.657210648147</c:v>
                </c:pt>
                <c:pt idx="736">
                  <c:v>42766.698969907397</c:v>
                </c:pt>
                <c:pt idx="737">
                  <c:v>42766.740636574083</c:v>
                </c:pt>
                <c:pt idx="738">
                  <c:v>42766.78230324074</c:v>
                </c:pt>
                <c:pt idx="739">
                  <c:v>42766.823969907397</c:v>
                </c:pt>
                <c:pt idx="740">
                  <c:v>42766.865636574083</c:v>
                </c:pt>
                <c:pt idx="741">
                  <c:v>42766.90730324074</c:v>
                </c:pt>
                <c:pt idx="742">
                  <c:v>42766.948969907397</c:v>
                </c:pt>
                <c:pt idx="743">
                  <c:v>42766.990636574083</c:v>
                </c:pt>
                <c:pt idx="744">
                  <c:v>42767.03230324074</c:v>
                </c:pt>
                <c:pt idx="745">
                  <c:v>42767.073969907397</c:v>
                </c:pt>
                <c:pt idx="746">
                  <c:v>42767.115636574083</c:v>
                </c:pt>
                <c:pt idx="747">
                  <c:v>42767.15730324074</c:v>
                </c:pt>
                <c:pt idx="748">
                  <c:v>42767.198969907397</c:v>
                </c:pt>
                <c:pt idx="749">
                  <c:v>42767.240636574083</c:v>
                </c:pt>
                <c:pt idx="750">
                  <c:v>42767.28230324074</c:v>
                </c:pt>
                <c:pt idx="751">
                  <c:v>42767.323969907397</c:v>
                </c:pt>
                <c:pt idx="752">
                  <c:v>42767.365636574083</c:v>
                </c:pt>
                <c:pt idx="753">
                  <c:v>42767.40730324074</c:v>
                </c:pt>
                <c:pt idx="754">
                  <c:v>42767.448969907397</c:v>
                </c:pt>
                <c:pt idx="755">
                  <c:v>42767.490636574083</c:v>
                </c:pt>
                <c:pt idx="756">
                  <c:v>42767.53230324074</c:v>
                </c:pt>
                <c:pt idx="757">
                  <c:v>42767.573993055557</c:v>
                </c:pt>
                <c:pt idx="758">
                  <c:v>42767.615659722222</c:v>
                </c:pt>
                <c:pt idx="759">
                  <c:v>42767.657326388893</c:v>
                </c:pt>
                <c:pt idx="760">
                  <c:v>42767.699097222219</c:v>
                </c:pt>
                <c:pt idx="761">
                  <c:v>42767.740763888891</c:v>
                </c:pt>
                <c:pt idx="762">
                  <c:v>42767.782430555562</c:v>
                </c:pt>
                <c:pt idx="763">
                  <c:v>42767.824097222219</c:v>
                </c:pt>
                <c:pt idx="764">
                  <c:v>42767.865763888891</c:v>
                </c:pt>
                <c:pt idx="765">
                  <c:v>42767.907430555562</c:v>
                </c:pt>
                <c:pt idx="766">
                  <c:v>42767.949097222219</c:v>
                </c:pt>
                <c:pt idx="767">
                  <c:v>42767.990763888891</c:v>
                </c:pt>
                <c:pt idx="768">
                  <c:v>42768.032430555562</c:v>
                </c:pt>
                <c:pt idx="769">
                  <c:v>42768.074097222219</c:v>
                </c:pt>
                <c:pt idx="770">
                  <c:v>42768.115763888891</c:v>
                </c:pt>
                <c:pt idx="771">
                  <c:v>42768.157430555562</c:v>
                </c:pt>
                <c:pt idx="772">
                  <c:v>42768.199097222219</c:v>
                </c:pt>
                <c:pt idx="773">
                  <c:v>42768.240763888891</c:v>
                </c:pt>
                <c:pt idx="774">
                  <c:v>42768.282430555562</c:v>
                </c:pt>
                <c:pt idx="775">
                  <c:v>42768.324097222219</c:v>
                </c:pt>
                <c:pt idx="776">
                  <c:v>42768.365763888891</c:v>
                </c:pt>
                <c:pt idx="777">
                  <c:v>42768.407430555562</c:v>
                </c:pt>
                <c:pt idx="778">
                  <c:v>42768.449097222219</c:v>
                </c:pt>
                <c:pt idx="779">
                  <c:v>42768.490763888891</c:v>
                </c:pt>
                <c:pt idx="780">
                  <c:v>42768.532430555562</c:v>
                </c:pt>
                <c:pt idx="781">
                  <c:v>42768.574120370373</c:v>
                </c:pt>
                <c:pt idx="782">
                  <c:v>42768.615787037037</c:v>
                </c:pt>
                <c:pt idx="783">
                  <c:v>42768.657453703701</c:v>
                </c:pt>
                <c:pt idx="784">
                  <c:v>42768.699212962973</c:v>
                </c:pt>
                <c:pt idx="785">
                  <c:v>42768.740879629629</c:v>
                </c:pt>
                <c:pt idx="786">
                  <c:v>42768.782546296286</c:v>
                </c:pt>
                <c:pt idx="787">
                  <c:v>42768.824212962973</c:v>
                </c:pt>
                <c:pt idx="788">
                  <c:v>42768.865879629629</c:v>
                </c:pt>
                <c:pt idx="789">
                  <c:v>42768.907546296286</c:v>
                </c:pt>
                <c:pt idx="790">
                  <c:v>42768.949212962973</c:v>
                </c:pt>
                <c:pt idx="791">
                  <c:v>42768.990879629629</c:v>
                </c:pt>
                <c:pt idx="792">
                  <c:v>42769.032546296286</c:v>
                </c:pt>
                <c:pt idx="793">
                  <c:v>42769.074212962973</c:v>
                </c:pt>
                <c:pt idx="794">
                  <c:v>42769.115879629629</c:v>
                </c:pt>
                <c:pt idx="795">
                  <c:v>42769.157546296286</c:v>
                </c:pt>
                <c:pt idx="796">
                  <c:v>42769.199212962973</c:v>
                </c:pt>
                <c:pt idx="797">
                  <c:v>42769.240879629629</c:v>
                </c:pt>
                <c:pt idx="798">
                  <c:v>42769.282546296286</c:v>
                </c:pt>
                <c:pt idx="799">
                  <c:v>42769.324212962973</c:v>
                </c:pt>
                <c:pt idx="800">
                  <c:v>42769.365879629629</c:v>
                </c:pt>
                <c:pt idx="801">
                  <c:v>42769.407546296286</c:v>
                </c:pt>
                <c:pt idx="802">
                  <c:v>42769.449212962973</c:v>
                </c:pt>
                <c:pt idx="803">
                  <c:v>42769.490879629629</c:v>
                </c:pt>
                <c:pt idx="804">
                  <c:v>42769.532546296286</c:v>
                </c:pt>
                <c:pt idx="805">
                  <c:v>42769.574236111112</c:v>
                </c:pt>
                <c:pt idx="806">
                  <c:v>42769.615902777783</c:v>
                </c:pt>
                <c:pt idx="807">
                  <c:v>42769.657569444447</c:v>
                </c:pt>
                <c:pt idx="808">
                  <c:v>42769.699328703697</c:v>
                </c:pt>
                <c:pt idx="809">
                  <c:v>42769.740995370368</c:v>
                </c:pt>
                <c:pt idx="810">
                  <c:v>42769.78266203704</c:v>
                </c:pt>
                <c:pt idx="811">
                  <c:v>42769.824328703697</c:v>
                </c:pt>
                <c:pt idx="812">
                  <c:v>42769.865995370368</c:v>
                </c:pt>
                <c:pt idx="813">
                  <c:v>42769.90766203704</c:v>
                </c:pt>
                <c:pt idx="814">
                  <c:v>42769.949328703697</c:v>
                </c:pt>
                <c:pt idx="815">
                  <c:v>42769.990995370368</c:v>
                </c:pt>
                <c:pt idx="816">
                  <c:v>42770.03266203704</c:v>
                </c:pt>
                <c:pt idx="817">
                  <c:v>42770.074328703697</c:v>
                </c:pt>
                <c:pt idx="818">
                  <c:v>42770.115995370368</c:v>
                </c:pt>
                <c:pt idx="819">
                  <c:v>42770.15766203704</c:v>
                </c:pt>
                <c:pt idx="820">
                  <c:v>42770.199328703697</c:v>
                </c:pt>
                <c:pt idx="821">
                  <c:v>42770.240995370368</c:v>
                </c:pt>
                <c:pt idx="822">
                  <c:v>42770.28266203704</c:v>
                </c:pt>
                <c:pt idx="823">
                  <c:v>42770.324328703697</c:v>
                </c:pt>
                <c:pt idx="824">
                  <c:v>42770.365995370368</c:v>
                </c:pt>
                <c:pt idx="825">
                  <c:v>42770.40766203704</c:v>
                </c:pt>
                <c:pt idx="826">
                  <c:v>42770.449328703697</c:v>
                </c:pt>
                <c:pt idx="827">
                  <c:v>42770.490995370368</c:v>
                </c:pt>
                <c:pt idx="828">
                  <c:v>42770.53266203704</c:v>
                </c:pt>
                <c:pt idx="829">
                  <c:v>42770.574340277781</c:v>
                </c:pt>
                <c:pt idx="830">
                  <c:v>42770.616006944438</c:v>
                </c:pt>
                <c:pt idx="831">
                  <c:v>42770.657673611109</c:v>
                </c:pt>
                <c:pt idx="832">
                  <c:v>42770.699432870373</c:v>
                </c:pt>
                <c:pt idx="833">
                  <c:v>42770.741099537037</c:v>
                </c:pt>
                <c:pt idx="834">
                  <c:v>42770.782766203702</c:v>
                </c:pt>
                <c:pt idx="835">
                  <c:v>42770.824432870373</c:v>
                </c:pt>
                <c:pt idx="836">
                  <c:v>42770.866099537037</c:v>
                </c:pt>
                <c:pt idx="837">
                  <c:v>42770.907766203702</c:v>
                </c:pt>
                <c:pt idx="838">
                  <c:v>42770.949432870373</c:v>
                </c:pt>
                <c:pt idx="839">
                  <c:v>42770.991099537037</c:v>
                </c:pt>
                <c:pt idx="840">
                  <c:v>42771.032766203702</c:v>
                </c:pt>
                <c:pt idx="841">
                  <c:v>42771.074432870373</c:v>
                </c:pt>
                <c:pt idx="842">
                  <c:v>42771.116099537037</c:v>
                </c:pt>
                <c:pt idx="843">
                  <c:v>42771.157766203702</c:v>
                </c:pt>
                <c:pt idx="844">
                  <c:v>42771.199432870373</c:v>
                </c:pt>
                <c:pt idx="845">
                  <c:v>42771.241099537037</c:v>
                </c:pt>
                <c:pt idx="846">
                  <c:v>42771.282766203702</c:v>
                </c:pt>
                <c:pt idx="847">
                  <c:v>42771.324432870373</c:v>
                </c:pt>
                <c:pt idx="848">
                  <c:v>42771.366099537037</c:v>
                </c:pt>
                <c:pt idx="849">
                  <c:v>42771.407766203702</c:v>
                </c:pt>
                <c:pt idx="850">
                  <c:v>42771.449432870373</c:v>
                </c:pt>
                <c:pt idx="851">
                  <c:v>42771.491099537037</c:v>
                </c:pt>
                <c:pt idx="852">
                  <c:v>42771.532766203702</c:v>
                </c:pt>
                <c:pt idx="853">
                  <c:v>42771.574432870373</c:v>
                </c:pt>
                <c:pt idx="854">
                  <c:v>42771.616099537037</c:v>
                </c:pt>
                <c:pt idx="855">
                  <c:v>42771.657766203702</c:v>
                </c:pt>
                <c:pt idx="856">
                  <c:v>42771.699537037042</c:v>
                </c:pt>
                <c:pt idx="857">
                  <c:v>42771.741203703707</c:v>
                </c:pt>
                <c:pt idx="858">
                  <c:v>42771.782870370371</c:v>
                </c:pt>
                <c:pt idx="859">
                  <c:v>42771.824537037042</c:v>
                </c:pt>
                <c:pt idx="860">
                  <c:v>42771.866203703707</c:v>
                </c:pt>
                <c:pt idx="861">
                  <c:v>42771.907870370371</c:v>
                </c:pt>
                <c:pt idx="862">
                  <c:v>42771.949537037042</c:v>
                </c:pt>
                <c:pt idx="863">
                  <c:v>42771.991203703707</c:v>
                </c:pt>
                <c:pt idx="864">
                  <c:v>42772.032870370371</c:v>
                </c:pt>
                <c:pt idx="865">
                  <c:v>42772.074537037042</c:v>
                </c:pt>
                <c:pt idx="866">
                  <c:v>42772.116203703707</c:v>
                </c:pt>
                <c:pt idx="867">
                  <c:v>42772.157870370371</c:v>
                </c:pt>
                <c:pt idx="868">
                  <c:v>42772.199537037042</c:v>
                </c:pt>
                <c:pt idx="869">
                  <c:v>42772.241203703707</c:v>
                </c:pt>
                <c:pt idx="870">
                  <c:v>42772.282870370371</c:v>
                </c:pt>
                <c:pt idx="871">
                  <c:v>42772.324537037042</c:v>
                </c:pt>
                <c:pt idx="872">
                  <c:v>42772.366203703707</c:v>
                </c:pt>
                <c:pt idx="873">
                  <c:v>42772.407870370371</c:v>
                </c:pt>
                <c:pt idx="874">
                  <c:v>42772.449537037042</c:v>
                </c:pt>
                <c:pt idx="875">
                  <c:v>42772.491203703707</c:v>
                </c:pt>
                <c:pt idx="876">
                  <c:v>42772.532870370371</c:v>
                </c:pt>
                <c:pt idx="877">
                  <c:v>42772.574525462973</c:v>
                </c:pt>
                <c:pt idx="878">
                  <c:v>42772.61619212963</c:v>
                </c:pt>
                <c:pt idx="879">
                  <c:v>42772.657858796287</c:v>
                </c:pt>
                <c:pt idx="880">
                  <c:v>42772.699675925927</c:v>
                </c:pt>
                <c:pt idx="881">
                  <c:v>42772.741307870368</c:v>
                </c:pt>
                <c:pt idx="882">
                  <c:v>42772.78297453704</c:v>
                </c:pt>
                <c:pt idx="883">
                  <c:v>42772.824641203697</c:v>
                </c:pt>
                <c:pt idx="884">
                  <c:v>42772.866307870368</c:v>
                </c:pt>
                <c:pt idx="885">
                  <c:v>42772.90797453704</c:v>
                </c:pt>
                <c:pt idx="886">
                  <c:v>42772.949641203697</c:v>
                </c:pt>
                <c:pt idx="887">
                  <c:v>42772.991307870368</c:v>
                </c:pt>
                <c:pt idx="888">
                  <c:v>42773.03297453704</c:v>
                </c:pt>
                <c:pt idx="889">
                  <c:v>42773.074641203697</c:v>
                </c:pt>
                <c:pt idx="890">
                  <c:v>42773.116307870368</c:v>
                </c:pt>
                <c:pt idx="891">
                  <c:v>42773.15797453704</c:v>
                </c:pt>
                <c:pt idx="892">
                  <c:v>42773.199641203697</c:v>
                </c:pt>
                <c:pt idx="893">
                  <c:v>42773.241307870368</c:v>
                </c:pt>
                <c:pt idx="894">
                  <c:v>42773.28297453704</c:v>
                </c:pt>
                <c:pt idx="895">
                  <c:v>42773.324641203697</c:v>
                </c:pt>
                <c:pt idx="896">
                  <c:v>42773.366307870368</c:v>
                </c:pt>
                <c:pt idx="897">
                  <c:v>42773.40797453704</c:v>
                </c:pt>
                <c:pt idx="898">
                  <c:v>42773.449641203697</c:v>
                </c:pt>
                <c:pt idx="899">
                  <c:v>42773.491307870368</c:v>
                </c:pt>
                <c:pt idx="900">
                  <c:v>42773.53297453704</c:v>
                </c:pt>
                <c:pt idx="901">
                  <c:v>42773.574664351851</c:v>
                </c:pt>
                <c:pt idx="902">
                  <c:v>42773.616331018522</c:v>
                </c:pt>
                <c:pt idx="903">
                  <c:v>42773.657997685194</c:v>
                </c:pt>
                <c:pt idx="904">
                  <c:v>42773.699756944443</c:v>
                </c:pt>
                <c:pt idx="905">
                  <c:v>42773.741423611107</c:v>
                </c:pt>
                <c:pt idx="906">
                  <c:v>42773.783090277779</c:v>
                </c:pt>
                <c:pt idx="907">
                  <c:v>42773.824756944443</c:v>
                </c:pt>
                <c:pt idx="908">
                  <c:v>42773.866423611107</c:v>
                </c:pt>
                <c:pt idx="909">
                  <c:v>42773.908090277779</c:v>
                </c:pt>
                <c:pt idx="910">
                  <c:v>42773.949756944443</c:v>
                </c:pt>
                <c:pt idx="911">
                  <c:v>42773.991423611107</c:v>
                </c:pt>
                <c:pt idx="912">
                  <c:v>42774.033090277779</c:v>
                </c:pt>
                <c:pt idx="913">
                  <c:v>42774.074756944443</c:v>
                </c:pt>
                <c:pt idx="914">
                  <c:v>42774.116423611107</c:v>
                </c:pt>
                <c:pt idx="915">
                  <c:v>42774.158090277779</c:v>
                </c:pt>
                <c:pt idx="916">
                  <c:v>42774.199756944443</c:v>
                </c:pt>
                <c:pt idx="917">
                  <c:v>42774.241423611107</c:v>
                </c:pt>
                <c:pt idx="918">
                  <c:v>42774.283090277779</c:v>
                </c:pt>
                <c:pt idx="919">
                  <c:v>42774.324756944443</c:v>
                </c:pt>
                <c:pt idx="920">
                  <c:v>42774.366423611107</c:v>
                </c:pt>
                <c:pt idx="921">
                  <c:v>42774.408090277779</c:v>
                </c:pt>
                <c:pt idx="922">
                  <c:v>42774.449756944443</c:v>
                </c:pt>
                <c:pt idx="923">
                  <c:v>42774.491423611107</c:v>
                </c:pt>
                <c:pt idx="924">
                  <c:v>42774.533090277779</c:v>
                </c:pt>
                <c:pt idx="925">
                  <c:v>42774.574780092589</c:v>
                </c:pt>
                <c:pt idx="926">
                  <c:v>42774.616446759261</c:v>
                </c:pt>
                <c:pt idx="927">
                  <c:v>42774.658113425918</c:v>
                </c:pt>
                <c:pt idx="928">
                  <c:v>42774.699872685182</c:v>
                </c:pt>
                <c:pt idx="929">
                  <c:v>42774.741539351853</c:v>
                </c:pt>
                <c:pt idx="930">
                  <c:v>42774.783206018517</c:v>
                </c:pt>
                <c:pt idx="931">
                  <c:v>42774.824872685182</c:v>
                </c:pt>
                <c:pt idx="932">
                  <c:v>42774.866539351853</c:v>
                </c:pt>
                <c:pt idx="933">
                  <c:v>42774.908206018517</c:v>
                </c:pt>
                <c:pt idx="934">
                  <c:v>42774.949872685182</c:v>
                </c:pt>
                <c:pt idx="935">
                  <c:v>42774.991539351853</c:v>
                </c:pt>
                <c:pt idx="936">
                  <c:v>42775.033206018517</c:v>
                </c:pt>
                <c:pt idx="937">
                  <c:v>42775.074872685182</c:v>
                </c:pt>
                <c:pt idx="938">
                  <c:v>42775.116539351853</c:v>
                </c:pt>
                <c:pt idx="939">
                  <c:v>42775.158206018517</c:v>
                </c:pt>
                <c:pt idx="940">
                  <c:v>42775.199872685182</c:v>
                </c:pt>
                <c:pt idx="941">
                  <c:v>42775.241539351853</c:v>
                </c:pt>
                <c:pt idx="942">
                  <c:v>42775.283206018517</c:v>
                </c:pt>
                <c:pt idx="943">
                  <c:v>42775.324872685182</c:v>
                </c:pt>
                <c:pt idx="944">
                  <c:v>42775.366539351853</c:v>
                </c:pt>
                <c:pt idx="945">
                  <c:v>42775.408206018517</c:v>
                </c:pt>
                <c:pt idx="946">
                  <c:v>42775.449872685182</c:v>
                </c:pt>
                <c:pt idx="947">
                  <c:v>42775.491539351853</c:v>
                </c:pt>
                <c:pt idx="948">
                  <c:v>42775.533206018517</c:v>
                </c:pt>
                <c:pt idx="949">
                  <c:v>42775.574884259258</c:v>
                </c:pt>
                <c:pt idx="950">
                  <c:v>42775.616550925923</c:v>
                </c:pt>
                <c:pt idx="951">
                  <c:v>42775.658217592587</c:v>
                </c:pt>
                <c:pt idx="952">
                  <c:v>42775.699965277781</c:v>
                </c:pt>
                <c:pt idx="953">
                  <c:v>42775.741631944453</c:v>
                </c:pt>
                <c:pt idx="954">
                  <c:v>42775.78329861111</c:v>
                </c:pt>
                <c:pt idx="955">
                  <c:v>42775.824965277781</c:v>
                </c:pt>
                <c:pt idx="956">
                  <c:v>42775.866631944453</c:v>
                </c:pt>
                <c:pt idx="957">
                  <c:v>42775.90829861111</c:v>
                </c:pt>
                <c:pt idx="958">
                  <c:v>42775.949965277781</c:v>
                </c:pt>
                <c:pt idx="959">
                  <c:v>42775.991631944453</c:v>
                </c:pt>
                <c:pt idx="960">
                  <c:v>42776.03329861111</c:v>
                </c:pt>
                <c:pt idx="961">
                  <c:v>42776.074965277781</c:v>
                </c:pt>
                <c:pt idx="962">
                  <c:v>42776.116631944453</c:v>
                </c:pt>
                <c:pt idx="963">
                  <c:v>42776.15829861111</c:v>
                </c:pt>
                <c:pt idx="964">
                  <c:v>42776.199965277781</c:v>
                </c:pt>
                <c:pt idx="965">
                  <c:v>42776.241631944453</c:v>
                </c:pt>
                <c:pt idx="966">
                  <c:v>42776.28329861111</c:v>
                </c:pt>
                <c:pt idx="967">
                  <c:v>42776.324965277781</c:v>
                </c:pt>
                <c:pt idx="968">
                  <c:v>42776.366631944453</c:v>
                </c:pt>
                <c:pt idx="969">
                  <c:v>42776.40829861111</c:v>
                </c:pt>
                <c:pt idx="970">
                  <c:v>42776.449965277781</c:v>
                </c:pt>
                <c:pt idx="971">
                  <c:v>42776.491631944453</c:v>
                </c:pt>
                <c:pt idx="972">
                  <c:v>42776.53329861111</c:v>
                </c:pt>
                <c:pt idx="973">
                  <c:v>42776.574988425928</c:v>
                </c:pt>
                <c:pt idx="974">
                  <c:v>42776.616655092592</c:v>
                </c:pt>
                <c:pt idx="975">
                  <c:v>42776.658321759263</c:v>
                </c:pt>
                <c:pt idx="976">
                  <c:v>42776.70008101852</c:v>
                </c:pt>
                <c:pt idx="977">
                  <c:v>42776.741747685177</c:v>
                </c:pt>
                <c:pt idx="978">
                  <c:v>42776.783414351848</c:v>
                </c:pt>
                <c:pt idx="979">
                  <c:v>42776.82508101852</c:v>
                </c:pt>
                <c:pt idx="980">
                  <c:v>42776.866747685177</c:v>
                </c:pt>
                <c:pt idx="981">
                  <c:v>42776.908414351848</c:v>
                </c:pt>
                <c:pt idx="982">
                  <c:v>42776.95008101852</c:v>
                </c:pt>
                <c:pt idx="983">
                  <c:v>42776.991747685177</c:v>
                </c:pt>
                <c:pt idx="984">
                  <c:v>42777.033414351848</c:v>
                </c:pt>
                <c:pt idx="985">
                  <c:v>42777.07508101852</c:v>
                </c:pt>
                <c:pt idx="986">
                  <c:v>42777.116747685177</c:v>
                </c:pt>
                <c:pt idx="987">
                  <c:v>42777.158414351848</c:v>
                </c:pt>
                <c:pt idx="988">
                  <c:v>42777.20008101852</c:v>
                </c:pt>
                <c:pt idx="989">
                  <c:v>42777.241747685177</c:v>
                </c:pt>
                <c:pt idx="990">
                  <c:v>42777.283414351848</c:v>
                </c:pt>
                <c:pt idx="991">
                  <c:v>42777.32508101852</c:v>
                </c:pt>
                <c:pt idx="992">
                  <c:v>42777.366747685177</c:v>
                </c:pt>
                <c:pt idx="993">
                  <c:v>42777.408414351848</c:v>
                </c:pt>
                <c:pt idx="994">
                  <c:v>42777.45008101852</c:v>
                </c:pt>
                <c:pt idx="995">
                  <c:v>42777.491747685177</c:v>
                </c:pt>
                <c:pt idx="996">
                  <c:v>42777.533414351848</c:v>
                </c:pt>
                <c:pt idx="997">
                  <c:v>42777.575104166674</c:v>
                </c:pt>
                <c:pt idx="998">
                  <c:v>42777.616770833331</c:v>
                </c:pt>
                <c:pt idx="999">
                  <c:v>42777.658437500002</c:v>
                </c:pt>
                <c:pt idx="1000">
                  <c:v>42777.700231481482</c:v>
                </c:pt>
                <c:pt idx="1001">
                  <c:v>42777.741898148153</c:v>
                </c:pt>
                <c:pt idx="1002">
                  <c:v>42777.783564814818</c:v>
                </c:pt>
                <c:pt idx="1003">
                  <c:v>42777.825231481482</c:v>
                </c:pt>
                <c:pt idx="1004">
                  <c:v>42777.866898148153</c:v>
                </c:pt>
                <c:pt idx="1005">
                  <c:v>42777.908564814818</c:v>
                </c:pt>
                <c:pt idx="1006">
                  <c:v>42777.950231481482</c:v>
                </c:pt>
                <c:pt idx="1007">
                  <c:v>42777.991898148153</c:v>
                </c:pt>
                <c:pt idx="1008">
                  <c:v>42778.033564814818</c:v>
                </c:pt>
                <c:pt idx="1009">
                  <c:v>42778.075231481482</c:v>
                </c:pt>
                <c:pt idx="1010">
                  <c:v>42778.116898148153</c:v>
                </c:pt>
                <c:pt idx="1011">
                  <c:v>42778.158564814818</c:v>
                </c:pt>
                <c:pt idx="1012">
                  <c:v>42778.200231481482</c:v>
                </c:pt>
                <c:pt idx="1013">
                  <c:v>42778.241898148153</c:v>
                </c:pt>
                <c:pt idx="1014">
                  <c:v>42778.283564814818</c:v>
                </c:pt>
                <c:pt idx="1015">
                  <c:v>42778.325231481482</c:v>
                </c:pt>
                <c:pt idx="1016">
                  <c:v>42778.366898148153</c:v>
                </c:pt>
                <c:pt idx="1017">
                  <c:v>42778.408564814818</c:v>
                </c:pt>
                <c:pt idx="1018">
                  <c:v>42778.450231481482</c:v>
                </c:pt>
                <c:pt idx="1019">
                  <c:v>42778.491898148153</c:v>
                </c:pt>
                <c:pt idx="1020">
                  <c:v>42778.533564814818</c:v>
                </c:pt>
                <c:pt idx="1021">
                  <c:v>42778.575219907398</c:v>
                </c:pt>
                <c:pt idx="1022">
                  <c:v>42778.616886574076</c:v>
                </c:pt>
                <c:pt idx="1023">
                  <c:v>42778.658553240741</c:v>
                </c:pt>
                <c:pt idx="1024">
                  <c:v>42778.700358796297</c:v>
                </c:pt>
                <c:pt idx="1025">
                  <c:v>42778.741990740738</c:v>
                </c:pt>
                <c:pt idx="1026">
                  <c:v>42778.78365740741</c:v>
                </c:pt>
                <c:pt idx="1027">
                  <c:v>42778.825324074067</c:v>
                </c:pt>
                <c:pt idx="1028">
                  <c:v>42778.866990740738</c:v>
                </c:pt>
                <c:pt idx="1029">
                  <c:v>42778.90865740741</c:v>
                </c:pt>
                <c:pt idx="1030">
                  <c:v>42778.950324074067</c:v>
                </c:pt>
                <c:pt idx="1031">
                  <c:v>42778.991990740738</c:v>
                </c:pt>
                <c:pt idx="1032">
                  <c:v>42779.03365740741</c:v>
                </c:pt>
                <c:pt idx="1033">
                  <c:v>42779.075324074067</c:v>
                </c:pt>
                <c:pt idx="1034">
                  <c:v>42779.116990740738</c:v>
                </c:pt>
                <c:pt idx="1035">
                  <c:v>42779.15865740741</c:v>
                </c:pt>
                <c:pt idx="1036">
                  <c:v>42779.200324074067</c:v>
                </c:pt>
                <c:pt idx="1037">
                  <c:v>42779.241990740738</c:v>
                </c:pt>
                <c:pt idx="1038">
                  <c:v>42779.28365740741</c:v>
                </c:pt>
                <c:pt idx="1039">
                  <c:v>42779.325324074067</c:v>
                </c:pt>
                <c:pt idx="1040">
                  <c:v>42779.366990740738</c:v>
                </c:pt>
                <c:pt idx="1041">
                  <c:v>42779.40865740741</c:v>
                </c:pt>
                <c:pt idx="1042">
                  <c:v>42779.450324074067</c:v>
                </c:pt>
                <c:pt idx="1043">
                  <c:v>42779.491990740738</c:v>
                </c:pt>
                <c:pt idx="1044">
                  <c:v>42779.53365740741</c:v>
                </c:pt>
                <c:pt idx="1045">
                  <c:v>42779.57534722222</c:v>
                </c:pt>
                <c:pt idx="1046">
                  <c:v>42779.617013888892</c:v>
                </c:pt>
                <c:pt idx="1047">
                  <c:v>42779.658680555563</c:v>
                </c:pt>
                <c:pt idx="1048">
                  <c:v>42779.70045138889</c:v>
                </c:pt>
                <c:pt idx="1049">
                  <c:v>42779.742118055547</c:v>
                </c:pt>
                <c:pt idx="1050">
                  <c:v>42779.783784722233</c:v>
                </c:pt>
                <c:pt idx="1051">
                  <c:v>42779.82545138889</c:v>
                </c:pt>
                <c:pt idx="1052">
                  <c:v>42779.867118055547</c:v>
                </c:pt>
                <c:pt idx="1053">
                  <c:v>42779.908784722233</c:v>
                </c:pt>
                <c:pt idx="1054">
                  <c:v>42779.95045138889</c:v>
                </c:pt>
                <c:pt idx="1055">
                  <c:v>42779.992118055547</c:v>
                </c:pt>
                <c:pt idx="1056">
                  <c:v>42780.033784722233</c:v>
                </c:pt>
                <c:pt idx="1057">
                  <c:v>42780.07545138889</c:v>
                </c:pt>
                <c:pt idx="1058">
                  <c:v>42780.117118055547</c:v>
                </c:pt>
                <c:pt idx="1059">
                  <c:v>42780.158784722233</c:v>
                </c:pt>
                <c:pt idx="1060">
                  <c:v>42780.20045138889</c:v>
                </c:pt>
                <c:pt idx="1061">
                  <c:v>42780.242118055547</c:v>
                </c:pt>
                <c:pt idx="1062">
                  <c:v>42780.283784722233</c:v>
                </c:pt>
                <c:pt idx="1063">
                  <c:v>42780.32545138889</c:v>
                </c:pt>
                <c:pt idx="1064">
                  <c:v>42780.367118055547</c:v>
                </c:pt>
                <c:pt idx="1065">
                  <c:v>42780.408784722233</c:v>
                </c:pt>
                <c:pt idx="1066">
                  <c:v>42780.45045138889</c:v>
                </c:pt>
                <c:pt idx="1067">
                  <c:v>42780.492118055547</c:v>
                </c:pt>
                <c:pt idx="1068">
                  <c:v>42780.533784722233</c:v>
                </c:pt>
                <c:pt idx="1069">
                  <c:v>42780.575474537043</c:v>
                </c:pt>
                <c:pt idx="1070">
                  <c:v>42780.6171412037</c:v>
                </c:pt>
                <c:pt idx="1071">
                  <c:v>42780.658807870372</c:v>
                </c:pt>
                <c:pt idx="1072">
                  <c:v>42780.700543981482</c:v>
                </c:pt>
                <c:pt idx="1073">
                  <c:v>42780.742210648154</c:v>
                </c:pt>
                <c:pt idx="1074">
                  <c:v>42780.783877314818</c:v>
                </c:pt>
                <c:pt idx="1075">
                  <c:v>42780.825543981482</c:v>
                </c:pt>
                <c:pt idx="1076">
                  <c:v>42780.867210648154</c:v>
                </c:pt>
                <c:pt idx="1077">
                  <c:v>42780.908877314818</c:v>
                </c:pt>
                <c:pt idx="1078">
                  <c:v>42780.950543981482</c:v>
                </c:pt>
                <c:pt idx="1079">
                  <c:v>42780.992210648154</c:v>
                </c:pt>
                <c:pt idx="1080">
                  <c:v>42781.033877314818</c:v>
                </c:pt>
                <c:pt idx="1081">
                  <c:v>42781.075543981482</c:v>
                </c:pt>
                <c:pt idx="1082">
                  <c:v>42781.117210648154</c:v>
                </c:pt>
                <c:pt idx="1083">
                  <c:v>42781.158877314818</c:v>
                </c:pt>
                <c:pt idx="1084">
                  <c:v>42781.200543981482</c:v>
                </c:pt>
                <c:pt idx="1085">
                  <c:v>42781.242210648154</c:v>
                </c:pt>
                <c:pt idx="1086">
                  <c:v>42781.283877314818</c:v>
                </c:pt>
                <c:pt idx="1087">
                  <c:v>42781.325543981482</c:v>
                </c:pt>
                <c:pt idx="1088">
                  <c:v>42781.367210648154</c:v>
                </c:pt>
                <c:pt idx="1089">
                  <c:v>42781.408877314818</c:v>
                </c:pt>
                <c:pt idx="1090">
                  <c:v>42781.450543981482</c:v>
                </c:pt>
                <c:pt idx="1091">
                  <c:v>42781.492210648154</c:v>
                </c:pt>
                <c:pt idx="1092">
                  <c:v>42781.533877314818</c:v>
                </c:pt>
                <c:pt idx="1093">
                  <c:v>42781.575567129628</c:v>
                </c:pt>
                <c:pt idx="1094">
                  <c:v>42781.6172337963</c:v>
                </c:pt>
                <c:pt idx="1095">
                  <c:v>42781.658900462957</c:v>
                </c:pt>
                <c:pt idx="1096">
                  <c:v>42781.700624999998</c:v>
                </c:pt>
                <c:pt idx="1097">
                  <c:v>42781.742291666669</c:v>
                </c:pt>
                <c:pt idx="1098">
                  <c:v>42781.783958333333</c:v>
                </c:pt>
                <c:pt idx="1099">
                  <c:v>42781.825624999998</c:v>
                </c:pt>
                <c:pt idx="1100">
                  <c:v>42781.867291666669</c:v>
                </c:pt>
                <c:pt idx="1101">
                  <c:v>42781.908958333333</c:v>
                </c:pt>
                <c:pt idx="1102">
                  <c:v>42781.950624999998</c:v>
                </c:pt>
                <c:pt idx="1103">
                  <c:v>42781.992291666669</c:v>
                </c:pt>
                <c:pt idx="1104">
                  <c:v>42782.033958333333</c:v>
                </c:pt>
                <c:pt idx="1105">
                  <c:v>42782.075624999998</c:v>
                </c:pt>
                <c:pt idx="1106">
                  <c:v>42782.117291666669</c:v>
                </c:pt>
                <c:pt idx="1107">
                  <c:v>42782.158958333333</c:v>
                </c:pt>
                <c:pt idx="1108">
                  <c:v>42782.200624999998</c:v>
                </c:pt>
                <c:pt idx="1109">
                  <c:v>42782.242291666669</c:v>
                </c:pt>
                <c:pt idx="1110">
                  <c:v>42782.283958333333</c:v>
                </c:pt>
                <c:pt idx="1111">
                  <c:v>42782.325624999998</c:v>
                </c:pt>
                <c:pt idx="1112">
                  <c:v>42782.367291666669</c:v>
                </c:pt>
                <c:pt idx="1113">
                  <c:v>42782.408958333333</c:v>
                </c:pt>
                <c:pt idx="1114">
                  <c:v>42782.450624999998</c:v>
                </c:pt>
                <c:pt idx="1115">
                  <c:v>42782.492291666669</c:v>
                </c:pt>
                <c:pt idx="1116">
                  <c:v>42782.533958333333</c:v>
                </c:pt>
                <c:pt idx="1117">
                  <c:v>42782.575648148151</c:v>
                </c:pt>
                <c:pt idx="1118">
                  <c:v>42782.617314814823</c:v>
                </c:pt>
                <c:pt idx="1119">
                  <c:v>42782.65898148148</c:v>
                </c:pt>
                <c:pt idx="1120">
                  <c:v>42782.700752314813</c:v>
                </c:pt>
                <c:pt idx="1121">
                  <c:v>42782.742418981477</c:v>
                </c:pt>
                <c:pt idx="1122">
                  <c:v>42782.784085648149</c:v>
                </c:pt>
                <c:pt idx="1123">
                  <c:v>42782.825752314813</c:v>
                </c:pt>
                <c:pt idx="1124">
                  <c:v>42782.867418981477</c:v>
                </c:pt>
                <c:pt idx="1125">
                  <c:v>42782.909085648149</c:v>
                </c:pt>
                <c:pt idx="1126">
                  <c:v>42782.950752314813</c:v>
                </c:pt>
                <c:pt idx="1127">
                  <c:v>42782.992418981477</c:v>
                </c:pt>
                <c:pt idx="1128">
                  <c:v>42783.034085648149</c:v>
                </c:pt>
                <c:pt idx="1129">
                  <c:v>42783.075752314813</c:v>
                </c:pt>
                <c:pt idx="1130">
                  <c:v>42783.117418981477</c:v>
                </c:pt>
                <c:pt idx="1131">
                  <c:v>42783.159085648149</c:v>
                </c:pt>
                <c:pt idx="1132">
                  <c:v>42783.200752314813</c:v>
                </c:pt>
                <c:pt idx="1133">
                  <c:v>42783.242418981477</c:v>
                </c:pt>
                <c:pt idx="1134">
                  <c:v>42783.284085648149</c:v>
                </c:pt>
                <c:pt idx="1135">
                  <c:v>42783.325752314813</c:v>
                </c:pt>
                <c:pt idx="1136">
                  <c:v>42783.367418981477</c:v>
                </c:pt>
                <c:pt idx="1137">
                  <c:v>42783.409085648149</c:v>
                </c:pt>
                <c:pt idx="1138">
                  <c:v>42783.450752314813</c:v>
                </c:pt>
                <c:pt idx="1139">
                  <c:v>42783.492418981477</c:v>
                </c:pt>
                <c:pt idx="1140">
                  <c:v>42783.534085648149</c:v>
                </c:pt>
                <c:pt idx="1141">
                  <c:v>42783.57576388889</c:v>
                </c:pt>
                <c:pt idx="1142">
                  <c:v>42783.617430555547</c:v>
                </c:pt>
                <c:pt idx="1143">
                  <c:v>42783.659097222233</c:v>
                </c:pt>
                <c:pt idx="1144">
                  <c:v>42783.700868055559</c:v>
                </c:pt>
                <c:pt idx="1145">
                  <c:v>42783.742534722223</c:v>
                </c:pt>
                <c:pt idx="1146">
                  <c:v>42783.784201388888</c:v>
                </c:pt>
                <c:pt idx="1147">
                  <c:v>42783.825868055559</c:v>
                </c:pt>
                <c:pt idx="1148">
                  <c:v>42783.867534722223</c:v>
                </c:pt>
                <c:pt idx="1149">
                  <c:v>42783.909201388888</c:v>
                </c:pt>
                <c:pt idx="1150">
                  <c:v>42783.950868055559</c:v>
                </c:pt>
                <c:pt idx="1151">
                  <c:v>42783.992534722223</c:v>
                </c:pt>
                <c:pt idx="1152">
                  <c:v>42784.034201388888</c:v>
                </c:pt>
                <c:pt idx="1153">
                  <c:v>42784.075868055559</c:v>
                </c:pt>
                <c:pt idx="1154">
                  <c:v>42784.117534722223</c:v>
                </c:pt>
                <c:pt idx="1155">
                  <c:v>42784.159201388888</c:v>
                </c:pt>
                <c:pt idx="1156">
                  <c:v>42784.200868055559</c:v>
                </c:pt>
                <c:pt idx="1157">
                  <c:v>42784.242534722223</c:v>
                </c:pt>
                <c:pt idx="1158">
                  <c:v>42784.284201388888</c:v>
                </c:pt>
                <c:pt idx="1159">
                  <c:v>42784.325868055559</c:v>
                </c:pt>
                <c:pt idx="1160">
                  <c:v>42784.367534722223</c:v>
                </c:pt>
                <c:pt idx="1161">
                  <c:v>42784.409201388888</c:v>
                </c:pt>
                <c:pt idx="1162">
                  <c:v>42784.450868055559</c:v>
                </c:pt>
                <c:pt idx="1163">
                  <c:v>42784.492534722223</c:v>
                </c:pt>
                <c:pt idx="1164">
                  <c:v>42784.534201388888</c:v>
                </c:pt>
                <c:pt idx="1165">
                  <c:v>42784.575879629629</c:v>
                </c:pt>
                <c:pt idx="1166">
                  <c:v>42784.617546296293</c:v>
                </c:pt>
                <c:pt idx="1167">
                  <c:v>42784.659212962957</c:v>
                </c:pt>
                <c:pt idx="1168">
                  <c:v>42784.700937499998</c:v>
                </c:pt>
                <c:pt idx="1169">
                  <c:v>42784.742604166669</c:v>
                </c:pt>
                <c:pt idx="1170">
                  <c:v>42784.784270833326</c:v>
                </c:pt>
                <c:pt idx="1171">
                  <c:v>42784.825937499998</c:v>
                </c:pt>
                <c:pt idx="1172">
                  <c:v>42784.867604166669</c:v>
                </c:pt>
                <c:pt idx="1173">
                  <c:v>42784.909270833326</c:v>
                </c:pt>
                <c:pt idx="1174">
                  <c:v>42784.950937499998</c:v>
                </c:pt>
                <c:pt idx="1175">
                  <c:v>42784.992604166669</c:v>
                </c:pt>
                <c:pt idx="1176">
                  <c:v>42785.034270833326</c:v>
                </c:pt>
                <c:pt idx="1177">
                  <c:v>42785.075937499998</c:v>
                </c:pt>
                <c:pt idx="1178">
                  <c:v>42785.117604166669</c:v>
                </c:pt>
                <c:pt idx="1179">
                  <c:v>42785.159270833326</c:v>
                </c:pt>
                <c:pt idx="1180">
                  <c:v>42785.200937499998</c:v>
                </c:pt>
                <c:pt idx="1181">
                  <c:v>42785.242604166669</c:v>
                </c:pt>
                <c:pt idx="1182">
                  <c:v>42785.284270833326</c:v>
                </c:pt>
                <c:pt idx="1183">
                  <c:v>42785.325937499998</c:v>
                </c:pt>
                <c:pt idx="1184">
                  <c:v>42785.367604166669</c:v>
                </c:pt>
                <c:pt idx="1185">
                  <c:v>42785.409270833326</c:v>
                </c:pt>
                <c:pt idx="1186">
                  <c:v>42785.450937499998</c:v>
                </c:pt>
                <c:pt idx="1187">
                  <c:v>42785.492604166669</c:v>
                </c:pt>
                <c:pt idx="1188">
                  <c:v>42785.534270833326</c:v>
                </c:pt>
                <c:pt idx="1189">
                  <c:v>42785.575949074067</c:v>
                </c:pt>
                <c:pt idx="1190">
                  <c:v>42785.617615740739</c:v>
                </c:pt>
                <c:pt idx="1191">
                  <c:v>42785.659282407411</c:v>
                </c:pt>
                <c:pt idx="1192">
                  <c:v>42785.701041666667</c:v>
                </c:pt>
                <c:pt idx="1193">
                  <c:v>42785.742708333331</c:v>
                </c:pt>
                <c:pt idx="1194">
                  <c:v>42785.784375000003</c:v>
                </c:pt>
                <c:pt idx="1195">
                  <c:v>42785.826041666667</c:v>
                </c:pt>
                <c:pt idx="1196">
                  <c:v>42785.867708333331</c:v>
                </c:pt>
                <c:pt idx="1197">
                  <c:v>42785.909375000003</c:v>
                </c:pt>
                <c:pt idx="1198">
                  <c:v>42785.951041666667</c:v>
                </c:pt>
                <c:pt idx="1199">
                  <c:v>42785.992708333331</c:v>
                </c:pt>
                <c:pt idx="1200">
                  <c:v>42786.034375000003</c:v>
                </c:pt>
                <c:pt idx="1201">
                  <c:v>42786.076041666667</c:v>
                </c:pt>
                <c:pt idx="1202">
                  <c:v>42786.117708333331</c:v>
                </c:pt>
                <c:pt idx="1203">
                  <c:v>42786.159375000003</c:v>
                </c:pt>
                <c:pt idx="1204">
                  <c:v>42786.201041666667</c:v>
                </c:pt>
                <c:pt idx="1205">
                  <c:v>42786.242708333331</c:v>
                </c:pt>
                <c:pt idx="1206">
                  <c:v>42786.284375000003</c:v>
                </c:pt>
                <c:pt idx="1207">
                  <c:v>42786.326041666667</c:v>
                </c:pt>
                <c:pt idx="1208">
                  <c:v>42786.367708333331</c:v>
                </c:pt>
                <c:pt idx="1209">
                  <c:v>42786.409375000003</c:v>
                </c:pt>
                <c:pt idx="1210">
                  <c:v>42786.451041666667</c:v>
                </c:pt>
                <c:pt idx="1211">
                  <c:v>42786.492708333331</c:v>
                </c:pt>
                <c:pt idx="1212">
                  <c:v>42786.534375000003</c:v>
                </c:pt>
                <c:pt idx="1213">
                  <c:v>42786.576053240737</c:v>
                </c:pt>
                <c:pt idx="1214">
                  <c:v>42786.617719907408</c:v>
                </c:pt>
                <c:pt idx="1215">
                  <c:v>42786.659386574072</c:v>
                </c:pt>
                <c:pt idx="1216">
                  <c:v>42786.701145833344</c:v>
                </c:pt>
                <c:pt idx="1217">
                  <c:v>42786.742812500001</c:v>
                </c:pt>
                <c:pt idx="1218">
                  <c:v>42786.784479166658</c:v>
                </c:pt>
                <c:pt idx="1219">
                  <c:v>42786.826145833344</c:v>
                </c:pt>
                <c:pt idx="1220">
                  <c:v>42786.867812500001</c:v>
                </c:pt>
                <c:pt idx="1221">
                  <c:v>42786.909479166658</c:v>
                </c:pt>
                <c:pt idx="1222">
                  <c:v>42786.951145833344</c:v>
                </c:pt>
                <c:pt idx="1223">
                  <c:v>42786.992812500001</c:v>
                </c:pt>
                <c:pt idx="1224">
                  <c:v>42787.034479166658</c:v>
                </c:pt>
                <c:pt idx="1225">
                  <c:v>42787.076145833344</c:v>
                </c:pt>
                <c:pt idx="1226">
                  <c:v>42787.117812500001</c:v>
                </c:pt>
                <c:pt idx="1227">
                  <c:v>42787.159479166658</c:v>
                </c:pt>
                <c:pt idx="1228">
                  <c:v>42787.201145833344</c:v>
                </c:pt>
                <c:pt idx="1229">
                  <c:v>42787.242812500001</c:v>
                </c:pt>
                <c:pt idx="1230">
                  <c:v>42787.284479166658</c:v>
                </c:pt>
                <c:pt idx="1231">
                  <c:v>42787.326145833344</c:v>
                </c:pt>
                <c:pt idx="1232">
                  <c:v>42787.367812500001</c:v>
                </c:pt>
                <c:pt idx="1233">
                  <c:v>42787.409479166658</c:v>
                </c:pt>
                <c:pt idx="1234">
                  <c:v>42787.451145833344</c:v>
                </c:pt>
                <c:pt idx="1235">
                  <c:v>42787.492812500001</c:v>
                </c:pt>
                <c:pt idx="1236">
                  <c:v>42787.534479166658</c:v>
                </c:pt>
                <c:pt idx="1237">
                  <c:v>42787.576157407413</c:v>
                </c:pt>
                <c:pt idx="1238">
                  <c:v>42787.617824074077</c:v>
                </c:pt>
                <c:pt idx="1239">
                  <c:v>42787.659490740742</c:v>
                </c:pt>
                <c:pt idx="1240">
                  <c:v>42787.701261574082</c:v>
                </c:pt>
                <c:pt idx="1241">
                  <c:v>42787.742928240739</c:v>
                </c:pt>
                <c:pt idx="1242">
                  <c:v>42787.784594907411</c:v>
                </c:pt>
                <c:pt idx="1243">
                  <c:v>42787.826261574082</c:v>
                </c:pt>
                <c:pt idx="1244">
                  <c:v>42787.867928240739</c:v>
                </c:pt>
                <c:pt idx="1245">
                  <c:v>42787.909594907411</c:v>
                </c:pt>
                <c:pt idx="1246">
                  <c:v>42787.951261574082</c:v>
                </c:pt>
                <c:pt idx="1247">
                  <c:v>42787.992928240739</c:v>
                </c:pt>
                <c:pt idx="1248">
                  <c:v>42788.034594907411</c:v>
                </c:pt>
                <c:pt idx="1249">
                  <c:v>42788.076261574082</c:v>
                </c:pt>
                <c:pt idx="1250">
                  <c:v>42788.117928240739</c:v>
                </c:pt>
                <c:pt idx="1251">
                  <c:v>42788.159594907411</c:v>
                </c:pt>
                <c:pt idx="1252">
                  <c:v>42788.201261574082</c:v>
                </c:pt>
                <c:pt idx="1253">
                  <c:v>42788.242928240739</c:v>
                </c:pt>
                <c:pt idx="1254">
                  <c:v>42788.284594907411</c:v>
                </c:pt>
                <c:pt idx="1255">
                  <c:v>42788.326261574082</c:v>
                </c:pt>
                <c:pt idx="1256">
                  <c:v>42788.367928240739</c:v>
                </c:pt>
                <c:pt idx="1257">
                  <c:v>42788.409594907411</c:v>
                </c:pt>
                <c:pt idx="1258">
                  <c:v>42788.451261574082</c:v>
                </c:pt>
                <c:pt idx="1259">
                  <c:v>42788.492928240739</c:v>
                </c:pt>
                <c:pt idx="1260">
                  <c:v>42788.534594907411</c:v>
                </c:pt>
                <c:pt idx="1261">
                  <c:v>42788.576273148137</c:v>
                </c:pt>
                <c:pt idx="1262">
                  <c:v>42788.617939814823</c:v>
                </c:pt>
                <c:pt idx="1263">
                  <c:v>42788.65960648148</c:v>
                </c:pt>
                <c:pt idx="1264">
                  <c:v>42788.701365740737</c:v>
                </c:pt>
                <c:pt idx="1265">
                  <c:v>42788.743032407408</c:v>
                </c:pt>
                <c:pt idx="1266">
                  <c:v>42788.784699074073</c:v>
                </c:pt>
                <c:pt idx="1267">
                  <c:v>42788.826365740737</c:v>
                </c:pt>
                <c:pt idx="1268">
                  <c:v>42788.868032407408</c:v>
                </c:pt>
                <c:pt idx="1269">
                  <c:v>42788.909699074073</c:v>
                </c:pt>
                <c:pt idx="1270">
                  <c:v>42788.951365740737</c:v>
                </c:pt>
                <c:pt idx="1271">
                  <c:v>42788.993032407408</c:v>
                </c:pt>
                <c:pt idx="1272">
                  <c:v>42789.034699074073</c:v>
                </c:pt>
                <c:pt idx="1273">
                  <c:v>42789.076365740737</c:v>
                </c:pt>
                <c:pt idx="1274">
                  <c:v>42789.118032407408</c:v>
                </c:pt>
                <c:pt idx="1275">
                  <c:v>42789.159699074073</c:v>
                </c:pt>
                <c:pt idx="1276">
                  <c:v>42789.201365740737</c:v>
                </c:pt>
                <c:pt idx="1277">
                  <c:v>42789.243032407408</c:v>
                </c:pt>
                <c:pt idx="1278">
                  <c:v>42789.284699074073</c:v>
                </c:pt>
                <c:pt idx="1279">
                  <c:v>42789.326365740737</c:v>
                </c:pt>
                <c:pt idx="1280">
                  <c:v>42789.368032407408</c:v>
                </c:pt>
                <c:pt idx="1281">
                  <c:v>42789.409699074073</c:v>
                </c:pt>
                <c:pt idx="1282">
                  <c:v>42789.451365740737</c:v>
                </c:pt>
                <c:pt idx="1283">
                  <c:v>42789.493032407408</c:v>
                </c:pt>
                <c:pt idx="1284">
                  <c:v>42789.534699074073</c:v>
                </c:pt>
                <c:pt idx="1285">
                  <c:v>42789.576377314806</c:v>
                </c:pt>
                <c:pt idx="1286">
                  <c:v>42789.618043981478</c:v>
                </c:pt>
                <c:pt idx="1287">
                  <c:v>42789.659710648149</c:v>
                </c:pt>
                <c:pt idx="1288">
                  <c:v>42789.701504629629</c:v>
                </c:pt>
                <c:pt idx="1289">
                  <c:v>42789.743171296293</c:v>
                </c:pt>
                <c:pt idx="1290">
                  <c:v>42789.784837962958</c:v>
                </c:pt>
                <c:pt idx="1291">
                  <c:v>42789.826504629629</c:v>
                </c:pt>
                <c:pt idx="1292">
                  <c:v>42789.868171296293</c:v>
                </c:pt>
                <c:pt idx="1293">
                  <c:v>42789.909837962958</c:v>
                </c:pt>
                <c:pt idx="1294">
                  <c:v>42789.951504629629</c:v>
                </c:pt>
                <c:pt idx="1295">
                  <c:v>42789.993171296293</c:v>
                </c:pt>
                <c:pt idx="1296">
                  <c:v>42790.034837962958</c:v>
                </c:pt>
                <c:pt idx="1297">
                  <c:v>42790.076504629629</c:v>
                </c:pt>
                <c:pt idx="1298">
                  <c:v>42790.118171296293</c:v>
                </c:pt>
                <c:pt idx="1299">
                  <c:v>42790.159837962958</c:v>
                </c:pt>
                <c:pt idx="1300">
                  <c:v>42790.201504629629</c:v>
                </c:pt>
                <c:pt idx="1301">
                  <c:v>42790.243171296293</c:v>
                </c:pt>
                <c:pt idx="1302">
                  <c:v>42790.284837962958</c:v>
                </c:pt>
                <c:pt idx="1303">
                  <c:v>42790.326504629629</c:v>
                </c:pt>
                <c:pt idx="1304">
                  <c:v>42790.368171296293</c:v>
                </c:pt>
                <c:pt idx="1305">
                  <c:v>42790.409837962958</c:v>
                </c:pt>
                <c:pt idx="1306">
                  <c:v>42790.451504629629</c:v>
                </c:pt>
                <c:pt idx="1307">
                  <c:v>42790.493171296293</c:v>
                </c:pt>
                <c:pt idx="1308">
                  <c:v>42790.534837962958</c:v>
                </c:pt>
                <c:pt idx="1309">
                  <c:v>42790.576527777783</c:v>
                </c:pt>
                <c:pt idx="1310">
                  <c:v>42790.618194444447</c:v>
                </c:pt>
                <c:pt idx="1311">
                  <c:v>42790.659861111111</c:v>
                </c:pt>
                <c:pt idx="1312">
                  <c:v>42790.701620370368</c:v>
                </c:pt>
                <c:pt idx="1313">
                  <c:v>42790.743287037039</c:v>
                </c:pt>
                <c:pt idx="1314">
                  <c:v>42790.784953703696</c:v>
                </c:pt>
                <c:pt idx="1315">
                  <c:v>42790.826620370368</c:v>
                </c:pt>
                <c:pt idx="1316">
                  <c:v>42790.868287037039</c:v>
                </c:pt>
                <c:pt idx="1317">
                  <c:v>42790.909953703696</c:v>
                </c:pt>
                <c:pt idx="1318">
                  <c:v>42790.951620370368</c:v>
                </c:pt>
                <c:pt idx="1319">
                  <c:v>42790.993287037039</c:v>
                </c:pt>
                <c:pt idx="1320">
                  <c:v>42791.034953703696</c:v>
                </c:pt>
                <c:pt idx="1321">
                  <c:v>42791.076620370368</c:v>
                </c:pt>
                <c:pt idx="1322">
                  <c:v>42791.118287037039</c:v>
                </c:pt>
                <c:pt idx="1323">
                  <c:v>42791.159953703696</c:v>
                </c:pt>
                <c:pt idx="1324">
                  <c:v>42791.201620370368</c:v>
                </c:pt>
                <c:pt idx="1325">
                  <c:v>42791.243287037039</c:v>
                </c:pt>
                <c:pt idx="1326">
                  <c:v>42791.284953703696</c:v>
                </c:pt>
                <c:pt idx="1327">
                  <c:v>42791.326620370368</c:v>
                </c:pt>
                <c:pt idx="1328">
                  <c:v>42791.368287037039</c:v>
                </c:pt>
                <c:pt idx="1329">
                  <c:v>42791.409953703696</c:v>
                </c:pt>
                <c:pt idx="1330">
                  <c:v>42791.451620370368</c:v>
                </c:pt>
                <c:pt idx="1331">
                  <c:v>42791.493287037039</c:v>
                </c:pt>
                <c:pt idx="1332">
                  <c:v>42791.534953703696</c:v>
                </c:pt>
                <c:pt idx="1333">
                  <c:v>42791.576631944437</c:v>
                </c:pt>
                <c:pt idx="1334">
                  <c:v>42791.618298611109</c:v>
                </c:pt>
                <c:pt idx="1335">
                  <c:v>42791.65996527778</c:v>
                </c:pt>
                <c:pt idx="1336">
                  <c:v>42791.701724537037</c:v>
                </c:pt>
                <c:pt idx="1337">
                  <c:v>42791.743391203701</c:v>
                </c:pt>
                <c:pt idx="1338">
                  <c:v>42791.785057870373</c:v>
                </c:pt>
                <c:pt idx="1339">
                  <c:v>42791.826724537037</c:v>
                </c:pt>
                <c:pt idx="1340">
                  <c:v>42791.868391203701</c:v>
                </c:pt>
                <c:pt idx="1341">
                  <c:v>42791.910057870373</c:v>
                </c:pt>
                <c:pt idx="1342">
                  <c:v>42791.951724537037</c:v>
                </c:pt>
                <c:pt idx="1343">
                  <c:v>42791.993391203701</c:v>
                </c:pt>
                <c:pt idx="1344">
                  <c:v>42792.035057870373</c:v>
                </c:pt>
                <c:pt idx="1345">
                  <c:v>42792.076724537037</c:v>
                </c:pt>
                <c:pt idx="1346">
                  <c:v>42792.118391203701</c:v>
                </c:pt>
                <c:pt idx="1347">
                  <c:v>42792.160057870373</c:v>
                </c:pt>
                <c:pt idx="1348">
                  <c:v>42792.201724537037</c:v>
                </c:pt>
                <c:pt idx="1349">
                  <c:v>42792.243391203701</c:v>
                </c:pt>
                <c:pt idx="1350">
                  <c:v>42792.285057870373</c:v>
                </c:pt>
                <c:pt idx="1351">
                  <c:v>42792.326724537037</c:v>
                </c:pt>
                <c:pt idx="1352">
                  <c:v>42792.368391203701</c:v>
                </c:pt>
                <c:pt idx="1353">
                  <c:v>42792.410057870373</c:v>
                </c:pt>
                <c:pt idx="1354">
                  <c:v>42792.451724537037</c:v>
                </c:pt>
                <c:pt idx="1355">
                  <c:v>42792.493391203701</c:v>
                </c:pt>
                <c:pt idx="1356">
                  <c:v>42792.535057870373</c:v>
                </c:pt>
                <c:pt idx="1357">
                  <c:v>42792.576747685183</c:v>
                </c:pt>
                <c:pt idx="1358">
                  <c:v>42792.618414351848</c:v>
                </c:pt>
                <c:pt idx="1359">
                  <c:v>42792.660081018519</c:v>
                </c:pt>
                <c:pt idx="1360">
                  <c:v>42792.701805555553</c:v>
                </c:pt>
                <c:pt idx="1361">
                  <c:v>42792.743472222217</c:v>
                </c:pt>
                <c:pt idx="1362">
                  <c:v>42792.785138888888</c:v>
                </c:pt>
                <c:pt idx="1363">
                  <c:v>42792.826805555553</c:v>
                </c:pt>
                <c:pt idx="1364">
                  <c:v>42792.868472222217</c:v>
                </c:pt>
                <c:pt idx="1365">
                  <c:v>42792.910138888888</c:v>
                </c:pt>
                <c:pt idx="1366">
                  <c:v>42792.951805555553</c:v>
                </c:pt>
                <c:pt idx="1367">
                  <c:v>42792.993472222217</c:v>
                </c:pt>
                <c:pt idx="1368">
                  <c:v>42793.035138888888</c:v>
                </c:pt>
                <c:pt idx="1369">
                  <c:v>42793.076805555553</c:v>
                </c:pt>
                <c:pt idx="1370">
                  <c:v>42793.118472222217</c:v>
                </c:pt>
                <c:pt idx="1371">
                  <c:v>42793.160138888888</c:v>
                </c:pt>
                <c:pt idx="1372">
                  <c:v>42793.201805555553</c:v>
                </c:pt>
                <c:pt idx="1373">
                  <c:v>42793.243472222217</c:v>
                </c:pt>
                <c:pt idx="1374">
                  <c:v>42793.285138888888</c:v>
                </c:pt>
                <c:pt idx="1375">
                  <c:v>42793.326805555553</c:v>
                </c:pt>
                <c:pt idx="1376">
                  <c:v>42793.368472222217</c:v>
                </c:pt>
                <c:pt idx="1377">
                  <c:v>42793.410138888888</c:v>
                </c:pt>
                <c:pt idx="1378">
                  <c:v>42793.451805555553</c:v>
                </c:pt>
                <c:pt idx="1379">
                  <c:v>42793.493472222217</c:v>
                </c:pt>
                <c:pt idx="1380">
                  <c:v>42793.535138888888</c:v>
                </c:pt>
                <c:pt idx="1381">
                  <c:v>42793.576828703714</c:v>
                </c:pt>
                <c:pt idx="1382">
                  <c:v>42793.618495370371</c:v>
                </c:pt>
                <c:pt idx="1383">
                  <c:v>42793.660162037027</c:v>
                </c:pt>
                <c:pt idx="1384">
                  <c:v>42793.701909722222</c:v>
                </c:pt>
                <c:pt idx="1385">
                  <c:v>42793.743576388893</c:v>
                </c:pt>
                <c:pt idx="1386">
                  <c:v>42793.785243055558</c:v>
                </c:pt>
                <c:pt idx="1387">
                  <c:v>42793.826909722222</c:v>
                </c:pt>
                <c:pt idx="1388">
                  <c:v>42793.868622685193</c:v>
                </c:pt>
                <c:pt idx="1389">
                  <c:v>42793.910254629627</c:v>
                </c:pt>
                <c:pt idx="1390">
                  <c:v>42793.951921296299</c:v>
                </c:pt>
                <c:pt idx="1391">
                  <c:v>42793.993587962963</c:v>
                </c:pt>
                <c:pt idx="1392">
                  <c:v>42794.035254629627</c:v>
                </c:pt>
                <c:pt idx="1393">
                  <c:v>42794.076921296299</c:v>
                </c:pt>
                <c:pt idx="1394">
                  <c:v>42794.118587962963</c:v>
                </c:pt>
                <c:pt idx="1395">
                  <c:v>42794.160254629627</c:v>
                </c:pt>
                <c:pt idx="1396">
                  <c:v>42794.201921296299</c:v>
                </c:pt>
                <c:pt idx="1397">
                  <c:v>42794.243587962963</c:v>
                </c:pt>
                <c:pt idx="1398">
                  <c:v>42794.285254629627</c:v>
                </c:pt>
                <c:pt idx="1399">
                  <c:v>42794.326921296299</c:v>
                </c:pt>
                <c:pt idx="1400">
                  <c:v>42794.368587962963</c:v>
                </c:pt>
                <c:pt idx="1401">
                  <c:v>42794.410254629627</c:v>
                </c:pt>
                <c:pt idx="1402">
                  <c:v>42794.451921296299</c:v>
                </c:pt>
                <c:pt idx="1403">
                  <c:v>42794.493587962963</c:v>
                </c:pt>
                <c:pt idx="1404">
                  <c:v>42794.535254629627</c:v>
                </c:pt>
                <c:pt idx="1405">
                  <c:v>42794.576944444438</c:v>
                </c:pt>
                <c:pt idx="1406">
                  <c:v>42794.618611111109</c:v>
                </c:pt>
                <c:pt idx="1407">
                  <c:v>42794.660277777781</c:v>
                </c:pt>
                <c:pt idx="1408">
                  <c:v>42794.702013888891</c:v>
                </c:pt>
                <c:pt idx="1409">
                  <c:v>42794.743680555563</c:v>
                </c:pt>
                <c:pt idx="1410">
                  <c:v>42794.78534722222</c:v>
                </c:pt>
                <c:pt idx="1411">
                  <c:v>42794.827013888891</c:v>
                </c:pt>
                <c:pt idx="1412">
                  <c:v>42794.868680555563</c:v>
                </c:pt>
                <c:pt idx="1413">
                  <c:v>42794.91034722222</c:v>
                </c:pt>
                <c:pt idx="1414">
                  <c:v>42794.952013888891</c:v>
                </c:pt>
                <c:pt idx="1415">
                  <c:v>42794.993680555563</c:v>
                </c:pt>
                <c:pt idx="1416">
                  <c:v>42795.03534722222</c:v>
                </c:pt>
                <c:pt idx="1417">
                  <c:v>42795.077013888891</c:v>
                </c:pt>
                <c:pt idx="1418">
                  <c:v>42795.118680555563</c:v>
                </c:pt>
                <c:pt idx="1419">
                  <c:v>42795.16034722222</c:v>
                </c:pt>
                <c:pt idx="1420">
                  <c:v>42795.202013888891</c:v>
                </c:pt>
                <c:pt idx="1421">
                  <c:v>42795.243680555563</c:v>
                </c:pt>
                <c:pt idx="1422">
                  <c:v>42795.28534722222</c:v>
                </c:pt>
                <c:pt idx="1423">
                  <c:v>42795.327013888891</c:v>
                </c:pt>
                <c:pt idx="1424">
                  <c:v>42795.368680555563</c:v>
                </c:pt>
                <c:pt idx="1425">
                  <c:v>42795.41034722222</c:v>
                </c:pt>
                <c:pt idx="1426">
                  <c:v>42795.452013888891</c:v>
                </c:pt>
                <c:pt idx="1427">
                  <c:v>42795.493680555563</c:v>
                </c:pt>
                <c:pt idx="1428">
                  <c:v>42795.53534722222</c:v>
                </c:pt>
                <c:pt idx="1429">
                  <c:v>42795.577037037037</c:v>
                </c:pt>
                <c:pt idx="1430">
                  <c:v>42795.618703703702</c:v>
                </c:pt>
                <c:pt idx="1431">
                  <c:v>42795.660370370373</c:v>
                </c:pt>
                <c:pt idx="1432">
                  <c:v>42795.702094907407</c:v>
                </c:pt>
                <c:pt idx="1433">
                  <c:v>42795.743761574071</c:v>
                </c:pt>
                <c:pt idx="1434">
                  <c:v>42795.785428240742</c:v>
                </c:pt>
                <c:pt idx="1435">
                  <c:v>42795.827094907407</c:v>
                </c:pt>
                <c:pt idx="1436">
                  <c:v>42795.868761574071</c:v>
                </c:pt>
                <c:pt idx="1437">
                  <c:v>42795.910428240742</c:v>
                </c:pt>
                <c:pt idx="1438">
                  <c:v>42795.952094907407</c:v>
                </c:pt>
                <c:pt idx="1439">
                  <c:v>42795.993761574071</c:v>
                </c:pt>
                <c:pt idx="1440">
                  <c:v>42796.035428240742</c:v>
                </c:pt>
                <c:pt idx="1441">
                  <c:v>42796.077094907407</c:v>
                </c:pt>
                <c:pt idx="1442">
                  <c:v>42796.118761574071</c:v>
                </c:pt>
                <c:pt idx="1443">
                  <c:v>42796.160428240742</c:v>
                </c:pt>
                <c:pt idx="1444">
                  <c:v>42796.202094907407</c:v>
                </c:pt>
                <c:pt idx="1445">
                  <c:v>42796.243761574071</c:v>
                </c:pt>
                <c:pt idx="1446">
                  <c:v>42796.285428240742</c:v>
                </c:pt>
                <c:pt idx="1447">
                  <c:v>42796.327094907407</c:v>
                </c:pt>
                <c:pt idx="1448">
                  <c:v>42796.368761574071</c:v>
                </c:pt>
                <c:pt idx="1449">
                  <c:v>42796.410428240742</c:v>
                </c:pt>
                <c:pt idx="1450">
                  <c:v>42796.452094907407</c:v>
                </c:pt>
                <c:pt idx="1451">
                  <c:v>42796.493761574071</c:v>
                </c:pt>
                <c:pt idx="1452">
                  <c:v>42796.535428240742</c:v>
                </c:pt>
                <c:pt idx="1453">
                  <c:v>42796.577118055553</c:v>
                </c:pt>
                <c:pt idx="1454">
                  <c:v>42796.618784722217</c:v>
                </c:pt>
                <c:pt idx="1455">
                  <c:v>42796.660451388889</c:v>
                </c:pt>
                <c:pt idx="1456">
                  <c:v>42796.702222222222</c:v>
                </c:pt>
                <c:pt idx="1457">
                  <c:v>42796.743888888886</c:v>
                </c:pt>
                <c:pt idx="1458">
                  <c:v>42796.785555555558</c:v>
                </c:pt>
                <c:pt idx="1459">
                  <c:v>42796.827222222222</c:v>
                </c:pt>
                <c:pt idx="1460">
                  <c:v>42796.868888888886</c:v>
                </c:pt>
                <c:pt idx="1461">
                  <c:v>42796.910555555558</c:v>
                </c:pt>
                <c:pt idx="1462">
                  <c:v>42796.952222222222</c:v>
                </c:pt>
                <c:pt idx="1463">
                  <c:v>42796.993888888886</c:v>
                </c:pt>
                <c:pt idx="1464">
                  <c:v>42797.035555555558</c:v>
                </c:pt>
                <c:pt idx="1465">
                  <c:v>42797.077222222222</c:v>
                </c:pt>
                <c:pt idx="1466">
                  <c:v>42797.118888888886</c:v>
                </c:pt>
                <c:pt idx="1467">
                  <c:v>42797.160555555558</c:v>
                </c:pt>
                <c:pt idx="1468">
                  <c:v>42797.202222222222</c:v>
                </c:pt>
                <c:pt idx="1469">
                  <c:v>42797.243888888886</c:v>
                </c:pt>
                <c:pt idx="1470">
                  <c:v>42797.285555555558</c:v>
                </c:pt>
                <c:pt idx="1471">
                  <c:v>42797.327222222222</c:v>
                </c:pt>
                <c:pt idx="1472">
                  <c:v>42797.368888888886</c:v>
                </c:pt>
                <c:pt idx="1473">
                  <c:v>42797.410555555558</c:v>
                </c:pt>
                <c:pt idx="1474">
                  <c:v>42797.452222222222</c:v>
                </c:pt>
                <c:pt idx="1475">
                  <c:v>42797.493888888886</c:v>
                </c:pt>
                <c:pt idx="1476">
                  <c:v>42797.535555555558</c:v>
                </c:pt>
                <c:pt idx="1477">
                  <c:v>42797.577245370368</c:v>
                </c:pt>
                <c:pt idx="1478">
                  <c:v>42797.61891203704</c:v>
                </c:pt>
                <c:pt idx="1479">
                  <c:v>42797.660578703697</c:v>
                </c:pt>
                <c:pt idx="1480">
                  <c:v>42797.702326388891</c:v>
                </c:pt>
                <c:pt idx="1481">
                  <c:v>42797.743993055563</c:v>
                </c:pt>
                <c:pt idx="1482">
                  <c:v>42797.78565972222</c:v>
                </c:pt>
                <c:pt idx="1483">
                  <c:v>42797.827326388891</c:v>
                </c:pt>
                <c:pt idx="1484">
                  <c:v>42797.868993055563</c:v>
                </c:pt>
                <c:pt idx="1485">
                  <c:v>42797.91065972222</c:v>
                </c:pt>
                <c:pt idx="1486">
                  <c:v>42797.952326388891</c:v>
                </c:pt>
                <c:pt idx="1487">
                  <c:v>42797.993993055563</c:v>
                </c:pt>
                <c:pt idx="1488">
                  <c:v>42798.03565972222</c:v>
                </c:pt>
                <c:pt idx="1489">
                  <c:v>42798.077326388891</c:v>
                </c:pt>
                <c:pt idx="1490">
                  <c:v>42798.118993055563</c:v>
                </c:pt>
                <c:pt idx="1491">
                  <c:v>42798.16065972222</c:v>
                </c:pt>
                <c:pt idx="1492">
                  <c:v>42798.202326388891</c:v>
                </c:pt>
                <c:pt idx="1493">
                  <c:v>42798.243993055563</c:v>
                </c:pt>
                <c:pt idx="1494">
                  <c:v>42798.28565972222</c:v>
                </c:pt>
                <c:pt idx="1495">
                  <c:v>42798.327326388891</c:v>
                </c:pt>
                <c:pt idx="1496">
                  <c:v>42798.368993055563</c:v>
                </c:pt>
                <c:pt idx="1497">
                  <c:v>42798.41065972222</c:v>
                </c:pt>
                <c:pt idx="1498">
                  <c:v>42798.452326388891</c:v>
                </c:pt>
                <c:pt idx="1499">
                  <c:v>42798.493993055563</c:v>
                </c:pt>
                <c:pt idx="1500">
                  <c:v>42798.53565972222</c:v>
                </c:pt>
                <c:pt idx="1501">
                  <c:v>42798.577349537038</c:v>
                </c:pt>
                <c:pt idx="1502">
                  <c:v>42798.619016203702</c:v>
                </c:pt>
                <c:pt idx="1503">
                  <c:v>42798.660682870373</c:v>
                </c:pt>
                <c:pt idx="1504">
                  <c:v>42798.702430555553</c:v>
                </c:pt>
                <c:pt idx="1505">
                  <c:v>42798.744097222218</c:v>
                </c:pt>
                <c:pt idx="1506">
                  <c:v>42798.785763888889</c:v>
                </c:pt>
                <c:pt idx="1507">
                  <c:v>42798.827430555553</c:v>
                </c:pt>
                <c:pt idx="1508">
                  <c:v>42798.869097222218</c:v>
                </c:pt>
                <c:pt idx="1509">
                  <c:v>42798.910763888889</c:v>
                </c:pt>
                <c:pt idx="1510">
                  <c:v>42798.952430555553</c:v>
                </c:pt>
                <c:pt idx="1511">
                  <c:v>42798.994097222218</c:v>
                </c:pt>
                <c:pt idx="1512">
                  <c:v>42799.035763888889</c:v>
                </c:pt>
                <c:pt idx="1513">
                  <c:v>42799.077430555553</c:v>
                </c:pt>
                <c:pt idx="1514">
                  <c:v>42799.119097222218</c:v>
                </c:pt>
                <c:pt idx="1515">
                  <c:v>42799.160763888889</c:v>
                </c:pt>
                <c:pt idx="1516">
                  <c:v>42799.202430555553</c:v>
                </c:pt>
                <c:pt idx="1517">
                  <c:v>42799.244097222218</c:v>
                </c:pt>
                <c:pt idx="1518">
                  <c:v>42799.285763888889</c:v>
                </c:pt>
                <c:pt idx="1519">
                  <c:v>42799.327430555553</c:v>
                </c:pt>
                <c:pt idx="1520">
                  <c:v>42799.369097222218</c:v>
                </c:pt>
                <c:pt idx="1521">
                  <c:v>42799.410763888889</c:v>
                </c:pt>
                <c:pt idx="1522">
                  <c:v>42799.452430555553</c:v>
                </c:pt>
                <c:pt idx="1523">
                  <c:v>42799.494097222218</c:v>
                </c:pt>
                <c:pt idx="1524">
                  <c:v>42799.535763888889</c:v>
                </c:pt>
                <c:pt idx="1525">
                  <c:v>42799.577453703707</c:v>
                </c:pt>
                <c:pt idx="1526">
                  <c:v>42799.619120370371</c:v>
                </c:pt>
                <c:pt idx="1527">
                  <c:v>42799.660787037043</c:v>
                </c:pt>
                <c:pt idx="1528">
                  <c:v>42799.702523148153</c:v>
                </c:pt>
                <c:pt idx="1529">
                  <c:v>42799.744189814817</c:v>
                </c:pt>
                <c:pt idx="1530">
                  <c:v>42799.785856481481</c:v>
                </c:pt>
                <c:pt idx="1531">
                  <c:v>42799.827523148153</c:v>
                </c:pt>
                <c:pt idx="1532">
                  <c:v>42799.869189814817</c:v>
                </c:pt>
                <c:pt idx="1533">
                  <c:v>42799.910856481481</c:v>
                </c:pt>
                <c:pt idx="1534">
                  <c:v>42799.952523148153</c:v>
                </c:pt>
                <c:pt idx="1535">
                  <c:v>42799.994189814817</c:v>
                </c:pt>
                <c:pt idx="1536">
                  <c:v>42800.035856481481</c:v>
                </c:pt>
                <c:pt idx="1537">
                  <c:v>42800.077523148153</c:v>
                </c:pt>
                <c:pt idx="1538">
                  <c:v>42800.119189814817</c:v>
                </c:pt>
                <c:pt idx="1539">
                  <c:v>42800.160856481481</c:v>
                </c:pt>
                <c:pt idx="1540">
                  <c:v>42800.202523148153</c:v>
                </c:pt>
                <c:pt idx="1541">
                  <c:v>42800.244189814817</c:v>
                </c:pt>
                <c:pt idx="1542">
                  <c:v>42800.285856481481</c:v>
                </c:pt>
                <c:pt idx="1543">
                  <c:v>42800.327523148153</c:v>
                </c:pt>
                <c:pt idx="1544">
                  <c:v>42800.369189814817</c:v>
                </c:pt>
                <c:pt idx="1545">
                  <c:v>42800.410856481481</c:v>
                </c:pt>
                <c:pt idx="1546">
                  <c:v>42800.452523148153</c:v>
                </c:pt>
                <c:pt idx="1547">
                  <c:v>42800.494189814817</c:v>
                </c:pt>
                <c:pt idx="1548">
                  <c:v>42800.535856481481</c:v>
                </c:pt>
                <c:pt idx="1549">
                  <c:v>42800.577546296299</c:v>
                </c:pt>
                <c:pt idx="1550">
                  <c:v>42800.619212962964</c:v>
                </c:pt>
                <c:pt idx="1551">
                  <c:v>42800.660879629628</c:v>
                </c:pt>
                <c:pt idx="1552">
                  <c:v>42800.702627314808</c:v>
                </c:pt>
                <c:pt idx="1553">
                  <c:v>42800.744293981479</c:v>
                </c:pt>
                <c:pt idx="1554">
                  <c:v>42800.785960648151</c:v>
                </c:pt>
                <c:pt idx="1555">
                  <c:v>42800.827627314808</c:v>
                </c:pt>
                <c:pt idx="1556">
                  <c:v>42800.869293981479</c:v>
                </c:pt>
                <c:pt idx="1557">
                  <c:v>42800.910960648151</c:v>
                </c:pt>
                <c:pt idx="1558">
                  <c:v>42800.952627314808</c:v>
                </c:pt>
                <c:pt idx="1559">
                  <c:v>42800.994293981479</c:v>
                </c:pt>
                <c:pt idx="1560">
                  <c:v>42801.035960648151</c:v>
                </c:pt>
                <c:pt idx="1561">
                  <c:v>42801.077627314808</c:v>
                </c:pt>
                <c:pt idx="1562">
                  <c:v>42801.119293981479</c:v>
                </c:pt>
                <c:pt idx="1563">
                  <c:v>42801.160960648151</c:v>
                </c:pt>
                <c:pt idx="1564">
                  <c:v>42801.202627314808</c:v>
                </c:pt>
                <c:pt idx="1565">
                  <c:v>42801.244293981479</c:v>
                </c:pt>
                <c:pt idx="1566">
                  <c:v>42801.285960648151</c:v>
                </c:pt>
                <c:pt idx="1567">
                  <c:v>42801.327627314808</c:v>
                </c:pt>
                <c:pt idx="1568">
                  <c:v>42801.369293981479</c:v>
                </c:pt>
                <c:pt idx="1569">
                  <c:v>42801.410960648151</c:v>
                </c:pt>
                <c:pt idx="1570">
                  <c:v>42801.452627314808</c:v>
                </c:pt>
                <c:pt idx="1571">
                  <c:v>42801.494293981479</c:v>
                </c:pt>
                <c:pt idx="1572">
                  <c:v>42801.535960648151</c:v>
                </c:pt>
                <c:pt idx="1573">
                  <c:v>42801.577638888892</c:v>
                </c:pt>
                <c:pt idx="1574">
                  <c:v>42801.619305555563</c:v>
                </c:pt>
                <c:pt idx="1575">
                  <c:v>42801.66097222222</c:v>
                </c:pt>
                <c:pt idx="1576">
                  <c:v>42801.70275462963</c:v>
                </c:pt>
                <c:pt idx="1577">
                  <c:v>42801.744421296287</c:v>
                </c:pt>
                <c:pt idx="1578">
                  <c:v>42801.786087962973</c:v>
                </c:pt>
                <c:pt idx="1579">
                  <c:v>42801.82775462963</c:v>
                </c:pt>
                <c:pt idx="1580">
                  <c:v>42801.869421296287</c:v>
                </c:pt>
                <c:pt idx="1581">
                  <c:v>42801.911087962973</c:v>
                </c:pt>
                <c:pt idx="1582">
                  <c:v>42801.95275462963</c:v>
                </c:pt>
                <c:pt idx="1583">
                  <c:v>42801.994421296287</c:v>
                </c:pt>
                <c:pt idx="1584">
                  <c:v>42802.036087962973</c:v>
                </c:pt>
                <c:pt idx="1585">
                  <c:v>42802.07775462963</c:v>
                </c:pt>
                <c:pt idx="1586">
                  <c:v>42802.119421296287</c:v>
                </c:pt>
                <c:pt idx="1587">
                  <c:v>42802.161087962973</c:v>
                </c:pt>
                <c:pt idx="1588">
                  <c:v>42802.20275462963</c:v>
                </c:pt>
                <c:pt idx="1589">
                  <c:v>42802.244421296287</c:v>
                </c:pt>
                <c:pt idx="1590">
                  <c:v>42802.286087962973</c:v>
                </c:pt>
                <c:pt idx="1591">
                  <c:v>42802.32775462963</c:v>
                </c:pt>
                <c:pt idx="1592">
                  <c:v>42802.369421296287</c:v>
                </c:pt>
                <c:pt idx="1593">
                  <c:v>42802.411087962973</c:v>
                </c:pt>
                <c:pt idx="1594">
                  <c:v>42802.45275462963</c:v>
                </c:pt>
                <c:pt idx="1595">
                  <c:v>42802.494421296287</c:v>
                </c:pt>
                <c:pt idx="1596">
                  <c:v>42802.536087962973</c:v>
                </c:pt>
                <c:pt idx="1597">
                  <c:v>42802.577766203707</c:v>
                </c:pt>
                <c:pt idx="1598">
                  <c:v>42802.619432870371</c:v>
                </c:pt>
                <c:pt idx="1599">
                  <c:v>42802.661099537043</c:v>
                </c:pt>
                <c:pt idx="1600">
                  <c:v>42802.702777777777</c:v>
                </c:pt>
                <c:pt idx="1601">
                  <c:v>42802.744444444441</c:v>
                </c:pt>
                <c:pt idx="1602">
                  <c:v>42802.786111111112</c:v>
                </c:pt>
                <c:pt idx="1603">
                  <c:v>42802.827777777777</c:v>
                </c:pt>
                <c:pt idx="1604">
                  <c:v>42802.869444444441</c:v>
                </c:pt>
                <c:pt idx="1605">
                  <c:v>42802.911111111112</c:v>
                </c:pt>
                <c:pt idx="1606">
                  <c:v>42802.952777777777</c:v>
                </c:pt>
                <c:pt idx="1607">
                  <c:v>42802.994444444441</c:v>
                </c:pt>
                <c:pt idx="1608">
                  <c:v>42803.036111111112</c:v>
                </c:pt>
                <c:pt idx="1609">
                  <c:v>42803.077777777777</c:v>
                </c:pt>
                <c:pt idx="1610">
                  <c:v>42803.119444444441</c:v>
                </c:pt>
                <c:pt idx="1611">
                  <c:v>42803.161111111112</c:v>
                </c:pt>
                <c:pt idx="1612">
                  <c:v>42803.202777777777</c:v>
                </c:pt>
                <c:pt idx="1613">
                  <c:v>42803.244444444441</c:v>
                </c:pt>
                <c:pt idx="1614">
                  <c:v>42803.286111111112</c:v>
                </c:pt>
                <c:pt idx="1615">
                  <c:v>42803.327777777777</c:v>
                </c:pt>
                <c:pt idx="1616">
                  <c:v>42803.369444444441</c:v>
                </c:pt>
                <c:pt idx="1617">
                  <c:v>42803.411111111112</c:v>
                </c:pt>
                <c:pt idx="1618">
                  <c:v>42803.452777777777</c:v>
                </c:pt>
                <c:pt idx="1619">
                  <c:v>42803.494444444441</c:v>
                </c:pt>
                <c:pt idx="1620">
                  <c:v>42803.536111111112</c:v>
                </c:pt>
                <c:pt idx="1621">
                  <c:v>42803.577789351853</c:v>
                </c:pt>
                <c:pt idx="1622">
                  <c:v>42803.619456018518</c:v>
                </c:pt>
                <c:pt idx="1623">
                  <c:v>42803.661122685182</c:v>
                </c:pt>
                <c:pt idx="1624">
                  <c:v>42803.702800925923</c:v>
                </c:pt>
                <c:pt idx="1625">
                  <c:v>42803.744467592587</c:v>
                </c:pt>
                <c:pt idx="1626">
                  <c:v>42803.786134259259</c:v>
                </c:pt>
                <c:pt idx="1627">
                  <c:v>42803.827800925923</c:v>
                </c:pt>
                <c:pt idx="1628">
                  <c:v>42803.869467592587</c:v>
                </c:pt>
                <c:pt idx="1629">
                  <c:v>42803.911134259259</c:v>
                </c:pt>
                <c:pt idx="1630">
                  <c:v>42803.952800925923</c:v>
                </c:pt>
                <c:pt idx="1631">
                  <c:v>42803.994467592587</c:v>
                </c:pt>
                <c:pt idx="1632">
                  <c:v>42804.036134259259</c:v>
                </c:pt>
                <c:pt idx="1633">
                  <c:v>42804.077800925923</c:v>
                </c:pt>
                <c:pt idx="1634">
                  <c:v>42804.119467592587</c:v>
                </c:pt>
                <c:pt idx="1635">
                  <c:v>42804.161134259259</c:v>
                </c:pt>
                <c:pt idx="1636">
                  <c:v>42804.202800925923</c:v>
                </c:pt>
                <c:pt idx="1637">
                  <c:v>42804.244467592587</c:v>
                </c:pt>
                <c:pt idx="1638">
                  <c:v>42804.286134259259</c:v>
                </c:pt>
                <c:pt idx="1639">
                  <c:v>42804.327800925923</c:v>
                </c:pt>
                <c:pt idx="1640">
                  <c:v>42804.369467592587</c:v>
                </c:pt>
                <c:pt idx="1641">
                  <c:v>42804.411134259259</c:v>
                </c:pt>
                <c:pt idx="1642">
                  <c:v>42804.452800925923</c:v>
                </c:pt>
                <c:pt idx="1643">
                  <c:v>42804.494467592587</c:v>
                </c:pt>
                <c:pt idx="1644">
                  <c:v>42804.536134259259</c:v>
                </c:pt>
                <c:pt idx="1645">
                  <c:v>42804.577824074076</c:v>
                </c:pt>
                <c:pt idx="1646">
                  <c:v>42804.619490740741</c:v>
                </c:pt>
                <c:pt idx="1647">
                  <c:v>42804.661157407398</c:v>
                </c:pt>
                <c:pt idx="1648">
                  <c:v>42804.702835648153</c:v>
                </c:pt>
                <c:pt idx="1649">
                  <c:v>42804.744502314818</c:v>
                </c:pt>
                <c:pt idx="1650">
                  <c:v>42804.786168981482</c:v>
                </c:pt>
                <c:pt idx="1651">
                  <c:v>42804.827835648153</c:v>
                </c:pt>
                <c:pt idx="1652">
                  <c:v>42804.869502314818</c:v>
                </c:pt>
                <c:pt idx="1653">
                  <c:v>42804.911168981482</c:v>
                </c:pt>
                <c:pt idx="1654">
                  <c:v>42804.952835648153</c:v>
                </c:pt>
                <c:pt idx="1655">
                  <c:v>42804.994502314818</c:v>
                </c:pt>
                <c:pt idx="1656">
                  <c:v>42805.036168981482</c:v>
                </c:pt>
                <c:pt idx="1657">
                  <c:v>42805.077835648153</c:v>
                </c:pt>
                <c:pt idx="1658">
                  <c:v>42805.119502314818</c:v>
                </c:pt>
                <c:pt idx="1659">
                  <c:v>42805.161168981482</c:v>
                </c:pt>
                <c:pt idx="1660">
                  <c:v>42805.202835648153</c:v>
                </c:pt>
                <c:pt idx="1661">
                  <c:v>42805.244502314818</c:v>
                </c:pt>
                <c:pt idx="1662">
                  <c:v>42805.286168981482</c:v>
                </c:pt>
                <c:pt idx="1663">
                  <c:v>42805.327835648153</c:v>
                </c:pt>
                <c:pt idx="1664">
                  <c:v>42805.369502314818</c:v>
                </c:pt>
                <c:pt idx="1665">
                  <c:v>42805.411168981482</c:v>
                </c:pt>
                <c:pt idx="1666">
                  <c:v>42805.452835648153</c:v>
                </c:pt>
                <c:pt idx="1667">
                  <c:v>42805.494502314818</c:v>
                </c:pt>
                <c:pt idx="1668">
                  <c:v>42805.536168981482</c:v>
                </c:pt>
                <c:pt idx="1669">
                  <c:v>42805.577847222223</c:v>
                </c:pt>
                <c:pt idx="1670">
                  <c:v>42805.619513888887</c:v>
                </c:pt>
                <c:pt idx="1671">
                  <c:v>42805.661180555559</c:v>
                </c:pt>
                <c:pt idx="1672">
                  <c:v>42805.7028587963</c:v>
                </c:pt>
                <c:pt idx="1673">
                  <c:v>42805.744525462957</c:v>
                </c:pt>
                <c:pt idx="1674">
                  <c:v>42805.786192129628</c:v>
                </c:pt>
                <c:pt idx="1675">
                  <c:v>42805.8278587963</c:v>
                </c:pt>
                <c:pt idx="1676">
                  <c:v>42805.869525462957</c:v>
                </c:pt>
                <c:pt idx="1677">
                  <c:v>42805.911192129628</c:v>
                </c:pt>
                <c:pt idx="1678">
                  <c:v>42805.9528587963</c:v>
                </c:pt>
                <c:pt idx="1679">
                  <c:v>42805.994525462957</c:v>
                </c:pt>
                <c:pt idx="1680">
                  <c:v>42806.036192129628</c:v>
                </c:pt>
                <c:pt idx="1681">
                  <c:v>42806.0778587963</c:v>
                </c:pt>
                <c:pt idx="1682">
                  <c:v>42806.119525462957</c:v>
                </c:pt>
                <c:pt idx="1683">
                  <c:v>42806.161192129628</c:v>
                </c:pt>
                <c:pt idx="1684">
                  <c:v>42806.2028587963</c:v>
                </c:pt>
                <c:pt idx="1685">
                  <c:v>42806.244525462957</c:v>
                </c:pt>
                <c:pt idx="1686">
                  <c:v>42806.286192129628</c:v>
                </c:pt>
                <c:pt idx="1687">
                  <c:v>42806.3278587963</c:v>
                </c:pt>
                <c:pt idx="1688">
                  <c:v>42806.369525462957</c:v>
                </c:pt>
                <c:pt idx="1689">
                  <c:v>42806.411192129628</c:v>
                </c:pt>
                <c:pt idx="1690">
                  <c:v>42806.4528587963</c:v>
                </c:pt>
                <c:pt idx="1691">
                  <c:v>42806.494525462957</c:v>
                </c:pt>
                <c:pt idx="1692">
                  <c:v>42806.536192129628</c:v>
                </c:pt>
                <c:pt idx="1693">
                  <c:v>42806.577870370369</c:v>
                </c:pt>
                <c:pt idx="1694">
                  <c:v>42806.619537037041</c:v>
                </c:pt>
                <c:pt idx="1695">
                  <c:v>42806.661203703698</c:v>
                </c:pt>
                <c:pt idx="1696">
                  <c:v>42806.702881944453</c:v>
                </c:pt>
                <c:pt idx="1697">
                  <c:v>42806.74454861111</c:v>
                </c:pt>
                <c:pt idx="1698">
                  <c:v>42806.786215277767</c:v>
                </c:pt>
                <c:pt idx="1699">
                  <c:v>42806.827881944453</c:v>
                </c:pt>
                <c:pt idx="1700">
                  <c:v>42806.86954861111</c:v>
                </c:pt>
                <c:pt idx="1701">
                  <c:v>42806.911215277767</c:v>
                </c:pt>
                <c:pt idx="1702">
                  <c:v>42806.952881944453</c:v>
                </c:pt>
                <c:pt idx="1703">
                  <c:v>42806.99454861111</c:v>
                </c:pt>
                <c:pt idx="1704">
                  <c:v>42807.036215277767</c:v>
                </c:pt>
                <c:pt idx="1705">
                  <c:v>42807.077881944453</c:v>
                </c:pt>
                <c:pt idx="1706">
                  <c:v>42807.11954861111</c:v>
                </c:pt>
                <c:pt idx="1707">
                  <c:v>42807.161215277767</c:v>
                </c:pt>
                <c:pt idx="1708">
                  <c:v>42807.202881944453</c:v>
                </c:pt>
                <c:pt idx="1709">
                  <c:v>42807.24454861111</c:v>
                </c:pt>
                <c:pt idx="1710">
                  <c:v>42807.286215277767</c:v>
                </c:pt>
                <c:pt idx="1711">
                  <c:v>42807.327881944453</c:v>
                </c:pt>
                <c:pt idx="1712">
                  <c:v>42807.36954861111</c:v>
                </c:pt>
                <c:pt idx="1713">
                  <c:v>42807.411215277767</c:v>
                </c:pt>
                <c:pt idx="1714">
                  <c:v>42807.452881944453</c:v>
                </c:pt>
                <c:pt idx="1715">
                  <c:v>42807.49454861111</c:v>
                </c:pt>
                <c:pt idx="1716">
                  <c:v>42807.536215277767</c:v>
                </c:pt>
                <c:pt idx="1717">
                  <c:v>42807.577881944453</c:v>
                </c:pt>
                <c:pt idx="1718">
                  <c:v>42807.61954861111</c:v>
                </c:pt>
                <c:pt idx="1719">
                  <c:v>42807.661215277767</c:v>
                </c:pt>
                <c:pt idx="1720">
                  <c:v>42807.702870370369</c:v>
                </c:pt>
                <c:pt idx="1721">
                  <c:v>42807.744537037041</c:v>
                </c:pt>
                <c:pt idx="1722">
                  <c:v>42807.786203703698</c:v>
                </c:pt>
                <c:pt idx="1723">
                  <c:v>42807.827870370369</c:v>
                </c:pt>
                <c:pt idx="1724">
                  <c:v>42807.869583333333</c:v>
                </c:pt>
                <c:pt idx="1725">
                  <c:v>42807.911215277767</c:v>
                </c:pt>
                <c:pt idx="1726">
                  <c:v>42807.952881944453</c:v>
                </c:pt>
                <c:pt idx="1727">
                  <c:v>42807.99454861111</c:v>
                </c:pt>
                <c:pt idx="1728">
                  <c:v>42808.036215277767</c:v>
                </c:pt>
                <c:pt idx="1729">
                  <c:v>42808.077881944453</c:v>
                </c:pt>
                <c:pt idx="1730">
                  <c:v>42808.11954861111</c:v>
                </c:pt>
                <c:pt idx="1731">
                  <c:v>42808.161215277767</c:v>
                </c:pt>
                <c:pt idx="1732">
                  <c:v>42808.202881944453</c:v>
                </c:pt>
                <c:pt idx="1733">
                  <c:v>42808.24454861111</c:v>
                </c:pt>
                <c:pt idx="1734">
                  <c:v>42808.286215277767</c:v>
                </c:pt>
                <c:pt idx="1735">
                  <c:v>42808.327881944453</c:v>
                </c:pt>
                <c:pt idx="1736">
                  <c:v>42808.36954861111</c:v>
                </c:pt>
                <c:pt idx="1737">
                  <c:v>42808.411215277767</c:v>
                </c:pt>
                <c:pt idx="1738">
                  <c:v>42808.452881944453</c:v>
                </c:pt>
                <c:pt idx="1739">
                  <c:v>42808.49454861111</c:v>
                </c:pt>
                <c:pt idx="1740">
                  <c:v>42808.536215277767</c:v>
                </c:pt>
                <c:pt idx="1741">
                  <c:v>42808.577881944453</c:v>
                </c:pt>
                <c:pt idx="1742">
                  <c:v>42808.61954861111</c:v>
                </c:pt>
                <c:pt idx="1743">
                  <c:v>42808.661215277767</c:v>
                </c:pt>
                <c:pt idx="1744">
                  <c:v>42808.702893518523</c:v>
                </c:pt>
                <c:pt idx="1745">
                  <c:v>42808.744560185187</c:v>
                </c:pt>
                <c:pt idx="1746">
                  <c:v>42808.786226851851</c:v>
                </c:pt>
                <c:pt idx="1747">
                  <c:v>42808.827893518523</c:v>
                </c:pt>
                <c:pt idx="1748">
                  <c:v>42808.869560185187</c:v>
                </c:pt>
                <c:pt idx="1749">
                  <c:v>42808.911226851851</c:v>
                </c:pt>
                <c:pt idx="1750">
                  <c:v>42808.952893518523</c:v>
                </c:pt>
                <c:pt idx="1751">
                  <c:v>42808.994560185187</c:v>
                </c:pt>
                <c:pt idx="1752">
                  <c:v>42809.036226851851</c:v>
                </c:pt>
                <c:pt idx="1753">
                  <c:v>42809.077893518523</c:v>
                </c:pt>
                <c:pt idx="1754">
                  <c:v>42809.119560185187</c:v>
                </c:pt>
                <c:pt idx="1755">
                  <c:v>42809.161226851851</c:v>
                </c:pt>
                <c:pt idx="1756">
                  <c:v>42809.202893518523</c:v>
                </c:pt>
                <c:pt idx="1757">
                  <c:v>42809.244560185187</c:v>
                </c:pt>
                <c:pt idx="1758">
                  <c:v>42809.286226851851</c:v>
                </c:pt>
                <c:pt idx="1759">
                  <c:v>42809.327893518523</c:v>
                </c:pt>
                <c:pt idx="1760">
                  <c:v>42809.369560185187</c:v>
                </c:pt>
                <c:pt idx="1761">
                  <c:v>42809.411226851851</c:v>
                </c:pt>
                <c:pt idx="1762">
                  <c:v>42809.452893518523</c:v>
                </c:pt>
                <c:pt idx="1763">
                  <c:v>42809.494560185187</c:v>
                </c:pt>
                <c:pt idx="1764">
                  <c:v>42809.536226851851</c:v>
                </c:pt>
                <c:pt idx="1765">
                  <c:v>42809.577893518523</c:v>
                </c:pt>
                <c:pt idx="1766">
                  <c:v>42809.619560185187</c:v>
                </c:pt>
                <c:pt idx="1767">
                  <c:v>42809.661226851851</c:v>
                </c:pt>
                <c:pt idx="1768">
                  <c:v>42809.702881944453</c:v>
                </c:pt>
                <c:pt idx="1769">
                  <c:v>42809.74454861111</c:v>
                </c:pt>
                <c:pt idx="1770">
                  <c:v>42809.786215277767</c:v>
                </c:pt>
                <c:pt idx="1771">
                  <c:v>42809.827881944453</c:v>
                </c:pt>
                <c:pt idx="1772">
                  <c:v>42809.86959490741</c:v>
                </c:pt>
                <c:pt idx="1773">
                  <c:v>42809.911226851851</c:v>
                </c:pt>
                <c:pt idx="1774">
                  <c:v>42809.952893518523</c:v>
                </c:pt>
                <c:pt idx="1775">
                  <c:v>42809.994560185187</c:v>
                </c:pt>
                <c:pt idx="1776">
                  <c:v>42810.036226851851</c:v>
                </c:pt>
                <c:pt idx="1777">
                  <c:v>42810.077893518523</c:v>
                </c:pt>
                <c:pt idx="1778">
                  <c:v>42810.119560185187</c:v>
                </c:pt>
                <c:pt idx="1779">
                  <c:v>42810.161226851851</c:v>
                </c:pt>
                <c:pt idx="1780">
                  <c:v>42810.202893518523</c:v>
                </c:pt>
                <c:pt idx="1781">
                  <c:v>42810.244560185187</c:v>
                </c:pt>
                <c:pt idx="1782">
                  <c:v>42810.286226851851</c:v>
                </c:pt>
                <c:pt idx="1783">
                  <c:v>42810.327893518523</c:v>
                </c:pt>
                <c:pt idx="1784">
                  <c:v>42810.369560185187</c:v>
                </c:pt>
                <c:pt idx="1785">
                  <c:v>42810.411226851851</c:v>
                </c:pt>
                <c:pt idx="1786">
                  <c:v>42810.452893518523</c:v>
                </c:pt>
                <c:pt idx="1787">
                  <c:v>42810.494560185187</c:v>
                </c:pt>
                <c:pt idx="1788">
                  <c:v>42810.536226851851</c:v>
                </c:pt>
                <c:pt idx="1789">
                  <c:v>42810.577916666669</c:v>
                </c:pt>
                <c:pt idx="1790">
                  <c:v>42810.619583333333</c:v>
                </c:pt>
                <c:pt idx="1791">
                  <c:v>42810.661249999997</c:v>
                </c:pt>
                <c:pt idx="1792">
                  <c:v>42810.702916666669</c:v>
                </c:pt>
                <c:pt idx="1793">
                  <c:v>42810.744583333333</c:v>
                </c:pt>
                <c:pt idx="1794">
                  <c:v>42810.786249999997</c:v>
                </c:pt>
                <c:pt idx="1795">
                  <c:v>42810.827916666669</c:v>
                </c:pt>
                <c:pt idx="1796">
                  <c:v>42810.869583333333</c:v>
                </c:pt>
                <c:pt idx="1797">
                  <c:v>42810.911249999997</c:v>
                </c:pt>
                <c:pt idx="1798">
                  <c:v>42810.952916666669</c:v>
                </c:pt>
                <c:pt idx="1799">
                  <c:v>42810.994583333333</c:v>
                </c:pt>
                <c:pt idx="1800">
                  <c:v>42811.036249999997</c:v>
                </c:pt>
                <c:pt idx="1801">
                  <c:v>42811.077916666669</c:v>
                </c:pt>
                <c:pt idx="1802">
                  <c:v>42811.119583333333</c:v>
                </c:pt>
                <c:pt idx="1803">
                  <c:v>42811.161249999997</c:v>
                </c:pt>
                <c:pt idx="1804">
                  <c:v>42811.202916666669</c:v>
                </c:pt>
                <c:pt idx="1805">
                  <c:v>42811.244583333333</c:v>
                </c:pt>
                <c:pt idx="1806">
                  <c:v>42811.286249999997</c:v>
                </c:pt>
                <c:pt idx="1807">
                  <c:v>42811.327916666669</c:v>
                </c:pt>
                <c:pt idx="1808">
                  <c:v>42811.369583333333</c:v>
                </c:pt>
                <c:pt idx="1809">
                  <c:v>42811.411249999997</c:v>
                </c:pt>
                <c:pt idx="1810">
                  <c:v>42811.452916666669</c:v>
                </c:pt>
                <c:pt idx="1811">
                  <c:v>42811.494583333333</c:v>
                </c:pt>
                <c:pt idx="1812">
                  <c:v>42811.536249999997</c:v>
                </c:pt>
                <c:pt idx="1813">
                  <c:v>42811.577928240738</c:v>
                </c:pt>
                <c:pt idx="1814">
                  <c:v>42811.61959490741</c:v>
                </c:pt>
                <c:pt idx="1815">
                  <c:v>42811.661261574067</c:v>
                </c:pt>
                <c:pt idx="1816">
                  <c:v>42811.702939814822</c:v>
                </c:pt>
                <c:pt idx="1817">
                  <c:v>42811.744606481479</c:v>
                </c:pt>
                <c:pt idx="1818">
                  <c:v>42811.786273148151</c:v>
                </c:pt>
                <c:pt idx="1819">
                  <c:v>42811.827939814822</c:v>
                </c:pt>
                <c:pt idx="1820">
                  <c:v>42811.869606481479</c:v>
                </c:pt>
                <c:pt idx="1821">
                  <c:v>42811.911273148151</c:v>
                </c:pt>
                <c:pt idx="1822">
                  <c:v>42811.952939814822</c:v>
                </c:pt>
                <c:pt idx="1823">
                  <c:v>42811.994606481479</c:v>
                </c:pt>
                <c:pt idx="1824">
                  <c:v>42812.036273148151</c:v>
                </c:pt>
                <c:pt idx="1825">
                  <c:v>42812.077939814822</c:v>
                </c:pt>
                <c:pt idx="1826">
                  <c:v>42812.119606481479</c:v>
                </c:pt>
                <c:pt idx="1827">
                  <c:v>42812.161273148151</c:v>
                </c:pt>
                <c:pt idx="1828">
                  <c:v>42812.202939814822</c:v>
                </c:pt>
                <c:pt idx="1829">
                  <c:v>42812.244606481479</c:v>
                </c:pt>
                <c:pt idx="1830">
                  <c:v>42812.286273148151</c:v>
                </c:pt>
                <c:pt idx="1831">
                  <c:v>42812.327939814822</c:v>
                </c:pt>
                <c:pt idx="1832">
                  <c:v>42812.369606481479</c:v>
                </c:pt>
                <c:pt idx="1833">
                  <c:v>42812.411273148151</c:v>
                </c:pt>
                <c:pt idx="1834">
                  <c:v>42812.452939814822</c:v>
                </c:pt>
                <c:pt idx="1835">
                  <c:v>42812.494606481479</c:v>
                </c:pt>
                <c:pt idx="1836">
                  <c:v>42812.536273148151</c:v>
                </c:pt>
                <c:pt idx="1837">
                  <c:v>42812.577951388892</c:v>
                </c:pt>
                <c:pt idx="1838">
                  <c:v>42812.619618055563</c:v>
                </c:pt>
                <c:pt idx="1839">
                  <c:v>42812.66128472222</c:v>
                </c:pt>
                <c:pt idx="1840">
                  <c:v>42812.702962962961</c:v>
                </c:pt>
                <c:pt idx="1841">
                  <c:v>42812.744629629633</c:v>
                </c:pt>
                <c:pt idx="1842">
                  <c:v>42812.786296296297</c:v>
                </c:pt>
                <c:pt idx="1843">
                  <c:v>42812.827962962961</c:v>
                </c:pt>
                <c:pt idx="1844">
                  <c:v>42812.869629629633</c:v>
                </c:pt>
                <c:pt idx="1845">
                  <c:v>42812.911296296297</c:v>
                </c:pt>
                <c:pt idx="1846">
                  <c:v>42812.952962962961</c:v>
                </c:pt>
                <c:pt idx="1847">
                  <c:v>42812.994629629633</c:v>
                </c:pt>
                <c:pt idx="1848">
                  <c:v>42813.036296296297</c:v>
                </c:pt>
                <c:pt idx="1849">
                  <c:v>42813.077962962961</c:v>
                </c:pt>
                <c:pt idx="1850">
                  <c:v>42813.119629629633</c:v>
                </c:pt>
                <c:pt idx="1851">
                  <c:v>42813.161296296297</c:v>
                </c:pt>
                <c:pt idx="1852">
                  <c:v>42813.202962962961</c:v>
                </c:pt>
                <c:pt idx="1853">
                  <c:v>42813.244629629633</c:v>
                </c:pt>
                <c:pt idx="1854">
                  <c:v>42813.286296296297</c:v>
                </c:pt>
                <c:pt idx="1855">
                  <c:v>42813.327962962961</c:v>
                </c:pt>
                <c:pt idx="1856">
                  <c:v>42813.369629629633</c:v>
                </c:pt>
                <c:pt idx="1857">
                  <c:v>42813.411296296297</c:v>
                </c:pt>
                <c:pt idx="1858">
                  <c:v>42813.452962962961</c:v>
                </c:pt>
                <c:pt idx="1859">
                  <c:v>42813.494629629633</c:v>
                </c:pt>
                <c:pt idx="1860">
                  <c:v>42813.536296296297</c:v>
                </c:pt>
                <c:pt idx="1861">
                  <c:v>42813.577974537038</c:v>
                </c:pt>
                <c:pt idx="1862">
                  <c:v>42813.619641203702</c:v>
                </c:pt>
                <c:pt idx="1863">
                  <c:v>42813.661307870367</c:v>
                </c:pt>
                <c:pt idx="1864">
                  <c:v>42813.702986111108</c:v>
                </c:pt>
                <c:pt idx="1865">
                  <c:v>42813.744652777779</c:v>
                </c:pt>
                <c:pt idx="1866">
                  <c:v>42813.786319444444</c:v>
                </c:pt>
                <c:pt idx="1867">
                  <c:v>42813.827986111108</c:v>
                </c:pt>
                <c:pt idx="1868">
                  <c:v>42813.869652777779</c:v>
                </c:pt>
                <c:pt idx="1869">
                  <c:v>42813.911319444444</c:v>
                </c:pt>
                <c:pt idx="1870">
                  <c:v>42813.952986111108</c:v>
                </c:pt>
                <c:pt idx="1871">
                  <c:v>42813.994652777779</c:v>
                </c:pt>
                <c:pt idx="1872">
                  <c:v>42814.036319444444</c:v>
                </c:pt>
                <c:pt idx="1873">
                  <c:v>42814.077986111108</c:v>
                </c:pt>
                <c:pt idx="1874">
                  <c:v>42814.119652777779</c:v>
                </c:pt>
                <c:pt idx="1875">
                  <c:v>42814.161319444444</c:v>
                </c:pt>
                <c:pt idx="1876">
                  <c:v>42814.202986111108</c:v>
                </c:pt>
                <c:pt idx="1877">
                  <c:v>42814.244652777779</c:v>
                </c:pt>
                <c:pt idx="1878">
                  <c:v>42814.286319444444</c:v>
                </c:pt>
                <c:pt idx="1879">
                  <c:v>42814.327986111108</c:v>
                </c:pt>
                <c:pt idx="1880">
                  <c:v>42814.369652777779</c:v>
                </c:pt>
                <c:pt idx="1881">
                  <c:v>42814.411319444444</c:v>
                </c:pt>
                <c:pt idx="1882">
                  <c:v>42814.452986111108</c:v>
                </c:pt>
                <c:pt idx="1883">
                  <c:v>42814.494652777779</c:v>
                </c:pt>
                <c:pt idx="1884">
                  <c:v>42814.536319444444</c:v>
                </c:pt>
                <c:pt idx="1885">
                  <c:v>42814.577997685177</c:v>
                </c:pt>
                <c:pt idx="1886">
                  <c:v>42814.619664351849</c:v>
                </c:pt>
                <c:pt idx="1887">
                  <c:v>42814.66133101852</c:v>
                </c:pt>
                <c:pt idx="1888">
                  <c:v>42814.703009259261</c:v>
                </c:pt>
                <c:pt idx="1889">
                  <c:v>42814.744675925933</c:v>
                </c:pt>
                <c:pt idx="1890">
                  <c:v>42814.78634259259</c:v>
                </c:pt>
                <c:pt idx="1891">
                  <c:v>42814.828009259261</c:v>
                </c:pt>
                <c:pt idx="1892">
                  <c:v>42814.869675925933</c:v>
                </c:pt>
                <c:pt idx="1893">
                  <c:v>42814.91134259259</c:v>
                </c:pt>
                <c:pt idx="1894">
                  <c:v>42814.953009259261</c:v>
                </c:pt>
                <c:pt idx="1895">
                  <c:v>42814.994675925933</c:v>
                </c:pt>
                <c:pt idx="1896">
                  <c:v>42815.03634259259</c:v>
                </c:pt>
                <c:pt idx="1897">
                  <c:v>42815.078009259261</c:v>
                </c:pt>
                <c:pt idx="1898">
                  <c:v>42815.119675925933</c:v>
                </c:pt>
                <c:pt idx="1899">
                  <c:v>42815.16134259259</c:v>
                </c:pt>
                <c:pt idx="1900">
                  <c:v>42815.203009259261</c:v>
                </c:pt>
                <c:pt idx="1901">
                  <c:v>42815.244675925933</c:v>
                </c:pt>
                <c:pt idx="1902">
                  <c:v>42815.28634259259</c:v>
                </c:pt>
                <c:pt idx="1903">
                  <c:v>42815.328009259261</c:v>
                </c:pt>
                <c:pt idx="1904">
                  <c:v>42815.369675925933</c:v>
                </c:pt>
                <c:pt idx="1905">
                  <c:v>42815.41134259259</c:v>
                </c:pt>
                <c:pt idx="1906">
                  <c:v>42815.453009259261</c:v>
                </c:pt>
                <c:pt idx="1907">
                  <c:v>42815.494675925933</c:v>
                </c:pt>
                <c:pt idx="1908">
                  <c:v>42815.53634259259</c:v>
                </c:pt>
                <c:pt idx="1909">
                  <c:v>42815.578020833331</c:v>
                </c:pt>
                <c:pt idx="1910">
                  <c:v>42815.619687500002</c:v>
                </c:pt>
                <c:pt idx="1911">
                  <c:v>42815.661354166667</c:v>
                </c:pt>
                <c:pt idx="1912">
                  <c:v>42815.703032407408</c:v>
                </c:pt>
                <c:pt idx="1913">
                  <c:v>42815.744699074072</c:v>
                </c:pt>
                <c:pt idx="1914">
                  <c:v>42815.786365740743</c:v>
                </c:pt>
                <c:pt idx="1915">
                  <c:v>42815.828032407408</c:v>
                </c:pt>
                <c:pt idx="1916">
                  <c:v>42815.869699074072</c:v>
                </c:pt>
                <c:pt idx="1917">
                  <c:v>42815.911365740743</c:v>
                </c:pt>
                <c:pt idx="1918">
                  <c:v>42815.953032407408</c:v>
                </c:pt>
                <c:pt idx="1919">
                  <c:v>42815.994699074072</c:v>
                </c:pt>
                <c:pt idx="1920">
                  <c:v>42816.036365740743</c:v>
                </c:pt>
                <c:pt idx="1921">
                  <c:v>42816.078032407408</c:v>
                </c:pt>
                <c:pt idx="1922">
                  <c:v>42816.119699074072</c:v>
                </c:pt>
                <c:pt idx="1923">
                  <c:v>42816.161365740743</c:v>
                </c:pt>
                <c:pt idx="1924">
                  <c:v>42816.203032407408</c:v>
                </c:pt>
                <c:pt idx="1925">
                  <c:v>42816.244699074072</c:v>
                </c:pt>
                <c:pt idx="1926">
                  <c:v>42816.286365740743</c:v>
                </c:pt>
                <c:pt idx="1927">
                  <c:v>42816.328032407408</c:v>
                </c:pt>
                <c:pt idx="1928">
                  <c:v>42816.369699074072</c:v>
                </c:pt>
                <c:pt idx="1929">
                  <c:v>42816.411365740743</c:v>
                </c:pt>
                <c:pt idx="1930">
                  <c:v>42816.453032407408</c:v>
                </c:pt>
                <c:pt idx="1931">
                  <c:v>42816.494699074072</c:v>
                </c:pt>
                <c:pt idx="1932">
                  <c:v>42816.536365740743</c:v>
                </c:pt>
                <c:pt idx="1933">
                  <c:v>42816.578055555547</c:v>
                </c:pt>
                <c:pt idx="1934">
                  <c:v>42816.619722222233</c:v>
                </c:pt>
                <c:pt idx="1935">
                  <c:v>42816.66138888889</c:v>
                </c:pt>
                <c:pt idx="1936">
                  <c:v>42816.703067129631</c:v>
                </c:pt>
                <c:pt idx="1937">
                  <c:v>42816.744733796288</c:v>
                </c:pt>
                <c:pt idx="1938">
                  <c:v>42816.786400462966</c:v>
                </c:pt>
                <c:pt idx="1939">
                  <c:v>42816.828067129631</c:v>
                </c:pt>
                <c:pt idx="1940">
                  <c:v>42816.869733796288</c:v>
                </c:pt>
                <c:pt idx="1941">
                  <c:v>42816.911400462966</c:v>
                </c:pt>
                <c:pt idx="1942">
                  <c:v>42816.953067129631</c:v>
                </c:pt>
                <c:pt idx="1943">
                  <c:v>42816.994733796288</c:v>
                </c:pt>
                <c:pt idx="1944">
                  <c:v>42817.036400462966</c:v>
                </c:pt>
                <c:pt idx="1945">
                  <c:v>42817.078067129631</c:v>
                </c:pt>
                <c:pt idx="1946">
                  <c:v>42817.119722222233</c:v>
                </c:pt>
                <c:pt idx="1947">
                  <c:v>42817.16138888889</c:v>
                </c:pt>
                <c:pt idx="1948">
                  <c:v>42817.203055555547</c:v>
                </c:pt>
                <c:pt idx="1949">
                  <c:v>42817.244768518518</c:v>
                </c:pt>
                <c:pt idx="1950">
                  <c:v>42817.286400462966</c:v>
                </c:pt>
                <c:pt idx="1951">
                  <c:v>42817.328067129631</c:v>
                </c:pt>
                <c:pt idx="1952">
                  <c:v>42817.369733796288</c:v>
                </c:pt>
                <c:pt idx="1953">
                  <c:v>42817.411400462966</c:v>
                </c:pt>
                <c:pt idx="1954">
                  <c:v>42817.453067129631</c:v>
                </c:pt>
                <c:pt idx="1955">
                  <c:v>42817.494733796288</c:v>
                </c:pt>
                <c:pt idx="1956">
                  <c:v>42817.536400462966</c:v>
                </c:pt>
                <c:pt idx="1957">
                  <c:v>42817.578090277777</c:v>
                </c:pt>
                <c:pt idx="1958">
                  <c:v>42817.619756944441</c:v>
                </c:pt>
                <c:pt idx="1959">
                  <c:v>42817.661423611113</c:v>
                </c:pt>
                <c:pt idx="1960">
                  <c:v>42817.704201388893</c:v>
                </c:pt>
                <c:pt idx="1961">
                  <c:v>42817.745868055557</c:v>
                </c:pt>
                <c:pt idx="1962">
                  <c:v>42817.787534722222</c:v>
                </c:pt>
                <c:pt idx="1963">
                  <c:v>42817.829201388893</c:v>
                </c:pt>
                <c:pt idx="1964">
                  <c:v>42817.870868055557</c:v>
                </c:pt>
                <c:pt idx="1965">
                  <c:v>42817.912534722222</c:v>
                </c:pt>
                <c:pt idx="1966">
                  <c:v>42817.954201388893</c:v>
                </c:pt>
                <c:pt idx="1967">
                  <c:v>42817.995868055557</c:v>
                </c:pt>
                <c:pt idx="1968">
                  <c:v>42818.037534722222</c:v>
                </c:pt>
                <c:pt idx="1969">
                  <c:v>42818.079201388893</c:v>
                </c:pt>
                <c:pt idx="1970">
                  <c:v>42818.120868055557</c:v>
                </c:pt>
                <c:pt idx="1971">
                  <c:v>42818.162534722222</c:v>
                </c:pt>
                <c:pt idx="1972">
                  <c:v>42818.204201388893</c:v>
                </c:pt>
                <c:pt idx="1973">
                  <c:v>42818.245868055557</c:v>
                </c:pt>
                <c:pt idx="1974">
                  <c:v>42818.287534722222</c:v>
                </c:pt>
                <c:pt idx="1975">
                  <c:v>42818.329201388893</c:v>
                </c:pt>
                <c:pt idx="1976">
                  <c:v>42818.370868055557</c:v>
                </c:pt>
                <c:pt idx="1977">
                  <c:v>42818.412534722222</c:v>
                </c:pt>
                <c:pt idx="1978">
                  <c:v>42818.454201388893</c:v>
                </c:pt>
                <c:pt idx="1979">
                  <c:v>42818.495868055557</c:v>
                </c:pt>
                <c:pt idx="1980">
                  <c:v>42818.537534722222</c:v>
                </c:pt>
                <c:pt idx="1981">
                  <c:v>42818.579212962963</c:v>
                </c:pt>
                <c:pt idx="1982">
                  <c:v>42818.620879629627</c:v>
                </c:pt>
                <c:pt idx="1983">
                  <c:v>42818.662546296298</c:v>
                </c:pt>
                <c:pt idx="1984">
                  <c:v>42818.704282407409</c:v>
                </c:pt>
                <c:pt idx="1985">
                  <c:v>42818.745949074073</c:v>
                </c:pt>
                <c:pt idx="1986">
                  <c:v>42818.787615740737</c:v>
                </c:pt>
                <c:pt idx="1987">
                  <c:v>42818.829282407409</c:v>
                </c:pt>
                <c:pt idx="1988">
                  <c:v>42818.870949074073</c:v>
                </c:pt>
                <c:pt idx="1989">
                  <c:v>42818.912615740737</c:v>
                </c:pt>
                <c:pt idx="1990">
                  <c:v>42818.954282407409</c:v>
                </c:pt>
                <c:pt idx="1991">
                  <c:v>42818.995949074073</c:v>
                </c:pt>
                <c:pt idx="1992">
                  <c:v>42819.037615740737</c:v>
                </c:pt>
                <c:pt idx="1993">
                  <c:v>42819.079282407409</c:v>
                </c:pt>
                <c:pt idx="1994">
                  <c:v>42819.120949074073</c:v>
                </c:pt>
                <c:pt idx="1995">
                  <c:v>42819.162615740737</c:v>
                </c:pt>
                <c:pt idx="1996">
                  <c:v>42819.204282407409</c:v>
                </c:pt>
                <c:pt idx="1997">
                  <c:v>42819.245949074073</c:v>
                </c:pt>
                <c:pt idx="1998">
                  <c:v>42819.287615740737</c:v>
                </c:pt>
                <c:pt idx="1999">
                  <c:v>42819.329282407409</c:v>
                </c:pt>
                <c:pt idx="2000">
                  <c:v>42819.370949074073</c:v>
                </c:pt>
                <c:pt idx="2001">
                  <c:v>42819.412615740737</c:v>
                </c:pt>
                <c:pt idx="2002">
                  <c:v>42819.454282407409</c:v>
                </c:pt>
                <c:pt idx="2003">
                  <c:v>42819.495949074073</c:v>
                </c:pt>
                <c:pt idx="2004">
                  <c:v>42819.537615740737</c:v>
                </c:pt>
                <c:pt idx="2005">
                  <c:v>42819.579305555562</c:v>
                </c:pt>
                <c:pt idx="2006">
                  <c:v>42819.620972222219</c:v>
                </c:pt>
                <c:pt idx="2007">
                  <c:v>42819.662638888891</c:v>
                </c:pt>
                <c:pt idx="2008">
                  <c:v>42819.704398148147</c:v>
                </c:pt>
                <c:pt idx="2009">
                  <c:v>42819.746064814812</c:v>
                </c:pt>
                <c:pt idx="2010">
                  <c:v>42819.787731481483</c:v>
                </c:pt>
                <c:pt idx="2011">
                  <c:v>42819.829398148147</c:v>
                </c:pt>
                <c:pt idx="2012">
                  <c:v>42819.871111111112</c:v>
                </c:pt>
                <c:pt idx="2013">
                  <c:v>42819.912743055553</c:v>
                </c:pt>
                <c:pt idx="2014">
                  <c:v>42819.954409722217</c:v>
                </c:pt>
                <c:pt idx="2015">
                  <c:v>42819.996076388888</c:v>
                </c:pt>
                <c:pt idx="2016">
                  <c:v>42820.037743055553</c:v>
                </c:pt>
                <c:pt idx="2017">
                  <c:v>42820.079409722217</c:v>
                </c:pt>
                <c:pt idx="2018">
                  <c:v>42820.121076388888</c:v>
                </c:pt>
                <c:pt idx="2019">
                  <c:v>42820.204409722217</c:v>
                </c:pt>
                <c:pt idx="2020">
                  <c:v>42820.246076388888</c:v>
                </c:pt>
                <c:pt idx="2021">
                  <c:v>42820.287743055553</c:v>
                </c:pt>
                <c:pt idx="2022">
                  <c:v>42820.329409722217</c:v>
                </c:pt>
                <c:pt idx="2023">
                  <c:v>42820.371076388888</c:v>
                </c:pt>
                <c:pt idx="2024">
                  <c:v>42820.412743055553</c:v>
                </c:pt>
                <c:pt idx="2025">
                  <c:v>42820.454409722217</c:v>
                </c:pt>
                <c:pt idx="2026">
                  <c:v>42820.496076388888</c:v>
                </c:pt>
                <c:pt idx="2027">
                  <c:v>42820.537743055553</c:v>
                </c:pt>
                <c:pt idx="2028">
                  <c:v>42820.579409722217</c:v>
                </c:pt>
                <c:pt idx="2029">
                  <c:v>42820.621099537027</c:v>
                </c:pt>
                <c:pt idx="2030">
                  <c:v>42820.662766203714</c:v>
                </c:pt>
                <c:pt idx="2031">
                  <c:v>42820.704432870371</c:v>
                </c:pt>
                <c:pt idx="2032">
                  <c:v>42820.746180555558</c:v>
                </c:pt>
                <c:pt idx="2033">
                  <c:v>42820.787847222222</c:v>
                </c:pt>
                <c:pt idx="2034">
                  <c:v>42820.829513888893</c:v>
                </c:pt>
                <c:pt idx="2035">
                  <c:v>42820.871180555558</c:v>
                </c:pt>
                <c:pt idx="2036">
                  <c:v>42820.912847222222</c:v>
                </c:pt>
                <c:pt idx="2037">
                  <c:v>42820.954513888893</c:v>
                </c:pt>
                <c:pt idx="2038">
                  <c:v>42820.996180555558</c:v>
                </c:pt>
                <c:pt idx="2039">
                  <c:v>42821.037847222222</c:v>
                </c:pt>
                <c:pt idx="2040">
                  <c:v>42821.079513888893</c:v>
                </c:pt>
                <c:pt idx="2041">
                  <c:v>42821.121180555558</c:v>
                </c:pt>
                <c:pt idx="2042">
                  <c:v>42821.162847222222</c:v>
                </c:pt>
                <c:pt idx="2043">
                  <c:v>42821.204513888893</c:v>
                </c:pt>
                <c:pt idx="2044">
                  <c:v>42821.246180555558</c:v>
                </c:pt>
                <c:pt idx="2045">
                  <c:v>42821.287847222222</c:v>
                </c:pt>
                <c:pt idx="2046">
                  <c:v>42821.329513888893</c:v>
                </c:pt>
                <c:pt idx="2047">
                  <c:v>42821.371180555558</c:v>
                </c:pt>
                <c:pt idx="2048">
                  <c:v>42821.412847222222</c:v>
                </c:pt>
                <c:pt idx="2049">
                  <c:v>42821.454513888893</c:v>
                </c:pt>
                <c:pt idx="2050">
                  <c:v>42821.496180555558</c:v>
                </c:pt>
                <c:pt idx="2051">
                  <c:v>42821.537847222222</c:v>
                </c:pt>
                <c:pt idx="2052">
                  <c:v>42821.579513888893</c:v>
                </c:pt>
                <c:pt idx="2053">
                  <c:v>42821.621203703697</c:v>
                </c:pt>
                <c:pt idx="2054">
                  <c:v>42821.662870370368</c:v>
                </c:pt>
                <c:pt idx="2055">
                  <c:v>42821.70453703704</c:v>
                </c:pt>
                <c:pt idx="2056">
                  <c:v>42821.746296296304</c:v>
                </c:pt>
                <c:pt idx="2057">
                  <c:v>42821.787962962961</c:v>
                </c:pt>
                <c:pt idx="2058">
                  <c:v>42821.829629629632</c:v>
                </c:pt>
                <c:pt idx="2059">
                  <c:v>42821.871296296304</c:v>
                </c:pt>
                <c:pt idx="2060">
                  <c:v>42821.912962962961</c:v>
                </c:pt>
                <c:pt idx="2061">
                  <c:v>42821.954629629632</c:v>
                </c:pt>
                <c:pt idx="2062">
                  <c:v>42821.996296296304</c:v>
                </c:pt>
                <c:pt idx="2063">
                  <c:v>42822.037962962961</c:v>
                </c:pt>
                <c:pt idx="2064">
                  <c:v>42822.079629629632</c:v>
                </c:pt>
                <c:pt idx="2065">
                  <c:v>42822.121296296304</c:v>
                </c:pt>
                <c:pt idx="2066">
                  <c:v>42822.162962962961</c:v>
                </c:pt>
                <c:pt idx="2067">
                  <c:v>42822.204629629632</c:v>
                </c:pt>
                <c:pt idx="2068">
                  <c:v>42822.246296296304</c:v>
                </c:pt>
                <c:pt idx="2069">
                  <c:v>42822.287962962961</c:v>
                </c:pt>
                <c:pt idx="2070">
                  <c:v>42822.329629629632</c:v>
                </c:pt>
                <c:pt idx="2071">
                  <c:v>42822.371296296304</c:v>
                </c:pt>
                <c:pt idx="2072">
                  <c:v>42822.412962962961</c:v>
                </c:pt>
                <c:pt idx="2073">
                  <c:v>42822.454629629632</c:v>
                </c:pt>
                <c:pt idx="2074">
                  <c:v>42822.496296296304</c:v>
                </c:pt>
                <c:pt idx="2075">
                  <c:v>42822.537962962961</c:v>
                </c:pt>
                <c:pt idx="2076">
                  <c:v>42822.579629629632</c:v>
                </c:pt>
                <c:pt idx="2077">
                  <c:v>42822.621319444443</c:v>
                </c:pt>
                <c:pt idx="2078">
                  <c:v>42822.662986111107</c:v>
                </c:pt>
                <c:pt idx="2079">
                  <c:v>42822.704652777778</c:v>
                </c:pt>
                <c:pt idx="2080">
                  <c:v>42822.746412037042</c:v>
                </c:pt>
                <c:pt idx="2081">
                  <c:v>42822.788078703707</c:v>
                </c:pt>
                <c:pt idx="2082">
                  <c:v>42822.829745370371</c:v>
                </c:pt>
                <c:pt idx="2083">
                  <c:v>42822.871412037042</c:v>
                </c:pt>
                <c:pt idx="2084">
                  <c:v>42822.913078703707</c:v>
                </c:pt>
                <c:pt idx="2085">
                  <c:v>42822.954745370371</c:v>
                </c:pt>
                <c:pt idx="2086">
                  <c:v>42822.996412037042</c:v>
                </c:pt>
                <c:pt idx="2087">
                  <c:v>42823.038078703707</c:v>
                </c:pt>
                <c:pt idx="2088">
                  <c:v>42823.079745370371</c:v>
                </c:pt>
                <c:pt idx="2089">
                  <c:v>42823.121412037042</c:v>
                </c:pt>
                <c:pt idx="2090">
                  <c:v>42823.163078703707</c:v>
                </c:pt>
                <c:pt idx="2091">
                  <c:v>42823.204745370371</c:v>
                </c:pt>
                <c:pt idx="2092">
                  <c:v>42823.246412037042</c:v>
                </c:pt>
                <c:pt idx="2093">
                  <c:v>42823.288078703707</c:v>
                </c:pt>
                <c:pt idx="2094">
                  <c:v>42823.329745370371</c:v>
                </c:pt>
                <c:pt idx="2095">
                  <c:v>42823.371412037042</c:v>
                </c:pt>
                <c:pt idx="2096">
                  <c:v>42823.413078703707</c:v>
                </c:pt>
                <c:pt idx="2097">
                  <c:v>42823.454745370371</c:v>
                </c:pt>
                <c:pt idx="2098">
                  <c:v>42823.496412037042</c:v>
                </c:pt>
                <c:pt idx="2099">
                  <c:v>42823.538078703707</c:v>
                </c:pt>
                <c:pt idx="2100">
                  <c:v>42823.579745370371</c:v>
                </c:pt>
                <c:pt idx="2101">
                  <c:v>42823.621423611112</c:v>
                </c:pt>
                <c:pt idx="2102">
                  <c:v>42823.663090277783</c:v>
                </c:pt>
                <c:pt idx="2103">
                  <c:v>42823.704756944448</c:v>
                </c:pt>
                <c:pt idx="2104">
                  <c:v>42823.746493055558</c:v>
                </c:pt>
                <c:pt idx="2105">
                  <c:v>42823.788159722222</c:v>
                </c:pt>
                <c:pt idx="2106">
                  <c:v>42823.829826388886</c:v>
                </c:pt>
                <c:pt idx="2107">
                  <c:v>42823.871493055558</c:v>
                </c:pt>
                <c:pt idx="2108">
                  <c:v>42823.913159722222</c:v>
                </c:pt>
                <c:pt idx="2109">
                  <c:v>42823.954826388886</c:v>
                </c:pt>
                <c:pt idx="2110">
                  <c:v>42823.996493055558</c:v>
                </c:pt>
                <c:pt idx="2111">
                  <c:v>42824.038159722222</c:v>
                </c:pt>
                <c:pt idx="2112">
                  <c:v>42824.079826388886</c:v>
                </c:pt>
                <c:pt idx="2113">
                  <c:v>42824.121493055558</c:v>
                </c:pt>
                <c:pt idx="2114">
                  <c:v>42824.163159722222</c:v>
                </c:pt>
                <c:pt idx="2115">
                  <c:v>42824.204826388886</c:v>
                </c:pt>
                <c:pt idx="2116">
                  <c:v>42824.246493055558</c:v>
                </c:pt>
                <c:pt idx="2117">
                  <c:v>42824.288159722222</c:v>
                </c:pt>
                <c:pt idx="2118">
                  <c:v>42824.329826388886</c:v>
                </c:pt>
                <c:pt idx="2119">
                  <c:v>42824.371493055558</c:v>
                </c:pt>
                <c:pt idx="2120">
                  <c:v>42824.413159722222</c:v>
                </c:pt>
                <c:pt idx="2121">
                  <c:v>42824.454826388886</c:v>
                </c:pt>
                <c:pt idx="2122">
                  <c:v>42824.496493055558</c:v>
                </c:pt>
                <c:pt idx="2123">
                  <c:v>42824.538159722222</c:v>
                </c:pt>
                <c:pt idx="2124">
                  <c:v>42824.579826388886</c:v>
                </c:pt>
                <c:pt idx="2125">
                  <c:v>42824.621504629627</c:v>
                </c:pt>
                <c:pt idx="2126">
                  <c:v>42824.663171296299</c:v>
                </c:pt>
                <c:pt idx="2127">
                  <c:v>42824.704837962963</c:v>
                </c:pt>
                <c:pt idx="2128">
                  <c:v>42824.746608796297</c:v>
                </c:pt>
                <c:pt idx="2129">
                  <c:v>42824.788275462961</c:v>
                </c:pt>
                <c:pt idx="2130">
                  <c:v>42824.829942129632</c:v>
                </c:pt>
                <c:pt idx="2131">
                  <c:v>42824.871608796297</c:v>
                </c:pt>
                <c:pt idx="2132">
                  <c:v>42824.913275462961</c:v>
                </c:pt>
                <c:pt idx="2133">
                  <c:v>42824.954942129632</c:v>
                </c:pt>
                <c:pt idx="2134">
                  <c:v>42824.996608796297</c:v>
                </c:pt>
                <c:pt idx="2135">
                  <c:v>42825.038275462961</c:v>
                </c:pt>
                <c:pt idx="2136">
                  <c:v>42825.079942129632</c:v>
                </c:pt>
                <c:pt idx="2137">
                  <c:v>42825.121608796297</c:v>
                </c:pt>
                <c:pt idx="2138">
                  <c:v>42825.163275462961</c:v>
                </c:pt>
                <c:pt idx="2139">
                  <c:v>42825.204942129632</c:v>
                </c:pt>
                <c:pt idx="2140">
                  <c:v>42825.246608796297</c:v>
                </c:pt>
                <c:pt idx="2141">
                  <c:v>42825.288275462961</c:v>
                </c:pt>
                <c:pt idx="2142">
                  <c:v>42825.329942129632</c:v>
                </c:pt>
                <c:pt idx="2143">
                  <c:v>42825.371608796297</c:v>
                </c:pt>
                <c:pt idx="2144">
                  <c:v>42825.413275462961</c:v>
                </c:pt>
                <c:pt idx="2145">
                  <c:v>42825.454942129632</c:v>
                </c:pt>
                <c:pt idx="2146">
                  <c:v>42825.496608796297</c:v>
                </c:pt>
                <c:pt idx="2147">
                  <c:v>42825.538275462961</c:v>
                </c:pt>
                <c:pt idx="2148">
                  <c:v>42825.579942129632</c:v>
                </c:pt>
                <c:pt idx="2149">
                  <c:v>42825.621620370373</c:v>
                </c:pt>
                <c:pt idx="2150">
                  <c:v>42825.663287037038</c:v>
                </c:pt>
                <c:pt idx="2151">
                  <c:v>42825.704953703702</c:v>
                </c:pt>
                <c:pt idx="2152">
                  <c:v>42825.746689814812</c:v>
                </c:pt>
                <c:pt idx="2153">
                  <c:v>42825.788356481477</c:v>
                </c:pt>
                <c:pt idx="2154">
                  <c:v>42825.830023148148</c:v>
                </c:pt>
                <c:pt idx="2155">
                  <c:v>42825.871689814812</c:v>
                </c:pt>
                <c:pt idx="2156">
                  <c:v>42825.913356481477</c:v>
                </c:pt>
                <c:pt idx="2157">
                  <c:v>42825.955023148148</c:v>
                </c:pt>
                <c:pt idx="2158">
                  <c:v>42825.996689814812</c:v>
                </c:pt>
                <c:pt idx="2159">
                  <c:v>42826.038356481477</c:v>
                </c:pt>
                <c:pt idx="2160">
                  <c:v>42826.080023148148</c:v>
                </c:pt>
                <c:pt idx="2161">
                  <c:v>42826.121689814812</c:v>
                </c:pt>
                <c:pt idx="2162">
                  <c:v>42826.163356481477</c:v>
                </c:pt>
                <c:pt idx="2163">
                  <c:v>42826.205023148148</c:v>
                </c:pt>
                <c:pt idx="2164">
                  <c:v>42826.246689814812</c:v>
                </c:pt>
                <c:pt idx="2165">
                  <c:v>42826.288356481477</c:v>
                </c:pt>
                <c:pt idx="2166">
                  <c:v>42826.330023148148</c:v>
                </c:pt>
                <c:pt idx="2167">
                  <c:v>42826.371689814812</c:v>
                </c:pt>
                <c:pt idx="2168">
                  <c:v>42826.413356481477</c:v>
                </c:pt>
                <c:pt idx="2169">
                  <c:v>42826.455023148148</c:v>
                </c:pt>
                <c:pt idx="2170">
                  <c:v>42826.496689814812</c:v>
                </c:pt>
                <c:pt idx="2171">
                  <c:v>42826.538356481477</c:v>
                </c:pt>
                <c:pt idx="2172">
                  <c:v>42826.580023148148</c:v>
                </c:pt>
                <c:pt idx="2173">
                  <c:v>42826.621689814812</c:v>
                </c:pt>
                <c:pt idx="2174">
                  <c:v>42826.663356481477</c:v>
                </c:pt>
                <c:pt idx="2175">
                  <c:v>42826.705023148148</c:v>
                </c:pt>
                <c:pt idx="2176">
                  <c:v>42826.746759259258</c:v>
                </c:pt>
                <c:pt idx="2177">
                  <c:v>42826.788425925923</c:v>
                </c:pt>
                <c:pt idx="2178">
                  <c:v>42826.830092592587</c:v>
                </c:pt>
                <c:pt idx="2179">
                  <c:v>42826.871759259258</c:v>
                </c:pt>
                <c:pt idx="2180">
                  <c:v>42826.913472222222</c:v>
                </c:pt>
                <c:pt idx="2181">
                  <c:v>42826.955104166656</c:v>
                </c:pt>
                <c:pt idx="2182">
                  <c:v>42826.996770833342</c:v>
                </c:pt>
                <c:pt idx="2183">
                  <c:v>42827.038437499999</c:v>
                </c:pt>
                <c:pt idx="2184">
                  <c:v>42827.080104166656</c:v>
                </c:pt>
                <c:pt idx="2185">
                  <c:v>42827.121770833342</c:v>
                </c:pt>
                <c:pt idx="2186">
                  <c:v>42827.163437499999</c:v>
                </c:pt>
                <c:pt idx="2187">
                  <c:v>42827.205104166656</c:v>
                </c:pt>
                <c:pt idx="2188">
                  <c:v>42827.246770833342</c:v>
                </c:pt>
                <c:pt idx="2189">
                  <c:v>42827.288437499999</c:v>
                </c:pt>
                <c:pt idx="2190">
                  <c:v>42827.330104166656</c:v>
                </c:pt>
                <c:pt idx="2191">
                  <c:v>42827.371770833342</c:v>
                </c:pt>
                <c:pt idx="2192">
                  <c:v>42827.413437499999</c:v>
                </c:pt>
                <c:pt idx="2193">
                  <c:v>42827.455104166656</c:v>
                </c:pt>
                <c:pt idx="2194">
                  <c:v>42827.496770833342</c:v>
                </c:pt>
                <c:pt idx="2195">
                  <c:v>42827.538437499999</c:v>
                </c:pt>
                <c:pt idx="2196">
                  <c:v>42827.580104166656</c:v>
                </c:pt>
                <c:pt idx="2197">
                  <c:v>42827.621782407397</c:v>
                </c:pt>
                <c:pt idx="2198">
                  <c:v>42827.663449074083</c:v>
                </c:pt>
                <c:pt idx="2199">
                  <c:v>42827.70511574074</c:v>
                </c:pt>
                <c:pt idx="2200">
                  <c:v>42827.746863425928</c:v>
                </c:pt>
                <c:pt idx="2201">
                  <c:v>42827.788530092592</c:v>
                </c:pt>
                <c:pt idx="2202">
                  <c:v>42827.830196759263</c:v>
                </c:pt>
                <c:pt idx="2203">
                  <c:v>42827.871863425928</c:v>
                </c:pt>
                <c:pt idx="2204">
                  <c:v>42827.913530092592</c:v>
                </c:pt>
                <c:pt idx="2205">
                  <c:v>42827.955196759263</c:v>
                </c:pt>
                <c:pt idx="2206">
                  <c:v>42827.996863425928</c:v>
                </c:pt>
                <c:pt idx="2207">
                  <c:v>42828.038530092592</c:v>
                </c:pt>
                <c:pt idx="2208">
                  <c:v>42828.080196759263</c:v>
                </c:pt>
                <c:pt idx="2209">
                  <c:v>42828.121863425928</c:v>
                </c:pt>
                <c:pt idx="2210">
                  <c:v>42828.163530092592</c:v>
                </c:pt>
                <c:pt idx="2211">
                  <c:v>42828.205196759263</c:v>
                </c:pt>
                <c:pt idx="2212">
                  <c:v>42828.246863425928</c:v>
                </c:pt>
                <c:pt idx="2213">
                  <c:v>42828.288530092592</c:v>
                </c:pt>
                <c:pt idx="2214">
                  <c:v>42828.330196759263</c:v>
                </c:pt>
                <c:pt idx="2215">
                  <c:v>42828.371863425928</c:v>
                </c:pt>
                <c:pt idx="2216">
                  <c:v>42828.413530092592</c:v>
                </c:pt>
                <c:pt idx="2217">
                  <c:v>42828.455196759263</c:v>
                </c:pt>
                <c:pt idx="2218">
                  <c:v>42828.496863425928</c:v>
                </c:pt>
                <c:pt idx="2219">
                  <c:v>42828.538530092592</c:v>
                </c:pt>
                <c:pt idx="2220">
                  <c:v>42828.580196759263</c:v>
                </c:pt>
                <c:pt idx="2221">
                  <c:v>42828.621874999997</c:v>
                </c:pt>
                <c:pt idx="2222">
                  <c:v>42828.663541666669</c:v>
                </c:pt>
                <c:pt idx="2223">
                  <c:v>42828.705208333333</c:v>
                </c:pt>
                <c:pt idx="2224">
                  <c:v>42828.746932870366</c:v>
                </c:pt>
                <c:pt idx="2225">
                  <c:v>42828.788599537038</c:v>
                </c:pt>
                <c:pt idx="2226">
                  <c:v>42828.830266203702</c:v>
                </c:pt>
                <c:pt idx="2227">
                  <c:v>42828.871932870366</c:v>
                </c:pt>
                <c:pt idx="2228">
                  <c:v>42828.913599537038</c:v>
                </c:pt>
                <c:pt idx="2229">
                  <c:v>42828.955266203702</c:v>
                </c:pt>
                <c:pt idx="2230">
                  <c:v>42828.996932870366</c:v>
                </c:pt>
                <c:pt idx="2231">
                  <c:v>42829.038599537038</c:v>
                </c:pt>
                <c:pt idx="2232">
                  <c:v>42829.080266203702</c:v>
                </c:pt>
                <c:pt idx="2233">
                  <c:v>42829.121932870366</c:v>
                </c:pt>
                <c:pt idx="2234">
                  <c:v>42829.163599537038</c:v>
                </c:pt>
                <c:pt idx="2235">
                  <c:v>42829.205266203702</c:v>
                </c:pt>
                <c:pt idx="2236">
                  <c:v>42829.246932870366</c:v>
                </c:pt>
                <c:pt idx="2237">
                  <c:v>42829.288599537038</c:v>
                </c:pt>
                <c:pt idx="2238">
                  <c:v>42829.330266203702</c:v>
                </c:pt>
                <c:pt idx="2239">
                  <c:v>42829.371932870366</c:v>
                </c:pt>
                <c:pt idx="2240">
                  <c:v>42829.413599537038</c:v>
                </c:pt>
                <c:pt idx="2241">
                  <c:v>42829.455266203702</c:v>
                </c:pt>
                <c:pt idx="2242">
                  <c:v>42829.496932870366</c:v>
                </c:pt>
                <c:pt idx="2243">
                  <c:v>42829.538599537038</c:v>
                </c:pt>
                <c:pt idx="2244">
                  <c:v>42829.580266203702</c:v>
                </c:pt>
                <c:pt idx="2245">
                  <c:v>42829.621932870366</c:v>
                </c:pt>
                <c:pt idx="2246">
                  <c:v>42829.663599537038</c:v>
                </c:pt>
                <c:pt idx="2247">
                  <c:v>42829.705266203702</c:v>
                </c:pt>
                <c:pt idx="2248">
                  <c:v>42829.747002314813</c:v>
                </c:pt>
                <c:pt idx="2249">
                  <c:v>42829.788668981477</c:v>
                </c:pt>
                <c:pt idx="2250">
                  <c:v>42829.830335648148</c:v>
                </c:pt>
                <c:pt idx="2251">
                  <c:v>42829.872002314813</c:v>
                </c:pt>
                <c:pt idx="2252">
                  <c:v>42829.913668981477</c:v>
                </c:pt>
                <c:pt idx="2253">
                  <c:v>42829.955335648148</c:v>
                </c:pt>
                <c:pt idx="2254">
                  <c:v>42829.997002314813</c:v>
                </c:pt>
                <c:pt idx="2255">
                  <c:v>42830.038668981477</c:v>
                </c:pt>
                <c:pt idx="2256">
                  <c:v>42830.080335648148</c:v>
                </c:pt>
                <c:pt idx="2257">
                  <c:v>42830.122002314813</c:v>
                </c:pt>
                <c:pt idx="2258">
                  <c:v>42830.163668981477</c:v>
                </c:pt>
                <c:pt idx="2259">
                  <c:v>42830.205335648148</c:v>
                </c:pt>
                <c:pt idx="2260">
                  <c:v>42830.247002314813</c:v>
                </c:pt>
                <c:pt idx="2261">
                  <c:v>42830.288668981477</c:v>
                </c:pt>
                <c:pt idx="2262">
                  <c:v>42830.330335648148</c:v>
                </c:pt>
                <c:pt idx="2263">
                  <c:v>42830.372002314813</c:v>
                </c:pt>
                <c:pt idx="2264">
                  <c:v>42830.413668981477</c:v>
                </c:pt>
                <c:pt idx="2265">
                  <c:v>42830.455335648148</c:v>
                </c:pt>
                <c:pt idx="2266">
                  <c:v>42830.497002314813</c:v>
                </c:pt>
                <c:pt idx="2267">
                  <c:v>42830.538668981477</c:v>
                </c:pt>
                <c:pt idx="2268">
                  <c:v>42830.580335648148</c:v>
                </c:pt>
                <c:pt idx="2269">
                  <c:v>42830.621990740743</c:v>
                </c:pt>
                <c:pt idx="2270">
                  <c:v>42830.663657407407</c:v>
                </c:pt>
                <c:pt idx="2271">
                  <c:v>42830.705324074072</c:v>
                </c:pt>
                <c:pt idx="2272">
                  <c:v>42830.747118055559</c:v>
                </c:pt>
                <c:pt idx="2273">
                  <c:v>42830.78875</c:v>
                </c:pt>
                <c:pt idx="2274">
                  <c:v>42830.830416666657</c:v>
                </c:pt>
                <c:pt idx="2275">
                  <c:v>42830.872083333343</c:v>
                </c:pt>
                <c:pt idx="2276">
                  <c:v>42830.91375</c:v>
                </c:pt>
                <c:pt idx="2277">
                  <c:v>42830.955416666657</c:v>
                </c:pt>
                <c:pt idx="2278">
                  <c:v>42830.997083333343</c:v>
                </c:pt>
                <c:pt idx="2279">
                  <c:v>42831.03875</c:v>
                </c:pt>
                <c:pt idx="2280">
                  <c:v>42831.080416666657</c:v>
                </c:pt>
                <c:pt idx="2281">
                  <c:v>42831.122083333343</c:v>
                </c:pt>
                <c:pt idx="2282">
                  <c:v>42831.16375</c:v>
                </c:pt>
                <c:pt idx="2283">
                  <c:v>42831.205416666657</c:v>
                </c:pt>
                <c:pt idx="2284">
                  <c:v>42831.247083333343</c:v>
                </c:pt>
                <c:pt idx="2285">
                  <c:v>42831.28875</c:v>
                </c:pt>
                <c:pt idx="2286">
                  <c:v>42831.330416666657</c:v>
                </c:pt>
                <c:pt idx="2287">
                  <c:v>42831.372083333343</c:v>
                </c:pt>
                <c:pt idx="2288">
                  <c:v>42831.41375</c:v>
                </c:pt>
                <c:pt idx="2289">
                  <c:v>42831.455416666657</c:v>
                </c:pt>
                <c:pt idx="2290">
                  <c:v>42831.497083333343</c:v>
                </c:pt>
                <c:pt idx="2291">
                  <c:v>42831.53875</c:v>
                </c:pt>
                <c:pt idx="2292">
                  <c:v>42831.580416666657</c:v>
                </c:pt>
                <c:pt idx="2293">
                  <c:v>42831.622106481482</c:v>
                </c:pt>
                <c:pt idx="2294">
                  <c:v>42831.663773148153</c:v>
                </c:pt>
                <c:pt idx="2295">
                  <c:v>42831.705439814818</c:v>
                </c:pt>
                <c:pt idx="2296">
                  <c:v>42831.747187499997</c:v>
                </c:pt>
                <c:pt idx="2297">
                  <c:v>42831.788854166669</c:v>
                </c:pt>
                <c:pt idx="2298">
                  <c:v>42831.830520833333</c:v>
                </c:pt>
                <c:pt idx="2299">
                  <c:v>42831.872187499997</c:v>
                </c:pt>
                <c:pt idx="2300">
                  <c:v>42831.913854166669</c:v>
                </c:pt>
                <c:pt idx="2301">
                  <c:v>42831.955520833333</c:v>
                </c:pt>
                <c:pt idx="2302">
                  <c:v>42831.997187499997</c:v>
                </c:pt>
                <c:pt idx="2303">
                  <c:v>42832.038854166669</c:v>
                </c:pt>
                <c:pt idx="2304">
                  <c:v>42832.080520833333</c:v>
                </c:pt>
                <c:pt idx="2305">
                  <c:v>42832.122187499997</c:v>
                </c:pt>
                <c:pt idx="2306">
                  <c:v>42832.163854166669</c:v>
                </c:pt>
                <c:pt idx="2307">
                  <c:v>42832.205520833333</c:v>
                </c:pt>
                <c:pt idx="2308">
                  <c:v>42832.247187499997</c:v>
                </c:pt>
                <c:pt idx="2309">
                  <c:v>42832.288854166669</c:v>
                </c:pt>
                <c:pt idx="2310">
                  <c:v>42832.330520833333</c:v>
                </c:pt>
                <c:pt idx="2311">
                  <c:v>42832.372187499997</c:v>
                </c:pt>
                <c:pt idx="2312">
                  <c:v>42832.413854166669</c:v>
                </c:pt>
                <c:pt idx="2313">
                  <c:v>42832.455520833333</c:v>
                </c:pt>
                <c:pt idx="2314">
                  <c:v>42832.497187499997</c:v>
                </c:pt>
                <c:pt idx="2315">
                  <c:v>42832.538854166669</c:v>
                </c:pt>
                <c:pt idx="2316">
                  <c:v>42832.580520833333</c:v>
                </c:pt>
                <c:pt idx="2317">
                  <c:v>42832.622210648151</c:v>
                </c:pt>
                <c:pt idx="2318">
                  <c:v>42832.663877314822</c:v>
                </c:pt>
                <c:pt idx="2319">
                  <c:v>42832.705543981479</c:v>
                </c:pt>
                <c:pt idx="2320">
                  <c:v>42832.74726851852</c:v>
                </c:pt>
                <c:pt idx="2321">
                  <c:v>42832.788935185177</c:v>
                </c:pt>
                <c:pt idx="2322">
                  <c:v>42832.830601851849</c:v>
                </c:pt>
                <c:pt idx="2323">
                  <c:v>42832.87226851852</c:v>
                </c:pt>
                <c:pt idx="2324">
                  <c:v>42832.913935185177</c:v>
                </c:pt>
                <c:pt idx="2325">
                  <c:v>42832.955601851849</c:v>
                </c:pt>
                <c:pt idx="2326">
                  <c:v>42832.99726851852</c:v>
                </c:pt>
                <c:pt idx="2327">
                  <c:v>42833.038935185177</c:v>
                </c:pt>
                <c:pt idx="2328">
                  <c:v>42833.080601851849</c:v>
                </c:pt>
                <c:pt idx="2329">
                  <c:v>42833.12226851852</c:v>
                </c:pt>
                <c:pt idx="2330">
                  <c:v>42833.163935185177</c:v>
                </c:pt>
                <c:pt idx="2331">
                  <c:v>42833.205601851849</c:v>
                </c:pt>
                <c:pt idx="2332">
                  <c:v>42833.24726851852</c:v>
                </c:pt>
                <c:pt idx="2333">
                  <c:v>42833.288935185177</c:v>
                </c:pt>
                <c:pt idx="2334">
                  <c:v>42833.330601851849</c:v>
                </c:pt>
                <c:pt idx="2335">
                  <c:v>42833.37226851852</c:v>
                </c:pt>
                <c:pt idx="2336">
                  <c:v>42833.413935185177</c:v>
                </c:pt>
                <c:pt idx="2337">
                  <c:v>42833.455601851849</c:v>
                </c:pt>
                <c:pt idx="2338">
                  <c:v>42833.49726851852</c:v>
                </c:pt>
                <c:pt idx="2339">
                  <c:v>42833.538935185177</c:v>
                </c:pt>
                <c:pt idx="2340">
                  <c:v>42833.580601851849</c:v>
                </c:pt>
                <c:pt idx="2341">
                  <c:v>42833.622291666667</c:v>
                </c:pt>
                <c:pt idx="2342">
                  <c:v>42833.663958333331</c:v>
                </c:pt>
                <c:pt idx="2343">
                  <c:v>42833.705625000002</c:v>
                </c:pt>
                <c:pt idx="2344">
                  <c:v>42833.747384259259</c:v>
                </c:pt>
                <c:pt idx="2345">
                  <c:v>42833.789050925923</c:v>
                </c:pt>
                <c:pt idx="2346">
                  <c:v>42833.830717592587</c:v>
                </c:pt>
                <c:pt idx="2347">
                  <c:v>42833.872384259259</c:v>
                </c:pt>
                <c:pt idx="2348">
                  <c:v>42833.914050925923</c:v>
                </c:pt>
                <c:pt idx="2349">
                  <c:v>42833.955717592587</c:v>
                </c:pt>
                <c:pt idx="2350">
                  <c:v>42833.997384259259</c:v>
                </c:pt>
                <c:pt idx="2351">
                  <c:v>42834.039050925923</c:v>
                </c:pt>
                <c:pt idx="2352">
                  <c:v>42834.080717592587</c:v>
                </c:pt>
                <c:pt idx="2353">
                  <c:v>42834.122384259259</c:v>
                </c:pt>
                <c:pt idx="2354">
                  <c:v>42834.164050925923</c:v>
                </c:pt>
                <c:pt idx="2355">
                  <c:v>42834.205717592587</c:v>
                </c:pt>
                <c:pt idx="2356">
                  <c:v>42834.247384259259</c:v>
                </c:pt>
                <c:pt idx="2357">
                  <c:v>42834.289050925923</c:v>
                </c:pt>
                <c:pt idx="2358">
                  <c:v>42834.330717592587</c:v>
                </c:pt>
                <c:pt idx="2359">
                  <c:v>42834.372384259259</c:v>
                </c:pt>
                <c:pt idx="2360">
                  <c:v>42834.414050925923</c:v>
                </c:pt>
                <c:pt idx="2361">
                  <c:v>42834.455717592587</c:v>
                </c:pt>
                <c:pt idx="2362">
                  <c:v>42834.497384259259</c:v>
                </c:pt>
                <c:pt idx="2363">
                  <c:v>42834.539050925923</c:v>
                </c:pt>
                <c:pt idx="2364">
                  <c:v>42834.580717592587</c:v>
                </c:pt>
                <c:pt idx="2365">
                  <c:v>42834.622407407413</c:v>
                </c:pt>
                <c:pt idx="2366">
                  <c:v>42834.664074074077</c:v>
                </c:pt>
                <c:pt idx="2367">
                  <c:v>42834.705740740741</c:v>
                </c:pt>
                <c:pt idx="2368">
                  <c:v>42834.747476851851</c:v>
                </c:pt>
                <c:pt idx="2369">
                  <c:v>42834.789143518523</c:v>
                </c:pt>
                <c:pt idx="2370">
                  <c:v>42834.830810185187</c:v>
                </c:pt>
                <c:pt idx="2371">
                  <c:v>42834.872476851851</c:v>
                </c:pt>
                <c:pt idx="2372">
                  <c:v>42834.914143518523</c:v>
                </c:pt>
                <c:pt idx="2373">
                  <c:v>42834.955810185187</c:v>
                </c:pt>
                <c:pt idx="2374">
                  <c:v>42834.997476851851</c:v>
                </c:pt>
                <c:pt idx="2375">
                  <c:v>42835.039143518523</c:v>
                </c:pt>
                <c:pt idx="2376">
                  <c:v>42835.080810185187</c:v>
                </c:pt>
                <c:pt idx="2377">
                  <c:v>42835.122476851851</c:v>
                </c:pt>
                <c:pt idx="2378">
                  <c:v>42835.164143518523</c:v>
                </c:pt>
                <c:pt idx="2379">
                  <c:v>42835.205810185187</c:v>
                </c:pt>
                <c:pt idx="2380">
                  <c:v>42835.247476851851</c:v>
                </c:pt>
                <c:pt idx="2381">
                  <c:v>42835.289143518523</c:v>
                </c:pt>
                <c:pt idx="2382">
                  <c:v>42835.330810185187</c:v>
                </c:pt>
                <c:pt idx="2383">
                  <c:v>42835.372476851851</c:v>
                </c:pt>
                <c:pt idx="2384">
                  <c:v>42835.414143518523</c:v>
                </c:pt>
                <c:pt idx="2385">
                  <c:v>42835.455810185187</c:v>
                </c:pt>
                <c:pt idx="2386">
                  <c:v>42835.497476851851</c:v>
                </c:pt>
                <c:pt idx="2387">
                  <c:v>42835.539143518523</c:v>
                </c:pt>
                <c:pt idx="2388">
                  <c:v>42835.580810185187</c:v>
                </c:pt>
                <c:pt idx="2389">
                  <c:v>42835.622488425928</c:v>
                </c:pt>
                <c:pt idx="2390">
                  <c:v>42835.664155092592</c:v>
                </c:pt>
                <c:pt idx="2391">
                  <c:v>42835.705821759257</c:v>
                </c:pt>
                <c:pt idx="2392">
                  <c:v>42835.747546296298</c:v>
                </c:pt>
                <c:pt idx="2393">
                  <c:v>42835.789212962962</c:v>
                </c:pt>
                <c:pt idx="2394">
                  <c:v>42835.830879629633</c:v>
                </c:pt>
                <c:pt idx="2395">
                  <c:v>42835.872546296298</c:v>
                </c:pt>
                <c:pt idx="2396">
                  <c:v>42835.914212962962</c:v>
                </c:pt>
                <c:pt idx="2397">
                  <c:v>42835.955879629633</c:v>
                </c:pt>
                <c:pt idx="2398">
                  <c:v>42835.997546296298</c:v>
                </c:pt>
                <c:pt idx="2399">
                  <c:v>42836.039212962962</c:v>
                </c:pt>
                <c:pt idx="2400">
                  <c:v>42836.080879629633</c:v>
                </c:pt>
                <c:pt idx="2401">
                  <c:v>42836.122546296298</c:v>
                </c:pt>
                <c:pt idx="2402">
                  <c:v>42836.164212962962</c:v>
                </c:pt>
                <c:pt idx="2403">
                  <c:v>42836.205879629633</c:v>
                </c:pt>
                <c:pt idx="2404">
                  <c:v>42836.247546296298</c:v>
                </c:pt>
                <c:pt idx="2405">
                  <c:v>42836.289212962962</c:v>
                </c:pt>
                <c:pt idx="2406">
                  <c:v>42836.330879629633</c:v>
                </c:pt>
                <c:pt idx="2407">
                  <c:v>42836.372546296298</c:v>
                </c:pt>
                <c:pt idx="2408">
                  <c:v>42836.414212962962</c:v>
                </c:pt>
                <c:pt idx="2409">
                  <c:v>42836.455879629633</c:v>
                </c:pt>
                <c:pt idx="2410">
                  <c:v>42836.497546296298</c:v>
                </c:pt>
                <c:pt idx="2411">
                  <c:v>42836.539212962962</c:v>
                </c:pt>
                <c:pt idx="2412">
                  <c:v>42836.580879629633</c:v>
                </c:pt>
                <c:pt idx="2413">
                  <c:v>42836.622546296298</c:v>
                </c:pt>
                <c:pt idx="2414">
                  <c:v>42836.664212962962</c:v>
                </c:pt>
                <c:pt idx="2415">
                  <c:v>42836.705879629633</c:v>
                </c:pt>
                <c:pt idx="2416">
                  <c:v>42836.747627314813</c:v>
                </c:pt>
                <c:pt idx="2417">
                  <c:v>42836.789293981477</c:v>
                </c:pt>
                <c:pt idx="2418">
                  <c:v>42836.830960648149</c:v>
                </c:pt>
                <c:pt idx="2419">
                  <c:v>42836.872627314813</c:v>
                </c:pt>
                <c:pt idx="2420">
                  <c:v>42836.914293981477</c:v>
                </c:pt>
                <c:pt idx="2421">
                  <c:v>42836.955960648149</c:v>
                </c:pt>
                <c:pt idx="2422">
                  <c:v>42836.997627314813</c:v>
                </c:pt>
                <c:pt idx="2423">
                  <c:v>42837.039293981477</c:v>
                </c:pt>
                <c:pt idx="2424">
                  <c:v>42837.080960648149</c:v>
                </c:pt>
                <c:pt idx="2425">
                  <c:v>42837.122627314813</c:v>
                </c:pt>
                <c:pt idx="2426">
                  <c:v>42837.164293981477</c:v>
                </c:pt>
                <c:pt idx="2427">
                  <c:v>42837.205960648149</c:v>
                </c:pt>
                <c:pt idx="2428">
                  <c:v>42837.247627314813</c:v>
                </c:pt>
                <c:pt idx="2429">
                  <c:v>42837.289293981477</c:v>
                </c:pt>
                <c:pt idx="2430">
                  <c:v>42837.330960648149</c:v>
                </c:pt>
                <c:pt idx="2431">
                  <c:v>42837.372627314813</c:v>
                </c:pt>
                <c:pt idx="2432">
                  <c:v>42837.414293981477</c:v>
                </c:pt>
                <c:pt idx="2433">
                  <c:v>42837.455960648149</c:v>
                </c:pt>
                <c:pt idx="2434">
                  <c:v>42837.497627314813</c:v>
                </c:pt>
                <c:pt idx="2435">
                  <c:v>42837.539293981477</c:v>
                </c:pt>
                <c:pt idx="2436">
                  <c:v>42837.580960648149</c:v>
                </c:pt>
                <c:pt idx="2437">
                  <c:v>42837.622650462959</c:v>
                </c:pt>
                <c:pt idx="2438">
                  <c:v>42837.664317129631</c:v>
                </c:pt>
                <c:pt idx="2439">
                  <c:v>42837.705983796302</c:v>
                </c:pt>
                <c:pt idx="2440">
                  <c:v>42837.747719907413</c:v>
                </c:pt>
                <c:pt idx="2441">
                  <c:v>42837.789386574077</c:v>
                </c:pt>
                <c:pt idx="2442">
                  <c:v>42837.831053240741</c:v>
                </c:pt>
                <c:pt idx="2443">
                  <c:v>42837.872719907413</c:v>
                </c:pt>
                <c:pt idx="2444">
                  <c:v>42837.914386574077</c:v>
                </c:pt>
                <c:pt idx="2445">
                  <c:v>42837.956053240741</c:v>
                </c:pt>
                <c:pt idx="2446">
                  <c:v>42837.997719907413</c:v>
                </c:pt>
                <c:pt idx="2447">
                  <c:v>42838.039386574077</c:v>
                </c:pt>
                <c:pt idx="2448">
                  <c:v>42838.081053240741</c:v>
                </c:pt>
                <c:pt idx="2449">
                  <c:v>42838.122719907413</c:v>
                </c:pt>
                <c:pt idx="2450">
                  <c:v>42838.164386574077</c:v>
                </c:pt>
                <c:pt idx="2451">
                  <c:v>42838.206053240741</c:v>
                </c:pt>
                <c:pt idx="2452">
                  <c:v>42838.247719907413</c:v>
                </c:pt>
                <c:pt idx="2453">
                  <c:v>42838.289386574077</c:v>
                </c:pt>
                <c:pt idx="2454">
                  <c:v>42838.331053240741</c:v>
                </c:pt>
                <c:pt idx="2455">
                  <c:v>42838.372719907413</c:v>
                </c:pt>
                <c:pt idx="2456">
                  <c:v>42838.414386574077</c:v>
                </c:pt>
                <c:pt idx="2457">
                  <c:v>42838.456053240741</c:v>
                </c:pt>
                <c:pt idx="2458">
                  <c:v>42838.497719907413</c:v>
                </c:pt>
                <c:pt idx="2459">
                  <c:v>42838.539386574077</c:v>
                </c:pt>
                <c:pt idx="2460">
                  <c:v>42838.581053240741</c:v>
                </c:pt>
                <c:pt idx="2461">
                  <c:v>42838.622743055559</c:v>
                </c:pt>
                <c:pt idx="2462">
                  <c:v>42838.664409722223</c:v>
                </c:pt>
                <c:pt idx="2463">
                  <c:v>42838.706076388888</c:v>
                </c:pt>
                <c:pt idx="2464">
                  <c:v>42838.747812499998</c:v>
                </c:pt>
                <c:pt idx="2465">
                  <c:v>42838.789479166669</c:v>
                </c:pt>
                <c:pt idx="2466">
                  <c:v>42838.831145833326</c:v>
                </c:pt>
                <c:pt idx="2467">
                  <c:v>42838.872812499998</c:v>
                </c:pt>
                <c:pt idx="2468">
                  <c:v>42838.914479166669</c:v>
                </c:pt>
                <c:pt idx="2469">
                  <c:v>42838.956145833326</c:v>
                </c:pt>
                <c:pt idx="2470">
                  <c:v>42838.997812499998</c:v>
                </c:pt>
                <c:pt idx="2471">
                  <c:v>42839.039479166669</c:v>
                </c:pt>
                <c:pt idx="2472">
                  <c:v>42839.081145833326</c:v>
                </c:pt>
                <c:pt idx="2473">
                  <c:v>42839.122812499998</c:v>
                </c:pt>
                <c:pt idx="2474">
                  <c:v>42839.164479166669</c:v>
                </c:pt>
                <c:pt idx="2475">
                  <c:v>42839.206145833326</c:v>
                </c:pt>
                <c:pt idx="2476">
                  <c:v>42839.247812499998</c:v>
                </c:pt>
                <c:pt idx="2477">
                  <c:v>42839.289479166669</c:v>
                </c:pt>
                <c:pt idx="2478">
                  <c:v>42839.331145833326</c:v>
                </c:pt>
                <c:pt idx="2479">
                  <c:v>42839.372812499998</c:v>
                </c:pt>
                <c:pt idx="2480">
                  <c:v>42839.414479166669</c:v>
                </c:pt>
                <c:pt idx="2481">
                  <c:v>42839.456145833326</c:v>
                </c:pt>
                <c:pt idx="2482">
                  <c:v>42839.497812499998</c:v>
                </c:pt>
                <c:pt idx="2483">
                  <c:v>42839.539479166669</c:v>
                </c:pt>
                <c:pt idx="2484">
                  <c:v>42839.581145833326</c:v>
                </c:pt>
                <c:pt idx="2485">
                  <c:v>42839.622835648152</c:v>
                </c:pt>
                <c:pt idx="2486">
                  <c:v>42839.664502314823</c:v>
                </c:pt>
                <c:pt idx="2487">
                  <c:v>42839.70616898148</c:v>
                </c:pt>
                <c:pt idx="2488">
                  <c:v>42839.74790509259</c:v>
                </c:pt>
                <c:pt idx="2489">
                  <c:v>42839.789571759262</c:v>
                </c:pt>
                <c:pt idx="2490">
                  <c:v>42839.831238425933</c:v>
                </c:pt>
                <c:pt idx="2491">
                  <c:v>42839.87290509259</c:v>
                </c:pt>
                <c:pt idx="2492">
                  <c:v>42839.914571759262</c:v>
                </c:pt>
                <c:pt idx="2493">
                  <c:v>42839.956238425933</c:v>
                </c:pt>
                <c:pt idx="2494">
                  <c:v>42839.99790509259</c:v>
                </c:pt>
                <c:pt idx="2495">
                  <c:v>42840.039571759262</c:v>
                </c:pt>
                <c:pt idx="2496">
                  <c:v>42840.081238425933</c:v>
                </c:pt>
                <c:pt idx="2497">
                  <c:v>42840.12290509259</c:v>
                </c:pt>
                <c:pt idx="2498">
                  <c:v>42840.164571759262</c:v>
                </c:pt>
                <c:pt idx="2499">
                  <c:v>42840.206238425933</c:v>
                </c:pt>
                <c:pt idx="2500">
                  <c:v>42840.24790509259</c:v>
                </c:pt>
                <c:pt idx="2501">
                  <c:v>42840.289571759262</c:v>
                </c:pt>
                <c:pt idx="2502">
                  <c:v>42840.331238425933</c:v>
                </c:pt>
                <c:pt idx="2503">
                  <c:v>42840.37290509259</c:v>
                </c:pt>
                <c:pt idx="2504">
                  <c:v>42840.414571759262</c:v>
                </c:pt>
                <c:pt idx="2505">
                  <c:v>42840.456238425933</c:v>
                </c:pt>
                <c:pt idx="2506">
                  <c:v>42840.49790509259</c:v>
                </c:pt>
                <c:pt idx="2507">
                  <c:v>42840.539571759262</c:v>
                </c:pt>
                <c:pt idx="2508">
                  <c:v>42840.581238425933</c:v>
                </c:pt>
                <c:pt idx="2509">
                  <c:v>42840.622893518521</c:v>
                </c:pt>
                <c:pt idx="2510">
                  <c:v>42840.664560185192</c:v>
                </c:pt>
                <c:pt idx="2511">
                  <c:v>42840.706273148149</c:v>
                </c:pt>
                <c:pt idx="2512">
                  <c:v>42840.747974537036</c:v>
                </c:pt>
                <c:pt idx="2513">
                  <c:v>42840.789641203701</c:v>
                </c:pt>
                <c:pt idx="2514">
                  <c:v>42840.831307870372</c:v>
                </c:pt>
                <c:pt idx="2515">
                  <c:v>42840.872974537036</c:v>
                </c:pt>
                <c:pt idx="2516">
                  <c:v>42840.914641203701</c:v>
                </c:pt>
                <c:pt idx="2517">
                  <c:v>42840.956307870372</c:v>
                </c:pt>
                <c:pt idx="2518">
                  <c:v>42840.997974537036</c:v>
                </c:pt>
                <c:pt idx="2519">
                  <c:v>42841.039641203701</c:v>
                </c:pt>
                <c:pt idx="2520">
                  <c:v>42841.081307870372</c:v>
                </c:pt>
                <c:pt idx="2521">
                  <c:v>42841.122974537036</c:v>
                </c:pt>
                <c:pt idx="2522">
                  <c:v>42841.164641203701</c:v>
                </c:pt>
                <c:pt idx="2523">
                  <c:v>42841.206307870372</c:v>
                </c:pt>
                <c:pt idx="2524">
                  <c:v>42841.247974537036</c:v>
                </c:pt>
                <c:pt idx="2525">
                  <c:v>42841.289641203701</c:v>
                </c:pt>
                <c:pt idx="2526">
                  <c:v>42841.331307870372</c:v>
                </c:pt>
                <c:pt idx="2527">
                  <c:v>42841.372974537036</c:v>
                </c:pt>
                <c:pt idx="2528">
                  <c:v>42841.414641203701</c:v>
                </c:pt>
                <c:pt idx="2529">
                  <c:v>42841.456307870372</c:v>
                </c:pt>
                <c:pt idx="2530">
                  <c:v>42841.497974537036</c:v>
                </c:pt>
                <c:pt idx="2531">
                  <c:v>42841.539641203701</c:v>
                </c:pt>
                <c:pt idx="2532">
                  <c:v>42841.581307870372</c:v>
                </c:pt>
                <c:pt idx="2533">
                  <c:v>42841.622974537036</c:v>
                </c:pt>
                <c:pt idx="2534">
                  <c:v>42841.664641203701</c:v>
                </c:pt>
                <c:pt idx="2535">
                  <c:v>42841.706307870372</c:v>
                </c:pt>
                <c:pt idx="2536">
                  <c:v>42841.748101851852</c:v>
                </c:pt>
                <c:pt idx="2537">
                  <c:v>42841.78974537037</c:v>
                </c:pt>
                <c:pt idx="2538">
                  <c:v>42841.831412037027</c:v>
                </c:pt>
                <c:pt idx="2539">
                  <c:v>42841.873078703713</c:v>
                </c:pt>
                <c:pt idx="2540">
                  <c:v>42841.91474537037</c:v>
                </c:pt>
                <c:pt idx="2541">
                  <c:v>42841.956412037027</c:v>
                </c:pt>
                <c:pt idx="2542">
                  <c:v>42841.998078703713</c:v>
                </c:pt>
                <c:pt idx="2543">
                  <c:v>42842.03974537037</c:v>
                </c:pt>
                <c:pt idx="2544">
                  <c:v>42842.081412037027</c:v>
                </c:pt>
                <c:pt idx="2545">
                  <c:v>42842.123078703713</c:v>
                </c:pt>
                <c:pt idx="2546">
                  <c:v>42842.16474537037</c:v>
                </c:pt>
                <c:pt idx="2547">
                  <c:v>42842.206412037027</c:v>
                </c:pt>
                <c:pt idx="2548">
                  <c:v>42842.248078703713</c:v>
                </c:pt>
                <c:pt idx="2549">
                  <c:v>42842.28974537037</c:v>
                </c:pt>
                <c:pt idx="2550">
                  <c:v>42842.331412037027</c:v>
                </c:pt>
                <c:pt idx="2551">
                  <c:v>42842.373078703713</c:v>
                </c:pt>
                <c:pt idx="2552">
                  <c:v>42842.41474537037</c:v>
                </c:pt>
                <c:pt idx="2553">
                  <c:v>42842.456412037027</c:v>
                </c:pt>
                <c:pt idx="2554">
                  <c:v>42842.498078703713</c:v>
                </c:pt>
                <c:pt idx="2555">
                  <c:v>42842.53974537037</c:v>
                </c:pt>
                <c:pt idx="2556">
                  <c:v>42842.581412037027</c:v>
                </c:pt>
                <c:pt idx="2557">
                  <c:v>42842.623090277782</c:v>
                </c:pt>
                <c:pt idx="2558">
                  <c:v>42842.664756944447</c:v>
                </c:pt>
                <c:pt idx="2559">
                  <c:v>42842.706423611111</c:v>
                </c:pt>
                <c:pt idx="2560">
                  <c:v>42842.748217592591</c:v>
                </c:pt>
                <c:pt idx="2561">
                  <c:v>42842.789861111109</c:v>
                </c:pt>
                <c:pt idx="2562">
                  <c:v>42842.83152777778</c:v>
                </c:pt>
                <c:pt idx="2563">
                  <c:v>42842.873194444437</c:v>
                </c:pt>
                <c:pt idx="2564">
                  <c:v>42842.914861111109</c:v>
                </c:pt>
                <c:pt idx="2565">
                  <c:v>42842.95652777778</c:v>
                </c:pt>
                <c:pt idx="2566">
                  <c:v>42842.998194444437</c:v>
                </c:pt>
                <c:pt idx="2567">
                  <c:v>42843.039861111109</c:v>
                </c:pt>
                <c:pt idx="2568">
                  <c:v>42843.08152777778</c:v>
                </c:pt>
                <c:pt idx="2569">
                  <c:v>42843.123194444437</c:v>
                </c:pt>
                <c:pt idx="2570">
                  <c:v>42843.164861111109</c:v>
                </c:pt>
                <c:pt idx="2571">
                  <c:v>42843.20652777778</c:v>
                </c:pt>
                <c:pt idx="2572">
                  <c:v>42843.248194444437</c:v>
                </c:pt>
                <c:pt idx="2573">
                  <c:v>42843.289861111109</c:v>
                </c:pt>
                <c:pt idx="2574">
                  <c:v>42843.33152777778</c:v>
                </c:pt>
                <c:pt idx="2575">
                  <c:v>42843.373194444437</c:v>
                </c:pt>
                <c:pt idx="2576">
                  <c:v>42843.414861111109</c:v>
                </c:pt>
                <c:pt idx="2577">
                  <c:v>42843.45652777778</c:v>
                </c:pt>
                <c:pt idx="2578">
                  <c:v>42843.498194444437</c:v>
                </c:pt>
                <c:pt idx="2579">
                  <c:v>42843.539861111109</c:v>
                </c:pt>
                <c:pt idx="2580">
                  <c:v>42843.58152777778</c:v>
                </c:pt>
                <c:pt idx="2581">
                  <c:v>42843.623206018521</c:v>
                </c:pt>
                <c:pt idx="2582">
                  <c:v>42843.664872685193</c:v>
                </c:pt>
                <c:pt idx="2583">
                  <c:v>42843.70653935185</c:v>
                </c:pt>
                <c:pt idx="2584">
                  <c:v>42843.748310185183</c:v>
                </c:pt>
                <c:pt idx="2585">
                  <c:v>42843.789953703701</c:v>
                </c:pt>
                <c:pt idx="2586">
                  <c:v>42843.831620370373</c:v>
                </c:pt>
                <c:pt idx="2587">
                  <c:v>42843.873287037037</c:v>
                </c:pt>
                <c:pt idx="2588">
                  <c:v>42843.914953703701</c:v>
                </c:pt>
                <c:pt idx="2589">
                  <c:v>42843.956620370373</c:v>
                </c:pt>
                <c:pt idx="2590">
                  <c:v>42843.998287037037</c:v>
                </c:pt>
                <c:pt idx="2591">
                  <c:v>42844.039953703701</c:v>
                </c:pt>
                <c:pt idx="2592">
                  <c:v>42844.081620370373</c:v>
                </c:pt>
                <c:pt idx="2593">
                  <c:v>42844.123287037037</c:v>
                </c:pt>
                <c:pt idx="2594">
                  <c:v>42844.164953703701</c:v>
                </c:pt>
                <c:pt idx="2595">
                  <c:v>42844.206620370373</c:v>
                </c:pt>
                <c:pt idx="2596">
                  <c:v>42844.248287037037</c:v>
                </c:pt>
                <c:pt idx="2597">
                  <c:v>42844.289953703701</c:v>
                </c:pt>
                <c:pt idx="2598">
                  <c:v>42844.331620370373</c:v>
                </c:pt>
                <c:pt idx="2599">
                  <c:v>42844.373287037037</c:v>
                </c:pt>
                <c:pt idx="2600">
                  <c:v>42844.414953703701</c:v>
                </c:pt>
                <c:pt idx="2601">
                  <c:v>42844.456620370373</c:v>
                </c:pt>
                <c:pt idx="2602">
                  <c:v>42844.498287037037</c:v>
                </c:pt>
                <c:pt idx="2603">
                  <c:v>42844.539953703701</c:v>
                </c:pt>
                <c:pt idx="2604">
                  <c:v>42844.581620370373</c:v>
                </c:pt>
                <c:pt idx="2605">
                  <c:v>42844.623298611114</c:v>
                </c:pt>
                <c:pt idx="2606">
                  <c:v>42844.664965277778</c:v>
                </c:pt>
                <c:pt idx="2607">
                  <c:v>42844.706631944442</c:v>
                </c:pt>
                <c:pt idx="2608">
                  <c:v>42844.748449074083</c:v>
                </c:pt>
                <c:pt idx="2609">
                  <c:v>42844.790092592593</c:v>
                </c:pt>
                <c:pt idx="2610">
                  <c:v>42844.831759259258</c:v>
                </c:pt>
                <c:pt idx="2611">
                  <c:v>42844.873425925929</c:v>
                </c:pt>
                <c:pt idx="2612">
                  <c:v>42844.915092592593</c:v>
                </c:pt>
                <c:pt idx="2613">
                  <c:v>42844.956759259258</c:v>
                </c:pt>
                <c:pt idx="2614">
                  <c:v>42844.998425925929</c:v>
                </c:pt>
                <c:pt idx="2615">
                  <c:v>42845.040092592593</c:v>
                </c:pt>
                <c:pt idx="2616">
                  <c:v>42845.081759259258</c:v>
                </c:pt>
                <c:pt idx="2617">
                  <c:v>42845.123425925929</c:v>
                </c:pt>
                <c:pt idx="2618">
                  <c:v>42845.165092592593</c:v>
                </c:pt>
                <c:pt idx="2619">
                  <c:v>42845.206759259258</c:v>
                </c:pt>
                <c:pt idx="2620">
                  <c:v>42845.248425925929</c:v>
                </c:pt>
                <c:pt idx="2621">
                  <c:v>42845.290092592593</c:v>
                </c:pt>
                <c:pt idx="2622">
                  <c:v>42845.331759259258</c:v>
                </c:pt>
                <c:pt idx="2623">
                  <c:v>42845.373425925929</c:v>
                </c:pt>
                <c:pt idx="2624">
                  <c:v>42845.415092592593</c:v>
                </c:pt>
                <c:pt idx="2625">
                  <c:v>42845.456759259258</c:v>
                </c:pt>
                <c:pt idx="2626">
                  <c:v>42845.498425925929</c:v>
                </c:pt>
                <c:pt idx="2627">
                  <c:v>42845.540092592593</c:v>
                </c:pt>
                <c:pt idx="2628">
                  <c:v>42845.581759259258</c:v>
                </c:pt>
                <c:pt idx="2629">
                  <c:v>42845.623437499999</c:v>
                </c:pt>
                <c:pt idx="2630">
                  <c:v>42845.66510416667</c:v>
                </c:pt>
                <c:pt idx="2631">
                  <c:v>42845.706770833327</c:v>
                </c:pt>
                <c:pt idx="2632">
                  <c:v>42845.748541666668</c:v>
                </c:pt>
                <c:pt idx="2633">
                  <c:v>42845.790185185193</c:v>
                </c:pt>
                <c:pt idx="2634">
                  <c:v>42845.83185185185</c:v>
                </c:pt>
                <c:pt idx="2635">
                  <c:v>42845.873518518521</c:v>
                </c:pt>
                <c:pt idx="2636">
                  <c:v>42845.915185185193</c:v>
                </c:pt>
                <c:pt idx="2637">
                  <c:v>42845.95685185185</c:v>
                </c:pt>
                <c:pt idx="2638">
                  <c:v>42845.998518518521</c:v>
                </c:pt>
                <c:pt idx="2639">
                  <c:v>42846.040185185193</c:v>
                </c:pt>
                <c:pt idx="2640">
                  <c:v>42846.08185185185</c:v>
                </c:pt>
                <c:pt idx="2641">
                  <c:v>42846.123518518521</c:v>
                </c:pt>
                <c:pt idx="2642">
                  <c:v>42846.165185185193</c:v>
                </c:pt>
                <c:pt idx="2643">
                  <c:v>42846.20685185185</c:v>
                </c:pt>
                <c:pt idx="2644">
                  <c:v>42846.248518518521</c:v>
                </c:pt>
                <c:pt idx="2645">
                  <c:v>42846.290185185193</c:v>
                </c:pt>
                <c:pt idx="2646">
                  <c:v>42846.33185185185</c:v>
                </c:pt>
                <c:pt idx="2647">
                  <c:v>42846.373518518521</c:v>
                </c:pt>
                <c:pt idx="2648">
                  <c:v>42846.415185185193</c:v>
                </c:pt>
                <c:pt idx="2649">
                  <c:v>42846.45685185185</c:v>
                </c:pt>
                <c:pt idx="2650">
                  <c:v>42846.498518518521</c:v>
                </c:pt>
                <c:pt idx="2651">
                  <c:v>42846.540185185193</c:v>
                </c:pt>
                <c:pt idx="2652">
                  <c:v>42846.58185185185</c:v>
                </c:pt>
                <c:pt idx="2653">
                  <c:v>42846.623530092591</c:v>
                </c:pt>
                <c:pt idx="2654">
                  <c:v>42846.665196759262</c:v>
                </c:pt>
                <c:pt idx="2655">
                  <c:v>42846.706863425927</c:v>
                </c:pt>
                <c:pt idx="2656">
                  <c:v>42846.74863425926</c:v>
                </c:pt>
                <c:pt idx="2657">
                  <c:v>42846.790277777778</c:v>
                </c:pt>
                <c:pt idx="2658">
                  <c:v>42846.831944444442</c:v>
                </c:pt>
                <c:pt idx="2659">
                  <c:v>42846.873611111107</c:v>
                </c:pt>
                <c:pt idx="2660">
                  <c:v>42846.915277777778</c:v>
                </c:pt>
                <c:pt idx="2661">
                  <c:v>42846.956944444442</c:v>
                </c:pt>
                <c:pt idx="2662">
                  <c:v>42846.998611111107</c:v>
                </c:pt>
                <c:pt idx="2663">
                  <c:v>42847.040277777778</c:v>
                </c:pt>
                <c:pt idx="2664">
                  <c:v>42847.081944444442</c:v>
                </c:pt>
                <c:pt idx="2665">
                  <c:v>42847.123611111107</c:v>
                </c:pt>
                <c:pt idx="2666">
                  <c:v>42847.165277777778</c:v>
                </c:pt>
                <c:pt idx="2667">
                  <c:v>42847.206944444442</c:v>
                </c:pt>
                <c:pt idx="2668">
                  <c:v>42847.248611111107</c:v>
                </c:pt>
                <c:pt idx="2669">
                  <c:v>42847.290277777778</c:v>
                </c:pt>
                <c:pt idx="2670">
                  <c:v>42847.331944444442</c:v>
                </c:pt>
                <c:pt idx="2671">
                  <c:v>42847.373611111107</c:v>
                </c:pt>
                <c:pt idx="2672">
                  <c:v>42847.415277777778</c:v>
                </c:pt>
                <c:pt idx="2673">
                  <c:v>42847.456944444442</c:v>
                </c:pt>
                <c:pt idx="2674">
                  <c:v>42847.498611111107</c:v>
                </c:pt>
                <c:pt idx="2675">
                  <c:v>42847.540277777778</c:v>
                </c:pt>
                <c:pt idx="2676">
                  <c:v>42847.581944444442</c:v>
                </c:pt>
                <c:pt idx="2677">
                  <c:v>42847.623611111107</c:v>
                </c:pt>
                <c:pt idx="2678">
                  <c:v>42847.665277777778</c:v>
                </c:pt>
                <c:pt idx="2679">
                  <c:v>42847.706944444442</c:v>
                </c:pt>
                <c:pt idx="2680">
                  <c:v>42847.748715277783</c:v>
                </c:pt>
                <c:pt idx="2681">
                  <c:v>42847.790381944447</c:v>
                </c:pt>
                <c:pt idx="2682">
                  <c:v>42847.832048611112</c:v>
                </c:pt>
                <c:pt idx="2683">
                  <c:v>42847.873715277783</c:v>
                </c:pt>
                <c:pt idx="2684">
                  <c:v>42847.915381944447</c:v>
                </c:pt>
                <c:pt idx="2685">
                  <c:v>42847.957048611112</c:v>
                </c:pt>
                <c:pt idx="2686">
                  <c:v>42847.998715277783</c:v>
                </c:pt>
                <c:pt idx="2687">
                  <c:v>42848.040381944447</c:v>
                </c:pt>
                <c:pt idx="2688">
                  <c:v>42848.082048611112</c:v>
                </c:pt>
                <c:pt idx="2689">
                  <c:v>42848.123715277783</c:v>
                </c:pt>
                <c:pt idx="2690">
                  <c:v>42848.165381944447</c:v>
                </c:pt>
                <c:pt idx="2691">
                  <c:v>42848.207048611112</c:v>
                </c:pt>
                <c:pt idx="2692">
                  <c:v>42848.248715277783</c:v>
                </c:pt>
                <c:pt idx="2693">
                  <c:v>42848.290381944447</c:v>
                </c:pt>
                <c:pt idx="2694">
                  <c:v>42848.332048611112</c:v>
                </c:pt>
                <c:pt idx="2695">
                  <c:v>42848.373715277783</c:v>
                </c:pt>
                <c:pt idx="2696">
                  <c:v>42848.415381944447</c:v>
                </c:pt>
                <c:pt idx="2697">
                  <c:v>42848.457048611112</c:v>
                </c:pt>
                <c:pt idx="2698">
                  <c:v>42848.498715277783</c:v>
                </c:pt>
                <c:pt idx="2699">
                  <c:v>42848.540381944447</c:v>
                </c:pt>
                <c:pt idx="2700">
                  <c:v>42848.582048611112</c:v>
                </c:pt>
                <c:pt idx="2701">
                  <c:v>42848.623703703714</c:v>
                </c:pt>
                <c:pt idx="2702">
                  <c:v>42848.665370370371</c:v>
                </c:pt>
                <c:pt idx="2703">
                  <c:v>42848.707037037027</c:v>
                </c:pt>
                <c:pt idx="2704">
                  <c:v>42848.748773148152</c:v>
                </c:pt>
                <c:pt idx="2705">
                  <c:v>42848.790439814817</c:v>
                </c:pt>
                <c:pt idx="2706">
                  <c:v>42848.832106481481</c:v>
                </c:pt>
                <c:pt idx="2707">
                  <c:v>42848.873773148152</c:v>
                </c:pt>
                <c:pt idx="2708">
                  <c:v>42848.915486111109</c:v>
                </c:pt>
                <c:pt idx="2709">
                  <c:v>42848.957118055558</c:v>
                </c:pt>
                <c:pt idx="2710">
                  <c:v>42848.998784722222</c:v>
                </c:pt>
                <c:pt idx="2711">
                  <c:v>42849.040451388893</c:v>
                </c:pt>
                <c:pt idx="2712">
                  <c:v>42849.082118055558</c:v>
                </c:pt>
                <c:pt idx="2713">
                  <c:v>42849.123784722222</c:v>
                </c:pt>
                <c:pt idx="2714">
                  <c:v>42849.165451388893</c:v>
                </c:pt>
                <c:pt idx="2715">
                  <c:v>42849.207118055558</c:v>
                </c:pt>
                <c:pt idx="2716">
                  <c:v>42849.248784722222</c:v>
                </c:pt>
                <c:pt idx="2717">
                  <c:v>42849.290451388893</c:v>
                </c:pt>
                <c:pt idx="2718">
                  <c:v>42849.332118055558</c:v>
                </c:pt>
                <c:pt idx="2719">
                  <c:v>42849.373784722222</c:v>
                </c:pt>
                <c:pt idx="2720">
                  <c:v>42849.415451388893</c:v>
                </c:pt>
                <c:pt idx="2721">
                  <c:v>42849.457118055558</c:v>
                </c:pt>
                <c:pt idx="2722">
                  <c:v>42849.498784722222</c:v>
                </c:pt>
                <c:pt idx="2723">
                  <c:v>42849.540451388893</c:v>
                </c:pt>
                <c:pt idx="2724">
                  <c:v>42849.582118055558</c:v>
                </c:pt>
                <c:pt idx="2725">
                  <c:v>42849.623807870368</c:v>
                </c:pt>
                <c:pt idx="2726">
                  <c:v>42849.66547453704</c:v>
                </c:pt>
                <c:pt idx="2727">
                  <c:v>42849.707141203697</c:v>
                </c:pt>
                <c:pt idx="2728">
                  <c:v>42849.748888888891</c:v>
                </c:pt>
                <c:pt idx="2729">
                  <c:v>42849.790555555563</c:v>
                </c:pt>
                <c:pt idx="2730">
                  <c:v>42849.83222222222</c:v>
                </c:pt>
                <c:pt idx="2731">
                  <c:v>42849.873888888891</c:v>
                </c:pt>
                <c:pt idx="2732">
                  <c:v>42849.915555555563</c:v>
                </c:pt>
                <c:pt idx="2733">
                  <c:v>42849.95722222222</c:v>
                </c:pt>
                <c:pt idx="2734">
                  <c:v>42849.998888888891</c:v>
                </c:pt>
                <c:pt idx="2735">
                  <c:v>42850.040555555563</c:v>
                </c:pt>
                <c:pt idx="2736">
                  <c:v>42850.08222222222</c:v>
                </c:pt>
                <c:pt idx="2737">
                  <c:v>42850.123888888891</c:v>
                </c:pt>
                <c:pt idx="2738">
                  <c:v>42850.165555555563</c:v>
                </c:pt>
                <c:pt idx="2739">
                  <c:v>42850.20722222222</c:v>
                </c:pt>
                <c:pt idx="2740">
                  <c:v>42850.248888888891</c:v>
                </c:pt>
                <c:pt idx="2741">
                  <c:v>42850.290555555563</c:v>
                </c:pt>
                <c:pt idx="2742">
                  <c:v>42850.33222222222</c:v>
                </c:pt>
                <c:pt idx="2743">
                  <c:v>42850.373888888891</c:v>
                </c:pt>
                <c:pt idx="2744">
                  <c:v>42850.415555555563</c:v>
                </c:pt>
                <c:pt idx="2745">
                  <c:v>42850.45722222222</c:v>
                </c:pt>
                <c:pt idx="2746">
                  <c:v>42850.498888888891</c:v>
                </c:pt>
                <c:pt idx="2747">
                  <c:v>42850.540555555563</c:v>
                </c:pt>
                <c:pt idx="2748">
                  <c:v>42850.58222222222</c:v>
                </c:pt>
                <c:pt idx="2749">
                  <c:v>42850.623912037037</c:v>
                </c:pt>
                <c:pt idx="2750">
                  <c:v>42850.665578703702</c:v>
                </c:pt>
                <c:pt idx="2751">
                  <c:v>42850.707245370373</c:v>
                </c:pt>
                <c:pt idx="2752">
                  <c:v>42850.748993055553</c:v>
                </c:pt>
                <c:pt idx="2753">
                  <c:v>42850.790659722217</c:v>
                </c:pt>
                <c:pt idx="2754">
                  <c:v>42850.832326388889</c:v>
                </c:pt>
                <c:pt idx="2755">
                  <c:v>42850.873993055553</c:v>
                </c:pt>
                <c:pt idx="2756">
                  <c:v>42850.915659722217</c:v>
                </c:pt>
                <c:pt idx="2757">
                  <c:v>42850.957326388889</c:v>
                </c:pt>
                <c:pt idx="2758">
                  <c:v>42850.998993055553</c:v>
                </c:pt>
                <c:pt idx="2759">
                  <c:v>42851.040659722217</c:v>
                </c:pt>
                <c:pt idx="2760">
                  <c:v>42851.082326388889</c:v>
                </c:pt>
                <c:pt idx="2761">
                  <c:v>42851.123993055553</c:v>
                </c:pt>
                <c:pt idx="2762">
                  <c:v>42851.165659722217</c:v>
                </c:pt>
                <c:pt idx="2763">
                  <c:v>42851.207326388889</c:v>
                </c:pt>
                <c:pt idx="2764">
                  <c:v>42851.248993055553</c:v>
                </c:pt>
                <c:pt idx="2765">
                  <c:v>42851.290659722217</c:v>
                </c:pt>
                <c:pt idx="2766">
                  <c:v>42851.332326388889</c:v>
                </c:pt>
                <c:pt idx="2767">
                  <c:v>42851.373993055553</c:v>
                </c:pt>
                <c:pt idx="2768">
                  <c:v>42851.415659722217</c:v>
                </c:pt>
                <c:pt idx="2769">
                  <c:v>42851.457326388889</c:v>
                </c:pt>
                <c:pt idx="2770">
                  <c:v>42851.498993055553</c:v>
                </c:pt>
                <c:pt idx="2771">
                  <c:v>42851.540659722217</c:v>
                </c:pt>
                <c:pt idx="2772">
                  <c:v>42851.582326388889</c:v>
                </c:pt>
                <c:pt idx="2773">
                  <c:v>42851.624016203707</c:v>
                </c:pt>
                <c:pt idx="2774">
                  <c:v>42851.665682870371</c:v>
                </c:pt>
                <c:pt idx="2775">
                  <c:v>42851.707349537042</c:v>
                </c:pt>
                <c:pt idx="2776">
                  <c:v>42851.749097222222</c:v>
                </c:pt>
                <c:pt idx="2777">
                  <c:v>42851.790763888886</c:v>
                </c:pt>
                <c:pt idx="2778">
                  <c:v>42851.832430555558</c:v>
                </c:pt>
                <c:pt idx="2779">
                  <c:v>42851.874097222222</c:v>
                </c:pt>
                <c:pt idx="2780">
                  <c:v>42851.915763888886</c:v>
                </c:pt>
                <c:pt idx="2781">
                  <c:v>42851.957430555558</c:v>
                </c:pt>
                <c:pt idx="2782">
                  <c:v>42851.999097222222</c:v>
                </c:pt>
                <c:pt idx="2783">
                  <c:v>42852.040763888886</c:v>
                </c:pt>
                <c:pt idx="2784">
                  <c:v>42852.082430555558</c:v>
                </c:pt>
                <c:pt idx="2785">
                  <c:v>42852.124097222222</c:v>
                </c:pt>
                <c:pt idx="2786">
                  <c:v>42852.165763888886</c:v>
                </c:pt>
                <c:pt idx="2787">
                  <c:v>42852.207430555558</c:v>
                </c:pt>
                <c:pt idx="2788">
                  <c:v>42852.249097222222</c:v>
                </c:pt>
                <c:pt idx="2789">
                  <c:v>42852.290763888886</c:v>
                </c:pt>
                <c:pt idx="2790">
                  <c:v>42852.332430555558</c:v>
                </c:pt>
                <c:pt idx="2791">
                  <c:v>42852.374097222222</c:v>
                </c:pt>
                <c:pt idx="2792">
                  <c:v>42852.415763888886</c:v>
                </c:pt>
                <c:pt idx="2793">
                  <c:v>42852.457430555558</c:v>
                </c:pt>
                <c:pt idx="2794">
                  <c:v>42852.499097222222</c:v>
                </c:pt>
                <c:pt idx="2795">
                  <c:v>42852.540763888886</c:v>
                </c:pt>
                <c:pt idx="2796">
                  <c:v>42852.582430555558</c:v>
                </c:pt>
                <c:pt idx="2797">
                  <c:v>42852.624120370368</c:v>
                </c:pt>
                <c:pt idx="2798">
                  <c:v>42852.66578703704</c:v>
                </c:pt>
                <c:pt idx="2799">
                  <c:v>42852.707453703697</c:v>
                </c:pt>
                <c:pt idx="2800">
                  <c:v>42852.749189814807</c:v>
                </c:pt>
                <c:pt idx="2801">
                  <c:v>42852.790856481479</c:v>
                </c:pt>
                <c:pt idx="2802">
                  <c:v>42852.83252314815</c:v>
                </c:pt>
                <c:pt idx="2803">
                  <c:v>42852.874189814807</c:v>
                </c:pt>
                <c:pt idx="2804">
                  <c:v>42852.915856481479</c:v>
                </c:pt>
                <c:pt idx="2805">
                  <c:v>42852.95752314815</c:v>
                </c:pt>
                <c:pt idx="2806">
                  <c:v>42852.999189814807</c:v>
                </c:pt>
                <c:pt idx="2807">
                  <c:v>42853.040856481479</c:v>
                </c:pt>
                <c:pt idx="2808">
                  <c:v>42853.08252314815</c:v>
                </c:pt>
                <c:pt idx="2809">
                  <c:v>42853.124189814807</c:v>
                </c:pt>
                <c:pt idx="2810">
                  <c:v>42853.165856481479</c:v>
                </c:pt>
                <c:pt idx="2811">
                  <c:v>42853.20752314815</c:v>
                </c:pt>
                <c:pt idx="2812">
                  <c:v>42853.249189814807</c:v>
                </c:pt>
                <c:pt idx="2813">
                  <c:v>42853.290856481479</c:v>
                </c:pt>
                <c:pt idx="2814">
                  <c:v>42853.33252314815</c:v>
                </c:pt>
                <c:pt idx="2815">
                  <c:v>42853.374189814807</c:v>
                </c:pt>
                <c:pt idx="2816">
                  <c:v>42853.415856481479</c:v>
                </c:pt>
                <c:pt idx="2817">
                  <c:v>42853.45752314815</c:v>
                </c:pt>
                <c:pt idx="2818">
                  <c:v>42853.499189814807</c:v>
                </c:pt>
                <c:pt idx="2819">
                  <c:v>42853.540856481479</c:v>
                </c:pt>
                <c:pt idx="2820">
                  <c:v>42853.58252314815</c:v>
                </c:pt>
                <c:pt idx="2821">
                  <c:v>42853.624189814807</c:v>
                </c:pt>
                <c:pt idx="2822">
                  <c:v>42853.665856481479</c:v>
                </c:pt>
                <c:pt idx="2823">
                  <c:v>42853.70752314815</c:v>
                </c:pt>
                <c:pt idx="2824">
                  <c:v>42853.749293981477</c:v>
                </c:pt>
                <c:pt idx="2825">
                  <c:v>42853.790960648148</c:v>
                </c:pt>
                <c:pt idx="2826">
                  <c:v>42853.832627314812</c:v>
                </c:pt>
                <c:pt idx="2827">
                  <c:v>42853.874293981477</c:v>
                </c:pt>
                <c:pt idx="2828">
                  <c:v>42853.915960648148</c:v>
                </c:pt>
                <c:pt idx="2829">
                  <c:v>42853.957627314812</c:v>
                </c:pt>
                <c:pt idx="2830">
                  <c:v>42853.999293981477</c:v>
                </c:pt>
                <c:pt idx="2831">
                  <c:v>42854.040960648148</c:v>
                </c:pt>
                <c:pt idx="2832">
                  <c:v>42854.082627314812</c:v>
                </c:pt>
                <c:pt idx="2833">
                  <c:v>42854.124293981477</c:v>
                </c:pt>
                <c:pt idx="2834">
                  <c:v>42854.165960648148</c:v>
                </c:pt>
                <c:pt idx="2835">
                  <c:v>42854.207627314812</c:v>
                </c:pt>
                <c:pt idx="2836">
                  <c:v>42854.249293981477</c:v>
                </c:pt>
                <c:pt idx="2837">
                  <c:v>42854.290960648148</c:v>
                </c:pt>
                <c:pt idx="2838">
                  <c:v>42854.332627314812</c:v>
                </c:pt>
                <c:pt idx="2839">
                  <c:v>42854.374293981477</c:v>
                </c:pt>
                <c:pt idx="2840">
                  <c:v>42854.415960648148</c:v>
                </c:pt>
                <c:pt idx="2841">
                  <c:v>42854.457627314812</c:v>
                </c:pt>
                <c:pt idx="2842">
                  <c:v>42854.499293981477</c:v>
                </c:pt>
                <c:pt idx="2843">
                  <c:v>42854.540960648148</c:v>
                </c:pt>
                <c:pt idx="2844">
                  <c:v>42854.582627314812</c:v>
                </c:pt>
                <c:pt idx="2845">
                  <c:v>42854.624305555553</c:v>
                </c:pt>
                <c:pt idx="2846">
                  <c:v>42854.665972222218</c:v>
                </c:pt>
                <c:pt idx="2847">
                  <c:v>42854.707638888889</c:v>
                </c:pt>
                <c:pt idx="2848">
                  <c:v>42854.749374999999</c:v>
                </c:pt>
                <c:pt idx="2849">
                  <c:v>42854.791041666656</c:v>
                </c:pt>
                <c:pt idx="2850">
                  <c:v>42854.832708333342</c:v>
                </c:pt>
                <c:pt idx="2851">
                  <c:v>42854.874374999999</c:v>
                </c:pt>
                <c:pt idx="2852">
                  <c:v>42854.916041666656</c:v>
                </c:pt>
                <c:pt idx="2853">
                  <c:v>42854.957708333342</c:v>
                </c:pt>
                <c:pt idx="2854">
                  <c:v>42854.999374999999</c:v>
                </c:pt>
                <c:pt idx="2855">
                  <c:v>42855.041041666656</c:v>
                </c:pt>
                <c:pt idx="2856">
                  <c:v>42855.082708333342</c:v>
                </c:pt>
                <c:pt idx="2857">
                  <c:v>42855.124374999999</c:v>
                </c:pt>
                <c:pt idx="2858">
                  <c:v>42855.166041666656</c:v>
                </c:pt>
                <c:pt idx="2859">
                  <c:v>42855.207708333342</c:v>
                </c:pt>
                <c:pt idx="2860">
                  <c:v>42855.249374999999</c:v>
                </c:pt>
                <c:pt idx="2861">
                  <c:v>42855.291041666656</c:v>
                </c:pt>
                <c:pt idx="2862">
                  <c:v>42855.332708333342</c:v>
                </c:pt>
                <c:pt idx="2863">
                  <c:v>42855.374374999999</c:v>
                </c:pt>
                <c:pt idx="2864">
                  <c:v>42855.416041666656</c:v>
                </c:pt>
                <c:pt idx="2865">
                  <c:v>42855.457708333342</c:v>
                </c:pt>
                <c:pt idx="2866">
                  <c:v>42855.499374999999</c:v>
                </c:pt>
                <c:pt idx="2867">
                  <c:v>42855.541041666656</c:v>
                </c:pt>
                <c:pt idx="2868">
                  <c:v>42855.582708333342</c:v>
                </c:pt>
                <c:pt idx="2869">
                  <c:v>42855.624398148153</c:v>
                </c:pt>
                <c:pt idx="2870">
                  <c:v>42855.666064814817</c:v>
                </c:pt>
                <c:pt idx="2871">
                  <c:v>42855.707731481481</c:v>
                </c:pt>
                <c:pt idx="2872">
                  <c:v>42855.749490740738</c:v>
                </c:pt>
                <c:pt idx="2873">
                  <c:v>42855.79115740741</c:v>
                </c:pt>
                <c:pt idx="2874">
                  <c:v>42855.832824074067</c:v>
                </c:pt>
                <c:pt idx="2875">
                  <c:v>42855.874490740738</c:v>
                </c:pt>
                <c:pt idx="2876">
                  <c:v>42855.91615740741</c:v>
                </c:pt>
                <c:pt idx="2877">
                  <c:v>42855.957824074067</c:v>
                </c:pt>
                <c:pt idx="2878">
                  <c:v>42855.999490740738</c:v>
                </c:pt>
                <c:pt idx="2879">
                  <c:v>42856.04115740741</c:v>
                </c:pt>
                <c:pt idx="2880">
                  <c:v>42856.082824074067</c:v>
                </c:pt>
                <c:pt idx="2881">
                  <c:v>42856.124490740738</c:v>
                </c:pt>
                <c:pt idx="2882">
                  <c:v>42856.16615740741</c:v>
                </c:pt>
                <c:pt idx="2883">
                  <c:v>42856.207824074067</c:v>
                </c:pt>
                <c:pt idx="2884">
                  <c:v>42856.249490740738</c:v>
                </c:pt>
                <c:pt idx="2885">
                  <c:v>42856.29115740741</c:v>
                </c:pt>
                <c:pt idx="2886">
                  <c:v>42856.332824074067</c:v>
                </c:pt>
                <c:pt idx="2887">
                  <c:v>42856.374490740738</c:v>
                </c:pt>
                <c:pt idx="2888">
                  <c:v>42856.41615740741</c:v>
                </c:pt>
                <c:pt idx="2889">
                  <c:v>42856.457824074067</c:v>
                </c:pt>
                <c:pt idx="2890">
                  <c:v>42856.499490740738</c:v>
                </c:pt>
                <c:pt idx="2891">
                  <c:v>42856.54115740741</c:v>
                </c:pt>
                <c:pt idx="2892">
                  <c:v>42856.582824074067</c:v>
                </c:pt>
                <c:pt idx="2893">
                  <c:v>42856.624513888892</c:v>
                </c:pt>
                <c:pt idx="2894">
                  <c:v>42856.666180555563</c:v>
                </c:pt>
                <c:pt idx="2895">
                  <c:v>42856.70784722222</c:v>
                </c:pt>
                <c:pt idx="2896">
                  <c:v>42856.749594907407</c:v>
                </c:pt>
                <c:pt idx="2897">
                  <c:v>42856.791261574072</c:v>
                </c:pt>
                <c:pt idx="2898">
                  <c:v>42856.832928240743</c:v>
                </c:pt>
                <c:pt idx="2899">
                  <c:v>42856.874594907407</c:v>
                </c:pt>
                <c:pt idx="2900">
                  <c:v>42856.916261574072</c:v>
                </c:pt>
                <c:pt idx="2901">
                  <c:v>42856.957928240743</c:v>
                </c:pt>
                <c:pt idx="2902">
                  <c:v>42856.999594907407</c:v>
                </c:pt>
                <c:pt idx="2903">
                  <c:v>42857.041261574072</c:v>
                </c:pt>
                <c:pt idx="2904">
                  <c:v>42857.082928240743</c:v>
                </c:pt>
                <c:pt idx="2905">
                  <c:v>42857.124594907407</c:v>
                </c:pt>
                <c:pt idx="2906">
                  <c:v>42857.166261574072</c:v>
                </c:pt>
                <c:pt idx="2907">
                  <c:v>42857.207928240743</c:v>
                </c:pt>
                <c:pt idx="2908">
                  <c:v>42857.249594907407</c:v>
                </c:pt>
                <c:pt idx="2909">
                  <c:v>42857.291261574072</c:v>
                </c:pt>
                <c:pt idx="2910">
                  <c:v>42857.332928240743</c:v>
                </c:pt>
                <c:pt idx="2911">
                  <c:v>42857.374594907407</c:v>
                </c:pt>
                <c:pt idx="2912">
                  <c:v>42857.416261574072</c:v>
                </c:pt>
                <c:pt idx="2913">
                  <c:v>42857.457928240743</c:v>
                </c:pt>
                <c:pt idx="2914">
                  <c:v>42857.499594907407</c:v>
                </c:pt>
                <c:pt idx="2915">
                  <c:v>42857.541261574072</c:v>
                </c:pt>
                <c:pt idx="2916">
                  <c:v>42857.582928240743</c:v>
                </c:pt>
                <c:pt idx="2917">
                  <c:v>42857.624618055554</c:v>
                </c:pt>
                <c:pt idx="2918">
                  <c:v>42857.666284722232</c:v>
                </c:pt>
                <c:pt idx="2919">
                  <c:v>42857.707951388889</c:v>
                </c:pt>
                <c:pt idx="2920">
                  <c:v>42857.749699074076</c:v>
                </c:pt>
                <c:pt idx="2921">
                  <c:v>42857.791365740741</c:v>
                </c:pt>
                <c:pt idx="2922">
                  <c:v>42857.833032407398</c:v>
                </c:pt>
                <c:pt idx="2923">
                  <c:v>42857.874699074076</c:v>
                </c:pt>
                <c:pt idx="2924">
                  <c:v>42857.916365740741</c:v>
                </c:pt>
                <c:pt idx="2925">
                  <c:v>42857.958032407398</c:v>
                </c:pt>
                <c:pt idx="2926">
                  <c:v>42857.999699074076</c:v>
                </c:pt>
                <c:pt idx="2927">
                  <c:v>42858.041365740741</c:v>
                </c:pt>
                <c:pt idx="2928">
                  <c:v>42858.083032407398</c:v>
                </c:pt>
                <c:pt idx="2929">
                  <c:v>42858.124699074076</c:v>
                </c:pt>
                <c:pt idx="2930">
                  <c:v>42858.166365740741</c:v>
                </c:pt>
                <c:pt idx="2931">
                  <c:v>42858.208032407398</c:v>
                </c:pt>
                <c:pt idx="2932">
                  <c:v>42858.249699074076</c:v>
                </c:pt>
                <c:pt idx="2933">
                  <c:v>42858.291365740741</c:v>
                </c:pt>
                <c:pt idx="2934">
                  <c:v>42858.333032407398</c:v>
                </c:pt>
                <c:pt idx="2935">
                  <c:v>42858.374699074076</c:v>
                </c:pt>
                <c:pt idx="2936">
                  <c:v>42858.416365740741</c:v>
                </c:pt>
                <c:pt idx="2937">
                  <c:v>42858.458032407398</c:v>
                </c:pt>
                <c:pt idx="2938">
                  <c:v>42858.499699074076</c:v>
                </c:pt>
                <c:pt idx="2939">
                  <c:v>42858.541365740741</c:v>
                </c:pt>
                <c:pt idx="2940">
                  <c:v>42858.583032407398</c:v>
                </c:pt>
                <c:pt idx="2941">
                  <c:v>42858.624722222223</c:v>
                </c:pt>
                <c:pt idx="2942">
                  <c:v>42858.666388888887</c:v>
                </c:pt>
                <c:pt idx="2943">
                  <c:v>42858.708055555559</c:v>
                </c:pt>
                <c:pt idx="2944">
                  <c:v>42858.749803240738</c:v>
                </c:pt>
                <c:pt idx="2945">
                  <c:v>42858.79146990741</c:v>
                </c:pt>
                <c:pt idx="2946">
                  <c:v>42858.833136574067</c:v>
                </c:pt>
                <c:pt idx="2947">
                  <c:v>42858.874803240738</c:v>
                </c:pt>
                <c:pt idx="2948">
                  <c:v>42858.91646990741</c:v>
                </c:pt>
                <c:pt idx="2949">
                  <c:v>42858.958136574067</c:v>
                </c:pt>
                <c:pt idx="2950">
                  <c:v>42858.999803240738</c:v>
                </c:pt>
                <c:pt idx="2951">
                  <c:v>42859.04146990741</c:v>
                </c:pt>
                <c:pt idx="2952">
                  <c:v>42859.083136574067</c:v>
                </c:pt>
                <c:pt idx="2953">
                  <c:v>42859.124803240738</c:v>
                </c:pt>
                <c:pt idx="2954">
                  <c:v>42859.16646990741</c:v>
                </c:pt>
                <c:pt idx="2955">
                  <c:v>42859.208136574067</c:v>
                </c:pt>
                <c:pt idx="2956">
                  <c:v>42859.249803240738</c:v>
                </c:pt>
                <c:pt idx="2957">
                  <c:v>42859.29146990741</c:v>
                </c:pt>
                <c:pt idx="2958">
                  <c:v>42859.333136574067</c:v>
                </c:pt>
                <c:pt idx="2959">
                  <c:v>42859.374803240738</c:v>
                </c:pt>
                <c:pt idx="2960">
                  <c:v>42859.41646990741</c:v>
                </c:pt>
                <c:pt idx="2961">
                  <c:v>42859.458136574067</c:v>
                </c:pt>
                <c:pt idx="2962">
                  <c:v>42859.499803240738</c:v>
                </c:pt>
                <c:pt idx="2963">
                  <c:v>42859.54146990741</c:v>
                </c:pt>
                <c:pt idx="2964">
                  <c:v>42859.583136574067</c:v>
                </c:pt>
                <c:pt idx="2965">
                  <c:v>42859.624826388892</c:v>
                </c:pt>
                <c:pt idx="2966">
                  <c:v>42859.666493055563</c:v>
                </c:pt>
                <c:pt idx="2967">
                  <c:v>42859.70815972222</c:v>
                </c:pt>
                <c:pt idx="2968">
                  <c:v>42859.749907407408</c:v>
                </c:pt>
                <c:pt idx="2969">
                  <c:v>42859.791574074072</c:v>
                </c:pt>
                <c:pt idx="2970">
                  <c:v>42859.833240740743</c:v>
                </c:pt>
                <c:pt idx="2971">
                  <c:v>42859.874907407408</c:v>
                </c:pt>
                <c:pt idx="2972">
                  <c:v>42859.916574074072</c:v>
                </c:pt>
                <c:pt idx="2973">
                  <c:v>42859.958240740743</c:v>
                </c:pt>
                <c:pt idx="2974">
                  <c:v>42859.999907407408</c:v>
                </c:pt>
                <c:pt idx="2975">
                  <c:v>42860.041574074072</c:v>
                </c:pt>
                <c:pt idx="2976">
                  <c:v>42860.083240740743</c:v>
                </c:pt>
                <c:pt idx="2977">
                  <c:v>42860.124907407408</c:v>
                </c:pt>
                <c:pt idx="2978">
                  <c:v>42860.166574074072</c:v>
                </c:pt>
                <c:pt idx="2979">
                  <c:v>42860.208240740743</c:v>
                </c:pt>
                <c:pt idx="2980">
                  <c:v>42860.249907407408</c:v>
                </c:pt>
                <c:pt idx="2981">
                  <c:v>42860.291574074072</c:v>
                </c:pt>
                <c:pt idx="2982">
                  <c:v>42860.333240740743</c:v>
                </c:pt>
                <c:pt idx="2983">
                  <c:v>42860.374907407408</c:v>
                </c:pt>
                <c:pt idx="2984">
                  <c:v>42860.416574074072</c:v>
                </c:pt>
                <c:pt idx="2985">
                  <c:v>42860.458240740743</c:v>
                </c:pt>
                <c:pt idx="2986">
                  <c:v>42860.499907407408</c:v>
                </c:pt>
                <c:pt idx="2987">
                  <c:v>42860.541574074072</c:v>
                </c:pt>
                <c:pt idx="2988">
                  <c:v>42860.583240740743</c:v>
                </c:pt>
                <c:pt idx="2989">
                  <c:v>42860.624930555547</c:v>
                </c:pt>
                <c:pt idx="2990">
                  <c:v>42860.666597222233</c:v>
                </c:pt>
                <c:pt idx="2991">
                  <c:v>42860.70826388889</c:v>
                </c:pt>
                <c:pt idx="2992">
                  <c:v>42860.750023148154</c:v>
                </c:pt>
                <c:pt idx="2993">
                  <c:v>42860.791689814818</c:v>
                </c:pt>
                <c:pt idx="2994">
                  <c:v>42860.833356481482</c:v>
                </c:pt>
                <c:pt idx="2995">
                  <c:v>42860.875023148154</c:v>
                </c:pt>
                <c:pt idx="2996">
                  <c:v>42860.916689814818</c:v>
                </c:pt>
                <c:pt idx="2997">
                  <c:v>42860.958356481482</c:v>
                </c:pt>
                <c:pt idx="2998">
                  <c:v>42861.000023148154</c:v>
                </c:pt>
                <c:pt idx="2999">
                  <c:v>42861.041689814818</c:v>
                </c:pt>
                <c:pt idx="3000">
                  <c:v>42861.083356481482</c:v>
                </c:pt>
                <c:pt idx="3001">
                  <c:v>42861.125023148154</c:v>
                </c:pt>
                <c:pt idx="3002">
                  <c:v>42861.166689814818</c:v>
                </c:pt>
                <c:pt idx="3003">
                  <c:v>42861.208356481482</c:v>
                </c:pt>
                <c:pt idx="3004">
                  <c:v>42861.250023148154</c:v>
                </c:pt>
                <c:pt idx="3005">
                  <c:v>42861.291689814818</c:v>
                </c:pt>
                <c:pt idx="3006">
                  <c:v>42861.333356481482</c:v>
                </c:pt>
                <c:pt idx="3007">
                  <c:v>42861.375023148154</c:v>
                </c:pt>
                <c:pt idx="3008">
                  <c:v>42861.416689814818</c:v>
                </c:pt>
                <c:pt idx="3009">
                  <c:v>42861.458356481482</c:v>
                </c:pt>
                <c:pt idx="3010">
                  <c:v>42861.500023148154</c:v>
                </c:pt>
                <c:pt idx="3011">
                  <c:v>42861.541689814818</c:v>
                </c:pt>
                <c:pt idx="3012">
                  <c:v>42861.583356481482</c:v>
                </c:pt>
                <c:pt idx="3013">
                  <c:v>42861.625034722223</c:v>
                </c:pt>
                <c:pt idx="3014">
                  <c:v>42861.666701388887</c:v>
                </c:pt>
                <c:pt idx="3015">
                  <c:v>42861.708368055559</c:v>
                </c:pt>
                <c:pt idx="3016">
                  <c:v>42861.750092592592</c:v>
                </c:pt>
                <c:pt idx="3017">
                  <c:v>42861.791759259257</c:v>
                </c:pt>
                <c:pt idx="3018">
                  <c:v>42861.833425925928</c:v>
                </c:pt>
                <c:pt idx="3019">
                  <c:v>42861.875092592592</c:v>
                </c:pt>
                <c:pt idx="3020">
                  <c:v>42861.916759259257</c:v>
                </c:pt>
                <c:pt idx="3021">
                  <c:v>42861.958425925928</c:v>
                </c:pt>
                <c:pt idx="3022">
                  <c:v>42862.000092592592</c:v>
                </c:pt>
                <c:pt idx="3023">
                  <c:v>42862.041759259257</c:v>
                </c:pt>
                <c:pt idx="3024">
                  <c:v>42862.083425925928</c:v>
                </c:pt>
                <c:pt idx="3025">
                  <c:v>42862.125092592592</c:v>
                </c:pt>
                <c:pt idx="3026">
                  <c:v>42862.166759259257</c:v>
                </c:pt>
                <c:pt idx="3027">
                  <c:v>42862.208425925928</c:v>
                </c:pt>
                <c:pt idx="3028">
                  <c:v>42862.250092592592</c:v>
                </c:pt>
                <c:pt idx="3029">
                  <c:v>42862.291759259257</c:v>
                </c:pt>
                <c:pt idx="3030">
                  <c:v>42862.333425925928</c:v>
                </c:pt>
                <c:pt idx="3031">
                  <c:v>42862.375092592592</c:v>
                </c:pt>
                <c:pt idx="3032">
                  <c:v>42862.416759259257</c:v>
                </c:pt>
                <c:pt idx="3033">
                  <c:v>42862.458425925928</c:v>
                </c:pt>
                <c:pt idx="3034">
                  <c:v>42862.500092592592</c:v>
                </c:pt>
                <c:pt idx="3035">
                  <c:v>42862.541759259257</c:v>
                </c:pt>
                <c:pt idx="3036">
                  <c:v>42862.583402777767</c:v>
                </c:pt>
                <c:pt idx="3037">
                  <c:v>42862.625115740739</c:v>
                </c:pt>
                <c:pt idx="3038">
                  <c:v>42862.66678240741</c:v>
                </c:pt>
                <c:pt idx="3039">
                  <c:v>42862.708449074067</c:v>
                </c:pt>
                <c:pt idx="3040">
                  <c:v>42862.750173611108</c:v>
                </c:pt>
                <c:pt idx="3041">
                  <c:v>42862.79184027778</c:v>
                </c:pt>
                <c:pt idx="3042">
                  <c:v>42862.833506944437</c:v>
                </c:pt>
                <c:pt idx="3043">
                  <c:v>42862.875173611108</c:v>
                </c:pt>
                <c:pt idx="3044">
                  <c:v>42862.91684027778</c:v>
                </c:pt>
                <c:pt idx="3045">
                  <c:v>42862.958506944437</c:v>
                </c:pt>
                <c:pt idx="3046">
                  <c:v>42863.000173611108</c:v>
                </c:pt>
                <c:pt idx="3047">
                  <c:v>42863.04184027778</c:v>
                </c:pt>
                <c:pt idx="3048">
                  <c:v>42863.083506944437</c:v>
                </c:pt>
                <c:pt idx="3049">
                  <c:v>42863.125173611108</c:v>
                </c:pt>
                <c:pt idx="3050">
                  <c:v>42863.16684027778</c:v>
                </c:pt>
                <c:pt idx="3051">
                  <c:v>42863.208506944437</c:v>
                </c:pt>
                <c:pt idx="3052">
                  <c:v>42863.250173611108</c:v>
                </c:pt>
                <c:pt idx="3053">
                  <c:v>42863.29184027778</c:v>
                </c:pt>
                <c:pt idx="3054">
                  <c:v>42863.333506944437</c:v>
                </c:pt>
                <c:pt idx="3055">
                  <c:v>42863.375173611108</c:v>
                </c:pt>
                <c:pt idx="3056">
                  <c:v>42863.41684027778</c:v>
                </c:pt>
                <c:pt idx="3057">
                  <c:v>42863.458506944437</c:v>
                </c:pt>
                <c:pt idx="3058">
                  <c:v>42863.500173611108</c:v>
                </c:pt>
                <c:pt idx="3059">
                  <c:v>42863.54184027778</c:v>
                </c:pt>
                <c:pt idx="3060">
                  <c:v>42863.583506944437</c:v>
                </c:pt>
                <c:pt idx="3061">
                  <c:v>42863.625162037039</c:v>
                </c:pt>
                <c:pt idx="3062">
                  <c:v>42863.666828703703</c:v>
                </c:pt>
                <c:pt idx="3063">
                  <c:v>42863.70853009259</c:v>
                </c:pt>
                <c:pt idx="3064">
                  <c:v>42863.750254629631</c:v>
                </c:pt>
                <c:pt idx="3065">
                  <c:v>42863.791921296302</c:v>
                </c:pt>
                <c:pt idx="3066">
                  <c:v>42863.833587962959</c:v>
                </c:pt>
                <c:pt idx="3067">
                  <c:v>42863.875254629631</c:v>
                </c:pt>
                <c:pt idx="3068">
                  <c:v>42863.916921296302</c:v>
                </c:pt>
                <c:pt idx="3069">
                  <c:v>42863.958587962959</c:v>
                </c:pt>
                <c:pt idx="3070">
                  <c:v>42864.000254629631</c:v>
                </c:pt>
                <c:pt idx="3071">
                  <c:v>42864.041921296302</c:v>
                </c:pt>
                <c:pt idx="3072">
                  <c:v>42864.083587962959</c:v>
                </c:pt>
                <c:pt idx="3073">
                  <c:v>42864.125254629631</c:v>
                </c:pt>
                <c:pt idx="3074">
                  <c:v>42864.166921296302</c:v>
                </c:pt>
                <c:pt idx="3075">
                  <c:v>42864.208587962959</c:v>
                </c:pt>
                <c:pt idx="3076">
                  <c:v>42864.250254629631</c:v>
                </c:pt>
                <c:pt idx="3077">
                  <c:v>42864.291921296302</c:v>
                </c:pt>
                <c:pt idx="3078">
                  <c:v>42864.333587962959</c:v>
                </c:pt>
                <c:pt idx="3079">
                  <c:v>42864.375254629631</c:v>
                </c:pt>
                <c:pt idx="3080">
                  <c:v>42864.416921296302</c:v>
                </c:pt>
                <c:pt idx="3081">
                  <c:v>42864.458587962959</c:v>
                </c:pt>
                <c:pt idx="3082">
                  <c:v>42864.500254629631</c:v>
                </c:pt>
                <c:pt idx="3083">
                  <c:v>42864.541921296302</c:v>
                </c:pt>
                <c:pt idx="3084">
                  <c:v>42864.583587962959</c:v>
                </c:pt>
                <c:pt idx="3085">
                  <c:v>42864.625254629631</c:v>
                </c:pt>
                <c:pt idx="3086">
                  <c:v>42864.666921296302</c:v>
                </c:pt>
                <c:pt idx="3087">
                  <c:v>42864.708587962959</c:v>
                </c:pt>
                <c:pt idx="3088">
                  <c:v>42864.750335648147</c:v>
                </c:pt>
                <c:pt idx="3089">
                  <c:v>42864.792002314818</c:v>
                </c:pt>
                <c:pt idx="3090">
                  <c:v>42864.833668981482</c:v>
                </c:pt>
                <c:pt idx="3091">
                  <c:v>42864.875335648147</c:v>
                </c:pt>
                <c:pt idx="3092">
                  <c:v>42864.917002314818</c:v>
                </c:pt>
                <c:pt idx="3093">
                  <c:v>42864.958668981482</c:v>
                </c:pt>
                <c:pt idx="3094">
                  <c:v>42865.000335648147</c:v>
                </c:pt>
                <c:pt idx="3095">
                  <c:v>42865.042002314818</c:v>
                </c:pt>
                <c:pt idx="3096">
                  <c:v>42865.083668981482</c:v>
                </c:pt>
                <c:pt idx="3097">
                  <c:v>42865.125335648147</c:v>
                </c:pt>
                <c:pt idx="3098">
                  <c:v>42865.167002314818</c:v>
                </c:pt>
                <c:pt idx="3099">
                  <c:v>42865.208668981482</c:v>
                </c:pt>
                <c:pt idx="3100">
                  <c:v>42865.250335648147</c:v>
                </c:pt>
                <c:pt idx="3101">
                  <c:v>42865.292002314818</c:v>
                </c:pt>
                <c:pt idx="3102">
                  <c:v>42865.333668981482</c:v>
                </c:pt>
                <c:pt idx="3103">
                  <c:v>42865.375335648147</c:v>
                </c:pt>
                <c:pt idx="3104">
                  <c:v>42865.417002314818</c:v>
                </c:pt>
                <c:pt idx="3105">
                  <c:v>42865.458668981482</c:v>
                </c:pt>
                <c:pt idx="3106">
                  <c:v>42865.500335648147</c:v>
                </c:pt>
                <c:pt idx="3107">
                  <c:v>42865.542002314818</c:v>
                </c:pt>
                <c:pt idx="3108">
                  <c:v>42865.584236111114</c:v>
                </c:pt>
                <c:pt idx="3109">
                  <c:v>42865.625914351847</c:v>
                </c:pt>
                <c:pt idx="3110">
                  <c:v>42865.667581018519</c:v>
                </c:pt>
                <c:pt idx="3111">
                  <c:v>42865.709282407413</c:v>
                </c:pt>
                <c:pt idx="3112">
                  <c:v>42865.75099537037</c:v>
                </c:pt>
                <c:pt idx="3113">
                  <c:v>42865.792662037027</c:v>
                </c:pt>
                <c:pt idx="3114">
                  <c:v>42865.834328703713</c:v>
                </c:pt>
                <c:pt idx="3115">
                  <c:v>42865.87599537037</c:v>
                </c:pt>
                <c:pt idx="3116">
                  <c:v>42865.917662037027</c:v>
                </c:pt>
                <c:pt idx="3117">
                  <c:v>42865.959328703713</c:v>
                </c:pt>
                <c:pt idx="3118">
                  <c:v>42866.00099537037</c:v>
                </c:pt>
                <c:pt idx="3119">
                  <c:v>42866.042662037027</c:v>
                </c:pt>
                <c:pt idx="3120">
                  <c:v>42866.084328703713</c:v>
                </c:pt>
                <c:pt idx="3121">
                  <c:v>42866.12599537037</c:v>
                </c:pt>
                <c:pt idx="3122">
                  <c:v>42866.167662037027</c:v>
                </c:pt>
                <c:pt idx="3123">
                  <c:v>42866.209328703713</c:v>
                </c:pt>
                <c:pt idx="3124">
                  <c:v>42866.25099537037</c:v>
                </c:pt>
                <c:pt idx="3125">
                  <c:v>42866.292662037027</c:v>
                </c:pt>
                <c:pt idx="3126">
                  <c:v>42866.334328703713</c:v>
                </c:pt>
                <c:pt idx="3127">
                  <c:v>42866.37599537037</c:v>
                </c:pt>
                <c:pt idx="3128">
                  <c:v>42866.417662037027</c:v>
                </c:pt>
                <c:pt idx="3129">
                  <c:v>42866.459328703713</c:v>
                </c:pt>
                <c:pt idx="3130">
                  <c:v>42866.50099537037</c:v>
                </c:pt>
                <c:pt idx="3131">
                  <c:v>42866.542662037027</c:v>
                </c:pt>
                <c:pt idx="3132">
                  <c:v>42866.584340277783</c:v>
                </c:pt>
                <c:pt idx="3133">
                  <c:v>42866.626018518517</c:v>
                </c:pt>
                <c:pt idx="3134">
                  <c:v>42866.667685185188</c:v>
                </c:pt>
                <c:pt idx="3135">
                  <c:v>42866.709351851852</c:v>
                </c:pt>
                <c:pt idx="3136">
                  <c:v>42866.751111111109</c:v>
                </c:pt>
                <c:pt idx="3137">
                  <c:v>42866.79277777778</c:v>
                </c:pt>
                <c:pt idx="3138">
                  <c:v>42866.834444444437</c:v>
                </c:pt>
                <c:pt idx="3139">
                  <c:v>42866.876111111109</c:v>
                </c:pt>
                <c:pt idx="3140">
                  <c:v>42866.91777777778</c:v>
                </c:pt>
                <c:pt idx="3141">
                  <c:v>42866.959444444437</c:v>
                </c:pt>
                <c:pt idx="3142">
                  <c:v>42867.001111111109</c:v>
                </c:pt>
                <c:pt idx="3143">
                  <c:v>42867.04277777778</c:v>
                </c:pt>
                <c:pt idx="3144">
                  <c:v>42867.084444444437</c:v>
                </c:pt>
                <c:pt idx="3145">
                  <c:v>42867.126111111109</c:v>
                </c:pt>
                <c:pt idx="3146">
                  <c:v>42867.16777777778</c:v>
                </c:pt>
                <c:pt idx="3147">
                  <c:v>42867.209444444437</c:v>
                </c:pt>
                <c:pt idx="3148">
                  <c:v>42867.251111111109</c:v>
                </c:pt>
                <c:pt idx="3149">
                  <c:v>42867.29277777778</c:v>
                </c:pt>
                <c:pt idx="3150">
                  <c:v>42867.334444444437</c:v>
                </c:pt>
                <c:pt idx="3151">
                  <c:v>42867.376111111109</c:v>
                </c:pt>
                <c:pt idx="3152">
                  <c:v>42867.41777777778</c:v>
                </c:pt>
                <c:pt idx="3153">
                  <c:v>42867.459444444437</c:v>
                </c:pt>
                <c:pt idx="3154">
                  <c:v>42867.501111111109</c:v>
                </c:pt>
                <c:pt idx="3155">
                  <c:v>42867.54277777778</c:v>
                </c:pt>
                <c:pt idx="3156">
                  <c:v>42867.584456018521</c:v>
                </c:pt>
                <c:pt idx="3157">
                  <c:v>42867.626168981478</c:v>
                </c:pt>
                <c:pt idx="3158">
                  <c:v>42867.667800925927</c:v>
                </c:pt>
                <c:pt idx="3159">
                  <c:v>42867.709490740737</c:v>
                </c:pt>
                <c:pt idx="3160">
                  <c:v>42867.751180555562</c:v>
                </c:pt>
                <c:pt idx="3161">
                  <c:v>42867.792847222219</c:v>
                </c:pt>
                <c:pt idx="3162">
                  <c:v>42867.834513888891</c:v>
                </c:pt>
                <c:pt idx="3163">
                  <c:v>42867.876180555562</c:v>
                </c:pt>
                <c:pt idx="3164">
                  <c:v>42867.917847222219</c:v>
                </c:pt>
                <c:pt idx="3165">
                  <c:v>42867.959513888891</c:v>
                </c:pt>
                <c:pt idx="3166">
                  <c:v>42868.001180555562</c:v>
                </c:pt>
                <c:pt idx="3167">
                  <c:v>42868.042847222219</c:v>
                </c:pt>
                <c:pt idx="3168">
                  <c:v>42868.084513888891</c:v>
                </c:pt>
                <c:pt idx="3169">
                  <c:v>42868.126180555562</c:v>
                </c:pt>
                <c:pt idx="3170">
                  <c:v>42868.167847222219</c:v>
                </c:pt>
                <c:pt idx="3171">
                  <c:v>42868.209513888891</c:v>
                </c:pt>
                <c:pt idx="3172">
                  <c:v>42868.251180555562</c:v>
                </c:pt>
                <c:pt idx="3173">
                  <c:v>42868.292847222219</c:v>
                </c:pt>
                <c:pt idx="3174">
                  <c:v>42868.334513888891</c:v>
                </c:pt>
                <c:pt idx="3175">
                  <c:v>42868.376180555562</c:v>
                </c:pt>
                <c:pt idx="3176">
                  <c:v>42868.417847222219</c:v>
                </c:pt>
                <c:pt idx="3177">
                  <c:v>42868.459513888891</c:v>
                </c:pt>
                <c:pt idx="3178">
                  <c:v>42868.501180555562</c:v>
                </c:pt>
                <c:pt idx="3179">
                  <c:v>42868.542847222219</c:v>
                </c:pt>
                <c:pt idx="3180">
                  <c:v>42868.584513888891</c:v>
                </c:pt>
                <c:pt idx="3181">
                  <c:v>42868.626203703701</c:v>
                </c:pt>
                <c:pt idx="3182">
                  <c:v>42868.667858796303</c:v>
                </c:pt>
                <c:pt idx="3183">
                  <c:v>42868.709548611107</c:v>
                </c:pt>
                <c:pt idx="3184">
                  <c:v>42868.751261574071</c:v>
                </c:pt>
                <c:pt idx="3185">
                  <c:v>42868.792928240742</c:v>
                </c:pt>
                <c:pt idx="3186">
                  <c:v>42868.834594907406</c:v>
                </c:pt>
                <c:pt idx="3187">
                  <c:v>42868.876261574071</c:v>
                </c:pt>
                <c:pt idx="3188">
                  <c:v>42868.917928240742</c:v>
                </c:pt>
                <c:pt idx="3189">
                  <c:v>42868.959594907406</c:v>
                </c:pt>
                <c:pt idx="3190">
                  <c:v>42869.001261574071</c:v>
                </c:pt>
                <c:pt idx="3191">
                  <c:v>42869.042928240742</c:v>
                </c:pt>
                <c:pt idx="3192">
                  <c:v>42869.084594907406</c:v>
                </c:pt>
                <c:pt idx="3193">
                  <c:v>42869.126261574071</c:v>
                </c:pt>
                <c:pt idx="3194">
                  <c:v>42869.167928240742</c:v>
                </c:pt>
                <c:pt idx="3195">
                  <c:v>42869.209594907406</c:v>
                </c:pt>
                <c:pt idx="3196">
                  <c:v>42869.251261574071</c:v>
                </c:pt>
                <c:pt idx="3197">
                  <c:v>42869.292928240742</c:v>
                </c:pt>
                <c:pt idx="3198">
                  <c:v>42869.334594907406</c:v>
                </c:pt>
                <c:pt idx="3199">
                  <c:v>42869.376261574071</c:v>
                </c:pt>
                <c:pt idx="3200">
                  <c:v>42869.417928240742</c:v>
                </c:pt>
                <c:pt idx="3201">
                  <c:v>42869.459594907406</c:v>
                </c:pt>
                <c:pt idx="3202">
                  <c:v>42869.501261574071</c:v>
                </c:pt>
                <c:pt idx="3203">
                  <c:v>42869.542928240742</c:v>
                </c:pt>
                <c:pt idx="3204">
                  <c:v>42869.584594907406</c:v>
                </c:pt>
                <c:pt idx="3205">
                  <c:v>42869.626307870371</c:v>
                </c:pt>
                <c:pt idx="3206">
                  <c:v>42869.667951388888</c:v>
                </c:pt>
                <c:pt idx="3207">
                  <c:v>42869.709652777783</c:v>
                </c:pt>
                <c:pt idx="3208">
                  <c:v>42869.75136574074</c:v>
                </c:pt>
                <c:pt idx="3209">
                  <c:v>42869.793032407397</c:v>
                </c:pt>
                <c:pt idx="3210">
                  <c:v>42869.834699074083</c:v>
                </c:pt>
                <c:pt idx="3211">
                  <c:v>42869.87636574074</c:v>
                </c:pt>
                <c:pt idx="3212">
                  <c:v>42869.918032407397</c:v>
                </c:pt>
                <c:pt idx="3213">
                  <c:v>42869.959699074083</c:v>
                </c:pt>
                <c:pt idx="3214">
                  <c:v>42870.00136574074</c:v>
                </c:pt>
                <c:pt idx="3215">
                  <c:v>42870.043032407397</c:v>
                </c:pt>
                <c:pt idx="3216">
                  <c:v>42870.084699074083</c:v>
                </c:pt>
                <c:pt idx="3217">
                  <c:v>42870.12636574074</c:v>
                </c:pt>
                <c:pt idx="3218">
                  <c:v>42870.168032407397</c:v>
                </c:pt>
                <c:pt idx="3219">
                  <c:v>42870.209699074083</c:v>
                </c:pt>
                <c:pt idx="3220">
                  <c:v>42870.25136574074</c:v>
                </c:pt>
                <c:pt idx="3221">
                  <c:v>42870.293032407397</c:v>
                </c:pt>
                <c:pt idx="3222">
                  <c:v>42870.334699074083</c:v>
                </c:pt>
                <c:pt idx="3223">
                  <c:v>42870.37636574074</c:v>
                </c:pt>
                <c:pt idx="3224">
                  <c:v>42870.418032407397</c:v>
                </c:pt>
                <c:pt idx="3225">
                  <c:v>42870.459699074083</c:v>
                </c:pt>
                <c:pt idx="3226">
                  <c:v>42870.50136574074</c:v>
                </c:pt>
                <c:pt idx="3227">
                  <c:v>42870.543032407397</c:v>
                </c:pt>
                <c:pt idx="3228">
                  <c:v>42870.584687499999</c:v>
                </c:pt>
                <c:pt idx="3229">
                  <c:v>42870.626400462963</c:v>
                </c:pt>
                <c:pt idx="3230">
                  <c:v>42870.668032407397</c:v>
                </c:pt>
                <c:pt idx="3231">
                  <c:v>42870.709745370368</c:v>
                </c:pt>
                <c:pt idx="3232">
                  <c:v>42870.751446759263</c:v>
                </c:pt>
                <c:pt idx="3233">
                  <c:v>42870.793113425927</c:v>
                </c:pt>
                <c:pt idx="3234">
                  <c:v>42870.834780092591</c:v>
                </c:pt>
                <c:pt idx="3235">
                  <c:v>42870.876493055563</c:v>
                </c:pt>
                <c:pt idx="3236">
                  <c:v>42870.918124999997</c:v>
                </c:pt>
                <c:pt idx="3237">
                  <c:v>42870.959791666668</c:v>
                </c:pt>
                <c:pt idx="3238">
                  <c:v>42871.001458333332</c:v>
                </c:pt>
                <c:pt idx="3239">
                  <c:v>42871.043124999997</c:v>
                </c:pt>
                <c:pt idx="3240">
                  <c:v>42871.084791666668</c:v>
                </c:pt>
                <c:pt idx="3241">
                  <c:v>42871.126458333332</c:v>
                </c:pt>
                <c:pt idx="3242">
                  <c:v>42871.168124999997</c:v>
                </c:pt>
                <c:pt idx="3243">
                  <c:v>42871.209791666668</c:v>
                </c:pt>
                <c:pt idx="3244">
                  <c:v>42871.251458333332</c:v>
                </c:pt>
                <c:pt idx="3245">
                  <c:v>42871.293124999997</c:v>
                </c:pt>
                <c:pt idx="3246">
                  <c:v>42871.334791666668</c:v>
                </c:pt>
                <c:pt idx="3247">
                  <c:v>42871.376458333332</c:v>
                </c:pt>
                <c:pt idx="3248">
                  <c:v>42871.418124999997</c:v>
                </c:pt>
                <c:pt idx="3249">
                  <c:v>42871.459791666668</c:v>
                </c:pt>
                <c:pt idx="3250">
                  <c:v>42871.501458333332</c:v>
                </c:pt>
                <c:pt idx="3251">
                  <c:v>42871.543124999997</c:v>
                </c:pt>
                <c:pt idx="3252">
                  <c:v>42871.584791666668</c:v>
                </c:pt>
                <c:pt idx="3253">
                  <c:v>42871.626469907409</c:v>
                </c:pt>
                <c:pt idx="3254">
                  <c:v>42871.668136574073</c:v>
                </c:pt>
                <c:pt idx="3255">
                  <c:v>42871.709837962961</c:v>
                </c:pt>
                <c:pt idx="3256">
                  <c:v>42871.751550925917</c:v>
                </c:pt>
                <c:pt idx="3257">
                  <c:v>42871.793217592603</c:v>
                </c:pt>
                <c:pt idx="3258">
                  <c:v>42871.83488425926</c:v>
                </c:pt>
                <c:pt idx="3259">
                  <c:v>42871.876550925917</c:v>
                </c:pt>
                <c:pt idx="3260">
                  <c:v>42871.918217592603</c:v>
                </c:pt>
                <c:pt idx="3261">
                  <c:v>42871.95988425926</c:v>
                </c:pt>
                <c:pt idx="3262">
                  <c:v>42872.001550925917</c:v>
                </c:pt>
                <c:pt idx="3263">
                  <c:v>42872.043217592603</c:v>
                </c:pt>
                <c:pt idx="3264">
                  <c:v>42872.08488425926</c:v>
                </c:pt>
                <c:pt idx="3265">
                  <c:v>42872.126550925917</c:v>
                </c:pt>
                <c:pt idx="3266">
                  <c:v>42872.168217592603</c:v>
                </c:pt>
                <c:pt idx="3267">
                  <c:v>42872.20988425926</c:v>
                </c:pt>
                <c:pt idx="3268">
                  <c:v>42872.251550925917</c:v>
                </c:pt>
                <c:pt idx="3269">
                  <c:v>42872.293217592603</c:v>
                </c:pt>
                <c:pt idx="3270">
                  <c:v>42872.33488425926</c:v>
                </c:pt>
                <c:pt idx="3271">
                  <c:v>42872.376550925917</c:v>
                </c:pt>
                <c:pt idx="3272">
                  <c:v>42872.418217592603</c:v>
                </c:pt>
                <c:pt idx="3273">
                  <c:v>42872.45988425926</c:v>
                </c:pt>
                <c:pt idx="3274">
                  <c:v>42872.501550925917</c:v>
                </c:pt>
                <c:pt idx="3275">
                  <c:v>42872.543217592603</c:v>
                </c:pt>
                <c:pt idx="3276">
                  <c:v>42872.58489583333</c:v>
                </c:pt>
                <c:pt idx="3277">
                  <c:v>42872.626574074071</c:v>
                </c:pt>
                <c:pt idx="3278">
                  <c:v>42872.668240740742</c:v>
                </c:pt>
                <c:pt idx="3279">
                  <c:v>42872.709918981483</c:v>
                </c:pt>
                <c:pt idx="3280">
                  <c:v>42872.751643518517</c:v>
                </c:pt>
                <c:pt idx="3281">
                  <c:v>42872.793310185189</c:v>
                </c:pt>
                <c:pt idx="3282">
                  <c:v>42872.834976851853</c:v>
                </c:pt>
                <c:pt idx="3283">
                  <c:v>42872.876643518517</c:v>
                </c:pt>
                <c:pt idx="3284">
                  <c:v>42872.918310185189</c:v>
                </c:pt>
                <c:pt idx="3285">
                  <c:v>42872.959976851853</c:v>
                </c:pt>
                <c:pt idx="3286">
                  <c:v>42873.001643518517</c:v>
                </c:pt>
                <c:pt idx="3287">
                  <c:v>42873.043310185189</c:v>
                </c:pt>
                <c:pt idx="3288">
                  <c:v>42873.084976851853</c:v>
                </c:pt>
                <c:pt idx="3289">
                  <c:v>42873.126643518517</c:v>
                </c:pt>
                <c:pt idx="3290">
                  <c:v>42873.168310185189</c:v>
                </c:pt>
                <c:pt idx="3291">
                  <c:v>42873.209976851853</c:v>
                </c:pt>
                <c:pt idx="3292">
                  <c:v>42873.251643518517</c:v>
                </c:pt>
                <c:pt idx="3293">
                  <c:v>42873.293310185189</c:v>
                </c:pt>
                <c:pt idx="3294">
                  <c:v>42873.334976851853</c:v>
                </c:pt>
                <c:pt idx="3295">
                  <c:v>42873.376643518517</c:v>
                </c:pt>
                <c:pt idx="3296">
                  <c:v>42873.418310185189</c:v>
                </c:pt>
                <c:pt idx="3297">
                  <c:v>42873.459976851853</c:v>
                </c:pt>
                <c:pt idx="3298">
                  <c:v>42873.501643518517</c:v>
                </c:pt>
                <c:pt idx="3299">
                  <c:v>42873.543310185189</c:v>
                </c:pt>
                <c:pt idx="3300">
                  <c:v>42873.584976851853</c:v>
                </c:pt>
                <c:pt idx="3301">
                  <c:v>42873.626655092587</c:v>
                </c:pt>
                <c:pt idx="3302">
                  <c:v>42873.668321759258</c:v>
                </c:pt>
                <c:pt idx="3303">
                  <c:v>42873.710011574083</c:v>
                </c:pt>
                <c:pt idx="3304">
                  <c:v>42873.751701388886</c:v>
                </c:pt>
                <c:pt idx="3305">
                  <c:v>42873.793368055558</c:v>
                </c:pt>
                <c:pt idx="3306">
                  <c:v>42873.835034722222</c:v>
                </c:pt>
                <c:pt idx="3307">
                  <c:v>42873.876701388886</c:v>
                </c:pt>
                <c:pt idx="3308">
                  <c:v>42873.918368055558</c:v>
                </c:pt>
                <c:pt idx="3309">
                  <c:v>42873.960034722222</c:v>
                </c:pt>
                <c:pt idx="3310">
                  <c:v>42874.001701388886</c:v>
                </c:pt>
                <c:pt idx="3311">
                  <c:v>42874.043368055558</c:v>
                </c:pt>
                <c:pt idx="3312">
                  <c:v>42874.085034722222</c:v>
                </c:pt>
                <c:pt idx="3313">
                  <c:v>42874.126701388886</c:v>
                </c:pt>
                <c:pt idx="3314">
                  <c:v>42874.168368055558</c:v>
                </c:pt>
                <c:pt idx="3315">
                  <c:v>42874.210034722222</c:v>
                </c:pt>
                <c:pt idx="3316">
                  <c:v>42874.251701388886</c:v>
                </c:pt>
                <c:pt idx="3317">
                  <c:v>42874.293368055558</c:v>
                </c:pt>
                <c:pt idx="3318">
                  <c:v>42874.335034722222</c:v>
                </c:pt>
                <c:pt idx="3319">
                  <c:v>42874.376701388886</c:v>
                </c:pt>
                <c:pt idx="3320">
                  <c:v>42874.418368055558</c:v>
                </c:pt>
                <c:pt idx="3321">
                  <c:v>42874.460034722222</c:v>
                </c:pt>
                <c:pt idx="3322">
                  <c:v>42874.501701388886</c:v>
                </c:pt>
                <c:pt idx="3323">
                  <c:v>42874.543368055558</c:v>
                </c:pt>
                <c:pt idx="3324">
                  <c:v>42874.585046296299</c:v>
                </c:pt>
                <c:pt idx="3325">
                  <c:v>42874.62672453704</c:v>
                </c:pt>
                <c:pt idx="3326">
                  <c:v>42874.668391203697</c:v>
                </c:pt>
                <c:pt idx="3327">
                  <c:v>42874.710092592592</c:v>
                </c:pt>
                <c:pt idx="3328">
                  <c:v>42874.751793981479</c:v>
                </c:pt>
                <c:pt idx="3329">
                  <c:v>42874.79346064815</c:v>
                </c:pt>
                <c:pt idx="3330">
                  <c:v>42874.835127314807</c:v>
                </c:pt>
                <c:pt idx="3331">
                  <c:v>42874.876793981479</c:v>
                </c:pt>
                <c:pt idx="3332">
                  <c:v>42874.91846064815</c:v>
                </c:pt>
                <c:pt idx="3333">
                  <c:v>42874.960127314807</c:v>
                </c:pt>
                <c:pt idx="3334">
                  <c:v>42875.001793981479</c:v>
                </c:pt>
                <c:pt idx="3335">
                  <c:v>42875.04346064815</c:v>
                </c:pt>
                <c:pt idx="3336">
                  <c:v>42875.085127314807</c:v>
                </c:pt>
                <c:pt idx="3337">
                  <c:v>42875.126793981479</c:v>
                </c:pt>
                <c:pt idx="3338">
                  <c:v>42875.16846064815</c:v>
                </c:pt>
                <c:pt idx="3339">
                  <c:v>42875.210127314807</c:v>
                </c:pt>
                <c:pt idx="3340">
                  <c:v>42875.251793981479</c:v>
                </c:pt>
                <c:pt idx="3341">
                  <c:v>42875.29346064815</c:v>
                </c:pt>
                <c:pt idx="3342">
                  <c:v>42875.335127314807</c:v>
                </c:pt>
                <c:pt idx="3343">
                  <c:v>42875.376793981479</c:v>
                </c:pt>
                <c:pt idx="3344">
                  <c:v>42875.41846064815</c:v>
                </c:pt>
                <c:pt idx="3345">
                  <c:v>42875.460127314807</c:v>
                </c:pt>
                <c:pt idx="3346">
                  <c:v>42875.501793981479</c:v>
                </c:pt>
                <c:pt idx="3347">
                  <c:v>42875.54346064815</c:v>
                </c:pt>
                <c:pt idx="3348">
                  <c:v>42875.585127314807</c:v>
                </c:pt>
                <c:pt idx="3349">
                  <c:v>42875.626805555563</c:v>
                </c:pt>
                <c:pt idx="3350">
                  <c:v>42875.66847222222</c:v>
                </c:pt>
                <c:pt idx="3351">
                  <c:v>42875.710185185177</c:v>
                </c:pt>
                <c:pt idx="3352">
                  <c:v>42875.751886574071</c:v>
                </c:pt>
                <c:pt idx="3353">
                  <c:v>42875.793553240743</c:v>
                </c:pt>
                <c:pt idx="3354">
                  <c:v>42875.835219907407</c:v>
                </c:pt>
                <c:pt idx="3355">
                  <c:v>42875.876886574071</c:v>
                </c:pt>
                <c:pt idx="3356">
                  <c:v>42875.918553240743</c:v>
                </c:pt>
                <c:pt idx="3357">
                  <c:v>42875.960219907407</c:v>
                </c:pt>
                <c:pt idx="3358">
                  <c:v>42876.001886574071</c:v>
                </c:pt>
                <c:pt idx="3359">
                  <c:v>42876.043553240743</c:v>
                </c:pt>
                <c:pt idx="3360">
                  <c:v>42876.085219907407</c:v>
                </c:pt>
                <c:pt idx="3361">
                  <c:v>42876.126886574071</c:v>
                </c:pt>
                <c:pt idx="3362">
                  <c:v>42876.168553240743</c:v>
                </c:pt>
                <c:pt idx="3363">
                  <c:v>42876.210219907407</c:v>
                </c:pt>
                <c:pt idx="3364">
                  <c:v>42876.251886574071</c:v>
                </c:pt>
                <c:pt idx="3365">
                  <c:v>42876.293553240743</c:v>
                </c:pt>
                <c:pt idx="3366">
                  <c:v>42876.335219907407</c:v>
                </c:pt>
                <c:pt idx="3367">
                  <c:v>42876.376886574071</c:v>
                </c:pt>
                <c:pt idx="3368">
                  <c:v>42876.418553240743</c:v>
                </c:pt>
                <c:pt idx="3369">
                  <c:v>42876.460219907407</c:v>
                </c:pt>
                <c:pt idx="3370">
                  <c:v>42876.501886574071</c:v>
                </c:pt>
                <c:pt idx="3371">
                  <c:v>42876.543553240743</c:v>
                </c:pt>
                <c:pt idx="3372">
                  <c:v>42876.585231481477</c:v>
                </c:pt>
                <c:pt idx="3373">
                  <c:v>42876.626909722218</c:v>
                </c:pt>
                <c:pt idx="3374">
                  <c:v>42876.668576388889</c:v>
                </c:pt>
                <c:pt idx="3375">
                  <c:v>42876.710300925923</c:v>
                </c:pt>
                <c:pt idx="3376">
                  <c:v>42876.75199074074</c:v>
                </c:pt>
                <c:pt idx="3377">
                  <c:v>42876.793657407397</c:v>
                </c:pt>
                <c:pt idx="3378">
                  <c:v>42876.835324074083</c:v>
                </c:pt>
                <c:pt idx="3379">
                  <c:v>42876.87699074074</c:v>
                </c:pt>
                <c:pt idx="3380">
                  <c:v>42876.918657407397</c:v>
                </c:pt>
                <c:pt idx="3381">
                  <c:v>42876.960324074083</c:v>
                </c:pt>
                <c:pt idx="3382">
                  <c:v>42877.00199074074</c:v>
                </c:pt>
                <c:pt idx="3383">
                  <c:v>42877.043657407397</c:v>
                </c:pt>
                <c:pt idx="3384">
                  <c:v>42877.085324074083</c:v>
                </c:pt>
                <c:pt idx="3385">
                  <c:v>42877.12699074074</c:v>
                </c:pt>
                <c:pt idx="3386">
                  <c:v>42877.168657407397</c:v>
                </c:pt>
                <c:pt idx="3387">
                  <c:v>42877.210324074083</c:v>
                </c:pt>
                <c:pt idx="3388">
                  <c:v>42877.25199074074</c:v>
                </c:pt>
                <c:pt idx="3389">
                  <c:v>42877.293657407397</c:v>
                </c:pt>
                <c:pt idx="3390">
                  <c:v>42877.335324074083</c:v>
                </c:pt>
                <c:pt idx="3391">
                  <c:v>42877.37699074074</c:v>
                </c:pt>
                <c:pt idx="3392">
                  <c:v>42877.418657407397</c:v>
                </c:pt>
                <c:pt idx="3393">
                  <c:v>42877.460324074083</c:v>
                </c:pt>
                <c:pt idx="3394">
                  <c:v>42877.50199074074</c:v>
                </c:pt>
                <c:pt idx="3395">
                  <c:v>42877.543657407397</c:v>
                </c:pt>
                <c:pt idx="3396">
                  <c:v>42877.585335648153</c:v>
                </c:pt>
                <c:pt idx="3397">
                  <c:v>42877.627013888887</c:v>
                </c:pt>
                <c:pt idx="3398">
                  <c:v>42877.668680555558</c:v>
                </c:pt>
                <c:pt idx="3399">
                  <c:v>42877.710370370369</c:v>
                </c:pt>
                <c:pt idx="3400">
                  <c:v>42877.752083333333</c:v>
                </c:pt>
                <c:pt idx="3401">
                  <c:v>42877.793749999997</c:v>
                </c:pt>
                <c:pt idx="3402">
                  <c:v>42877.835416666669</c:v>
                </c:pt>
                <c:pt idx="3403">
                  <c:v>42877.877083333333</c:v>
                </c:pt>
                <c:pt idx="3404">
                  <c:v>42877.918749999997</c:v>
                </c:pt>
                <c:pt idx="3405">
                  <c:v>42877.960416666669</c:v>
                </c:pt>
                <c:pt idx="3406">
                  <c:v>42878.002083333333</c:v>
                </c:pt>
                <c:pt idx="3407">
                  <c:v>42878.043749999997</c:v>
                </c:pt>
                <c:pt idx="3408">
                  <c:v>42878.085416666669</c:v>
                </c:pt>
                <c:pt idx="3409">
                  <c:v>42878.127083333333</c:v>
                </c:pt>
                <c:pt idx="3410">
                  <c:v>42878.168749999997</c:v>
                </c:pt>
                <c:pt idx="3411">
                  <c:v>42878.210416666669</c:v>
                </c:pt>
                <c:pt idx="3412">
                  <c:v>42878.252083333333</c:v>
                </c:pt>
                <c:pt idx="3413">
                  <c:v>42878.293749999997</c:v>
                </c:pt>
                <c:pt idx="3414">
                  <c:v>42878.335416666669</c:v>
                </c:pt>
                <c:pt idx="3415">
                  <c:v>42878.377083333333</c:v>
                </c:pt>
                <c:pt idx="3416">
                  <c:v>42878.418749999997</c:v>
                </c:pt>
                <c:pt idx="3417">
                  <c:v>42878.460416666669</c:v>
                </c:pt>
                <c:pt idx="3418">
                  <c:v>42878.502083333333</c:v>
                </c:pt>
                <c:pt idx="3419">
                  <c:v>42878.543749999997</c:v>
                </c:pt>
                <c:pt idx="3420">
                  <c:v>42878.585428240738</c:v>
                </c:pt>
                <c:pt idx="3421">
                  <c:v>42878.627106481479</c:v>
                </c:pt>
                <c:pt idx="3422">
                  <c:v>42878.668773148151</c:v>
                </c:pt>
                <c:pt idx="3423">
                  <c:v>42878.710497685177</c:v>
                </c:pt>
                <c:pt idx="3424">
                  <c:v>42878.752199074072</c:v>
                </c:pt>
                <c:pt idx="3425">
                  <c:v>42878.793865740743</c:v>
                </c:pt>
                <c:pt idx="3426">
                  <c:v>42878.835532407407</c:v>
                </c:pt>
                <c:pt idx="3427">
                  <c:v>42878.877199074072</c:v>
                </c:pt>
                <c:pt idx="3428">
                  <c:v>42878.918865740743</c:v>
                </c:pt>
                <c:pt idx="3429">
                  <c:v>42878.960532407407</c:v>
                </c:pt>
                <c:pt idx="3430">
                  <c:v>42879.002199074072</c:v>
                </c:pt>
                <c:pt idx="3431">
                  <c:v>42879.043865740743</c:v>
                </c:pt>
                <c:pt idx="3432">
                  <c:v>42879.085532407407</c:v>
                </c:pt>
                <c:pt idx="3433">
                  <c:v>42879.127199074072</c:v>
                </c:pt>
                <c:pt idx="3434">
                  <c:v>42879.168865740743</c:v>
                </c:pt>
                <c:pt idx="3435">
                  <c:v>42879.210532407407</c:v>
                </c:pt>
                <c:pt idx="3436">
                  <c:v>42879.252199074072</c:v>
                </c:pt>
                <c:pt idx="3437">
                  <c:v>42879.293865740743</c:v>
                </c:pt>
                <c:pt idx="3438">
                  <c:v>42879.335532407407</c:v>
                </c:pt>
                <c:pt idx="3439">
                  <c:v>42879.377199074072</c:v>
                </c:pt>
                <c:pt idx="3440">
                  <c:v>42879.418865740743</c:v>
                </c:pt>
                <c:pt idx="3441">
                  <c:v>42879.460532407407</c:v>
                </c:pt>
                <c:pt idx="3442">
                  <c:v>42879.502199074072</c:v>
                </c:pt>
                <c:pt idx="3443">
                  <c:v>42879.543865740743</c:v>
                </c:pt>
                <c:pt idx="3444">
                  <c:v>42879.58556712963</c:v>
                </c:pt>
                <c:pt idx="3445">
                  <c:v>42879.627233796287</c:v>
                </c:pt>
                <c:pt idx="3446">
                  <c:v>42879.668900462973</c:v>
                </c:pt>
                <c:pt idx="3447">
                  <c:v>42879.71056712963</c:v>
                </c:pt>
                <c:pt idx="3448">
                  <c:v>42879.752245370371</c:v>
                </c:pt>
                <c:pt idx="3449">
                  <c:v>42879.793912037043</c:v>
                </c:pt>
                <c:pt idx="3450">
                  <c:v>42879.835578703707</c:v>
                </c:pt>
                <c:pt idx="3451">
                  <c:v>42879.877245370371</c:v>
                </c:pt>
                <c:pt idx="3452">
                  <c:v>42879.918912037043</c:v>
                </c:pt>
                <c:pt idx="3453">
                  <c:v>42879.960578703707</c:v>
                </c:pt>
                <c:pt idx="3454">
                  <c:v>42880.002245370371</c:v>
                </c:pt>
                <c:pt idx="3455">
                  <c:v>42880.043912037043</c:v>
                </c:pt>
                <c:pt idx="3456">
                  <c:v>42880.085578703707</c:v>
                </c:pt>
                <c:pt idx="3457">
                  <c:v>42880.127245370371</c:v>
                </c:pt>
                <c:pt idx="3458">
                  <c:v>42880.168912037043</c:v>
                </c:pt>
                <c:pt idx="3459">
                  <c:v>42880.210578703707</c:v>
                </c:pt>
                <c:pt idx="3460">
                  <c:v>42880.252245370371</c:v>
                </c:pt>
                <c:pt idx="3461">
                  <c:v>42880.293912037043</c:v>
                </c:pt>
                <c:pt idx="3462">
                  <c:v>42880.335578703707</c:v>
                </c:pt>
                <c:pt idx="3463">
                  <c:v>42880.377245370371</c:v>
                </c:pt>
                <c:pt idx="3464">
                  <c:v>42880.418912037043</c:v>
                </c:pt>
                <c:pt idx="3465">
                  <c:v>42880.460578703707</c:v>
                </c:pt>
                <c:pt idx="3466">
                  <c:v>42880.502245370371</c:v>
                </c:pt>
                <c:pt idx="3467">
                  <c:v>42880.543912037043</c:v>
                </c:pt>
                <c:pt idx="3468">
                  <c:v>42880.585601851853</c:v>
                </c:pt>
                <c:pt idx="3469">
                  <c:v>42880.627268518518</c:v>
                </c:pt>
                <c:pt idx="3470">
                  <c:v>42880.668935185182</c:v>
                </c:pt>
                <c:pt idx="3471">
                  <c:v>42880.710613425923</c:v>
                </c:pt>
                <c:pt idx="3472">
                  <c:v>42880.752280092587</c:v>
                </c:pt>
                <c:pt idx="3473">
                  <c:v>42880.793946759259</c:v>
                </c:pt>
                <c:pt idx="3474">
                  <c:v>42880.835613425923</c:v>
                </c:pt>
                <c:pt idx="3475">
                  <c:v>42880.877280092587</c:v>
                </c:pt>
                <c:pt idx="3476">
                  <c:v>42880.918946759259</c:v>
                </c:pt>
                <c:pt idx="3477">
                  <c:v>42880.960613425923</c:v>
                </c:pt>
                <c:pt idx="3478">
                  <c:v>42881.002280092587</c:v>
                </c:pt>
                <c:pt idx="3479">
                  <c:v>42881.043946759259</c:v>
                </c:pt>
                <c:pt idx="3480">
                  <c:v>42881.085613425923</c:v>
                </c:pt>
                <c:pt idx="3481">
                  <c:v>42881.127280092587</c:v>
                </c:pt>
                <c:pt idx="3482">
                  <c:v>42881.168946759259</c:v>
                </c:pt>
                <c:pt idx="3483">
                  <c:v>42881.210613425923</c:v>
                </c:pt>
                <c:pt idx="3484">
                  <c:v>42881.252280092587</c:v>
                </c:pt>
                <c:pt idx="3485">
                  <c:v>42881.293946759259</c:v>
                </c:pt>
                <c:pt idx="3486">
                  <c:v>42881.335613425923</c:v>
                </c:pt>
                <c:pt idx="3487">
                  <c:v>42881.377280092587</c:v>
                </c:pt>
                <c:pt idx="3488">
                  <c:v>42881.418946759259</c:v>
                </c:pt>
                <c:pt idx="3489">
                  <c:v>42881.460613425923</c:v>
                </c:pt>
                <c:pt idx="3490">
                  <c:v>42881.502280092587</c:v>
                </c:pt>
                <c:pt idx="3491">
                  <c:v>42881.543946759259</c:v>
                </c:pt>
                <c:pt idx="3492">
                  <c:v>42881.585613425923</c:v>
                </c:pt>
                <c:pt idx="3493">
                  <c:v>42881.627291666657</c:v>
                </c:pt>
                <c:pt idx="3494">
                  <c:v>42881.668958333343</c:v>
                </c:pt>
                <c:pt idx="3495">
                  <c:v>42881.710636574076</c:v>
                </c:pt>
                <c:pt idx="3496">
                  <c:v>42881.752523148149</c:v>
                </c:pt>
                <c:pt idx="3497">
                  <c:v>42881.794189814813</c:v>
                </c:pt>
                <c:pt idx="3498">
                  <c:v>42881.835856481477</c:v>
                </c:pt>
                <c:pt idx="3499">
                  <c:v>42881.877523148149</c:v>
                </c:pt>
                <c:pt idx="3500">
                  <c:v>42881.919189814813</c:v>
                </c:pt>
                <c:pt idx="3501">
                  <c:v>42881.960856481477</c:v>
                </c:pt>
                <c:pt idx="3502">
                  <c:v>42882.002523148149</c:v>
                </c:pt>
                <c:pt idx="3503">
                  <c:v>42882.044189814813</c:v>
                </c:pt>
                <c:pt idx="3504">
                  <c:v>42882.085856481477</c:v>
                </c:pt>
                <c:pt idx="3505">
                  <c:v>42882.127523148149</c:v>
                </c:pt>
                <c:pt idx="3506">
                  <c:v>42882.169189814813</c:v>
                </c:pt>
                <c:pt idx="3507">
                  <c:v>42882.210856481477</c:v>
                </c:pt>
                <c:pt idx="3508">
                  <c:v>42882.252523148149</c:v>
                </c:pt>
                <c:pt idx="3509">
                  <c:v>42882.294189814813</c:v>
                </c:pt>
                <c:pt idx="3510">
                  <c:v>42882.335856481477</c:v>
                </c:pt>
                <c:pt idx="3511">
                  <c:v>42882.377523148149</c:v>
                </c:pt>
                <c:pt idx="3512">
                  <c:v>42882.419189814813</c:v>
                </c:pt>
                <c:pt idx="3513">
                  <c:v>42882.460856481477</c:v>
                </c:pt>
                <c:pt idx="3514">
                  <c:v>42882.502523148149</c:v>
                </c:pt>
                <c:pt idx="3515">
                  <c:v>42882.544189814813</c:v>
                </c:pt>
                <c:pt idx="3516">
                  <c:v>42882.585879629631</c:v>
                </c:pt>
                <c:pt idx="3517">
                  <c:v>42882.627546296288</c:v>
                </c:pt>
                <c:pt idx="3518">
                  <c:v>42882.669212962966</c:v>
                </c:pt>
                <c:pt idx="3519">
                  <c:v>42882.7109375</c:v>
                </c:pt>
                <c:pt idx="3520">
                  <c:v>42882.752638888887</c:v>
                </c:pt>
                <c:pt idx="3521">
                  <c:v>42882.794305555559</c:v>
                </c:pt>
                <c:pt idx="3522">
                  <c:v>42882.835972222223</c:v>
                </c:pt>
                <c:pt idx="3523">
                  <c:v>42882.877638888887</c:v>
                </c:pt>
                <c:pt idx="3524">
                  <c:v>42882.919305555559</c:v>
                </c:pt>
                <c:pt idx="3525">
                  <c:v>42882.960972222223</c:v>
                </c:pt>
                <c:pt idx="3526">
                  <c:v>42883.002638888887</c:v>
                </c:pt>
                <c:pt idx="3527">
                  <c:v>42883.044305555559</c:v>
                </c:pt>
                <c:pt idx="3528">
                  <c:v>42883.085972222223</c:v>
                </c:pt>
                <c:pt idx="3529">
                  <c:v>42883.127638888887</c:v>
                </c:pt>
                <c:pt idx="3530">
                  <c:v>42883.169305555559</c:v>
                </c:pt>
                <c:pt idx="3531">
                  <c:v>42883.210972222223</c:v>
                </c:pt>
                <c:pt idx="3532">
                  <c:v>42883.252638888887</c:v>
                </c:pt>
                <c:pt idx="3533">
                  <c:v>42883.294305555559</c:v>
                </c:pt>
                <c:pt idx="3534">
                  <c:v>42883.335972222223</c:v>
                </c:pt>
                <c:pt idx="3535">
                  <c:v>42883.377638888887</c:v>
                </c:pt>
                <c:pt idx="3536">
                  <c:v>42883.419305555559</c:v>
                </c:pt>
                <c:pt idx="3537">
                  <c:v>42883.460972222223</c:v>
                </c:pt>
                <c:pt idx="3538">
                  <c:v>42883.502638888887</c:v>
                </c:pt>
                <c:pt idx="3539">
                  <c:v>42883.544305555559</c:v>
                </c:pt>
                <c:pt idx="3540">
                  <c:v>42883.585995370369</c:v>
                </c:pt>
                <c:pt idx="3541">
                  <c:v>42883.627662037034</c:v>
                </c:pt>
                <c:pt idx="3542">
                  <c:v>42883.669328703712</c:v>
                </c:pt>
                <c:pt idx="3543">
                  <c:v>42883.711053240739</c:v>
                </c:pt>
                <c:pt idx="3544">
                  <c:v>42883.752743055556</c:v>
                </c:pt>
                <c:pt idx="3545">
                  <c:v>42883.794409722221</c:v>
                </c:pt>
                <c:pt idx="3546">
                  <c:v>42883.836076388892</c:v>
                </c:pt>
                <c:pt idx="3547">
                  <c:v>42883.877743055556</c:v>
                </c:pt>
                <c:pt idx="3548">
                  <c:v>42883.919409722221</c:v>
                </c:pt>
                <c:pt idx="3549">
                  <c:v>42883.961076388892</c:v>
                </c:pt>
                <c:pt idx="3550">
                  <c:v>42884.002743055556</c:v>
                </c:pt>
                <c:pt idx="3551">
                  <c:v>42884.044409722221</c:v>
                </c:pt>
                <c:pt idx="3552">
                  <c:v>42884.086076388892</c:v>
                </c:pt>
                <c:pt idx="3553">
                  <c:v>42884.127743055556</c:v>
                </c:pt>
                <c:pt idx="3554">
                  <c:v>42884.169409722221</c:v>
                </c:pt>
                <c:pt idx="3555">
                  <c:v>42884.211076388892</c:v>
                </c:pt>
                <c:pt idx="3556">
                  <c:v>42884.252743055556</c:v>
                </c:pt>
                <c:pt idx="3557">
                  <c:v>42884.294409722221</c:v>
                </c:pt>
                <c:pt idx="3558">
                  <c:v>42884.336076388892</c:v>
                </c:pt>
                <c:pt idx="3559">
                  <c:v>42884.377743055556</c:v>
                </c:pt>
                <c:pt idx="3560">
                  <c:v>42884.419409722221</c:v>
                </c:pt>
                <c:pt idx="3561">
                  <c:v>42884.461076388892</c:v>
                </c:pt>
                <c:pt idx="3562">
                  <c:v>42884.502743055556</c:v>
                </c:pt>
                <c:pt idx="3563">
                  <c:v>42884.544409722221</c:v>
                </c:pt>
                <c:pt idx="3564">
                  <c:v>42884.586099537039</c:v>
                </c:pt>
                <c:pt idx="3565">
                  <c:v>42884.627766203703</c:v>
                </c:pt>
                <c:pt idx="3566">
                  <c:v>42884.669432870367</c:v>
                </c:pt>
                <c:pt idx="3567">
                  <c:v>42884.711134259262</c:v>
                </c:pt>
                <c:pt idx="3568">
                  <c:v>42884.752847222233</c:v>
                </c:pt>
                <c:pt idx="3569">
                  <c:v>42884.79451388889</c:v>
                </c:pt>
                <c:pt idx="3570">
                  <c:v>42884.836180555547</c:v>
                </c:pt>
                <c:pt idx="3571">
                  <c:v>42884.877847222233</c:v>
                </c:pt>
                <c:pt idx="3572">
                  <c:v>42884.91951388889</c:v>
                </c:pt>
                <c:pt idx="3573">
                  <c:v>42884.961180555547</c:v>
                </c:pt>
                <c:pt idx="3574">
                  <c:v>42885.002847222233</c:v>
                </c:pt>
                <c:pt idx="3575">
                  <c:v>42885.04451388889</c:v>
                </c:pt>
                <c:pt idx="3576">
                  <c:v>42885.086180555547</c:v>
                </c:pt>
                <c:pt idx="3577">
                  <c:v>42885.127847222233</c:v>
                </c:pt>
                <c:pt idx="3578">
                  <c:v>42885.16951388889</c:v>
                </c:pt>
                <c:pt idx="3579">
                  <c:v>42885.211180555547</c:v>
                </c:pt>
                <c:pt idx="3580">
                  <c:v>42885.252847222233</c:v>
                </c:pt>
                <c:pt idx="3581">
                  <c:v>42885.29451388889</c:v>
                </c:pt>
                <c:pt idx="3582">
                  <c:v>42885.336180555547</c:v>
                </c:pt>
                <c:pt idx="3583">
                  <c:v>42885.377847222233</c:v>
                </c:pt>
                <c:pt idx="3584">
                  <c:v>42885.41951388889</c:v>
                </c:pt>
                <c:pt idx="3585">
                  <c:v>42885.461180555547</c:v>
                </c:pt>
                <c:pt idx="3586">
                  <c:v>42885.502847222233</c:v>
                </c:pt>
                <c:pt idx="3587">
                  <c:v>42885.54451388889</c:v>
                </c:pt>
                <c:pt idx="3588">
                  <c:v>42885.586180555547</c:v>
                </c:pt>
                <c:pt idx="3589">
                  <c:v>42885.627870370372</c:v>
                </c:pt>
                <c:pt idx="3590">
                  <c:v>42885.669525462959</c:v>
                </c:pt>
                <c:pt idx="3591">
                  <c:v>42885.711238425924</c:v>
                </c:pt>
                <c:pt idx="3592">
                  <c:v>42885.752939814818</c:v>
                </c:pt>
                <c:pt idx="3593">
                  <c:v>42885.794606481482</c:v>
                </c:pt>
                <c:pt idx="3594">
                  <c:v>42885.836273148147</c:v>
                </c:pt>
                <c:pt idx="3595">
                  <c:v>42885.877939814818</c:v>
                </c:pt>
                <c:pt idx="3596">
                  <c:v>42885.919606481482</c:v>
                </c:pt>
                <c:pt idx="3597">
                  <c:v>42885.961273148147</c:v>
                </c:pt>
                <c:pt idx="3598">
                  <c:v>42886.002939814818</c:v>
                </c:pt>
                <c:pt idx="3599">
                  <c:v>42886.044606481482</c:v>
                </c:pt>
                <c:pt idx="3600">
                  <c:v>42886.086273148147</c:v>
                </c:pt>
                <c:pt idx="3601">
                  <c:v>42886.127939814818</c:v>
                </c:pt>
                <c:pt idx="3602">
                  <c:v>42886.169606481482</c:v>
                </c:pt>
                <c:pt idx="3603">
                  <c:v>42886.211273148147</c:v>
                </c:pt>
                <c:pt idx="3604">
                  <c:v>42886.252939814818</c:v>
                </c:pt>
                <c:pt idx="3605">
                  <c:v>42886.294606481482</c:v>
                </c:pt>
                <c:pt idx="3606">
                  <c:v>42886.336273148147</c:v>
                </c:pt>
                <c:pt idx="3607">
                  <c:v>42886.377939814818</c:v>
                </c:pt>
                <c:pt idx="3608">
                  <c:v>42886.419606481482</c:v>
                </c:pt>
                <c:pt idx="3609">
                  <c:v>42886.461273148147</c:v>
                </c:pt>
                <c:pt idx="3610">
                  <c:v>42886.502939814818</c:v>
                </c:pt>
                <c:pt idx="3611">
                  <c:v>42886.544606481482</c:v>
                </c:pt>
                <c:pt idx="3612">
                  <c:v>42886.586296296293</c:v>
                </c:pt>
                <c:pt idx="3613">
                  <c:v>42886.627962962957</c:v>
                </c:pt>
                <c:pt idx="3614">
                  <c:v>42886.669629629629</c:v>
                </c:pt>
                <c:pt idx="3615">
                  <c:v>42886.711342592593</c:v>
                </c:pt>
                <c:pt idx="3616">
                  <c:v>42886.753032407411</c:v>
                </c:pt>
                <c:pt idx="3617">
                  <c:v>42886.794699074067</c:v>
                </c:pt>
                <c:pt idx="3618">
                  <c:v>42886.836365740739</c:v>
                </c:pt>
                <c:pt idx="3619">
                  <c:v>42886.878032407411</c:v>
                </c:pt>
                <c:pt idx="3620">
                  <c:v>42886.919699074067</c:v>
                </c:pt>
                <c:pt idx="3621">
                  <c:v>42886.961365740739</c:v>
                </c:pt>
                <c:pt idx="3622">
                  <c:v>42887.003032407411</c:v>
                </c:pt>
                <c:pt idx="3623">
                  <c:v>42887.044699074067</c:v>
                </c:pt>
                <c:pt idx="3624">
                  <c:v>42887.086365740739</c:v>
                </c:pt>
                <c:pt idx="3625">
                  <c:v>42887.128032407411</c:v>
                </c:pt>
                <c:pt idx="3626">
                  <c:v>42887.169699074067</c:v>
                </c:pt>
                <c:pt idx="3627">
                  <c:v>42887.211365740739</c:v>
                </c:pt>
                <c:pt idx="3628">
                  <c:v>42887.253032407411</c:v>
                </c:pt>
                <c:pt idx="3629">
                  <c:v>42887.294699074067</c:v>
                </c:pt>
                <c:pt idx="3630">
                  <c:v>42887.336365740739</c:v>
                </c:pt>
                <c:pt idx="3631">
                  <c:v>42887.378032407411</c:v>
                </c:pt>
                <c:pt idx="3632">
                  <c:v>42887.419699074067</c:v>
                </c:pt>
                <c:pt idx="3633">
                  <c:v>42887.461365740739</c:v>
                </c:pt>
                <c:pt idx="3634">
                  <c:v>42887.503032407411</c:v>
                </c:pt>
                <c:pt idx="3635">
                  <c:v>42887.544699074067</c:v>
                </c:pt>
                <c:pt idx="3636">
                  <c:v>42887.586388888893</c:v>
                </c:pt>
                <c:pt idx="3637">
                  <c:v>42887.628055555557</c:v>
                </c:pt>
                <c:pt idx="3638">
                  <c:v>42887.669722222221</c:v>
                </c:pt>
                <c:pt idx="3639">
                  <c:v>42887.711412037039</c:v>
                </c:pt>
                <c:pt idx="3640">
                  <c:v>42887.753148148149</c:v>
                </c:pt>
                <c:pt idx="3641">
                  <c:v>42887.794814814813</c:v>
                </c:pt>
                <c:pt idx="3642">
                  <c:v>42887.836481481478</c:v>
                </c:pt>
                <c:pt idx="3643">
                  <c:v>42887.878148148149</c:v>
                </c:pt>
                <c:pt idx="3644">
                  <c:v>42887.919814814813</c:v>
                </c:pt>
                <c:pt idx="3645">
                  <c:v>42887.961481481478</c:v>
                </c:pt>
                <c:pt idx="3646">
                  <c:v>42888.003148148149</c:v>
                </c:pt>
                <c:pt idx="3647">
                  <c:v>42888.044814814813</c:v>
                </c:pt>
                <c:pt idx="3648">
                  <c:v>42888.086481481478</c:v>
                </c:pt>
                <c:pt idx="3649">
                  <c:v>42888.128148148149</c:v>
                </c:pt>
                <c:pt idx="3650">
                  <c:v>42888.169814814813</c:v>
                </c:pt>
                <c:pt idx="3651">
                  <c:v>42888.211481481478</c:v>
                </c:pt>
                <c:pt idx="3652">
                  <c:v>42888.253148148149</c:v>
                </c:pt>
                <c:pt idx="3653">
                  <c:v>42888.294814814813</c:v>
                </c:pt>
                <c:pt idx="3654">
                  <c:v>42888.336481481478</c:v>
                </c:pt>
                <c:pt idx="3655">
                  <c:v>42888.378148148149</c:v>
                </c:pt>
                <c:pt idx="3656">
                  <c:v>42888.419814814813</c:v>
                </c:pt>
                <c:pt idx="3657">
                  <c:v>42888.461481481478</c:v>
                </c:pt>
                <c:pt idx="3658">
                  <c:v>42888.503148148149</c:v>
                </c:pt>
                <c:pt idx="3659">
                  <c:v>42888.544814814813</c:v>
                </c:pt>
                <c:pt idx="3660">
                  <c:v>42888.586504629631</c:v>
                </c:pt>
                <c:pt idx="3661">
                  <c:v>42888.628171296303</c:v>
                </c:pt>
                <c:pt idx="3662">
                  <c:v>42888.66983796296</c:v>
                </c:pt>
                <c:pt idx="3663">
                  <c:v>42888.711539351847</c:v>
                </c:pt>
                <c:pt idx="3664">
                  <c:v>42888.753240740742</c:v>
                </c:pt>
                <c:pt idx="3665">
                  <c:v>42888.794907407413</c:v>
                </c:pt>
                <c:pt idx="3666">
                  <c:v>42888.836574074077</c:v>
                </c:pt>
                <c:pt idx="3667">
                  <c:v>42888.878240740742</c:v>
                </c:pt>
                <c:pt idx="3668">
                  <c:v>42888.919907407413</c:v>
                </c:pt>
                <c:pt idx="3669">
                  <c:v>42888.961574074077</c:v>
                </c:pt>
                <c:pt idx="3670">
                  <c:v>42889.003240740742</c:v>
                </c:pt>
                <c:pt idx="3671">
                  <c:v>42889.044907407413</c:v>
                </c:pt>
                <c:pt idx="3672">
                  <c:v>42889.086574074077</c:v>
                </c:pt>
                <c:pt idx="3673">
                  <c:v>42889.128240740742</c:v>
                </c:pt>
                <c:pt idx="3674">
                  <c:v>42889.169907407413</c:v>
                </c:pt>
                <c:pt idx="3675">
                  <c:v>42889.211574074077</c:v>
                </c:pt>
                <c:pt idx="3676">
                  <c:v>42889.253240740742</c:v>
                </c:pt>
                <c:pt idx="3677">
                  <c:v>42889.294907407413</c:v>
                </c:pt>
                <c:pt idx="3678">
                  <c:v>42889.336574074077</c:v>
                </c:pt>
                <c:pt idx="3679">
                  <c:v>42889.378240740742</c:v>
                </c:pt>
                <c:pt idx="3680">
                  <c:v>42889.419907407413</c:v>
                </c:pt>
                <c:pt idx="3681">
                  <c:v>42889.461574074077</c:v>
                </c:pt>
                <c:pt idx="3682">
                  <c:v>42889.503240740742</c:v>
                </c:pt>
                <c:pt idx="3683">
                  <c:v>42889.544907407413</c:v>
                </c:pt>
                <c:pt idx="3684">
                  <c:v>42889.586597222216</c:v>
                </c:pt>
                <c:pt idx="3685">
                  <c:v>42889.628263888888</c:v>
                </c:pt>
                <c:pt idx="3686">
                  <c:v>42889.669930555552</c:v>
                </c:pt>
                <c:pt idx="3687">
                  <c:v>42889.711631944447</c:v>
                </c:pt>
                <c:pt idx="3688">
                  <c:v>42889.753333333327</c:v>
                </c:pt>
                <c:pt idx="3689">
                  <c:v>42889.794999999998</c:v>
                </c:pt>
                <c:pt idx="3690">
                  <c:v>42889.83666666667</c:v>
                </c:pt>
                <c:pt idx="3691">
                  <c:v>42889.878333333327</c:v>
                </c:pt>
                <c:pt idx="3692">
                  <c:v>42889.919999999998</c:v>
                </c:pt>
                <c:pt idx="3693">
                  <c:v>42889.96166666667</c:v>
                </c:pt>
                <c:pt idx="3694">
                  <c:v>42890.003333333327</c:v>
                </c:pt>
                <c:pt idx="3695">
                  <c:v>42890.044999999998</c:v>
                </c:pt>
                <c:pt idx="3696">
                  <c:v>42890.08666666667</c:v>
                </c:pt>
                <c:pt idx="3697">
                  <c:v>42890.128333333327</c:v>
                </c:pt>
                <c:pt idx="3698">
                  <c:v>42890.17</c:v>
                </c:pt>
                <c:pt idx="3699">
                  <c:v>42890.21166666667</c:v>
                </c:pt>
                <c:pt idx="3700">
                  <c:v>42890.253333333327</c:v>
                </c:pt>
                <c:pt idx="3701">
                  <c:v>42890.294999999998</c:v>
                </c:pt>
                <c:pt idx="3702">
                  <c:v>42890.33666666667</c:v>
                </c:pt>
                <c:pt idx="3703">
                  <c:v>42890.378333333327</c:v>
                </c:pt>
                <c:pt idx="3704">
                  <c:v>42890.42</c:v>
                </c:pt>
                <c:pt idx="3705">
                  <c:v>42890.46166666667</c:v>
                </c:pt>
                <c:pt idx="3706">
                  <c:v>42890.503333333327</c:v>
                </c:pt>
                <c:pt idx="3707">
                  <c:v>42890.544999999998</c:v>
                </c:pt>
                <c:pt idx="3708">
                  <c:v>42890.586678240739</c:v>
                </c:pt>
                <c:pt idx="3709">
                  <c:v>42890.628344907411</c:v>
                </c:pt>
                <c:pt idx="3710">
                  <c:v>42890.670011574082</c:v>
                </c:pt>
                <c:pt idx="3711">
                  <c:v>42890.711724537039</c:v>
                </c:pt>
                <c:pt idx="3712">
                  <c:v>42890.753437500003</c:v>
                </c:pt>
                <c:pt idx="3713">
                  <c:v>42890.795104166667</c:v>
                </c:pt>
                <c:pt idx="3714">
                  <c:v>42890.836770833332</c:v>
                </c:pt>
                <c:pt idx="3715">
                  <c:v>42890.878437500003</c:v>
                </c:pt>
                <c:pt idx="3716">
                  <c:v>42890.920104166667</c:v>
                </c:pt>
                <c:pt idx="3717">
                  <c:v>42890.961770833332</c:v>
                </c:pt>
                <c:pt idx="3718">
                  <c:v>42891.003437500003</c:v>
                </c:pt>
                <c:pt idx="3719">
                  <c:v>42891.045104166667</c:v>
                </c:pt>
                <c:pt idx="3720">
                  <c:v>42891.086770833332</c:v>
                </c:pt>
                <c:pt idx="3721">
                  <c:v>42891.128437500003</c:v>
                </c:pt>
                <c:pt idx="3722">
                  <c:v>42891.170104166667</c:v>
                </c:pt>
                <c:pt idx="3723">
                  <c:v>42891.211770833332</c:v>
                </c:pt>
                <c:pt idx="3724">
                  <c:v>42891.253437500003</c:v>
                </c:pt>
                <c:pt idx="3725">
                  <c:v>42891.295104166667</c:v>
                </c:pt>
                <c:pt idx="3726">
                  <c:v>42891.336770833332</c:v>
                </c:pt>
                <c:pt idx="3727">
                  <c:v>42891.378437500003</c:v>
                </c:pt>
                <c:pt idx="3728">
                  <c:v>42891.420104166667</c:v>
                </c:pt>
                <c:pt idx="3729">
                  <c:v>42891.461770833332</c:v>
                </c:pt>
                <c:pt idx="3730">
                  <c:v>42891.503437500003</c:v>
                </c:pt>
                <c:pt idx="3731">
                  <c:v>42891.545104166667</c:v>
                </c:pt>
                <c:pt idx="3732">
                  <c:v>42891.586782407408</c:v>
                </c:pt>
                <c:pt idx="3733">
                  <c:v>42891.628449074073</c:v>
                </c:pt>
                <c:pt idx="3734">
                  <c:v>42891.670115740737</c:v>
                </c:pt>
                <c:pt idx="3735">
                  <c:v>42891.711828703701</c:v>
                </c:pt>
                <c:pt idx="3736">
                  <c:v>42891.753518518519</c:v>
                </c:pt>
                <c:pt idx="3737">
                  <c:v>42891.795185185183</c:v>
                </c:pt>
                <c:pt idx="3738">
                  <c:v>42891.836851851847</c:v>
                </c:pt>
                <c:pt idx="3739">
                  <c:v>42891.878518518519</c:v>
                </c:pt>
                <c:pt idx="3740">
                  <c:v>42891.920185185183</c:v>
                </c:pt>
                <c:pt idx="3741">
                  <c:v>42891.961851851847</c:v>
                </c:pt>
                <c:pt idx="3742">
                  <c:v>42892.003518518519</c:v>
                </c:pt>
                <c:pt idx="3743">
                  <c:v>42892.045185185183</c:v>
                </c:pt>
                <c:pt idx="3744">
                  <c:v>42892.086851851847</c:v>
                </c:pt>
                <c:pt idx="3745">
                  <c:v>42892.128518518519</c:v>
                </c:pt>
                <c:pt idx="3746">
                  <c:v>42892.170185185183</c:v>
                </c:pt>
                <c:pt idx="3747">
                  <c:v>42892.211851851847</c:v>
                </c:pt>
                <c:pt idx="3748">
                  <c:v>42892.253518518519</c:v>
                </c:pt>
                <c:pt idx="3749">
                  <c:v>42892.295185185183</c:v>
                </c:pt>
                <c:pt idx="3750">
                  <c:v>42892.336851851847</c:v>
                </c:pt>
                <c:pt idx="3751">
                  <c:v>42892.378518518519</c:v>
                </c:pt>
                <c:pt idx="3752">
                  <c:v>42892.420185185183</c:v>
                </c:pt>
                <c:pt idx="3753">
                  <c:v>42892.461851851847</c:v>
                </c:pt>
                <c:pt idx="3754">
                  <c:v>42892.503518518519</c:v>
                </c:pt>
                <c:pt idx="3755">
                  <c:v>42892.545185185183</c:v>
                </c:pt>
                <c:pt idx="3756">
                  <c:v>42892.586875000001</c:v>
                </c:pt>
                <c:pt idx="3757">
                  <c:v>42892.628541666672</c:v>
                </c:pt>
                <c:pt idx="3758">
                  <c:v>42892.670208333337</c:v>
                </c:pt>
                <c:pt idx="3759">
                  <c:v>42892.711921296293</c:v>
                </c:pt>
                <c:pt idx="3760">
                  <c:v>42892.753634259258</c:v>
                </c:pt>
                <c:pt idx="3761">
                  <c:v>42892.795300925929</c:v>
                </c:pt>
                <c:pt idx="3762">
                  <c:v>42892.836967592593</c:v>
                </c:pt>
                <c:pt idx="3763">
                  <c:v>42892.878634259258</c:v>
                </c:pt>
                <c:pt idx="3764">
                  <c:v>42892.920300925929</c:v>
                </c:pt>
                <c:pt idx="3765">
                  <c:v>42892.961967592593</c:v>
                </c:pt>
                <c:pt idx="3766">
                  <c:v>42893.003634259258</c:v>
                </c:pt>
                <c:pt idx="3767">
                  <c:v>42893.045300925929</c:v>
                </c:pt>
                <c:pt idx="3768">
                  <c:v>42893.086967592593</c:v>
                </c:pt>
                <c:pt idx="3769">
                  <c:v>42893.128634259258</c:v>
                </c:pt>
                <c:pt idx="3770">
                  <c:v>42893.170300925929</c:v>
                </c:pt>
                <c:pt idx="3771">
                  <c:v>42893.211967592593</c:v>
                </c:pt>
                <c:pt idx="3772">
                  <c:v>42893.253634259258</c:v>
                </c:pt>
                <c:pt idx="3773">
                  <c:v>42893.295300925929</c:v>
                </c:pt>
                <c:pt idx="3774">
                  <c:v>42893.336967592593</c:v>
                </c:pt>
                <c:pt idx="3775">
                  <c:v>42893.378634259258</c:v>
                </c:pt>
                <c:pt idx="3776">
                  <c:v>42893.420300925929</c:v>
                </c:pt>
                <c:pt idx="3777">
                  <c:v>42893.461967592593</c:v>
                </c:pt>
                <c:pt idx="3778">
                  <c:v>42893.503634259258</c:v>
                </c:pt>
                <c:pt idx="3779">
                  <c:v>42893.545300925929</c:v>
                </c:pt>
                <c:pt idx="3780">
                  <c:v>42893.58699074074</c:v>
                </c:pt>
                <c:pt idx="3781">
                  <c:v>42893.628657407397</c:v>
                </c:pt>
                <c:pt idx="3782">
                  <c:v>42893.670324074083</c:v>
                </c:pt>
                <c:pt idx="3783">
                  <c:v>42893.712071759262</c:v>
                </c:pt>
                <c:pt idx="3784">
                  <c:v>42893.753761574073</c:v>
                </c:pt>
                <c:pt idx="3785">
                  <c:v>42893.795428240737</c:v>
                </c:pt>
                <c:pt idx="3786">
                  <c:v>42893.837094907409</c:v>
                </c:pt>
                <c:pt idx="3787">
                  <c:v>42893.878761574073</c:v>
                </c:pt>
                <c:pt idx="3788">
                  <c:v>42893.920428240737</c:v>
                </c:pt>
                <c:pt idx="3789">
                  <c:v>42893.962094907409</c:v>
                </c:pt>
                <c:pt idx="3790">
                  <c:v>42894.003761574073</c:v>
                </c:pt>
                <c:pt idx="3791">
                  <c:v>42894.045428240737</c:v>
                </c:pt>
                <c:pt idx="3792">
                  <c:v>42894.087094907409</c:v>
                </c:pt>
                <c:pt idx="3793">
                  <c:v>42894.128761574073</c:v>
                </c:pt>
                <c:pt idx="3794">
                  <c:v>42894.170428240737</c:v>
                </c:pt>
                <c:pt idx="3795">
                  <c:v>42894.212094907409</c:v>
                </c:pt>
                <c:pt idx="3796">
                  <c:v>42894.253761574073</c:v>
                </c:pt>
                <c:pt idx="3797">
                  <c:v>42894.295428240737</c:v>
                </c:pt>
                <c:pt idx="3798">
                  <c:v>42894.337094907409</c:v>
                </c:pt>
                <c:pt idx="3799">
                  <c:v>42894.378761574073</c:v>
                </c:pt>
                <c:pt idx="3800">
                  <c:v>42894.420428240737</c:v>
                </c:pt>
                <c:pt idx="3801">
                  <c:v>42894.462094907409</c:v>
                </c:pt>
                <c:pt idx="3802">
                  <c:v>42894.503761574073</c:v>
                </c:pt>
                <c:pt idx="3803">
                  <c:v>42894.545428240737</c:v>
                </c:pt>
                <c:pt idx="3804">
                  <c:v>42894.587118055562</c:v>
                </c:pt>
                <c:pt idx="3805">
                  <c:v>42894.628784722219</c:v>
                </c:pt>
                <c:pt idx="3806">
                  <c:v>42894.670451388891</c:v>
                </c:pt>
                <c:pt idx="3807">
                  <c:v>42894.712152777778</c:v>
                </c:pt>
                <c:pt idx="3808">
                  <c:v>42894.753854166673</c:v>
                </c:pt>
                <c:pt idx="3809">
                  <c:v>42894.795520833337</c:v>
                </c:pt>
                <c:pt idx="3810">
                  <c:v>42894.837187500001</c:v>
                </c:pt>
                <c:pt idx="3811">
                  <c:v>42894.878854166673</c:v>
                </c:pt>
                <c:pt idx="3812">
                  <c:v>42894.920520833337</c:v>
                </c:pt>
                <c:pt idx="3813">
                  <c:v>42894.962187500001</c:v>
                </c:pt>
                <c:pt idx="3814">
                  <c:v>42895.003854166673</c:v>
                </c:pt>
                <c:pt idx="3815">
                  <c:v>42895.045520833337</c:v>
                </c:pt>
                <c:pt idx="3816">
                  <c:v>42895.087187500001</c:v>
                </c:pt>
                <c:pt idx="3817">
                  <c:v>42895.128854166673</c:v>
                </c:pt>
                <c:pt idx="3818">
                  <c:v>42895.170520833337</c:v>
                </c:pt>
                <c:pt idx="3819">
                  <c:v>42895.212187500001</c:v>
                </c:pt>
                <c:pt idx="3820">
                  <c:v>42895.253854166673</c:v>
                </c:pt>
                <c:pt idx="3821">
                  <c:v>42895.295520833337</c:v>
                </c:pt>
                <c:pt idx="3822">
                  <c:v>42895.337187500001</c:v>
                </c:pt>
                <c:pt idx="3823">
                  <c:v>42895.378854166673</c:v>
                </c:pt>
                <c:pt idx="3824">
                  <c:v>42895.420520833337</c:v>
                </c:pt>
                <c:pt idx="3825">
                  <c:v>42895.462187500001</c:v>
                </c:pt>
                <c:pt idx="3826">
                  <c:v>42895.503854166673</c:v>
                </c:pt>
                <c:pt idx="3827">
                  <c:v>42895.545520833337</c:v>
                </c:pt>
                <c:pt idx="3828">
                  <c:v>42895.587210648147</c:v>
                </c:pt>
                <c:pt idx="3829">
                  <c:v>42895.628877314812</c:v>
                </c:pt>
                <c:pt idx="3830">
                  <c:v>42895.670543981483</c:v>
                </c:pt>
                <c:pt idx="3831">
                  <c:v>42895.712268518517</c:v>
                </c:pt>
                <c:pt idx="3832">
                  <c:v>42895.753946759258</c:v>
                </c:pt>
                <c:pt idx="3833">
                  <c:v>42895.795613425929</c:v>
                </c:pt>
                <c:pt idx="3834">
                  <c:v>42895.837280092594</c:v>
                </c:pt>
                <c:pt idx="3835">
                  <c:v>42895.878946759258</c:v>
                </c:pt>
                <c:pt idx="3836">
                  <c:v>42895.920613425929</c:v>
                </c:pt>
                <c:pt idx="3837">
                  <c:v>42895.962280092594</c:v>
                </c:pt>
                <c:pt idx="3838">
                  <c:v>42896.003946759258</c:v>
                </c:pt>
                <c:pt idx="3839">
                  <c:v>42896.045613425929</c:v>
                </c:pt>
                <c:pt idx="3840">
                  <c:v>42896.087280092594</c:v>
                </c:pt>
                <c:pt idx="3841">
                  <c:v>42896.128946759258</c:v>
                </c:pt>
                <c:pt idx="3842">
                  <c:v>42896.170613425929</c:v>
                </c:pt>
                <c:pt idx="3843">
                  <c:v>42896.212280092594</c:v>
                </c:pt>
                <c:pt idx="3844">
                  <c:v>42896.253946759258</c:v>
                </c:pt>
                <c:pt idx="3845">
                  <c:v>42896.295613425929</c:v>
                </c:pt>
                <c:pt idx="3846">
                  <c:v>42896.337280092594</c:v>
                </c:pt>
                <c:pt idx="3847">
                  <c:v>42896.378946759258</c:v>
                </c:pt>
                <c:pt idx="3848">
                  <c:v>42896.420613425929</c:v>
                </c:pt>
                <c:pt idx="3849">
                  <c:v>42896.462280092594</c:v>
                </c:pt>
                <c:pt idx="3850">
                  <c:v>42896.503946759258</c:v>
                </c:pt>
                <c:pt idx="3851">
                  <c:v>42896.545613425929</c:v>
                </c:pt>
                <c:pt idx="3852">
                  <c:v>42896.58730324074</c:v>
                </c:pt>
                <c:pt idx="3853">
                  <c:v>42896.628969907397</c:v>
                </c:pt>
                <c:pt idx="3854">
                  <c:v>42896.670636574083</c:v>
                </c:pt>
                <c:pt idx="3855">
                  <c:v>42896.71234953704</c:v>
                </c:pt>
                <c:pt idx="3856">
                  <c:v>42896.754050925927</c:v>
                </c:pt>
                <c:pt idx="3857">
                  <c:v>42896.795717592591</c:v>
                </c:pt>
                <c:pt idx="3858">
                  <c:v>42896.837384259263</c:v>
                </c:pt>
                <c:pt idx="3859">
                  <c:v>42896.879050925927</c:v>
                </c:pt>
                <c:pt idx="3860">
                  <c:v>42896.920717592591</c:v>
                </c:pt>
                <c:pt idx="3861">
                  <c:v>42896.962384259263</c:v>
                </c:pt>
                <c:pt idx="3862">
                  <c:v>42897.004050925927</c:v>
                </c:pt>
                <c:pt idx="3863">
                  <c:v>42897.045717592591</c:v>
                </c:pt>
                <c:pt idx="3864">
                  <c:v>42897.087384259263</c:v>
                </c:pt>
                <c:pt idx="3865">
                  <c:v>42897.129050925927</c:v>
                </c:pt>
                <c:pt idx="3866">
                  <c:v>42897.170717592591</c:v>
                </c:pt>
                <c:pt idx="3867">
                  <c:v>42897.212384259263</c:v>
                </c:pt>
                <c:pt idx="3868">
                  <c:v>42897.254050925927</c:v>
                </c:pt>
                <c:pt idx="3869">
                  <c:v>42897.295717592591</c:v>
                </c:pt>
                <c:pt idx="3870">
                  <c:v>42897.337384259263</c:v>
                </c:pt>
                <c:pt idx="3871">
                  <c:v>42897.379050925927</c:v>
                </c:pt>
                <c:pt idx="3872">
                  <c:v>42897.420717592591</c:v>
                </c:pt>
                <c:pt idx="3873">
                  <c:v>42897.462384259263</c:v>
                </c:pt>
                <c:pt idx="3874">
                  <c:v>42897.504050925927</c:v>
                </c:pt>
                <c:pt idx="3875">
                  <c:v>42897.545717592591</c:v>
                </c:pt>
                <c:pt idx="3876">
                  <c:v>42897.587395833332</c:v>
                </c:pt>
                <c:pt idx="3877">
                  <c:v>42897.629062499997</c:v>
                </c:pt>
                <c:pt idx="3878">
                  <c:v>42897.670729166668</c:v>
                </c:pt>
                <c:pt idx="3879">
                  <c:v>42897.712453703702</c:v>
                </c:pt>
                <c:pt idx="3880">
                  <c:v>42897.754155092603</c:v>
                </c:pt>
                <c:pt idx="3881">
                  <c:v>42897.79582175926</c:v>
                </c:pt>
                <c:pt idx="3882">
                  <c:v>42897.837488425917</c:v>
                </c:pt>
                <c:pt idx="3883">
                  <c:v>42897.879155092603</c:v>
                </c:pt>
                <c:pt idx="3884">
                  <c:v>42897.92082175926</c:v>
                </c:pt>
                <c:pt idx="3885">
                  <c:v>42897.962488425917</c:v>
                </c:pt>
                <c:pt idx="3886">
                  <c:v>42898.004155092603</c:v>
                </c:pt>
                <c:pt idx="3887">
                  <c:v>42898.04582175926</c:v>
                </c:pt>
                <c:pt idx="3888">
                  <c:v>42898.087488425917</c:v>
                </c:pt>
                <c:pt idx="3889">
                  <c:v>42898.129155092603</c:v>
                </c:pt>
                <c:pt idx="3890">
                  <c:v>42898.17082175926</c:v>
                </c:pt>
                <c:pt idx="3891">
                  <c:v>42898.212488425917</c:v>
                </c:pt>
                <c:pt idx="3892">
                  <c:v>42898.254155092603</c:v>
                </c:pt>
                <c:pt idx="3893">
                  <c:v>42898.29582175926</c:v>
                </c:pt>
                <c:pt idx="3894">
                  <c:v>42898.337488425917</c:v>
                </c:pt>
                <c:pt idx="3895">
                  <c:v>42898.379155092603</c:v>
                </c:pt>
                <c:pt idx="3896">
                  <c:v>42898.42082175926</c:v>
                </c:pt>
                <c:pt idx="3897">
                  <c:v>42898.462488425917</c:v>
                </c:pt>
                <c:pt idx="3898">
                  <c:v>42898.504155092603</c:v>
                </c:pt>
                <c:pt idx="3899">
                  <c:v>42898.54582175926</c:v>
                </c:pt>
                <c:pt idx="3900">
                  <c:v>42898.587511574071</c:v>
                </c:pt>
                <c:pt idx="3901">
                  <c:v>42898.629178240742</c:v>
                </c:pt>
                <c:pt idx="3902">
                  <c:v>42898.670844907407</c:v>
                </c:pt>
                <c:pt idx="3903">
                  <c:v>42898.712569444448</c:v>
                </c:pt>
                <c:pt idx="3904">
                  <c:v>42898.754259259258</c:v>
                </c:pt>
                <c:pt idx="3905">
                  <c:v>42898.795925925922</c:v>
                </c:pt>
                <c:pt idx="3906">
                  <c:v>42898.837592592587</c:v>
                </c:pt>
                <c:pt idx="3907">
                  <c:v>42898.879259259258</c:v>
                </c:pt>
                <c:pt idx="3908">
                  <c:v>42898.920925925922</c:v>
                </c:pt>
                <c:pt idx="3909">
                  <c:v>42898.962592592587</c:v>
                </c:pt>
                <c:pt idx="3910">
                  <c:v>42899.004259259258</c:v>
                </c:pt>
                <c:pt idx="3911">
                  <c:v>42899.045925925922</c:v>
                </c:pt>
                <c:pt idx="3912">
                  <c:v>42899.087592592587</c:v>
                </c:pt>
                <c:pt idx="3913">
                  <c:v>42899.129259259258</c:v>
                </c:pt>
                <c:pt idx="3914">
                  <c:v>42899.170925925922</c:v>
                </c:pt>
                <c:pt idx="3915">
                  <c:v>42899.212592592587</c:v>
                </c:pt>
                <c:pt idx="3916">
                  <c:v>42899.254259259258</c:v>
                </c:pt>
                <c:pt idx="3917">
                  <c:v>42899.295925925922</c:v>
                </c:pt>
                <c:pt idx="3918">
                  <c:v>42899.337592592587</c:v>
                </c:pt>
                <c:pt idx="3919">
                  <c:v>42899.379259259258</c:v>
                </c:pt>
                <c:pt idx="3920">
                  <c:v>42899.420925925922</c:v>
                </c:pt>
                <c:pt idx="3921">
                  <c:v>42899.462592592587</c:v>
                </c:pt>
                <c:pt idx="3922">
                  <c:v>42899.504259259258</c:v>
                </c:pt>
                <c:pt idx="3923">
                  <c:v>42899.545925925922</c:v>
                </c:pt>
                <c:pt idx="3924">
                  <c:v>42899.58761574074</c:v>
                </c:pt>
                <c:pt idx="3925">
                  <c:v>42899.629282407397</c:v>
                </c:pt>
                <c:pt idx="3926">
                  <c:v>42899.670949074083</c:v>
                </c:pt>
                <c:pt idx="3927">
                  <c:v>42899.71266203704</c:v>
                </c:pt>
                <c:pt idx="3928">
                  <c:v>42899.754363425927</c:v>
                </c:pt>
                <c:pt idx="3929">
                  <c:v>42899.796030092592</c:v>
                </c:pt>
                <c:pt idx="3930">
                  <c:v>42899.837696759263</c:v>
                </c:pt>
                <c:pt idx="3931">
                  <c:v>42899.879363425927</c:v>
                </c:pt>
                <c:pt idx="3932">
                  <c:v>42899.921030092592</c:v>
                </c:pt>
                <c:pt idx="3933">
                  <c:v>42899.962696759263</c:v>
                </c:pt>
                <c:pt idx="3934">
                  <c:v>42900.004363425927</c:v>
                </c:pt>
                <c:pt idx="3935">
                  <c:v>42900.046030092592</c:v>
                </c:pt>
                <c:pt idx="3936">
                  <c:v>42900.087696759263</c:v>
                </c:pt>
                <c:pt idx="3937">
                  <c:v>42900.129363425927</c:v>
                </c:pt>
                <c:pt idx="3938">
                  <c:v>42900.171030092592</c:v>
                </c:pt>
                <c:pt idx="3939">
                  <c:v>42900.212696759263</c:v>
                </c:pt>
                <c:pt idx="3940">
                  <c:v>42900.254363425927</c:v>
                </c:pt>
                <c:pt idx="3941">
                  <c:v>42900.296030092592</c:v>
                </c:pt>
                <c:pt idx="3942">
                  <c:v>42900.337696759263</c:v>
                </c:pt>
                <c:pt idx="3943">
                  <c:v>42900.379363425927</c:v>
                </c:pt>
                <c:pt idx="3944">
                  <c:v>42900.421030092592</c:v>
                </c:pt>
                <c:pt idx="3945">
                  <c:v>42900.462696759263</c:v>
                </c:pt>
                <c:pt idx="3946">
                  <c:v>42900.504363425927</c:v>
                </c:pt>
                <c:pt idx="3947">
                  <c:v>42900.546030092592</c:v>
                </c:pt>
                <c:pt idx="3948">
                  <c:v>42900.587708333333</c:v>
                </c:pt>
                <c:pt idx="3949">
                  <c:v>42900.629374999997</c:v>
                </c:pt>
                <c:pt idx="3950">
                  <c:v>42900.671041666668</c:v>
                </c:pt>
                <c:pt idx="3951">
                  <c:v>42900.712731481479</c:v>
                </c:pt>
                <c:pt idx="3952">
                  <c:v>42900.754444444443</c:v>
                </c:pt>
                <c:pt idx="3953">
                  <c:v>42900.796111111107</c:v>
                </c:pt>
                <c:pt idx="3954">
                  <c:v>42900.837777777779</c:v>
                </c:pt>
                <c:pt idx="3955">
                  <c:v>42900.879444444443</c:v>
                </c:pt>
                <c:pt idx="3956">
                  <c:v>42900.921111111107</c:v>
                </c:pt>
                <c:pt idx="3957">
                  <c:v>42900.962777777779</c:v>
                </c:pt>
                <c:pt idx="3958">
                  <c:v>42901.004444444443</c:v>
                </c:pt>
                <c:pt idx="3959">
                  <c:v>42901.046111111107</c:v>
                </c:pt>
                <c:pt idx="3960">
                  <c:v>42901.087777777779</c:v>
                </c:pt>
                <c:pt idx="3961">
                  <c:v>42901.129444444443</c:v>
                </c:pt>
                <c:pt idx="3962">
                  <c:v>42901.171111111107</c:v>
                </c:pt>
                <c:pt idx="3963">
                  <c:v>42901.212777777779</c:v>
                </c:pt>
                <c:pt idx="3964">
                  <c:v>42901.254444444443</c:v>
                </c:pt>
                <c:pt idx="3965">
                  <c:v>42901.296111111107</c:v>
                </c:pt>
                <c:pt idx="3966">
                  <c:v>42901.337777777779</c:v>
                </c:pt>
                <c:pt idx="3967">
                  <c:v>42901.379444444443</c:v>
                </c:pt>
                <c:pt idx="3968">
                  <c:v>42901.421111111107</c:v>
                </c:pt>
                <c:pt idx="3969">
                  <c:v>42901.462777777779</c:v>
                </c:pt>
                <c:pt idx="3970">
                  <c:v>42901.504444444443</c:v>
                </c:pt>
                <c:pt idx="3971">
                  <c:v>42901.546111111107</c:v>
                </c:pt>
                <c:pt idx="3972">
                  <c:v>42901.587789351863</c:v>
                </c:pt>
                <c:pt idx="3973">
                  <c:v>42901.62945601852</c:v>
                </c:pt>
                <c:pt idx="3974">
                  <c:v>42901.671122685177</c:v>
                </c:pt>
                <c:pt idx="3975">
                  <c:v>42901.712835648148</c:v>
                </c:pt>
                <c:pt idx="3976">
                  <c:v>42901.754537037043</c:v>
                </c:pt>
                <c:pt idx="3977">
                  <c:v>42901.796203703707</c:v>
                </c:pt>
                <c:pt idx="3978">
                  <c:v>42901.837870370371</c:v>
                </c:pt>
                <c:pt idx="3979">
                  <c:v>42901.879537037043</c:v>
                </c:pt>
                <c:pt idx="3980">
                  <c:v>42901.921203703707</c:v>
                </c:pt>
                <c:pt idx="3981">
                  <c:v>42901.962870370371</c:v>
                </c:pt>
                <c:pt idx="3982">
                  <c:v>42902.004537037043</c:v>
                </c:pt>
                <c:pt idx="3983">
                  <c:v>42902.046203703707</c:v>
                </c:pt>
                <c:pt idx="3984">
                  <c:v>42902.087870370371</c:v>
                </c:pt>
                <c:pt idx="3985">
                  <c:v>42902.129537037043</c:v>
                </c:pt>
                <c:pt idx="3986">
                  <c:v>42902.171203703707</c:v>
                </c:pt>
                <c:pt idx="3987">
                  <c:v>42902.212870370371</c:v>
                </c:pt>
                <c:pt idx="3988">
                  <c:v>42902.254537037043</c:v>
                </c:pt>
                <c:pt idx="3989">
                  <c:v>42902.296203703707</c:v>
                </c:pt>
                <c:pt idx="3990">
                  <c:v>42902.337870370371</c:v>
                </c:pt>
                <c:pt idx="3991">
                  <c:v>42902.379537037043</c:v>
                </c:pt>
                <c:pt idx="3992">
                  <c:v>42902.421203703707</c:v>
                </c:pt>
                <c:pt idx="3993">
                  <c:v>42902.462870370371</c:v>
                </c:pt>
                <c:pt idx="3994">
                  <c:v>42902.504537037043</c:v>
                </c:pt>
                <c:pt idx="3995">
                  <c:v>42902.546203703707</c:v>
                </c:pt>
                <c:pt idx="3996">
                  <c:v>42902.587881944448</c:v>
                </c:pt>
                <c:pt idx="3997">
                  <c:v>42902.629548611112</c:v>
                </c:pt>
                <c:pt idx="3998">
                  <c:v>42902.671215277784</c:v>
                </c:pt>
                <c:pt idx="3999">
                  <c:v>42902.712893518517</c:v>
                </c:pt>
                <c:pt idx="4000">
                  <c:v>42902.754606481481</c:v>
                </c:pt>
                <c:pt idx="4001">
                  <c:v>42902.796273148153</c:v>
                </c:pt>
                <c:pt idx="4002">
                  <c:v>42902.837939814817</c:v>
                </c:pt>
                <c:pt idx="4003">
                  <c:v>42902.879606481481</c:v>
                </c:pt>
                <c:pt idx="4004">
                  <c:v>42902.921273148153</c:v>
                </c:pt>
                <c:pt idx="4005">
                  <c:v>42902.962939814817</c:v>
                </c:pt>
                <c:pt idx="4006">
                  <c:v>42903.004606481481</c:v>
                </c:pt>
                <c:pt idx="4007">
                  <c:v>42903.046273148153</c:v>
                </c:pt>
                <c:pt idx="4008">
                  <c:v>42903.087939814817</c:v>
                </c:pt>
                <c:pt idx="4009">
                  <c:v>42903.129606481481</c:v>
                </c:pt>
                <c:pt idx="4010">
                  <c:v>42903.171273148153</c:v>
                </c:pt>
                <c:pt idx="4011">
                  <c:v>42903.212939814817</c:v>
                </c:pt>
                <c:pt idx="4012">
                  <c:v>42903.254606481481</c:v>
                </c:pt>
                <c:pt idx="4013">
                  <c:v>42903.296273148153</c:v>
                </c:pt>
                <c:pt idx="4014">
                  <c:v>42903.337939814817</c:v>
                </c:pt>
                <c:pt idx="4015">
                  <c:v>42903.379606481481</c:v>
                </c:pt>
                <c:pt idx="4016">
                  <c:v>42903.421273148153</c:v>
                </c:pt>
                <c:pt idx="4017">
                  <c:v>42903.462939814817</c:v>
                </c:pt>
                <c:pt idx="4018">
                  <c:v>42903.504606481481</c:v>
                </c:pt>
                <c:pt idx="4019">
                  <c:v>42903.546273148153</c:v>
                </c:pt>
                <c:pt idx="4020">
                  <c:v>42903.587951388887</c:v>
                </c:pt>
                <c:pt idx="4021">
                  <c:v>42903.629618055558</c:v>
                </c:pt>
                <c:pt idx="4022">
                  <c:v>42903.671284722222</c:v>
                </c:pt>
                <c:pt idx="4023">
                  <c:v>42903.71298611111</c:v>
                </c:pt>
                <c:pt idx="4024">
                  <c:v>42903.754699074067</c:v>
                </c:pt>
                <c:pt idx="4025">
                  <c:v>42903.796365740738</c:v>
                </c:pt>
                <c:pt idx="4026">
                  <c:v>42903.83803240741</c:v>
                </c:pt>
                <c:pt idx="4027">
                  <c:v>42903.879699074067</c:v>
                </c:pt>
                <c:pt idx="4028">
                  <c:v>42903.921365740738</c:v>
                </c:pt>
                <c:pt idx="4029">
                  <c:v>42903.96303240741</c:v>
                </c:pt>
                <c:pt idx="4030">
                  <c:v>42904.004699074067</c:v>
                </c:pt>
                <c:pt idx="4031">
                  <c:v>42904.046365740738</c:v>
                </c:pt>
                <c:pt idx="4032">
                  <c:v>42904.08803240741</c:v>
                </c:pt>
                <c:pt idx="4033">
                  <c:v>42904.129699074067</c:v>
                </c:pt>
                <c:pt idx="4034">
                  <c:v>42904.171365740738</c:v>
                </c:pt>
                <c:pt idx="4035">
                  <c:v>42904.21303240741</c:v>
                </c:pt>
                <c:pt idx="4036">
                  <c:v>42904.254699074067</c:v>
                </c:pt>
                <c:pt idx="4037">
                  <c:v>42904.296365740738</c:v>
                </c:pt>
                <c:pt idx="4038">
                  <c:v>42904.33803240741</c:v>
                </c:pt>
                <c:pt idx="4039">
                  <c:v>42904.379699074067</c:v>
                </c:pt>
                <c:pt idx="4040">
                  <c:v>42904.421365740738</c:v>
                </c:pt>
                <c:pt idx="4041">
                  <c:v>42904.46303240741</c:v>
                </c:pt>
                <c:pt idx="4042">
                  <c:v>42904.504699074067</c:v>
                </c:pt>
                <c:pt idx="4043">
                  <c:v>42904.546365740738</c:v>
                </c:pt>
                <c:pt idx="4044">
                  <c:v>42904.588043981479</c:v>
                </c:pt>
                <c:pt idx="4045">
                  <c:v>42904.629710648151</c:v>
                </c:pt>
                <c:pt idx="4046">
                  <c:v>42904.671249999999</c:v>
                </c:pt>
                <c:pt idx="4047">
                  <c:v>42904.713090277779</c:v>
                </c:pt>
                <c:pt idx="4048">
                  <c:v>42904.754780092589</c:v>
                </c:pt>
                <c:pt idx="4049">
                  <c:v>42904.796319444453</c:v>
                </c:pt>
                <c:pt idx="4050">
                  <c:v>42904.838101851848</c:v>
                </c:pt>
                <c:pt idx="4051">
                  <c:v>42904.87976851852</c:v>
                </c:pt>
                <c:pt idx="4052">
                  <c:v>42904.921435185177</c:v>
                </c:pt>
                <c:pt idx="4053">
                  <c:v>42904.963101851848</c:v>
                </c:pt>
                <c:pt idx="4054">
                  <c:v>42905.004814814813</c:v>
                </c:pt>
                <c:pt idx="4055">
                  <c:v>42905.046446759261</c:v>
                </c:pt>
                <c:pt idx="4056">
                  <c:v>42905.088113425933</c:v>
                </c:pt>
                <c:pt idx="4057">
                  <c:v>42905.129780092589</c:v>
                </c:pt>
                <c:pt idx="4058">
                  <c:v>42905.171446759261</c:v>
                </c:pt>
                <c:pt idx="4059">
                  <c:v>42905.213113425933</c:v>
                </c:pt>
                <c:pt idx="4060">
                  <c:v>42905.254780092589</c:v>
                </c:pt>
                <c:pt idx="4061">
                  <c:v>42905.296446759261</c:v>
                </c:pt>
                <c:pt idx="4062">
                  <c:v>42905.338113425933</c:v>
                </c:pt>
                <c:pt idx="4063">
                  <c:v>42905.379780092589</c:v>
                </c:pt>
                <c:pt idx="4064">
                  <c:v>42905.421446759261</c:v>
                </c:pt>
                <c:pt idx="4065">
                  <c:v>42905.463113425933</c:v>
                </c:pt>
                <c:pt idx="4066">
                  <c:v>42905.504780092589</c:v>
                </c:pt>
                <c:pt idx="4067">
                  <c:v>42905.546446759261</c:v>
                </c:pt>
                <c:pt idx="4068">
                  <c:v>42905.588009259263</c:v>
                </c:pt>
                <c:pt idx="4069">
                  <c:v>42905.629791666674</c:v>
                </c:pt>
                <c:pt idx="4070">
                  <c:v>42905.671342592592</c:v>
                </c:pt>
                <c:pt idx="4071">
                  <c:v>42905.713125000002</c:v>
                </c:pt>
                <c:pt idx="4072">
                  <c:v>42905.754803240743</c:v>
                </c:pt>
                <c:pt idx="4073">
                  <c:v>42905.796550925923</c:v>
                </c:pt>
                <c:pt idx="4074">
                  <c:v>42905.838101851848</c:v>
                </c:pt>
                <c:pt idx="4075">
                  <c:v>42905.879895833343</c:v>
                </c:pt>
                <c:pt idx="4076">
                  <c:v>42905.921435185177</c:v>
                </c:pt>
                <c:pt idx="4077">
                  <c:v>42905.963229166657</c:v>
                </c:pt>
                <c:pt idx="4078">
                  <c:v>42906.00476851852</c:v>
                </c:pt>
                <c:pt idx="4079">
                  <c:v>42906.046550925923</c:v>
                </c:pt>
                <c:pt idx="4080">
                  <c:v>42906.088101851848</c:v>
                </c:pt>
                <c:pt idx="4081">
                  <c:v>42906.129884259259</c:v>
                </c:pt>
                <c:pt idx="4082">
                  <c:v>42906.171550925923</c:v>
                </c:pt>
                <c:pt idx="4083">
                  <c:v>42906.213263888887</c:v>
                </c:pt>
                <c:pt idx="4084">
                  <c:v>42906.254895833343</c:v>
                </c:pt>
                <c:pt idx="4085">
                  <c:v>42906.2965625</c:v>
                </c:pt>
                <c:pt idx="4086">
                  <c:v>42906.338229166657</c:v>
                </c:pt>
                <c:pt idx="4087">
                  <c:v>42906.379895833343</c:v>
                </c:pt>
                <c:pt idx="4088">
                  <c:v>42906.4215625</c:v>
                </c:pt>
                <c:pt idx="4089">
                  <c:v>42906.463229166657</c:v>
                </c:pt>
                <c:pt idx="4090">
                  <c:v>42906.504895833343</c:v>
                </c:pt>
                <c:pt idx="4091">
                  <c:v>42906.5465625</c:v>
                </c:pt>
                <c:pt idx="4092">
                  <c:v>42906.588252314818</c:v>
                </c:pt>
                <c:pt idx="4093">
                  <c:v>42906.629918981482</c:v>
                </c:pt>
                <c:pt idx="4094">
                  <c:v>42906.671585648153</c:v>
                </c:pt>
                <c:pt idx="4095">
                  <c:v>42906.71329861111</c:v>
                </c:pt>
                <c:pt idx="4096">
                  <c:v>42906.755023148151</c:v>
                </c:pt>
                <c:pt idx="4097">
                  <c:v>42906.796689814822</c:v>
                </c:pt>
                <c:pt idx="4098">
                  <c:v>42906.838356481479</c:v>
                </c:pt>
                <c:pt idx="4099">
                  <c:v>42906.880023148151</c:v>
                </c:pt>
                <c:pt idx="4100">
                  <c:v>42906.921689814822</c:v>
                </c:pt>
                <c:pt idx="4101">
                  <c:v>42906.963356481479</c:v>
                </c:pt>
                <c:pt idx="4102">
                  <c:v>42907.005023148151</c:v>
                </c:pt>
                <c:pt idx="4103">
                  <c:v>42907.046689814822</c:v>
                </c:pt>
                <c:pt idx="4104">
                  <c:v>42907.088356481479</c:v>
                </c:pt>
                <c:pt idx="4105">
                  <c:v>42907.130023148151</c:v>
                </c:pt>
                <c:pt idx="4106">
                  <c:v>42907.171689814822</c:v>
                </c:pt>
                <c:pt idx="4107">
                  <c:v>42907.213356481479</c:v>
                </c:pt>
                <c:pt idx="4108">
                  <c:v>42907.255023148151</c:v>
                </c:pt>
                <c:pt idx="4109">
                  <c:v>42907.296689814822</c:v>
                </c:pt>
                <c:pt idx="4110">
                  <c:v>42907.338356481479</c:v>
                </c:pt>
                <c:pt idx="4111">
                  <c:v>42907.380023148151</c:v>
                </c:pt>
                <c:pt idx="4112">
                  <c:v>42907.421689814822</c:v>
                </c:pt>
                <c:pt idx="4113">
                  <c:v>42907.463356481479</c:v>
                </c:pt>
                <c:pt idx="4114">
                  <c:v>42907.505023148151</c:v>
                </c:pt>
                <c:pt idx="4115">
                  <c:v>42907.546689814822</c:v>
                </c:pt>
                <c:pt idx="4116">
                  <c:v>42907.588379629633</c:v>
                </c:pt>
                <c:pt idx="4117">
                  <c:v>42907.630046296297</c:v>
                </c:pt>
                <c:pt idx="4118">
                  <c:v>42907.671597222223</c:v>
                </c:pt>
                <c:pt idx="4119">
                  <c:v>42907.713402777779</c:v>
                </c:pt>
                <c:pt idx="4120">
                  <c:v>42907.754988425928</c:v>
                </c:pt>
                <c:pt idx="4121">
                  <c:v>42907.796782407408</c:v>
                </c:pt>
                <c:pt idx="4122">
                  <c:v>42907.838321759264</c:v>
                </c:pt>
                <c:pt idx="4123">
                  <c:v>42907.880104166667</c:v>
                </c:pt>
                <c:pt idx="4124">
                  <c:v>42907.921655092592</c:v>
                </c:pt>
                <c:pt idx="4125">
                  <c:v>42907.963437500002</c:v>
                </c:pt>
                <c:pt idx="4126">
                  <c:v>42908.004988425928</c:v>
                </c:pt>
                <c:pt idx="4127">
                  <c:v>42908.046817129631</c:v>
                </c:pt>
                <c:pt idx="4128">
                  <c:v>42908.088333333333</c:v>
                </c:pt>
                <c:pt idx="4129">
                  <c:v>42908.130115740743</c:v>
                </c:pt>
                <c:pt idx="4130">
                  <c:v>42908.171666666669</c:v>
                </c:pt>
                <c:pt idx="4131">
                  <c:v>42908.213449074072</c:v>
                </c:pt>
                <c:pt idx="4132">
                  <c:v>42908.255115740743</c:v>
                </c:pt>
                <c:pt idx="4133">
                  <c:v>42908.296782407408</c:v>
                </c:pt>
                <c:pt idx="4134">
                  <c:v>42908.338449074072</c:v>
                </c:pt>
                <c:pt idx="4135">
                  <c:v>42908.380115740743</c:v>
                </c:pt>
                <c:pt idx="4136">
                  <c:v>42908.421782407408</c:v>
                </c:pt>
                <c:pt idx="4137">
                  <c:v>42908.463449074072</c:v>
                </c:pt>
                <c:pt idx="4138">
                  <c:v>42908.505115740743</c:v>
                </c:pt>
                <c:pt idx="4139">
                  <c:v>42908.546782407408</c:v>
                </c:pt>
                <c:pt idx="4140">
                  <c:v>42908.58834490741</c:v>
                </c:pt>
                <c:pt idx="4141">
                  <c:v>42908.630127314813</c:v>
                </c:pt>
                <c:pt idx="4142">
                  <c:v>42908.671678240738</c:v>
                </c:pt>
                <c:pt idx="4143">
                  <c:v>42908.713506944441</c:v>
                </c:pt>
                <c:pt idx="4144">
                  <c:v>42908.75509259259</c:v>
                </c:pt>
                <c:pt idx="4145">
                  <c:v>42908.796875</c:v>
                </c:pt>
                <c:pt idx="4146">
                  <c:v>42908.838425925933</c:v>
                </c:pt>
                <c:pt idx="4147">
                  <c:v>42908.880219907413</c:v>
                </c:pt>
                <c:pt idx="4148">
                  <c:v>42908.921759259261</c:v>
                </c:pt>
                <c:pt idx="4149">
                  <c:v>42908.963553240741</c:v>
                </c:pt>
                <c:pt idx="4150">
                  <c:v>42909.00509259259</c:v>
                </c:pt>
                <c:pt idx="4151">
                  <c:v>42909.046875</c:v>
                </c:pt>
                <c:pt idx="4152">
                  <c:v>42909.088425925933</c:v>
                </c:pt>
                <c:pt idx="4153">
                  <c:v>42909.130208333343</c:v>
                </c:pt>
                <c:pt idx="4154">
                  <c:v>42909.171875</c:v>
                </c:pt>
                <c:pt idx="4155">
                  <c:v>42909.213587962957</c:v>
                </c:pt>
                <c:pt idx="4156">
                  <c:v>42909.255219907413</c:v>
                </c:pt>
                <c:pt idx="4157">
                  <c:v>42909.296886574077</c:v>
                </c:pt>
                <c:pt idx="4158">
                  <c:v>42909.338553240741</c:v>
                </c:pt>
                <c:pt idx="4159">
                  <c:v>42909.380219907413</c:v>
                </c:pt>
                <c:pt idx="4160">
                  <c:v>42909.421886574077</c:v>
                </c:pt>
                <c:pt idx="4161">
                  <c:v>42909.463553240741</c:v>
                </c:pt>
                <c:pt idx="4162">
                  <c:v>42909.505219907413</c:v>
                </c:pt>
                <c:pt idx="4163">
                  <c:v>42909.546770833331</c:v>
                </c:pt>
                <c:pt idx="4164">
                  <c:v>42909.588576388887</c:v>
                </c:pt>
                <c:pt idx="4165">
                  <c:v>42909.630127314813</c:v>
                </c:pt>
                <c:pt idx="4166">
                  <c:v>42909.671909722223</c:v>
                </c:pt>
                <c:pt idx="4167">
                  <c:v>42909.713460648149</c:v>
                </c:pt>
                <c:pt idx="4168">
                  <c:v>42909.755335648151</c:v>
                </c:pt>
                <c:pt idx="4169">
                  <c:v>42909.796851851846</c:v>
                </c:pt>
                <c:pt idx="4170">
                  <c:v>42909.838634259257</c:v>
                </c:pt>
                <c:pt idx="4171">
                  <c:v>42909.880185185182</c:v>
                </c:pt>
                <c:pt idx="4172">
                  <c:v>42909.921979166669</c:v>
                </c:pt>
                <c:pt idx="4173">
                  <c:v>42909.963518518518</c:v>
                </c:pt>
                <c:pt idx="4174">
                  <c:v>42910.005312499998</c:v>
                </c:pt>
                <c:pt idx="4175">
                  <c:v>42910.046851851846</c:v>
                </c:pt>
                <c:pt idx="4176">
                  <c:v>42910.088634259257</c:v>
                </c:pt>
                <c:pt idx="4177">
                  <c:v>42910.130185185182</c:v>
                </c:pt>
                <c:pt idx="4178">
                  <c:v>42910.171967592592</c:v>
                </c:pt>
                <c:pt idx="4179">
                  <c:v>42910.213518518518</c:v>
                </c:pt>
                <c:pt idx="4180">
                  <c:v>42910.255347222221</c:v>
                </c:pt>
                <c:pt idx="4181">
                  <c:v>42910.296863425923</c:v>
                </c:pt>
                <c:pt idx="4182">
                  <c:v>42910.338645833333</c:v>
                </c:pt>
                <c:pt idx="4183">
                  <c:v>42910.380312499998</c:v>
                </c:pt>
                <c:pt idx="4184">
                  <c:v>42910.421979166669</c:v>
                </c:pt>
                <c:pt idx="4185">
                  <c:v>42910.463645833333</c:v>
                </c:pt>
                <c:pt idx="4186">
                  <c:v>42910.505312499998</c:v>
                </c:pt>
                <c:pt idx="4187">
                  <c:v>42910.546979166669</c:v>
                </c:pt>
                <c:pt idx="4188">
                  <c:v>42910.588645833333</c:v>
                </c:pt>
                <c:pt idx="4189">
                  <c:v>42910.630312499998</c:v>
                </c:pt>
                <c:pt idx="4190">
                  <c:v>42910.671979166669</c:v>
                </c:pt>
                <c:pt idx="4191">
                  <c:v>42910.713703703703</c:v>
                </c:pt>
                <c:pt idx="4192">
                  <c:v>42910.755416666667</c:v>
                </c:pt>
                <c:pt idx="4193">
                  <c:v>42910.797083333331</c:v>
                </c:pt>
                <c:pt idx="4194">
                  <c:v>42910.838750000003</c:v>
                </c:pt>
                <c:pt idx="4195">
                  <c:v>42910.880416666667</c:v>
                </c:pt>
                <c:pt idx="4196">
                  <c:v>42910.922083333331</c:v>
                </c:pt>
                <c:pt idx="4197">
                  <c:v>42910.963750000003</c:v>
                </c:pt>
                <c:pt idx="4198">
                  <c:v>42911.005416666667</c:v>
                </c:pt>
                <c:pt idx="4199">
                  <c:v>42911.047083333331</c:v>
                </c:pt>
                <c:pt idx="4200">
                  <c:v>42911.088750000003</c:v>
                </c:pt>
                <c:pt idx="4201">
                  <c:v>42911.130416666667</c:v>
                </c:pt>
                <c:pt idx="4202">
                  <c:v>42911.172083333331</c:v>
                </c:pt>
                <c:pt idx="4203">
                  <c:v>42911.213750000003</c:v>
                </c:pt>
                <c:pt idx="4204">
                  <c:v>42911.255416666667</c:v>
                </c:pt>
                <c:pt idx="4205">
                  <c:v>42911.297083333331</c:v>
                </c:pt>
                <c:pt idx="4206">
                  <c:v>42911.338750000003</c:v>
                </c:pt>
                <c:pt idx="4207">
                  <c:v>42911.380416666667</c:v>
                </c:pt>
                <c:pt idx="4208">
                  <c:v>42911.422083333331</c:v>
                </c:pt>
                <c:pt idx="4209">
                  <c:v>42911.463750000003</c:v>
                </c:pt>
                <c:pt idx="4210">
                  <c:v>42911.505416666667</c:v>
                </c:pt>
                <c:pt idx="4211">
                  <c:v>42911.547083333331</c:v>
                </c:pt>
                <c:pt idx="4212">
                  <c:v>42911.588761574072</c:v>
                </c:pt>
                <c:pt idx="4213">
                  <c:v>42911.630300925928</c:v>
                </c:pt>
                <c:pt idx="4214">
                  <c:v>42911.672094907408</c:v>
                </c:pt>
                <c:pt idx="4215">
                  <c:v>42911.71365740741</c:v>
                </c:pt>
                <c:pt idx="4216">
                  <c:v>42911.755497685182</c:v>
                </c:pt>
                <c:pt idx="4217">
                  <c:v>42911.797037037039</c:v>
                </c:pt>
                <c:pt idx="4218">
                  <c:v>42911.838819444441</c:v>
                </c:pt>
                <c:pt idx="4219">
                  <c:v>42911.880370370367</c:v>
                </c:pt>
                <c:pt idx="4220">
                  <c:v>42911.922152777777</c:v>
                </c:pt>
                <c:pt idx="4221">
                  <c:v>42911.963703703703</c:v>
                </c:pt>
                <c:pt idx="4222">
                  <c:v>42912.005532407413</c:v>
                </c:pt>
                <c:pt idx="4223">
                  <c:v>42912.047048611108</c:v>
                </c:pt>
                <c:pt idx="4224">
                  <c:v>42912.088831018518</c:v>
                </c:pt>
                <c:pt idx="4225">
                  <c:v>42912.130497685182</c:v>
                </c:pt>
                <c:pt idx="4226">
                  <c:v>42912.172164351847</c:v>
                </c:pt>
                <c:pt idx="4227">
                  <c:v>42912.213831018518</c:v>
                </c:pt>
                <c:pt idx="4228">
                  <c:v>42912.255497685182</c:v>
                </c:pt>
                <c:pt idx="4229">
                  <c:v>42912.297164351847</c:v>
                </c:pt>
                <c:pt idx="4230">
                  <c:v>42912.338831018518</c:v>
                </c:pt>
                <c:pt idx="4231">
                  <c:v>42912.380497685182</c:v>
                </c:pt>
                <c:pt idx="4232">
                  <c:v>42912.422164351847</c:v>
                </c:pt>
                <c:pt idx="4233">
                  <c:v>42912.463831018518</c:v>
                </c:pt>
                <c:pt idx="4234">
                  <c:v>42912.505497685182</c:v>
                </c:pt>
                <c:pt idx="4235">
                  <c:v>42912.547164351847</c:v>
                </c:pt>
                <c:pt idx="4236">
                  <c:v>42912.588854166657</c:v>
                </c:pt>
                <c:pt idx="4237">
                  <c:v>42912.630520833343</c:v>
                </c:pt>
                <c:pt idx="4238">
                  <c:v>42912.672071759262</c:v>
                </c:pt>
                <c:pt idx="4239">
                  <c:v>42912.713854166657</c:v>
                </c:pt>
                <c:pt idx="4240">
                  <c:v>42912.755474537043</c:v>
                </c:pt>
                <c:pt idx="4241">
                  <c:v>42912.797256944446</c:v>
                </c:pt>
                <c:pt idx="4242">
                  <c:v>42912.838807870372</c:v>
                </c:pt>
                <c:pt idx="4243">
                  <c:v>42912.880601851852</c:v>
                </c:pt>
                <c:pt idx="4244">
                  <c:v>42912.9221412037</c:v>
                </c:pt>
                <c:pt idx="4245">
                  <c:v>42912.963935185187</c:v>
                </c:pt>
                <c:pt idx="4246">
                  <c:v>42913.005474537043</c:v>
                </c:pt>
                <c:pt idx="4247">
                  <c:v>42913.047256944446</c:v>
                </c:pt>
                <c:pt idx="4248">
                  <c:v>42913.088807870372</c:v>
                </c:pt>
                <c:pt idx="4249">
                  <c:v>42913.130590277768</c:v>
                </c:pt>
                <c:pt idx="4250">
                  <c:v>42913.1721412037</c:v>
                </c:pt>
                <c:pt idx="4251">
                  <c:v>42913.213969907411</c:v>
                </c:pt>
                <c:pt idx="4252">
                  <c:v>42913.255486111113</c:v>
                </c:pt>
                <c:pt idx="4253">
                  <c:v>42913.297268518523</c:v>
                </c:pt>
                <c:pt idx="4254">
                  <c:v>42913.338935185187</c:v>
                </c:pt>
                <c:pt idx="4255">
                  <c:v>42913.380486111113</c:v>
                </c:pt>
                <c:pt idx="4256">
                  <c:v>42913.422268518523</c:v>
                </c:pt>
                <c:pt idx="4257">
                  <c:v>42913.463819444441</c:v>
                </c:pt>
                <c:pt idx="4258">
                  <c:v>42913.505601851852</c:v>
                </c:pt>
                <c:pt idx="4259">
                  <c:v>42913.547152777777</c:v>
                </c:pt>
                <c:pt idx="4260">
                  <c:v>42913.588958333326</c:v>
                </c:pt>
                <c:pt idx="4261">
                  <c:v>42913.630509259259</c:v>
                </c:pt>
                <c:pt idx="4262">
                  <c:v>42913.672291666669</c:v>
                </c:pt>
                <c:pt idx="4263">
                  <c:v>42913.713877314818</c:v>
                </c:pt>
                <c:pt idx="4264">
                  <c:v>42913.755694444437</c:v>
                </c:pt>
                <c:pt idx="4265">
                  <c:v>42913.79724537037</c:v>
                </c:pt>
                <c:pt idx="4266">
                  <c:v>42913.839039351849</c:v>
                </c:pt>
                <c:pt idx="4267">
                  <c:v>42913.880578703713</c:v>
                </c:pt>
                <c:pt idx="4268">
                  <c:v>42913.922372685192</c:v>
                </c:pt>
                <c:pt idx="4269">
                  <c:v>42913.963912037027</c:v>
                </c:pt>
                <c:pt idx="4270">
                  <c:v>42914.005694444437</c:v>
                </c:pt>
                <c:pt idx="4271">
                  <c:v>42914.04724537037</c:v>
                </c:pt>
                <c:pt idx="4272">
                  <c:v>42914.08902777778</c:v>
                </c:pt>
                <c:pt idx="4273">
                  <c:v>42914.130578703713</c:v>
                </c:pt>
                <c:pt idx="4274">
                  <c:v>42914.172407407408</c:v>
                </c:pt>
                <c:pt idx="4275">
                  <c:v>42914.213923611111</c:v>
                </c:pt>
                <c:pt idx="4276">
                  <c:v>42914.255706018521</c:v>
                </c:pt>
                <c:pt idx="4277">
                  <c:v>42914.297256944446</c:v>
                </c:pt>
                <c:pt idx="4278">
                  <c:v>42914.339039351849</c:v>
                </c:pt>
                <c:pt idx="4279">
                  <c:v>42914.380590277768</c:v>
                </c:pt>
                <c:pt idx="4280">
                  <c:v>42914.422372685192</c:v>
                </c:pt>
                <c:pt idx="4281">
                  <c:v>42914.463923611111</c:v>
                </c:pt>
                <c:pt idx="4282">
                  <c:v>42914.505706018521</c:v>
                </c:pt>
                <c:pt idx="4283">
                  <c:v>42914.547256944446</c:v>
                </c:pt>
                <c:pt idx="4284">
                  <c:v>42914.589062500003</c:v>
                </c:pt>
                <c:pt idx="4285">
                  <c:v>42914.630613425928</c:v>
                </c:pt>
                <c:pt idx="4286">
                  <c:v>42914.672395833331</c:v>
                </c:pt>
                <c:pt idx="4287">
                  <c:v>42914.71398148148</c:v>
                </c:pt>
                <c:pt idx="4288">
                  <c:v>42914.755810185183</c:v>
                </c:pt>
                <c:pt idx="4289">
                  <c:v>42914.797361111108</c:v>
                </c:pt>
                <c:pt idx="4290">
                  <c:v>42914.839155092603</c:v>
                </c:pt>
                <c:pt idx="4291">
                  <c:v>42914.880694444437</c:v>
                </c:pt>
                <c:pt idx="4292">
                  <c:v>42914.922488425917</c:v>
                </c:pt>
                <c:pt idx="4293">
                  <c:v>42914.96402777778</c:v>
                </c:pt>
                <c:pt idx="4294">
                  <c:v>42915.005810185183</c:v>
                </c:pt>
                <c:pt idx="4295">
                  <c:v>42915.047361111108</c:v>
                </c:pt>
                <c:pt idx="4296">
                  <c:v>42915.089143518519</c:v>
                </c:pt>
                <c:pt idx="4297">
                  <c:v>42915.130694444437</c:v>
                </c:pt>
                <c:pt idx="4298">
                  <c:v>42915.172523148147</c:v>
                </c:pt>
                <c:pt idx="4299">
                  <c:v>42915.214039351849</c:v>
                </c:pt>
                <c:pt idx="4300">
                  <c:v>42915.25582175926</c:v>
                </c:pt>
                <c:pt idx="4301">
                  <c:v>42915.297372685192</c:v>
                </c:pt>
                <c:pt idx="4302">
                  <c:v>42915.339155092603</c:v>
                </c:pt>
                <c:pt idx="4303">
                  <c:v>42915.380706018521</c:v>
                </c:pt>
                <c:pt idx="4304">
                  <c:v>42915.422488425917</c:v>
                </c:pt>
                <c:pt idx="4305">
                  <c:v>42915.464039351849</c:v>
                </c:pt>
                <c:pt idx="4306">
                  <c:v>42915.50582175926</c:v>
                </c:pt>
                <c:pt idx="4307">
                  <c:v>42915.547372685192</c:v>
                </c:pt>
                <c:pt idx="4308">
                  <c:v>42915.589178240742</c:v>
                </c:pt>
                <c:pt idx="4309">
                  <c:v>42915.630729166667</c:v>
                </c:pt>
                <c:pt idx="4310">
                  <c:v>42915.672511574077</c:v>
                </c:pt>
                <c:pt idx="4311">
                  <c:v>42915.714097222219</c:v>
                </c:pt>
                <c:pt idx="4312">
                  <c:v>42915.755925925929</c:v>
                </c:pt>
                <c:pt idx="4313">
                  <c:v>42915.797476851847</c:v>
                </c:pt>
                <c:pt idx="4314">
                  <c:v>42915.839270833327</c:v>
                </c:pt>
                <c:pt idx="4315">
                  <c:v>42915.880810185183</c:v>
                </c:pt>
                <c:pt idx="4316">
                  <c:v>42915.92260416667</c:v>
                </c:pt>
                <c:pt idx="4317">
                  <c:v>42915.964143518519</c:v>
                </c:pt>
                <c:pt idx="4318">
                  <c:v>42916.005925925929</c:v>
                </c:pt>
                <c:pt idx="4319">
                  <c:v>42916.047476851847</c:v>
                </c:pt>
                <c:pt idx="4320">
                  <c:v>42916.089259259257</c:v>
                </c:pt>
                <c:pt idx="4321">
                  <c:v>42916.130925925929</c:v>
                </c:pt>
                <c:pt idx="4322">
                  <c:v>42916.172638888893</c:v>
                </c:pt>
                <c:pt idx="4323">
                  <c:v>42916.214155092603</c:v>
                </c:pt>
                <c:pt idx="4324">
                  <c:v>42916.255937499998</c:v>
                </c:pt>
                <c:pt idx="4325">
                  <c:v>42916.297488425917</c:v>
                </c:pt>
                <c:pt idx="4326">
                  <c:v>42916.339270833327</c:v>
                </c:pt>
                <c:pt idx="4327">
                  <c:v>42916.380937499998</c:v>
                </c:pt>
                <c:pt idx="4328">
                  <c:v>42916.42260416667</c:v>
                </c:pt>
                <c:pt idx="4329">
                  <c:v>42916.464270833327</c:v>
                </c:pt>
                <c:pt idx="4330">
                  <c:v>42916.505937499998</c:v>
                </c:pt>
                <c:pt idx="4331">
                  <c:v>42916.54760416667</c:v>
                </c:pt>
                <c:pt idx="4332">
                  <c:v>42916.58929398148</c:v>
                </c:pt>
                <c:pt idx="4333">
                  <c:v>42916.630960648137</c:v>
                </c:pt>
                <c:pt idx="4334">
                  <c:v>42916.672627314823</c:v>
                </c:pt>
                <c:pt idx="4335">
                  <c:v>42916.714317129627</c:v>
                </c:pt>
                <c:pt idx="4336">
                  <c:v>42916.756018518521</c:v>
                </c:pt>
                <c:pt idx="4337">
                  <c:v>42916.797685185193</c:v>
                </c:pt>
                <c:pt idx="4338">
                  <c:v>42916.83935185185</c:v>
                </c:pt>
                <c:pt idx="4339">
                  <c:v>42916.881018518521</c:v>
                </c:pt>
                <c:pt idx="4340">
                  <c:v>42916.922685185193</c:v>
                </c:pt>
                <c:pt idx="4341">
                  <c:v>42916.96435185185</c:v>
                </c:pt>
                <c:pt idx="4342">
                  <c:v>42917.006018518521</c:v>
                </c:pt>
                <c:pt idx="4343">
                  <c:v>42917.047685185193</c:v>
                </c:pt>
                <c:pt idx="4344">
                  <c:v>42917.08935185185</c:v>
                </c:pt>
                <c:pt idx="4345">
                  <c:v>42917.131018518521</c:v>
                </c:pt>
                <c:pt idx="4346">
                  <c:v>42917.172685185193</c:v>
                </c:pt>
                <c:pt idx="4347">
                  <c:v>42917.21435185185</c:v>
                </c:pt>
                <c:pt idx="4348">
                  <c:v>42917.256018518521</c:v>
                </c:pt>
                <c:pt idx="4349">
                  <c:v>42917.297685185193</c:v>
                </c:pt>
                <c:pt idx="4350">
                  <c:v>42917.33935185185</c:v>
                </c:pt>
                <c:pt idx="4351">
                  <c:v>42917.381018518521</c:v>
                </c:pt>
                <c:pt idx="4352">
                  <c:v>42917.422685185193</c:v>
                </c:pt>
                <c:pt idx="4353">
                  <c:v>42917.46435185185</c:v>
                </c:pt>
                <c:pt idx="4354">
                  <c:v>42917.506018518521</c:v>
                </c:pt>
                <c:pt idx="4355">
                  <c:v>42917.547685185193</c:v>
                </c:pt>
                <c:pt idx="4356">
                  <c:v>42917.589375000003</c:v>
                </c:pt>
                <c:pt idx="4357">
                  <c:v>42917.631041666667</c:v>
                </c:pt>
                <c:pt idx="4358">
                  <c:v>42917.672708333332</c:v>
                </c:pt>
                <c:pt idx="4359">
                  <c:v>42917.714409722219</c:v>
                </c:pt>
                <c:pt idx="4360">
                  <c:v>42917.75613425926</c:v>
                </c:pt>
                <c:pt idx="4361">
                  <c:v>42917.797789351847</c:v>
                </c:pt>
                <c:pt idx="4362">
                  <c:v>42917.839456018519</c:v>
                </c:pt>
                <c:pt idx="4363">
                  <c:v>42917.881122685183</c:v>
                </c:pt>
                <c:pt idx="4364">
                  <c:v>42917.922789351847</c:v>
                </c:pt>
                <c:pt idx="4365">
                  <c:v>42917.964456018519</c:v>
                </c:pt>
                <c:pt idx="4366">
                  <c:v>42918.006122685183</c:v>
                </c:pt>
                <c:pt idx="4367">
                  <c:v>42918.047789351847</c:v>
                </c:pt>
                <c:pt idx="4368">
                  <c:v>42918.089456018519</c:v>
                </c:pt>
                <c:pt idx="4369">
                  <c:v>42918.131122685183</c:v>
                </c:pt>
                <c:pt idx="4370">
                  <c:v>42918.172789351847</c:v>
                </c:pt>
                <c:pt idx="4371">
                  <c:v>42918.214456018519</c:v>
                </c:pt>
                <c:pt idx="4372">
                  <c:v>42918.256122685183</c:v>
                </c:pt>
                <c:pt idx="4373">
                  <c:v>42918.297789351847</c:v>
                </c:pt>
                <c:pt idx="4374">
                  <c:v>42918.339456018519</c:v>
                </c:pt>
                <c:pt idx="4375">
                  <c:v>42918.381122685183</c:v>
                </c:pt>
                <c:pt idx="4376">
                  <c:v>42918.422789351847</c:v>
                </c:pt>
                <c:pt idx="4377">
                  <c:v>42918.464456018519</c:v>
                </c:pt>
                <c:pt idx="4378">
                  <c:v>42918.506122685183</c:v>
                </c:pt>
                <c:pt idx="4379">
                  <c:v>42918.547789351847</c:v>
                </c:pt>
                <c:pt idx="4380">
                  <c:v>42918.589479166672</c:v>
                </c:pt>
                <c:pt idx="4381">
                  <c:v>42918.631145833337</c:v>
                </c:pt>
                <c:pt idx="4382">
                  <c:v>42918.672812500001</c:v>
                </c:pt>
                <c:pt idx="4383">
                  <c:v>42918.714502314811</c:v>
                </c:pt>
                <c:pt idx="4384">
                  <c:v>42918.756249999999</c:v>
                </c:pt>
                <c:pt idx="4385">
                  <c:v>42918.797881944447</c:v>
                </c:pt>
                <c:pt idx="4386">
                  <c:v>42918.839548611111</c:v>
                </c:pt>
                <c:pt idx="4387">
                  <c:v>42918.881215277783</c:v>
                </c:pt>
                <c:pt idx="4388">
                  <c:v>42918.922881944447</c:v>
                </c:pt>
                <c:pt idx="4389">
                  <c:v>42918.964594907397</c:v>
                </c:pt>
                <c:pt idx="4390">
                  <c:v>42919.006226851852</c:v>
                </c:pt>
                <c:pt idx="4391">
                  <c:v>42919.047893518517</c:v>
                </c:pt>
                <c:pt idx="4392">
                  <c:v>42919.089560185188</c:v>
                </c:pt>
                <c:pt idx="4393">
                  <c:v>42919.131226851852</c:v>
                </c:pt>
                <c:pt idx="4394">
                  <c:v>42919.172893518517</c:v>
                </c:pt>
                <c:pt idx="4395">
                  <c:v>42919.214560185188</c:v>
                </c:pt>
                <c:pt idx="4396">
                  <c:v>42919.256226851852</c:v>
                </c:pt>
                <c:pt idx="4397">
                  <c:v>42919.297893518517</c:v>
                </c:pt>
                <c:pt idx="4398">
                  <c:v>42919.339560185188</c:v>
                </c:pt>
                <c:pt idx="4399">
                  <c:v>42919.381226851852</c:v>
                </c:pt>
                <c:pt idx="4400">
                  <c:v>42919.422893518517</c:v>
                </c:pt>
                <c:pt idx="4401">
                  <c:v>42919.464560185188</c:v>
                </c:pt>
                <c:pt idx="4402">
                  <c:v>42919.506226851852</c:v>
                </c:pt>
                <c:pt idx="4403">
                  <c:v>42919.547893518517</c:v>
                </c:pt>
                <c:pt idx="4404">
                  <c:v>42919.589560185188</c:v>
                </c:pt>
                <c:pt idx="4405">
                  <c:v>42919.631226851852</c:v>
                </c:pt>
                <c:pt idx="4406">
                  <c:v>42919.672893518517</c:v>
                </c:pt>
                <c:pt idx="4407">
                  <c:v>42919.714594907397</c:v>
                </c:pt>
                <c:pt idx="4408">
                  <c:v>42919.756296296298</c:v>
                </c:pt>
                <c:pt idx="4409">
                  <c:v>42919.797962962963</c:v>
                </c:pt>
                <c:pt idx="4410">
                  <c:v>42919.839513888888</c:v>
                </c:pt>
                <c:pt idx="4411">
                  <c:v>42919.881307870368</c:v>
                </c:pt>
                <c:pt idx="4412">
                  <c:v>42919.922974537039</c:v>
                </c:pt>
                <c:pt idx="4413">
                  <c:v>42919.964641203696</c:v>
                </c:pt>
                <c:pt idx="4414">
                  <c:v>42920.006307870368</c:v>
                </c:pt>
                <c:pt idx="4415">
                  <c:v>42920.047974537039</c:v>
                </c:pt>
                <c:pt idx="4416">
                  <c:v>42920.089641203696</c:v>
                </c:pt>
                <c:pt idx="4417">
                  <c:v>42920.131307870368</c:v>
                </c:pt>
                <c:pt idx="4418">
                  <c:v>42920.172974537039</c:v>
                </c:pt>
                <c:pt idx="4419">
                  <c:v>42920.214641203696</c:v>
                </c:pt>
                <c:pt idx="4420">
                  <c:v>42920.256307870368</c:v>
                </c:pt>
                <c:pt idx="4421">
                  <c:v>42920.297974537039</c:v>
                </c:pt>
                <c:pt idx="4422">
                  <c:v>42920.339641203696</c:v>
                </c:pt>
                <c:pt idx="4423">
                  <c:v>42920.381307870368</c:v>
                </c:pt>
                <c:pt idx="4424">
                  <c:v>42920.422974537039</c:v>
                </c:pt>
                <c:pt idx="4425">
                  <c:v>42920.464641203696</c:v>
                </c:pt>
                <c:pt idx="4426">
                  <c:v>42920.506307870368</c:v>
                </c:pt>
                <c:pt idx="4427">
                  <c:v>42920.547974537039</c:v>
                </c:pt>
                <c:pt idx="4428">
                  <c:v>42920.589641203696</c:v>
                </c:pt>
                <c:pt idx="4429">
                  <c:v>42920.631307870368</c:v>
                </c:pt>
                <c:pt idx="4430">
                  <c:v>42920.672974537039</c:v>
                </c:pt>
                <c:pt idx="4431">
                  <c:v>42920.71465277778</c:v>
                </c:pt>
                <c:pt idx="4432">
                  <c:v>42920.756412037037</c:v>
                </c:pt>
                <c:pt idx="4433">
                  <c:v>42920.798078703701</c:v>
                </c:pt>
                <c:pt idx="4434">
                  <c:v>42920.839745370373</c:v>
                </c:pt>
                <c:pt idx="4435">
                  <c:v>42920.881412037037</c:v>
                </c:pt>
                <c:pt idx="4436">
                  <c:v>42920.923078703701</c:v>
                </c:pt>
                <c:pt idx="4437">
                  <c:v>42920.964745370373</c:v>
                </c:pt>
                <c:pt idx="4438">
                  <c:v>42921.006412037037</c:v>
                </c:pt>
                <c:pt idx="4439">
                  <c:v>42921.048078703701</c:v>
                </c:pt>
                <c:pt idx="4440">
                  <c:v>42921.089745370373</c:v>
                </c:pt>
                <c:pt idx="4441">
                  <c:v>42921.131412037037</c:v>
                </c:pt>
                <c:pt idx="4442">
                  <c:v>42921.173078703701</c:v>
                </c:pt>
                <c:pt idx="4443">
                  <c:v>42921.214745370373</c:v>
                </c:pt>
                <c:pt idx="4444">
                  <c:v>42921.256412037037</c:v>
                </c:pt>
                <c:pt idx="4445">
                  <c:v>42921.298078703701</c:v>
                </c:pt>
                <c:pt idx="4446">
                  <c:v>42921.339745370373</c:v>
                </c:pt>
                <c:pt idx="4447">
                  <c:v>42921.381412037037</c:v>
                </c:pt>
                <c:pt idx="4448">
                  <c:v>42921.423078703701</c:v>
                </c:pt>
                <c:pt idx="4449">
                  <c:v>42921.464745370373</c:v>
                </c:pt>
                <c:pt idx="4450">
                  <c:v>42921.506412037037</c:v>
                </c:pt>
                <c:pt idx="4451">
                  <c:v>42921.548078703701</c:v>
                </c:pt>
                <c:pt idx="4452">
                  <c:v>42921.589733796303</c:v>
                </c:pt>
                <c:pt idx="4453">
                  <c:v>42921.63140046296</c:v>
                </c:pt>
                <c:pt idx="4454">
                  <c:v>42921.673067129632</c:v>
                </c:pt>
                <c:pt idx="4455">
                  <c:v>42921.714780092603</c:v>
                </c:pt>
                <c:pt idx="4456">
                  <c:v>42921.756539351853</c:v>
                </c:pt>
                <c:pt idx="4457">
                  <c:v>42921.798171296286</c:v>
                </c:pt>
                <c:pt idx="4458">
                  <c:v>42921.839837962973</c:v>
                </c:pt>
                <c:pt idx="4459">
                  <c:v>42921.881504629629</c:v>
                </c:pt>
                <c:pt idx="4460">
                  <c:v>42921.923171296286</c:v>
                </c:pt>
                <c:pt idx="4461">
                  <c:v>42921.964837962973</c:v>
                </c:pt>
                <c:pt idx="4462">
                  <c:v>42922.006388888891</c:v>
                </c:pt>
                <c:pt idx="4463">
                  <c:v>42922.048171296286</c:v>
                </c:pt>
                <c:pt idx="4464">
                  <c:v>42922.089722222219</c:v>
                </c:pt>
                <c:pt idx="4465">
                  <c:v>42922.131504629629</c:v>
                </c:pt>
                <c:pt idx="4466">
                  <c:v>42922.173171296286</c:v>
                </c:pt>
                <c:pt idx="4467">
                  <c:v>42922.214837962973</c:v>
                </c:pt>
                <c:pt idx="4468">
                  <c:v>42922.256504629629</c:v>
                </c:pt>
                <c:pt idx="4469">
                  <c:v>42922.298171296286</c:v>
                </c:pt>
                <c:pt idx="4470">
                  <c:v>42922.339837962973</c:v>
                </c:pt>
                <c:pt idx="4471">
                  <c:v>42922.381504629629</c:v>
                </c:pt>
                <c:pt idx="4472">
                  <c:v>42922.423171296286</c:v>
                </c:pt>
                <c:pt idx="4473">
                  <c:v>42922.464837962973</c:v>
                </c:pt>
                <c:pt idx="4474">
                  <c:v>42922.506504629629</c:v>
                </c:pt>
                <c:pt idx="4475">
                  <c:v>42922.548171296286</c:v>
                </c:pt>
                <c:pt idx="4476">
                  <c:v>42922.589861111112</c:v>
                </c:pt>
                <c:pt idx="4477">
                  <c:v>42922.631527777783</c:v>
                </c:pt>
                <c:pt idx="4478">
                  <c:v>42922.673194444447</c:v>
                </c:pt>
                <c:pt idx="4479">
                  <c:v>42922.714907407397</c:v>
                </c:pt>
                <c:pt idx="4480">
                  <c:v>42922.756608796299</c:v>
                </c:pt>
                <c:pt idx="4481">
                  <c:v>42922.798275462963</c:v>
                </c:pt>
                <c:pt idx="4482">
                  <c:v>42922.839942129627</c:v>
                </c:pt>
                <c:pt idx="4483">
                  <c:v>42922.881608796299</c:v>
                </c:pt>
                <c:pt idx="4484">
                  <c:v>42922.923275462963</c:v>
                </c:pt>
                <c:pt idx="4485">
                  <c:v>42922.964942129627</c:v>
                </c:pt>
                <c:pt idx="4486">
                  <c:v>42923.006608796299</c:v>
                </c:pt>
                <c:pt idx="4487">
                  <c:v>42923.048275462963</c:v>
                </c:pt>
                <c:pt idx="4488">
                  <c:v>42923.089942129627</c:v>
                </c:pt>
                <c:pt idx="4489">
                  <c:v>42923.131608796299</c:v>
                </c:pt>
                <c:pt idx="4490">
                  <c:v>42923.173275462963</c:v>
                </c:pt>
                <c:pt idx="4491">
                  <c:v>42923.214942129627</c:v>
                </c:pt>
                <c:pt idx="4492">
                  <c:v>42923.256608796299</c:v>
                </c:pt>
                <c:pt idx="4493">
                  <c:v>42923.298275462963</c:v>
                </c:pt>
                <c:pt idx="4494">
                  <c:v>42923.339942129627</c:v>
                </c:pt>
                <c:pt idx="4495">
                  <c:v>42923.381608796299</c:v>
                </c:pt>
                <c:pt idx="4496">
                  <c:v>42923.423275462963</c:v>
                </c:pt>
                <c:pt idx="4497">
                  <c:v>42923.464942129627</c:v>
                </c:pt>
                <c:pt idx="4498">
                  <c:v>42923.506608796299</c:v>
                </c:pt>
                <c:pt idx="4499">
                  <c:v>42923.548275462963</c:v>
                </c:pt>
                <c:pt idx="4500">
                  <c:v>42923.589826388888</c:v>
                </c:pt>
                <c:pt idx="4501">
                  <c:v>42923.631620370368</c:v>
                </c:pt>
                <c:pt idx="4502">
                  <c:v>42923.673159722217</c:v>
                </c:pt>
                <c:pt idx="4503">
                  <c:v>42923.71497685185</c:v>
                </c:pt>
                <c:pt idx="4504">
                  <c:v>42923.756574074083</c:v>
                </c:pt>
                <c:pt idx="4505">
                  <c:v>42923.798356481479</c:v>
                </c:pt>
                <c:pt idx="4506">
                  <c:v>42923.839907407397</c:v>
                </c:pt>
                <c:pt idx="4507">
                  <c:v>42923.881689814807</c:v>
                </c:pt>
                <c:pt idx="4508">
                  <c:v>42923.92328703704</c:v>
                </c:pt>
                <c:pt idx="4509">
                  <c:v>42923.96503472222</c:v>
                </c:pt>
                <c:pt idx="4510">
                  <c:v>42924.006585648152</c:v>
                </c:pt>
                <c:pt idx="4511">
                  <c:v>42924.048356481479</c:v>
                </c:pt>
                <c:pt idx="4512">
                  <c:v>42924.089918981481</c:v>
                </c:pt>
                <c:pt idx="4513">
                  <c:v>42924.131701388891</c:v>
                </c:pt>
                <c:pt idx="4514">
                  <c:v>42924.173252314817</c:v>
                </c:pt>
                <c:pt idx="4515">
                  <c:v>42924.21503472222</c:v>
                </c:pt>
                <c:pt idx="4516">
                  <c:v>42924.256585648152</c:v>
                </c:pt>
                <c:pt idx="4517">
                  <c:v>42924.298368055563</c:v>
                </c:pt>
                <c:pt idx="4518">
                  <c:v>42924.339918981481</c:v>
                </c:pt>
                <c:pt idx="4519">
                  <c:v>42924.381712962961</c:v>
                </c:pt>
                <c:pt idx="4520">
                  <c:v>42924.423252314817</c:v>
                </c:pt>
                <c:pt idx="4521">
                  <c:v>42924.465046296304</c:v>
                </c:pt>
                <c:pt idx="4522">
                  <c:v>42924.506585648152</c:v>
                </c:pt>
                <c:pt idx="4523">
                  <c:v>42924.548368055563</c:v>
                </c:pt>
                <c:pt idx="4524">
                  <c:v>42924.589942129627</c:v>
                </c:pt>
                <c:pt idx="4525">
                  <c:v>42924.631724537037</c:v>
                </c:pt>
                <c:pt idx="4526">
                  <c:v>42924.673275462963</c:v>
                </c:pt>
                <c:pt idx="4527">
                  <c:v>42924.715081018519</c:v>
                </c:pt>
                <c:pt idx="4528">
                  <c:v>42924.756689814807</c:v>
                </c:pt>
                <c:pt idx="4529">
                  <c:v>42924.798437500001</c:v>
                </c:pt>
                <c:pt idx="4530">
                  <c:v>42924.839988425927</c:v>
                </c:pt>
                <c:pt idx="4531">
                  <c:v>42924.88175925926</c:v>
                </c:pt>
                <c:pt idx="4532">
                  <c:v>42924.923437500001</c:v>
                </c:pt>
                <c:pt idx="4533">
                  <c:v>42924.965104166673</c:v>
                </c:pt>
                <c:pt idx="4534">
                  <c:v>42925.00677083333</c:v>
                </c:pt>
                <c:pt idx="4535">
                  <c:v>42925.048437500001</c:v>
                </c:pt>
                <c:pt idx="4536">
                  <c:v>42925.090104166673</c:v>
                </c:pt>
                <c:pt idx="4537">
                  <c:v>42925.13177083333</c:v>
                </c:pt>
                <c:pt idx="4538">
                  <c:v>42925.173437500001</c:v>
                </c:pt>
                <c:pt idx="4539">
                  <c:v>42925.215104166673</c:v>
                </c:pt>
                <c:pt idx="4540">
                  <c:v>42925.25677083333</c:v>
                </c:pt>
                <c:pt idx="4541">
                  <c:v>42925.298437500001</c:v>
                </c:pt>
                <c:pt idx="4542">
                  <c:v>42925.340104166673</c:v>
                </c:pt>
                <c:pt idx="4543">
                  <c:v>42925.38177083333</c:v>
                </c:pt>
                <c:pt idx="4544">
                  <c:v>42925.423437500001</c:v>
                </c:pt>
                <c:pt idx="4545">
                  <c:v>42925.465104166673</c:v>
                </c:pt>
                <c:pt idx="4546">
                  <c:v>42925.50677083333</c:v>
                </c:pt>
                <c:pt idx="4547">
                  <c:v>42925.548437500001</c:v>
                </c:pt>
                <c:pt idx="4548">
                  <c:v>42925.590127314812</c:v>
                </c:pt>
                <c:pt idx="4549">
                  <c:v>42925.631793981483</c:v>
                </c:pt>
                <c:pt idx="4550">
                  <c:v>42925.673460648148</c:v>
                </c:pt>
                <c:pt idx="4551">
                  <c:v>42925.715127314812</c:v>
                </c:pt>
                <c:pt idx="4552">
                  <c:v>42925.756851851853</c:v>
                </c:pt>
                <c:pt idx="4553">
                  <c:v>42925.798518518517</c:v>
                </c:pt>
                <c:pt idx="4554">
                  <c:v>42925.840185185189</c:v>
                </c:pt>
                <c:pt idx="4555">
                  <c:v>42925.881851851853</c:v>
                </c:pt>
                <c:pt idx="4556">
                  <c:v>42925.923518518517</c:v>
                </c:pt>
                <c:pt idx="4557">
                  <c:v>42925.965185185189</c:v>
                </c:pt>
                <c:pt idx="4558">
                  <c:v>42926.006851851853</c:v>
                </c:pt>
                <c:pt idx="4559">
                  <c:v>42926.048518518517</c:v>
                </c:pt>
                <c:pt idx="4560">
                  <c:v>42926.090185185189</c:v>
                </c:pt>
                <c:pt idx="4561">
                  <c:v>42926.131851851853</c:v>
                </c:pt>
                <c:pt idx="4562">
                  <c:v>42926.173518518517</c:v>
                </c:pt>
                <c:pt idx="4563">
                  <c:v>42926.215185185189</c:v>
                </c:pt>
                <c:pt idx="4564">
                  <c:v>42926.256851851853</c:v>
                </c:pt>
                <c:pt idx="4565">
                  <c:v>42926.298518518517</c:v>
                </c:pt>
                <c:pt idx="4566">
                  <c:v>42926.340185185189</c:v>
                </c:pt>
                <c:pt idx="4567">
                  <c:v>42926.381851851853</c:v>
                </c:pt>
                <c:pt idx="4568">
                  <c:v>42926.423518518517</c:v>
                </c:pt>
                <c:pt idx="4569">
                  <c:v>42926.465185185189</c:v>
                </c:pt>
                <c:pt idx="4570">
                  <c:v>42926.506851851853</c:v>
                </c:pt>
                <c:pt idx="4571">
                  <c:v>42926.548518518517</c:v>
                </c:pt>
                <c:pt idx="4572">
                  <c:v>42926.590208333328</c:v>
                </c:pt>
                <c:pt idx="4573">
                  <c:v>42926.631874999999</c:v>
                </c:pt>
                <c:pt idx="4574">
                  <c:v>42926.673541666663</c:v>
                </c:pt>
                <c:pt idx="4575">
                  <c:v>42926.715254629627</c:v>
                </c:pt>
                <c:pt idx="4576">
                  <c:v>42926.756944444453</c:v>
                </c:pt>
                <c:pt idx="4577">
                  <c:v>42926.798611111109</c:v>
                </c:pt>
                <c:pt idx="4578">
                  <c:v>42926.840277777781</c:v>
                </c:pt>
                <c:pt idx="4579">
                  <c:v>42926.881944444453</c:v>
                </c:pt>
                <c:pt idx="4580">
                  <c:v>42926.923611111109</c:v>
                </c:pt>
                <c:pt idx="4581">
                  <c:v>42926.965277777781</c:v>
                </c:pt>
                <c:pt idx="4582">
                  <c:v>42927.006944444453</c:v>
                </c:pt>
                <c:pt idx="4583">
                  <c:v>42927.048611111109</c:v>
                </c:pt>
                <c:pt idx="4584">
                  <c:v>42927.090277777781</c:v>
                </c:pt>
                <c:pt idx="4585">
                  <c:v>42927.131944444453</c:v>
                </c:pt>
                <c:pt idx="4586">
                  <c:v>42927.173611111109</c:v>
                </c:pt>
                <c:pt idx="4587">
                  <c:v>42927.215277777781</c:v>
                </c:pt>
                <c:pt idx="4588">
                  <c:v>42927.256944444453</c:v>
                </c:pt>
                <c:pt idx="4589">
                  <c:v>42927.298611111109</c:v>
                </c:pt>
                <c:pt idx="4590">
                  <c:v>42927.340277777781</c:v>
                </c:pt>
                <c:pt idx="4591">
                  <c:v>42927.381944444453</c:v>
                </c:pt>
                <c:pt idx="4592">
                  <c:v>42927.423611111109</c:v>
                </c:pt>
                <c:pt idx="4593">
                  <c:v>42927.465277777781</c:v>
                </c:pt>
                <c:pt idx="4594">
                  <c:v>42927.506944444453</c:v>
                </c:pt>
                <c:pt idx="4595">
                  <c:v>42927.548611111109</c:v>
                </c:pt>
                <c:pt idx="4596">
                  <c:v>42927.590300925927</c:v>
                </c:pt>
                <c:pt idx="4597">
                  <c:v>42927.631967592592</c:v>
                </c:pt>
                <c:pt idx="4598">
                  <c:v>42927.673634259263</c:v>
                </c:pt>
                <c:pt idx="4599">
                  <c:v>42927.71534722222</c:v>
                </c:pt>
                <c:pt idx="4600">
                  <c:v>42927.757048611107</c:v>
                </c:pt>
                <c:pt idx="4601">
                  <c:v>42927.798715277779</c:v>
                </c:pt>
                <c:pt idx="4602">
                  <c:v>42927.840381944443</c:v>
                </c:pt>
                <c:pt idx="4603">
                  <c:v>42927.882048611107</c:v>
                </c:pt>
                <c:pt idx="4604">
                  <c:v>42927.923715277779</c:v>
                </c:pt>
                <c:pt idx="4605">
                  <c:v>42927.965381944443</c:v>
                </c:pt>
                <c:pt idx="4606">
                  <c:v>42928.007048611107</c:v>
                </c:pt>
                <c:pt idx="4607">
                  <c:v>42928.048715277779</c:v>
                </c:pt>
                <c:pt idx="4608">
                  <c:v>42928.090381944443</c:v>
                </c:pt>
                <c:pt idx="4609">
                  <c:v>42928.132048611107</c:v>
                </c:pt>
                <c:pt idx="4610">
                  <c:v>42928.173715277779</c:v>
                </c:pt>
                <c:pt idx="4611">
                  <c:v>42928.215381944443</c:v>
                </c:pt>
                <c:pt idx="4612">
                  <c:v>42928.257048611107</c:v>
                </c:pt>
                <c:pt idx="4613">
                  <c:v>42928.298715277779</c:v>
                </c:pt>
                <c:pt idx="4614">
                  <c:v>42928.340381944443</c:v>
                </c:pt>
                <c:pt idx="4615">
                  <c:v>42928.382048611107</c:v>
                </c:pt>
                <c:pt idx="4616">
                  <c:v>42928.423715277779</c:v>
                </c:pt>
                <c:pt idx="4617">
                  <c:v>42928.465381944443</c:v>
                </c:pt>
                <c:pt idx="4618">
                  <c:v>42928.507048611107</c:v>
                </c:pt>
                <c:pt idx="4619">
                  <c:v>42928.548715277779</c:v>
                </c:pt>
                <c:pt idx="4620">
                  <c:v>42928.590289351851</c:v>
                </c:pt>
                <c:pt idx="4621">
                  <c:v>42928.632071759261</c:v>
                </c:pt>
                <c:pt idx="4622">
                  <c:v>42928.673622685194</c:v>
                </c:pt>
                <c:pt idx="4623">
                  <c:v>42928.715439814812</c:v>
                </c:pt>
                <c:pt idx="4624">
                  <c:v>42928.757037037038</c:v>
                </c:pt>
                <c:pt idx="4625">
                  <c:v>42928.798819444448</c:v>
                </c:pt>
                <c:pt idx="4626">
                  <c:v>42928.840370370373</c:v>
                </c:pt>
                <c:pt idx="4627">
                  <c:v>42928.882164351853</c:v>
                </c:pt>
                <c:pt idx="4628">
                  <c:v>42928.923703703702</c:v>
                </c:pt>
                <c:pt idx="4629">
                  <c:v>42928.965497685182</c:v>
                </c:pt>
                <c:pt idx="4630">
                  <c:v>42929.007037037038</c:v>
                </c:pt>
                <c:pt idx="4631">
                  <c:v>42929.048819444448</c:v>
                </c:pt>
                <c:pt idx="4632">
                  <c:v>42929.090370370373</c:v>
                </c:pt>
                <c:pt idx="4633">
                  <c:v>42929.132152777784</c:v>
                </c:pt>
                <c:pt idx="4634">
                  <c:v>42929.173703703702</c:v>
                </c:pt>
                <c:pt idx="4635">
                  <c:v>42929.215532407397</c:v>
                </c:pt>
                <c:pt idx="4636">
                  <c:v>42929.257048611107</c:v>
                </c:pt>
                <c:pt idx="4637">
                  <c:v>42929.298831018517</c:v>
                </c:pt>
                <c:pt idx="4638">
                  <c:v>42929.340497685182</c:v>
                </c:pt>
                <c:pt idx="4639">
                  <c:v>42929.382164351853</c:v>
                </c:pt>
                <c:pt idx="4640">
                  <c:v>42929.423831018517</c:v>
                </c:pt>
                <c:pt idx="4641">
                  <c:v>42929.465497685182</c:v>
                </c:pt>
                <c:pt idx="4642">
                  <c:v>42929.507164351853</c:v>
                </c:pt>
                <c:pt idx="4643">
                  <c:v>42929.548831018517</c:v>
                </c:pt>
                <c:pt idx="4644">
                  <c:v>42929.590543981481</c:v>
                </c:pt>
                <c:pt idx="4645">
                  <c:v>42929.632175925923</c:v>
                </c:pt>
                <c:pt idx="4646">
                  <c:v>42929.673842592587</c:v>
                </c:pt>
                <c:pt idx="4647">
                  <c:v>42929.715532407397</c:v>
                </c:pt>
                <c:pt idx="4648">
                  <c:v>42929.757222222222</c:v>
                </c:pt>
                <c:pt idx="4649">
                  <c:v>42929.798888888887</c:v>
                </c:pt>
                <c:pt idx="4650">
                  <c:v>42929.840555555558</c:v>
                </c:pt>
                <c:pt idx="4651">
                  <c:v>42929.882222222222</c:v>
                </c:pt>
                <c:pt idx="4652">
                  <c:v>42929.923888888887</c:v>
                </c:pt>
                <c:pt idx="4653">
                  <c:v>42929.965555555558</c:v>
                </c:pt>
                <c:pt idx="4654">
                  <c:v>42930.007222222222</c:v>
                </c:pt>
                <c:pt idx="4655">
                  <c:v>42930.048888888887</c:v>
                </c:pt>
                <c:pt idx="4656">
                  <c:v>42930.090555555558</c:v>
                </c:pt>
                <c:pt idx="4657">
                  <c:v>42930.132222222222</c:v>
                </c:pt>
                <c:pt idx="4658">
                  <c:v>42930.173888888887</c:v>
                </c:pt>
                <c:pt idx="4659">
                  <c:v>42930.215555555558</c:v>
                </c:pt>
                <c:pt idx="4660">
                  <c:v>42930.257222222222</c:v>
                </c:pt>
                <c:pt idx="4661">
                  <c:v>42930.298888888887</c:v>
                </c:pt>
                <c:pt idx="4662">
                  <c:v>42930.340555555558</c:v>
                </c:pt>
                <c:pt idx="4663">
                  <c:v>42930.382222222222</c:v>
                </c:pt>
                <c:pt idx="4664">
                  <c:v>42930.423888888887</c:v>
                </c:pt>
                <c:pt idx="4665">
                  <c:v>42930.465555555558</c:v>
                </c:pt>
                <c:pt idx="4666">
                  <c:v>42930.507222222222</c:v>
                </c:pt>
                <c:pt idx="4667">
                  <c:v>42930.548888888887</c:v>
                </c:pt>
                <c:pt idx="4668">
                  <c:v>42930.590601851851</c:v>
                </c:pt>
                <c:pt idx="4669">
                  <c:v>42930.632245370369</c:v>
                </c:pt>
                <c:pt idx="4670">
                  <c:v>42930.67391203704</c:v>
                </c:pt>
                <c:pt idx="4671">
                  <c:v>42930.715613425928</c:v>
                </c:pt>
                <c:pt idx="4672">
                  <c:v>42930.757326388892</c:v>
                </c:pt>
                <c:pt idx="4673">
                  <c:v>42930.79886574074</c:v>
                </c:pt>
                <c:pt idx="4674">
                  <c:v>42930.84065972222</c:v>
                </c:pt>
                <c:pt idx="4675">
                  <c:v>42930.882326388892</c:v>
                </c:pt>
                <c:pt idx="4676">
                  <c:v>42930.923993055563</c:v>
                </c:pt>
                <c:pt idx="4677">
                  <c:v>42930.96565972222</c:v>
                </c:pt>
                <c:pt idx="4678">
                  <c:v>42931.007326388892</c:v>
                </c:pt>
                <c:pt idx="4679">
                  <c:v>42931.048993055563</c:v>
                </c:pt>
                <c:pt idx="4680">
                  <c:v>42931.09065972222</c:v>
                </c:pt>
                <c:pt idx="4681">
                  <c:v>42931.132326388892</c:v>
                </c:pt>
                <c:pt idx="4682">
                  <c:v>42931.173993055563</c:v>
                </c:pt>
                <c:pt idx="4683">
                  <c:v>42931.21565972222</c:v>
                </c:pt>
                <c:pt idx="4684">
                  <c:v>42931.257326388892</c:v>
                </c:pt>
                <c:pt idx="4685">
                  <c:v>42931.298993055563</c:v>
                </c:pt>
                <c:pt idx="4686">
                  <c:v>42931.34065972222</c:v>
                </c:pt>
                <c:pt idx="4687">
                  <c:v>42931.382326388892</c:v>
                </c:pt>
                <c:pt idx="4688">
                  <c:v>42931.423993055563</c:v>
                </c:pt>
                <c:pt idx="4689">
                  <c:v>42931.46565972222</c:v>
                </c:pt>
                <c:pt idx="4690">
                  <c:v>42931.507326388892</c:v>
                </c:pt>
                <c:pt idx="4691">
                  <c:v>42931.548993055563</c:v>
                </c:pt>
                <c:pt idx="4692">
                  <c:v>42931.590694444443</c:v>
                </c:pt>
                <c:pt idx="4693">
                  <c:v>42931.632361111107</c:v>
                </c:pt>
                <c:pt idx="4694">
                  <c:v>42931.67391203704</c:v>
                </c:pt>
                <c:pt idx="4695">
                  <c:v>42931.715717592589</c:v>
                </c:pt>
                <c:pt idx="4696">
                  <c:v>42931.757303240738</c:v>
                </c:pt>
                <c:pt idx="4697">
                  <c:v>42931.799085648148</c:v>
                </c:pt>
                <c:pt idx="4698">
                  <c:v>42931.840636574067</c:v>
                </c:pt>
                <c:pt idx="4699">
                  <c:v>42931.882465277777</c:v>
                </c:pt>
                <c:pt idx="4700">
                  <c:v>42931.923981481479</c:v>
                </c:pt>
                <c:pt idx="4701">
                  <c:v>42931.965763888889</c:v>
                </c:pt>
                <c:pt idx="4702">
                  <c:v>42932.007314814808</c:v>
                </c:pt>
                <c:pt idx="4703">
                  <c:v>42932.049097222232</c:v>
                </c:pt>
                <c:pt idx="4704">
                  <c:v>42932.090648148151</c:v>
                </c:pt>
                <c:pt idx="4705">
                  <c:v>42932.132430555554</c:v>
                </c:pt>
                <c:pt idx="4706">
                  <c:v>42932.173981481479</c:v>
                </c:pt>
                <c:pt idx="4707">
                  <c:v>42932.215763888889</c:v>
                </c:pt>
                <c:pt idx="4708">
                  <c:v>42932.257314814808</c:v>
                </c:pt>
                <c:pt idx="4709">
                  <c:v>42932.299097222232</c:v>
                </c:pt>
                <c:pt idx="4710">
                  <c:v>42932.340648148151</c:v>
                </c:pt>
                <c:pt idx="4711">
                  <c:v>42932.38244212963</c:v>
                </c:pt>
                <c:pt idx="4712">
                  <c:v>42932.423981481479</c:v>
                </c:pt>
                <c:pt idx="4713">
                  <c:v>42932.465775462973</c:v>
                </c:pt>
                <c:pt idx="4714">
                  <c:v>42932.507314814808</c:v>
                </c:pt>
                <c:pt idx="4715">
                  <c:v>42932.549097222232</c:v>
                </c:pt>
                <c:pt idx="4716">
                  <c:v>42932.590671296297</c:v>
                </c:pt>
                <c:pt idx="4717">
                  <c:v>42932.632453703707</c:v>
                </c:pt>
                <c:pt idx="4718">
                  <c:v>42932.674004629633</c:v>
                </c:pt>
                <c:pt idx="4719">
                  <c:v>42932.715833333343</c:v>
                </c:pt>
                <c:pt idx="4720">
                  <c:v>42932.757430555554</c:v>
                </c:pt>
                <c:pt idx="4721">
                  <c:v>42932.799178240741</c:v>
                </c:pt>
                <c:pt idx="4722">
                  <c:v>42932.840729166674</c:v>
                </c:pt>
                <c:pt idx="4723">
                  <c:v>42932.8825</c:v>
                </c:pt>
                <c:pt idx="4724">
                  <c:v>42932.924062500002</c:v>
                </c:pt>
                <c:pt idx="4725">
                  <c:v>42932.965844907398</c:v>
                </c:pt>
                <c:pt idx="4726">
                  <c:v>42933.007395833331</c:v>
                </c:pt>
                <c:pt idx="4727">
                  <c:v>42933.049178240741</c:v>
                </c:pt>
                <c:pt idx="4728">
                  <c:v>42933.090729166674</c:v>
                </c:pt>
                <c:pt idx="4729">
                  <c:v>42933.132511574076</c:v>
                </c:pt>
                <c:pt idx="4730">
                  <c:v>42933.174062500002</c:v>
                </c:pt>
                <c:pt idx="4731">
                  <c:v>42933.215856481482</c:v>
                </c:pt>
                <c:pt idx="4732">
                  <c:v>42933.257395833331</c:v>
                </c:pt>
                <c:pt idx="4733">
                  <c:v>42933.299189814818</c:v>
                </c:pt>
                <c:pt idx="4734">
                  <c:v>42933.340729166674</c:v>
                </c:pt>
                <c:pt idx="4735">
                  <c:v>42933.382511574076</c:v>
                </c:pt>
                <c:pt idx="4736">
                  <c:v>42933.424062500002</c:v>
                </c:pt>
                <c:pt idx="4737">
                  <c:v>42933.465844907398</c:v>
                </c:pt>
                <c:pt idx="4738">
                  <c:v>42933.507395833331</c:v>
                </c:pt>
                <c:pt idx="4739">
                  <c:v>42933.549224537041</c:v>
                </c:pt>
                <c:pt idx="4740">
                  <c:v>42933.590752314813</c:v>
                </c:pt>
                <c:pt idx="4741">
                  <c:v>42933.632534722223</c:v>
                </c:pt>
                <c:pt idx="4742">
                  <c:v>42933.674085648148</c:v>
                </c:pt>
                <c:pt idx="4743">
                  <c:v>42933.715902777767</c:v>
                </c:pt>
                <c:pt idx="4744">
                  <c:v>42933.7575</c:v>
                </c:pt>
                <c:pt idx="4745">
                  <c:v>42933.79928240741</c:v>
                </c:pt>
                <c:pt idx="4746">
                  <c:v>42933.840833333343</c:v>
                </c:pt>
                <c:pt idx="4747">
                  <c:v>42933.882615740738</c:v>
                </c:pt>
                <c:pt idx="4748">
                  <c:v>42933.924166666657</c:v>
                </c:pt>
                <c:pt idx="4749">
                  <c:v>42933.965949074067</c:v>
                </c:pt>
                <c:pt idx="4750">
                  <c:v>42934.0075</c:v>
                </c:pt>
                <c:pt idx="4751">
                  <c:v>42934.049293981479</c:v>
                </c:pt>
                <c:pt idx="4752">
                  <c:v>42934.090833333343</c:v>
                </c:pt>
                <c:pt idx="4753">
                  <c:v>42934.132627314822</c:v>
                </c:pt>
                <c:pt idx="4754">
                  <c:v>42934.174166666657</c:v>
                </c:pt>
                <c:pt idx="4755">
                  <c:v>42934.215949074067</c:v>
                </c:pt>
                <c:pt idx="4756">
                  <c:v>42934.2575</c:v>
                </c:pt>
                <c:pt idx="4757">
                  <c:v>42934.29928240741</c:v>
                </c:pt>
                <c:pt idx="4758">
                  <c:v>42934.340833333343</c:v>
                </c:pt>
                <c:pt idx="4759">
                  <c:v>42934.382662037038</c:v>
                </c:pt>
                <c:pt idx="4760">
                  <c:v>42934.424178240741</c:v>
                </c:pt>
                <c:pt idx="4761">
                  <c:v>42934.465960648151</c:v>
                </c:pt>
                <c:pt idx="4762">
                  <c:v>42934.507511574076</c:v>
                </c:pt>
                <c:pt idx="4763">
                  <c:v>42934.549293981479</c:v>
                </c:pt>
                <c:pt idx="4764">
                  <c:v>42934.590868055559</c:v>
                </c:pt>
                <c:pt idx="4765">
                  <c:v>42934.632638888892</c:v>
                </c:pt>
                <c:pt idx="4766">
                  <c:v>42934.674189814818</c:v>
                </c:pt>
                <c:pt idx="4767">
                  <c:v>42934.71601851852</c:v>
                </c:pt>
                <c:pt idx="4768">
                  <c:v>42934.757604166669</c:v>
                </c:pt>
                <c:pt idx="4769">
                  <c:v>42934.799386574072</c:v>
                </c:pt>
                <c:pt idx="4770">
                  <c:v>42934.840937499997</c:v>
                </c:pt>
                <c:pt idx="4771">
                  <c:v>42934.882731481477</c:v>
                </c:pt>
                <c:pt idx="4772">
                  <c:v>42934.924270833333</c:v>
                </c:pt>
                <c:pt idx="4773">
                  <c:v>42934.966064814813</c:v>
                </c:pt>
                <c:pt idx="4774">
                  <c:v>42935.007604166669</c:v>
                </c:pt>
                <c:pt idx="4775">
                  <c:v>42935.049386574072</c:v>
                </c:pt>
                <c:pt idx="4776">
                  <c:v>42935.090937499997</c:v>
                </c:pt>
                <c:pt idx="4777">
                  <c:v>42935.132719907408</c:v>
                </c:pt>
                <c:pt idx="4778">
                  <c:v>42935.174270833333</c:v>
                </c:pt>
                <c:pt idx="4779">
                  <c:v>42935.216099537043</c:v>
                </c:pt>
                <c:pt idx="4780">
                  <c:v>42935.257615740738</c:v>
                </c:pt>
                <c:pt idx="4781">
                  <c:v>42935.299398148149</c:v>
                </c:pt>
                <c:pt idx="4782">
                  <c:v>42935.340949074067</c:v>
                </c:pt>
                <c:pt idx="4783">
                  <c:v>42935.382731481477</c:v>
                </c:pt>
                <c:pt idx="4784">
                  <c:v>42935.42428240741</c:v>
                </c:pt>
                <c:pt idx="4785">
                  <c:v>42935.466064814813</c:v>
                </c:pt>
                <c:pt idx="4786">
                  <c:v>42935.507615740738</c:v>
                </c:pt>
                <c:pt idx="4787">
                  <c:v>42935.549398148149</c:v>
                </c:pt>
                <c:pt idx="4788">
                  <c:v>42935.59097222222</c:v>
                </c:pt>
                <c:pt idx="4789">
                  <c:v>42935.632754629631</c:v>
                </c:pt>
                <c:pt idx="4790">
                  <c:v>42935.674421296288</c:v>
                </c:pt>
                <c:pt idx="4791">
                  <c:v>42935.716145833343</c:v>
                </c:pt>
                <c:pt idx="4792">
                  <c:v>42935.757835648154</c:v>
                </c:pt>
                <c:pt idx="4793">
                  <c:v>42935.799502314818</c:v>
                </c:pt>
                <c:pt idx="4794">
                  <c:v>42935.841168981482</c:v>
                </c:pt>
                <c:pt idx="4795">
                  <c:v>42935.882835648154</c:v>
                </c:pt>
                <c:pt idx="4796">
                  <c:v>42935.924502314818</c:v>
                </c:pt>
                <c:pt idx="4797">
                  <c:v>42935.966168981482</c:v>
                </c:pt>
                <c:pt idx="4798">
                  <c:v>42936.007835648154</c:v>
                </c:pt>
                <c:pt idx="4799">
                  <c:v>42936.049502314818</c:v>
                </c:pt>
                <c:pt idx="4800">
                  <c:v>42936.091168981482</c:v>
                </c:pt>
                <c:pt idx="4801">
                  <c:v>42936.132835648154</c:v>
                </c:pt>
                <c:pt idx="4802">
                  <c:v>42936.174502314818</c:v>
                </c:pt>
                <c:pt idx="4803">
                  <c:v>42936.216168981482</c:v>
                </c:pt>
                <c:pt idx="4804">
                  <c:v>42936.257835648154</c:v>
                </c:pt>
                <c:pt idx="4805">
                  <c:v>42936.299502314818</c:v>
                </c:pt>
                <c:pt idx="4806">
                  <c:v>42936.341168981482</c:v>
                </c:pt>
                <c:pt idx="4807">
                  <c:v>42936.382835648154</c:v>
                </c:pt>
                <c:pt idx="4808">
                  <c:v>42936.424502314818</c:v>
                </c:pt>
                <c:pt idx="4809">
                  <c:v>42936.466168981482</c:v>
                </c:pt>
                <c:pt idx="4810">
                  <c:v>42936.507835648154</c:v>
                </c:pt>
                <c:pt idx="4811">
                  <c:v>42936.549502314818</c:v>
                </c:pt>
                <c:pt idx="4812">
                  <c:v>42936.591053240743</c:v>
                </c:pt>
                <c:pt idx="4813">
                  <c:v>42936.632847222223</c:v>
                </c:pt>
                <c:pt idx="4814">
                  <c:v>42936.674386574072</c:v>
                </c:pt>
                <c:pt idx="4815">
                  <c:v>42936.716249999998</c:v>
                </c:pt>
                <c:pt idx="4816">
                  <c:v>42936.7578125</c:v>
                </c:pt>
                <c:pt idx="4817">
                  <c:v>42936.79959490741</c:v>
                </c:pt>
                <c:pt idx="4818">
                  <c:v>42936.841145833343</c:v>
                </c:pt>
                <c:pt idx="4819">
                  <c:v>42936.882928240739</c:v>
                </c:pt>
                <c:pt idx="4820">
                  <c:v>42936.924525462957</c:v>
                </c:pt>
                <c:pt idx="4821">
                  <c:v>42936.966273148151</c:v>
                </c:pt>
                <c:pt idx="4822">
                  <c:v>42937.007824074077</c:v>
                </c:pt>
                <c:pt idx="4823">
                  <c:v>42937.04959490741</c:v>
                </c:pt>
                <c:pt idx="4824">
                  <c:v>42937.091157407413</c:v>
                </c:pt>
                <c:pt idx="4825">
                  <c:v>42937.132939814823</c:v>
                </c:pt>
                <c:pt idx="4826">
                  <c:v>42937.174490740741</c:v>
                </c:pt>
                <c:pt idx="4827">
                  <c:v>42937.216273148151</c:v>
                </c:pt>
                <c:pt idx="4828">
                  <c:v>42937.257824074077</c:v>
                </c:pt>
                <c:pt idx="4829">
                  <c:v>42937.29960648148</c:v>
                </c:pt>
                <c:pt idx="4830">
                  <c:v>42937.341157407413</c:v>
                </c:pt>
                <c:pt idx="4831">
                  <c:v>42937.382951388892</c:v>
                </c:pt>
                <c:pt idx="4832">
                  <c:v>42937.424490740741</c:v>
                </c:pt>
                <c:pt idx="4833">
                  <c:v>42937.466284722221</c:v>
                </c:pt>
                <c:pt idx="4834">
                  <c:v>42937.507824074077</c:v>
                </c:pt>
                <c:pt idx="4835">
                  <c:v>42937.54960648148</c:v>
                </c:pt>
                <c:pt idx="4836">
                  <c:v>42937.591180555559</c:v>
                </c:pt>
                <c:pt idx="4837">
                  <c:v>42937.632962962962</c:v>
                </c:pt>
                <c:pt idx="4838">
                  <c:v>42937.674513888887</c:v>
                </c:pt>
                <c:pt idx="4839">
                  <c:v>42937.716319444437</c:v>
                </c:pt>
                <c:pt idx="4840">
                  <c:v>42937.757951388892</c:v>
                </c:pt>
                <c:pt idx="4841">
                  <c:v>42937.799699074072</c:v>
                </c:pt>
                <c:pt idx="4842">
                  <c:v>42937.841249999998</c:v>
                </c:pt>
                <c:pt idx="4843">
                  <c:v>42937.883020833331</c:v>
                </c:pt>
                <c:pt idx="4844">
                  <c:v>42937.924583333333</c:v>
                </c:pt>
                <c:pt idx="4845">
                  <c:v>42937.966365740736</c:v>
                </c:pt>
                <c:pt idx="4846">
                  <c:v>42938.007916666669</c:v>
                </c:pt>
                <c:pt idx="4847">
                  <c:v>42938.049699074072</c:v>
                </c:pt>
                <c:pt idx="4848">
                  <c:v>42938.091249999998</c:v>
                </c:pt>
                <c:pt idx="4849">
                  <c:v>42938.133032407408</c:v>
                </c:pt>
                <c:pt idx="4850">
                  <c:v>42938.174583333333</c:v>
                </c:pt>
                <c:pt idx="4851">
                  <c:v>42938.216377314813</c:v>
                </c:pt>
                <c:pt idx="4852">
                  <c:v>42938.257916666669</c:v>
                </c:pt>
                <c:pt idx="4853">
                  <c:v>42938.299710648149</c:v>
                </c:pt>
                <c:pt idx="4854">
                  <c:v>42938.341249999998</c:v>
                </c:pt>
                <c:pt idx="4855">
                  <c:v>42938.383032407408</c:v>
                </c:pt>
                <c:pt idx="4856">
                  <c:v>42938.424583333333</c:v>
                </c:pt>
                <c:pt idx="4857">
                  <c:v>42938.466365740736</c:v>
                </c:pt>
                <c:pt idx="4858">
                  <c:v>42938.507916666669</c:v>
                </c:pt>
                <c:pt idx="4859">
                  <c:v>42938.549745370372</c:v>
                </c:pt>
                <c:pt idx="4860">
                  <c:v>42938.591319444437</c:v>
                </c:pt>
                <c:pt idx="4861">
                  <c:v>42938.633067129631</c:v>
                </c:pt>
                <c:pt idx="4862">
                  <c:v>42938.674618055556</c:v>
                </c:pt>
                <c:pt idx="4863">
                  <c:v>42938.716481481482</c:v>
                </c:pt>
                <c:pt idx="4864">
                  <c:v>42938.758043981477</c:v>
                </c:pt>
                <c:pt idx="4865">
                  <c:v>42938.799826388888</c:v>
                </c:pt>
                <c:pt idx="4866">
                  <c:v>42938.841377314813</c:v>
                </c:pt>
                <c:pt idx="4867">
                  <c:v>42938.883159722223</c:v>
                </c:pt>
                <c:pt idx="4868">
                  <c:v>42938.924710648149</c:v>
                </c:pt>
                <c:pt idx="4869">
                  <c:v>42938.966493055559</c:v>
                </c:pt>
                <c:pt idx="4870">
                  <c:v>42939.008043981477</c:v>
                </c:pt>
                <c:pt idx="4871">
                  <c:v>42939.049826388888</c:v>
                </c:pt>
                <c:pt idx="4872">
                  <c:v>42939.091377314813</c:v>
                </c:pt>
                <c:pt idx="4873">
                  <c:v>42939.133171296293</c:v>
                </c:pt>
                <c:pt idx="4874">
                  <c:v>42939.174710648149</c:v>
                </c:pt>
                <c:pt idx="4875">
                  <c:v>42939.216504629629</c:v>
                </c:pt>
                <c:pt idx="4876">
                  <c:v>42939.258043981477</c:v>
                </c:pt>
                <c:pt idx="4877">
                  <c:v>42939.299826388888</c:v>
                </c:pt>
                <c:pt idx="4878">
                  <c:v>42939.341377314813</c:v>
                </c:pt>
                <c:pt idx="4879">
                  <c:v>42939.383159722223</c:v>
                </c:pt>
                <c:pt idx="4880">
                  <c:v>42939.424710648149</c:v>
                </c:pt>
                <c:pt idx="4881">
                  <c:v>42939.466539351852</c:v>
                </c:pt>
                <c:pt idx="4882">
                  <c:v>42939.508055555547</c:v>
                </c:pt>
                <c:pt idx="4883">
                  <c:v>42939.549837962957</c:v>
                </c:pt>
                <c:pt idx="4884">
                  <c:v>42939.591412037043</c:v>
                </c:pt>
                <c:pt idx="4885">
                  <c:v>42939.633194444446</c:v>
                </c:pt>
                <c:pt idx="4886">
                  <c:v>42939.674745370372</c:v>
                </c:pt>
                <c:pt idx="4887">
                  <c:v>42939.716597222221</c:v>
                </c:pt>
                <c:pt idx="4888">
                  <c:v>42939.758159722223</c:v>
                </c:pt>
                <c:pt idx="4889">
                  <c:v>42939.799942129634</c:v>
                </c:pt>
                <c:pt idx="4890">
                  <c:v>42939.841493055559</c:v>
                </c:pt>
                <c:pt idx="4891">
                  <c:v>42939.883287037039</c:v>
                </c:pt>
                <c:pt idx="4892">
                  <c:v>42939.924826388888</c:v>
                </c:pt>
                <c:pt idx="4893">
                  <c:v>42939.966620370367</c:v>
                </c:pt>
                <c:pt idx="4894">
                  <c:v>42940.008159722223</c:v>
                </c:pt>
                <c:pt idx="4895">
                  <c:v>42940.049942129634</c:v>
                </c:pt>
                <c:pt idx="4896">
                  <c:v>42940.091493055559</c:v>
                </c:pt>
                <c:pt idx="4897">
                  <c:v>42940.133275462962</c:v>
                </c:pt>
                <c:pt idx="4898">
                  <c:v>42940.174826388888</c:v>
                </c:pt>
                <c:pt idx="4899">
                  <c:v>42940.21665509259</c:v>
                </c:pt>
                <c:pt idx="4900">
                  <c:v>42940.258171296293</c:v>
                </c:pt>
                <c:pt idx="4901">
                  <c:v>42940.299953703703</c:v>
                </c:pt>
                <c:pt idx="4902">
                  <c:v>42940.341504629629</c:v>
                </c:pt>
                <c:pt idx="4903">
                  <c:v>42940.383287037039</c:v>
                </c:pt>
                <c:pt idx="4904">
                  <c:v>42940.424837962957</c:v>
                </c:pt>
                <c:pt idx="4905">
                  <c:v>42940.466620370367</c:v>
                </c:pt>
                <c:pt idx="4906">
                  <c:v>42940.508171296293</c:v>
                </c:pt>
                <c:pt idx="4907">
                  <c:v>42940.549953703703</c:v>
                </c:pt>
                <c:pt idx="4908">
                  <c:v>42940.591527777768</c:v>
                </c:pt>
                <c:pt idx="4909">
                  <c:v>42940.633310185192</c:v>
                </c:pt>
                <c:pt idx="4910">
                  <c:v>42940.674861111111</c:v>
                </c:pt>
                <c:pt idx="4911">
                  <c:v>42940.71665509259</c:v>
                </c:pt>
                <c:pt idx="4912">
                  <c:v>42940.758263888893</c:v>
                </c:pt>
                <c:pt idx="4913">
                  <c:v>42940.799930555557</c:v>
                </c:pt>
                <c:pt idx="4914">
                  <c:v>42940.84171296296</c:v>
                </c:pt>
                <c:pt idx="4915">
                  <c:v>42940.883263888893</c:v>
                </c:pt>
                <c:pt idx="4916">
                  <c:v>42940.924930555557</c:v>
                </c:pt>
                <c:pt idx="4917">
                  <c:v>42940.96671296296</c:v>
                </c:pt>
                <c:pt idx="4918">
                  <c:v>42941.008310185192</c:v>
                </c:pt>
                <c:pt idx="4919">
                  <c:v>42941.050057870372</c:v>
                </c:pt>
                <c:pt idx="4920">
                  <c:v>42941.091608796298</c:v>
                </c:pt>
                <c:pt idx="4921">
                  <c:v>42941.133379629631</c:v>
                </c:pt>
                <c:pt idx="4922">
                  <c:v>42941.174942129634</c:v>
                </c:pt>
                <c:pt idx="4923">
                  <c:v>42941.216724537036</c:v>
                </c:pt>
                <c:pt idx="4924">
                  <c:v>42941.258275462962</c:v>
                </c:pt>
                <c:pt idx="4925">
                  <c:v>42941.300057870372</c:v>
                </c:pt>
                <c:pt idx="4926">
                  <c:v>42941.341608796298</c:v>
                </c:pt>
                <c:pt idx="4927">
                  <c:v>42941.383391203701</c:v>
                </c:pt>
                <c:pt idx="4928">
                  <c:v>42941.424942129634</c:v>
                </c:pt>
                <c:pt idx="4929">
                  <c:v>42941.466736111113</c:v>
                </c:pt>
                <c:pt idx="4930">
                  <c:v>42941.508275462962</c:v>
                </c:pt>
                <c:pt idx="4931">
                  <c:v>42941.550069444442</c:v>
                </c:pt>
                <c:pt idx="4932">
                  <c:v>42941.59165509259</c:v>
                </c:pt>
                <c:pt idx="4933">
                  <c:v>42941.633402777778</c:v>
                </c:pt>
                <c:pt idx="4934">
                  <c:v>42941.674953703703</c:v>
                </c:pt>
                <c:pt idx="4935">
                  <c:v>42941.716805555552</c:v>
                </c:pt>
                <c:pt idx="4936">
                  <c:v>42941.758368055547</c:v>
                </c:pt>
                <c:pt idx="4937">
                  <c:v>42941.800196759257</c:v>
                </c:pt>
                <c:pt idx="4938">
                  <c:v>42941.84171296296</c:v>
                </c:pt>
                <c:pt idx="4939">
                  <c:v>42941.88349537037</c:v>
                </c:pt>
                <c:pt idx="4940">
                  <c:v>42941.925046296303</c:v>
                </c:pt>
                <c:pt idx="4941">
                  <c:v>42941.966828703713</c:v>
                </c:pt>
                <c:pt idx="4942">
                  <c:v>42942.008379629631</c:v>
                </c:pt>
                <c:pt idx="4943">
                  <c:v>42942.050162037027</c:v>
                </c:pt>
                <c:pt idx="4944">
                  <c:v>42942.09171296296</c:v>
                </c:pt>
                <c:pt idx="4945">
                  <c:v>42942.13349537037</c:v>
                </c:pt>
                <c:pt idx="4946">
                  <c:v>42942.175046296303</c:v>
                </c:pt>
                <c:pt idx="4947">
                  <c:v>42942.216828703713</c:v>
                </c:pt>
                <c:pt idx="4948">
                  <c:v>42942.258379629631</c:v>
                </c:pt>
                <c:pt idx="4949">
                  <c:v>42942.300173611111</c:v>
                </c:pt>
                <c:pt idx="4950">
                  <c:v>42942.34171296296</c:v>
                </c:pt>
                <c:pt idx="4951">
                  <c:v>42942.383506944447</c:v>
                </c:pt>
                <c:pt idx="4952">
                  <c:v>42942.425046296303</c:v>
                </c:pt>
                <c:pt idx="4953">
                  <c:v>42942.466828703713</c:v>
                </c:pt>
                <c:pt idx="4954">
                  <c:v>42942.508379629631</c:v>
                </c:pt>
                <c:pt idx="4955">
                  <c:v>42942.550162037027</c:v>
                </c:pt>
                <c:pt idx="4956">
                  <c:v>42942.591747685183</c:v>
                </c:pt>
                <c:pt idx="4957">
                  <c:v>42942.633530092593</c:v>
                </c:pt>
                <c:pt idx="4958">
                  <c:v>42942.675081018519</c:v>
                </c:pt>
                <c:pt idx="4959">
                  <c:v>42942.716909722221</c:v>
                </c:pt>
                <c:pt idx="4960">
                  <c:v>42942.75849537037</c:v>
                </c:pt>
                <c:pt idx="4961">
                  <c:v>42942.80027777778</c:v>
                </c:pt>
                <c:pt idx="4962">
                  <c:v>42942.841944444437</c:v>
                </c:pt>
                <c:pt idx="4963">
                  <c:v>42942.883611111109</c:v>
                </c:pt>
                <c:pt idx="4964">
                  <c:v>42942.92527777778</c:v>
                </c:pt>
                <c:pt idx="4965">
                  <c:v>42942.966944444437</c:v>
                </c:pt>
                <c:pt idx="4966">
                  <c:v>42943.008611111109</c:v>
                </c:pt>
                <c:pt idx="4967">
                  <c:v>42943.05027777778</c:v>
                </c:pt>
                <c:pt idx="4968">
                  <c:v>42943.091944444437</c:v>
                </c:pt>
                <c:pt idx="4969">
                  <c:v>42943.133611111109</c:v>
                </c:pt>
                <c:pt idx="4970">
                  <c:v>42943.17527777778</c:v>
                </c:pt>
                <c:pt idx="4971">
                  <c:v>42943.216944444437</c:v>
                </c:pt>
                <c:pt idx="4972">
                  <c:v>42943.258611111109</c:v>
                </c:pt>
                <c:pt idx="4973">
                  <c:v>42943.30027777778</c:v>
                </c:pt>
                <c:pt idx="4974">
                  <c:v>42943.341944444437</c:v>
                </c:pt>
                <c:pt idx="4975">
                  <c:v>42943.383611111109</c:v>
                </c:pt>
                <c:pt idx="4976">
                  <c:v>42943.42527777778</c:v>
                </c:pt>
                <c:pt idx="4977">
                  <c:v>42943.466944444437</c:v>
                </c:pt>
                <c:pt idx="4978">
                  <c:v>42943.508611111109</c:v>
                </c:pt>
                <c:pt idx="4979">
                  <c:v>42943.55027777778</c:v>
                </c:pt>
                <c:pt idx="4980">
                  <c:v>42943.591967592591</c:v>
                </c:pt>
                <c:pt idx="4981">
                  <c:v>42943.633634259262</c:v>
                </c:pt>
                <c:pt idx="4982">
                  <c:v>42943.675300925926</c:v>
                </c:pt>
                <c:pt idx="4983">
                  <c:v>42943.717013888891</c:v>
                </c:pt>
                <c:pt idx="4984">
                  <c:v>42943.758692129632</c:v>
                </c:pt>
                <c:pt idx="4985">
                  <c:v>42943.800358796303</c:v>
                </c:pt>
                <c:pt idx="4986">
                  <c:v>42943.84202546296</c:v>
                </c:pt>
                <c:pt idx="4987">
                  <c:v>42943.883692129632</c:v>
                </c:pt>
                <c:pt idx="4988">
                  <c:v>42943.925358796303</c:v>
                </c:pt>
                <c:pt idx="4989">
                  <c:v>42943.96702546296</c:v>
                </c:pt>
                <c:pt idx="4990">
                  <c:v>42944.008692129632</c:v>
                </c:pt>
                <c:pt idx="4991">
                  <c:v>42944.050358796303</c:v>
                </c:pt>
                <c:pt idx="4992">
                  <c:v>42944.09202546296</c:v>
                </c:pt>
                <c:pt idx="4993">
                  <c:v>42944.133692129632</c:v>
                </c:pt>
                <c:pt idx="4994">
                  <c:v>42944.175358796303</c:v>
                </c:pt>
                <c:pt idx="4995">
                  <c:v>42944.21702546296</c:v>
                </c:pt>
                <c:pt idx="4996">
                  <c:v>42944.258692129632</c:v>
                </c:pt>
                <c:pt idx="4997">
                  <c:v>42944.300358796303</c:v>
                </c:pt>
                <c:pt idx="4998">
                  <c:v>42944.34202546296</c:v>
                </c:pt>
                <c:pt idx="4999">
                  <c:v>42944.383692129632</c:v>
                </c:pt>
                <c:pt idx="5000">
                  <c:v>42944.425358796303</c:v>
                </c:pt>
                <c:pt idx="5001">
                  <c:v>42944.46702546296</c:v>
                </c:pt>
                <c:pt idx="5002">
                  <c:v>42944.508692129632</c:v>
                </c:pt>
                <c:pt idx="5003">
                  <c:v>42944.550358796303</c:v>
                </c:pt>
                <c:pt idx="5004">
                  <c:v>42944.591932870368</c:v>
                </c:pt>
                <c:pt idx="5005">
                  <c:v>42944.633715277778</c:v>
                </c:pt>
                <c:pt idx="5006">
                  <c:v>42944.675266203703</c:v>
                </c:pt>
                <c:pt idx="5007">
                  <c:v>42944.717060185183</c:v>
                </c:pt>
                <c:pt idx="5008">
                  <c:v>42944.758611111109</c:v>
                </c:pt>
                <c:pt idx="5009">
                  <c:v>42944.800393518519</c:v>
                </c:pt>
                <c:pt idx="5010">
                  <c:v>42944.841944444437</c:v>
                </c:pt>
                <c:pt idx="5011">
                  <c:v>42944.883738425917</c:v>
                </c:pt>
                <c:pt idx="5012">
                  <c:v>42944.92527777778</c:v>
                </c:pt>
                <c:pt idx="5013">
                  <c:v>42944.96707175926</c:v>
                </c:pt>
                <c:pt idx="5014">
                  <c:v>42945.008611111109</c:v>
                </c:pt>
                <c:pt idx="5015">
                  <c:v>42945.050393518519</c:v>
                </c:pt>
                <c:pt idx="5016">
                  <c:v>42945.091944444437</c:v>
                </c:pt>
                <c:pt idx="5017">
                  <c:v>42945.133726851847</c:v>
                </c:pt>
                <c:pt idx="5018">
                  <c:v>42945.17527777778</c:v>
                </c:pt>
                <c:pt idx="5019">
                  <c:v>42945.217106481483</c:v>
                </c:pt>
                <c:pt idx="5020">
                  <c:v>42945.258622685193</c:v>
                </c:pt>
                <c:pt idx="5021">
                  <c:v>42945.300405092603</c:v>
                </c:pt>
                <c:pt idx="5022">
                  <c:v>42945.341956018521</c:v>
                </c:pt>
                <c:pt idx="5023">
                  <c:v>42945.383738425917</c:v>
                </c:pt>
                <c:pt idx="5024">
                  <c:v>42945.42528935185</c:v>
                </c:pt>
                <c:pt idx="5025">
                  <c:v>42945.46707175926</c:v>
                </c:pt>
                <c:pt idx="5026">
                  <c:v>42945.508622685193</c:v>
                </c:pt>
                <c:pt idx="5027">
                  <c:v>42945.550405092603</c:v>
                </c:pt>
                <c:pt idx="5028">
                  <c:v>42945.591979166667</c:v>
                </c:pt>
                <c:pt idx="5029">
                  <c:v>42945.633761574078</c:v>
                </c:pt>
                <c:pt idx="5030">
                  <c:v>42945.675312500003</c:v>
                </c:pt>
                <c:pt idx="5031">
                  <c:v>42945.717094907413</c:v>
                </c:pt>
                <c:pt idx="5032">
                  <c:v>42945.758657407408</c:v>
                </c:pt>
                <c:pt idx="5033">
                  <c:v>42945.800451388888</c:v>
                </c:pt>
                <c:pt idx="5034">
                  <c:v>42945.841990740737</c:v>
                </c:pt>
                <c:pt idx="5035">
                  <c:v>42945.883784722217</c:v>
                </c:pt>
                <c:pt idx="5036">
                  <c:v>42945.925324074073</c:v>
                </c:pt>
                <c:pt idx="5037">
                  <c:v>42945.967106481483</c:v>
                </c:pt>
                <c:pt idx="5038">
                  <c:v>42946.008657407408</c:v>
                </c:pt>
                <c:pt idx="5039">
                  <c:v>42946.050439814811</c:v>
                </c:pt>
                <c:pt idx="5040">
                  <c:v>42946.091990740737</c:v>
                </c:pt>
                <c:pt idx="5041">
                  <c:v>42946.133819444447</c:v>
                </c:pt>
                <c:pt idx="5042">
                  <c:v>42946.175335648149</c:v>
                </c:pt>
                <c:pt idx="5043">
                  <c:v>42946.217118055552</c:v>
                </c:pt>
                <c:pt idx="5044">
                  <c:v>42946.258668981478</c:v>
                </c:pt>
                <c:pt idx="5045">
                  <c:v>42946.300451388888</c:v>
                </c:pt>
                <c:pt idx="5046">
                  <c:v>42946.342002314806</c:v>
                </c:pt>
                <c:pt idx="5047">
                  <c:v>42946.383784722217</c:v>
                </c:pt>
                <c:pt idx="5048">
                  <c:v>42946.425335648149</c:v>
                </c:pt>
                <c:pt idx="5049">
                  <c:v>42946.467118055552</c:v>
                </c:pt>
                <c:pt idx="5050">
                  <c:v>42946.508668981478</c:v>
                </c:pt>
                <c:pt idx="5051">
                  <c:v>42946.550451388888</c:v>
                </c:pt>
                <c:pt idx="5052">
                  <c:v>42946.592048611114</c:v>
                </c:pt>
                <c:pt idx="5053">
                  <c:v>42946.63380787037</c:v>
                </c:pt>
                <c:pt idx="5054">
                  <c:v>42946.675347222219</c:v>
                </c:pt>
                <c:pt idx="5055">
                  <c:v>42946.717129629629</c:v>
                </c:pt>
                <c:pt idx="5056">
                  <c:v>42946.758692129632</c:v>
                </c:pt>
                <c:pt idx="5057">
                  <c:v>42946.800358796303</c:v>
                </c:pt>
                <c:pt idx="5058">
                  <c:v>42946.842141203713</c:v>
                </c:pt>
                <c:pt idx="5059">
                  <c:v>42946.883692129632</c:v>
                </c:pt>
                <c:pt idx="5060">
                  <c:v>42946.925358796303</c:v>
                </c:pt>
                <c:pt idx="5061">
                  <c:v>42946.967187499999</c:v>
                </c:pt>
                <c:pt idx="5062">
                  <c:v>42947.008703703701</c:v>
                </c:pt>
                <c:pt idx="5063">
                  <c:v>42947.050486111111</c:v>
                </c:pt>
                <c:pt idx="5064">
                  <c:v>42947.092037037037</c:v>
                </c:pt>
                <c:pt idx="5065">
                  <c:v>42947.133819444447</c:v>
                </c:pt>
                <c:pt idx="5066">
                  <c:v>42947.175370370373</c:v>
                </c:pt>
                <c:pt idx="5067">
                  <c:v>42947.217152777783</c:v>
                </c:pt>
                <c:pt idx="5068">
                  <c:v>42947.258703703701</c:v>
                </c:pt>
                <c:pt idx="5069">
                  <c:v>42947.300486111111</c:v>
                </c:pt>
                <c:pt idx="5070">
                  <c:v>42947.342037037037</c:v>
                </c:pt>
                <c:pt idx="5071">
                  <c:v>42947.383819444447</c:v>
                </c:pt>
                <c:pt idx="5072">
                  <c:v>42947.425370370373</c:v>
                </c:pt>
                <c:pt idx="5073">
                  <c:v>42947.467164351852</c:v>
                </c:pt>
                <c:pt idx="5074">
                  <c:v>42947.508703703701</c:v>
                </c:pt>
                <c:pt idx="5075">
                  <c:v>42947.550497685188</c:v>
                </c:pt>
                <c:pt idx="5076">
                  <c:v>42947.592048611114</c:v>
                </c:pt>
                <c:pt idx="5077">
                  <c:v>42947.633831018517</c:v>
                </c:pt>
                <c:pt idx="5078">
                  <c:v>42947.675381944442</c:v>
                </c:pt>
                <c:pt idx="5079">
                  <c:v>42947.717175925929</c:v>
                </c:pt>
                <c:pt idx="5080">
                  <c:v>42947.758726851847</c:v>
                </c:pt>
                <c:pt idx="5081">
                  <c:v>42947.800543981481</c:v>
                </c:pt>
                <c:pt idx="5082">
                  <c:v>42947.842060185183</c:v>
                </c:pt>
                <c:pt idx="5083">
                  <c:v>42947.883842592593</c:v>
                </c:pt>
                <c:pt idx="5084">
                  <c:v>42947.925393518519</c:v>
                </c:pt>
                <c:pt idx="5085">
                  <c:v>42947.967175925929</c:v>
                </c:pt>
                <c:pt idx="5086">
                  <c:v>42948.008726851847</c:v>
                </c:pt>
                <c:pt idx="5087">
                  <c:v>42948.050509259258</c:v>
                </c:pt>
                <c:pt idx="5088">
                  <c:v>42948.092060185183</c:v>
                </c:pt>
                <c:pt idx="5089">
                  <c:v>42948.133842592593</c:v>
                </c:pt>
                <c:pt idx="5090">
                  <c:v>42948.175393518519</c:v>
                </c:pt>
                <c:pt idx="5091">
                  <c:v>42948.217175925929</c:v>
                </c:pt>
                <c:pt idx="5092">
                  <c:v>42948.258726851847</c:v>
                </c:pt>
                <c:pt idx="5093">
                  <c:v>42948.300520833327</c:v>
                </c:pt>
                <c:pt idx="5094">
                  <c:v>42948.342060185183</c:v>
                </c:pt>
                <c:pt idx="5095">
                  <c:v>42948.38385416667</c:v>
                </c:pt>
                <c:pt idx="5096">
                  <c:v>42948.425393518519</c:v>
                </c:pt>
                <c:pt idx="5097">
                  <c:v>42948.467175925929</c:v>
                </c:pt>
                <c:pt idx="5098">
                  <c:v>42948.508726851847</c:v>
                </c:pt>
                <c:pt idx="5099">
                  <c:v>42948.550509259258</c:v>
                </c:pt>
                <c:pt idx="5100">
                  <c:v>42948.59207175926</c:v>
                </c:pt>
                <c:pt idx="5101">
                  <c:v>42948.633900462963</c:v>
                </c:pt>
                <c:pt idx="5102">
                  <c:v>42948.675416666672</c:v>
                </c:pt>
                <c:pt idx="5103">
                  <c:v>42948.717210648138</c:v>
                </c:pt>
                <c:pt idx="5104">
                  <c:v>42948.75886574074</c:v>
                </c:pt>
                <c:pt idx="5105">
                  <c:v>42948.800543981481</c:v>
                </c:pt>
                <c:pt idx="5106">
                  <c:v>42948.842210648138</c:v>
                </c:pt>
                <c:pt idx="5107">
                  <c:v>42948.883877314824</c:v>
                </c:pt>
                <c:pt idx="5108">
                  <c:v>42948.925543981481</c:v>
                </c:pt>
                <c:pt idx="5109">
                  <c:v>42948.967210648138</c:v>
                </c:pt>
                <c:pt idx="5110">
                  <c:v>42949.008877314824</c:v>
                </c:pt>
                <c:pt idx="5111">
                  <c:v>42949.050543981481</c:v>
                </c:pt>
                <c:pt idx="5112">
                  <c:v>42949.092210648138</c:v>
                </c:pt>
                <c:pt idx="5113">
                  <c:v>42949.133877314824</c:v>
                </c:pt>
                <c:pt idx="5114">
                  <c:v>42949.175543981481</c:v>
                </c:pt>
                <c:pt idx="5115">
                  <c:v>42949.217210648138</c:v>
                </c:pt>
                <c:pt idx="5116">
                  <c:v>42949.258877314824</c:v>
                </c:pt>
                <c:pt idx="5117">
                  <c:v>42949.300543981481</c:v>
                </c:pt>
                <c:pt idx="5118">
                  <c:v>42949.342210648138</c:v>
                </c:pt>
                <c:pt idx="5119">
                  <c:v>42949.383877314824</c:v>
                </c:pt>
                <c:pt idx="5120">
                  <c:v>42949.425543981481</c:v>
                </c:pt>
                <c:pt idx="5121">
                  <c:v>42949.467210648138</c:v>
                </c:pt>
                <c:pt idx="5122">
                  <c:v>42949.508877314824</c:v>
                </c:pt>
                <c:pt idx="5123">
                  <c:v>42949.550543981481</c:v>
                </c:pt>
                <c:pt idx="5124">
                  <c:v>42949.592222222222</c:v>
                </c:pt>
                <c:pt idx="5125">
                  <c:v>42949.633888888893</c:v>
                </c:pt>
                <c:pt idx="5126">
                  <c:v>42949.675555555557</c:v>
                </c:pt>
                <c:pt idx="5127">
                  <c:v>42949.717222222222</c:v>
                </c:pt>
                <c:pt idx="5128">
                  <c:v>42949.758900462963</c:v>
                </c:pt>
                <c:pt idx="5129">
                  <c:v>42949.800567129627</c:v>
                </c:pt>
                <c:pt idx="5130">
                  <c:v>42949.842233796298</c:v>
                </c:pt>
                <c:pt idx="5131">
                  <c:v>42949.883900462963</c:v>
                </c:pt>
                <c:pt idx="5132">
                  <c:v>42949.925567129627</c:v>
                </c:pt>
                <c:pt idx="5133">
                  <c:v>42949.967233796298</c:v>
                </c:pt>
                <c:pt idx="5134">
                  <c:v>42950.008900462963</c:v>
                </c:pt>
                <c:pt idx="5135">
                  <c:v>42950.050567129627</c:v>
                </c:pt>
                <c:pt idx="5136">
                  <c:v>42950.092233796298</c:v>
                </c:pt>
                <c:pt idx="5137">
                  <c:v>42950.133900462963</c:v>
                </c:pt>
                <c:pt idx="5138">
                  <c:v>42950.175567129627</c:v>
                </c:pt>
                <c:pt idx="5139">
                  <c:v>42950.217233796298</c:v>
                </c:pt>
                <c:pt idx="5140">
                  <c:v>42950.258900462963</c:v>
                </c:pt>
                <c:pt idx="5141">
                  <c:v>42950.300567129627</c:v>
                </c:pt>
                <c:pt idx="5142">
                  <c:v>42950.342233796298</c:v>
                </c:pt>
                <c:pt idx="5143">
                  <c:v>42950.383900462963</c:v>
                </c:pt>
                <c:pt idx="5144">
                  <c:v>42950.425567129627</c:v>
                </c:pt>
                <c:pt idx="5145">
                  <c:v>42950.467233796298</c:v>
                </c:pt>
                <c:pt idx="5146">
                  <c:v>42950.508900462963</c:v>
                </c:pt>
                <c:pt idx="5147">
                  <c:v>42950.550567129627</c:v>
                </c:pt>
                <c:pt idx="5148">
                  <c:v>42950.592256944437</c:v>
                </c:pt>
                <c:pt idx="5149">
                  <c:v>42950.633923611109</c:v>
                </c:pt>
                <c:pt idx="5150">
                  <c:v>42950.67559027778</c:v>
                </c:pt>
                <c:pt idx="5151">
                  <c:v>42950.717256944437</c:v>
                </c:pt>
                <c:pt idx="5152">
                  <c:v>42950.758831018517</c:v>
                </c:pt>
                <c:pt idx="5153">
                  <c:v>42950.80060185185</c:v>
                </c:pt>
                <c:pt idx="5154">
                  <c:v>42950.842152777783</c:v>
                </c:pt>
                <c:pt idx="5155">
                  <c:v>42950.883935185193</c:v>
                </c:pt>
                <c:pt idx="5156">
                  <c:v>42950.925486111111</c:v>
                </c:pt>
                <c:pt idx="5157">
                  <c:v>42950.967268518521</c:v>
                </c:pt>
                <c:pt idx="5158">
                  <c:v>42951.008935185193</c:v>
                </c:pt>
                <c:pt idx="5159">
                  <c:v>42951.05060185185</c:v>
                </c:pt>
                <c:pt idx="5160">
                  <c:v>42951.092268518521</c:v>
                </c:pt>
                <c:pt idx="5161">
                  <c:v>42951.133935185193</c:v>
                </c:pt>
                <c:pt idx="5162">
                  <c:v>42951.17560185185</c:v>
                </c:pt>
                <c:pt idx="5163">
                  <c:v>42951.217268518521</c:v>
                </c:pt>
                <c:pt idx="5164">
                  <c:v>42951.258935185193</c:v>
                </c:pt>
                <c:pt idx="5165">
                  <c:v>42951.30060185185</c:v>
                </c:pt>
                <c:pt idx="5166">
                  <c:v>42951.342268518521</c:v>
                </c:pt>
                <c:pt idx="5167">
                  <c:v>42951.383935185193</c:v>
                </c:pt>
                <c:pt idx="5168">
                  <c:v>42951.42560185185</c:v>
                </c:pt>
                <c:pt idx="5169">
                  <c:v>42951.467268518521</c:v>
                </c:pt>
                <c:pt idx="5170">
                  <c:v>42951.508935185193</c:v>
                </c:pt>
                <c:pt idx="5171">
                  <c:v>42951.55060185185</c:v>
                </c:pt>
                <c:pt idx="5172">
                  <c:v>42951.592291666668</c:v>
                </c:pt>
                <c:pt idx="5173">
                  <c:v>42951.633958333332</c:v>
                </c:pt>
                <c:pt idx="5174">
                  <c:v>42951.675509259258</c:v>
                </c:pt>
                <c:pt idx="5175">
                  <c:v>42951.717291666668</c:v>
                </c:pt>
                <c:pt idx="5176">
                  <c:v>42951.758969907409</c:v>
                </c:pt>
                <c:pt idx="5177">
                  <c:v>42951.800520833327</c:v>
                </c:pt>
                <c:pt idx="5178">
                  <c:v>42951.842314814807</c:v>
                </c:pt>
                <c:pt idx="5179">
                  <c:v>42951.88385416667</c:v>
                </c:pt>
                <c:pt idx="5180">
                  <c:v>42951.92564814815</c:v>
                </c:pt>
                <c:pt idx="5181">
                  <c:v>42951.967187499999</c:v>
                </c:pt>
                <c:pt idx="5182">
                  <c:v>42952.008969907409</c:v>
                </c:pt>
                <c:pt idx="5183">
                  <c:v>42952.050520833327</c:v>
                </c:pt>
                <c:pt idx="5184">
                  <c:v>42952.092303240737</c:v>
                </c:pt>
                <c:pt idx="5185">
                  <c:v>42952.13385416667</c:v>
                </c:pt>
                <c:pt idx="5186">
                  <c:v>42952.175682870373</c:v>
                </c:pt>
                <c:pt idx="5187">
                  <c:v>42952.217314814807</c:v>
                </c:pt>
                <c:pt idx="5188">
                  <c:v>42952.258981481478</c:v>
                </c:pt>
                <c:pt idx="5189">
                  <c:v>42952.30064814815</c:v>
                </c:pt>
                <c:pt idx="5190">
                  <c:v>42952.342314814807</c:v>
                </c:pt>
                <c:pt idx="5191">
                  <c:v>42952.383981481478</c:v>
                </c:pt>
                <c:pt idx="5192">
                  <c:v>42952.425532407397</c:v>
                </c:pt>
                <c:pt idx="5193">
                  <c:v>42952.467314814807</c:v>
                </c:pt>
                <c:pt idx="5194">
                  <c:v>42952.508981481478</c:v>
                </c:pt>
                <c:pt idx="5195">
                  <c:v>42952.55064814815</c:v>
                </c:pt>
                <c:pt idx="5196">
                  <c:v>42952.592326388891</c:v>
                </c:pt>
                <c:pt idx="5197">
                  <c:v>42952.633993055562</c:v>
                </c:pt>
                <c:pt idx="5198">
                  <c:v>42952.675659722219</c:v>
                </c:pt>
                <c:pt idx="5199">
                  <c:v>42952.717314814807</c:v>
                </c:pt>
                <c:pt idx="5200">
                  <c:v>42952.759004629632</c:v>
                </c:pt>
                <c:pt idx="5201">
                  <c:v>42952.800671296303</c:v>
                </c:pt>
                <c:pt idx="5202">
                  <c:v>42952.84233796296</c:v>
                </c:pt>
                <c:pt idx="5203">
                  <c:v>42952.884004629632</c:v>
                </c:pt>
                <c:pt idx="5204">
                  <c:v>42952.925671296303</c:v>
                </c:pt>
                <c:pt idx="5205">
                  <c:v>42952.96733796296</c:v>
                </c:pt>
                <c:pt idx="5206">
                  <c:v>42953.009004629632</c:v>
                </c:pt>
                <c:pt idx="5207">
                  <c:v>42953.050671296303</c:v>
                </c:pt>
                <c:pt idx="5208">
                  <c:v>42953.09233796296</c:v>
                </c:pt>
                <c:pt idx="5209">
                  <c:v>42953.134004629632</c:v>
                </c:pt>
                <c:pt idx="5210">
                  <c:v>42953.175671296303</c:v>
                </c:pt>
                <c:pt idx="5211">
                  <c:v>42953.21733796296</c:v>
                </c:pt>
                <c:pt idx="5212">
                  <c:v>42953.259004629632</c:v>
                </c:pt>
                <c:pt idx="5213">
                  <c:v>42953.300671296303</c:v>
                </c:pt>
                <c:pt idx="5214">
                  <c:v>42953.34233796296</c:v>
                </c:pt>
                <c:pt idx="5215">
                  <c:v>42953.384004629632</c:v>
                </c:pt>
                <c:pt idx="5216">
                  <c:v>42953.425671296303</c:v>
                </c:pt>
                <c:pt idx="5217">
                  <c:v>42953.467210648138</c:v>
                </c:pt>
                <c:pt idx="5218">
                  <c:v>42953.509004629632</c:v>
                </c:pt>
                <c:pt idx="5219">
                  <c:v>42953.550543981481</c:v>
                </c:pt>
                <c:pt idx="5220">
                  <c:v>42953.592361111107</c:v>
                </c:pt>
                <c:pt idx="5221">
                  <c:v>42953.633900462963</c:v>
                </c:pt>
                <c:pt idx="5222">
                  <c:v>42953.675682870373</c:v>
                </c:pt>
                <c:pt idx="5223">
                  <c:v>42953.717233796298</c:v>
                </c:pt>
                <c:pt idx="5224">
                  <c:v>42953.759027777778</c:v>
                </c:pt>
                <c:pt idx="5225">
                  <c:v>42953.800578703696</c:v>
                </c:pt>
                <c:pt idx="5226">
                  <c:v>42953.842361111107</c:v>
                </c:pt>
                <c:pt idx="5227">
                  <c:v>42953.883958333332</c:v>
                </c:pt>
                <c:pt idx="5228">
                  <c:v>42953.925706018519</c:v>
                </c:pt>
                <c:pt idx="5229">
                  <c:v>42953.967256944437</c:v>
                </c:pt>
                <c:pt idx="5230">
                  <c:v>42954.009027777778</c:v>
                </c:pt>
                <c:pt idx="5231">
                  <c:v>42954.05059027778</c:v>
                </c:pt>
                <c:pt idx="5232">
                  <c:v>42954.092372685183</c:v>
                </c:pt>
                <c:pt idx="5233">
                  <c:v>42954.133923611109</c:v>
                </c:pt>
                <c:pt idx="5234">
                  <c:v>42954.175706018519</c:v>
                </c:pt>
                <c:pt idx="5235">
                  <c:v>42954.217256944437</c:v>
                </c:pt>
                <c:pt idx="5236">
                  <c:v>42954.259039351848</c:v>
                </c:pt>
                <c:pt idx="5237">
                  <c:v>42954.30059027778</c:v>
                </c:pt>
                <c:pt idx="5238">
                  <c:v>42954.34238425926</c:v>
                </c:pt>
                <c:pt idx="5239">
                  <c:v>42954.383923611109</c:v>
                </c:pt>
                <c:pt idx="5240">
                  <c:v>42954.425717592603</c:v>
                </c:pt>
                <c:pt idx="5241">
                  <c:v>42954.467256944437</c:v>
                </c:pt>
                <c:pt idx="5242">
                  <c:v>42954.509039351848</c:v>
                </c:pt>
                <c:pt idx="5243">
                  <c:v>42954.55059027778</c:v>
                </c:pt>
                <c:pt idx="5244">
                  <c:v>42954.592395833337</c:v>
                </c:pt>
                <c:pt idx="5245">
                  <c:v>42954.633946759262</c:v>
                </c:pt>
                <c:pt idx="5246">
                  <c:v>42954.675729166673</c:v>
                </c:pt>
                <c:pt idx="5247">
                  <c:v>42954.717291666668</c:v>
                </c:pt>
                <c:pt idx="5248">
                  <c:v>42954.759074074071</c:v>
                </c:pt>
                <c:pt idx="5249">
                  <c:v>42954.800625000003</c:v>
                </c:pt>
                <c:pt idx="5250">
                  <c:v>42954.842291666668</c:v>
                </c:pt>
                <c:pt idx="5251">
                  <c:v>42954.884074074071</c:v>
                </c:pt>
                <c:pt idx="5252">
                  <c:v>42954.925625000003</c:v>
                </c:pt>
                <c:pt idx="5253">
                  <c:v>42954.967291666668</c:v>
                </c:pt>
                <c:pt idx="5254">
                  <c:v>42955.009074074071</c:v>
                </c:pt>
                <c:pt idx="5255">
                  <c:v>42955.050625000003</c:v>
                </c:pt>
                <c:pt idx="5256">
                  <c:v>42955.092418981483</c:v>
                </c:pt>
                <c:pt idx="5257">
                  <c:v>42955.133958333332</c:v>
                </c:pt>
                <c:pt idx="5258">
                  <c:v>42955.175752314812</c:v>
                </c:pt>
                <c:pt idx="5259">
                  <c:v>42955.217291666668</c:v>
                </c:pt>
                <c:pt idx="5260">
                  <c:v>42955.259074074071</c:v>
                </c:pt>
                <c:pt idx="5261">
                  <c:v>42955.300625000003</c:v>
                </c:pt>
                <c:pt idx="5262">
                  <c:v>42955.342407407406</c:v>
                </c:pt>
                <c:pt idx="5263">
                  <c:v>42955.383958333332</c:v>
                </c:pt>
                <c:pt idx="5264">
                  <c:v>42955.425787037027</c:v>
                </c:pt>
                <c:pt idx="5265">
                  <c:v>42955.467303240737</c:v>
                </c:pt>
                <c:pt idx="5266">
                  <c:v>42955.509085648147</c:v>
                </c:pt>
                <c:pt idx="5267">
                  <c:v>42955.550636574073</c:v>
                </c:pt>
                <c:pt idx="5268">
                  <c:v>42955.592442129629</c:v>
                </c:pt>
                <c:pt idx="5269">
                  <c:v>42955.633993055562</c:v>
                </c:pt>
                <c:pt idx="5270">
                  <c:v>42955.675775462973</c:v>
                </c:pt>
                <c:pt idx="5271">
                  <c:v>42955.717326388891</c:v>
                </c:pt>
                <c:pt idx="5272">
                  <c:v>42955.759120370371</c:v>
                </c:pt>
                <c:pt idx="5273">
                  <c:v>42955.800671296303</c:v>
                </c:pt>
                <c:pt idx="5274">
                  <c:v>42955.842465277783</c:v>
                </c:pt>
                <c:pt idx="5275">
                  <c:v>42955.884004629632</c:v>
                </c:pt>
                <c:pt idx="5276">
                  <c:v>42955.925798611112</c:v>
                </c:pt>
                <c:pt idx="5277">
                  <c:v>42955.96733796296</c:v>
                </c:pt>
                <c:pt idx="5278">
                  <c:v>42956.009120370371</c:v>
                </c:pt>
                <c:pt idx="5279">
                  <c:v>42956.050671296303</c:v>
                </c:pt>
                <c:pt idx="5280">
                  <c:v>42956.092453703714</c:v>
                </c:pt>
                <c:pt idx="5281">
                  <c:v>42956.134004629632</c:v>
                </c:pt>
                <c:pt idx="5282">
                  <c:v>42956.175833333327</c:v>
                </c:pt>
                <c:pt idx="5283">
                  <c:v>42956.217349537037</c:v>
                </c:pt>
                <c:pt idx="5284">
                  <c:v>42956.259131944447</c:v>
                </c:pt>
                <c:pt idx="5285">
                  <c:v>42956.300682870373</c:v>
                </c:pt>
                <c:pt idx="5286">
                  <c:v>42956.342465277783</c:v>
                </c:pt>
                <c:pt idx="5287">
                  <c:v>42956.384016203701</c:v>
                </c:pt>
                <c:pt idx="5288">
                  <c:v>42956.425798611112</c:v>
                </c:pt>
                <c:pt idx="5289">
                  <c:v>42956.467349537037</c:v>
                </c:pt>
                <c:pt idx="5290">
                  <c:v>42956.509131944447</c:v>
                </c:pt>
                <c:pt idx="5291">
                  <c:v>42956.550682870373</c:v>
                </c:pt>
                <c:pt idx="5292">
                  <c:v>42956.592511574083</c:v>
                </c:pt>
                <c:pt idx="5293">
                  <c:v>42956.634027777778</c:v>
                </c:pt>
                <c:pt idx="5294">
                  <c:v>42956.675810185188</c:v>
                </c:pt>
                <c:pt idx="5295">
                  <c:v>42956.717361111107</c:v>
                </c:pt>
                <c:pt idx="5296">
                  <c:v>42956.759027777778</c:v>
                </c:pt>
                <c:pt idx="5297">
                  <c:v>42956.800856481481</c:v>
                </c:pt>
                <c:pt idx="5298">
                  <c:v>42956.842372685183</c:v>
                </c:pt>
                <c:pt idx="5299">
                  <c:v>42956.884039351848</c:v>
                </c:pt>
                <c:pt idx="5300">
                  <c:v>42956.925810185188</c:v>
                </c:pt>
                <c:pt idx="5301">
                  <c:v>42956.967372685183</c:v>
                </c:pt>
                <c:pt idx="5302">
                  <c:v>42957.009039351848</c:v>
                </c:pt>
                <c:pt idx="5303">
                  <c:v>42957.050821759258</c:v>
                </c:pt>
                <c:pt idx="5304">
                  <c:v>42957.092372685183</c:v>
                </c:pt>
                <c:pt idx="5305">
                  <c:v>42957.134039351848</c:v>
                </c:pt>
                <c:pt idx="5306">
                  <c:v>42957.175833333327</c:v>
                </c:pt>
                <c:pt idx="5307">
                  <c:v>42957.217372685183</c:v>
                </c:pt>
                <c:pt idx="5308">
                  <c:v>42957.259039351848</c:v>
                </c:pt>
                <c:pt idx="5309">
                  <c:v>42957.300821759258</c:v>
                </c:pt>
                <c:pt idx="5310">
                  <c:v>42957.342372685183</c:v>
                </c:pt>
                <c:pt idx="5311">
                  <c:v>42957.384155092594</c:v>
                </c:pt>
                <c:pt idx="5312">
                  <c:v>42957.425752314812</c:v>
                </c:pt>
                <c:pt idx="5313">
                  <c:v>42957.467499999999</c:v>
                </c:pt>
                <c:pt idx="5314">
                  <c:v>42957.509050925917</c:v>
                </c:pt>
                <c:pt idx="5315">
                  <c:v>42957.550821759258</c:v>
                </c:pt>
                <c:pt idx="5316">
                  <c:v>42957.592407407406</c:v>
                </c:pt>
                <c:pt idx="5317">
                  <c:v>42957.634074074071</c:v>
                </c:pt>
                <c:pt idx="5318">
                  <c:v>42957.675856481481</c:v>
                </c:pt>
                <c:pt idx="5319">
                  <c:v>42957.717407407406</c:v>
                </c:pt>
                <c:pt idx="5320">
                  <c:v>42957.759120370371</c:v>
                </c:pt>
                <c:pt idx="5321">
                  <c:v>42957.800868055558</c:v>
                </c:pt>
                <c:pt idx="5322">
                  <c:v>42957.842418981483</c:v>
                </c:pt>
                <c:pt idx="5323">
                  <c:v>42957.884085648147</c:v>
                </c:pt>
                <c:pt idx="5324">
                  <c:v>42957.925879629627</c:v>
                </c:pt>
                <c:pt idx="5325">
                  <c:v>42957.967418981483</c:v>
                </c:pt>
                <c:pt idx="5326">
                  <c:v>42958.009201388893</c:v>
                </c:pt>
                <c:pt idx="5327">
                  <c:v>42958.050752314812</c:v>
                </c:pt>
                <c:pt idx="5328">
                  <c:v>42958.092534722222</c:v>
                </c:pt>
                <c:pt idx="5329">
                  <c:v>42958.134131944447</c:v>
                </c:pt>
                <c:pt idx="5330">
                  <c:v>42958.175879629627</c:v>
                </c:pt>
                <c:pt idx="5331">
                  <c:v>42958.217430555553</c:v>
                </c:pt>
                <c:pt idx="5332">
                  <c:v>42958.259201388893</c:v>
                </c:pt>
                <c:pt idx="5333">
                  <c:v>42958.300763888888</c:v>
                </c:pt>
                <c:pt idx="5334">
                  <c:v>42958.342546296299</c:v>
                </c:pt>
                <c:pt idx="5335">
                  <c:v>42958.384097222217</c:v>
                </c:pt>
                <c:pt idx="5336">
                  <c:v>42958.425879629627</c:v>
                </c:pt>
                <c:pt idx="5337">
                  <c:v>42958.467430555553</c:v>
                </c:pt>
                <c:pt idx="5338">
                  <c:v>42958.50922453704</c:v>
                </c:pt>
                <c:pt idx="5339">
                  <c:v>42958.550763888888</c:v>
                </c:pt>
                <c:pt idx="5340">
                  <c:v>42958.592581018522</c:v>
                </c:pt>
                <c:pt idx="5341">
                  <c:v>42958.634120370371</c:v>
                </c:pt>
                <c:pt idx="5342">
                  <c:v>42958.675902777781</c:v>
                </c:pt>
                <c:pt idx="5343">
                  <c:v>42958.717476851853</c:v>
                </c:pt>
                <c:pt idx="5344">
                  <c:v>42958.760254629633</c:v>
                </c:pt>
                <c:pt idx="5345">
                  <c:v>42958.801990740743</c:v>
                </c:pt>
                <c:pt idx="5346">
                  <c:v>42958.843587962961</c:v>
                </c:pt>
                <c:pt idx="5347">
                  <c:v>42958.88521990741</c:v>
                </c:pt>
                <c:pt idx="5348">
                  <c:v>42958.927002314813</c:v>
                </c:pt>
                <c:pt idx="5349">
                  <c:v>42958.968553240738</c:v>
                </c:pt>
                <c:pt idx="5350">
                  <c:v>42959.01021990741</c:v>
                </c:pt>
                <c:pt idx="5351">
                  <c:v>42959.052002314813</c:v>
                </c:pt>
                <c:pt idx="5352">
                  <c:v>42959.093553240738</c:v>
                </c:pt>
                <c:pt idx="5353">
                  <c:v>42959.135335648149</c:v>
                </c:pt>
                <c:pt idx="5354">
                  <c:v>42959.176886574067</c:v>
                </c:pt>
                <c:pt idx="5355">
                  <c:v>42959.218668981477</c:v>
                </c:pt>
                <c:pt idx="5356">
                  <c:v>42959.260335648149</c:v>
                </c:pt>
                <c:pt idx="5357">
                  <c:v>42959.302002314813</c:v>
                </c:pt>
                <c:pt idx="5358">
                  <c:v>42959.343668981477</c:v>
                </c:pt>
                <c:pt idx="5359">
                  <c:v>42959.385335648149</c:v>
                </c:pt>
                <c:pt idx="5360">
                  <c:v>42959.427002314813</c:v>
                </c:pt>
                <c:pt idx="5361">
                  <c:v>42959.468668981477</c:v>
                </c:pt>
                <c:pt idx="5362">
                  <c:v>42959.510335648149</c:v>
                </c:pt>
                <c:pt idx="5363">
                  <c:v>42959.552002314813</c:v>
                </c:pt>
                <c:pt idx="5364">
                  <c:v>42959.593680555547</c:v>
                </c:pt>
                <c:pt idx="5365">
                  <c:v>42959.635347222233</c:v>
                </c:pt>
                <c:pt idx="5366">
                  <c:v>42959.67701388889</c:v>
                </c:pt>
                <c:pt idx="5367">
                  <c:v>42959.718738425923</c:v>
                </c:pt>
                <c:pt idx="5368">
                  <c:v>42959.760462962957</c:v>
                </c:pt>
                <c:pt idx="5369">
                  <c:v>42959.802106481482</c:v>
                </c:pt>
                <c:pt idx="5370">
                  <c:v>42959.843773148154</c:v>
                </c:pt>
                <c:pt idx="5371">
                  <c:v>42959.885439814818</c:v>
                </c:pt>
                <c:pt idx="5372">
                  <c:v>42959.927106481482</c:v>
                </c:pt>
                <c:pt idx="5373">
                  <c:v>42959.968773148154</c:v>
                </c:pt>
                <c:pt idx="5374">
                  <c:v>42960.010439814818</c:v>
                </c:pt>
                <c:pt idx="5375">
                  <c:v>42960.051979166667</c:v>
                </c:pt>
                <c:pt idx="5376">
                  <c:v>42960.093773148154</c:v>
                </c:pt>
                <c:pt idx="5377">
                  <c:v>42960.135312500002</c:v>
                </c:pt>
                <c:pt idx="5378">
                  <c:v>42960.177094907413</c:v>
                </c:pt>
                <c:pt idx="5379">
                  <c:v>42960.218645833331</c:v>
                </c:pt>
                <c:pt idx="5380">
                  <c:v>42960.260428240741</c:v>
                </c:pt>
                <c:pt idx="5381">
                  <c:v>42960.301979166667</c:v>
                </c:pt>
                <c:pt idx="5382">
                  <c:v>42960.343807870369</c:v>
                </c:pt>
                <c:pt idx="5383">
                  <c:v>42960.385324074072</c:v>
                </c:pt>
                <c:pt idx="5384">
                  <c:v>42960.427106481482</c:v>
                </c:pt>
                <c:pt idx="5385">
                  <c:v>42960.468657407408</c:v>
                </c:pt>
                <c:pt idx="5386">
                  <c:v>42960.510439814818</c:v>
                </c:pt>
                <c:pt idx="5387">
                  <c:v>42960.551990740743</c:v>
                </c:pt>
                <c:pt idx="5388">
                  <c:v>42960.5937962963</c:v>
                </c:pt>
                <c:pt idx="5389">
                  <c:v>42960.635347222233</c:v>
                </c:pt>
                <c:pt idx="5390">
                  <c:v>42960.677129629628</c:v>
                </c:pt>
                <c:pt idx="5391">
                  <c:v>42960.718715277777</c:v>
                </c:pt>
                <c:pt idx="5392">
                  <c:v>42960.76053240741</c:v>
                </c:pt>
                <c:pt idx="5393">
                  <c:v>42960.802083333343</c:v>
                </c:pt>
                <c:pt idx="5394">
                  <c:v>42960.843877314823</c:v>
                </c:pt>
                <c:pt idx="5395">
                  <c:v>42960.885416666657</c:v>
                </c:pt>
                <c:pt idx="5396">
                  <c:v>42960.927210648151</c:v>
                </c:pt>
                <c:pt idx="5397">
                  <c:v>42960.96875</c:v>
                </c:pt>
                <c:pt idx="5398">
                  <c:v>42961.01053240741</c:v>
                </c:pt>
                <c:pt idx="5399">
                  <c:v>42961.052083333343</c:v>
                </c:pt>
                <c:pt idx="5400">
                  <c:v>42961.093865740739</c:v>
                </c:pt>
                <c:pt idx="5401">
                  <c:v>42961.135416666657</c:v>
                </c:pt>
                <c:pt idx="5402">
                  <c:v>42961.177245370367</c:v>
                </c:pt>
                <c:pt idx="5403">
                  <c:v>42961.218761574077</c:v>
                </c:pt>
                <c:pt idx="5404">
                  <c:v>42961.26054398148</c:v>
                </c:pt>
                <c:pt idx="5405">
                  <c:v>42961.302094907413</c:v>
                </c:pt>
                <c:pt idx="5406">
                  <c:v>42961.343877314823</c:v>
                </c:pt>
                <c:pt idx="5407">
                  <c:v>42961.385428240741</c:v>
                </c:pt>
                <c:pt idx="5408">
                  <c:v>42961.427210648151</c:v>
                </c:pt>
                <c:pt idx="5409">
                  <c:v>42961.468761574077</c:v>
                </c:pt>
                <c:pt idx="5410">
                  <c:v>42961.51054398148</c:v>
                </c:pt>
                <c:pt idx="5411">
                  <c:v>42961.552094907413</c:v>
                </c:pt>
                <c:pt idx="5412">
                  <c:v>42961.593784722223</c:v>
                </c:pt>
                <c:pt idx="5413">
                  <c:v>42961.635567129633</c:v>
                </c:pt>
                <c:pt idx="5414">
                  <c:v>42961.677118055559</c:v>
                </c:pt>
                <c:pt idx="5415">
                  <c:v>42961.718831018523</c:v>
                </c:pt>
                <c:pt idx="5416">
                  <c:v>42961.760671296302</c:v>
                </c:pt>
                <c:pt idx="5417">
                  <c:v>42961.802210648151</c:v>
                </c:pt>
                <c:pt idx="5418">
                  <c:v>42961.843877314823</c:v>
                </c:pt>
                <c:pt idx="5419">
                  <c:v>42961.885659722233</c:v>
                </c:pt>
                <c:pt idx="5420">
                  <c:v>42961.927210648151</c:v>
                </c:pt>
                <c:pt idx="5421">
                  <c:v>42961.968877314823</c:v>
                </c:pt>
                <c:pt idx="5422">
                  <c:v>42962.010659722233</c:v>
                </c:pt>
                <c:pt idx="5423">
                  <c:v>42962.052256944437</c:v>
                </c:pt>
                <c:pt idx="5424">
                  <c:v>42962.093888888892</c:v>
                </c:pt>
                <c:pt idx="5425">
                  <c:v>42962.135671296302</c:v>
                </c:pt>
                <c:pt idx="5426">
                  <c:v>42962.177222222221</c:v>
                </c:pt>
                <c:pt idx="5427">
                  <c:v>42962.218888888892</c:v>
                </c:pt>
                <c:pt idx="5428">
                  <c:v>42962.260671296302</c:v>
                </c:pt>
                <c:pt idx="5429">
                  <c:v>42962.302222222221</c:v>
                </c:pt>
                <c:pt idx="5430">
                  <c:v>42962.344004629631</c:v>
                </c:pt>
                <c:pt idx="5431">
                  <c:v>42962.385555555556</c:v>
                </c:pt>
                <c:pt idx="5432">
                  <c:v>42962.427337962959</c:v>
                </c:pt>
                <c:pt idx="5433">
                  <c:v>42962.468888888892</c:v>
                </c:pt>
                <c:pt idx="5434">
                  <c:v>42962.510682870372</c:v>
                </c:pt>
                <c:pt idx="5435">
                  <c:v>42962.552222222221</c:v>
                </c:pt>
                <c:pt idx="5436">
                  <c:v>42962.593912037039</c:v>
                </c:pt>
                <c:pt idx="5437">
                  <c:v>42962.635706018518</c:v>
                </c:pt>
                <c:pt idx="5438">
                  <c:v>42962.677245370367</c:v>
                </c:pt>
                <c:pt idx="5439">
                  <c:v>42962.718935185178</c:v>
                </c:pt>
                <c:pt idx="5440">
                  <c:v>42962.760798611111</c:v>
                </c:pt>
                <c:pt idx="5441">
                  <c:v>42962.802349537043</c:v>
                </c:pt>
                <c:pt idx="5442">
                  <c:v>42962.843981481477</c:v>
                </c:pt>
                <c:pt idx="5443">
                  <c:v>42962.885763888888</c:v>
                </c:pt>
                <c:pt idx="5444">
                  <c:v>42962.927314814813</c:v>
                </c:pt>
                <c:pt idx="5445">
                  <c:v>42962.969027777777</c:v>
                </c:pt>
                <c:pt idx="5446">
                  <c:v>42963.010775462957</c:v>
                </c:pt>
                <c:pt idx="5447">
                  <c:v>42963.05232638889</c:v>
                </c:pt>
                <c:pt idx="5448">
                  <c:v>42963.093993055547</c:v>
                </c:pt>
                <c:pt idx="5449">
                  <c:v>42963.135775462957</c:v>
                </c:pt>
                <c:pt idx="5450">
                  <c:v>42963.17732638889</c:v>
                </c:pt>
                <c:pt idx="5451">
                  <c:v>42963.218993055547</c:v>
                </c:pt>
                <c:pt idx="5452">
                  <c:v>42963.260775462957</c:v>
                </c:pt>
                <c:pt idx="5453">
                  <c:v>42963.30232638889</c:v>
                </c:pt>
                <c:pt idx="5454">
                  <c:v>42963.34412037037</c:v>
                </c:pt>
                <c:pt idx="5455">
                  <c:v>42963.385659722233</c:v>
                </c:pt>
                <c:pt idx="5456">
                  <c:v>42963.427453703713</c:v>
                </c:pt>
                <c:pt idx="5457">
                  <c:v>42963.468993055547</c:v>
                </c:pt>
                <c:pt idx="5458">
                  <c:v>42963.510775462957</c:v>
                </c:pt>
                <c:pt idx="5459">
                  <c:v>42963.55232638889</c:v>
                </c:pt>
                <c:pt idx="5460">
                  <c:v>42963.5940162037</c:v>
                </c:pt>
                <c:pt idx="5461">
                  <c:v>42963.635798611111</c:v>
                </c:pt>
                <c:pt idx="5462">
                  <c:v>42963.677349537043</c:v>
                </c:pt>
                <c:pt idx="5463">
                  <c:v>42963.719039351847</c:v>
                </c:pt>
                <c:pt idx="5464">
                  <c:v>42963.76085648148</c:v>
                </c:pt>
                <c:pt idx="5465">
                  <c:v>42963.802407407413</c:v>
                </c:pt>
                <c:pt idx="5466">
                  <c:v>42963.844074074077</c:v>
                </c:pt>
                <c:pt idx="5467">
                  <c:v>42963.88585648148</c:v>
                </c:pt>
                <c:pt idx="5468">
                  <c:v>42963.927407407413</c:v>
                </c:pt>
                <c:pt idx="5469">
                  <c:v>42963.969074074077</c:v>
                </c:pt>
                <c:pt idx="5470">
                  <c:v>42964.01085648148</c:v>
                </c:pt>
                <c:pt idx="5471">
                  <c:v>42964.052407407413</c:v>
                </c:pt>
                <c:pt idx="5472">
                  <c:v>42964.094074074077</c:v>
                </c:pt>
                <c:pt idx="5473">
                  <c:v>42964.135868055557</c:v>
                </c:pt>
                <c:pt idx="5474">
                  <c:v>42964.177407407413</c:v>
                </c:pt>
                <c:pt idx="5475">
                  <c:v>42964.219074074077</c:v>
                </c:pt>
                <c:pt idx="5476">
                  <c:v>42964.26085648148</c:v>
                </c:pt>
                <c:pt idx="5477">
                  <c:v>42964.302407407413</c:v>
                </c:pt>
                <c:pt idx="5478">
                  <c:v>42964.344189814823</c:v>
                </c:pt>
                <c:pt idx="5479">
                  <c:v>42964.385787037027</c:v>
                </c:pt>
                <c:pt idx="5480">
                  <c:v>42964.427534722221</c:v>
                </c:pt>
                <c:pt idx="5481">
                  <c:v>42964.469085648147</c:v>
                </c:pt>
                <c:pt idx="5482">
                  <c:v>42964.51085648148</c:v>
                </c:pt>
                <c:pt idx="5483">
                  <c:v>42964.552418981482</c:v>
                </c:pt>
                <c:pt idx="5484">
                  <c:v>42964.594224537039</c:v>
                </c:pt>
                <c:pt idx="5485">
                  <c:v>42964.635775462957</c:v>
                </c:pt>
                <c:pt idx="5486">
                  <c:v>42964.677557870367</c:v>
                </c:pt>
                <c:pt idx="5487">
                  <c:v>42964.719155092593</c:v>
                </c:pt>
                <c:pt idx="5488">
                  <c:v>42964.760960648149</c:v>
                </c:pt>
                <c:pt idx="5489">
                  <c:v>42964.802511574067</c:v>
                </c:pt>
                <c:pt idx="5490">
                  <c:v>42964.844305555547</c:v>
                </c:pt>
                <c:pt idx="5491">
                  <c:v>42964.885844907411</c:v>
                </c:pt>
                <c:pt idx="5492">
                  <c:v>42964.92763888889</c:v>
                </c:pt>
                <c:pt idx="5493">
                  <c:v>42964.969178240739</c:v>
                </c:pt>
                <c:pt idx="5494">
                  <c:v>42965.010960648149</c:v>
                </c:pt>
                <c:pt idx="5495">
                  <c:v>42965.052511574067</c:v>
                </c:pt>
                <c:pt idx="5496">
                  <c:v>42965.094293981478</c:v>
                </c:pt>
                <c:pt idx="5497">
                  <c:v>42965.135844907411</c:v>
                </c:pt>
                <c:pt idx="5498">
                  <c:v>42965.177673611113</c:v>
                </c:pt>
                <c:pt idx="5499">
                  <c:v>42965.219189814823</c:v>
                </c:pt>
                <c:pt idx="5500">
                  <c:v>42965.260972222219</c:v>
                </c:pt>
                <c:pt idx="5501">
                  <c:v>42965.302523148152</c:v>
                </c:pt>
                <c:pt idx="5502">
                  <c:v>42965.344305555547</c:v>
                </c:pt>
                <c:pt idx="5503">
                  <c:v>42965.38585648148</c:v>
                </c:pt>
                <c:pt idx="5504">
                  <c:v>42965.42763888889</c:v>
                </c:pt>
                <c:pt idx="5505">
                  <c:v>42965.469189814823</c:v>
                </c:pt>
                <c:pt idx="5506">
                  <c:v>42965.510972222219</c:v>
                </c:pt>
                <c:pt idx="5507">
                  <c:v>42965.552523148152</c:v>
                </c:pt>
                <c:pt idx="5508">
                  <c:v>42965.594328703701</c:v>
                </c:pt>
                <c:pt idx="5509">
                  <c:v>42965.635879629634</c:v>
                </c:pt>
                <c:pt idx="5510">
                  <c:v>42965.677662037036</c:v>
                </c:pt>
                <c:pt idx="5511">
                  <c:v>42965.719259259262</c:v>
                </c:pt>
                <c:pt idx="5512">
                  <c:v>42965.760972222219</c:v>
                </c:pt>
                <c:pt idx="5513">
                  <c:v>42965.802766203713</c:v>
                </c:pt>
                <c:pt idx="5514">
                  <c:v>42965.844305555547</c:v>
                </c:pt>
                <c:pt idx="5515">
                  <c:v>42965.885972222219</c:v>
                </c:pt>
                <c:pt idx="5516">
                  <c:v>42965.927754629629</c:v>
                </c:pt>
                <c:pt idx="5517">
                  <c:v>42965.969305555547</c:v>
                </c:pt>
                <c:pt idx="5518">
                  <c:v>42966.010972222219</c:v>
                </c:pt>
                <c:pt idx="5519">
                  <c:v>42966.052800925929</c:v>
                </c:pt>
                <c:pt idx="5520">
                  <c:v>42966.094317129631</c:v>
                </c:pt>
                <c:pt idx="5521">
                  <c:v>42966.135983796303</c:v>
                </c:pt>
                <c:pt idx="5522">
                  <c:v>42966.177754629629</c:v>
                </c:pt>
                <c:pt idx="5523">
                  <c:v>42966.219317129631</c:v>
                </c:pt>
                <c:pt idx="5524">
                  <c:v>42966.261099537027</c:v>
                </c:pt>
                <c:pt idx="5525">
                  <c:v>42966.30265046296</c:v>
                </c:pt>
                <c:pt idx="5526">
                  <c:v>42966.34443287037</c:v>
                </c:pt>
                <c:pt idx="5527">
                  <c:v>42966.385983796303</c:v>
                </c:pt>
                <c:pt idx="5528">
                  <c:v>42966.427766203713</c:v>
                </c:pt>
                <c:pt idx="5529">
                  <c:v>42966.469317129631</c:v>
                </c:pt>
                <c:pt idx="5530">
                  <c:v>42966.511111111111</c:v>
                </c:pt>
                <c:pt idx="5531">
                  <c:v>42966.55265046296</c:v>
                </c:pt>
                <c:pt idx="5532">
                  <c:v>42966.594340277778</c:v>
                </c:pt>
                <c:pt idx="5533">
                  <c:v>42966.636122685188</c:v>
                </c:pt>
                <c:pt idx="5534">
                  <c:v>42966.677673611113</c:v>
                </c:pt>
                <c:pt idx="5535">
                  <c:v>42966.719363425917</c:v>
                </c:pt>
                <c:pt idx="5536">
                  <c:v>42966.761157407411</c:v>
                </c:pt>
                <c:pt idx="5537">
                  <c:v>42966.802754629629</c:v>
                </c:pt>
                <c:pt idx="5538">
                  <c:v>42966.844386574077</c:v>
                </c:pt>
                <c:pt idx="5539">
                  <c:v>42966.88616898148</c:v>
                </c:pt>
                <c:pt idx="5540">
                  <c:v>42966.927719907413</c:v>
                </c:pt>
                <c:pt idx="5541">
                  <c:v>42966.969502314823</c:v>
                </c:pt>
                <c:pt idx="5542">
                  <c:v>42967.011053240742</c:v>
                </c:pt>
                <c:pt idx="5543">
                  <c:v>42967.052835648137</c:v>
                </c:pt>
                <c:pt idx="5544">
                  <c:v>42967.094386574077</c:v>
                </c:pt>
                <c:pt idx="5545">
                  <c:v>42967.13616898148</c:v>
                </c:pt>
                <c:pt idx="5546">
                  <c:v>42967.177719907413</c:v>
                </c:pt>
                <c:pt idx="5547">
                  <c:v>42967.219502314823</c:v>
                </c:pt>
                <c:pt idx="5548">
                  <c:v>42967.261053240742</c:v>
                </c:pt>
                <c:pt idx="5549">
                  <c:v>42967.302847222221</c:v>
                </c:pt>
                <c:pt idx="5550">
                  <c:v>42967.344386574077</c:v>
                </c:pt>
                <c:pt idx="5551">
                  <c:v>42967.386180555557</c:v>
                </c:pt>
                <c:pt idx="5552">
                  <c:v>42967.427719907413</c:v>
                </c:pt>
                <c:pt idx="5553">
                  <c:v>42967.469502314823</c:v>
                </c:pt>
                <c:pt idx="5554">
                  <c:v>42967.511053240742</c:v>
                </c:pt>
                <c:pt idx="5555">
                  <c:v>42967.552835648137</c:v>
                </c:pt>
                <c:pt idx="5556">
                  <c:v>42967.594409722216</c:v>
                </c:pt>
                <c:pt idx="5557">
                  <c:v>42967.63622685185</c:v>
                </c:pt>
                <c:pt idx="5558">
                  <c:v>42967.677743055552</c:v>
                </c:pt>
                <c:pt idx="5559">
                  <c:v>42967.719594907408</c:v>
                </c:pt>
                <c:pt idx="5560">
                  <c:v>42967.76116898148</c:v>
                </c:pt>
                <c:pt idx="5561">
                  <c:v>42967.802939814806</c:v>
                </c:pt>
                <c:pt idx="5562">
                  <c:v>42967.844502314823</c:v>
                </c:pt>
                <c:pt idx="5563">
                  <c:v>42967.886284722219</c:v>
                </c:pt>
                <c:pt idx="5564">
                  <c:v>42967.927835648137</c:v>
                </c:pt>
                <c:pt idx="5565">
                  <c:v>42967.969618055547</c:v>
                </c:pt>
                <c:pt idx="5566">
                  <c:v>42968.01116898148</c:v>
                </c:pt>
                <c:pt idx="5567">
                  <c:v>42968.052951388891</c:v>
                </c:pt>
                <c:pt idx="5568">
                  <c:v>42968.094502314823</c:v>
                </c:pt>
                <c:pt idx="5569">
                  <c:v>42968.136296296303</c:v>
                </c:pt>
                <c:pt idx="5570">
                  <c:v>42968.177835648137</c:v>
                </c:pt>
                <c:pt idx="5571">
                  <c:v>42968.219629629632</c:v>
                </c:pt>
                <c:pt idx="5572">
                  <c:v>42968.26116898148</c:v>
                </c:pt>
                <c:pt idx="5573">
                  <c:v>42968.302951388891</c:v>
                </c:pt>
                <c:pt idx="5574">
                  <c:v>42968.344502314823</c:v>
                </c:pt>
                <c:pt idx="5575">
                  <c:v>42968.386284722219</c:v>
                </c:pt>
                <c:pt idx="5576">
                  <c:v>42968.427835648137</c:v>
                </c:pt>
                <c:pt idx="5577">
                  <c:v>42968.469664351847</c:v>
                </c:pt>
                <c:pt idx="5578">
                  <c:v>42968.511180555557</c:v>
                </c:pt>
                <c:pt idx="5579">
                  <c:v>42968.55296296296</c:v>
                </c:pt>
                <c:pt idx="5580">
                  <c:v>42968.594537037039</c:v>
                </c:pt>
                <c:pt idx="5581">
                  <c:v>42968.636319444442</c:v>
                </c:pt>
                <c:pt idx="5582">
                  <c:v>42968.677870370368</c:v>
                </c:pt>
                <c:pt idx="5583">
                  <c:v>42968.719710648147</c:v>
                </c:pt>
                <c:pt idx="5584">
                  <c:v>42968.761273148149</c:v>
                </c:pt>
                <c:pt idx="5585">
                  <c:v>42968.803055555552</c:v>
                </c:pt>
                <c:pt idx="5586">
                  <c:v>42968.844606481478</c:v>
                </c:pt>
                <c:pt idx="5587">
                  <c:v>42968.886400462958</c:v>
                </c:pt>
                <c:pt idx="5588">
                  <c:v>42968.927939814806</c:v>
                </c:pt>
                <c:pt idx="5589">
                  <c:v>42968.969733796293</c:v>
                </c:pt>
                <c:pt idx="5590">
                  <c:v>42969.011273148149</c:v>
                </c:pt>
                <c:pt idx="5591">
                  <c:v>42969.053055555552</c:v>
                </c:pt>
                <c:pt idx="5592">
                  <c:v>42969.094606481478</c:v>
                </c:pt>
                <c:pt idx="5593">
                  <c:v>42969.136388888888</c:v>
                </c:pt>
                <c:pt idx="5594">
                  <c:v>42969.177939814806</c:v>
                </c:pt>
                <c:pt idx="5595">
                  <c:v>42969.219768518517</c:v>
                </c:pt>
                <c:pt idx="5596">
                  <c:v>42969.261284722219</c:v>
                </c:pt>
                <c:pt idx="5597">
                  <c:v>42969.303067129629</c:v>
                </c:pt>
                <c:pt idx="5598">
                  <c:v>42969.344618055547</c:v>
                </c:pt>
                <c:pt idx="5599">
                  <c:v>42969.386400462958</c:v>
                </c:pt>
                <c:pt idx="5600">
                  <c:v>42969.427951388891</c:v>
                </c:pt>
                <c:pt idx="5601">
                  <c:v>42969.469733796293</c:v>
                </c:pt>
                <c:pt idx="5602">
                  <c:v>42969.511284722219</c:v>
                </c:pt>
                <c:pt idx="5603">
                  <c:v>42969.553067129629</c:v>
                </c:pt>
                <c:pt idx="5604">
                  <c:v>42969.594641203701</c:v>
                </c:pt>
                <c:pt idx="5605">
                  <c:v>42969.636423611111</c:v>
                </c:pt>
                <c:pt idx="5606">
                  <c:v>42969.677974537037</c:v>
                </c:pt>
                <c:pt idx="5607">
                  <c:v>42969.719814814824</c:v>
                </c:pt>
                <c:pt idx="5608">
                  <c:v>42969.761377314811</c:v>
                </c:pt>
                <c:pt idx="5609">
                  <c:v>42969.803171296298</c:v>
                </c:pt>
                <c:pt idx="5610">
                  <c:v>42969.844710648147</c:v>
                </c:pt>
                <c:pt idx="5611">
                  <c:v>42969.886493055557</c:v>
                </c:pt>
                <c:pt idx="5612">
                  <c:v>42969.928043981483</c:v>
                </c:pt>
                <c:pt idx="5613">
                  <c:v>42969.969826388893</c:v>
                </c:pt>
                <c:pt idx="5614">
                  <c:v>42970.011377314811</c:v>
                </c:pt>
                <c:pt idx="5615">
                  <c:v>42970.053206018521</c:v>
                </c:pt>
                <c:pt idx="5616">
                  <c:v>42970.094722222217</c:v>
                </c:pt>
                <c:pt idx="5617">
                  <c:v>42970.136504629627</c:v>
                </c:pt>
                <c:pt idx="5618">
                  <c:v>42970.178055555552</c:v>
                </c:pt>
                <c:pt idx="5619">
                  <c:v>42970.219837962963</c:v>
                </c:pt>
                <c:pt idx="5620">
                  <c:v>42970.261388888888</c:v>
                </c:pt>
                <c:pt idx="5621">
                  <c:v>42970.303171296298</c:v>
                </c:pt>
                <c:pt idx="5622">
                  <c:v>42970.344722222217</c:v>
                </c:pt>
                <c:pt idx="5623">
                  <c:v>42970.386504629627</c:v>
                </c:pt>
                <c:pt idx="5624">
                  <c:v>42970.428055555552</c:v>
                </c:pt>
                <c:pt idx="5625">
                  <c:v>42970.469837962963</c:v>
                </c:pt>
                <c:pt idx="5626">
                  <c:v>42970.511388888888</c:v>
                </c:pt>
                <c:pt idx="5627">
                  <c:v>42970.553182870368</c:v>
                </c:pt>
                <c:pt idx="5628">
                  <c:v>42970.59474537037</c:v>
                </c:pt>
                <c:pt idx="5629">
                  <c:v>42970.63653935185</c:v>
                </c:pt>
                <c:pt idx="5630">
                  <c:v>42970.678078703713</c:v>
                </c:pt>
                <c:pt idx="5631">
                  <c:v>42970.719930555562</c:v>
                </c:pt>
                <c:pt idx="5632">
                  <c:v>42970.761504629627</c:v>
                </c:pt>
                <c:pt idx="5633">
                  <c:v>42970.803287037037</c:v>
                </c:pt>
                <c:pt idx="5634">
                  <c:v>42970.844837962963</c:v>
                </c:pt>
                <c:pt idx="5635">
                  <c:v>42970.886620370373</c:v>
                </c:pt>
                <c:pt idx="5636">
                  <c:v>42970.928171296298</c:v>
                </c:pt>
                <c:pt idx="5637">
                  <c:v>42970.97</c:v>
                </c:pt>
                <c:pt idx="5638">
                  <c:v>42971.011516203696</c:v>
                </c:pt>
                <c:pt idx="5639">
                  <c:v>42971.053298611107</c:v>
                </c:pt>
                <c:pt idx="5640">
                  <c:v>42971.094849537039</c:v>
                </c:pt>
                <c:pt idx="5641">
                  <c:v>42971.136631944442</c:v>
                </c:pt>
                <c:pt idx="5642">
                  <c:v>42971.178182870368</c:v>
                </c:pt>
                <c:pt idx="5643">
                  <c:v>42971.219965277778</c:v>
                </c:pt>
                <c:pt idx="5644">
                  <c:v>42971.261516203696</c:v>
                </c:pt>
                <c:pt idx="5645">
                  <c:v>42971.303298611107</c:v>
                </c:pt>
                <c:pt idx="5646">
                  <c:v>42971.344849537039</c:v>
                </c:pt>
                <c:pt idx="5647">
                  <c:v>42971.386631944442</c:v>
                </c:pt>
                <c:pt idx="5648">
                  <c:v>42971.428182870368</c:v>
                </c:pt>
                <c:pt idx="5649">
                  <c:v>42971.469976851848</c:v>
                </c:pt>
                <c:pt idx="5650">
                  <c:v>42971.511516203696</c:v>
                </c:pt>
                <c:pt idx="5651">
                  <c:v>42971.553310185183</c:v>
                </c:pt>
                <c:pt idx="5652">
                  <c:v>42971.594849537039</c:v>
                </c:pt>
                <c:pt idx="5653">
                  <c:v>42971.636631944442</c:v>
                </c:pt>
                <c:pt idx="5654">
                  <c:v>42971.678182870368</c:v>
                </c:pt>
                <c:pt idx="5655">
                  <c:v>42971.720023148147</c:v>
                </c:pt>
                <c:pt idx="5656">
                  <c:v>42971.76158564815</c:v>
                </c:pt>
                <c:pt idx="5657">
                  <c:v>42971.803252314807</c:v>
                </c:pt>
                <c:pt idx="5658">
                  <c:v>42971.845034722217</c:v>
                </c:pt>
                <c:pt idx="5659">
                  <c:v>42971.88658564815</c:v>
                </c:pt>
                <c:pt idx="5660">
                  <c:v>42971.928252314807</c:v>
                </c:pt>
                <c:pt idx="5661">
                  <c:v>42971.970034722217</c:v>
                </c:pt>
                <c:pt idx="5662">
                  <c:v>42972.01158564815</c:v>
                </c:pt>
                <c:pt idx="5663">
                  <c:v>42972.053252314807</c:v>
                </c:pt>
                <c:pt idx="5664">
                  <c:v>42972.095046296286</c:v>
                </c:pt>
                <c:pt idx="5665">
                  <c:v>42972.13658564815</c:v>
                </c:pt>
                <c:pt idx="5666">
                  <c:v>42972.178252314807</c:v>
                </c:pt>
                <c:pt idx="5667">
                  <c:v>42972.220034722217</c:v>
                </c:pt>
                <c:pt idx="5668">
                  <c:v>42972.26158564815</c:v>
                </c:pt>
                <c:pt idx="5669">
                  <c:v>42972.303252314807</c:v>
                </c:pt>
                <c:pt idx="5670">
                  <c:v>42972.345081018517</c:v>
                </c:pt>
                <c:pt idx="5671">
                  <c:v>42972.386597222219</c:v>
                </c:pt>
                <c:pt idx="5672">
                  <c:v>42972.428379629629</c:v>
                </c:pt>
                <c:pt idx="5673">
                  <c:v>42972.469930555562</c:v>
                </c:pt>
                <c:pt idx="5674">
                  <c:v>42972.511712962973</c:v>
                </c:pt>
                <c:pt idx="5675">
                  <c:v>42972.553263888891</c:v>
                </c:pt>
                <c:pt idx="5676">
                  <c:v>42972.595069444447</c:v>
                </c:pt>
                <c:pt idx="5677">
                  <c:v>42972.636620370373</c:v>
                </c:pt>
                <c:pt idx="5678">
                  <c:v>42972.678402777783</c:v>
                </c:pt>
                <c:pt idx="5679">
                  <c:v>42972.720023148147</c:v>
                </c:pt>
                <c:pt idx="5680">
                  <c:v>42972.761828703697</c:v>
                </c:pt>
                <c:pt idx="5681">
                  <c:v>42972.803379629629</c:v>
                </c:pt>
                <c:pt idx="5682">
                  <c:v>42972.845173611109</c:v>
                </c:pt>
                <c:pt idx="5683">
                  <c:v>42972.886712962973</c:v>
                </c:pt>
                <c:pt idx="5684">
                  <c:v>42972.928506944438</c:v>
                </c:pt>
                <c:pt idx="5685">
                  <c:v>42972.970046296286</c:v>
                </c:pt>
                <c:pt idx="5686">
                  <c:v>42973.011828703697</c:v>
                </c:pt>
                <c:pt idx="5687">
                  <c:v>42973.053379629629</c:v>
                </c:pt>
                <c:pt idx="5688">
                  <c:v>42973.09516203704</c:v>
                </c:pt>
                <c:pt idx="5689">
                  <c:v>42973.136712962973</c:v>
                </c:pt>
                <c:pt idx="5690">
                  <c:v>42973.178541666668</c:v>
                </c:pt>
                <c:pt idx="5691">
                  <c:v>42973.220057870371</c:v>
                </c:pt>
                <c:pt idx="5692">
                  <c:v>42973.261840277781</c:v>
                </c:pt>
                <c:pt idx="5693">
                  <c:v>42973.303391203714</c:v>
                </c:pt>
                <c:pt idx="5694">
                  <c:v>42973.345173611109</c:v>
                </c:pt>
                <c:pt idx="5695">
                  <c:v>42973.386724537027</c:v>
                </c:pt>
                <c:pt idx="5696">
                  <c:v>42973.428506944438</c:v>
                </c:pt>
                <c:pt idx="5697">
                  <c:v>42973.470057870371</c:v>
                </c:pt>
                <c:pt idx="5698">
                  <c:v>42973.511840277781</c:v>
                </c:pt>
                <c:pt idx="5699">
                  <c:v>42973.553391203714</c:v>
                </c:pt>
                <c:pt idx="5700">
                  <c:v>42973.595185185193</c:v>
                </c:pt>
                <c:pt idx="5701">
                  <c:v>42973.636724537027</c:v>
                </c:pt>
                <c:pt idx="5702">
                  <c:v>42973.678518518522</c:v>
                </c:pt>
                <c:pt idx="5703">
                  <c:v>42973.720104166663</c:v>
                </c:pt>
                <c:pt idx="5704">
                  <c:v>42973.761793981481</c:v>
                </c:pt>
                <c:pt idx="5705">
                  <c:v>42973.803576388891</c:v>
                </c:pt>
                <c:pt idx="5706">
                  <c:v>42973.845127314817</c:v>
                </c:pt>
                <c:pt idx="5707">
                  <c:v>42973.886793981481</c:v>
                </c:pt>
                <c:pt idx="5708">
                  <c:v>42973.928576388891</c:v>
                </c:pt>
                <c:pt idx="5709">
                  <c:v>42973.970173611109</c:v>
                </c:pt>
                <c:pt idx="5710">
                  <c:v>42974.011805555558</c:v>
                </c:pt>
                <c:pt idx="5711">
                  <c:v>42974.053587962961</c:v>
                </c:pt>
                <c:pt idx="5712">
                  <c:v>42974.095138888893</c:v>
                </c:pt>
                <c:pt idx="5713">
                  <c:v>42974.136805555558</c:v>
                </c:pt>
                <c:pt idx="5714">
                  <c:v>42974.178587962961</c:v>
                </c:pt>
                <c:pt idx="5715">
                  <c:v>42974.220138888893</c:v>
                </c:pt>
                <c:pt idx="5716">
                  <c:v>42974.261805555558</c:v>
                </c:pt>
                <c:pt idx="5717">
                  <c:v>42974.303587962961</c:v>
                </c:pt>
                <c:pt idx="5718">
                  <c:v>42974.345138888893</c:v>
                </c:pt>
                <c:pt idx="5719">
                  <c:v>42974.386805555558</c:v>
                </c:pt>
                <c:pt idx="5720">
                  <c:v>42974.428599537037</c:v>
                </c:pt>
                <c:pt idx="5721">
                  <c:v>42974.470138888893</c:v>
                </c:pt>
                <c:pt idx="5722">
                  <c:v>42974.511805555558</c:v>
                </c:pt>
                <c:pt idx="5723">
                  <c:v>42974.553587962961</c:v>
                </c:pt>
                <c:pt idx="5724">
                  <c:v>42974.59516203704</c:v>
                </c:pt>
                <c:pt idx="5725">
                  <c:v>42974.636967592603</c:v>
                </c:pt>
                <c:pt idx="5726">
                  <c:v>42974.678483796299</c:v>
                </c:pt>
                <c:pt idx="5727">
                  <c:v>42974.720277777778</c:v>
                </c:pt>
                <c:pt idx="5728">
                  <c:v>42974.76190972222</c:v>
                </c:pt>
                <c:pt idx="5729">
                  <c:v>42974.803680555553</c:v>
                </c:pt>
                <c:pt idx="5730">
                  <c:v>42974.845243055563</c:v>
                </c:pt>
                <c:pt idx="5731">
                  <c:v>42974.887025462973</c:v>
                </c:pt>
                <c:pt idx="5732">
                  <c:v>42974.928576388891</c:v>
                </c:pt>
                <c:pt idx="5733">
                  <c:v>42974.970358796287</c:v>
                </c:pt>
                <c:pt idx="5734">
                  <c:v>42975.01190972222</c:v>
                </c:pt>
                <c:pt idx="5735">
                  <c:v>42975.05369212963</c:v>
                </c:pt>
                <c:pt idx="5736">
                  <c:v>42975.095243055563</c:v>
                </c:pt>
                <c:pt idx="5737">
                  <c:v>42975.137037037042</c:v>
                </c:pt>
                <c:pt idx="5738">
                  <c:v>42975.178576388891</c:v>
                </c:pt>
                <c:pt idx="5739">
                  <c:v>42975.220370370371</c:v>
                </c:pt>
                <c:pt idx="5740">
                  <c:v>42975.26190972222</c:v>
                </c:pt>
                <c:pt idx="5741">
                  <c:v>42975.30369212963</c:v>
                </c:pt>
                <c:pt idx="5742">
                  <c:v>42975.345243055563</c:v>
                </c:pt>
                <c:pt idx="5743">
                  <c:v>42975.387025462973</c:v>
                </c:pt>
                <c:pt idx="5744">
                  <c:v>42975.428576388891</c:v>
                </c:pt>
                <c:pt idx="5745">
                  <c:v>42975.470405092587</c:v>
                </c:pt>
                <c:pt idx="5746">
                  <c:v>42975.511921296304</c:v>
                </c:pt>
                <c:pt idx="5747">
                  <c:v>42975.553703703707</c:v>
                </c:pt>
                <c:pt idx="5748">
                  <c:v>42975.595277777778</c:v>
                </c:pt>
                <c:pt idx="5749">
                  <c:v>42975.637060185189</c:v>
                </c:pt>
                <c:pt idx="5750">
                  <c:v>42975.678611111107</c:v>
                </c:pt>
                <c:pt idx="5751">
                  <c:v>42975.720451388886</c:v>
                </c:pt>
                <c:pt idx="5752">
                  <c:v>42975.762013888889</c:v>
                </c:pt>
                <c:pt idx="5753">
                  <c:v>42975.803796296299</c:v>
                </c:pt>
                <c:pt idx="5754">
                  <c:v>42975.845347222217</c:v>
                </c:pt>
                <c:pt idx="5755">
                  <c:v>42975.887141203697</c:v>
                </c:pt>
                <c:pt idx="5756">
                  <c:v>42975.928680555553</c:v>
                </c:pt>
                <c:pt idx="5757">
                  <c:v>42975.970347222217</c:v>
                </c:pt>
                <c:pt idx="5758">
                  <c:v>42976.012129629627</c:v>
                </c:pt>
                <c:pt idx="5759">
                  <c:v>42976.053680555553</c:v>
                </c:pt>
                <c:pt idx="5760">
                  <c:v>42976.095347222217</c:v>
                </c:pt>
                <c:pt idx="5761">
                  <c:v>42976.137129629627</c:v>
                </c:pt>
                <c:pt idx="5762">
                  <c:v>42976.178726851853</c:v>
                </c:pt>
                <c:pt idx="5763">
                  <c:v>42976.22047453704</c:v>
                </c:pt>
                <c:pt idx="5764">
                  <c:v>42976.262025462973</c:v>
                </c:pt>
                <c:pt idx="5765">
                  <c:v>42976.303796296299</c:v>
                </c:pt>
                <c:pt idx="5766">
                  <c:v>42976.345358796287</c:v>
                </c:pt>
                <c:pt idx="5767">
                  <c:v>42976.387141203697</c:v>
                </c:pt>
                <c:pt idx="5768">
                  <c:v>42976.42869212963</c:v>
                </c:pt>
                <c:pt idx="5769">
                  <c:v>42976.47047453704</c:v>
                </c:pt>
                <c:pt idx="5770">
                  <c:v>42976.512025462973</c:v>
                </c:pt>
                <c:pt idx="5771">
                  <c:v>42976.553807870368</c:v>
                </c:pt>
                <c:pt idx="5772">
                  <c:v>42976.595381944448</c:v>
                </c:pt>
                <c:pt idx="5773">
                  <c:v>42976.637048611112</c:v>
                </c:pt>
                <c:pt idx="5774">
                  <c:v>42976.678842592592</c:v>
                </c:pt>
                <c:pt idx="5775">
                  <c:v>42976.720416666663</c:v>
                </c:pt>
                <c:pt idx="5776">
                  <c:v>42976.762141203697</c:v>
                </c:pt>
                <c:pt idx="5777">
                  <c:v>42976.803923611107</c:v>
                </c:pt>
                <c:pt idx="5778">
                  <c:v>42976.84547453704</c:v>
                </c:pt>
                <c:pt idx="5779">
                  <c:v>42976.887141203697</c:v>
                </c:pt>
                <c:pt idx="5780">
                  <c:v>42976.928923611107</c:v>
                </c:pt>
                <c:pt idx="5781">
                  <c:v>42976.970520833333</c:v>
                </c:pt>
                <c:pt idx="5782">
                  <c:v>42977.012152777781</c:v>
                </c:pt>
                <c:pt idx="5783">
                  <c:v>42977.053935185177</c:v>
                </c:pt>
                <c:pt idx="5784">
                  <c:v>42977.095486111109</c:v>
                </c:pt>
                <c:pt idx="5785">
                  <c:v>42977.137152777781</c:v>
                </c:pt>
                <c:pt idx="5786">
                  <c:v>42977.178935185177</c:v>
                </c:pt>
                <c:pt idx="5787">
                  <c:v>42977.220486111109</c:v>
                </c:pt>
                <c:pt idx="5788">
                  <c:v>42977.262152777781</c:v>
                </c:pt>
                <c:pt idx="5789">
                  <c:v>42977.303935185177</c:v>
                </c:pt>
                <c:pt idx="5790">
                  <c:v>42977.345486111109</c:v>
                </c:pt>
                <c:pt idx="5791">
                  <c:v>42977.387152777781</c:v>
                </c:pt>
                <c:pt idx="5792">
                  <c:v>42977.428946759261</c:v>
                </c:pt>
                <c:pt idx="5793">
                  <c:v>42977.470486111109</c:v>
                </c:pt>
                <c:pt idx="5794">
                  <c:v>42977.512152777781</c:v>
                </c:pt>
                <c:pt idx="5795">
                  <c:v>42977.553935185177</c:v>
                </c:pt>
                <c:pt idx="5796">
                  <c:v>42977.595509259263</c:v>
                </c:pt>
                <c:pt idx="5797">
                  <c:v>42977.637199074074</c:v>
                </c:pt>
                <c:pt idx="5798">
                  <c:v>42977.678946759261</c:v>
                </c:pt>
                <c:pt idx="5799">
                  <c:v>42977.720543981479</c:v>
                </c:pt>
                <c:pt idx="5800">
                  <c:v>42977.762245370373</c:v>
                </c:pt>
                <c:pt idx="5801">
                  <c:v>42977.804027777784</c:v>
                </c:pt>
                <c:pt idx="5802">
                  <c:v>42977.845590277779</c:v>
                </c:pt>
                <c:pt idx="5803">
                  <c:v>42977.887256944443</c:v>
                </c:pt>
                <c:pt idx="5804">
                  <c:v>42977.929039351853</c:v>
                </c:pt>
                <c:pt idx="5805">
                  <c:v>42977.970590277779</c:v>
                </c:pt>
                <c:pt idx="5806">
                  <c:v>42978.012256944443</c:v>
                </c:pt>
                <c:pt idx="5807">
                  <c:v>42978.054050925923</c:v>
                </c:pt>
                <c:pt idx="5808">
                  <c:v>42978.095590277779</c:v>
                </c:pt>
                <c:pt idx="5809">
                  <c:v>42978.137256944443</c:v>
                </c:pt>
                <c:pt idx="5810">
                  <c:v>42978.179039351853</c:v>
                </c:pt>
                <c:pt idx="5811">
                  <c:v>42978.220590277779</c:v>
                </c:pt>
                <c:pt idx="5812">
                  <c:v>42978.262256944443</c:v>
                </c:pt>
                <c:pt idx="5813">
                  <c:v>42978.304085648153</c:v>
                </c:pt>
                <c:pt idx="5814">
                  <c:v>42978.345601851863</c:v>
                </c:pt>
                <c:pt idx="5815">
                  <c:v>42978.38726851852</c:v>
                </c:pt>
                <c:pt idx="5816">
                  <c:v>42978.429039351853</c:v>
                </c:pt>
                <c:pt idx="5817">
                  <c:v>42978.470601851863</c:v>
                </c:pt>
                <c:pt idx="5818">
                  <c:v>42978.51226851852</c:v>
                </c:pt>
                <c:pt idx="5819">
                  <c:v>42978.554050925923</c:v>
                </c:pt>
                <c:pt idx="5820">
                  <c:v>42978.595625000002</c:v>
                </c:pt>
                <c:pt idx="5821">
                  <c:v>42978.637291666673</c:v>
                </c:pt>
                <c:pt idx="5822">
                  <c:v>42978.679085648153</c:v>
                </c:pt>
                <c:pt idx="5823">
                  <c:v>42978.720659722218</c:v>
                </c:pt>
                <c:pt idx="5824">
                  <c:v>42978.762361111112</c:v>
                </c:pt>
                <c:pt idx="5825">
                  <c:v>42978.804027777784</c:v>
                </c:pt>
                <c:pt idx="5826">
                  <c:v>42978.845810185187</c:v>
                </c:pt>
                <c:pt idx="5827">
                  <c:v>42978.887361111112</c:v>
                </c:pt>
                <c:pt idx="5828">
                  <c:v>42978.929027777784</c:v>
                </c:pt>
                <c:pt idx="5829">
                  <c:v>42978.970694444448</c:v>
                </c:pt>
                <c:pt idx="5830">
                  <c:v>42979.012407407397</c:v>
                </c:pt>
                <c:pt idx="5831">
                  <c:v>42979.054155092592</c:v>
                </c:pt>
                <c:pt idx="5832">
                  <c:v>42979.095706018517</c:v>
                </c:pt>
                <c:pt idx="5833">
                  <c:v>42979.137372685182</c:v>
                </c:pt>
                <c:pt idx="5834">
                  <c:v>42979.179039351853</c:v>
                </c:pt>
                <c:pt idx="5835">
                  <c:v>42979.220821759263</c:v>
                </c:pt>
                <c:pt idx="5836">
                  <c:v>42979.262372685182</c:v>
                </c:pt>
                <c:pt idx="5837">
                  <c:v>42979.304039351853</c:v>
                </c:pt>
                <c:pt idx="5838">
                  <c:v>42979.345706018517</c:v>
                </c:pt>
                <c:pt idx="5839">
                  <c:v>42979.387488425928</c:v>
                </c:pt>
                <c:pt idx="5840">
                  <c:v>42979.429039351853</c:v>
                </c:pt>
                <c:pt idx="5841">
                  <c:v>42979.470706018517</c:v>
                </c:pt>
                <c:pt idx="5842">
                  <c:v>42979.512372685182</c:v>
                </c:pt>
                <c:pt idx="5843">
                  <c:v>42979.554166666669</c:v>
                </c:pt>
                <c:pt idx="5844">
                  <c:v>42979.595706018517</c:v>
                </c:pt>
                <c:pt idx="5845">
                  <c:v>42979.637372685182</c:v>
                </c:pt>
                <c:pt idx="5846">
                  <c:v>42979.679039351853</c:v>
                </c:pt>
                <c:pt idx="5847">
                  <c:v>42979.720868055563</c:v>
                </c:pt>
                <c:pt idx="5848">
                  <c:v>42979.762488425928</c:v>
                </c:pt>
                <c:pt idx="5849">
                  <c:v>42979.804120370369</c:v>
                </c:pt>
                <c:pt idx="5850">
                  <c:v>42979.84578703704</c:v>
                </c:pt>
                <c:pt idx="5851">
                  <c:v>42979.887557870366</c:v>
                </c:pt>
                <c:pt idx="5852">
                  <c:v>42979.929120370369</c:v>
                </c:pt>
                <c:pt idx="5853">
                  <c:v>42979.97078703704</c:v>
                </c:pt>
                <c:pt idx="5854">
                  <c:v>42980.012453703697</c:v>
                </c:pt>
                <c:pt idx="5855">
                  <c:v>42980.054236111107</c:v>
                </c:pt>
                <c:pt idx="5856">
                  <c:v>42980.09578703704</c:v>
                </c:pt>
                <c:pt idx="5857">
                  <c:v>42980.137453703697</c:v>
                </c:pt>
                <c:pt idx="5858">
                  <c:v>42980.179120370369</c:v>
                </c:pt>
                <c:pt idx="5859">
                  <c:v>42980.220914351848</c:v>
                </c:pt>
                <c:pt idx="5860">
                  <c:v>42980.262453703697</c:v>
                </c:pt>
                <c:pt idx="5861">
                  <c:v>42980.304120370369</c:v>
                </c:pt>
                <c:pt idx="5862">
                  <c:v>42980.345902777779</c:v>
                </c:pt>
                <c:pt idx="5863">
                  <c:v>42980.387569444443</c:v>
                </c:pt>
                <c:pt idx="5864">
                  <c:v>42980.429236111107</c:v>
                </c:pt>
                <c:pt idx="5865">
                  <c:v>42980.470949074072</c:v>
                </c:pt>
                <c:pt idx="5866">
                  <c:v>42980.51258101852</c:v>
                </c:pt>
                <c:pt idx="5867">
                  <c:v>42980.554247685177</c:v>
                </c:pt>
                <c:pt idx="5868">
                  <c:v>42980.595914351848</c:v>
                </c:pt>
                <c:pt idx="5869">
                  <c:v>42980.63758101852</c:v>
                </c:pt>
                <c:pt idx="5870">
                  <c:v>42980.679247685177</c:v>
                </c:pt>
                <c:pt idx="5871">
                  <c:v>42980.720960648148</c:v>
                </c:pt>
                <c:pt idx="5872">
                  <c:v>42980.762650462973</c:v>
                </c:pt>
                <c:pt idx="5873">
                  <c:v>42980.80431712963</c:v>
                </c:pt>
                <c:pt idx="5874">
                  <c:v>42980.845983796287</c:v>
                </c:pt>
                <c:pt idx="5875">
                  <c:v>42980.887650462973</c:v>
                </c:pt>
                <c:pt idx="5876">
                  <c:v>42980.92931712963</c:v>
                </c:pt>
                <c:pt idx="5877">
                  <c:v>42980.970983796287</c:v>
                </c:pt>
                <c:pt idx="5878">
                  <c:v>42981.012650462973</c:v>
                </c:pt>
                <c:pt idx="5879">
                  <c:v>42981.05431712963</c:v>
                </c:pt>
                <c:pt idx="5880">
                  <c:v>42981.095983796287</c:v>
                </c:pt>
                <c:pt idx="5881">
                  <c:v>42981.137650462973</c:v>
                </c:pt>
                <c:pt idx="5882">
                  <c:v>42981.17931712963</c:v>
                </c:pt>
                <c:pt idx="5883">
                  <c:v>42981.220983796287</c:v>
                </c:pt>
                <c:pt idx="5884">
                  <c:v>42981.262650462973</c:v>
                </c:pt>
                <c:pt idx="5885">
                  <c:v>42981.30431712963</c:v>
                </c:pt>
                <c:pt idx="5886">
                  <c:v>42981.345983796287</c:v>
                </c:pt>
                <c:pt idx="5887">
                  <c:v>42981.387650462973</c:v>
                </c:pt>
                <c:pt idx="5888">
                  <c:v>42981.42931712963</c:v>
                </c:pt>
                <c:pt idx="5889">
                  <c:v>42981.470983796287</c:v>
                </c:pt>
                <c:pt idx="5890">
                  <c:v>42981.512650462973</c:v>
                </c:pt>
                <c:pt idx="5891">
                  <c:v>42981.55431712963</c:v>
                </c:pt>
                <c:pt idx="5892">
                  <c:v>42981.596006944441</c:v>
                </c:pt>
                <c:pt idx="5893">
                  <c:v>42981.637673611112</c:v>
                </c:pt>
                <c:pt idx="5894">
                  <c:v>42981.679340277777</c:v>
                </c:pt>
                <c:pt idx="5895">
                  <c:v>42981.721030092587</c:v>
                </c:pt>
                <c:pt idx="5896">
                  <c:v>42981.762754629628</c:v>
                </c:pt>
                <c:pt idx="5897">
                  <c:v>42981.8044212963</c:v>
                </c:pt>
                <c:pt idx="5898">
                  <c:v>42981.846087962957</c:v>
                </c:pt>
                <c:pt idx="5899">
                  <c:v>42981.887754629628</c:v>
                </c:pt>
                <c:pt idx="5900">
                  <c:v>42981.9294212963</c:v>
                </c:pt>
                <c:pt idx="5901">
                  <c:v>42981.971087962957</c:v>
                </c:pt>
                <c:pt idx="5902">
                  <c:v>42982.012754629628</c:v>
                </c:pt>
                <c:pt idx="5903">
                  <c:v>42982.0544212963</c:v>
                </c:pt>
                <c:pt idx="5904">
                  <c:v>42982.096087962957</c:v>
                </c:pt>
                <c:pt idx="5905">
                  <c:v>42982.137754629628</c:v>
                </c:pt>
                <c:pt idx="5906">
                  <c:v>42982.1794212963</c:v>
                </c:pt>
                <c:pt idx="5907">
                  <c:v>42982.221087962957</c:v>
                </c:pt>
                <c:pt idx="5908">
                  <c:v>42982.262754629628</c:v>
                </c:pt>
                <c:pt idx="5909">
                  <c:v>42982.3044212963</c:v>
                </c:pt>
                <c:pt idx="5910">
                  <c:v>42982.346087962957</c:v>
                </c:pt>
                <c:pt idx="5911">
                  <c:v>42982.387754629628</c:v>
                </c:pt>
                <c:pt idx="5912">
                  <c:v>42982.4294212963</c:v>
                </c:pt>
                <c:pt idx="5913">
                  <c:v>42982.471087962957</c:v>
                </c:pt>
                <c:pt idx="5914">
                  <c:v>42982.512754629628</c:v>
                </c:pt>
                <c:pt idx="5915">
                  <c:v>42982.5544212963</c:v>
                </c:pt>
                <c:pt idx="5916">
                  <c:v>42982.59611111111</c:v>
                </c:pt>
                <c:pt idx="5917">
                  <c:v>42982.637777777767</c:v>
                </c:pt>
                <c:pt idx="5918">
                  <c:v>42982.679444444453</c:v>
                </c:pt>
                <c:pt idx="5919">
                  <c:v>42982.721168981479</c:v>
                </c:pt>
                <c:pt idx="5920">
                  <c:v>42982.76284722222</c:v>
                </c:pt>
                <c:pt idx="5921">
                  <c:v>42982.804513888892</c:v>
                </c:pt>
                <c:pt idx="5922">
                  <c:v>42982.846180555563</c:v>
                </c:pt>
                <c:pt idx="5923">
                  <c:v>42982.88784722222</c:v>
                </c:pt>
                <c:pt idx="5924">
                  <c:v>42982.929513888892</c:v>
                </c:pt>
                <c:pt idx="5925">
                  <c:v>42982.971180555563</c:v>
                </c:pt>
                <c:pt idx="5926">
                  <c:v>42983.01284722222</c:v>
                </c:pt>
                <c:pt idx="5927">
                  <c:v>42983.054513888892</c:v>
                </c:pt>
                <c:pt idx="5928">
                  <c:v>42983.096180555563</c:v>
                </c:pt>
                <c:pt idx="5929">
                  <c:v>42983.13784722222</c:v>
                </c:pt>
                <c:pt idx="5930">
                  <c:v>42983.179513888892</c:v>
                </c:pt>
                <c:pt idx="5931">
                  <c:v>42983.221180555563</c:v>
                </c:pt>
                <c:pt idx="5932">
                  <c:v>42983.26284722222</c:v>
                </c:pt>
                <c:pt idx="5933">
                  <c:v>42983.304513888892</c:v>
                </c:pt>
                <c:pt idx="5934">
                  <c:v>42983.346180555563</c:v>
                </c:pt>
                <c:pt idx="5935">
                  <c:v>42983.38784722222</c:v>
                </c:pt>
                <c:pt idx="5936">
                  <c:v>42983.429513888892</c:v>
                </c:pt>
                <c:pt idx="5937">
                  <c:v>42983.471180555563</c:v>
                </c:pt>
                <c:pt idx="5938">
                  <c:v>42983.51284722222</c:v>
                </c:pt>
                <c:pt idx="5939">
                  <c:v>42983.554513888892</c:v>
                </c:pt>
                <c:pt idx="5940">
                  <c:v>42983.596203703702</c:v>
                </c:pt>
                <c:pt idx="5941">
                  <c:v>42983.637870370367</c:v>
                </c:pt>
                <c:pt idx="5942">
                  <c:v>42983.679537037038</c:v>
                </c:pt>
                <c:pt idx="5943">
                  <c:v>42983.721203703702</c:v>
                </c:pt>
                <c:pt idx="5944">
                  <c:v>42983.762881944444</c:v>
                </c:pt>
                <c:pt idx="5945">
                  <c:v>42983.804548611108</c:v>
                </c:pt>
                <c:pt idx="5946">
                  <c:v>42983.846215277779</c:v>
                </c:pt>
                <c:pt idx="5947">
                  <c:v>42983.887881944444</c:v>
                </c:pt>
                <c:pt idx="5948">
                  <c:v>42983.929548611108</c:v>
                </c:pt>
                <c:pt idx="5949">
                  <c:v>42983.971215277779</c:v>
                </c:pt>
                <c:pt idx="5950">
                  <c:v>42984.012881944444</c:v>
                </c:pt>
                <c:pt idx="5951">
                  <c:v>42984.054548611108</c:v>
                </c:pt>
                <c:pt idx="5952">
                  <c:v>42984.096215277779</c:v>
                </c:pt>
                <c:pt idx="5953">
                  <c:v>42984.137766203698</c:v>
                </c:pt>
                <c:pt idx="5954">
                  <c:v>42984.179548611108</c:v>
                </c:pt>
                <c:pt idx="5955">
                  <c:v>42984.221099537041</c:v>
                </c:pt>
                <c:pt idx="5956">
                  <c:v>42984.262881944444</c:v>
                </c:pt>
                <c:pt idx="5957">
                  <c:v>42984.304432870369</c:v>
                </c:pt>
                <c:pt idx="5958">
                  <c:v>42984.346215277779</c:v>
                </c:pt>
                <c:pt idx="5959">
                  <c:v>42984.387766203698</c:v>
                </c:pt>
                <c:pt idx="5960">
                  <c:v>42984.429560185177</c:v>
                </c:pt>
                <c:pt idx="5961">
                  <c:v>42984.471099537041</c:v>
                </c:pt>
                <c:pt idx="5962">
                  <c:v>42984.51289351852</c:v>
                </c:pt>
                <c:pt idx="5963">
                  <c:v>42984.554432870369</c:v>
                </c:pt>
                <c:pt idx="5964">
                  <c:v>42984.596250000002</c:v>
                </c:pt>
                <c:pt idx="5965">
                  <c:v>42984.637789351851</c:v>
                </c:pt>
                <c:pt idx="5966">
                  <c:v>42984.679571759261</c:v>
                </c:pt>
                <c:pt idx="5967">
                  <c:v>42984.72115740741</c:v>
                </c:pt>
                <c:pt idx="5968">
                  <c:v>42984.763101851851</c:v>
                </c:pt>
                <c:pt idx="5969">
                  <c:v>42984.804652777777</c:v>
                </c:pt>
                <c:pt idx="5970">
                  <c:v>42984.846435185187</c:v>
                </c:pt>
                <c:pt idx="5971">
                  <c:v>42984.888032407413</c:v>
                </c:pt>
                <c:pt idx="5972">
                  <c:v>42984.929780092592</c:v>
                </c:pt>
                <c:pt idx="5973">
                  <c:v>42984.971331018518</c:v>
                </c:pt>
                <c:pt idx="5974">
                  <c:v>42985.013101851851</c:v>
                </c:pt>
                <c:pt idx="5975">
                  <c:v>42985.054664351846</c:v>
                </c:pt>
                <c:pt idx="5976">
                  <c:v>42985.096446759257</c:v>
                </c:pt>
                <c:pt idx="5977">
                  <c:v>42985.137997685182</c:v>
                </c:pt>
                <c:pt idx="5978">
                  <c:v>42985.179780092592</c:v>
                </c:pt>
                <c:pt idx="5979">
                  <c:v>42985.221331018518</c:v>
                </c:pt>
                <c:pt idx="5980">
                  <c:v>42985.263113425928</c:v>
                </c:pt>
                <c:pt idx="5981">
                  <c:v>42985.304664351846</c:v>
                </c:pt>
                <c:pt idx="5982">
                  <c:v>42985.346458333333</c:v>
                </c:pt>
                <c:pt idx="5983">
                  <c:v>42985.387997685182</c:v>
                </c:pt>
                <c:pt idx="5984">
                  <c:v>42985.429791666669</c:v>
                </c:pt>
                <c:pt idx="5985">
                  <c:v>42985.471331018518</c:v>
                </c:pt>
                <c:pt idx="5986">
                  <c:v>42985.513113425928</c:v>
                </c:pt>
                <c:pt idx="5987">
                  <c:v>42985.554664351846</c:v>
                </c:pt>
                <c:pt idx="5988">
                  <c:v>42985.596446759257</c:v>
                </c:pt>
                <c:pt idx="5989">
                  <c:v>42985.638043981482</c:v>
                </c:pt>
                <c:pt idx="5990">
                  <c:v>42985.679791666669</c:v>
                </c:pt>
                <c:pt idx="5991">
                  <c:v>42985.721400462957</c:v>
                </c:pt>
                <c:pt idx="5992">
                  <c:v>42985.763194444437</c:v>
                </c:pt>
                <c:pt idx="5993">
                  <c:v>42985.804745370369</c:v>
                </c:pt>
                <c:pt idx="5994">
                  <c:v>42985.84652777778</c:v>
                </c:pt>
                <c:pt idx="5995">
                  <c:v>42985.888078703712</c:v>
                </c:pt>
                <c:pt idx="5996">
                  <c:v>42985.929861111108</c:v>
                </c:pt>
                <c:pt idx="5997">
                  <c:v>42985.971412037034</c:v>
                </c:pt>
                <c:pt idx="5998">
                  <c:v>42986.013194444437</c:v>
                </c:pt>
                <c:pt idx="5999">
                  <c:v>42986.054745370369</c:v>
                </c:pt>
                <c:pt idx="6000">
                  <c:v>42986.09652777778</c:v>
                </c:pt>
                <c:pt idx="6001">
                  <c:v>42986.138078703712</c:v>
                </c:pt>
                <c:pt idx="6002">
                  <c:v>42986.179872685178</c:v>
                </c:pt>
                <c:pt idx="6003">
                  <c:v>42986.221412037034</c:v>
                </c:pt>
                <c:pt idx="6004">
                  <c:v>42986.263206018521</c:v>
                </c:pt>
                <c:pt idx="6005">
                  <c:v>42986.304745370369</c:v>
                </c:pt>
                <c:pt idx="6006">
                  <c:v>42986.34652777778</c:v>
                </c:pt>
                <c:pt idx="6007">
                  <c:v>42986.388078703712</c:v>
                </c:pt>
                <c:pt idx="6008">
                  <c:v>42986.429861111108</c:v>
                </c:pt>
                <c:pt idx="6009">
                  <c:v>42986.471412037034</c:v>
                </c:pt>
                <c:pt idx="6010">
                  <c:v>42986.513240740736</c:v>
                </c:pt>
                <c:pt idx="6011">
                  <c:v>42986.554756944453</c:v>
                </c:pt>
                <c:pt idx="6012">
                  <c:v>42986.59652777778</c:v>
                </c:pt>
                <c:pt idx="6013">
                  <c:v>42986.638101851851</c:v>
                </c:pt>
                <c:pt idx="6014">
                  <c:v>42986.679884259262</c:v>
                </c:pt>
                <c:pt idx="6015">
                  <c:v>42986.72148148148</c:v>
                </c:pt>
                <c:pt idx="6016">
                  <c:v>42986.763298611113</c:v>
                </c:pt>
                <c:pt idx="6017">
                  <c:v>42986.804837962962</c:v>
                </c:pt>
                <c:pt idx="6018">
                  <c:v>42986.846620370372</c:v>
                </c:pt>
                <c:pt idx="6019">
                  <c:v>42986.888171296298</c:v>
                </c:pt>
                <c:pt idx="6020">
                  <c:v>42986.929965277777</c:v>
                </c:pt>
                <c:pt idx="6021">
                  <c:v>42986.971504629633</c:v>
                </c:pt>
                <c:pt idx="6022">
                  <c:v>42987.013298611113</c:v>
                </c:pt>
                <c:pt idx="6023">
                  <c:v>42987.054837962962</c:v>
                </c:pt>
                <c:pt idx="6024">
                  <c:v>42987.096620370372</c:v>
                </c:pt>
                <c:pt idx="6025">
                  <c:v>42987.138171296298</c:v>
                </c:pt>
                <c:pt idx="6026">
                  <c:v>42987.1799537037</c:v>
                </c:pt>
                <c:pt idx="6027">
                  <c:v>42987.221504629633</c:v>
                </c:pt>
                <c:pt idx="6028">
                  <c:v>42987.263333333343</c:v>
                </c:pt>
                <c:pt idx="6029">
                  <c:v>42987.304849537039</c:v>
                </c:pt>
                <c:pt idx="6030">
                  <c:v>42987.346631944441</c:v>
                </c:pt>
                <c:pt idx="6031">
                  <c:v>42987.388182870367</c:v>
                </c:pt>
                <c:pt idx="6032">
                  <c:v>42987.429965277777</c:v>
                </c:pt>
                <c:pt idx="6033">
                  <c:v>42987.471516203703</c:v>
                </c:pt>
                <c:pt idx="6034">
                  <c:v>42987.513298611113</c:v>
                </c:pt>
                <c:pt idx="6035">
                  <c:v>42987.554849537039</c:v>
                </c:pt>
                <c:pt idx="6036">
                  <c:v>42987.596655092602</c:v>
                </c:pt>
                <c:pt idx="6037">
                  <c:v>42987.638206018521</c:v>
                </c:pt>
                <c:pt idx="6038">
                  <c:v>42987.68</c:v>
                </c:pt>
                <c:pt idx="6039">
                  <c:v>42987.721562500003</c:v>
                </c:pt>
                <c:pt idx="6040">
                  <c:v>42987.763425925928</c:v>
                </c:pt>
                <c:pt idx="6041">
                  <c:v>42987.804965277777</c:v>
                </c:pt>
                <c:pt idx="6042">
                  <c:v>42987.846759259257</c:v>
                </c:pt>
                <c:pt idx="6043">
                  <c:v>42987.888298611113</c:v>
                </c:pt>
                <c:pt idx="6044">
                  <c:v>42987.930081018523</c:v>
                </c:pt>
                <c:pt idx="6045">
                  <c:v>42987.971631944441</c:v>
                </c:pt>
                <c:pt idx="6046">
                  <c:v>42988.013414351852</c:v>
                </c:pt>
                <c:pt idx="6047">
                  <c:v>42988.054965277777</c:v>
                </c:pt>
                <c:pt idx="6048">
                  <c:v>42988.09679398148</c:v>
                </c:pt>
                <c:pt idx="6049">
                  <c:v>42988.138310185182</c:v>
                </c:pt>
                <c:pt idx="6050">
                  <c:v>42988.180092592593</c:v>
                </c:pt>
                <c:pt idx="6051">
                  <c:v>42988.221643518518</c:v>
                </c:pt>
                <c:pt idx="6052">
                  <c:v>42988.263425925928</c:v>
                </c:pt>
                <c:pt idx="6053">
                  <c:v>42988.304976851847</c:v>
                </c:pt>
                <c:pt idx="6054">
                  <c:v>42988.346759259257</c:v>
                </c:pt>
                <c:pt idx="6055">
                  <c:v>42988.388310185182</c:v>
                </c:pt>
                <c:pt idx="6056">
                  <c:v>42988.430092592593</c:v>
                </c:pt>
                <c:pt idx="6057">
                  <c:v>42988.471643518518</c:v>
                </c:pt>
                <c:pt idx="6058">
                  <c:v>42988.513425925928</c:v>
                </c:pt>
                <c:pt idx="6059">
                  <c:v>42988.554976851847</c:v>
                </c:pt>
                <c:pt idx="6060">
                  <c:v>42988.596782407411</c:v>
                </c:pt>
                <c:pt idx="6061">
                  <c:v>42988.638333333343</c:v>
                </c:pt>
                <c:pt idx="6062">
                  <c:v>42988.680127314823</c:v>
                </c:pt>
                <c:pt idx="6063">
                  <c:v>42988.721701388888</c:v>
                </c:pt>
                <c:pt idx="6064">
                  <c:v>42988.763541666667</c:v>
                </c:pt>
                <c:pt idx="6065">
                  <c:v>42988.805081018523</c:v>
                </c:pt>
                <c:pt idx="6066">
                  <c:v>42988.846875000003</c:v>
                </c:pt>
                <c:pt idx="6067">
                  <c:v>42988.888414351852</c:v>
                </c:pt>
                <c:pt idx="6068">
                  <c:v>42988.930196759262</c:v>
                </c:pt>
                <c:pt idx="6069">
                  <c:v>42988.971747685187</c:v>
                </c:pt>
                <c:pt idx="6070">
                  <c:v>42989.01353009259</c:v>
                </c:pt>
                <c:pt idx="6071">
                  <c:v>42989.055196759262</c:v>
                </c:pt>
                <c:pt idx="6072">
                  <c:v>42989.096909722219</c:v>
                </c:pt>
                <c:pt idx="6073">
                  <c:v>42989.138541666667</c:v>
                </c:pt>
                <c:pt idx="6074">
                  <c:v>42989.180208333331</c:v>
                </c:pt>
                <c:pt idx="6075">
                  <c:v>42989.221875000003</c:v>
                </c:pt>
                <c:pt idx="6076">
                  <c:v>42989.263541666667</c:v>
                </c:pt>
                <c:pt idx="6077">
                  <c:v>42989.305208333331</c:v>
                </c:pt>
                <c:pt idx="6078">
                  <c:v>42989.346875000003</c:v>
                </c:pt>
                <c:pt idx="6079">
                  <c:v>42989.388541666667</c:v>
                </c:pt>
                <c:pt idx="6080">
                  <c:v>42989.430208333331</c:v>
                </c:pt>
                <c:pt idx="6081">
                  <c:v>42989.471875000003</c:v>
                </c:pt>
                <c:pt idx="6082">
                  <c:v>42989.513541666667</c:v>
                </c:pt>
                <c:pt idx="6083">
                  <c:v>42989.555208333331</c:v>
                </c:pt>
                <c:pt idx="6084">
                  <c:v>42989.596875000003</c:v>
                </c:pt>
                <c:pt idx="6085">
                  <c:v>42989.638541666667</c:v>
                </c:pt>
                <c:pt idx="6086">
                  <c:v>42989.680208333331</c:v>
                </c:pt>
                <c:pt idx="6087">
                  <c:v>42989.721932870372</c:v>
                </c:pt>
                <c:pt idx="6088">
                  <c:v>42989.76363425926</c:v>
                </c:pt>
                <c:pt idx="6089">
                  <c:v>42989.805300925917</c:v>
                </c:pt>
                <c:pt idx="6090">
                  <c:v>42989.846967592603</c:v>
                </c:pt>
                <c:pt idx="6091">
                  <c:v>42989.88863425926</c:v>
                </c:pt>
                <c:pt idx="6092">
                  <c:v>42989.930300925917</c:v>
                </c:pt>
                <c:pt idx="6093">
                  <c:v>42989.971967592603</c:v>
                </c:pt>
                <c:pt idx="6094">
                  <c:v>42990.013506944437</c:v>
                </c:pt>
                <c:pt idx="6095">
                  <c:v>42990.055300925917</c:v>
                </c:pt>
                <c:pt idx="6096">
                  <c:v>42990.096967592603</c:v>
                </c:pt>
                <c:pt idx="6097">
                  <c:v>42990.13863425926</c:v>
                </c:pt>
                <c:pt idx="6098">
                  <c:v>42990.180300925917</c:v>
                </c:pt>
                <c:pt idx="6099">
                  <c:v>42990.221967592603</c:v>
                </c:pt>
                <c:pt idx="6100">
                  <c:v>42990.26363425926</c:v>
                </c:pt>
                <c:pt idx="6101">
                  <c:v>42990.305300925917</c:v>
                </c:pt>
                <c:pt idx="6102">
                  <c:v>42990.346967592603</c:v>
                </c:pt>
                <c:pt idx="6103">
                  <c:v>42990.38863425926</c:v>
                </c:pt>
                <c:pt idx="6104">
                  <c:v>42990.430300925917</c:v>
                </c:pt>
                <c:pt idx="6105">
                  <c:v>42990.471967592603</c:v>
                </c:pt>
                <c:pt idx="6106">
                  <c:v>42990.51363425926</c:v>
                </c:pt>
                <c:pt idx="6107">
                  <c:v>42990.555300925917</c:v>
                </c:pt>
                <c:pt idx="6108">
                  <c:v>42990.597002314818</c:v>
                </c:pt>
                <c:pt idx="6109">
                  <c:v>42990.638668981483</c:v>
                </c:pt>
                <c:pt idx="6110">
                  <c:v>42990.680335648147</c:v>
                </c:pt>
                <c:pt idx="6111">
                  <c:v>42990.721979166658</c:v>
                </c:pt>
                <c:pt idx="6112">
                  <c:v>42990.763692129629</c:v>
                </c:pt>
                <c:pt idx="6113">
                  <c:v>42990.805358796293</c:v>
                </c:pt>
                <c:pt idx="6114">
                  <c:v>42990.847025462957</c:v>
                </c:pt>
                <c:pt idx="6115">
                  <c:v>42990.888692129629</c:v>
                </c:pt>
                <c:pt idx="6116">
                  <c:v>42990.930405092593</c:v>
                </c:pt>
                <c:pt idx="6117">
                  <c:v>42990.972037037027</c:v>
                </c:pt>
                <c:pt idx="6118">
                  <c:v>42991.013703703713</c:v>
                </c:pt>
                <c:pt idx="6119">
                  <c:v>42991.05537037037</c:v>
                </c:pt>
                <c:pt idx="6120">
                  <c:v>42991.097037037027</c:v>
                </c:pt>
                <c:pt idx="6121">
                  <c:v>42991.138703703713</c:v>
                </c:pt>
                <c:pt idx="6122">
                  <c:v>42991.18037037037</c:v>
                </c:pt>
                <c:pt idx="6123">
                  <c:v>42991.222037037027</c:v>
                </c:pt>
                <c:pt idx="6124">
                  <c:v>42991.263703703713</c:v>
                </c:pt>
                <c:pt idx="6125">
                  <c:v>42991.30537037037</c:v>
                </c:pt>
                <c:pt idx="6126">
                  <c:v>42991.347037037027</c:v>
                </c:pt>
                <c:pt idx="6127">
                  <c:v>42991.388703703713</c:v>
                </c:pt>
                <c:pt idx="6128">
                  <c:v>42991.43037037037</c:v>
                </c:pt>
                <c:pt idx="6129">
                  <c:v>42991.472037037027</c:v>
                </c:pt>
                <c:pt idx="6130">
                  <c:v>42991.513703703713</c:v>
                </c:pt>
                <c:pt idx="6131">
                  <c:v>42991.55537037037</c:v>
                </c:pt>
                <c:pt idx="6132">
                  <c:v>42991.597060185188</c:v>
                </c:pt>
                <c:pt idx="6133">
                  <c:v>42991.638611111113</c:v>
                </c:pt>
                <c:pt idx="6134">
                  <c:v>42991.680393518523</c:v>
                </c:pt>
                <c:pt idx="6135">
                  <c:v>42991.721944444442</c:v>
                </c:pt>
                <c:pt idx="6136">
                  <c:v>42991.763796296298</c:v>
                </c:pt>
                <c:pt idx="6137">
                  <c:v>42991.805347222216</c:v>
                </c:pt>
                <c:pt idx="6138">
                  <c:v>42991.847141203703</c:v>
                </c:pt>
                <c:pt idx="6139">
                  <c:v>42991.888680555552</c:v>
                </c:pt>
                <c:pt idx="6140">
                  <c:v>42991.930462962962</c:v>
                </c:pt>
                <c:pt idx="6141">
                  <c:v>42991.972129629627</c:v>
                </c:pt>
                <c:pt idx="6142">
                  <c:v>42992.013796296298</c:v>
                </c:pt>
                <c:pt idx="6143">
                  <c:v>42992.055462962962</c:v>
                </c:pt>
                <c:pt idx="6144">
                  <c:v>42992.097175925926</c:v>
                </c:pt>
                <c:pt idx="6145">
                  <c:v>42992.138807870368</c:v>
                </c:pt>
                <c:pt idx="6146">
                  <c:v>42992.180474537039</c:v>
                </c:pt>
                <c:pt idx="6147">
                  <c:v>42992.222141203703</c:v>
                </c:pt>
                <c:pt idx="6148">
                  <c:v>42992.263807870368</c:v>
                </c:pt>
                <c:pt idx="6149">
                  <c:v>42992.305474537039</c:v>
                </c:pt>
                <c:pt idx="6150">
                  <c:v>42992.347141203703</c:v>
                </c:pt>
                <c:pt idx="6151">
                  <c:v>42992.388807870368</c:v>
                </c:pt>
                <c:pt idx="6152">
                  <c:v>42992.430474537039</c:v>
                </c:pt>
                <c:pt idx="6153">
                  <c:v>42992.472141203703</c:v>
                </c:pt>
                <c:pt idx="6154">
                  <c:v>42992.513807870368</c:v>
                </c:pt>
                <c:pt idx="6155">
                  <c:v>42992.555474537039</c:v>
                </c:pt>
                <c:pt idx="6156">
                  <c:v>42992.59715277778</c:v>
                </c:pt>
                <c:pt idx="6157">
                  <c:v>42992.638819444437</c:v>
                </c:pt>
                <c:pt idx="6158">
                  <c:v>42992.680486111109</c:v>
                </c:pt>
                <c:pt idx="6159">
                  <c:v>42992.722199074073</c:v>
                </c:pt>
                <c:pt idx="6160">
                  <c:v>42992.763877314806</c:v>
                </c:pt>
                <c:pt idx="6161">
                  <c:v>42992.805543981478</c:v>
                </c:pt>
                <c:pt idx="6162">
                  <c:v>42992.847210648149</c:v>
                </c:pt>
                <c:pt idx="6163">
                  <c:v>42992.888877314806</c:v>
                </c:pt>
                <c:pt idx="6164">
                  <c:v>42992.930543981478</c:v>
                </c:pt>
                <c:pt idx="6165">
                  <c:v>42992.972210648149</c:v>
                </c:pt>
                <c:pt idx="6166">
                  <c:v>42993.013877314806</c:v>
                </c:pt>
                <c:pt idx="6167">
                  <c:v>42993.055543981478</c:v>
                </c:pt>
                <c:pt idx="6168">
                  <c:v>42993.097210648149</c:v>
                </c:pt>
                <c:pt idx="6169">
                  <c:v>42993.138877314806</c:v>
                </c:pt>
                <c:pt idx="6170">
                  <c:v>42993.180543981478</c:v>
                </c:pt>
                <c:pt idx="6171">
                  <c:v>42993.222210648149</c:v>
                </c:pt>
                <c:pt idx="6172">
                  <c:v>42993.263877314806</c:v>
                </c:pt>
                <c:pt idx="6173">
                  <c:v>42993.305543981478</c:v>
                </c:pt>
                <c:pt idx="6174">
                  <c:v>42993.347210648149</c:v>
                </c:pt>
                <c:pt idx="6175">
                  <c:v>42993.388877314806</c:v>
                </c:pt>
                <c:pt idx="6176">
                  <c:v>42993.430543981478</c:v>
                </c:pt>
                <c:pt idx="6177">
                  <c:v>42993.472210648149</c:v>
                </c:pt>
                <c:pt idx="6178">
                  <c:v>42993.513877314806</c:v>
                </c:pt>
                <c:pt idx="6179">
                  <c:v>42993.555543981478</c:v>
                </c:pt>
                <c:pt idx="6180">
                  <c:v>42993.597233796303</c:v>
                </c:pt>
                <c:pt idx="6181">
                  <c:v>42993.63890046296</c:v>
                </c:pt>
                <c:pt idx="6182">
                  <c:v>42993.680567129632</c:v>
                </c:pt>
                <c:pt idx="6183">
                  <c:v>42993.722303240742</c:v>
                </c:pt>
                <c:pt idx="6184">
                  <c:v>42993.763981481483</c:v>
                </c:pt>
                <c:pt idx="6185">
                  <c:v>42993.805648148147</c:v>
                </c:pt>
                <c:pt idx="6186">
                  <c:v>42993.847314814811</c:v>
                </c:pt>
                <c:pt idx="6187">
                  <c:v>42993.888981481483</c:v>
                </c:pt>
                <c:pt idx="6188">
                  <c:v>42993.930648148147</c:v>
                </c:pt>
                <c:pt idx="6189">
                  <c:v>42993.972314814811</c:v>
                </c:pt>
                <c:pt idx="6190">
                  <c:v>42994.013981481483</c:v>
                </c:pt>
                <c:pt idx="6191">
                  <c:v>42994.055648148147</c:v>
                </c:pt>
                <c:pt idx="6192">
                  <c:v>42994.097314814811</c:v>
                </c:pt>
                <c:pt idx="6193">
                  <c:v>42994.138981481483</c:v>
                </c:pt>
                <c:pt idx="6194">
                  <c:v>42994.180648148147</c:v>
                </c:pt>
                <c:pt idx="6195">
                  <c:v>42994.222314814811</c:v>
                </c:pt>
                <c:pt idx="6196">
                  <c:v>42994.263981481483</c:v>
                </c:pt>
                <c:pt idx="6197">
                  <c:v>42994.305648148147</c:v>
                </c:pt>
                <c:pt idx="6198">
                  <c:v>42994.347314814811</c:v>
                </c:pt>
                <c:pt idx="6199">
                  <c:v>42994.388981481483</c:v>
                </c:pt>
                <c:pt idx="6200">
                  <c:v>42994.430648148147</c:v>
                </c:pt>
                <c:pt idx="6201">
                  <c:v>42994.472314814811</c:v>
                </c:pt>
                <c:pt idx="6202">
                  <c:v>42994.513981481483</c:v>
                </c:pt>
                <c:pt idx="6203">
                  <c:v>42994.555648148147</c:v>
                </c:pt>
                <c:pt idx="6204">
                  <c:v>42994.597326388888</c:v>
                </c:pt>
                <c:pt idx="6205">
                  <c:v>42994.638993055552</c:v>
                </c:pt>
                <c:pt idx="6206">
                  <c:v>42994.680659722217</c:v>
                </c:pt>
                <c:pt idx="6207">
                  <c:v>42994.722384259258</c:v>
                </c:pt>
                <c:pt idx="6208">
                  <c:v>42994.764062499999</c:v>
                </c:pt>
                <c:pt idx="6209">
                  <c:v>42994.80572916667</c:v>
                </c:pt>
                <c:pt idx="6210">
                  <c:v>42994.847395833327</c:v>
                </c:pt>
                <c:pt idx="6211">
                  <c:v>42994.889062499999</c:v>
                </c:pt>
                <c:pt idx="6212">
                  <c:v>42994.930613425917</c:v>
                </c:pt>
                <c:pt idx="6213">
                  <c:v>42994.972407407397</c:v>
                </c:pt>
                <c:pt idx="6214">
                  <c:v>42995.01394675926</c:v>
                </c:pt>
                <c:pt idx="6215">
                  <c:v>42995.05574074074</c:v>
                </c:pt>
                <c:pt idx="6216">
                  <c:v>42995.097280092603</c:v>
                </c:pt>
                <c:pt idx="6217">
                  <c:v>42995.139062499999</c:v>
                </c:pt>
                <c:pt idx="6218">
                  <c:v>42995.180613425917</c:v>
                </c:pt>
                <c:pt idx="6219">
                  <c:v>42995.222395833327</c:v>
                </c:pt>
                <c:pt idx="6220">
                  <c:v>42995.26394675926</c:v>
                </c:pt>
                <c:pt idx="6221">
                  <c:v>42995.305775462963</c:v>
                </c:pt>
                <c:pt idx="6222">
                  <c:v>42995.347291666672</c:v>
                </c:pt>
                <c:pt idx="6223">
                  <c:v>42995.389074074083</c:v>
                </c:pt>
                <c:pt idx="6224">
                  <c:v>42995.430625000001</c:v>
                </c:pt>
                <c:pt idx="6225">
                  <c:v>42995.472407407397</c:v>
                </c:pt>
                <c:pt idx="6226">
                  <c:v>42995.513958333337</c:v>
                </c:pt>
                <c:pt idx="6227">
                  <c:v>42995.55574074074</c:v>
                </c:pt>
                <c:pt idx="6228">
                  <c:v>42995.597314814811</c:v>
                </c:pt>
                <c:pt idx="6229">
                  <c:v>42995.639097222222</c:v>
                </c:pt>
                <c:pt idx="6230">
                  <c:v>42995.680648148147</c:v>
                </c:pt>
                <c:pt idx="6231">
                  <c:v>42995.722511574073</c:v>
                </c:pt>
                <c:pt idx="6232">
                  <c:v>42995.764062499999</c:v>
                </c:pt>
                <c:pt idx="6233">
                  <c:v>42995.805856481478</c:v>
                </c:pt>
                <c:pt idx="6234">
                  <c:v>42995.847395833327</c:v>
                </c:pt>
                <c:pt idx="6235">
                  <c:v>42995.889178240737</c:v>
                </c:pt>
                <c:pt idx="6236">
                  <c:v>42995.93072916667</c:v>
                </c:pt>
                <c:pt idx="6237">
                  <c:v>42995.972511574073</c:v>
                </c:pt>
                <c:pt idx="6238">
                  <c:v>42996.014062499999</c:v>
                </c:pt>
                <c:pt idx="6239">
                  <c:v>42996.055891203701</c:v>
                </c:pt>
                <c:pt idx="6240">
                  <c:v>42996.097407407397</c:v>
                </c:pt>
                <c:pt idx="6241">
                  <c:v>42996.139189814807</c:v>
                </c:pt>
                <c:pt idx="6242">
                  <c:v>42996.18074074074</c:v>
                </c:pt>
                <c:pt idx="6243">
                  <c:v>42996.22252314815</c:v>
                </c:pt>
                <c:pt idx="6244">
                  <c:v>42996.264189814807</c:v>
                </c:pt>
                <c:pt idx="6245">
                  <c:v>42996.305856481478</c:v>
                </c:pt>
                <c:pt idx="6246">
                  <c:v>42996.34752314815</c:v>
                </c:pt>
                <c:pt idx="6247">
                  <c:v>42996.389189814807</c:v>
                </c:pt>
                <c:pt idx="6248">
                  <c:v>42996.430856481478</c:v>
                </c:pt>
                <c:pt idx="6249">
                  <c:v>42996.47252314815</c:v>
                </c:pt>
                <c:pt idx="6250">
                  <c:v>42996.514189814807</c:v>
                </c:pt>
                <c:pt idx="6251">
                  <c:v>42996.555856481478</c:v>
                </c:pt>
                <c:pt idx="6252">
                  <c:v>42996.597546296303</c:v>
                </c:pt>
                <c:pt idx="6253">
                  <c:v>42996.63921296296</c:v>
                </c:pt>
                <c:pt idx="6254">
                  <c:v>42996.680879629632</c:v>
                </c:pt>
                <c:pt idx="6255">
                  <c:v>42996.722638888888</c:v>
                </c:pt>
                <c:pt idx="6256">
                  <c:v>42996.764305555553</c:v>
                </c:pt>
                <c:pt idx="6257">
                  <c:v>42996.805972222217</c:v>
                </c:pt>
                <c:pt idx="6258">
                  <c:v>42996.847638888888</c:v>
                </c:pt>
                <c:pt idx="6259">
                  <c:v>42996.889305555553</c:v>
                </c:pt>
                <c:pt idx="6260">
                  <c:v>42996.930972222217</c:v>
                </c:pt>
                <c:pt idx="6261">
                  <c:v>42996.972638888888</c:v>
                </c:pt>
                <c:pt idx="6262">
                  <c:v>42997.014305555553</c:v>
                </c:pt>
                <c:pt idx="6263">
                  <c:v>42997.055972222217</c:v>
                </c:pt>
                <c:pt idx="6264">
                  <c:v>42997.097638888888</c:v>
                </c:pt>
                <c:pt idx="6265">
                  <c:v>42997.139305555553</c:v>
                </c:pt>
                <c:pt idx="6266">
                  <c:v>42997.180972222217</c:v>
                </c:pt>
                <c:pt idx="6267">
                  <c:v>42997.222638888888</c:v>
                </c:pt>
                <c:pt idx="6268">
                  <c:v>42997.264305555553</c:v>
                </c:pt>
                <c:pt idx="6269">
                  <c:v>42997.305972222217</c:v>
                </c:pt>
                <c:pt idx="6270">
                  <c:v>42997.347638888888</c:v>
                </c:pt>
                <c:pt idx="6271">
                  <c:v>42997.389305555553</c:v>
                </c:pt>
                <c:pt idx="6272">
                  <c:v>42997.430972222217</c:v>
                </c:pt>
                <c:pt idx="6273">
                  <c:v>42997.472638888888</c:v>
                </c:pt>
                <c:pt idx="6274">
                  <c:v>42997.514305555553</c:v>
                </c:pt>
                <c:pt idx="6275">
                  <c:v>42997.555972222217</c:v>
                </c:pt>
                <c:pt idx="6276">
                  <c:v>42997.597638888888</c:v>
                </c:pt>
                <c:pt idx="6277">
                  <c:v>42997.639305555553</c:v>
                </c:pt>
                <c:pt idx="6278">
                  <c:v>42997.680972222217</c:v>
                </c:pt>
                <c:pt idx="6279">
                  <c:v>42997.722650462973</c:v>
                </c:pt>
                <c:pt idx="6280">
                  <c:v>42997.764340277783</c:v>
                </c:pt>
                <c:pt idx="6281">
                  <c:v>42997.806006944447</c:v>
                </c:pt>
                <c:pt idx="6282">
                  <c:v>42997.847673611112</c:v>
                </c:pt>
                <c:pt idx="6283">
                  <c:v>42997.889340277783</c:v>
                </c:pt>
                <c:pt idx="6284">
                  <c:v>42997.931006944447</c:v>
                </c:pt>
                <c:pt idx="6285">
                  <c:v>42997.972673611112</c:v>
                </c:pt>
                <c:pt idx="6286">
                  <c:v>42998.014340277783</c:v>
                </c:pt>
                <c:pt idx="6287">
                  <c:v>42998.056006944447</c:v>
                </c:pt>
                <c:pt idx="6288">
                  <c:v>42998.097673611112</c:v>
                </c:pt>
                <c:pt idx="6289">
                  <c:v>42998.139340277783</c:v>
                </c:pt>
                <c:pt idx="6290">
                  <c:v>42998.181006944447</c:v>
                </c:pt>
                <c:pt idx="6291">
                  <c:v>42998.222673611112</c:v>
                </c:pt>
                <c:pt idx="6292">
                  <c:v>42998.264340277783</c:v>
                </c:pt>
                <c:pt idx="6293">
                  <c:v>42998.306006944447</c:v>
                </c:pt>
                <c:pt idx="6294">
                  <c:v>42998.347673611112</c:v>
                </c:pt>
                <c:pt idx="6295">
                  <c:v>42998.389340277783</c:v>
                </c:pt>
                <c:pt idx="6296">
                  <c:v>42998.431006944447</c:v>
                </c:pt>
                <c:pt idx="6297">
                  <c:v>42998.472673611112</c:v>
                </c:pt>
                <c:pt idx="6298">
                  <c:v>42998.514340277783</c:v>
                </c:pt>
                <c:pt idx="6299">
                  <c:v>42998.556006944447</c:v>
                </c:pt>
                <c:pt idx="6300">
                  <c:v>42998.597696759258</c:v>
                </c:pt>
                <c:pt idx="6301">
                  <c:v>42998.639363425929</c:v>
                </c:pt>
                <c:pt idx="6302">
                  <c:v>42998.681030092594</c:v>
                </c:pt>
                <c:pt idx="6303">
                  <c:v>42998.722731481481</c:v>
                </c:pt>
                <c:pt idx="6304">
                  <c:v>42998.764456018522</c:v>
                </c:pt>
                <c:pt idx="6305">
                  <c:v>42998.806122685193</c:v>
                </c:pt>
                <c:pt idx="6306">
                  <c:v>42998.84778935185</c:v>
                </c:pt>
                <c:pt idx="6307">
                  <c:v>42998.889456018522</c:v>
                </c:pt>
                <c:pt idx="6308">
                  <c:v>42998.931122685193</c:v>
                </c:pt>
                <c:pt idx="6309">
                  <c:v>42998.97278935185</c:v>
                </c:pt>
                <c:pt idx="6310">
                  <c:v>42999.014456018522</c:v>
                </c:pt>
                <c:pt idx="6311">
                  <c:v>42999.056122685193</c:v>
                </c:pt>
                <c:pt idx="6312">
                  <c:v>42999.09778935185</c:v>
                </c:pt>
                <c:pt idx="6313">
                  <c:v>42999.139456018522</c:v>
                </c:pt>
                <c:pt idx="6314">
                  <c:v>42999.181122685193</c:v>
                </c:pt>
                <c:pt idx="6315">
                  <c:v>42999.22278935185</c:v>
                </c:pt>
                <c:pt idx="6316">
                  <c:v>42999.264456018522</c:v>
                </c:pt>
                <c:pt idx="6317">
                  <c:v>42999.306122685193</c:v>
                </c:pt>
                <c:pt idx="6318">
                  <c:v>42999.34778935185</c:v>
                </c:pt>
                <c:pt idx="6319">
                  <c:v>42999.389456018522</c:v>
                </c:pt>
                <c:pt idx="6320">
                  <c:v>42999.431122685193</c:v>
                </c:pt>
                <c:pt idx="6321">
                  <c:v>42999.47278935185</c:v>
                </c:pt>
                <c:pt idx="6322">
                  <c:v>42999.514456018522</c:v>
                </c:pt>
                <c:pt idx="6323">
                  <c:v>42999.556122685193</c:v>
                </c:pt>
                <c:pt idx="6324">
                  <c:v>42999.59778935185</c:v>
                </c:pt>
                <c:pt idx="6325">
                  <c:v>42999.639456018522</c:v>
                </c:pt>
                <c:pt idx="6326">
                  <c:v>42999.681122685193</c:v>
                </c:pt>
                <c:pt idx="6327">
                  <c:v>42999.72283564815</c:v>
                </c:pt>
                <c:pt idx="6328">
                  <c:v>42999.764525462961</c:v>
                </c:pt>
                <c:pt idx="6329">
                  <c:v>42999.806192129632</c:v>
                </c:pt>
                <c:pt idx="6330">
                  <c:v>42999.847858796304</c:v>
                </c:pt>
                <c:pt idx="6331">
                  <c:v>42999.889525462961</c:v>
                </c:pt>
                <c:pt idx="6332">
                  <c:v>42999.931192129632</c:v>
                </c:pt>
                <c:pt idx="6333">
                  <c:v>42999.972858796304</c:v>
                </c:pt>
                <c:pt idx="6334">
                  <c:v>43000.014525462961</c:v>
                </c:pt>
                <c:pt idx="6335">
                  <c:v>43000.056192129632</c:v>
                </c:pt>
                <c:pt idx="6336">
                  <c:v>43000.097858796304</c:v>
                </c:pt>
                <c:pt idx="6337">
                  <c:v>43000.139525462961</c:v>
                </c:pt>
                <c:pt idx="6338">
                  <c:v>43000.181192129632</c:v>
                </c:pt>
                <c:pt idx="6339">
                  <c:v>43000.222858796304</c:v>
                </c:pt>
                <c:pt idx="6340">
                  <c:v>43000.264525462961</c:v>
                </c:pt>
                <c:pt idx="6341">
                  <c:v>43000.306192129632</c:v>
                </c:pt>
                <c:pt idx="6342">
                  <c:v>43000.347858796304</c:v>
                </c:pt>
                <c:pt idx="6343">
                  <c:v>43000.389525462961</c:v>
                </c:pt>
                <c:pt idx="6344">
                  <c:v>43000.431192129632</c:v>
                </c:pt>
                <c:pt idx="6345">
                  <c:v>43000.472858796304</c:v>
                </c:pt>
                <c:pt idx="6346">
                  <c:v>43000.514525462961</c:v>
                </c:pt>
                <c:pt idx="6347">
                  <c:v>43000.556192129632</c:v>
                </c:pt>
                <c:pt idx="6348">
                  <c:v>43000.597881944443</c:v>
                </c:pt>
                <c:pt idx="6349">
                  <c:v>43000.639548611107</c:v>
                </c:pt>
                <c:pt idx="6350">
                  <c:v>43000.681215277778</c:v>
                </c:pt>
                <c:pt idx="6351">
                  <c:v>43000.722951388889</c:v>
                </c:pt>
                <c:pt idx="6352">
                  <c:v>43000.76462962963</c:v>
                </c:pt>
                <c:pt idx="6353">
                  <c:v>43000.806296296287</c:v>
                </c:pt>
                <c:pt idx="6354">
                  <c:v>43000.847962962973</c:v>
                </c:pt>
                <c:pt idx="6355">
                  <c:v>43000.88962962963</c:v>
                </c:pt>
                <c:pt idx="6356">
                  <c:v>43000.931296296287</c:v>
                </c:pt>
                <c:pt idx="6357">
                  <c:v>43000.972962962973</c:v>
                </c:pt>
                <c:pt idx="6358">
                  <c:v>43001.01462962963</c:v>
                </c:pt>
                <c:pt idx="6359">
                  <c:v>43001.056296296287</c:v>
                </c:pt>
                <c:pt idx="6360">
                  <c:v>43001.097962962973</c:v>
                </c:pt>
                <c:pt idx="6361">
                  <c:v>43001.13962962963</c:v>
                </c:pt>
                <c:pt idx="6362">
                  <c:v>43001.181296296287</c:v>
                </c:pt>
                <c:pt idx="6363">
                  <c:v>43001.222962962973</c:v>
                </c:pt>
                <c:pt idx="6364">
                  <c:v>43001.26462962963</c:v>
                </c:pt>
                <c:pt idx="6365">
                  <c:v>43001.306296296287</c:v>
                </c:pt>
                <c:pt idx="6366">
                  <c:v>43001.347962962973</c:v>
                </c:pt>
                <c:pt idx="6367">
                  <c:v>43001.38962962963</c:v>
                </c:pt>
                <c:pt idx="6368">
                  <c:v>43001.431296296287</c:v>
                </c:pt>
                <c:pt idx="6369">
                  <c:v>43001.472962962973</c:v>
                </c:pt>
                <c:pt idx="6370">
                  <c:v>43001.51462962963</c:v>
                </c:pt>
                <c:pt idx="6371">
                  <c:v>43001.556296296287</c:v>
                </c:pt>
                <c:pt idx="6372">
                  <c:v>43001.597986111112</c:v>
                </c:pt>
                <c:pt idx="6373">
                  <c:v>43001.639652777783</c:v>
                </c:pt>
                <c:pt idx="6374">
                  <c:v>43001.681319444448</c:v>
                </c:pt>
                <c:pt idx="6375">
                  <c:v>43001.723055555558</c:v>
                </c:pt>
                <c:pt idx="6376">
                  <c:v>43001.764733796299</c:v>
                </c:pt>
                <c:pt idx="6377">
                  <c:v>43001.806400462963</c:v>
                </c:pt>
                <c:pt idx="6378">
                  <c:v>43001.848067129627</c:v>
                </c:pt>
                <c:pt idx="6379">
                  <c:v>43001.889733796299</c:v>
                </c:pt>
                <c:pt idx="6380">
                  <c:v>43001.931400462963</c:v>
                </c:pt>
                <c:pt idx="6381">
                  <c:v>43001.973067129627</c:v>
                </c:pt>
                <c:pt idx="6382">
                  <c:v>43002.014733796299</c:v>
                </c:pt>
                <c:pt idx="6383">
                  <c:v>43002.056400462963</c:v>
                </c:pt>
                <c:pt idx="6384">
                  <c:v>43002.098067129627</c:v>
                </c:pt>
                <c:pt idx="6385">
                  <c:v>43002.139733796299</c:v>
                </c:pt>
                <c:pt idx="6386">
                  <c:v>43002.181400462963</c:v>
                </c:pt>
                <c:pt idx="6387">
                  <c:v>43002.223067129627</c:v>
                </c:pt>
                <c:pt idx="6388">
                  <c:v>43002.264733796299</c:v>
                </c:pt>
                <c:pt idx="6389">
                  <c:v>43002.306400462963</c:v>
                </c:pt>
                <c:pt idx="6390">
                  <c:v>43002.348067129627</c:v>
                </c:pt>
                <c:pt idx="6391">
                  <c:v>43002.389733796299</c:v>
                </c:pt>
                <c:pt idx="6392">
                  <c:v>43002.431400462963</c:v>
                </c:pt>
                <c:pt idx="6393">
                  <c:v>43002.473067129627</c:v>
                </c:pt>
                <c:pt idx="6394">
                  <c:v>43002.514733796299</c:v>
                </c:pt>
                <c:pt idx="6395">
                  <c:v>43002.556400462963</c:v>
                </c:pt>
                <c:pt idx="6396">
                  <c:v>43002.598090277781</c:v>
                </c:pt>
                <c:pt idx="6397">
                  <c:v>43002.639756944453</c:v>
                </c:pt>
                <c:pt idx="6398">
                  <c:v>43002.681423611109</c:v>
                </c:pt>
                <c:pt idx="6399">
                  <c:v>43002.72315972222</c:v>
                </c:pt>
                <c:pt idx="6400">
                  <c:v>43002.764837962961</c:v>
                </c:pt>
                <c:pt idx="6401">
                  <c:v>43002.806504629632</c:v>
                </c:pt>
                <c:pt idx="6402">
                  <c:v>43002.848171296297</c:v>
                </c:pt>
                <c:pt idx="6403">
                  <c:v>43002.889837962961</c:v>
                </c:pt>
                <c:pt idx="6404">
                  <c:v>43002.931504629632</c:v>
                </c:pt>
                <c:pt idx="6405">
                  <c:v>43002.973171296297</c:v>
                </c:pt>
                <c:pt idx="6406">
                  <c:v>43003.014837962961</c:v>
                </c:pt>
                <c:pt idx="6407">
                  <c:v>43003.056504629632</c:v>
                </c:pt>
                <c:pt idx="6408">
                  <c:v>43003.098171296297</c:v>
                </c:pt>
                <c:pt idx="6409">
                  <c:v>43003.139837962961</c:v>
                </c:pt>
                <c:pt idx="6410">
                  <c:v>43003.181504629632</c:v>
                </c:pt>
                <c:pt idx="6411">
                  <c:v>43003.223171296297</c:v>
                </c:pt>
                <c:pt idx="6412">
                  <c:v>43003.264837962961</c:v>
                </c:pt>
                <c:pt idx="6413">
                  <c:v>43003.306504629632</c:v>
                </c:pt>
                <c:pt idx="6414">
                  <c:v>43003.348171296297</c:v>
                </c:pt>
                <c:pt idx="6415">
                  <c:v>43003.389837962961</c:v>
                </c:pt>
                <c:pt idx="6416">
                  <c:v>43003.431504629632</c:v>
                </c:pt>
                <c:pt idx="6417">
                  <c:v>43003.473171296297</c:v>
                </c:pt>
                <c:pt idx="6418">
                  <c:v>43003.514837962961</c:v>
                </c:pt>
                <c:pt idx="6419">
                  <c:v>43003.556504629632</c:v>
                </c:pt>
                <c:pt idx="6420">
                  <c:v>43003.598194444443</c:v>
                </c:pt>
                <c:pt idx="6421">
                  <c:v>43003.639861111107</c:v>
                </c:pt>
                <c:pt idx="6422">
                  <c:v>43003.681527777779</c:v>
                </c:pt>
                <c:pt idx="6423">
                  <c:v>43003.723229166673</c:v>
                </c:pt>
                <c:pt idx="6424">
                  <c:v>43003.764907407407</c:v>
                </c:pt>
                <c:pt idx="6425">
                  <c:v>43003.806574074071</c:v>
                </c:pt>
                <c:pt idx="6426">
                  <c:v>43003.848240740743</c:v>
                </c:pt>
                <c:pt idx="6427">
                  <c:v>43003.889907407407</c:v>
                </c:pt>
                <c:pt idx="6428">
                  <c:v>43003.931574074071</c:v>
                </c:pt>
                <c:pt idx="6429">
                  <c:v>43003.973240740743</c:v>
                </c:pt>
                <c:pt idx="6430">
                  <c:v>43004.014907407407</c:v>
                </c:pt>
                <c:pt idx="6431">
                  <c:v>43004.056574074071</c:v>
                </c:pt>
                <c:pt idx="6432">
                  <c:v>43004.098240740743</c:v>
                </c:pt>
                <c:pt idx="6433">
                  <c:v>43004.139907407407</c:v>
                </c:pt>
                <c:pt idx="6434">
                  <c:v>43004.181574074071</c:v>
                </c:pt>
                <c:pt idx="6435">
                  <c:v>43004.223240740743</c:v>
                </c:pt>
                <c:pt idx="6436">
                  <c:v>43004.264907407407</c:v>
                </c:pt>
                <c:pt idx="6437">
                  <c:v>43004.306574074071</c:v>
                </c:pt>
                <c:pt idx="6438">
                  <c:v>43004.348240740743</c:v>
                </c:pt>
                <c:pt idx="6439">
                  <c:v>43004.389907407407</c:v>
                </c:pt>
                <c:pt idx="6440">
                  <c:v>43004.431574074071</c:v>
                </c:pt>
                <c:pt idx="6441">
                  <c:v>43004.473240740743</c:v>
                </c:pt>
                <c:pt idx="6442">
                  <c:v>43004.514907407407</c:v>
                </c:pt>
                <c:pt idx="6443">
                  <c:v>43004.556574074071</c:v>
                </c:pt>
                <c:pt idx="6444">
                  <c:v>43004.598252314812</c:v>
                </c:pt>
                <c:pt idx="6445">
                  <c:v>43004.639918981477</c:v>
                </c:pt>
                <c:pt idx="6446">
                  <c:v>43004.681585648148</c:v>
                </c:pt>
                <c:pt idx="6447">
                  <c:v>43004.723287037043</c:v>
                </c:pt>
                <c:pt idx="6448">
                  <c:v>43004.764988425923</c:v>
                </c:pt>
                <c:pt idx="6449">
                  <c:v>43004.806655092587</c:v>
                </c:pt>
                <c:pt idx="6450">
                  <c:v>43004.848321759258</c:v>
                </c:pt>
                <c:pt idx="6451">
                  <c:v>43004.889988425923</c:v>
                </c:pt>
                <c:pt idx="6452">
                  <c:v>43004.931655092587</c:v>
                </c:pt>
                <c:pt idx="6453">
                  <c:v>43004.973321759258</c:v>
                </c:pt>
                <c:pt idx="6454">
                  <c:v>43005.014988425923</c:v>
                </c:pt>
                <c:pt idx="6455">
                  <c:v>43005.056655092587</c:v>
                </c:pt>
                <c:pt idx="6456">
                  <c:v>43005.098321759258</c:v>
                </c:pt>
                <c:pt idx="6457">
                  <c:v>43005.139988425923</c:v>
                </c:pt>
                <c:pt idx="6458">
                  <c:v>43005.181655092587</c:v>
                </c:pt>
                <c:pt idx="6459">
                  <c:v>43005.223321759258</c:v>
                </c:pt>
                <c:pt idx="6460">
                  <c:v>43005.264988425923</c:v>
                </c:pt>
                <c:pt idx="6461">
                  <c:v>43005.306655092587</c:v>
                </c:pt>
                <c:pt idx="6462">
                  <c:v>43005.348321759258</c:v>
                </c:pt>
                <c:pt idx="6463">
                  <c:v>43005.389988425923</c:v>
                </c:pt>
                <c:pt idx="6464">
                  <c:v>43005.431655092587</c:v>
                </c:pt>
                <c:pt idx="6465">
                  <c:v>43005.473321759258</c:v>
                </c:pt>
                <c:pt idx="6466">
                  <c:v>43005.514988425923</c:v>
                </c:pt>
                <c:pt idx="6467">
                  <c:v>43005.556655092587</c:v>
                </c:pt>
                <c:pt idx="6468">
                  <c:v>43005.598333333342</c:v>
                </c:pt>
                <c:pt idx="6469">
                  <c:v>43005.64</c:v>
                </c:pt>
                <c:pt idx="6470">
                  <c:v>43005.681666666656</c:v>
                </c:pt>
                <c:pt idx="6471">
                  <c:v>43005.723379629628</c:v>
                </c:pt>
                <c:pt idx="6472">
                  <c:v>43005.765081018522</c:v>
                </c:pt>
                <c:pt idx="6473">
                  <c:v>43005.806747685187</c:v>
                </c:pt>
                <c:pt idx="6474">
                  <c:v>43005.848414351851</c:v>
                </c:pt>
                <c:pt idx="6475">
                  <c:v>43005.890081018522</c:v>
                </c:pt>
                <c:pt idx="6476">
                  <c:v>43005.931747685187</c:v>
                </c:pt>
                <c:pt idx="6477">
                  <c:v>43005.973414351851</c:v>
                </c:pt>
                <c:pt idx="6478">
                  <c:v>43006.015081018522</c:v>
                </c:pt>
                <c:pt idx="6479">
                  <c:v>43006.056747685187</c:v>
                </c:pt>
                <c:pt idx="6480">
                  <c:v>43006.098414351851</c:v>
                </c:pt>
                <c:pt idx="6481">
                  <c:v>43006.140081018522</c:v>
                </c:pt>
                <c:pt idx="6482">
                  <c:v>43006.181747685187</c:v>
                </c:pt>
                <c:pt idx="6483">
                  <c:v>43006.223414351851</c:v>
                </c:pt>
                <c:pt idx="6484">
                  <c:v>43006.265081018522</c:v>
                </c:pt>
                <c:pt idx="6485">
                  <c:v>43006.306747685187</c:v>
                </c:pt>
                <c:pt idx="6486">
                  <c:v>43006.348414351851</c:v>
                </c:pt>
                <c:pt idx="6487">
                  <c:v>43006.390081018522</c:v>
                </c:pt>
                <c:pt idx="6488">
                  <c:v>43006.431747685187</c:v>
                </c:pt>
                <c:pt idx="6489">
                  <c:v>43006.473414351851</c:v>
                </c:pt>
                <c:pt idx="6490">
                  <c:v>43006.515081018522</c:v>
                </c:pt>
                <c:pt idx="6491">
                  <c:v>43006.556747685187</c:v>
                </c:pt>
                <c:pt idx="6492">
                  <c:v>43006.598437499997</c:v>
                </c:pt>
                <c:pt idx="6493">
                  <c:v>43006.640104166669</c:v>
                </c:pt>
                <c:pt idx="6494">
                  <c:v>43006.681770833333</c:v>
                </c:pt>
                <c:pt idx="6495">
                  <c:v>43006.723506944443</c:v>
                </c:pt>
                <c:pt idx="6496">
                  <c:v>43006.765185185177</c:v>
                </c:pt>
                <c:pt idx="6497">
                  <c:v>43006.806851851848</c:v>
                </c:pt>
                <c:pt idx="6498">
                  <c:v>43006.84851851852</c:v>
                </c:pt>
                <c:pt idx="6499">
                  <c:v>43006.890185185177</c:v>
                </c:pt>
                <c:pt idx="6500">
                  <c:v>43006.931851851848</c:v>
                </c:pt>
                <c:pt idx="6501">
                  <c:v>43006.97351851852</c:v>
                </c:pt>
                <c:pt idx="6502">
                  <c:v>43007.015185185177</c:v>
                </c:pt>
                <c:pt idx="6503">
                  <c:v>43007.056851851848</c:v>
                </c:pt>
                <c:pt idx="6504">
                  <c:v>43007.09851851852</c:v>
                </c:pt>
                <c:pt idx="6505">
                  <c:v>43007.140185185177</c:v>
                </c:pt>
                <c:pt idx="6506">
                  <c:v>43007.181851851848</c:v>
                </c:pt>
                <c:pt idx="6507">
                  <c:v>43007.22351851852</c:v>
                </c:pt>
                <c:pt idx="6508">
                  <c:v>43007.265185185177</c:v>
                </c:pt>
                <c:pt idx="6509">
                  <c:v>43007.306851851848</c:v>
                </c:pt>
                <c:pt idx="6510">
                  <c:v>43007.34851851852</c:v>
                </c:pt>
                <c:pt idx="6511">
                  <c:v>43007.390185185177</c:v>
                </c:pt>
                <c:pt idx="6512">
                  <c:v>43007.431851851848</c:v>
                </c:pt>
                <c:pt idx="6513">
                  <c:v>43007.47351851852</c:v>
                </c:pt>
                <c:pt idx="6514">
                  <c:v>43007.515185185177</c:v>
                </c:pt>
                <c:pt idx="6515">
                  <c:v>43007.556851851848</c:v>
                </c:pt>
                <c:pt idx="6516">
                  <c:v>43007.598541666674</c:v>
                </c:pt>
                <c:pt idx="6517">
                  <c:v>43007.640208333331</c:v>
                </c:pt>
                <c:pt idx="6518">
                  <c:v>43007.681875000002</c:v>
                </c:pt>
                <c:pt idx="6519">
                  <c:v>43007.723576388889</c:v>
                </c:pt>
                <c:pt idx="6520">
                  <c:v>43007.765277777777</c:v>
                </c:pt>
                <c:pt idx="6521">
                  <c:v>43007.806944444441</c:v>
                </c:pt>
                <c:pt idx="6522">
                  <c:v>43007.848611111112</c:v>
                </c:pt>
                <c:pt idx="6523">
                  <c:v>43007.890277777777</c:v>
                </c:pt>
                <c:pt idx="6524">
                  <c:v>43007.931944444441</c:v>
                </c:pt>
                <c:pt idx="6525">
                  <c:v>43007.973611111112</c:v>
                </c:pt>
                <c:pt idx="6526">
                  <c:v>43008.015277777777</c:v>
                </c:pt>
                <c:pt idx="6527">
                  <c:v>43008.056944444441</c:v>
                </c:pt>
                <c:pt idx="6528">
                  <c:v>43008.098611111112</c:v>
                </c:pt>
                <c:pt idx="6529">
                  <c:v>43008.140277777777</c:v>
                </c:pt>
                <c:pt idx="6530">
                  <c:v>43008.181944444441</c:v>
                </c:pt>
                <c:pt idx="6531">
                  <c:v>43008.223611111112</c:v>
                </c:pt>
                <c:pt idx="6532">
                  <c:v>43008.265277777777</c:v>
                </c:pt>
                <c:pt idx="6533">
                  <c:v>43008.306944444441</c:v>
                </c:pt>
                <c:pt idx="6534">
                  <c:v>43008.348611111112</c:v>
                </c:pt>
                <c:pt idx="6535">
                  <c:v>43008.390277777777</c:v>
                </c:pt>
                <c:pt idx="6536">
                  <c:v>43008.431944444441</c:v>
                </c:pt>
                <c:pt idx="6537">
                  <c:v>43008.473611111112</c:v>
                </c:pt>
                <c:pt idx="6538">
                  <c:v>43008.515277777777</c:v>
                </c:pt>
                <c:pt idx="6539">
                  <c:v>43008.556944444441</c:v>
                </c:pt>
                <c:pt idx="6540">
                  <c:v>43008.598622685182</c:v>
                </c:pt>
                <c:pt idx="6541">
                  <c:v>43008.640289351853</c:v>
                </c:pt>
                <c:pt idx="6542">
                  <c:v>43008.681956018518</c:v>
                </c:pt>
                <c:pt idx="6543">
                  <c:v>43008.723668981482</c:v>
                </c:pt>
                <c:pt idx="6544">
                  <c:v>43008.7653587963</c:v>
                </c:pt>
                <c:pt idx="6545">
                  <c:v>43008.807025462957</c:v>
                </c:pt>
                <c:pt idx="6546">
                  <c:v>43008.848692129628</c:v>
                </c:pt>
                <c:pt idx="6547">
                  <c:v>43008.8903587963</c:v>
                </c:pt>
                <c:pt idx="6548">
                  <c:v>43008.932025462957</c:v>
                </c:pt>
                <c:pt idx="6549">
                  <c:v>43008.973692129628</c:v>
                </c:pt>
                <c:pt idx="6550">
                  <c:v>43009.0153587963</c:v>
                </c:pt>
                <c:pt idx="6551">
                  <c:v>43009.057025462957</c:v>
                </c:pt>
                <c:pt idx="6552">
                  <c:v>43009.098692129628</c:v>
                </c:pt>
                <c:pt idx="6553">
                  <c:v>43009.1403587963</c:v>
                </c:pt>
                <c:pt idx="6554">
                  <c:v>43009.182025462957</c:v>
                </c:pt>
                <c:pt idx="6555">
                  <c:v>43009.223692129628</c:v>
                </c:pt>
                <c:pt idx="6556">
                  <c:v>43009.2653587963</c:v>
                </c:pt>
                <c:pt idx="6557">
                  <c:v>43009.307025462957</c:v>
                </c:pt>
                <c:pt idx="6558">
                  <c:v>43009.348692129628</c:v>
                </c:pt>
                <c:pt idx="6559">
                  <c:v>43009.3903587963</c:v>
                </c:pt>
                <c:pt idx="6560">
                  <c:v>43009.432025462957</c:v>
                </c:pt>
                <c:pt idx="6561">
                  <c:v>43009.473692129628</c:v>
                </c:pt>
                <c:pt idx="6562">
                  <c:v>43009.5153587963</c:v>
                </c:pt>
                <c:pt idx="6563">
                  <c:v>43009.557025462957</c:v>
                </c:pt>
                <c:pt idx="6564">
                  <c:v>43009.598703703698</c:v>
                </c:pt>
                <c:pt idx="6565">
                  <c:v>43009.640370370369</c:v>
                </c:pt>
                <c:pt idx="6566">
                  <c:v>43009.682037037041</c:v>
                </c:pt>
                <c:pt idx="6567">
                  <c:v>43009.723773148151</c:v>
                </c:pt>
                <c:pt idx="6568">
                  <c:v>43009.765451388892</c:v>
                </c:pt>
                <c:pt idx="6569">
                  <c:v>43009.807118055563</c:v>
                </c:pt>
                <c:pt idx="6570">
                  <c:v>43009.84878472222</c:v>
                </c:pt>
                <c:pt idx="6571">
                  <c:v>43009.890451388892</c:v>
                </c:pt>
                <c:pt idx="6572">
                  <c:v>43009.932118055563</c:v>
                </c:pt>
                <c:pt idx="6573">
                  <c:v>43009.97378472222</c:v>
                </c:pt>
                <c:pt idx="6574">
                  <c:v>43010.015451388892</c:v>
                </c:pt>
                <c:pt idx="6575">
                  <c:v>43010.057118055563</c:v>
                </c:pt>
                <c:pt idx="6576">
                  <c:v>43010.09878472222</c:v>
                </c:pt>
                <c:pt idx="6577">
                  <c:v>43010.140451388892</c:v>
                </c:pt>
                <c:pt idx="6578">
                  <c:v>43010.182118055563</c:v>
                </c:pt>
                <c:pt idx="6579">
                  <c:v>43010.22378472222</c:v>
                </c:pt>
                <c:pt idx="6580">
                  <c:v>43010.265451388892</c:v>
                </c:pt>
                <c:pt idx="6581">
                  <c:v>43010.307118055563</c:v>
                </c:pt>
                <c:pt idx="6582">
                  <c:v>43010.34878472222</c:v>
                </c:pt>
                <c:pt idx="6583">
                  <c:v>43010.390451388892</c:v>
                </c:pt>
                <c:pt idx="6584">
                  <c:v>43010.432118055563</c:v>
                </c:pt>
                <c:pt idx="6585">
                  <c:v>43010.47378472222</c:v>
                </c:pt>
                <c:pt idx="6586">
                  <c:v>43010.515451388892</c:v>
                </c:pt>
                <c:pt idx="6587">
                  <c:v>43010.557118055563</c:v>
                </c:pt>
                <c:pt idx="6588">
                  <c:v>43010.598807870367</c:v>
                </c:pt>
                <c:pt idx="6589">
                  <c:v>43010.640474537038</c:v>
                </c:pt>
                <c:pt idx="6590">
                  <c:v>43010.682141203702</c:v>
                </c:pt>
                <c:pt idx="6591">
                  <c:v>43010.723900462966</c:v>
                </c:pt>
                <c:pt idx="6592">
                  <c:v>43010.765601851846</c:v>
                </c:pt>
                <c:pt idx="6593">
                  <c:v>43010.807268518518</c:v>
                </c:pt>
                <c:pt idx="6594">
                  <c:v>43010.848935185182</c:v>
                </c:pt>
                <c:pt idx="6595">
                  <c:v>43010.890601851846</c:v>
                </c:pt>
                <c:pt idx="6596">
                  <c:v>43010.932268518518</c:v>
                </c:pt>
                <c:pt idx="6597">
                  <c:v>43010.973935185182</c:v>
                </c:pt>
                <c:pt idx="6598">
                  <c:v>43011.015601851846</c:v>
                </c:pt>
                <c:pt idx="6599">
                  <c:v>43011.057268518518</c:v>
                </c:pt>
                <c:pt idx="6600">
                  <c:v>43011.098935185182</c:v>
                </c:pt>
                <c:pt idx="6601">
                  <c:v>43011.140601851846</c:v>
                </c:pt>
                <c:pt idx="6602">
                  <c:v>43011.182268518518</c:v>
                </c:pt>
                <c:pt idx="6603">
                  <c:v>43011.223935185182</c:v>
                </c:pt>
                <c:pt idx="6604">
                  <c:v>43011.265601851846</c:v>
                </c:pt>
                <c:pt idx="6605">
                  <c:v>43011.307268518518</c:v>
                </c:pt>
                <c:pt idx="6606">
                  <c:v>43011.348935185182</c:v>
                </c:pt>
                <c:pt idx="6607">
                  <c:v>43011.390601851846</c:v>
                </c:pt>
                <c:pt idx="6608">
                  <c:v>43011.432268518518</c:v>
                </c:pt>
                <c:pt idx="6609">
                  <c:v>43011.473935185182</c:v>
                </c:pt>
                <c:pt idx="6610">
                  <c:v>43011.515601851846</c:v>
                </c:pt>
                <c:pt idx="6611">
                  <c:v>43011.557268518518</c:v>
                </c:pt>
                <c:pt idx="6612">
                  <c:v>43011.598912037043</c:v>
                </c:pt>
                <c:pt idx="6613">
                  <c:v>43011.6405787037</c:v>
                </c:pt>
                <c:pt idx="6614">
                  <c:v>43011.682245370372</c:v>
                </c:pt>
                <c:pt idx="6615">
                  <c:v>43011.723981481482</c:v>
                </c:pt>
                <c:pt idx="6616">
                  <c:v>43011.765659722223</c:v>
                </c:pt>
                <c:pt idx="6617">
                  <c:v>43011.807326388887</c:v>
                </c:pt>
                <c:pt idx="6618">
                  <c:v>43011.848993055559</c:v>
                </c:pt>
                <c:pt idx="6619">
                  <c:v>43011.890659722223</c:v>
                </c:pt>
                <c:pt idx="6620">
                  <c:v>43011.932326388887</c:v>
                </c:pt>
                <c:pt idx="6621">
                  <c:v>43011.973993055559</c:v>
                </c:pt>
                <c:pt idx="6622">
                  <c:v>43012.015659722223</c:v>
                </c:pt>
                <c:pt idx="6623">
                  <c:v>43012.057326388887</c:v>
                </c:pt>
                <c:pt idx="6624">
                  <c:v>43012.098993055559</c:v>
                </c:pt>
                <c:pt idx="6625">
                  <c:v>43012.140659722223</c:v>
                </c:pt>
                <c:pt idx="6626">
                  <c:v>43012.182326388887</c:v>
                </c:pt>
                <c:pt idx="6627">
                  <c:v>43012.223993055559</c:v>
                </c:pt>
                <c:pt idx="6628">
                  <c:v>43012.265659722223</c:v>
                </c:pt>
                <c:pt idx="6629">
                  <c:v>43012.307326388887</c:v>
                </c:pt>
                <c:pt idx="6630">
                  <c:v>43012.348993055559</c:v>
                </c:pt>
                <c:pt idx="6631">
                  <c:v>43012.390659722223</c:v>
                </c:pt>
                <c:pt idx="6632">
                  <c:v>43012.432326388887</c:v>
                </c:pt>
                <c:pt idx="6633">
                  <c:v>43012.473993055559</c:v>
                </c:pt>
                <c:pt idx="6634">
                  <c:v>43012.515659722223</c:v>
                </c:pt>
                <c:pt idx="6635">
                  <c:v>43012.557326388887</c:v>
                </c:pt>
                <c:pt idx="6636">
                  <c:v>43012.598993055559</c:v>
                </c:pt>
                <c:pt idx="6637">
                  <c:v>43012.640659722223</c:v>
                </c:pt>
                <c:pt idx="6638">
                  <c:v>43012.682326388887</c:v>
                </c:pt>
                <c:pt idx="6639">
                  <c:v>43012.724074074067</c:v>
                </c:pt>
                <c:pt idx="6640">
                  <c:v>43012.765775462962</c:v>
                </c:pt>
                <c:pt idx="6641">
                  <c:v>43012.807442129633</c:v>
                </c:pt>
                <c:pt idx="6642">
                  <c:v>43012.849108796298</c:v>
                </c:pt>
                <c:pt idx="6643">
                  <c:v>43012.890775462962</c:v>
                </c:pt>
                <c:pt idx="6644">
                  <c:v>43012.932442129633</c:v>
                </c:pt>
                <c:pt idx="6645">
                  <c:v>43012.974108796298</c:v>
                </c:pt>
                <c:pt idx="6646">
                  <c:v>43013.015775462962</c:v>
                </c:pt>
                <c:pt idx="6647">
                  <c:v>43013.057442129633</c:v>
                </c:pt>
                <c:pt idx="6648">
                  <c:v>43013.099108796298</c:v>
                </c:pt>
                <c:pt idx="6649">
                  <c:v>43013.140775462962</c:v>
                </c:pt>
                <c:pt idx="6650">
                  <c:v>43013.182442129633</c:v>
                </c:pt>
                <c:pt idx="6651">
                  <c:v>43013.224108796298</c:v>
                </c:pt>
                <c:pt idx="6652">
                  <c:v>43013.265775462962</c:v>
                </c:pt>
                <c:pt idx="6653">
                  <c:v>43013.307442129633</c:v>
                </c:pt>
                <c:pt idx="6654">
                  <c:v>43013.349108796298</c:v>
                </c:pt>
                <c:pt idx="6655">
                  <c:v>43013.390775462962</c:v>
                </c:pt>
                <c:pt idx="6656">
                  <c:v>43013.432442129633</c:v>
                </c:pt>
                <c:pt idx="6657">
                  <c:v>43013.474108796298</c:v>
                </c:pt>
                <c:pt idx="6658">
                  <c:v>43013.515775462962</c:v>
                </c:pt>
                <c:pt idx="6659">
                  <c:v>43013.557442129633</c:v>
                </c:pt>
                <c:pt idx="6660">
                  <c:v>43013.584120370368</c:v>
                </c:pt>
                <c:pt idx="6661">
                  <c:v>43013.584814814807</c:v>
                </c:pt>
                <c:pt idx="6662">
                  <c:v>43013.585509259261</c:v>
                </c:pt>
                <c:pt idx="6663">
                  <c:v>43013.586284722223</c:v>
                </c:pt>
                <c:pt idx="6664">
                  <c:v>43013.587025462963</c:v>
                </c:pt>
                <c:pt idx="6665">
                  <c:v>43013.587719907409</c:v>
                </c:pt>
                <c:pt idx="6666">
                  <c:v>43013.588414351849</c:v>
                </c:pt>
                <c:pt idx="6667">
                  <c:v>43013.589108796303</c:v>
                </c:pt>
                <c:pt idx="6668">
                  <c:v>43013.589803240742</c:v>
                </c:pt>
                <c:pt idx="6669">
                  <c:v>43013.590497685182</c:v>
                </c:pt>
                <c:pt idx="6670">
                  <c:v>43013.591192129628</c:v>
                </c:pt>
                <c:pt idx="6671">
                  <c:v>43013.591909722221</c:v>
                </c:pt>
                <c:pt idx="6672">
                  <c:v>43013.592604166668</c:v>
                </c:pt>
                <c:pt idx="6673">
                  <c:v>43013.593298611107</c:v>
                </c:pt>
                <c:pt idx="6674">
                  <c:v>43013.593993055547</c:v>
                </c:pt>
                <c:pt idx="6675">
                  <c:v>43013.594687500001</c:v>
                </c:pt>
                <c:pt idx="6676">
                  <c:v>43013.595393518517</c:v>
                </c:pt>
                <c:pt idx="6677">
                  <c:v>43013.596087962957</c:v>
                </c:pt>
                <c:pt idx="6678">
                  <c:v>43013.596828703703</c:v>
                </c:pt>
                <c:pt idx="6679">
                  <c:v>43013.597488425927</c:v>
                </c:pt>
                <c:pt idx="6680">
                  <c:v>43013.598182870373</c:v>
                </c:pt>
                <c:pt idx="6681">
                  <c:v>43013.598912037043</c:v>
                </c:pt>
                <c:pt idx="6682">
                  <c:v>43013.599606481483</c:v>
                </c:pt>
                <c:pt idx="6683">
                  <c:v>43013.600300925929</c:v>
                </c:pt>
                <c:pt idx="6684">
                  <c:v>43013.600995370369</c:v>
                </c:pt>
                <c:pt idx="6685">
                  <c:v>43013.601689814823</c:v>
                </c:pt>
                <c:pt idx="6686">
                  <c:v>43013.602430555547</c:v>
                </c:pt>
                <c:pt idx="6687">
                  <c:v>43013.603113425917</c:v>
                </c:pt>
                <c:pt idx="6688">
                  <c:v>43013.603807870371</c:v>
                </c:pt>
                <c:pt idx="6689">
                  <c:v>43013.604502314818</c:v>
                </c:pt>
                <c:pt idx="6690">
                  <c:v>43013.605196759258</c:v>
                </c:pt>
                <c:pt idx="6691">
                  <c:v>43013.605902777781</c:v>
                </c:pt>
                <c:pt idx="6692">
                  <c:v>43013.606608796297</c:v>
                </c:pt>
                <c:pt idx="6693">
                  <c:v>43013.607303240737</c:v>
                </c:pt>
                <c:pt idx="6694">
                  <c:v>43013.607997685183</c:v>
                </c:pt>
                <c:pt idx="6695">
                  <c:v>43013.608807870369</c:v>
                </c:pt>
                <c:pt idx="6696">
                  <c:v>43013.609398148154</c:v>
                </c:pt>
                <c:pt idx="6697">
                  <c:v>43013.610138888893</c:v>
                </c:pt>
                <c:pt idx="6698">
                  <c:v>43013.610798611109</c:v>
                </c:pt>
                <c:pt idx="6699">
                  <c:v>43013.611493055563</c:v>
                </c:pt>
                <c:pt idx="6700">
                  <c:v>43013.612187500003</c:v>
                </c:pt>
                <c:pt idx="6701">
                  <c:v>43013.613020833327</c:v>
                </c:pt>
                <c:pt idx="6702">
                  <c:v>43013.613611111112</c:v>
                </c:pt>
                <c:pt idx="6703">
                  <c:v>43013.614305555559</c:v>
                </c:pt>
                <c:pt idx="6704">
                  <c:v>43013.614999999998</c:v>
                </c:pt>
                <c:pt idx="6705">
                  <c:v>43013.615694444437</c:v>
                </c:pt>
                <c:pt idx="6706">
                  <c:v>43013.616423611107</c:v>
                </c:pt>
                <c:pt idx="6707">
                  <c:v>43013.6172337963</c:v>
                </c:pt>
                <c:pt idx="6708">
                  <c:v>43013.617812500001</c:v>
                </c:pt>
                <c:pt idx="6709">
                  <c:v>43013.618506944447</c:v>
                </c:pt>
                <c:pt idx="6710">
                  <c:v>43013.619201388887</c:v>
                </c:pt>
                <c:pt idx="6711">
                  <c:v>43013.619953703703</c:v>
                </c:pt>
                <c:pt idx="6712">
                  <c:v>43013.620648148149</c:v>
                </c:pt>
                <c:pt idx="6713">
                  <c:v>43013.621469907397</c:v>
                </c:pt>
                <c:pt idx="6714">
                  <c:v>43013.622037037043</c:v>
                </c:pt>
                <c:pt idx="6715">
                  <c:v>43013.622731481482</c:v>
                </c:pt>
                <c:pt idx="6716">
                  <c:v>43013.623449074083</c:v>
                </c:pt>
                <c:pt idx="6717">
                  <c:v>43013.624155092592</c:v>
                </c:pt>
                <c:pt idx="6718">
                  <c:v>43013.624849537038</c:v>
                </c:pt>
                <c:pt idx="6719">
                  <c:v>43013.625659722216</c:v>
                </c:pt>
                <c:pt idx="6720">
                  <c:v>43013.626238425917</c:v>
                </c:pt>
                <c:pt idx="6721">
                  <c:v>43013.627002314817</c:v>
                </c:pt>
                <c:pt idx="6722">
                  <c:v>43013.627662037034</c:v>
                </c:pt>
                <c:pt idx="6723">
                  <c:v>43013.62835648148</c:v>
                </c:pt>
                <c:pt idx="6724">
                  <c:v>43013.629050925927</c:v>
                </c:pt>
                <c:pt idx="6725">
                  <c:v>43013.629861111112</c:v>
                </c:pt>
                <c:pt idx="6726">
                  <c:v>43013.630474537043</c:v>
                </c:pt>
                <c:pt idx="6727">
                  <c:v>43013.631168981483</c:v>
                </c:pt>
                <c:pt idx="6728">
                  <c:v>43013.631863425922</c:v>
                </c:pt>
                <c:pt idx="6729">
                  <c:v>43013.632557870369</c:v>
                </c:pt>
                <c:pt idx="6730">
                  <c:v>43013.633252314823</c:v>
                </c:pt>
                <c:pt idx="6731">
                  <c:v>43013.634108796286</c:v>
                </c:pt>
                <c:pt idx="6732">
                  <c:v>43013.634687500002</c:v>
                </c:pt>
                <c:pt idx="6733">
                  <c:v>43013.635381944441</c:v>
                </c:pt>
                <c:pt idx="6734">
                  <c:v>43013.636076388888</c:v>
                </c:pt>
                <c:pt idx="6735">
                  <c:v>43013.636770833327</c:v>
                </c:pt>
                <c:pt idx="6736">
                  <c:v>43013.637523148151</c:v>
                </c:pt>
                <c:pt idx="6737">
                  <c:v>43013.638333333343</c:v>
                </c:pt>
                <c:pt idx="6738">
                  <c:v>43013.638912037037</c:v>
                </c:pt>
                <c:pt idx="6739">
                  <c:v>43013.639606481483</c:v>
                </c:pt>
                <c:pt idx="6740">
                  <c:v>43013.640300925923</c:v>
                </c:pt>
                <c:pt idx="6741">
                  <c:v>43013.641030092593</c:v>
                </c:pt>
                <c:pt idx="6742">
                  <c:v>43013.641724537039</c:v>
                </c:pt>
                <c:pt idx="6743">
                  <c:v>43013.642546296287</c:v>
                </c:pt>
                <c:pt idx="6744">
                  <c:v>43013.643113425933</c:v>
                </c:pt>
                <c:pt idx="6745">
                  <c:v>43013.643807870372</c:v>
                </c:pt>
                <c:pt idx="6746">
                  <c:v>43013.644537037027</c:v>
                </c:pt>
                <c:pt idx="6747">
                  <c:v>43013.645231481481</c:v>
                </c:pt>
                <c:pt idx="6748">
                  <c:v>43013.645925925928</c:v>
                </c:pt>
                <c:pt idx="6749">
                  <c:v>43013.646736111114</c:v>
                </c:pt>
                <c:pt idx="6750">
                  <c:v>43013.647314814807</c:v>
                </c:pt>
                <c:pt idx="6751">
                  <c:v>43013.648032407407</c:v>
                </c:pt>
                <c:pt idx="6752">
                  <c:v>43013.648726851847</c:v>
                </c:pt>
                <c:pt idx="6753">
                  <c:v>43013.649421296293</c:v>
                </c:pt>
                <c:pt idx="6754">
                  <c:v>43013.65011574074</c:v>
                </c:pt>
                <c:pt idx="6755">
                  <c:v>43013.650925925933</c:v>
                </c:pt>
                <c:pt idx="6756">
                  <c:v>43013.651539351849</c:v>
                </c:pt>
                <c:pt idx="6757">
                  <c:v>43013.652233796303</c:v>
                </c:pt>
                <c:pt idx="6758">
                  <c:v>43013.652928240743</c:v>
                </c:pt>
                <c:pt idx="6759">
                  <c:v>43013.653622685182</c:v>
                </c:pt>
                <c:pt idx="6760">
                  <c:v>43013.654432870368</c:v>
                </c:pt>
                <c:pt idx="6761">
                  <c:v>43013.655034722222</c:v>
                </c:pt>
                <c:pt idx="6762">
                  <c:v>43013.655729166669</c:v>
                </c:pt>
                <c:pt idx="6763">
                  <c:v>43013.656423611108</c:v>
                </c:pt>
                <c:pt idx="6764">
                  <c:v>43013.657118055547</c:v>
                </c:pt>
                <c:pt idx="6765">
                  <c:v>43013.65792824074</c:v>
                </c:pt>
                <c:pt idx="6766">
                  <c:v>43013.658553240741</c:v>
                </c:pt>
                <c:pt idx="6767">
                  <c:v>43013.659247685187</c:v>
                </c:pt>
                <c:pt idx="6768">
                  <c:v>43013.659942129627</c:v>
                </c:pt>
                <c:pt idx="6769">
                  <c:v>43013.660682870373</c:v>
                </c:pt>
                <c:pt idx="6770">
                  <c:v>43013.661458333343</c:v>
                </c:pt>
                <c:pt idx="6771">
                  <c:v>43013.662164351852</c:v>
                </c:pt>
                <c:pt idx="6772">
                  <c:v>43013.70385416667</c:v>
                </c:pt>
                <c:pt idx="6773">
                  <c:v>43013.745520833327</c:v>
                </c:pt>
                <c:pt idx="6774">
                  <c:v>43013.787187499998</c:v>
                </c:pt>
                <c:pt idx="6775">
                  <c:v>43013.82885416667</c:v>
                </c:pt>
                <c:pt idx="6776">
                  <c:v>43013.870520833327</c:v>
                </c:pt>
                <c:pt idx="6777">
                  <c:v>43013.912187499998</c:v>
                </c:pt>
                <c:pt idx="6778">
                  <c:v>43013.95385416667</c:v>
                </c:pt>
                <c:pt idx="6779">
                  <c:v>43013.995520833327</c:v>
                </c:pt>
                <c:pt idx="6780">
                  <c:v>43014.037187499998</c:v>
                </c:pt>
                <c:pt idx="6781">
                  <c:v>43014.07885416667</c:v>
                </c:pt>
                <c:pt idx="6782">
                  <c:v>43014.120520833327</c:v>
                </c:pt>
                <c:pt idx="6783">
                  <c:v>43014.162187499998</c:v>
                </c:pt>
                <c:pt idx="6784">
                  <c:v>43014.203877314823</c:v>
                </c:pt>
                <c:pt idx="6785">
                  <c:v>43014.24554398148</c:v>
                </c:pt>
                <c:pt idx="6786">
                  <c:v>43014.287210648137</c:v>
                </c:pt>
                <c:pt idx="6787">
                  <c:v>43014.328877314823</c:v>
                </c:pt>
                <c:pt idx="6788">
                  <c:v>43014.37054398148</c:v>
                </c:pt>
                <c:pt idx="6789">
                  <c:v>43014.412210648137</c:v>
                </c:pt>
                <c:pt idx="6790">
                  <c:v>43014.453877314823</c:v>
                </c:pt>
                <c:pt idx="6791">
                  <c:v>43014.49554398148</c:v>
                </c:pt>
                <c:pt idx="6792">
                  <c:v>43014.537210648137</c:v>
                </c:pt>
                <c:pt idx="6793">
                  <c:v>43014.578877314823</c:v>
                </c:pt>
                <c:pt idx="6794">
                  <c:v>43014.620555555557</c:v>
                </c:pt>
                <c:pt idx="6795">
                  <c:v>43014.662222222221</c:v>
                </c:pt>
                <c:pt idx="6796">
                  <c:v>43014.703946759262</c:v>
                </c:pt>
                <c:pt idx="6797">
                  <c:v>43014.745613425926</c:v>
                </c:pt>
                <c:pt idx="6798">
                  <c:v>43014.787280092591</c:v>
                </c:pt>
                <c:pt idx="6799">
                  <c:v>43014.828946759262</c:v>
                </c:pt>
                <c:pt idx="6800">
                  <c:v>43014.870613425926</c:v>
                </c:pt>
                <c:pt idx="6801">
                  <c:v>43014.912280092591</c:v>
                </c:pt>
                <c:pt idx="6802">
                  <c:v>43014.953946759262</c:v>
                </c:pt>
                <c:pt idx="6803">
                  <c:v>43014.995613425926</c:v>
                </c:pt>
                <c:pt idx="6804">
                  <c:v>43015.037280092591</c:v>
                </c:pt>
                <c:pt idx="6805">
                  <c:v>43015.078946759262</c:v>
                </c:pt>
                <c:pt idx="6806">
                  <c:v>43015.120613425926</c:v>
                </c:pt>
                <c:pt idx="6807">
                  <c:v>43015.162280092591</c:v>
                </c:pt>
                <c:pt idx="6808">
                  <c:v>43015.203993055547</c:v>
                </c:pt>
                <c:pt idx="6809">
                  <c:v>43015.245659722219</c:v>
                </c:pt>
                <c:pt idx="6810">
                  <c:v>43015.287326388891</c:v>
                </c:pt>
                <c:pt idx="6811">
                  <c:v>43015.328993055547</c:v>
                </c:pt>
                <c:pt idx="6812">
                  <c:v>43015.370659722219</c:v>
                </c:pt>
                <c:pt idx="6813">
                  <c:v>43015.412326388891</c:v>
                </c:pt>
                <c:pt idx="6814">
                  <c:v>43015.453993055547</c:v>
                </c:pt>
                <c:pt idx="6815">
                  <c:v>43015.495659722219</c:v>
                </c:pt>
                <c:pt idx="6816">
                  <c:v>43015.537326388891</c:v>
                </c:pt>
                <c:pt idx="6817">
                  <c:v>43015.578993055547</c:v>
                </c:pt>
                <c:pt idx="6818">
                  <c:v>43015.620671296303</c:v>
                </c:pt>
                <c:pt idx="6819">
                  <c:v>43015.66233796296</c:v>
                </c:pt>
                <c:pt idx="6820">
                  <c:v>43015.704039351847</c:v>
                </c:pt>
                <c:pt idx="6821">
                  <c:v>43015.745706018519</c:v>
                </c:pt>
                <c:pt idx="6822">
                  <c:v>43015.787372685183</c:v>
                </c:pt>
                <c:pt idx="6823">
                  <c:v>43015.829039351847</c:v>
                </c:pt>
                <c:pt idx="6824">
                  <c:v>43015.870706018519</c:v>
                </c:pt>
                <c:pt idx="6825">
                  <c:v>43015.912372685183</c:v>
                </c:pt>
                <c:pt idx="6826">
                  <c:v>43015.954039351847</c:v>
                </c:pt>
                <c:pt idx="6827">
                  <c:v>43015.995706018519</c:v>
                </c:pt>
                <c:pt idx="6828">
                  <c:v>43016.037372685183</c:v>
                </c:pt>
                <c:pt idx="6829">
                  <c:v>43016.079039351847</c:v>
                </c:pt>
                <c:pt idx="6830">
                  <c:v>43016.120706018519</c:v>
                </c:pt>
                <c:pt idx="6831">
                  <c:v>43016.162372685183</c:v>
                </c:pt>
                <c:pt idx="6832">
                  <c:v>43016.204085648147</c:v>
                </c:pt>
                <c:pt idx="6833">
                  <c:v>43016.245752314811</c:v>
                </c:pt>
                <c:pt idx="6834">
                  <c:v>43016.287418981483</c:v>
                </c:pt>
                <c:pt idx="6835">
                  <c:v>43016.329085648147</c:v>
                </c:pt>
                <c:pt idx="6836">
                  <c:v>43016.370752314811</c:v>
                </c:pt>
                <c:pt idx="6837">
                  <c:v>43016.412418981483</c:v>
                </c:pt>
                <c:pt idx="6838">
                  <c:v>43016.454085648147</c:v>
                </c:pt>
                <c:pt idx="6839">
                  <c:v>43016.495752314811</c:v>
                </c:pt>
                <c:pt idx="6840">
                  <c:v>43016.537418981483</c:v>
                </c:pt>
                <c:pt idx="6841">
                  <c:v>43016.579085648147</c:v>
                </c:pt>
                <c:pt idx="6842">
                  <c:v>43016.620775462958</c:v>
                </c:pt>
                <c:pt idx="6843">
                  <c:v>43016.662442129629</c:v>
                </c:pt>
                <c:pt idx="6844">
                  <c:v>43016.704143518517</c:v>
                </c:pt>
                <c:pt idx="6845">
                  <c:v>43016.745810185188</c:v>
                </c:pt>
                <c:pt idx="6846">
                  <c:v>43016.787476851852</c:v>
                </c:pt>
                <c:pt idx="6847">
                  <c:v>43016.829143518517</c:v>
                </c:pt>
                <c:pt idx="6848">
                  <c:v>43016.870810185188</c:v>
                </c:pt>
                <c:pt idx="6849">
                  <c:v>43016.912476851852</c:v>
                </c:pt>
                <c:pt idx="6850">
                  <c:v>43016.954143518517</c:v>
                </c:pt>
                <c:pt idx="6851">
                  <c:v>43016.995810185188</c:v>
                </c:pt>
                <c:pt idx="6852">
                  <c:v>43017.037476851852</c:v>
                </c:pt>
                <c:pt idx="6853">
                  <c:v>43017.079143518517</c:v>
                </c:pt>
                <c:pt idx="6854">
                  <c:v>43017.120810185188</c:v>
                </c:pt>
                <c:pt idx="6855">
                  <c:v>43017.162476851852</c:v>
                </c:pt>
                <c:pt idx="6856">
                  <c:v>43017.20417824074</c:v>
                </c:pt>
                <c:pt idx="6857">
                  <c:v>43017.245844907397</c:v>
                </c:pt>
                <c:pt idx="6858">
                  <c:v>43017.287511574083</c:v>
                </c:pt>
                <c:pt idx="6859">
                  <c:v>43017.32917824074</c:v>
                </c:pt>
                <c:pt idx="6860">
                  <c:v>43017.370844907397</c:v>
                </c:pt>
                <c:pt idx="6861">
                  <c:v>43017.412511574083</c:v>
                </c:pt>
                <c:pt idx="6862">
                  <c:v>43017.45417824074</c:v>
                </c:pt>
                <c:pt idx="6863">
                  <c:v>43017.495844907397</c:v>
                </c:pt>
                <c:pt idx="6864">
                  <c:v>43017.537511574083</c:v>
                </c:pt>
                <c:pt idx="6865">
                  <c:v>43017.57917824074</c:v>
                </c:pt>
                <c:pt idx="6866">
                  <c:v>43017.620856481481</c:v>
                </c:pt>
                <c:pt idx="6867">
                  <c:v>43017.662523148138</c:v>
                </c:pt>
                <c:pt idx="6868">
                  <c:v>43017.668124999997</c:v>
                </c:pt>
                <c:pt idx="6869">
                  <c:v>43017.709814814807</c:v>
                </c:pt>
                <c:pt idx="6870">
                  <c:v>43017.751481481479</c:v>
                </c:pt>
                <c:pt idx="6871">
                  <c:v>43017.79314814815</c:v>
                </c:pt>
                <c:pt idx="6872">
                  <c:v>43017.834814814807</c:v>
                </c:pt>
                <c:pt idx="6873">
                  <c:v>43017.876481481479</c:v>
                </c:pt>
                <c:pt idx="6874">
                  <c:v>43017.91814814815</c:v>
                </c:pt>
                <c:pt idx="6875">
                  <c:v>43017.959849537037</c:v>
                </c:pt>
                <c:pt idx="6876">
                  <c:v>43018.001516203702</c:v>
                </c:pt>
                <c:pt idx="6877">
                  <c:v>43018.043182870373</c:v>
                </c:pt>
                <c:pt idx="6878">
                  <c:v>43018.084849537037</c:v>
                </c:pt>
                <c:pt idx="6879">
                  <c:v>43018.126516203702</c:v>
                </c:pt>
                <c:pt idx="6880">
                  <c:v>43018.168182870373</c:v>
                </c:pt>
                <c:pt idx="6881">
                  <c:v>43018.20989583333</c:v>
                </c:pt>
                <c:pt idx="6882">
                  <c:v>43018.251562500001</c:v>
                </c:pt>
                <c:pt idx="6883">
                  <c:v>43018.293229166673</c:v>
                </c:pt>
                <c:pt idx="6884">
                  <c:v>43018.33489583333</c:v>
                </c:pt>
                <c:pt idx="6885">
                  <c:v>43018.376562500001</c:v>
                </c:pt>
                <c:pt idx="6886">
                  <c:v>43018.418229166673</c:v>
                </c:pt>
                <c:pt idx="6887">
                  <c:v>43018.459907407407</c:v>
                </c:pt>
                <c:pt idx="6888">
                  <c:v>43018.501574074071</c:v>
                </c:pt>
                <c:pt idx="6889">
                  <c:v>43018.543240740742</c:v>
                </c:pt>
                <c:pt idx="6890">
                  <c:v>43018.584918981483</c:v>
                </c:pt>
                <c:pt idx="6891">
                  <c:v>43018.626597222217</c:v>
                </c:pt>
                <c:pt idx="6892">
                  <c:v>43018.668263888889</c:v>
                </c:pt>
                <c:pt idx="6893">
                  <c:v>43018.709953703707</c:v>
                </c:pt>
                <c:pt idx="6894">
                  <c:v>43018.751620370371</c:v>
                </c:pt>
                <c:pt idx="6895">
                  <c:v>43018.793287037042</c:v>
                </c:pt>
                <c:pt idx="6896">
                  <c:v>43018.834953703707</c:v>
                </c:pt>
                <c:pt idx="6897">
                  <c:v>43018.876620370371</c:v>
                </c:pt>
                <c:pt idx="6898">
                  <c:v>43018.918287037042</c:v>
                </c:pt>
                <c:pt idx="6899">
                  <c:v>43018.959988425922</c:v>
                </c:pt>
                <c:pt idx="6900">
                  <c:v>43019.001655092587</c:v>
                </c:pt>
                <c:pt idx="6901">
                  <c:v>43019.043321759258</c:v>
                </c:pt>
                <c:pt idx="6902">
                  <c:v>43019.084988425922</c:v>
                </c:pt>
                <c:pt idx="6903">
                  <c:v>43019.126655092587</c:v>
                </c:pt>
                <c:pt idx="6904">
                  <c:v>43019.168321759258</c:v>
                </c:pt>
                <c:pt idx="6905">
                  <c:v>43019.210023148153</c:v>
                </c:pt>
                <c:pt idx="6906">
                  <c:v>43019.251689814817</c:v>
                </c:pt>
                <c:pt idx="6907">
                  <c:v>43019.293356481481</c:v>
                </c:pt>
                <c:pt idx="6908">
                  <c:v>43019.335023148153</c:v>
                </c:pt>
                <c:pt idx="6909">
                  <c:v>43019.376689814817</c:v>
                </c:pt>
                <c:pt idx="6910">
                  <c:v>43019.418356481481</c:v>
                </c:pt>
                <c:pt idx="6911">
                  <c:v>43019.460057870368</c:v>
                </c:pt>
                <c:pt idx="6912">
                  <c:v>43019.50172453704</c:v>
                </c:pt>
                <c:pt idx="6913">
                  <c:v>43019.543391203697</c:v>
                </c:pt>
                <c:pt idx="6914">
                  <c:v>43019.585069444453</c:v>
                </c:pt>
                <c:pt idx="6915">
                  <c:v>43019.626736111109</c:v>
                </c:pt>
                <c:pt idx="6916">
                  <c:v>43019.668402777781</c:v>
                </c:pt>
                <c:pt idx="6917">
                  <c:v>43019.710104166668</c:v>
                </c:pt>
                <c:pt idx="6918">
                  <c:v>43019.751770833333</c:v>
                </c:pt>
                <c:pt idx="6919">
                  <c:v>43019.793437499997</c:v>
                </c:pt>
                <c:pt idx="6920">
                  <c:v>43019.835104166668</c:v>
                </c:pt>
                <c:pt idx="6921">
                  <c:v>43019.876770833333</c:v>
                </c:pt>
                <c:pt idx="6922">
                  <c:v>43019.918437499997</c:v>
                </c:pt>
                <c:pt idx="6923">
                  <c:v>43019.960127314807</c:v>
                </c:pt>
                <c:pt idx="6924">
                  <c:v>43020.001793981479</c:v>
                </c:pt>
                <c:pt idx="6925">
                  <c:v>43020.04346064815</c:v>
                </c:pt>
                <c:pt idx="6926">
                  <c:v>43020.085127314807</c:v>
                </c:pt>
                <c:pt idx="6927">
                  <c:v>43020.126793981479</c:v>
                </c:pt>
                <c:pt idx="6928">
                  <c:v>43020.16846064815</c:v>
                </c:pt>
                <c:pt idx="6929">
                  <c:v>43020.210138888891</c:v>
                </c:pt>
                <c:pt idx="6930">
                  <c:v>43020.251805555563</c:v>
                </c:pt>
                <c:pt idx="6931">
                  <c:v>43020.29347222222</c:v>
                </c:pt>
                <c:pt idx="6932">
                  <c:v>43020.335138888891</c:v>
                </c:pt>
                <c:pt idx="6933">
                  <c:v>43020.376805555563</c:v>
                </c:pt>
                <c:pt idx="6934">
                  <c:v>43020.41847222222</c:v>
                </c:pt>
                <c:pt idx="6935">
                  <c:v>43020.421284722222</c:v>
                </c:pt>
                <c:pt idx="6936">
                  <c:v>43020.46298611111</c:v>
                </c:pt>
                <c:pt idx="6937">
                  <c:v>43020.504652777781</c:v>
                </c:pt>
                <c:pt idx="6938">
                  <c:v>43020.546319444453</c:v>
                </c:pt>
                <c:pt idx="6939">
                  <c:v>43020.588009259263</c:v>
                </c:pt>
                <c:pt idx="6940">
                  <c:v>43020.629675925928</c:v>
                </c:pt>
                <c:pt idx="6941">
                  <c:v>43020.671342592592</c:v>
                </c:pt>
                <c:pt idx="6942">
                  <c:v>43020.713043981479</c:v>
                </c:pt>
                <c:pt idx="6943">
                  <c:v>43020.754710648151</c:v>
                </c:pt>
                <c:pt idx="6944">
                  <c:v>43020.796377314808</c:v>
                </c:pt>
                <c:pt idx="6945">
                  <c:v>43020.838043981479</c:v>
                </c:pt>
                <c:pt idx="6946">
                  <c:v>43020.879710648151</c:v>
                </c:pt>
                <c:pt idx="6947">
                  <c:v>43020.921377314808</c:v>
                </c:pt>
                <c:pt idx="6948">
                  <c:v>43020.963078703702</c:v>
                </c:pt>
                <c:pt idx="6949">
                  <c:v>43021.004745370366</c:v>
                </c:pt>
                <c:pt idx="6950">
                  <c:v>43021.046412037038</c:v>
                </c:pt>
                <c:pt idx="6951">
                  <c:v>43021.088078703702</c:v>
                </c:pt>
                <c:pt idx="6952">
                  <c:v>43021.129745370366</c:v>
                </c:pt>
                <c:pt idx="6953">
                  <c:v>43021.171412037038</c:v>
                </c:pt>
                <c:pt idx="6954">
                  <c:v>43021.213078703702</c:v>
                </c:pt>
                <c:pt idx="6955">
                  <c:v>43021.254745370366</c:v>
                </c:pt>
                <c:pt idx="6956">
                  <c:v>43021.296412037038</c:v>
                </c:pt>
                <c:pt idx="6957">
                  <c:v>43021.338078703702</c:v>
                </c:pt>
                <c:pt idx="6958">
                  <c:v>43021.379745370366</c:v>
                </c:pt>
                <c:pt idx="6959">
                  <c:v>43021.421412037038</c:v>
                </c:pt>
                <c:pt idx="6960">
                  <c:v>43021.463090277779</c:v>
                </c:pt>
                <c:pt idx="6961">
                  <c:v>43021.504756944443</c:v>
                </c:pt>
                <c:pt idx="6962">
                  <c:v>43021.546423611107</c:v>
                </c:pt>
                <c:pt idx="6963">
                  <c:v>43021.588101851848</c:v>
                </c:pt>
                <c:pt idx="6964">
                  <c:v>43021.62976851852</c:v>
                </c:pt>
                <c:pt idx="6965">
                  <c:v>43021.671435185177</c:v>
                </c:pt>
                <c:pt idx="6966">
                  <c:v>43021.713113425933</c:v>
                </c:pt>
                <c:pt idx="6967">
                  <c:v>43021.754780092589</c:v>
                </c:pt>
                <c:pt idx="6968">
                  <c:v>43021.796446759261</c:v>
                </c:pt>
                <c:pt idx="6969">
                  <c:v>43021.838113425933</c:v>
                </c:pt>
                <c:pt idx="6970">
                  <c:v>43021.879780092589</c:v>
                </c:pt>
                <c:pt idx="6971">
                  <c:v>43021.921446759261</c:v>
                </c:pt>
                <c:pt idx="6972">
                  <c:v>43021.963125000002</c:v>
                </c:pt>
                <c:pt idx="6973">
                  <c:v>43022.004791666674</c:v>
                </c:pt>
                <c:pt idx="6974">
                  <c:v>43022.046458333331</c:v>
                </c:pt>
                <c:pt idx="6975">
                  <c:v>43022.088125000002</c:v>
                </c:pt>
                <c:pt idx="6976">
                  <c:v>43022.129791666674</c:v>
                </c:pt>
                <c:pt idx="6977">
                  <c:v>43022.171458333331</c:v>
                </c:pt>
                <c:pt idx="6978">
                  <c:v>43022.213136574072</c:v>
                </c:pt>
                <c:pt idx="6979">
                  <c:v>43022.254803240743</c:v>
                </c:pt>
                <c:pt idx="6980">
                  <c:v>43022.296469907407</c:v>
                </c:pt>
                <c:pt idx="6981">
                  <c:v>43022.338136574072</c:v>
                </c:pt>
                <c:pt idx="6982">
                  <c:v>43022.379803240743</c:v>
                </c:pt>
                <c:pt idx="6983">
                  <c:v>43022.421469907407</c:v>
                </c:pt>
                <c:pt idx="6984">
                  <c:v>43022.463136574072</c:v>
                </c:pt>
                <c:pt idx="6985">
                  <c:v>43022.504803240743</c:v>
                </c:pt>
                <c:pt idx="6986">
                  <c:v>43022.546469907407</c:v>
                </c:pt>
                <c:pt idx="6987">
                  <c:v>43022.588125000002</c:v>
                </c:pt>
                <c:pt idx="6988">
                  <c:v>43022.629791666674</c:v>
                </c:pt>
                <c:pt idx="6989">
                  <c:v>43022.671458333331</c:v>
                </c:pt>
                <c:pt idx="6990">
                  <c:v>43022.713171296287</c:v>
                </c:pt>
                <c:pt idx="6991">
                  <c:v>43022.754803240743</c:v>
                </c:pt>
                <c:pt idx="6992">
                  <c:v>43022.796469907407</c:v>
                </c:pt>
                <c:pt idx="6993">
                  <c:v>43022.838136574072</c:v>
                </c:pt>
                <c:pt idx="6994">
                  <c:v>43022.879803240743</c:v>
                </c:pt>
                <c:pt idx="6995">
                  <c:v>43022.921469907407</c:v>
                </c:pt>
                <c:pt idx="6996">
                  <c:v>43022.963136574072</c:v>
                </c:pt>
                <c:pt idx="6997">
                  <c:v>43023.004803240743</c:v>
                </c:pt>
                <c:pt idx="6998">
                  <c:v>43023.046469907407</c:v>
                </c:pt>
                <c:pt idx="6999">
                  <c:v>43023.088136574072</c:v>
                </c:pt>
                <c:pt idx="7000">
                  <c:v>43023.129803240743</c:v>
                </c:pt>
                <c:pt idx="7001">
                  <c:v>43023.171469907407</c:v>
                </c:pt>
                <c:pt idx="7002">
                  <c:v>43023.213148148148</c:v>
                </c:pt>
                <c:pt idx="7003">
                  <c:v>43023.254814814813</c:v>
                </c:pt>
                <c:pt idx="7004">
                  <c:v>43023.296481481477</c:v>
                </c:pt>
                <c:pt idx="7005">
                  <c:v>43023.338148148148</c:v>
                </c:pt>
                <c:pt idx="7006">
                  <c:v>43023.379814814813</c:v>
                </c:pt>
                <c:pt idx="7007">
                  <c:v>43023.421481481477</c:v>
                </c:pt>
                <c:pt idx="7008">
                  <c:v>43023.463159722232</c:v>
                </c:pt>
                <c:pt idx="7009">
                  <c:v>43023.504826388889</c:v>
                </c:pt>
                <c:pt idx="7010">
                  <c:v>43023.546493055554</c:v>
                </c:pt>
                <c:pt idx="7011">
                  <c:v>43023.588159722232</c:v>
                </c:pt>
                <c:pt idx="7012">
                  <c:v>43023.629826388889</c:v>
                </c:pt>
                <c:pt idx="7013">
                  <c:v>43023.671493055554</c:v>
                </c:pt>
                <c:pt idx="7014">
                  <c:v>43023.713171296287</c:v>
                </c:pt>
                <c:pt idx="7015">
                  <c:v>43023.754837962973</c:v>
                </c:pt>
                <c:pt idx="7016">
                  <c:v>43023.79650462963</c:v>
                </c:pt>
                <c:pt idx="7017">
                  <c:v>43023.838171296287</c:v>
                </c:pt>
                <c:pt idx="7018">
                  <c:v>43023.879837962973</c:v>
                </c:pt>
                <c:pt idx="7019">
                  <c:v>43023.92150462963</c:v>
                </c:pt>
                <c:pt idx="7020">
                  <c:v>43023.963182870371</c:v>
                </c:pt>
                <c:pt idx="7021">
                  <c:v>43024.004849537043</c:v>
                </c:pt>
                <c:pt idx="7022">
                  <c:v>43024.046516203707</c:v>
                </c:pt>
                <c:pt idx="7023">
                  <c:v>43024.088182870371</c:v>
                </c:pt>
                <c:pt idx="7024">
                  <c:v>43024.129849537043</c:v>
                </c:pt>
                <c:pt idx="7025">
                  <c:v>43024.171516203707</c:v>
                </c:pt>
                <c:pt idx="7026">
                  <c:v>43024.213194444441</c:v>
                </c:pt>
                <c:pt idx="7027">
                  <c:v>43024.254861111112</c:v>
                </c:pt>
                <c:pt idx="7028">
                  <c:v>43024.296527777777</c:v>
                </c:pt>
                <c:pt idx="7029">
                  <c:v>43024.338194444441</c:v>
                </c:pt>
                <c:pt idx="7030">
                  <c:v>43024.379861111112</c:v>
                </c:pt>
                <c:pt idx="7031">
                  <c:v>43024.421527777777</c:v>
                </c:pt>
                <c:pt idx="7032">
                  <c:v>43024.463206018518</c:v>
                </c:pt>
                <c:pt idx="7033">
                  <c:v>43024.504872685182</c:v>
                </c:pt>
                <c:pt idx="7034">
                  <c:v>43024.546539351853</c:v>
                </c:pt>
                <c:pt idx="7035">
                  <c:v>43024.588229166657</c:v>
                </c:pt>
                <c:pt idx="7036">
                  <c:v>43024.629895833343</c:v>
                </c:pt>
                <c:pt idx="7037">
                  <c:v>43024.6715625</c:v>
                </c:pt>
                <c:pt idx="7038">
                  <c:v>43024.713240740741</c:v>
                </c:pt>
                <c:pt idx="7039">
                  <c:v>43024.754907407398</c:v>
                </c:pt>
                <c:pt idx="7040">
                  <c:v>43024.796574074076</c:v>
                </c:pt>
                <c:pt idx="7041">
                  <c:v>43024.838240740741</c:v>
                </c:pt>
                <c:pt idx="7042">
                  <c:v>43024.879907407398</c:v>
                </c:pt>
                <c:pt idx="7043">
                  <c:v>43024.921574074076</c:v>
                </c:pt>
                <c:pt idx="7044">
                  <c:v>43024.963252314818</c:v>
                </c:pt>
                <c:pt idx="7045">
                  <c:v>43025.004918981482</c:v>
                </c:pt>
                <c:pt idx="7046">
                  <c:v>43025.046585648153</c:v>
                </c:pt>
                <c:pt idx="7047">
                  <c:v>43025.088252314818</c:v>
                </c:pt>
                <c:pt idx="7048">
                  <c:v>43025.129918981482</c:v>
                </c:pt>
                <c:pt idx="7049">
                  <c:v>43025.171585648153</c:v>
                </c:pt>
                <c:pt idx="7050">
                  <c:v>43025.213252314818</c:v>
                </c:pt>
                <c:pt idx="7051">
                  <c:v>43025.254918981482</c:v>
                </c:pt>
                <c:pt idx="7052">
                  <c:v>43025.296585648153</c:v>
                </c:pt>
                <c:pt idx="7053">
                  <c:v>43025.338252314818</c:v>
                </c:pt>
                <c:pt idx="7054">
                  <c:v>43025.379918981482</c:v>
                </c:pt>
                <c:pt idx="7055">
                  <c:v>43025.421585648153</c:v>
                </c:pt>
                <c:pt idx="7056">
                  <c:v>43025.463240740741</c:v>
                </c:pt>
                <c:pt idx="7057">
                  <c:v>43025.504907407398</c:v>
                </c:pt>
                <c:pt idx="7058">
                  <c:v>43025.546574074076</c:v>
                </c:pt>
                <c:pt idx="7059">
                  <c:v>43025.588287037041</c:v>
                </c:pt>
                <c:pt idx="7060">
                  <c:v>43025.629953703698</c:v>
                </c:pt>
                <c:pt idx="7061">
                  <c:v>43025.671620370369</c:v>
                </c:pt>
                <c:pt idx="7062">
                  <c:v>43025.713333333333</c:v>
                </c:pt>
                <c:pt idx="7063">
                  <c:v>43025.754965277767</c:v>
                </c:pt>
                <c:pt idx="7064">
                  <c:v>43025.796631944453</c:v>
                </c:pt>
                <c:pt idx="7065">
                  <c:v>43025.83829861111</c:v>
                </c:pt>
                <c:pt idx="7066">
                  <c:v>43025.879965277767</c:v>
                </c:pt>
                <c:pt idx="7067">
                  <c:v>43025.921631944453</c:v>
                </c:pt>
                <c:pt idx="7068">
                  <c:v>43025.96329861111</c:v>
                </c:pt>
                <c:pt idx="7069">
                  <c:v>43026.004965277767</c:v>
                </c:pt>
                <c:pt idx="7070">
                  <c:v>43026.046631944453</c:v>
                </c:pt>
                <c:pt idx="7071">
                  <c:v>43026.08829861111</c:v>
                </c:pt>
                <c:pt idx="7072">
                  <c:v>43026.129965277767</c:v>
                </c:pt>
                <c:pt idx="7073">
                  <c:v>43026.171631944453</c:v>
                </c:pt>
                <c:pt idx="7074">
                  <c:v>43026.213310185187</c:v>
                </c:pt>
                <c:pt idx="7075">
                  <c:v>43026.254976851851</c:v>
                </c:pt>
                <c:pt idx="7076">
                  <c:v>43026.296643518523</c:v>
                </c:pt>
                <c:pt idx="7077">
                  <c:v>43026.338310185187</c:v>
                </c:pt>
                <c:pt idx="7078">
                  <c:v>43026.379976851851</c:v>
                </c:pt>
                <c:pt idx="7079">
                  <c:v>43026.421643518523</c:v>
                </c:pt>
                <c:pt idx="7080">
                  <c:v>43026.463321759264</c:v>
                </c:pt>
                <c:pt idx="7081">
                  <c:v>43026.504988425928</c:v>
                </c:pt>
                <c:pt idx="7082">
                  <c:v>43026.546655092592</c:v>
                </c:pt>
                <c:pt idx="7083">
                  <c:v>43026.588333333333</c:v>
                </c:pt>
                <c:pt idx="7084">
                  <c:v>43026.63</c:v>
                </c:pt>
                <c:pt idx="7085">
                  <c:v>43026.671666666669</c:v>
                </c:pt>
                <c:pt idx="7086">
                  <c:v>43026.71334490741</c:v>
                </c:pt>
                <c:pt idx="7087">
                  <c:v>43026.755011574067</c:v>
                </c:pt>
                <c:pt idx="7088">
                  <c:v>43026.796678240738</c:v>
                </c:pt>
                <c:pt idx="7089">
                  <c:v>43026.83834490741</c:v>
                </c:pt>
                <c:pt idx="7090">
                  <c:v>43026.880011574067</c:v>
                </c:pt>
                <c:pt idx="7091">
                  <c:v>43026.921678240738</c:v>
                </c:pt>
                <c:pt idx="7092">
                  <c:v>43026.963356481479</c:v>
                </c:pt>
                <c:pt idx="7093">
                  <c:v>43027.005023148151</c:v>
                </c:pt>
                <c:pt idx="7094">
                  <c:v>43027.046689814822</c:v>
                </c:pt>
                <c:pt idx="7095">
                  <c:v>43027.088356481479</c:v>
                </c:pt>
                <c:pt idx="7096">
                  <c:v>43027.130023148151</c:v>
                </c:pt>
                <c:pt idx="7097">
                  <c:v>43027.171689814822</c:v>
                </c:pt>
                <c:pt idx="7098">
                  <c:v>43027.213368055563</c:v>
                </c:pt>
                <c:pt idx="7099">
                  <c:v>43027.25503472222</c:v>
                </c:pt>
                <c:pt idx="7100">
                  <c:v>43027.296701388892</c:v>
                </c:pt>
                <c:pt idx="7101">
                  <c:v>43027.338368055563</c:v>
                </c:pt>
                <c:pt idx="7102">
                  <c:v>43027.38003472222</c:v>
                </c:pt>
                <c:pt idx="7103">
                  <c:v>43027.421701388892</c:v>
                </c:pt>
                <c:pt idx="7104">
                  <c:v>43027.463368055563</c:v>
                </c:pt>
                <c:pt idx="7105">
                  <c:v>43027.50503472222</c:v>
                </c:pt>
                <c:pt idx="7106">
                  <c:v>43027.546701388892</c:v>
                </c:pt>
                <c:pt idx="7107">
                  <c:v>43027.588391203702</c:v>
                </c:pt>
                <c:pt idx="7108">
                  <c:v>43027.630057870367</c:v>
                </c:pt>
                <c:pt idx="7109">
                  <c:v>43027.671724537038</c:v>
                </c:pt>
                <c:pt idx="7110">
                  <c:v>43027.713391203702</c:v>
                </c:pt>
                <c:pt idx="7111">
                  <c:v>43027.755057870367</c:v>
                </c:pt>
                <c:pt idx="7112">
                  <c:v>43027.796724537038</c:v>
                </c:pt>
                <c:pt idx="7113">
                  <c:v>43027.838391203702</c:v>
                </c:pt>
                <c:pt idx="7114">
                  <c:v>43027.880057870367</c:v>
                </c:pt>
                <c:pt idx="7115">
                  <c:v>43027.921724537038</c:v>
                </c:pt>
                <c:pt idx="7116">
                  <c:v>43027.963379629633</c:v>
                </c:pt>
                <c:pt idx="7117">
                  <c:v>43028.005046296297</c:v>
                </c:pt>
                <c:pt idx="7118">
                  <c:v>43028.046712962961</c:v>
                </c:pt>
                <c:pt idx="7119">
                  <c:v>43028.088379629633</c:v>
                </c:pt>
                <c:pt idx="7120">
                  <c:v>43028.13009259259</c:v>
                </c:pt>
                <c:pt idx="7121">
                  <c:v>43028.171724537038</c:v>
                </c:pt>
                <c:pt idx="7122">
                  <c:v>43028.213379629633</c:v>
                </c:pt>
                <c:pt idx="7123">
                  <c:v>43028.255057870367</c:v>
                </c:pt>
                <c:pt idx="7124">
                  <c:v>43028.296724537038</c:v>
                </c:pt>
                <c:pt idx="7125">
                  <c:v>43028.338391203702</c:v>
                </c:pt>
                <c:pt idx="7126">
                  <c:v>43028.380057870367</c:v>
                </c:pt>
                <c:pt idx="7127">
                  <c:v>43028.421724537038</c:v>
                </c:pt>
                <c:pt idx="7128">
                  <c:v>43028.463391203702</c:v>
                </c:pt>
                <c:pt idx="7129">
                  <c:v>43028.505057870367</c:v>
                </c:pt>
                <c:pt idx="7130">
                  <c:v>43028.546724537038</c:v>
                </c:pt>
                <c:pt idx="7131">
                  <c:v>43028.588402777779</c:v>
                </c:pt>
                <c:pt idx="7132">
                  <c:v>43028.630069444444</c:v>
                </c:pt>
                <c:pt idx="7133">
                  <c:v>43028.671736111108</c:v>
                </c:pt>
                <c:pt idx="7134">
                  <c:v>43028.713402777779</c:v>
                </c:pt>
                <c:pt idx="7135">
                  <c:v>43028.755069444444</c:v>
                </c:pt>
                <c:pt idx="7136">
                  <c:v>43028.796736111108</c:v>
                </c:pt>
                <c:pt idx="7137">
                  <c:v>43028.838402777779</c:v>
                </c:pt>
                <c:pt idx="7138">
                  <c:v>43028.880069444444</c:v>
                </c:pt>
                <c:pt idx="7139">
                  <c:v>43028.921736111108</c:v>
                </c:pt>
                <c:pt idx="7140">
                  <c:v>43028.963391203702</c:v>
                </c:pt>
                <c:pt idx="7141">
                  <c:v>43029.005057870367</c:v>
                </c:pt>
                <c:pt idx="7142">
                  <c:v>43029.046724537038</c:v>
                </c:pt>
                <c:pt idx="7143">
                  <c:v>43029.088391203702</c:v>
                </c:pt>
                <c:pt idx="7144">
                  <c:v>43029.130104166667</c:v>
                </c:pt>
                <c:pt idx="7145">
                  <c:v>43029.171736111108</c:v>
                </c:pt>
                <c:pt idx="7146">
                  <c:v>43029.213391203702</c:v>
                </c:pt>
                <c:pt idx="7147">
                  <c:v>43029.255069444444</c:v>
                </c:pt>
                <c:pt idx="7148">
                  <c:v>43029.296736111108</c:v>
                </c:pt>
                <c:pt idx="7149">
                  <c:v>43029.338402777779</c:v>
                </c:pt>
                <c:pt idx="7150">
                  <c:v>43029.380069444444</c:v>
                </c:pt>
                <c:pt idx="7151">
                  <c:v>43029.421736111108</c:v>
                </c:pt>
                <c:pt idx="7152">
                  <c:v>43029.463402777779</c:v>
                </c:pt>
                <c:pt idx="7153">
                  <c:v>43029.505069444444</c:v>
                </c:pt>
                <c:pt idx="7154">
                  <c:v>43029.546736111108</c:v>
                </c:pt>
                <c:pt idx="7155">
                  <c:v>43029.588425925933</c:v>
                </c:pt>
                <c:pt idx="7156">
                  <c:v>43029.63009259259</c:v>
                </c:pt>
                <c:pt idx="7157">
                  <c:v>43029.671759259261</c:v>
                </c:pt>
                <c:pt idx="7158">
                  <c:v>43029.713425925933</c:v>
                </c:pt>
                <c:pt idx="7159">
                  <c:v>43029.75509259259</c:v>
                </c:pt>
                <c:pt idx="7160">
                  <c:v>43029.796759259261</c:v>
                </c:pt>
                <c:pt idx="7161">
                  <c:v>43029.838425925933</c:v>
                </c:pt>
                <c:pt idx="7162">
                  <c:v>43029.88009259259</c:v>
                </c:pt>
                <c:pt idx="7163">
                  <c:v>43029.921759259261</c:v>
                </c:pt>
                <c:pt idx="7164">
                  <c:v>43029.963437500002</c:v>
                </c:pt>
                <c:pt idx="7165">
                  <c:v>43030.005104166667</c:v>
                </c:pt>
                <c:pt idx="7166">
                  <c:v>43030.046770833331</c:v>
                </c:pt>
                <c:pt idx="7167">
                  <c:v>43030.088437500002</c:v>
                </c:pt>
                <c:pt idx="7168">
                  <c:v>43030.213437500002</c:v>
                </c:pt>
                <c:pt idx="7169">
                  <c:v>43030.255104166667</c:v>
                </c:pt>
                <c:pt idx="7170">
                  <c:v>43030.296770833331</c:v>
                </c:pt>
                <c:pt idx="7171">
                  <c:v>43030.338437500002</c:v>
                </c:pt>
                <c:pt idx="7172">
                  <c:v>43030.380104166667</c:v>
                </c:pt>
                <c:pt idx="7173">
                  <c:v>43030.421770833331</c:v>
                </c:pt>
                <c:pt idx="7174">
                  <c:v>43030.463425925933</c:v>
                </c:pt>
                <c:pt idx="7175">
                  <c:v>43030.50509259259</c:v>
                </c:pt>
                <c:pt idx="7176">
                  <c:v>43030.546759259261</c:v>
                </c:pt>
                <c:pt idx="7177">
                  <c:v>43030.588437500002</c:v>
                </c:pt>
                <c:pt idx="7178">
                  <c:v>43030.630150462966</c:v>
                </c:pt>
                <c:pt idx="7179">
                  <c:v>43030.671782407408</c:v>
                </c:pt>
                <c:pt idx="7180">
                  <c:v>43030.713437500002</c:v>
                </c:pt>
                <c:pt idx="7181">
                  <c:v>43030.755115740743</c:v>
                </c:pt>
                <c:pt idx="7182">
                  <c:v>43030.796782407408</c:v>
                </c:pt>
                <c:pt idx="7183">
                  <c:v>43030.838449074072</c:v>
                </c:pt>
                <c:pt idx="7184">
                  <c:v>43030.880115740743</c:v>
                </c:pt>
                <c:pt idx="7185">
                  <c:v>43030.921782407408</c:v>
                </c:pt>
                <c:pt idx="7186">
                  <c:v>43030.963449074072</c:v>
                </c:pt>
                <c:pt idx="7187">
                  <c:v>43031.005115740743</c:v>
                </c:pt>
                <c:pt idx="7188">
                  <c:v>43031.046782407408</c:v>
                </c:pt>
                <c:pt idx="7189">
                  <c:v>43031.088449074072</c:v>
                </c:pt>
                <c:pt idx="7190">
                  <c:v>43031.130115740743</c:v>
                </c:pt>
                <c:pt idx="7191">
                  <c:v>43031.171782407408</c:v>
                </c:pt>
                <c:pt idx="7192">
                  <c:v>43031.213460648149</c:v>
                </c:pt>
                <c:pt idx="7193">
                  <c:v>43031.255127314813</c:v>
                </c:pt>
                <c:pt idx="7194">
                  <c:v>43031.296793981477</c:v>
                </c:pt>
                <c:pt idx="7195">
                  <c:v>43031.338460648149</c:v>
                </c:pt>
                <c:pt idx="7196">
                  <c:v>43031.380127314813</c:v>
                </c:pt>
                <c:pt idx="7197">
                  <c:v>43031.421793981477</c:v>
                </c:pt>
                <c:pt idx="7198">
                  <c:v>43031.463472222233</c:v>
                </c:pt>
                <c:pt idx="7199">
                  <c:v>43031.50513888889</c:v>
                </c:pt>
                <c:pt idx="7200">
                  <c:v>43031.546805555547</c:v>
                </c:pt>
                <c:pt idx="7201">
                  <c:v>43031.588483796288</c:v>
                </c:pt>
                <c:pt idx="7202">
                  <c:v>43031.630150462966</c:v>
                </c:pt>
                <c:pt idx="7203">
                  <c:v>43031.671817129631</c:v>
                </c:pt>
                <c:pt idx="7204">
                  <c:v>43031.714409722219</c:v>
                </c:pt>
                <c:pt idx="7205">
                  <c:v>43031.756076388891</c:v>
                </c:pt>
                <c:pt idx="7206">
                  <c:v>43031.797743055547</c:v>
                </c:pt>
                <c:pt idx="7207">
                  <c:v>43031.839409722219</c:v>
                </c:pt>
                <c:pt idx="7208">
                  <c:v>43031.881076388891</c:v>
                </c:pt>
                <c:pt idx="7209">
                  <c:v>43031.922743055547</c:v>
                </c:pt>
                <c:pt idx="7210">
                  <c:v>43031.964432870373</c:v>
                </c:pt>
                <c:pt idx="7211">
                  <c:v>43032.006099537037</c:v>
                </c:pt>
                <c:pt idx="7212">
                  <c:v>43032.047766203701</c:v>
                </c:pt>
                <c:pt idx="7213">
                  <c:v>43032.089432870373</c:v>
                </c:pt>
                <c:pt idx="7214">
                  <c:v>43032.131099537037</c:v>
                </c:pt>
                <c:pt idx="7215">
                  <c:v>43032.172766203701</c:v>
                </c:pt>
                <c:pt idx="7216">
                  <c:v>43032.214421296303</c:v>
                </c:pt>
                <c:pt idx="7217">
                  <c:v>43032.25608796296</c:v>
                </c:pt>
                <c:pt idx="7218">
                  <c:v>43032.297754629632</c:v>
                </c:pt>
                <c:pt idx="7219">
                  <c:v>43032.339467592603</c:v>
                </c:pt>
                <c:pt idx="7220">
                  <c:v>43032.381099537037</c:v>
                </c:pt>
                <c:pt idx="7221">
                  <c:v>43032.422766203701</c:v>
                </c:pt>
                <c:pt idx="7222">
                  <c:v>43032.464467592603</c:v>
                </c:pt>
                <c:pt idx="7223">
                  <c:v>43032.50613425926</c:v>
                </c:pt>
                <c:pt idx="7224">
                  <c:v>43032.547800925917</c:v>
                </c:pt>
                <c:pt idx="7225">
                  <c:v>43032.589479166672</c:v>
                </c:pt>
                <c:pt idx="7226">
                  <c:v>43032.631145833337</c:v>
                </c:pt>
                <c:pt idx="7227">
                  <c:v>43032.672812500001</c:v>
                </c:pt>
                <c:pt idx="7228">
                  <c:v>43032.714502314811</c:v>
                </c:pt>
                <c:pt idx="7229">
                  <c:v>43032.756168981483</c:v>
                </c:pt>
                <c:pt idx="7230">
                  <c:v>43032.797835648147</c:v>
                </c:pt>
                <c:pt idx="7231">
                  <c:v>43032.839502314811</c:v>
                </c:pt>
                <c:pt idx="7232">
                  <c:v>43032.881168981483</c:v>
                </c:pt>
                <c:pt idx="7233">
                  <c:v>43032.922835648147</c:v>
                </c:pt>
                <c:pt idx="7234">
                  <c:v>43032.964537037027</c:v>
                </c:pt>
                <c:pt idx="7235">
                  <c:v>43033.006203703713</c:v>
                </c:pt>
                <c:pt idx="7236">
                  <c:v>43033.04787037037</c:v>
                </c:pt>
                <c:pt idx="7237">
                  <c:v>43033.089537037027</c:v>
                </c:pt>
                <c:pt idx="7238">
                  <c:v>43033.131203703713</c:v>
                </c:pt>
                <c:pt idx="7239">
                  <c:v>43033.17287037037</c:v>
                </c:pt>
                <c:pt idx="7240">
                  <c:v>43033.214571759258</c:v>
                </c:pt>
                <c:pt idx="7241">
                  <c:v>43033.256238425929</c:v>
                </c:pt>
                <c:pt idx="7242">
                  <c:v>43033.297905092593</c:v>
                </c:pt>
                <c:pt idx="7243">
                  <c:v>43033.339571759258</c:v>
                </c:pt>
                <c:pt idx="7244">
                  <c:v>43033.381238425929</c:v>
                </c:pt>
                <c:pt idx="7245">
                  <c:v>43033.422905092593</c:v>
                </c:pt>
                <c:pt idx="7246">
                  <c:v>43033.464571759258</c:v>
                </c:pt>
                <c:pt idx="7247">
                  <c:v>43033.506238425929</c:v>
                </c:pt>
                <c:pt idx="7248">
                  <c:v>43033.547905092593</c:v>
                </c:pt>
                <c:pt idx="7249">
                  <c:v>43033.589629629627</c:v>
                </c:pt>
                <c:pt idx="7250">
                  <c:v>43033.631261574083</c:v>
                </c:pt>
                <c:pt idx="7251">
                  <c:v>43033.67292824074</c:v>
                </c:pt>
                <c:pt idx="7252">
                  <c:v>43033.714618055557</c:v>
                </c:pt>
                <c:pt idx="7253">
                  <c:v>43033.756284722222</c:v>
                </c:pt>
                <c:pt idx="7254">
                  <c:v>43033.797951388893</c:v>
                </c:pt>
                <c:pt idx="7255">
                  <c:v>43033.839618055557</c:v>
                </c:pt>
                <c:pt idx="7256">
                  <c:v>43033.881284722222</c:v>
                </c:pt>
                <c:pt idx="7257">
                  <c:v>43033.922951388893</c:v>
                </c:pt>
                <c:pt idx="7258">
                  <c:v>43033.96465277778</c:v>
                </c:pt>
                <c:pt idx="7259">
                  <c:v>43034.006319444437</c:v>
                </c:pt>
                <c:pt idx="7260">
                  <c:v>43034.047986111109</c:v>
                </c:pt>
                <c:pt idx="7261">
                  <c:v>43034.08965277778</c:v>
                </c:pt>
                <c:pt idx="7262">
                  <c:v>43034.131319444437</c:v>
                </c:pt>
                <c:pt idx="7263">
                  <c:v>43034.172986111109</c:v>
                </c:pt>
                <c:pt idx="7264">
                  <c:v>43034.214699074073</c:v>
                </c:pt>
                <c:pt idx="7265">
                  <c:v>43034.256365740737</c:v>
                </c:pt>
                <c:pt idx="7266">
                  <c:v>43034.298032407409</c:v>
                </c:pt>
                <c:pt idx="7267">
                  <c:v>43034.339699074073</c:v>
                </c:pt>
                <c:pt idx="7268">
                  <c:v>43034.381365740737</c:v>
                </c:pt>
                <c:pt idx="7269">
                  <c:v>43034.423032407409</c:v>
                </c:pt>
                <c:pt idx="7270">
                  <c:v>43034.46471064815</c:v>
                </c:pt>
                <c:pt idx="7271">
                  <c:v>43034.506377314807</c:v>
                </c:pt>
                <c:pt idx="7272">
                  <c:v>43034.548043981478</c:v>
                </c:pt>
                <c:pt idx="7273">
                  <c:v>43034.589733796303</c:v>
                </c:pt>
                <c:pt idx="7274">
                  <c:v>43034.63140046296</c:v>
                </c:pt>
                <c:pt idx="7275">
                  <c:v>43034.673067129632</c:v>
                </c:pt>
                <c:pt idx="7276">
                  <c:v>43034.714768518519</c:v>
                </c:pt>
                <c:pt idx="7277">
                  <c:v>43034.756435185183</c:v>
                </c:pt>
                <c:pt idx="7278">
                  <c:v>43034.798101851848</c:v>
                </c:pt>
                <c:pt idx="7279">
                  <c:v>43034.839768518519</c:v>
                </c:pt>
                <c:pt idx="7280">
                  <c:v>43034.881435185183</c:v>
                </c:pt>
                <c:pt idx="7281">
                  <c:v>43034.923101851848</c:v>
                </c:pt>
                <c:pt idx="7282">
                  <c:v>43034.964791666673</c:v>
                </c:pt>
                <c:pt idx="7283">
                  <c:v>43035.006458333337</c:v>
                </c:pt>
                <c:pt idx="7284">
                  <c:v>43035.048125000001</c:v>
                </c:pt>
                <c:pt idx="7285">
                  <c:v>43035.089791666673</c:v>
                </c:pt>
                <c:pt idx="7286">
                  <c:v>43035.131504629629</c:v>
                </c:pt>
                <c:pt idx="7287">
                  <c:v>43035.173136574071</c:v>
                </c:pt>
                <c:pt idx="7288">
                  <c:v>43035.214814814812</c:v>
                </c:pt>
                <c:pt idx="7289">
                  <c:v>43035.256493055553</c:v>
                </c:pt>
                <c:pt idx="7290">
                  <c:v>43035.298159722217</c:v>
                </c:pt>
                <c:pt idx="7291">
                  <c:v>43035.339826388888</c:v>
                </c:pt>
                <c:pt idx="7292">
                  <c:v>43035.381493055553</c:v>
                </c:pt>
                <c:pt idx="7293">
                  <c:v>43035.423159722217</c:v>
                </c:pt>
                <c:pt idx="7294">
                  <c:v>43035.464861111112</c:v>
                </c:pt>
                <c:pt idx="7295">
                  <c:v>43035.506527777783</c:v>
                </c:pt>
                <c:pt idx="7296">
                  <c:v>43035.548194444447</c:v>
                </c:pt>
                <c:pt idx="7297">
                  <c:v>43035.589884259258</c:v>
                </c:pt>
                <c:pt idx="7298">
                  <c:v>43035.631550925929</c:v>
                </c:pt>
                <c:pt idx="7299">
                  <c:v>43035.673217592594</c:v>
                </c:pt>
                <c:pt idx="7300">
                  <c:v>43035.714907407397</c:v>
                </c:pt>
                <c:pt idx="7301">
                  <c:v>43035.756574074083</c:v>
                </c:pt>
                <c:pt idx="7302">
                  <c:v>43035.79824074074</c:v>
                </c:pt>
                <c:pt idx="7303">
                  <c:v>43035.839907407397</c:v>
                </c:pt>
                <c:pt idx="7304">
                  <c:v>43035.881574074083</c:v>
                </c:pt>
                <c:pt idx="7305">
                  <c:v>43035.92324074074</c:v>
                </c:pt>
                <c:pt idx="7306">
                  <c:v>43035.964953703697</c:v>
                </c:pt>
                <c:pt idx="7307">
                  <c:v>43036.006620370368</c:v>
                </c:pt>
                <c:pt idx="7308">
                  <c:v>43036.04828703704</c:v>
                </c:pt>
                <c:pt idx="7309">
                  <c:v>43036.089953703697</c:v>
                </c:pt>
                <c:pt idx="7310">
                  <c:v>43036.131620370368</c:v>
                </c:pt>
                <c:pt idx="7311">
                  <c:v>43036.17328703704</c:v>
                </c:pt>
                <c:pt idx="7312">
                  <c:v>43036.21497685185</c:v>
                </c:pt>
                <c:pt idx="7313">
                  <c:v>43036.256643518522</c:v>
                </c:pt>
                <c:pt idx="7314">
                  <c:v>43036.298310185193</c:v>
                </c:pt>
                <c:pt idx="7315">
                  <c:v>43036.33997685185</c:v>
                </c:pt>
                <c:pt idx="7316">
                  <c:v>43036.381643518522</c:v>
                </c:pt>
                <c:pt idx="7317">
                  <c:v>43036.423310185193</c:v>
                </c:pt>
                <c:pt idx="7318">
                  <c:v>43036.464999999997</c:v>
                </c:pt>
                <c:pt idx="7319">
                  <c:v>43036.506666666668</c:v>
                </c:pt>
                <c:pt idx="7320">
                  <c:v>43036.548333333332</c:v>
                </c:pt>
                <c:pt idx="7321">
                  <c:v>43036.59002314815</c:v>
                </c:pt>
                <c:pt idx="7322">
                  <c:v>43036.631689814807</c:v>
                </c:pt>
                <c:pt idx="7323">
                  <c:v>43036.673356481479</c:v>
                </c:pt>
                <c:pt idx="7324">
                  <c:v>43036.715046296304</c:v>
                </c:pt>
                <c:pt idx="7325">
                  <c:v>43036.756712962961</c:v>
                </c:pt>
                <c:pt idx="7326">
                  <c:v>43036.798379629632</c:v>
                </c:pt>
                <c:pt idx="7327">
                  <c:v>43036.840046296304</c:v>
                </c:pt>
                <c:pt idx="7328">
                  <c:v>43036.881712962961</c:v>
                </c:pt>
                <c:pt idx="7329">
                  <c:v>43036.923379629632</c:v>
                </c:pt>
                <c:pt idx="7330">
                  <c:v>43036.965046296304</c:v>
                </c:pt>
                <c:pt idx="7331">
                  <c:v>43037.006712962961</c:v>
                </c:pt>
                <c:pt idx="7332">
                  <c:v>43037.048379629632</c:v>
                </c:pt>
                <c:pt idx="7333">
                  <c:v>43037.090046296304</c:v>
                </c:pt>
                <c:pt idx="7334">
                  <c:v>43037.13175925926</c:v>
                </c:pt>
                <c:pt idx="7335">
                  <c:v>43037.131724537037</c:v>
                </c:pt>
                <c:pt idx="7336">
                  <c:v>43037.173414351862</c:v>
                </c:pt>
                <c:pt idx="7337">
                  <c:v>43037.215092592603</c:v>
                </c:pt>
                <c:pt idx="7338">
                  <c:v>43037.25675925926</c:v>
                </c:pt>
                <c:pt idx="7339">
                  <c:v>43037.298425925917</c:v>
                </c:pt>
                <c:pt idx="7340">
                  <c:v>43037.340092592603</c:v>
                </c:pt>
                <c:pt idx="7341">
                  <c:v>43037.38175925926</c:v>
                </c:pt>
                <c:pt idx="7342">
                  <c:v>43037.423437500001</c:v>
                </c:pt>
                <c:pt idx="7343">
                  <c:v>43037.465104166673</c:v>
                </c:pt>
                <c:pt idx="7344">
                  <c:v>43037.50677083333</c:v>
                </c:pt>
                <c:pt idx="7345">
                  <c:v>43037.548460648148</c:v>
                </c:pt>
                <c:pt idx="7346">
                  <c:v>43037.590127314812</c:v>
                </c:pt>
                <c:pt idx="7347">
                  <c:v>43037.631793981483</c:v>
                </c:pt>
                <c:pt idx="7348">
                  <c:v>43037.673495370371</c:v>
                </c:pt>
                <c:pt idx="7349">
                  <c:v>43037.715162037042</c:v>
                </c:pt>
                <c:pt idx="7350">
                  <c:v>43037.756828703707</c:v>
                </c:pt>
                <c:pt idx="7351">
                  <c:v>43037.798495370371</c:v>
                </c:pt>
                <c:pt idx="7352">
                  <c:v>43037.840162037042</c:v>
                </c:pt>
                <c:pt idx="7353">
                  <c:v>43037.881828703707</c:v>
                </c:pt>
                <c:pt idx="7354">
                  <c:v>43037.923541666663</c:v>
                </c:pt>
                <c:pt idx="7355">
                  <c:v>43037.965208333328</c:v>
                </c:pt>
                <c:pt idx="7356">
                  <c:v>43038.006874999999</c:v>
                </c:pt>
                <c:pt idx="7357">
                  <c:v>43038.048541666663</c:v>
                </c:pt>
                <c:pt idx="7358">
                  <c:v>43038.090208333328</c:v>
                </c:pt>
                <c:pt idx="7359">
                  <c:v>43038.131874999999</c:v>
                </c:pt>
                <c:pt idx="7360">
                  <c:v>43038.173564814817</c:v>
                </c:pt>
                <c:pt idx="7361">
                  <c:v>43038.215231481481</c:v>
                </c:pt>
                <c:pt idx="7362">
                  <c:v>43038.256898148153</c:v>
                </c:pt>
                <c:pt idx="7363">
                  <c:v>43038.298564814817</c:v>
                </c:pt>
                <c:pt idx="7364">
                  <c:v>43038.340231481481</c:v>
                </c:pt>
                <c:pt idx="7365">
                  <c:v>43038.381898148153</c:v>
                </c:pt>
                <c:pt idx="7366">
                  <c:v>43038.42359953704</c:v>
                </c:pt>
                <c:pt idx="7367">
                  <c:v>43038.465266203697</c:v>
                </c:pt>
                <c:pt idx="7368">
                  <c:v>43038.506932870368</c:v>
                </c:pt>
                <c:pt idx="7369">
                  <c:v>43038.548622685194</c:v>
                </c:pt>
                <c:pt idx="7370">
                  <c:v>43038.590289351851</c:v>
                </c:pt>
                <c:pt idx="7371">
                  <c:v>43038.631956018522</c:v>
                </c:pt>
                <c:pt idx="7372">
                  <c:v>43038.673645833333</c:v>
                </c:pt>
                <c:pt idx="7373">
                  <c:v>43038.715312499997</c:v>
                </c:pt>
                <c:pt idx="7374">
                  <c:v>43038.756979166668</c:v>
                </c:pt>
                <c:pt idx="7375">
                  <c:v>43038.798645833333</c:v>
                </c:pt>
                <c:pt idx="7376">
                  <c:v>43038.840312499997</c:v>
                </c:pt>
                <c:pt idx="7377">
                  <c:v>43038.881979166668</c:v>
                </c:pt>
                <c:pt idx="7378">
                  <c:v>43038.923668981479</c:v>
                </c:pt>
                <c:pt idx="7379">
                  <c:v>43038.96533564815</c:v>
                </c:pt>
                <c:pt idx="7380">
                  <c:v>43039.007002314807</c:v>
                </c:pt>
                <c:pt idx="7381">
                  <c:v>43039.048668981479</c:v>
                </c:pt>
                <c:pt idx="7382">
                  <c:v>43039.090381944443</c:v>
                </c:pt>
                <c:pt idx="7383">
                  <c:v>43039.132013888891</c:v>
                </c:pt>
                <c:pt idx="7384">
                  <c:v>43039.173680555563</c:v>
                </c:pt>
                <c:pt idx="7385">
                  <c:v>43039.215358796297</c:v>
                </c:pt>
                <c:pt idx="7386">
                  <c:v>43039.257025462961</c:v>
                </c:pt>
                <c:pt idx="7387">
                  <c:v>43039.298692129632</c:v>
                </c:pt>
                <c:pt idx="7388">
                  <c:v>43039.340358796297</c:v>
                </c:pt>
                <c:pt idx="7389">
                  <c:v>43039.382025462961</c:v>
                </c:pt>
                <c:pt idx="7390">
                  <c:v>43039.423715277779</c:v>
                </c:pt>
                <c:pt idx="7391">
                  <c:v>43039.465381944443</c:v>
                </c:pt>
                <c:pt idx="7392">
                  <c:v>43039.507048611107</c:v>
                </c:pt>
                <c:pt idx="7393">
                  <c:v>43039.548738425918</c:v>
                </c:pt>
                <c:pt idx="7394">
                  <c:v>43039.590405092589</c:v>
                </c:pt>
                <c:pt idx="7395">
                  <c:v>43039.632071759261</c:v>
                </c:pt>
                <c:pt idx="7396">
                  <c:v>43039.673773148148</c:v>
                </c:pt>
                <c:pt idx="7397">
                  <c:v>43039.715439814812</c:v>
                </c:pt>
                <c:pt idx="7398">
                  <c:v>43039.757106481477</c:v>
                </c:pt>
                <c:pt idx="7399">
                  <c:v>43039.798773148148</c:v>
                </c:pt>
                <c:pt idx="7400">
                  <c:v>43039.840439814812</c:v>
                </c:pt>
                <c:pt idx="7401">
                  <c:v>43039.882106481477</c:v>
                </c:pt>
                <c:pt idx="7402">
                  <c:v>43039.923796296287</c:v>
                </c:pt>
                <c:pt idx="7403">
                  <c:v>43039.965462962973</c:v>
                </c:pt>
                <c:pt idx="7404">
                  <c:v>43040.00712962963</c:v>
                </c:pt>
                <c:pt idx="7405">
                  <c:v>43040.048796296287</c:v>
                </c:pt>
                <c:pt idx="7406">
                  <c:v>43040.090462962973</c:v>
                </c:pt>
                <c:pt idx="7407">
                  <c:v>43040.13212962963</c:v>
                </c:pt>
                <c:pt idx="7408">
                  <c:v>43040.173831018517</c:v>
                </c:pt>
                <c:pt idx="7409">
                  <c:v>43040.215497685182</c:v>
                </c:pt>
                <c:pt idx="7410">
                  <c:v>43040.257164351853</c:v>
                </c:pt>
                <c:pt idx="7411">
                  <c:v>43040.298831018517</c:v>
                </c:pt>
                <c:pt idx="7412">
                  <c:v>43040.340497685182</c:v>
                </c:pt>
                <c:pt idx="7413">
                  <c:v>43040.382164351853</c:v>
                </c:pt>
                <c:pt idx="7414">
                  <c:v>43040.423854166656</c:v>
                </c:pt>
                <c:pt idx="7415">
                  <c:v>43040.465520833342</c:v>
                </c:pt>
                <c:pt idx="7416">
                  <c:v>43040.507187499999</c:v>
                </c:pt>
                <c:pt idx="7417">
                  <c:v>43040.548877314817</c:v>
                </c:pt>
                <c:pt idx="7418">
                  <c:v>43040.590543981481</c:v>
                </c:pt>
                <c:pt idx="7419">
                  <c:v>43040.632210648153</c:v>
                </c:pt>
                <c:pt idx="7420">
                  <c:v>43040.67391203704</c:v>
                </c:pt>
                <c:pt idx="7421">
                  <c:v>43040.715578703697</c:v>
                </c:pt>
                <c:pt idx="7422">
                  <c:v>43040.757245370369</c:v>
                </c:pt>
                <c:pt idx="7423">
                  <c:v>43040.79891203704</c:v>
                </c:pt>
                <c:pt idx="7424">
                  <c:v>43040.840578703697</c:v>
                </c:pt>
                <c:pt idx="7425">
                  <c:v>43040.882245370369</c:v>
                </c:pt>
                <c:pt idx="7426">
                  <c:v>43040.92392361111</c:v>
                </c:pt>
                <c:pt idx="7427">
                  <c:v>43040.965590277781</c:v>
                </c:pt>
                <c:pt idx="7428">
                  <c:v>43041.007256944453</c:v>
                </c:pt>
                <c:pt idx="7429">
                  <c:v>43041.04892361111</c:v>
                </c:pt>
                <c:pt idx="7430">
                  <c:v>43041.090636574067</c:v>
                </c:pt>
                <c:pt idx="7431">
                  <c:v>43041.132268518522</c:v>
                </c:pt>
                <c:pt idx="7432">
                  <c:v>43041.173958333333</c:v>
                </c:pt>
                <c:pt idx="7433">
                  <c:v>43041.215636574067</c:v>
                </c:pt>
                <c:pt idx="7434">
                  <c:v>43041.257303240738</c:v>
                </c:pt>
                <c:pt idx="7435">
                  <c:v>43041.29896990741</c:v>
                </c:pt>
                <c:pt idx="7436">
                  <c:v>43041.340636574067</c:v>
                </c:pt>
                <c:pt idx="7437">
                  <c:v>43041.382303240738</c:v>
                </c:pt>
                <c:pt idx="7438">
                  <c:v>43041.423993055563</c:v>
                </c:pt>
                <c:pt idx="7439">
                  <c:v>43041.46565972222</c:v>
                </c:pt>
                <c:pt idx="7440">
                  <c:v>43041.507326388892</c:v>
                </c:pt>
                <c:pt idx="7441">
                  <c:v>43041.549039351848</c:v>
                </c:pt>
                <c:pt idx="7442">
                  <c:v>43041.590682870366</c:v>
                </c:pt>
                <c:pt idx="7443">
                  <c:v>43041.632349537038</c:v>
                </c:pt>
                <c:pt idx="7444">
                  <c:v>43041.674039351848</c:v>
                </c:pt>
                <c:pt idx="7445">
                  <c:v>43041.71570601852</c:v>
                </c:pt>
                <c:pt idx="7446">
                  <c:v>43041.757372685177</c:v>
                </c:pt>
                <c:pt idx="7447">
                  <c:v>43041.799039351848</c:v>
                </c:pt>
                <c:pt idx="7448">
                  <c:v>43041.84070601852</c:v>
                </c:pt>
                <c:pt idx="7449">
                  <c:v>43041.882372685177</c:v>
                </c:pt>
                <c:pt idx="7450">
                  <c:v>43041.924050925933</c:v>
                </c:pt>
                <c:pt idx="7451">
                  <c:v>43041.965717592589</c:v>
                </c:pt>
                <c:pt idx="7452">
                  <c:v>43042.007384259261</c:v>
                </c:pt>
                <c:pt idx="7453">
                  <c:v>43042.049050925933</c:v>
                </c:pt>
                <c:pt idx="7454">
                  <c:v>43042.090717592589</c:v>
                </c:pt>
                <c:pt idx="7455">
                  <c:v>43042.132384259261</c:v>
                </c:pt>
                <c:pt idx="7456">
                  <c:v>43042.174050925933</c:v>
                </c:pt>
                <c:pt idx="7457">
                  <c:v>43042.215717592589</c:v>
                </c:pt>
                <c:pt idx="7458">
                  <c:v>43042.257384259261</c:v>
                </c:pt>
                <c:pt idx="7459">
                  <c:v>43042.299050925933</c:v>
                </c:pt>
                <c:pt idx="7460">
                  <c:v>43042.340763888889</c:v>
                </c:pt>
                <c:pt idx="7461">
                  <c:v>43042.382395833331</c:v>
                </c:pt>
                <c:pt idx="7462">
                  <c:v>43042.424074074072</c:v>
                </c:pt>
                <c:pt idx="7463">
                  <c:v>43042.465752314813</c:v>
                </c:pt>
                <c:pt idx="7464">
                  <c:v>43042.507418981477</c:v>
                </c:pt>
                <c:pt idx="7465">
                  <c:v>43042.549108796287</c:v>
                </c:pt>
                <c:pt idx="7466">
                  <c:v>43042.590775462973</c:v>
                </c:pt>
                <c:pt idx="7467">
                  <c:v>43042.63244212963</c:v>
                </c:pt>
                <c:pt idx="7468">
                  <c:v>43042.674131944441</c:v>
                </c:pt>
                <c:pt idx="7469">
                  <c:v>43042.715798611112</c:v>
                </c:pt>
                <c:pt idx="7470">
                  <c:v>43042.757465277777</c:v>
                </c:pt>
                <c:pt idx="7471">
                  <c:v>43042.799131944441</c:v>
                </c:pt>
                <c:pt idx="7472">
                  <c:v>43042.840798611112</c:v>
                </c:pt>
                <c:pt idx="7473">
                  <c:v>43042.882465277777</c:v>
                </c:pt>
                <c:pt idx="7474">
                  <c:v>43042.924178240741</c:v>
                </c:pt>
                <c:pt idx="7475">
                  <c:v>43042.965844907398</c:v>
                </c:pt>
                <c:pt idx="7476">
                  <c:v>43043.007511574076</c:v>
                </c:pt>
                <c:pt idx="7477">
                  <c:v>43043.049178240741</c:v>
                </c:pt>
                <c:pt idx="7478">
                  <c:v>43043.090844907398</c:v>
                </c:pt>
                <c:pt idx="7479">
                  <c:v>43043.132511574076</c:v>
                </c:pt>
                <c:pt idx="7480">
                  <c:v>43043.174212962957</c:v>
                </c:pt>
                <c:pt idx="7481">
                  <c:v>43043.215879629628</c:v>
                </c:pt>
                <c:pt idx="7482">
                  <c:v>43043.2575462963</c:v>
                </c:pt>
                <c:pt idx="7483">
                  <c:v>43043.299212962957</c:v>
                </c:pt>
                <c:pt idx="7484">
                  <c:v>43043.340879629628</c:v>
                </c:pt>
                <c:pt idx="7485">
                  <c:v>43043.3825462963</c:v>
                </c:pt>
                <c:pt idx="7486">
                  <c:v>43043.424247685187</c:v>
                </c:pt>
                <c:pt idx="7487">
                  <c:v>43043.465914351851</c:v>
                </c:pt>
                <c:pt idx="7488">
                  <c:v>43043.507581018523</c:v>
                </c:pt>
                <c:pt idx="7489">
                  <c:v>43043.549270833333</c:v>
                </c:pt>
                <c:pt idx="7490">
                  <c:v>43043.590937499997</c:v>
                </c:pt>
                <c:pt idx="7491">
                  <c:v>43043.632604166669</c:v>
                </c:pt>
                <c:pt idx="7492">
                  <c:v>43043.67428240741</c:v>
                </c:pt>
                <c:pt idx="7493">
                  <c:v>43043.715949074067</c:v>
                </c:pt>
                <c:pt idx="7494">
                  <c:v>43043.757615740738</c:v>
                </c:pt>
                <c:pt idx="7495">
                  <c:v>43043.79928240741</c:v>
                </c:pt>
                <c:pt idx="7496">
                  <c:v>43043.840949074067</c:v>
                </c:pt>
                <c:pt idx="7497">
                  <c:v>43043.882615740738</c:v>
                </c:pt>
                <c:pt idx="7498">
                  <c:v>43043.92428240741</c:v>
                </c:pt>
                <c:pt idx="7499">
                  <c:v>43043.965949074067</c:v>
                </c:pt>
                <c:pt idx="7500">
                  <c:v>43044.007615740738</c:v>
                </c:pt>
                <c:pt idx="7501">
                  <c:v>43044.04928240741</c:v>
                </c:pt>
                <c:pt idx="7502">
                  <c:v>43044.090995370367</c:v>
                </c:pt>
                <c:pt idx="7503">
                  <c:v>43044.132627314822</c:v>
                </c:pt>
                <c:pt idx="7504">
                  <c:v>43044.174305555563</c:v>
                </c:pt>
                <c:pt idx="7505">
                  <c:v>43044.215983796297</c:v>
                </c:pt>
                <c:pt idx="7506">
                  <c:v>43044.257650462961</c:v>
                </c:pt>
                <c:pt idx="7507">
                  <c:v>43044.299317129633</c:v>
                </c:pt>
                <c:pt idx="7508">
                  <c:v>43044.340983796297</c:v>
                </c:pt>
                <c:pt idx="7509">
                  <c:v>43044.382650462961</c:v>
                </c:pt>
                <c:pt idx="7510">
                  <c:v>43044.424328703702</c:v>
                </c:pt>
                <c:pt idx="7511">
                  <c:v>43044.465995370367</c:v>
                </c:pt>
                <c:pt idx="7512">
                  <c:v>43044.507662037038</c:v>
                </c:pt>
                <c:pt idx="7513">
                  <c:v>43044.549351851849</c:v>
                </c:pt>
                <c:pt idx="7514">
                  <c:v>43044.59101851852</c:v>
                </c:pt>
                <c:pt idx="7515">
                  <c:v>43044.632685185177</c:v>
                </c:pt>
                <c:pt idx="7516">
                  <c:v>43044.674386574072</c:v>
                </c:pt>
                <c:pt idx="7517">
                  <c:v>43044.716053240743</c:v>
                </c:pt>
                <c:pt idx="7518">
                  <c:v>43044.757719907408</c:v>
                </c:pt>
                <c:pt idx="7519">
                  <c:v>43044.799386574072</c:v>
                </c:pt>
                <c:pt idx="7520">
                  <c:v>43044.841053240743</c:v>
                </c:pt>
                <c:pt idx="7521">
                  <c:v>43044.882719907408</c:v>
                </c:pt>
                <c:pt idx="7522">
                  <c:v>43044.924421296288</c:v>
                </c:pt>
                <c:pt idx="7523">
                  <c:v>43044.966087962966</c:v>
                </c:pt>
                <c:pt idx="7524">
                  <c:v>43045.007754629631</c:v>
                </c:pt>
                <c:pt idx="7525">
                  <c:v>43045.049421296288</c:v>
                </c:pt>
                <c:pt idx="7526">
                  <c:v>43045.091087962966</c:v>
                </c:pt>
                <c:pt idx="7527">
                  <c:v>43045.132754629631</c:v>
                </c:pt>
                <c:pt idx="7528">
                  <c:v>43045.174467592587</c:v>
                </c:pt>
                <c:pt idx="7529">
                  <c:v>43045.216134259259</c:v>
                </c:pt>
                <c:pt idx="7530">
                  <c:v>43045.257800925923</c:v>
                </c:pt>
                <c:pt idx="7531">
                  <c:v>43045.299467592587</c:v>
                </c:pt>
                <c:pt idx="7532">
                  <c:v>43045.341134259259</c:v>
                </c:pt>
                <c:pt idx="7533">
                  <c:v>43045.382800925923</c:v>
                </c:pt>
                <c:pt idx="7534">
                  <c:v>43045.424490740741</c:v>
                </c:pt>
                <c:pt idx="7535">
                  <c:v>43045.466157407413</c:v>
                </c:pt>
                <c:pt idx="7536">
                  <c:v>43045.507824074077</c:v>
                </c:pt>
                <c:pt idx="7537">
                  <c:v>43045.549513888887</c:v>
                </c:pt>
                <c:pt idx="7538">
                  <c:v>43045.591180555559</c:v>
                </c:pt>
                <c:pt idx="7539">
                  <c:v>43045.632847222223</c:v>
                </c:pt>
                <c:pt idx="7540">
                  <c:v>43045.674525462957</c:v>
                </c:pt>
                <c:pt idx="7541">
                  <c:v>43045.716192129628</c:v>
                </c:pt>
                <c:pt idx="7542">
                  <c:v>43045.7578587963</c:v>
                </c:pt>
                <c:pt idx="7543">
                  <c:v>43045.799525462957</c:v>
                </c:pt>
                <c:pt idx="7544">
                  <c:v>43045.841192129628</c:v>
                </c:pt>
                <c:pt idx="7545">
                  <c:v>43045.8828587963</c:v>
                </c:pt>
                <c:pt idx="7546">
                  <c:v>43045.924537037034</c:v>
                </c:pt>
                <c:pt idx="7547">
                  <c:v>43045.966203703712</c:v>
                </c:pt>
                <c:pt idx="7548">
                  <c:v>43046.007870370369</c:v>
                </c:pt>
                <c:pt idx="7549">
                  <c:v>43046.049537037034</c:v>
                </c:pt>
                <c:pt idx="7550">
                  <c:v>43046.091249999998</c:v>
                </c:pt>
                <c:pt idx="7551">
                  <c:v>43046.132881944453</c:v>
                </c:pt>
                <c:pt idx="7552">
                  <c:v>43046.174560185187</c:v>
                </c:pt>
                <c:pt idx="7553">
                  <c:v>43046.216238425928</c:v>
                </c:pt>
                <c:pt idx="7554">
                  <c:v>43046.257905092592</c:v>
                </c:pt>
                <c:pt idx="7555">
                  <c:v>43046.299571759257</c:v>
                </c:pt>
                <c:pt idx="7556">
                  <c:v>43046.341238425928</c:v>
                </c:pt>
                <c:pt idx="7557">
                  <c:v>43046.382905092592</c:v>
                </c:pt>
                <c:pt idx="7558">
                  <c:v>43046.42459490741</c:v>
                </c:pt>
                <c:pt idx="7559">
                  <c:v>43046.466261574067</c:v>
                </c:pt>
                <c:pt idx="7560">
                  <c:v>43046.507928240739</c:v>
                </c:pt>
                <c:pt idx="7561">
                  <c:v>43046.54960648148</c:v>
                </c:pt>
                <c:pt idx="7562">
                  <c:v>43046.591273148151</c:v>
                </c:pt>
                <c:pt idx="7563">
                  <c:v>43046.632939814823</c:v>
                </c:pt>
                <c:pt idx="7564">
                  <c:v>43046.674641203703</c:v>
                </c:pt>
                <c:pt idx="7565">
                  <c:v>43046.716307870367</c:v>
                </c:pt>
                <c:pt idx="7566">
                  <c:v>43046.757974537039</c:v>
                </c:pt>
                <c:pt idx="7567">
                  <c:v>43046.799641203703</c:v>
                </c:pt>
                <c:pt idx="7568">
                  <c:v>43046.841307870367</c:v>
                </c:pt>
                <c:pt idx="7569">
                  <c:v>43046.882974537039</c:v>
                </c:pt>
                <c:pt idx="7570">
                  <c:v>43046.92465277778</c:v>
                </c:pt>
                <c:pt idx="7571">
                  <c:v>43046.966319444437</c:v>
                </c:pt>
                <c:pt idx="7572">
                  <c:v>43047.007986111108</c:v>
                </c:pt>
                <c:pt idx="7573">
                  <c:v>43047.04965277778</c:v>
                </c:pt>
                <c:pt idx="7574">
                  <c:v>43047.091319444437</c:v>
                </c:pt>
                <c:pt idx="7575">
                  <c:v>43047.132986111108</c:v>
                </c:pt>
                <c:pt idx="7576">
                  <c:v>43047.174664351849</c:v>
                </c:pt>
                <c:pt idx="7577">
                  <c:v>43047.216331018521</c:v>
                </c:pt>
                <c:pt idx="7578">
                  <c:v>43047.257997685178</c:v>
                </c:pt>
                <c:pt idx="7579">
                  <c:v>43047.299664351849</c:v>
                </c:pt>
                <c:pt idx="7580">
                  <c:v>43047.341377314813</c:v>
                </c:pt>
                <c:pt idx="7581">
                  <c:v>43047.383009259262</c:v>
                </c:pt>
                <c:pt idx="7582">
                  <c:v>43047.424687500003</c:v>
                </c:pt>
                <c:pt idx="7583">
                  <c:v>43047.466365740736</c:v>
                </c:pt>
                <c:pt idx="7584">
                  <c:v>43047.508032407408</c:v>
                </c:pt>
                <c:pt idx="7585">
                  <c:v>43047.549722222233</c:v>
                </c:pt>
                <c:pt idx="7586">
                  <c:v>43047.59138888889</c:v>
                </c:pt>
                <c:pt idx="7587">
                  <c:v>43047.633055555547</c:v>
                </c:pt>
                <c:pt idx="7588">
                  <c:v>43047.674756944441</c:v>
                </c:pt>
                <c:pt idx="7589">
                  <c:v>43047.716423611113</c:v>
                </c:pt>
                <c:pt idx="7590">
                  <c:v>43047.758090277777</c:v>
                </c:pt>
                <c:pt idx="7591">
                  <c:v>43047.799756944441</c:v>
                </c:pt>
                <c:pt idx="7592">
                  <c:v>43047.841423611113</c:v>
                </c:pt>
                <c:pt idx="7593">
                  <c:v>43047.883090277777</c:v>
                </c:pt>
                <c:pt idx="7594">
                  <c:v>43047.924791666657</c:v>
                </c:pt>
                <c:pt idx="7595">
                  <c:v>43047.966458333343</c:v>
                </c:pt>
                <c:pt idx="7596">
                  <c:v>43048.008125</c:v>
                </c:pt>
                <c:pt idx="7597">
                  <c:v>43048.049791666657</c:v>
                </c:pt>
                <c:pt idx="7598">
                  <c:v>43048.091458333343</c:v>
                </c:pt>
                <c:pt idx="7599">
                  <c:v>43048.133125</c:v>
                </c:pt>
                <c:pt idx="7600">
                  <c:v>43048.174814814818</c:v>
                </c:pt>
                <c:pt idx="7601">
                  <c:v>43048.216481481482</c:v>
                </c:pt>
                <c:pt idx="7602">
                  <c:v>43048.258148148147</c:v>
                </c:pt>
                <c:pt idx="7603">
                  <c:v>43048.299814814818</c:v>
                </c:pt>
                <c:pt idx="7604">
                  <c:v>43048.341481481482</c:v>
                </c:pt>
                <c:pt idx="7605">
                  <c:v>43048.383148148147</c:v>
                </c:pt>
                <c:pt idx="7606">
                  <c:v>43048.424849537027</c:v>
                </c:pt>
                <c:pt idx="7607">
                  <c:v>43048.466516203713</c:v>
                </c:pt>
                <c:pt idx="7608">
                  <c:v>43048.50818287037</c:v>
                </c:pt>
                <c:pt idx="7609">
                  <c:v>43048.549872685187</c:v>
                </c:pt>
                <c:pt idx="7610">
                  <c:v>43048.591539351852</c:v>
                </c:pt>
                <c:pt idx="7611">
                  <c:v>43048.633206018523</c:v>
                </c:pt>
                <c:pt idx="7612">
                  <c:v>43048.674872685187</c:v>
                </c:pt>
                <c:pt idx="7613">
                  <c:v>43048.716539351852</c:v>
                </c:pt>
                <c:pt idx="7614">
                  <c:v>43048.758206018523</c:v>
                </c:pt>
                <c:pt idx="7615">
                  <c:v>43048.799872685187</c:v>
                </c:pt>
                <c:pt idx="7616">
                  <c:v>43048.841539351852</c:v>
                </c:pt>
                <c:pt idx="7617">
                  <c:v>43048.883206018523</c:v>
                </c:pt>
                <c:pt idx="7618">
                  <c:v>43048.924884259257</c:v>
                </c:pt>
                <c:pt idx="7619">
                  <c:v>43048.966550925928</c:v>
                </c:pt>
                <c:pt idx="7620">
                  <c:v>43049.008217592593</c:v>
                </c:pt>
                <c:pt idx="7621">
                  <c:v>43049.049884259257</c:v>
                </c:pt>
                <c:pt idx="7622">
                  <c:v>43049.091597222221</c:v>
                </c:pt>
                <c:pt idx="7623">
                  <c:v>43049.133229166669</c:v>
                </c:pt>
                <c:pt idx="7624">
                  <c:v>43049.174895833326</c:v>
                </c:pt>
                <c:pt idx="7625">
                  <c:v>43049.216574074067</c:v>
                </c:pt>
                <c:pt idx="7626">
                  <c:v>43049.258240740739</c:v>
                </c:pt>
                <c:pt idx="7627">
                  <c:v>43049.299907407411</c:v>
                </c:pt>
                <c:pt idx="7628">
                  <c:v>43049.341574074067</c:v>
                </c:pt>
                <c:pt idx="7629">
                  <c:v>43049.383240740739</c:v>
                </c:pt>
                <c:pt idx="7630">
                  <c:v>43049.424930555557</c:v>
                </c:pt>
                <c:pt idx="7631">
                  <c:v>43049.466597222221</c:v>
                </c:pt>
                <c:pt idx="7632">
                  <c:v>43049.508263888893</c:v>
                </c:pt>
                <c:pt idx="7633">
                  <c:v>43049.549953703703</c:v>
                </c:pt>
                <c:pt idx="7634">
                  <c:v>43049.591620370367</c:v>
                </c:pt>
                <c:pt idx="7635">
                  <c:v>43049.633287037039</c:v>
                </c:pt>
                <c:pt idx="7636">
                  <c:v>43049.674976851849</c:v>
                </c:pt>
                <c:pt idx="7637">
                  <c:v>43049.716643518521</c:v>
                </c:pt>
                <c:pt idx="7638">
                  <c:v>43049.758310185192</c:v>
                </c:pt>
                <c:pt idx="7639">
                  <c:v>43049.799976851849</c:v>
                </c:pt>
                <c:pt idx="7640">
                  <c:v>43049.841643518521</c:v>
                </c:pt>
                <c:pt idx="7641">
                  <c:v>43049.883310185192</c:v>
                </c:pt>
                <c:pt idx="7642">
                  <c:v>43049.925000000003</c:v>
                </c:pt>
                <c:pt idx="7643">
                  <c:v>43049.966666666667</c:v>
                </c:pt>
                <c:pt idx="7644">
                  <c:v>43050.008333333331</c:v>
                </c:pt>
                <c:pt idx="7645">
                  <c:v>43050.05</c:v>
                </c:pt>
                <c:pt idx="7646">
                  <c:v>43050.091666666667</c:v>
                </c:pt>
                <c:pt idx="7647">
                  <c:v>43050.133333333331</c:v>
                </c:pt>
                <c:pt idx="7648">
                  <c:v>43050.175057870372</c:v>
                </c:pt>
                <c:pt idx="7649">
                  <c:v>43050.216724537036</c:v>
                </c:pt>
                <c:pt idx="7650">
                  <c:v>43050.258391203701</c:v>
                </c:pt>
                <c:pt idx="7651">
                  <c:v>43050.300057870372</c:v>
                </c:pt>
                <c:pt idx="7652">
                  <c:v>43050.341724537036</c:v>
                </c:pt>
                <c:pt idx="7653">
                  <c:v>43050.383391203701</c:v>
                </c:pt>
                <c:pt idx="7654">
                  <c:v>43050.425081018519</c:v>
                </c:pt>
                <c:pt idx="7655">
                  <c:v>43050.466747685183</c:v>
                </c:pt>
                <c:pt idx="7656">
                  <c:v>43050.508414351847</c:v>
                </c:pt>
                <c:pt idx="7657">
                  <c:v>43050.550104166658</c:v>
                </c:pt>
                <c:pt idx="7658">
                  <c:v>43050.591770833344</c:v>
                </c:pt>
                <c:pt idx="7659">
                  <c:v>43050.633437500001</c:v>
                </c:pt>
                <c:pt idx="7660">
                  <c:v>43050.675138888888</c:v>
                </c:pt>
                <c:pt idx="7661">
                  <c:v>43050.716805555552</c:v>
                </c:pt>
                <c:pt idx="7662">
                  <c:v>43050.758472222216</c:v>
                </c:pt>
                <c:pt idx="7663">
                  <c:v>43050.800138888888</c:v>
                </c:pt>
                <c:pt idx="7664">
                  <c:v>43050.841805555552</c:v>
                </c:pt>
                <c:pt idx="7665">
                  <c:v>43050.883472222216</c:v>
                </c:pt>
                <c:pt idx="7666">
                  <c:v>43050.925138888888</c:v>
                </c:pt>
                <c:pt idx="7667">
                  <c:v>43050.966805555552</c:v>
                </c:pt>
                <c:pt idx="7668">
                  <c:v>43051.008472222216</c:v>
                </c:pt>
                <c:pt idx="7669">
                  <c:v>43051.050138888888</c:v>
                </c:pt>
                <c:pt idx="7670">
                  <c:v>43051.091851851852</c:v>
                </c:pt>
                <c:pt idx="7671">
                  <c:v>43051.133483796293</c:v>
                </c:pt>
                <c:pt idx="7672">
                  <c:v>43051.175185185188</c:v>
                </c:pt>
                <c:pt idx="7673">
                  <c:v>43051.216863425929</c:v>
                </c:pt>
                <c:pt idx="7674">
                  <c:v>43051.258530092593</c:v>
                </c:pt>
                <c:pt idx="7675">
                  <c:v>43051.300196759257</c:v>
                </c:pt>
                <c:pt idx="7676">
                  <c:v>43051.341863425929</c:v>
                </c:pt>
                <c:pt idx="7677">
                  <c:v>43051.383530092593</c:v>
                </c:pt>
                <c:pt idx="7678">
                  <c:v>43051.425208333327</c:v>
                </c:pt>
                <c:pt idx="7679">
                  <c:v>43051.466874999998</c:v>
                </c:pt>
                <c:pt idx="7680">
                  <c:v>43051.50854166667</c:v>
                </c:pt>
                <c:pt idx="7681">
                  <c:v>43051.55023148148</c:v>
                </c:pt>
                <c:pt idx="7682">
                  <c:v>43051.591898148137</c:v>
                </c:pt>
                <c:pt idx="7683">
                  <c:v>43051.633564814823</c:v>
                </c:pt>
                <c:pt idx="7684">
                  <c:v>43051.675254629627</c:v>
                </c:pt>
                <c:pt idx="7685">
                  <c:v>43051.716921296298</c:v>
                </c:pt>
                <c:pt idx="7686">
                  <c:v>43051.758587962962</c:v>
                </c:pt>
                <c:pt idx="7687">
                  <c:v>43051.800254629627</c:v>
                </c:pt>
                <c:pt idx="7688">
                  <c:v>43051.841921296298</c:v>
                </c:pt>
                <c:pt idx="7689">
                  <c:v>43051.883587962962</c:v>
                </c:pt>
                <c:pt idx="7690">
                  <c:v>43051.925300925926</c:v>
                </c:pt>
                <c:pt idx="7691">
                  <c:v>43051.966967592591</c:v>
                </c:pt>
                <c:pt idx="7692">
                  <c:v>43052.008634259262</c:v>
                </c:pt>
                <c:pt idx="7693">
                  <c:v>43052.050300925926</c:v>
                </c:pt>
                <c:pt idx="7694">
                  <c:v>43052.091967592591</c:v>
                </c:pt>
                <c:pt idx="7695">
                  <c:v>43052.133634259262</c:v>
                </c:pt>
                <c:pt idx="7696">
                  <c:v>43052.175324074073</c:v>
                </c:pt>
                <c:pt idx="7697">
                  <c:v>43052.216990740737</c:v>
                </c:pt>
                <c:pt idx="7698">
                  <c:v>43052.258657407408</c:v>
                </c:pt>
                <c:pt idx="7699">
                  <c:v>43052.300324074073</c:v>
                </c:pt>
                <c:pt idx="7700">
                  <c:v>43052.341990740737</c:v>
                </c:pt>
                <c:pt idx="7701">
                  <c:v>43052.383657407408</c:v>
                </c:pt>
                <c:pt idx="7702">
                  <c:v>43052.425335648149</c:v>
                </c:pt>
                <c:pt idx="7703">
                  <c:v>43052.467002314806</c:v>
                </c:pt>
                <c:pt idx="7704">
                  <c:v>43052.508668981478</c:v>
                </c:pt>
                <c:pt idx="7705">
                  <c:v>43052.550358796303</c:v>
                </c:pt>
                <c:pt idx="7706">
                  <c:v>43052.59202546296</c:v>
                </c:pt>
                <c:pt idx="7707">
                  <c:v>43052.633692129632</c:v>
                </c:pt>
                <c:pt idx="7708">
                  <c:v>43052.675370370373</c:v>
                </c:pt>
                <c:pt idx="7709">
                  <c:v>43052.717037037037</c:v>
                </c:pt>
                <c:pt idx="7710">
                  <c:v>43052.758703703701</c:v>
                </c:pt>
                <c:pt idx="7711">
                  <c:v>43052.800370370373</c:v>
                </c:pt>
                <c:pt idx="7712">
                  <c:v>43052.842083333337</c:v>
                </c:pt>
                <c:pt idx="7713">
                  <c:v>43052.883715277778</c:v>
                </c:pt>
                <c:pt idx="7714">
                  <c:v>43052.925381944442</c:v>
                </c:pt>
                <c:pt idx="7715">
                  <c:v>43052.967060185183</c:v>
                </c:pt>
                <c:pt idx="7716">
                  <c:v>43053.008726851847</c:v>
                </c:pt>
                <c:pt idx="7717">
                  <c:v>43053.050393518519</c:v>
                </c:pt>
                <c:pt idx="7718">
                  <c:v>43053.092060185183</c:v>
                </c:pt>
                <c:pt idx="7719">
                  <c:v>43053.133726851847</c:v>
                </c:pt>
                <c:pt idx="7720">
                  <c:v>43053.175439814811</c:v>
                </c:pt>
                <c:pt idx="7721">
                  <c:v>43053.217106481483</c:v>
                </c:pt>
                <c:pt idx="7722">
                  <c:v>43053.258773148147</c:v>
                </c:pt>
                <c:pt idx="7723">
                  <c:v>43053.300439814811</c:v>
                </c:pt>
                <c:pt idx="7724">
                  <c:v>43053.342106481483</c:v>
                </c:pt>
                <c:pt idx="7725">
                  <c:v>43053.383773148147</c:v>
                </c:pt>
                <c:pt idx="7726">
                  <c:v>43053.425462962958</c:v>
                </c:pt>
                <c:pt idx="7727">
                  <c:v>43053.467129629629</c:v>
                </c:pt>
                <c:pt idx="7728">
                  <c:v>43053.508796296293</c:v>
                </c:pt>
                <c:pt idx="7729">
                  <c:v>43053.550474537027</c:v>
                </c:pt>
                <c:pt idx="7730">
                  <c:v>43053.592141203713</c:v>
                </c:pt>
                <c:pt idx="7731">
                  <c:v>43053.63380787037</c:v>
                </c:pt>
                <c:pt idx="7732">
                  <c:v>43053.675509259258</c:v>
                </c:pt>
                <c:pt idx="7733">
                  <c:v>43053.717175925929</c:v>
                </c:pt>
                <c:pt idx="7734">
                  <c:v>43053.758842592593</c:v>
                </c:pt>
                <c:pt idx="7735">
                  <c:v>43053.800509259258</c:v>
                </c:pt>
                <c:pt idx="7736">
                  <c:v>43053.842175925929</c:v>
                </c:pt>
                <c:pt idx="7737">
                  <c:v>43053.883842592593</c:v>
                </c:pt>
                <c:pt idx="7738">
                  <c:v>43053.925555555557</c:v>
                </c:pt>
                <c:pt idx="7739">
                  <c:v>43053.967222222222</c:v>
                </c:pt>
                <c:pt idx="7740">
                  <c:v>43054.008888888893</c:v>
                </c:pt>
                <c:pt idx="7741">
                  <c:v>43054.050555555557</c:v>
                </c:pt>
                <c:pt idx="7742">
                  <c:v>43054.092222222222</c:v>
                </c:pt>
                <c:pt idx="7743">
                  <c:v>43054.133888888893</c:v>
                </c:pt>
                <c:pt idx="7744">
                  <c:v>43054.175578703696</c:v>
                </c:pt>
                <c:pt idx="7745">
                  <c:v>43054.217245370368</c:v>
                </c:pt>
                <c:pt idx="7746">
                  <c:v>43054.258912037039</c:v>
                </c:pt>
                <c:pt idx="7747">
                  <c:v>43054.300578703696</c:v>
                </c:pt>
                <c:pt idx="7748">
                  <c:v>43054.342245370368</c:v>
                </c:pt>
                <c:pt idx="7749">
                  <c:v>43054.383912037039</c:v>
                </c:pt>
                <c:pt idx="7750">
                  <c:v>43054.42559027778</c:v>
                </c:pt>
                <c:pt idx="7751">
                  <c:v>43054.467256944437</c:v>
                </c:pt>
                <c:pt idx="7752">
                  <c:v>43054.508923611109</c:v>
                </c:pt>
                <c:pt idx="7753">
                  <c:v>43054.550636574073</c:v>
                </c:pt>
                <c:pt idx="7754">
                  <c:v>43054.592268518521</c:v>
                </c:pt>
                <c:pt idx="7755">
                  <c:v>43054.633935185193</c:v>
                </c:pt>
                <c:pt idx="7756">
                  <c:v>43054.675625000003</c:v>
                </c:pt>
                <c:pt idx="7757">
                  <c:v>43054.717291666668</c:v>
                </c:pt>
                <c:pt idx="7758">
                  <c:v>43054.758958333332</c:v>
                </c:pt>
                <c:pt idx="7759">
                  <c:v>43054.800625000003</c:v>
                </c:pt>
                <c:pt idx="7760">
                  <c:v>43054.842291666668</c:v>
                </c:pt>
                <c:pt idx="7761">
                  <c:v>43054.883958333332</c:v>
                </c:pt>
                <c:pt idx="7762">
                  <c:v>43054.925659722219</c:v>
                </c:pt>
                <c:pt idx="7763">
                  <c:v>43054.967326388891</c:v>
                </c:pt>
                <c:pt idx="7764">
                  <c:v>43055.008993055562</c:v>
                </c:pt>
                <c:pt idx="7765">
                  <c:v>43055.050659722219</c:v>
                </c:pt>
                <c:pt idx="7766">
                  <c:v>43055.092326388891</c:v>
                </c:pt>
                <c:pt idx="7767">
                  <c:v>43055.133993055562</c:v>
                </c:pt>
                <c:pt idx="7768">
                  <c:v>43055.175694444442</c:v>
                </c:pt>
                <c:pt idx="7769">
                  <c:v>43055.217361111107</c:v>
                </c:pt>
                <c:pt idx="7770">
                  <c:v>43055.259027777778</c:v>
                </c:pt>
                <c:pt idx="7771">
                  <c:v>43055.300694444442</c:v>
                </c:pt>
                <c:pt idx="7772">
                  <c:v>43055.342361111107</c:v>
                </c:pt>
                <c:pt idx="7773">
                  <c:v>43055.384027777778</c:v>
                </c:pt>
                <c:pt idx="7774">
                  <c:v>43055.425706018519</c:v>
                </c:pt>
                <c:pt idx="7775">
                  <c:v>43055.467372685183</c:v>
                </c:pt>
                <c:pt idx="7776">
                  <c:v>43055.509039351848</c:v>
                </c:pt>
                <c:pt idx="7777">
                  <c:v>43055.550694444442</c:v>
                </c:pt>
                <c:pt idx="7778">
                  <c:v>43055.592361111107</c:v>
                </c:pt>
                <c:pt idx="7779">
                  <c:v>43055.634027777778</c:v>
                </c:pt>
                <c:pt idx="7780">
                  <c:v>43055.675763888888</c:v>
                </c:pt>
                <c:pt idx="7781">
                  <c:v>43055.717395833337</c:v>
                </c:pt>
                <c:pt idx="7782">
                  <c:v>43055.759062500001</c:v>
                </c:pt>
                <c:pt idx="7783">
                  <c:v>43055.800729166673</c:v>
                </c:pt>
                <c:pt idx="7784">
                  <c:v>43055.842395833337</c:v>
                </c:pt>
                <c:pt idx="7785">
                  <c:v>43055.884062500001</c:v>
                </c:pt>
                <c:pt idx="7786">
                  <c:v>43055.925752314812</c:v>
                </c:pt>
                <c:pt idx="7787">
                  <c:v>43055.967418981483</c:v>
                </c:pt>
                <c:pt idx="7788">
                  <c:v>43056.009085648147</c:v>
                </c:pt>
                <c:pt idx="7789">
                  <c:v>43056.050752314812</c:v>
                </c:pt>
                <c:pt idx="7790">
                  <c:v>43056.092418981483</c:v>
                </c:pt>
                <c:pt idx="7791">
                  <c:v>43056.134085648147</c:v>
                </c:pt>
                <c:pt idx="7792">
                  <c:v>43056.175787037027</c:v>
                </c:pt>
                <c:pt idx="7793">
                  <c:v>43056.217453703714</c:v>
                </c:pt>
                <c:pt idx="7794">
                  <c:v>43056.259120370371</c:v>
                </c:pt>
                <c:pt idx="7795">
                  <c:v>43056.300787037027</c:v>
                </c:pt>
                <c:pt idx="7796">
                  <c:v>43056.342453703714</c:v>
                </c:pt>
                <c:pt idx="7797">
                  <c:v>43056.384120370371</c:v>
                </c:pt>
                <c:pt idx="7798">
                  <c:v>43056.425787037027</c:v>
                </c:pt>
                <c:pt idx="7799">
                  <c:v>43056.467453703714</c:v>
                </c:pt>
                <c:pt idx="7800">
                  <c:v>43056.509120370371</c:v>
                </c:pt>
                <c:pt idx="7801">
                  <c:v>43056.550810185188</c:v>
                </c:pt>
                <c:pt idx="7802">
                  <c:v>43056.592476851853</c:v>
                </c:pt>
                <c:pt idx="7803">
                  <c:v>43056.634143518517</c:v>
                </c:pt>
                <c:pt idx="7804">
                  <c:v>43056.675833333327</c:v>
                </c:pt>
                <c:pt idx="7805">
                  <c:v>43056.717499999999</c:v>
                </c:pt>
                <c:pt idx="7806">
                  <c:v>43056.759166666663</c:v>
                </c:pt>
                <c:pt idx="7807">
                  <c:v>43056.800833333327</c:v>
                </c:pt>
                <c:pt idx="7808">
                  <c:v>43056.842499999999</c:v>
                </c:pt>
                <c:pt idx="7809">
                  <c:v>43056.884166666663</c:v>
                </c:pt>
                <c:pt idx="7810">
                  <c:v>43056.925844907397</c:v>
                </c:pt>
                <c:pt idx="7811">
                  <c:v>43056.967511574083</c:v>
                </c:pt>
                <c:pt idx="7812">
                  <c:v>43057.00917824074</c:v>
                </c:pt>
                <c:pt idx="7813">
                  <c:v>43057.050844907397</c:v>
                </c:pt>
                <c:pt idx="7814">
                  <c:v>43057.092557870368</c:v>
                </c:pt>
                <c:pt idx="7815">
                  <c:v>43057.134189814817</c:v>
                </c:pt>
                <c:pt idx="7816">
                  <c:v>43057.175868055558</c:v>
                </c:pt>
                <c:pt idx="7817">
                  <c:v>43057.217546296299</c:v>
                </c:pt>
                <c:pt idx="7818">
                  <c:v>43057.259212962963</c:v>
                </c:pt>
                <c:pt idx="7819">
                  <c:v>43057.300879629627</c:v>
                </c:pt>
                <c:pt idx="7820">
                  <c:v>43057.342546296299</c:v>
                </c:pt>
                <c:pt idx="7821">
                  <c:v>43057.384212962963</c:v>
                </c:pt>
                <c:pt idx="7822">
                  <c:v>43057.425891203697</c:v>
                </c:pt>
                <c:pt idx="7823">
                  <c:v>43057.467557870368</c:v>
                </c:pt>
                <c:pt idx="7824">
                  <c:v>43057.50922453704</c:v>
                </c:pt>
                <c:pt idx="7825">
                  <c:v>43057.550902777781</c:v>
                </c:pt>
                <c:pt idx="7826">
                  <c:v>43057.592569444438</c:v>
                </c:pt>
                <c:pt idx="7827">
                  <c:v>43057.634236111109</c:v>
                </c:pt>
                <c:pt idx="7828">
                  <c:v>43057.67591435185</c:v>
                </c:pt>
                <c:pt idx="7829">
                  <c:v>43057.717581018522</c:v>
                </c:pt>
                <c:pt idx="7830">
                  <c:v>43057.759247685193</c:v>
                </c:pt>
                <c:pt idx="7831">
                  <c:v>43057.80091435185</c:v>
                </c:pt>
                <c:pt idx="7832">
                  <c:v>43057.842581018522</c:v>
                </c:pt>
                <c:pt idx="7833">
                  <c:v>43057.884247685193</c:v>
                </c:pt>
                <c:pt idx="7834">
                  <c:v>43057.92597222222</c:v>
                </c:pt>
                <c:pt idx="7835">
                  <c:v>43057.967638888891</c:v>
                </c:pt>
                <c:pt idx="7836">
                  <c:v>43058.009305555563</c:v>
                </c:pt>
                <c:pt idx="7837">
                  <c:v>43058.05097222222</c:v>
                </c:pt>
                <c:pt idx="7838">
                  <c:v>43058.092638888891</c:v>
                </c:pt>
                <c:pt idx="7839">
                  <c:v>43058.134305555563</c:v>
                </c:pt>
                <c:pt idx="7840">
                  <c:v>43058.17597222222</c:v>
                </c:pt>
                <c:pt idx="7841">
                  <c:v>43058.217638888891</c:v>
                </c:pt>
                <c:pt idx="7842">
                  <c:v>43058.259305555563</c:v>
                </c:pt>
                <c:pt idx="7843">
                  <c:v>43058.30097222222</c:v>
                </c:pt>
                <c:pt idx="7844">
                  <c:v>43058.342685185176</c:v>
                </c:pt>
                <c:pt idx="7845">
                  <c:v>43058.384317129632</c:v>
                </c:pt>
                <c:pt idx="7846">
                  <c:v>43058.426018518519</c:v>
                </c:pt>
                <c:pt idx="7847">
                  <c:v>43058.46769675926</c:v>
                </c:pt>
                <c:pt idx="7848">
                  <c:v>43058.509363425917</c:v>
                </c:pt>
                <c:pt idx="7849">
                  <c:v>43058.551053240742</c:v>
                </c:pt>
                <c:pt idx="7850">
                  <c:v>43058.59270833333</c:v>
                </c:pt>
                <c:pt idx="7851">
                  <c:v>43058.634375000001</c:v>
                </c:pt>
                <c:pt idx="7852">
                  <c:v>43058.676041666673</c:v>
                </c:pt>
                <c:pt idx="7853">
                  <c:v>43058.71770833333</c:v>
                </c:pt>
                <c:pt idx="7854">
                  <c:v>43058.759375000001</c:v>
                </c:pt>
                <c:pt idx="7855">
                  <c:v>43058.801041666673</c:v>
                </c:pt>
                <c:pt idx="7856">
                  <c:v>43058.84270833333</c:v>
                </c:pt>
                <c:pt idx="7857">
                  <c:v>43058.884375000001</c:v>
                </c:pt>
                <c:pt idx="7858">
                  <c:v>43058.926076388889</c:v>
                </c:pt>
                <c:pt idx="7859">
                  <c:v>43058.967743055553</c:v>
                </c:pt>
                <c:pt idx="7860">
                  <c:v>43059.009409722217</c:v>
                </c:pt>
                <c:pt idx="7861">
                  <c:v>43059.051076388889</c:v>
                </c:pt>
                <c:pt idx="7862">
                  <c:v>43059.092743055553</c:v>
                </c:pt>
                <c:pt idx="7863">
                  <c:v>43059.134409722217</c:v>
                </c:pt>
                <c:pt idx="7864">
                  <c:v>43059.176122685189</c:v>
                </c:pt>
                <c:pt idx="7865">
                  <c:v>43059.217789351853</c:v>
                </c:pt>
                <c:pt idx="7866">
                  <c:v>43059.259456018517</c:v>
                </c:pt>
                <c:pt idx="7867">
                  <c:v>43059.301122685189</c:v>
                </c:pt>
                <c:pt idx="7868">
                  <c:v>43059.342789351853</c:v>
                </c:pt>
                <c:pt idx="7869">
                  <c:v>43059.384456018517</c:v>
                </c:pt>
                <c:pt idx="7870">
                  <c:v>43059.426134259258</c:v>
                </c:pt>
                <c:pt idx="7871">
                  <c:v>43059.467800925922</c:v>
                </c:pt>
                <c:pt idx="7872">
                  <c:v>43059.509467592587</c:v>
                </c:pt>
                <c:pt idx="7873">
                  <c:v>43059.551168981481</c:v>
                </c:pt>
                <c:pt idx="7874">
                  <c:v>43059.592835648153</c:v>
                </c:pt>
                <c:pt idx="7875">
                  <c:v>43059.63449074074</c:v>
                </c:pt>
                <c:pt idx="7876">
                  <c:v>43059.676180555558</c:v>
                </c:pt>
                <c:pt idx="7877">
                  <c:v>43059.717847222222</c:v>
                </c:pt>
                <c:pt idx="7878">
                  <c:v>43059.759513888886</c:v>
                </c:pt>
                <c:pt idx="7879">
                  <c:v>43059.801180555558</c:v>
                </c:pt>
                <c:pt idx="7880">
                  <c:v>43059.842847222222</c:v>
                </c:pt>
                <c:pt idx="7881">
                  <c:v>43059.884513888886</c:v>
                </c:pt>
                <c:pt idx="7882">
                  <c:v>43059.926226851851</c:v>
                </c:pt>
                <c:pt idx="7883">
                  <c:v>43059.967893518522</c:v>
                </c:pt>
                <c:pt idx="7884">
                  <c:v>43060.009560185194</c:v>
                </c:pt>
                <c:pt idx="7885">
                  <c:v>43060.051226851851</c:v>
                </c:pt>
                <c:pt idx="7886">
                  <c:v>43060.092893518522</c:v>
                </c:pt>
                <c:pt idx="7887">
                  <c:v>43060.134560185194</c:v>
                </c:pt>
                <c:pt idx="7888">
                  <c:v>43060.17627314815</c:v>
                </c:pt>
                <c:pt idx="7889">
                  <c:v>43060.217939814807</c:v>
                </c:pt>
                <c:pt idx="7890">
                  <c:v>43060.259606481479</c:v>
                </c:pt>
                <c:pt idx="7891">
                  <c:v>43060.30127314815</c:v>
                </c:pt>
                <c:pt idx="7892">
                  <c:v>43060.342939814807</c:v>
                </c:pt>
                <c:pt idx="7893">
                  <c:v>43060.384606481479</c:v>
                </c:pt>
                <c:pt idx="7894">
                  <c:v>43060.426307870373</c:v>
                </c:pt>
                <c:pt idx="7895">
                  <c:v>43060.467974537038</c:v>
                </c:pt>
                <c:pt idx="7896">
                  <c:v>43060.509641203702</c:v>
                </c:pt>
                <c:pt idx="7897">
                  <c:v>43060.551342592589</c:v>
                </c:pt>
                <c:pt idx="7898">
                  <c:v>43060.593009259261</c:v>
                </c:pt>
                <c:pt idx="7899">
                  <c:v>43060.634675925918</c:v>
                </c:pt>
                <c:pt idx="7900">
                  <c:v>43060.676354166673</c:v>
                </c:pt>
                <c:pt idx="7901">
                  <c:v>43060.71802083333</c:v>
                </c:pt>
                <c:pt idx="7902">
                  <c:v>43060.759687500002</c:v>
                </c:pt>
                <c:pt idx="7903">
                  <c:v>43060.801354166673</c:v>
                </c:pt>
                <c:pt idx="7904">
                  <c:v>43060.84302083333</c:v>
                </c:pt>
                <c:pt idx="7905">
                  <c:v>43060.884687500002</c:v>
                </c:pt>
                <c:pt idx="7906">
                  <c:v>43060.926412037043</c:v>
                </c:pt>
                <c:pt idx="7907">
                  <c:v>43060.968078703707</c:v>
                </c:pt>
                <c:pt idx="7908">
                  <c:v>43061.009745370371</c:v>
                </c:pt>
                <c:pt idx="7909">
                  <c:v>43061.051412037043</c:v>
                </c:pt>
                <c:pt idx="7910">
                  <c:v>43061.093078703707</c:v>
                </c:pt>
                <c:pt idx="7911">
                  <c:v>43061.134745370371</c:v>
                </c:pt>
                <c:pt idx="7912">
                  <c:v>43061.176446759258</c:v>
                </c:pt>
                <c:pt idx="7913">
                  <c:v>43061.218113425923</c:v>
                </c:pt>
                <c:pt idx="7914">
                  <c:v>43061.259780092587</c:v>
                </c:pt>
                <c:pt idx="7915">
                  <c:v>43061.301446759258</c:v>
                </c:pt>
                <c:pt idx="7916">
                  <c:v>43061.343113425923</c:v>
                </c:pt>
                <c:pt idx="7917">
                  <c:v>43061.384780092587</c:v>
                </c:pt>
                <c:pt idx="7918">
                  <c:v>43061.426435185182</c:v>
                </c:pt>
                <c:pt idx="7919">
                  <c:v>43061.468101851853</c:v>
                </c:pt>
                <c:pt idx="7920">
                  <c:v>43061.509768518517</c:v>
                </c:pt>
                <c:pt idx="7921">
                  <c:v>43061.551469907397</c:v>
                </c:pt>
                <c:pt idx="7922">
                  <c:v>43061.593136574083</c:v>
                </c:pt>
                <c:pt idx="7923">
                  <c:v>43061.63480324074</c:v>
                </c:pt>
                <c:pt idx="7924">
                  <c:v>43061.676516203697</c:v>
                </c:pt>
                <c:pt idx="7925">
                  <c:v>43061.718182870369</c:v>
                </c:pt>
                <c:pt idx="7926">
                  <c:v>43061.75984953704</c:v>
                </c:pt>
                <c:pt idx="7927">
                  <c:v>43061.801516203697</c:v>
                </c:pt>
                <c:pt idx="7928">
                  <c:v>43061.843182870369</c:v>
                </c:pt>
                <c:pt idx="7929">
                  <c:v>43061.88484953704</c:v>
                </c:pt>
                <c:pt idx="7930">
                  <c:v>43061.926562499997</c:v>
                </c:pt>
                <c:pt idx="7931">
                  <c:v>43061.968229166669</c:v>
                </c:pt>
                <c:pt idx="7932">
                  <c:v>43062.009895833333</c:v>
                </c:pt>
                <c:pt idx="7933">
                  <c:v>43062.051562499997</c:v>
                </c:pt>
                <c:pt idx="7934">
                  <c:v>43062.093229166669</c:v>
                </c:pt>
                <c:pt idx="7935">
                  <c:v>43062.134895833333</c:v>
                </c:pt>
                <c:pt idx="7936">
                  <c:v>43062.176585648151</c:v>
                </c:pt>
                <c:pt idx="7937">
                  <c:v>43062.218252314808</c:v>
                </c:pt>
                <c:pt idx="7938">
                  <c:v>43062.259918981479</c:v>
                </c:pt>
                <c:pt idx="7939">
                  <c:v>43062.301585648151</c:v>
                </c:pt>
                <c:pt idx="7940">
                  <c:v>43062.343252314808</c:v>
                </c:pt>
                <c:pt idx="7941">
                  <c:v>43062.384918981479</c:v>
                </c:pt>
                <c:pt idx="7942">
                  <c:v>43062.426620370366</c:v>
                </c:pt>
                <c:pt idx="7943">
                  <c:v>43062.468287037038</c:v>
                </c:pt>
                <c:pt idx="7944">
                  <c:v>43062.509953703702</c:v>
                </c:pt>
                <c:pt idx="7945">
                  <c:v>43062.55164351852</c:v>
                </c:pt>
                <c:pt idx="7946">
                  <c:v>43062.593310185177</c:v>
                </c:pt>
                <c:pt idx="7947">
                  <c:v>43062.634976851848</c:v>
                </c:pt>
                <c:pt idx="7948">
                  <c:v>43062.676678240743</c:v>
                </c:pt>
                <c:pt idx="7949">
                  <c:v>43062.718344907407</c:v>
                </c:pt>
                <c:pt idx="7950">
                  <c:v>43062.760011574072</c:v>
                </c:pt>
                <c:pt idx="7951">
                  <c:v>43062.801678240743</c:v>
                </c:pt>
                <c:pt idx="7952">
                  <c:v>43062.843344907407</c:v>
                </c:pt>
                <c:pt idx="7953">
                  <c:v>43062.885011574072</c:v>
                </c:pt>
                <c:pt idx="7954">
                  <c:v>43062.926724537043</c:v>
                </c:pt>
                <c:pt idx="7955">
                  <c:v>43062.968391203707</c:v>
                </c:pt>
                <c:pt idx="7956">
                  <c:v>43063.010057870371</c:v>
                </c:pt>
                <c:pt idx="7957">
                  <c:v>43063.051724537043</c:v>
                </c:pt>
                <c:pt idx="7958">
                  <c:v>43063.093391203707</c:v>
                </c:pt>
                <c:pt idx="7959">
                  <c:v>43063.135057870371</c:v>
                </c:pt>
                <c:pt idx="7960">
                  <c:v>43063.176747685182</c:v>
                </c:pt>
                <c:pt idx="7961">
                  <c:v>43063.218414351853</c:v>
                </c:pt>
                <c:pt idx="7962">
                  <c:v>43063.260081018518</c:v>
                </c:pt>
                <c:pt idx="7963">
                  <c:v>43063.301747685182</c:v>
                </c:pt>
                <c:pt idx="7964">
                  <c:v>43063.343414351853</c:v>
                </c:pt>
                <c:pt idx="7965">
                  <c:v>43063.385081018518</c:v>
                </c:pt>
                <c:pt idx="7966">
                  <c:v>43063.426782407398</c:v>
                </c:pt>
                <c:pt idx="7967">
                  <c:v>43063.468449074076</c:v>
                </c:pt>
                <c:pt idx="7968">
                  <c:v>43063.510115740741</c:v>
                </c:pt>
                <c:pt idx="7969">
                  <c:v>43063.551805555559</c:v>
                </c:pt>
                <c:pt idx="7970">
                  <c:v>43063.593472222223</c:v>
                </c:pt>
                <c:pt idx="7971">
                  <c:v>43063.635138888887</c:v>
                </c:pt>
                <c:pt idx="7972">
                  <c:v>43063.676840277767</c:v>
                </c:pt>
                <c:pt idx="7973">
                  <c:v>43063.718506944453</c:v>
                </c:pt>
                <c:pt idx="7974">
                  <c:v>43063.76017361111</c:v>
                </c:pt>
                <c:pt idx="7975">
                  <c:v>43063.801840277767</c:v>
                </c:pt>
                <c:pt idx="7976">
                  <c:v>43063.843506944453</c:v>
                </c:pt>
                <c:pt idx="7977">
                  <c:v>43063.88517361111</c:v>
                </c:pt>
                <c:pt idx="7978">
                  <c:v>43063.926886574067</c:v>
                </c:pt>
                <c:pt idx="7979">
                  <c:v>43063.968553240738</c:v>
                </c:pt>
                <c:pt idx="7980">
                  <c:v>43064.01021990741</c:v>
                </c:pt>
                <c:pt idx="7981">
                  <c:v>43064.051886574067</c:v>
                </c:pt>
                <c:pt idx="7982">
                  <c:v>43064.093553240738</c:v>
                </c:pt>
                <c:pt idx="7983">
                  <c:v>43064.13521990741</c:v>
                </c:pt>
                <c:pt idx="7984">
                  <c:v>43064.176921296297</c:v>
                </c:pt>
                <c:pt idx="7985">
                  <c:v>43064.218587962961</c:v>
                </c:pt>
                <c:pt idx="7986">
                  <c:v>43064.260254629633</c:v>
                </c:pt>
                <c:pt idx="7987">
                  <c:v>43064.301921296297</c:v>
                </c:pt>
                <c:pt idx="7988">
                  <c:v>43064.343587962961</c:v>
                </c:pt>
                <c:pt idx="7989">
                  <c:v>43064.385254629633</c:v>
                </c:pt>
                <c:pt idx="7990">
                  <c:v>43064.42695601852</c:v>
                </c:pt>
                <c:pt idx="7991">
                  <c:v>43064.468622685177</c:v>
                </c:pt>
                <c:pt idx="7992">
                  <c:v>43064.510289351849</c:v>
                </c:pt>
                <c:pt idx="7993">
                  <c:v>43064.551979166667</c:v>
                </c:pt>
                <c:pt idx="7994">
                  <c:v>43064.593645833331</c:v>
                </c:pt>
                <c:pt idx="7995">
                  <c:v>43064.635312500002</c:v>
                </c:pt>
                <c:pt idx="7996">
                  <c:v>43064.677002314813</c:v>
                </c:pt>
                <c:pt idx="7997">
                  <c:v>43064.718668981477</c:v>
                </c:pt>
                <c:pt idx="7998">
                  <c:v>43064.760335648149</c:v>
                </c:pt>
                <c:pt idx="7999">
                  <c:v>43064.802002314813</c:v>
                </c:pt>
                <c:pt idx="8000">
                  <c:v>43064.843668981477</c:v>
                </c:pt>
                <c:pt idx="8001">
                  <c:v>43064.885335648149</c:v>
                </c:pt>
                <c:pt idx="8002">
                  <c:v>43064.927048611113</c:v>
                </c:pt>
                <c:pt idx="8003">
                  <c:v>43064.968715277777</c:v>
                </c:pt>
                <c:pt idx="8004">
                  <c:v>43065.010381944441</c:v>
                </c:pt>
                <c:pt idx="8005">
                  <c:v>43065.052048611113</c:v>
                </c:pt>
                <c:pt idx="8006">
                  <c:v>43065.093715277777</c:v>
                </c:pt>
                <c:pt idx="8007">
                  <c:v>43065.135381944441</c:v>
                </c:pt>
                <c:pt idx="8008">
                  <c:v>43065.177071759259</c:v>
                </c:pt>
                <c:pt idx="8009">
                  <c:v>43065.218738425923</c:v>
                </c:pt>
                <c:pt idx="8010">
                  <c:v>43065.260405092587</c:v>
                </c:pt>
                <c:pt idx="8011">
                  <c:v>43065.302071759259</c:v>
                </c:pt>
                <c:pt idx="8012">
                  <c:v>43065.343738425923</c:v>
                </c:pt>
                <c:pt idx="8013">
                  <c:v>43065.385405092587</c:v>
                </c:pt>
                <c:pt idx="8014">
                  <c:v>43065.427118055559</c:v>
                </c:pt>
                <c:pt idx="8015">
                  <c:v>43065.468784722223</c:v>
                </c:pt>
                <c:pt idx="8016">
                  <c:v>43065.510451388887</c:v>
                </c:pt>
                <c:pt idx="8017">
                  <c:v>43065.552141203712</c:v>
                </c:pt>
                <c:pt idx="8018">
                  <c:v>43065.593807870369</c:v>
                </c:pt>
                <c:pt idx="8019">
                  <c:v>43065.635474537034</c:v>
                </c:pt>
                <c:pt idx="8020">
                  <c:v>43065.677175925928</c:v>
                </c:pt>
                <c:pt idx="8021">
                  <c:v>43065.718842592592</c:v>
                </c:pt>
                <c:pt idx="8022">
                  <c:v>43065.760509259257</c:v>
                </c:pt>
                <c:pt idx="8023">
                  <c:v>43065.802175925928</c:v>
                </c:pt>
                <c:pt idx="8024">
                  <c:v>43065.843842592592</c:v>
                </c:pt>
                <c:pt idx="8025">
                  <c:v>43065.885509259257</c:v>
                </c:pt>
                <c:pt idx="8026">
                  <c:v>43065.927233796298</c:v>
                </c:pt>
                <c:pt idx="8027">
                  <c:v>43065.968900462962</c:v>
                </c:pt>
                <c:pt idx="8028">
                  <c:v>43066.010567129633</c:v>
                </c:pt>
                <c:pt idx="8029">
                  <c:v>43066.052233796298</c:v>
                </c:pt>
                <c:pt idx="8030">
                  <c:v>43066.093900462962</c:v>
                </c:pt>
                <c:pt idx="8031">
                  <c:v>43066.135567129633</c:v>
                </c:pt>
                <c:pt idx="8032">
                  <c:v>43066.17728009259</c:v>
                </c:pt>
                <c:pt idx="8033">
                  <c:v>43066.218946759262</c:v>
                </c:pt>
                <c:pt idx="8034">
                  <c:v>43066.260613425933</c:v>
                </c:pt>
                <c:pt idx="8035">
                  <c:v>43066.30228009259</c:v>
                </c:pt>
                <c:pt idx="8036">
                  <c:v>43066.343946759262</c:v>
                </c:pt>
                <c:pt idx="8037">
                  <c:v>43066.385613425933</c:v>
                </c:pt>
                <c:pt idx="8038">
                  <c:v>43066.427314814813</c:v>
                </c:pt>
                <c:pt idx="8039">
                  <c:v>43066.468981481477</c:v>
                </c:pt>
                <c:pt idx="8040">
                  <c:v>43066.510648148149</c:v>
                </c:pt>
                <c:pt idx="8041">
                  <c:v>43066.552337962959</c:v>
                </c:pt>
                <c:pt idx="8042">
                  <c:v>43066.594004629631</c:v>
                </c:pt>
                <c:pt idx="8043">
                  <c:v>43066.635671296302</c:v>
                </c:pt>
                <c:pt idx="8044">
                  <c:v>43066.677395833343</c:v>
                </c:pt>
                <c:pt idx="8045">
                  <c:v>43066.7190625</c:v>
                </c:pt>
                <c:pt idx="8046">
                  <c:v>43066.760729166657</c:v>
                </c:pt>
                <c:pt idx="8047">
                  <c:v>43066.802395833343</c:v>
                </c:pt>
                <c:pt idx="8048">
                  <c:v>43066.8440625</c:v>
                </c:pt>
                <c:pt idx="8049">
                  <c:v>43066.885729166657</c:v>
                </c:pt>
                <c:pt idx="8050">
                  <c:v>43066.927418981482</c:v>
                </c:pt>
                <c:pt idx="8051">
                  <c:v>43066.969085648147</c:v>
                </c:pt>
                <c:pt idx="8052">
                  <c:v>43067.010752314818</c:v>
                </c:pt>
                <c:pt idx="8053">
                  <c:v>43067.052418981482</c:v>
                </c:pt>
                <c:pt idx="8054">
                  <c:v>43067.094085648147</c:v>
                </c:pt>
                <c:pt idx="8055">
                  <c:v>43067.135752314818</c:v>
                </c:pt>
                <c:pt idx="8056">
                  <c:v>43067.177442129629</c:v>
                </c:pt>
                <c:pt idx="8057">
                  <c:v>43067.219108796293</c:v>
                </c:pt>
                <c:pt idx="8058">
                  <c:v>43067.260775462957</c:v>
                </c:pt>
                <c:pt idx="8059">
                  <c:v>43067.302442129629</c:v>
                </c:pt>
                <c:pt idx="8060">
                  <c:v>43067.344108796293</c:v>
                </c:pt>
                <c:pt idx="8061">
                  <c:v>43067.385775462957</c:v>
                </c:pt>
                <c:pt idx="8062">
                  <c:v>43067.427476851852</c:v>
                </c:pt>
                <c:pt idx="8063">
                  <c:v>43067.469143518523</c:v>
                </c:pt>
                <c:pt idx="8064">
                  <c:v>43067.510810185187</c:v>
                </c:pt>
                <c:pt idx="8065">
                  <c:v>43067.552499999998</c:v>
                </c:pt>
                <c:pt idx="8066">
                  <c:v>43067.594166666669</c:v>
                </c:pt>
                <c:pt idx="8067">
                  <c:v>43067.635833333326</c:v>
                </c:pt>
                <c:pt idx="8068">
                  <c:v>43067.677534722221</c:v>
                </c:pt>
                <c:pt idx="8069">
                  <c:v>43067.719201388893</c:v>
                </c:pt>
                <c:pt idx="8070">
                  <c:v>43067.760868055557</c:v>
                </c:pt>
                <c:pt idx="8071">
                  <c:v>43067.802534722221</c:v>
                </c:pt>
                <c:pt idx="8072">
                  <c:v>43067.844201388893</c:v>
                </c:pt>
                <c:pt idx="8073">
                  <c:v>43067.885868055557</c:v>
                </c:pt>
                <c:pt idx="8074">
                  <c:v>43067.927569444437</c:v>
                </c:pt>
                <c:pt idx="8075">
                  <c:v>43067.969236111108</c:v>
                </c:pt>
                <c:pt idx="8076">
                  <c:v>43068.01090277778</c:v>
                </c:pt>
                <c:pt idx="8077">
                  <c:v>43068.052569444437</c:v>
                </c:pt>
                <c:pt idx="8078">
                  <c:v>43068.094236111108</c:v>
                </c:pt>
                <c:pt idx="8079">
                  <c:v>43068.13590277778</c:v>
                </c:pt>
                <c:pt idx="8080">
                  <c:v>43068.17759259259</c:v>
                </c:pt>
                <c:pt idx="8081">
                  <c:v>43068.219259259262</c:v>
                </c:pt>
                <c:pt idx="8082">
                  <c:v>43068.260925925933</c:v>
                </c:pt>
                <c:pt idx="8083">
                  <c:v>43068.30259259259</c:v>
                </c:pt>
                <c:pt idx="8084">
                  <c:v>43068.344259259262</c:v>
                </c:pt>
                <c:pt idx="8085">
                  <c:v>43068.385925925933</c:v>
                </c:pt>
                <c:pt idx="8086">
                  <c:v>43068.427615740737</c:v>
                </c:pt>
                <c:pt idx="8087">
                  <c:v>43068.469282407408</c:v>
                </c:pt>
                <c:pt idx="8088">
                  <c:v>43068.510949074072</c:v>
                </c:pt>
                <c:pt idx="8089">
                  <c:v>43068.55263888889</c:v>
                </c:pt>
                <c:pt idx="8090">
                  <c:v>43068.594305555547</c:v>
                </c:pt>
                <c:pt idx="8091">
                  <c:v>43068.635972222219</c:v>
                </c:pt>
                <c:pt idx="8092">
                  <c:v>43068.67769675926</c:v>
                </c:pt>
                <c:pt idx="8093">
                  <c:v>43068.719363425917</c:v>
                </c:pt>
                <c:pt idx="8094">
                  <c:v>43068.761030092603</c:v>
                </c:pt>
                <c:pt idx="8095">
                  <c:v>43068.80269675926</c:v>
                </c:pt>
                <c:pt idx="8096">
                  <c:v>43068.844363425917</c:v>
                </c:pt>
                <c:pt idx="8097">
                  <c:v>43068.886030092603</c:v>
                </c:pt>
                <c:pt idx="8098">
                  <c:v>43068.927743055552</c:v>
                </c:pt>
                <c:pt idx="8099">
                  <c:v>43068.969409722216</c:v>
                </c:pt>
                <c:pt idx="8100">
                  <c:v>43069.011076388888</c:v>
                </c:pt>
                <c:pt idx="8101">
                  <c:v>43069.052743055552</c:v>
                </c:pt>
                <c:pt idx="8102">
                  <c:v>43069.094409722216</c:v>
                </c:pt>
                <c:pt idx="8103">
                  <c:v>43069.136076388888</c:v>
                </c:pt>
                <c:pt idx="8104">
                  <c:v>43069.177789351852</c:v>
                </c:pt>
                <c:pt idx="8105">
                  <c:v>43069.219456018523</c:v>
                </c:pt>
                <c:pt idx="8106">
                  <c:v>43069.261122685188</c:v>
                </c:pt>
                <c:pt idx="8107">
                  <c:v>43069.302789351852</c:v>
                </c:pt>
                <c:pt idx="8108">
                  <c:v>43069.344456018523</c:v>
                </c:pt>
                <c:pt idx="8109">
                  <c:v>43069.386122685188</c:v>
                </c:pt>
                <c:pt idx="8110">
                  <c:v>43069.427800925929</c:v>
                </c:pt>
                <c:pt idx="8111">
                  <c:v>43069.469467592593</c:v>
                </c:pt>
                <c:pt idx="8112">
                  <c:v>43069.511134259257</c:v>
                </c:pt>
                <c:pt idx="8113">
                  <c:v>43069.552824074082</c:v>
                </c:pt>
                <c:pt idx="8114">
                  <c:v>43069.594490740739</c:v>
                </c:pt>
                <c:pt idx="8115">
                  <c:v>43069.636157407411</c:v>
                </c:pt>
                <c:pt idx="8116">
                  <c:v>43069.677847222221</c:v>
                </c:pt>
                <c:pt idx="8117">
                  <c:v>43069.719513888893</c:v>
                </c:pt>
                <c:pt idx="8118">
                  <c:v>43069.761180555557</c:v>
                </c:pt>
                <c:pt idx="8119">
                  <c:v>43069.802847222221</c:v>
                </c:pt>
                <c:pt idx="8120">
                  <c:v>43069.844513888893</c:v>
                </c:pt>
                <c:pt idx="8121">
                  <c:v>43069.886180555557</c:v>
                </c:pt>
                <c:pt idx="8122">
                  <c:v>43069.927881944437</c:v>
                </c:pt>
                <c:pt idx="8123">
                  <c:v>43069.969548611109</c:v>
                </c:pt>
                <c:pt idx="8124">
                  <c:v>43070.01121527778</c:v>
                </c:pt>
                <c:pt idx="8125">
                  <c:v>43070.052881944437</c:v>
                </c:pt>
                <c:pt idx="8126">
                  <c:v>43070.094548611109</c:v>
                </c:pt>
                <c:pt idx="8127">
                  <c:v>43070.13621527778</c:v>
                </c:pt>
                <c:pt idx="8128">
                  <c:v>43070.177928240737</c:v>
                </c:pt>
                <c:pt idx="8129">
                  <c:v>43070.219594907408</c:v>
                </c:pt>
                <c:pt idx="8130">
                  <c:v>43070.261261574073</c:v>
                </c:pt>
                <c:pt idx="8131">
                  <c:v>43070.302928240737</c:v>
                </c:pt>
                <c:pt idx="8132">
                  <c:v>43070.344594907408</c:v>
                </c:pt>
                <c:pt idx="8133">
                  <c:v>43070.386261574073</c:v>
                </c:pt>
                <c:pt idx="8134">
                  <c:v>43070.42796296296</c:v>
                </c:pt>
                <c:pt idx="8135">
                  <c:v>43070.469629629632</c:v>
                </c:pt>
                <c:pt idx="8136">
                  <c:v>43070.511296296303</c:v>
                </c:pt>
                <c:pt idx="8137">
                  <c:v>43070.552986111114</c:v>
                </c:pt>
                <c:pt idx="8138">
                  <c:v>43070.594652777778</c:v>
                </c:pt>
                <c:pt idx="8139">
                  <c:v>43070.636319444442</c:v>
                </c:pt>
                <c:pt idx="8140">
                  <c:v>43070.67800925926</c:v>
                </c:pt>
                <c:pt idx="8141">
                  <c:v>43070.719675925917</c:v>
                </c:pt>
                <c:pt idx="8142">
                  <c:v>43070.761342592603</c:v>
                </c:pt>
                <c:pt idx="8143">
                  <c:v>43070.80300925926</c:v>
                </c:pt>
                <c:pt idx="8144">
                  <c:v>43070.844675925917</c:v>
                </c:pt>
                <c:pt idx="8145">
                  <c:v>43070.886342592603</c:v>
                </c:pt>
                <c:pt idx="8146">
                  <c:v>43070.928043981483</c:v>
                </c:pt>
                <c:pt idx="8147">
                  <c:v>43070.969710648147</c:v>
                </c:pt>
                <c:pt idx="8148">
                  <c:v>43071.011377314811</c:v>
                </c:pt>
                <c:pt idx="8149">
                  <c:v>43071.053043981483</c:v>
                </c:pt>
                <c:pt idx="8150">
                  <c:v>43071.094710648147</c:v>
                </c:pt>
                <c:pt idx="8151">
                  <c:v>43071.136377314811</c:v>
                </c:pt>
                <c:pt idx="8152">
                  <c:v>43071.178090277783</c:v>
                </c:pt>
                <c:pt idx="8153">
                  <c:v>43071.219756944447</c:v>
                </c:pt>
                <c:pt idx="8154">
                  <c:v>43071.261423611111</c:v>
                </c:pt>
                <c:pt idx="8155">
                  <c:v>43071.303090277783</c:v>
                </c:pt>
                <c:pt idx="8156">
                  <c:v>43071.344756944447</c:v>
                </c:pt>
                <c:pt idx="8157">
                  <c:v>43071.386423611111</c:v>
                </c:pt>
                <c:pt idx="8158">
                  <c:v>43071.428124999999</c:v>
                </c:pt>
                <c:pt idx="8159">
                  <c:v>43071.46979166667</c:v>
                </c:pt>
                <c:pt idx="8160">
                  <c:v>43071.511458333327</c:v>
                </c:pt>
                <c:pt idx="8161">
                  <c:v>43071.553148148138</c:v>
                </c:pt>
                <c:pt idx="8162">
                  <c:v>43071.594814814824</c:v>
                </c:pt>
                <c:pt idx="8163">
                  <c:v>43071.636481481481</c:v>
                </c:pt>
                <c:pt idx="8164">
                  <c:v>43071.678182870368</c:v>
                </c:pt>
                <c:pt idx="8165">
                  <c:v>43071.719849537039</c:v>
                </c:pt>
                <c:pt idx="8166">
                  <c:v>43071.761516203696</c:v>
                </c:pt>
                <c:pt idx="8167">
                  <c:v>43071.803182870368</c:v>
                </c:pt>
                <c:pt idx="8168">
                  <c:v>43071.844849537039</c:v>
                </c:pt>
                <c:pt idx="8169">
                  <c:v>43071.886516203696</c:v>
                </c:pt>
                <c:pt idx="8170">
                  <c:v>43071.928229166668</c:v>
                </c:pt>
                <c:pt idx="8171">
                  <c:v>43071.969895833332</c:v>
                </c:pt>
                <c:pt idx="8172">
                  <c:v>43072.011562500003</c:v>
                </c:pt>
                <c:pt idx="8173">
                  <c:v>43072.053229166668</c:v>
                </c:pt>
                <c:pt idx="8174">
                  <c:v>43072.094895833332</c:v>
                </c:pt>
                <c:pt idx="8175">
                  <c:v>43072.136562500003</c:v>
                </c:pt>
                <c:pt idx="8176">
                  <c:v>43072.178263888891</c:v>
                </c:pt>
                <c:pt idx="8177">
                  <c:v>43072.219930555562</c:v>
                </c:pt>
                <c:pt idx="8178">
                  <c:v>43072.261597222219</c:v>
                </c:pt>
                <c:pt idx="8179">
                  <c:v>43072.303263888891</c:v>
                </c:pt>
                <c:pt idx="8180">
                  <c:v>43072.344930555562</c:v>
                </c:pt>
                <c:pt idx="8181">
                  <c:v>43072.386597222219</c:v>
                </c:pt>
                <c:pt idx="8182">
                  <c:v>43072.428287037037</c:v>
                </c:pt>
                <c:pt idx="8183">
                  <c:v>43072.469953703701</c:v>
                </c:pt>
                <c:pt idx="8184">
                  <c:v>43072.511620370373</c:v>
                </c:pt>
                <c:pt idx="8185">
                  <c:v>43072.553310185183</c:v>
                </c:pt>
                <c:pt idx="8186">
                  <c:v>43072.594976851848</c:v>
                </c:pt>
                <c:pt idx="8187">
                  <c:v>43072.636643518519</c:v>
                </c:pt>
                <c:pt idx="8188">
                  <c:v>43072.678344907406</c:v>
                </c:pt>
                <c:pt idx="8189">
                  <c:v>43072.720011574071</c:v>
                </c:pt>
                <c:pt idx="8190">
                  <c:v>43072.761678240742</c:v>
                </c:pt>
                <c:pt idx="8191">
                  <c:v>43072.803344907406</c:v>
                </c:pt>
                <c:pt idx="8192">
                  <c:v>43072.845011574071</c:v>
                </c:pt>
                <c:pt idx="8193">
                  <c:v>43072.886678240742</c:v>
                </c:pt>
                <c:pt idx="8194">
                  <c:v>43072.928379629629</c:v>
                </c:pt>
                <c:pt idx="8195">
                  <c:v>43072.970046296286</c:v>
                </c:pt>
                <c:pt idx="8196">
                  <c:v>43073.011712962973</c:v>
                </c:pt>
                <c:pt idx="8197">
                  <c:v>43073.053379629629</c:v>
                </c:pt>
                <c:pt idx="8198">
                  <c:v>43073.095046296286</c:v>
                </c:pt>
                <c:pt idx="8199">
                  <c:v>43073.136712962973</c:v>
                </c:pt>
                <c:pt idx="8200">
                  <c:v>43073.178414351853</c:v>
                </c:pt>
                <c:pt idx="8201">
                  <c:v>43073.220081018517</c:v>
                </c:pt>
                <c:pt idx="8202">
                  <c:v>43073.261747685188</c:v>
                </c:pt>
                <c:pt idx="8203">
                  <c:v>43073.303414351853</c:v>
                </c:pt>
                <c:pt idx="8204">
                  <c:v>43073.345081018517</c:v>
                </c:pt>
                <c:pt idx="8205">
                  <c:v>43073.386747685188</c:v>
                </c:pt>
                <c:pt idx="8206">
                  <c:v>43073.428437499999</c:v>
                </c:pt>
                <c:pt idx="8207">
                  <c:v>43073.470104166663</c:v>
                </c:pt>
                <c:pt idx="8208">
                  <c:v>43073.511770833327</c:v>
                </c:pt>
                <c:pt idx="8209">
                  <c:v>43073.553460648152</c:v>
                </c:pt>
                <c:pt idx="8210">
                  <c:v>43073.595127314817</c:v>
                </c:pt>
                <c:pt idx="8211">
                  <c:v>43073.636793981481</c:v>
                </c:pt>
                <c:pt idx="8212">
                  <c:v>43073.678483796299</c:v>
                </c:pt>
                <c:pt idx="8213">
                  <c:v>43073.720150462963</c:v>
                </c:pt>
                <c:pt idx="8214">
                  <c:v>43073.761817129627</c:v>
                </c:pt>
                <c:pt idx="8215">
                  <c:v>43073.803483796299</c:v>
                </c:pt>
                <c:pt idx="8216">
                  <c:v>43073.845150462963</c:v>
                </c:pt>
                <c:pt idx="8217">
                  <c:v>43073.886817129627</c:v>
                </c:pt>
                <c:pt idx="8218">
                  <c:v>43073.928518518522</c:v>
                </c:pt>
                <c:pt idx="8219">
                  <c:v>43073.970185185193</c:v>
                </c:pt>
                <c:pt idx="8220">
                  <c:v>43074.01185185185</c:v>
                </c:pt>
                <c:pt idx="8221">
                  <c:v>43074.053518518522</c:v>
                </c:pt>
                <c:pt idx="8222">
                  <c:v>43074.095185185193</c:v>
                </c:pt>
                <c:pt idx="8223">
                  <c:v>43074.13685185185</c:v>
                </c:pt>
                <c:pt idx="8224">
                  <c:v>43074.178541666668</c:v>
                </c:pt>
                <c:pt idx="8225">
                  <c:v>43074.220208333332</c:v>
                </c:pt>
                <c:pt idx="8226">
                  <c:v>43074.261874999997</c:v>
                </c:pt>
                <c:pt idx="8227">
                  <c:v>43074.303541666668</c:v>
                </c:pt>
                <c:pt idx="8228">
                  <c:v>43074.345208333332</c:v>
                </c:pt>
                <c:pt idx="8229">
                  <c:v>43074.386874999997</c:v>
                </c:pt>
                <c:pt idx="8230">
                  <c:v>43074.428576388891</c:v>
                </c:pt>
                <c:pt idx="8231">
                  <c:v>43074.470243055563</c:v>
                </c:pt>
                <c:pt idx="8232">
                  <c:v>43074.51190972222</c:v>
                </c:pt>
                <c:pt idx="8233">
                  <c:v>43074.553599537037</c:v>
                </c:pt>
                <c:pt idx="8234">
                  <c:v>43074.595266203702</c:v>
                </c:pt>
                <c:pt idx="8235">
                  <c:v>43074.636932870373</c:v>
                </c:pt>
                <c:pt idx="8236">
                  <c:v>43074.678622685176</c:v>
                </c:pt>
                <c:pt idx="8237">
                  <c:v>43074.720289351862</c:v>
                </c:pt>
                <c:pt idx="8238">
                  <c:v>43074.761956018519</c:v>
                </c:pt>
                <c:pt idx="8239">
                  <c:v>43074.803622685176</c:v>
                </c:pt>
                <c:pt idx="8240">
                  <c:v>43074.845289351862</c:v>
                </c:pt>
                <c:pt idx="8241">
                  <c:v>43074.886956018519</c:v>
                </c:pt>
                <c:pt idx="8242">
                  <c:v>43074.928657407407</c:v>
                </c:pt>
                <c:pt idx="8243">
                  <c:v>43074.970324074071</c:v>
                </c:pt>
                <c:pt idx="8244">
                  <c:v>43075.011990740742</c:v>
                </c:pt>
                <c:pt idx="8245">
                  <c:v>43075.053657407407</c:v>
                </c:pt>
                <c:pt idx="8246">
                  <c:v>43075.095324074071</c:v>
                </c:pt>
                <c:pt idx="8247">
                  <c:v>43075.136990740742</c:v>
                </c:pt>
                <c:pt idx="8248">
                  <c:v>43075.178703703707</c:v>
                </c:pt>
                <c:pt idx="8249">
                  <c:v>43075.220370370371</c:v>
                </c:pt>
                <c:pt idx="8250">
                  <c:v>43075.262037037042</c:v>
                </c:pt>
                <c:pt idx="8251">
                  <c:v>43075.303703703707</c:v>
                </c:pt>
                <c:pt idx="8252">
                  <c:v>43075.345370370371</c:v>
                </c:pt>
                <c:pt idx="8253">
                  <c:v>43075.387037037042</c:v>
                </c:pt>
                <c:pt idx="8254">
                  <c:v>43075.428749999999</c:v>
                </c:pt>
                <c:pt idx="8255">
                  <c:v>43075.470416666663</c:v>
                </c:pt>
                <c:pt idx="8256">
                  <c:v>43075.512083333328</c:v>
                </c:pt>
                <c:pt idx="8257">
                  <c:v>43075.553761574083</c:v>
                </c:pt>
                <c:pt idx="8258">
                  <c:v>43075.59542824074</c:v>
                </c:pt>
                <c:pt idx="8259">
                  <c:v>43075.637094907397</c:v>
                </c:pt>
                <c:pt idx="8260">
                  <c:v>43075.678796296299</c:v>
                </c:pt>
                <c:pt idx="8261">
                  <c:v>43075.720462962963</c:v>
                </c:pt>
                <c:pt idx="8262">
                  <c:v>43075.762129629627</c:v>
                </c:pt>
                <c:pt idx="8263">
                  <c:v>43075.803796296299</c:v>
                </c:pt>
                <c:pt idx="8264">
                  <c:v>43075.845462962963</c:v>
                </c:pt>
                <c:pt idx="8265">
                  <c:v>43075.887129629627</c:v>
                </c:pt>
                <c:pt idx="8266">
                  <c:v>43075.928842592592</c:v>
                </c:pt>
                <c:pt idx="8267">
                  <c:v>43075.970509259263</c:v>
                </c:pt>
                <c:pt idx="8268">
                  <c:v>43076.012175925927</c:v>
                </c:pt>
                <c:pt idx="8269">
                  <c:v>43076.053842592592</c:v>
                </c:pt>
                <c:pt idx="8270">
                  <c:v>43076.095509259263</c:v>
                </c:pt>
                <c:pt idx="8271">
                  <c:v>43076.137175925927</c:v>
                </c:pt>
                <c:pt idx="8272">
                  <c:v>43076.178877314807</c:v>
                </c:pt>
                <c:pt idx="8273">
                  <c:v>43076.220543981479</c:v>
                </c:pt>
                <c:pt idx="8274">
                  <c:v>43076.26221064815</c:v>
                </c:pt>
                <c:pt idx="8275">
                  <c:v>43076.303877314807</c:v>
                </c:pt>
                <c:pt idx="8276">
                  <c:v>43076.345543981479</c:v>
                </c:pt>
                <c:pt idx="8277">
                  <c:v>43076.38721064815</c:v>
                </c:pt>
                <c:pt idx="8278">
                  <c:v>43076.428900462961</c:v>
                </c:pt>
                <c:pt idx="8279">
                  <c:v>43076.470567129632</c:v>
                </c:pt>
                <c:pt idx="8280">
                  <c:v>43076.512233796297</c:v>
                </c:pt>
                <c:pt idx="8281">
                  <c:v>43076.553900462961</c:v>
                </c:pt>
                <c:pt idx="8282">
                  <c:v>43076.595567129632</c:v>
                </c:pt>
                <c:pt idx="8283">
                  <c:v>43076.637233796297</c:v>
                </c:pt>
                <c:pt idx="8284">
                  <c:v>43076.678935185177</c:v>
                </c:pt>
                <c:pt idx="8285">
                  <c:v>43076.720601851863</c:v>
                </c:pt>
                <c:pt idx="8286">
                  <c:v>43076.76226851852</c:v>
                </c:pt>
                <c:pt idx="8287">
                  <c:v>43076.803935185177</c:v>
                </c:pt>
                <c:pt idx="8288">
                  <c:v>43076.845601851863</c:v>
                </c:pt>
                <c:pt idx="8289">
                  <c:v>43076.88726851852</c:v>
                </c:pt>
                <c:pt idx="8290">
                  <c:v>43076.92895833333</c:v>
                </c:pt>
                <c:pt idx="8291">
                  <c:v>43076.970625000002</c:v>
                </c:pt>
                <c:pt idx="8292">
                  <c:v>43077.012291666673</c:v>
                </c:pt>
                <c:pt idx="8293">
                  <c:v>43077.05395833333</c:v>
                </c:pt>
                <c:pt idx="8294">
                  <c:v>43077.095625000002</c:v>
                </c:pt>
                <c:pt idx="8295">
                  <c:v>43077.137291666673</c:v>
                </c:pt>
                <c:pt idx="8296">
                  <c:v>43077.178993055553</c:v>
                </c:pt>
                <c:pt idx="8297">
                  <c:v>43077.220659722218</c:v>
                </c:pt>
                <c:pt idx="8298">
                  <c:v>43077.262326388889</c:v>
                </c:pt>
                <c:pt idx="8299">
                  <c:v>43077.303993055553</c:v>
                </c:pt>
                <c:pt idx="8300">
                  <c:v>43077.345659722218</c:v>
                </c:pt>
                <c:pt idx="8301">
                  <c:v>43077.387326388889</c:v>
                </c:pt>
                <c:pt idx="8302">
                  <c:v>43077.429039351853</c:v>
                </c:pt>
                <c:pt idx="8303">
                  <c:v>43077.470706018517</c:v>
                </c:pt>
                <c:pt idx="8304">
                  <c:v>43077.512372685182</c:v>
                </c:pt>
                <c:pt idx="8305">
                  <c:v>43077.554062499999</c:v>
                </c:pt>
                <c:pt idx="8306">
                  <c:v>43077.595729166656</c:v>
                </c:pt>
                <c:pt idx="8307">
                  <c:v>43077.637395833342</c:v>
                </c:pt>
                <c:pt idx="8308">
                  <c:v>43077.679097222222</c:v>
                </c:pt>
                <c:pt idx="8309">
                  <c:v>43077.720763888887</c:v>
                </c:pt>
                <c:pt idx="8310">
                  <c:v>43077.762430555558</c:v>
                </c:pt>
                <c:pt idx="8311">
                  <c:v>43077.804097222222</c:v>
                </c:pt>
                <c:pt idx="8312">
                  <c:v>43077.845763888887</c:v>
                </c:pt>
                <c:pt idx="8313">
                  <c:v>43077.887430555558</c:v>
                </c:pt>
                <c:pt idx="8314">
                  <c:v>43077.929131944453</c:v>
                </c:pt>
                <c:pt idx="8315">
                  <c:v>43077.97079861111</c:v>
                </c:pt>
                <c:pt idx="8316">
                  <c:v>43078.012465277781</c:v>
                </c:pt>
                <c:pt idx="8317">
                  <c:v>43078.054131944453</c:v>
                </c:pt>
                <c:pt idx="8318">
                  <c:v>43078.09579861111</c:v>
                </c:pt>
                <c:pt idx="8319">
                  <c:v>43078.137465277781</c:v>
                </c:pt>
                <c:pt idx="8320">
                  <c:v>43078.179178240738</c:v>
                </c:pt>
                <c:pt idx="8321">
                  <c:v>43078.22084490741</c:v>
                </c:pt>
                <c:pt idx="8322">
                  <c:v>43078.262511574067</c:v>
                </c:pt>
                <c:pt idx="8323">
                  <c:v>43078.304178240738</c:v>
                </c:pt>
                <c:pt idx="8324">
                  <c:v>43078.34584490741</c:v>
                </c:pt>
                <c:pt idx="8325">
                  <c:v>43078.387511574067</c:v>
                </c:pt>
                <c:pt idx="8326">
                  <c:v>43078.429212962961</c:v>
                </c:pt>
                <c:pt idx="8327">
                  <c:v>43078.470879629633</c:v>
                </c:pt>
                <c:pt idx="8328">
                  <c:v>43078.512546296297</c:v>
                </c:pt>
                <c:pt idx="8329">
                  <c:v>43078.554236111107</c:v>
                </c:pt>
                <c:pt idx="8330">
                  <c:v>43078.595902777779</c:v>
                </c:pt>
                <c:pt idx="8331">
                  <c:v>43078.637569444443</c:v>
                </c:pt>
                <c:pt idx="8332">
                  <c:v>43078.679270833331</c:v>
                </c:pt>
                <c:pt idx="8333">
                  <c:v>43078.720937500002</c:v>
                </c:pt>
                <c:pt idx="8334">
                  <c:v>43078.762604166674</c:v>
                </c:pt>
                <c:pt idx="8335">
                  <c:v>43078.804270833331</c:v>
                </c:pt>
                <c:pt idx="8336">
                  <c:v>43078.845937500002</c:v>
                </c:pt>
                <c:pt idx="8337">
                  <c:v>43078.887604166674</c:v>
                </c:pt>
                <c:pt idx="8338">
                  <c:v>43078.92931712963</c:v>
                </c:pt>
                <c:pt idx="8339">
                  <c:v>43078.970983796287</c:v>
                </c:pt>
                <c:pt idx="8340">
                  <c:v>43079.012650462973</c:v>
                </c:pt>
                <c:pt idx="8341">
                  <c:v>43079.05431712963</c:v>
                </c:pt>
                <c:pt idx="8342">
                  <c:v>43079.095983796287</c:v>
                </c:pt>
                <c:pt idx="8343">
                  <c:v>43079.137650462973</c:v>
                </c:pt>
                <c:pt idx="8344">
                  <c:v>43079.179363425923</c:v>
                </c:pt>
                <c:pt idx="8345">
                  <c:v>43079.221030092587</c:v>
                </c:pt>
                <c:pt idx="8346">
                  <c:v>43079.262696759259</c:v>
                </c:pt>
                <c:pt idx="8347">
                  <c:v>43079.304363425923</c:v>
                </c:pt>
                <c:pt idx="8348">
                  <c:v>43079.346030092587</c:v>
                </c:pt>
                <c:pt idx="8349">
                  <c:v>43079.387696759259</c:v>
                </c:pt>
                <c:pt idx="8350">
                  <c:v>43079.429409722223</c:v>
                </c:pt>
                <c:pt idx="8351">
                  <c:v>43079.471076388887</c:v>
                </c:pt>
                <c:pt idx="8352">
                  <c:v>43079.512743055559</c:v>
                </c:pt>
                <c:pt idx="8353">
                  <c:v>43079.5544212963</c:v>
                </c:pt>
                <c:pt idx="8354">
                  <c:v>43079.596087962957</c:v>
                </c:pt>
                <c:pt idx="8355">
                  <c:v>43079.637754629628</c:v>
                </c:pt>
                <c:pt idx="8356">
                  <c:v>43079.679456018523</c:v>
                </c:pt>
                <c:pt idx="8357">
                  <c:v>43079.721122685187</c:v>
                </c:pt>
                <c:pt idx="8358">
                  <c:v>43079.762789351851</c:v>
                </c:pt>
                <c:pt idx="8359">
                  <c:v>43079.804456018523</c:v>
                </c:pt>
                <c:pt idx="8360">
                  <c:v>43079.846122685187</c:v>
                </c:pt>
                <c:pt idx="8361">
                  <c:v>43079.887789351851</c:v>
                </c:pt>
                <c:pt idx="8362">
                  <c:v>43079.929479166669</c:v>
                </c:pt>
                <c:pt idx="8363">
                  <c:v>43079.971145833333</c:v>
                </c:pt>
                <c:pt idx="8364">
                  <c:v>43080.012812499997</c:v>
                </c:pt>
                <c:pt idx="8365">
                  <c:v>43080.054479166669</c:v>
                </c:pt>
                <c:pt idx="8366">
                  <c:v>43080.096145833333</c:v>
                </c:pt>
                <c:pt idx="8367">
                  <c:v>43080.137812499997</c:v>
                </c:pt>
                <c:pt idx="8368">
                  <c:v>43080.179513888892</c:v>
                </c:pt>
                <c:pt idx="8369">
                  <c:v>43080.221180555563</c:v>
                </c:pt>
                <c:pt idx="8370">
                  <c:v>43080.26284722222</c:v>
                </c:pt>
                <c:pt idx="8371">
                  <c:v>43080.304513888892</c:v>
                </c:pt>
                <c:pt idx="8372">
                  <c:v>43080.346180555563</c:v>
                </c:pt>
                <c:pt idx="8373">
                  <c:v>43080.38784722222</c:v>
                </c:pt>
                <c:pt idx="8374">
                  <c:v>43080.429548611108</c:v>
                </c:pt>
                <c:pt idx="8375">
                  <c:v>43080.471215277779</c:v>
                </c:pt>
                <c:pt idx="8376">
                  <c:v>43080.512881944444</c:v>
                </c:pt>
                <c:pt idx="8377">
                  <c:v>43080.554571759261</c:v>
                </c:pt>
                <c:pt idx="8378">
                  <c:v>43080.596238425933</c:v>
                </c:pt>
                <c:pt idx="8379">
                  <c:v>43080.63790509259</c:v>
                </c:pt>
                <c:pt idx="8380">
                  <c:v>43080.679594907408</c:v>
                </c:pt>
                <c:pt idx="8381">
                  <c:v>43080.721261574072</c:v>
                </c:pt>
                <c:pt idx="8382">
                  <c:v>43080.762928240743</c:v>
                </c:pt>
                <c:pt idx="8383">
                  <c:v>43080.804594907408</c:v>
                </c:pt>
                <c:pt idx="8384">
                  <c:v>43080.846261574072</c:v>
                </c:pt>
                <c:pt idx="8385">
                  <c:v>43080.887928240743</c:v>
                </c:pt>
                <c:pt idx="8386">
                  <c:v>43080.9296412037</c:v>
                </c:pt>
                <c:pt idx="8387">
                  <c:v>43080.971307870372</c:v>
                </c:pt>
                <c:pt idx="8388">
                  <c:v>43081.012974537043</c:v>
                </c:pt>
                <c:pt idx="8389">
                  <c:v>43081.0546412037</c:v>
                </c:pt>
                <c:pt idx="8390">
                  <c:v>43081.096307870372</c:v>
                </c:pt>
                <c:pt idx="8391">
                  <c:v>43081.137974537043</c:v>
                </c:pt>
                <c:pt idx="8392">
                  <c:v>43081.1796875</c:v>
                </c:pt>
                <c:pt idx="8393">
                  <c:v>43081.221354166657</c:v>
                </c:pt>
                <c:pt idx="8394">
                  <c:v>43081.263020833343</c:v>
                </c:pt>
                <c:pt idx="8395">
                  <c:v>43081.3046875</c:v>
                </c:pt>
                <c:pt idx="8396">
                  <c:v>43081.346354166657</c:v>
                </c:pt>
                <c:pt idx="8397">
                  <c:v>43081.388020833343</c:v>
                </c:pt>
                <c:pt idx="8398">
                  <c:v>43081.4297337963</c:v>
                </c:pt>
                <c:pt idx="8399">
                  <c:v>43081.471400462957</c:v>
                </c:pt>
                <c:pt idx="8400">
                  <c:v>43081.513067129628</c:v>
                </c:pt>
                <c:pt idx="8401">
                  <c:v>43081.554756944453</c:v>
                </c:pt>
                <c:pt idx="8402">
                  <c:v>43081.59642361111</c:v>
                </c:pt>
                <c:pt idx="8403">
                  <c:v>43081.638090277767</c:v>
                </c:pt>
                <c:pt idx="8404">
                  <c:v>43081.679780092592</c:v>
                </c:pt>
                <c:pt idx="8405">
                  <c:v>43081.721446759257</c:v>
                </c:pt>
                <c:pt idx="8406">
                  <c:v>43081.763113425928</c:v>
                </c:pt>
                <c:pt idx="8407">
                  <c:v>43081.804780092592</c:v>
                </c:pt>
                <c:pt idx="8408">
                  <c:v>43081.846446759257</c:v>
                </c:pt>
                <c:pt idx="8409">
                  <c:v>43081.888113425928</c:v>
                </c:pt>
                <c:pt idx="8410">
                  <c:v>43081.929814814823</c:v>
                </c:pt>
                <c:pt idx="8411">
                  <c:v>43081.97148148148</c:v>
                </c:pt>
                <c:pt idx="8412">
                  <c:v>43082.013148148151</c:v>
                </c:pt>
                <c:pt idx="8413">
                  <c:v>43082.054814814823</c:v>
                </c:pt>
                <c:pt idx="8414">
                  <c:v>43082.09648148148</c:v>
                </c:pt>
                <c:pt idx="8415">
                  <c:v>43082.138148148151</c:v>
                </c:pt>
                <c:pt idx="8416">
                  <c:v>43082.179861111108</c:v>
                </c:pt>
                <c:pt idx="8417">
                  <c:v>43082.22152777778</c:v>
                </c:pt>
                <c:pt idx="8418">
                  <c:v>43082.263194444437</c:v>
                </c:pt>
                <c:pt idx="8419">
                  <c:v>43082.304861111108</c:v>
                </c:pt>
                <c:pt idx="8420">
                  <c:v>43082.34652777778</c:v>
                </c:pt>
                <c:pt idx="8421">
                  <c:v>43082.388194444437</c:v>
                </c:pt>
                <c:pt idx="8422">
                  <c:v>43082.429895833331</c:v>
                </c:pt>
                <c:pt idx="8423">
                  <c:v>43082.471562500003</c:v>
                </c:pt>
                <c:pt idx="8424">
                  <c:v>43082.513229166667</c:v>
                </c:pt>
                <c:pt idx="8425">
                  <c:v>43082.554918981477</c:v>
                </c:pt>
                <c:pt idx="8426">
                  <c:v>43082.596585648149</c:v>
                </c:pt>
                <c:pt idx="8427">
                  <c:v>43082.638252314813</c:v>
                </c:pt>
                <c:pt idx="8428">
                  <c:v>43082.6799537037</c:v>
                </c:pt>
                <c:pt idx="8429">
                  <c:v>43082.721620370372</c:v>
                </c:pt>
                <c:pt idx="8430">
                  <c:v>43082.763287037043</c:v>
                </c:pt>
                <c:pt idx="8431">
                  <c:v>43082.8049537037</c:v>
                </c:pt>
                <c:pt idx="8432">
                  <c:v>43082.846620370372</c:v>
                </c:pt>
                <c:pt idx="8433">
                  <c:v>43082.888287037043</c:v>
                </c:pt>
                <c:pt idx="8434">
                  <c:v>43082.929976851847</c:v>
                </c:pt>
                <c:pt idx="8435">
                  <c:v>43082.971643518518</c:v>
                </c:pt>
                <c:pt idx="8436">
                  <c:v>43083.013310185182</c:v>
                </c:pt>
                <c:pt idx="8437">
                  <c:v>43083.054976851847</c:v>
                </c:pt>
                <c:pt idx="8438">
                  <c:v>43083.096643518518</c:v>
                </c:pt>
                <c:pt idx="8439">
                  <c:v>43083.138310185182</c:v>
                </c:pt>
                <c:pt idx="8440">
                  <c:v>43083.180011574077</c:v>
                </c:pt>
                <c:pt idx="8441">
                  <c:v>43083.221678240741</c:v>
                </c:pt>
                <c:pt idx="8442">
                  <c:v>43083.263344907413</c:v>
                </c:pt>
                <c:pt idx="8443">
                  <c:v>43083.305011574077</c:v>
                </c:pt>
                <c:pt idx="8444">
                  <c:v>43083.346678240741</c:v>
                </c:pt>
                <c:pt idx="8445">
                  <c:v>43083.388344907413</c:v>
                </c:pt>
                <c:pt idx="8446">
                  <c:v>43083.43005787037</c:v>
                </c:pt>
                <c:pt idx="8447">
                  <c:v>43083.471724537027</c:v>
                </c:pt>
                <c:pt idx="8448">
                  <c:v>43083.513391203713</c:v>
                </c:pt>
                <c:pt idx="8449">
                  <c:v>43083.555069444446</c:v>
                </c:pt>
                <c:pt idx="8450">
                  <c:v>43083.596736111111</c:v>
                </c:pt>
                <c:pt idx="8451">
                  <c:v>43083.638402777768</c:v>
                </c:pt>
                <c:pt idx="8452">
                  <c:v>43083.680127314823</c:v>
                </c:pt>
                <c:pt idx="8453">
                  <c:v>43083.72179398148</c:v>
                </c:pt>
                <c:pt idx="8454">
                  <c:v>43083.763460648152</c:v>
                </c:pt>
                <c:pt idx="8455">
                  <c:v>43083.805127314823</c:v>
                </c:pt>
                <c:pt idx="8456">
                  <c:v>43083.84679398148</c:v>
                </c:pt>
                <c:pt idx="8457">
                  <c:v>43083.888460648152</c:v>
                </c:pt>
                <c:pt idx="8458">
                  <c:v>43083.930162037039</c:v>
                </c:pt>
                <c:pt idx="8459">
                  <c:v>43083.971828703703</c:v>
                </c:pt>
                <c:pt idx="8460">
                  <c:v>43084.013495370367</c:v>
                </c:pt>
                <c:pt idx="8461">
                  <c:v>43084.055162037039</c:v>
                </c:pt>
                <c:pt idx="8462">
                  <c:v>43084.096828703703</c:v>
                </c:pt>
                <c:pt idx="8463">
                  <c:v>43084.138495370367</c:v>
                </c:pt>
                <c:pt idx="8464">
                  <c:v>43084.180185185192</c:v>
                </c:pt>
                <c:pt idx="8465">
                  <c:v>43084.221851851849</c:v>
                </c:pt>
                <c:pt idx="8466">
                  <c:v>43084.263518518521</c:v>
                </c:pt>
                <c:pt idx="8467">
                  <c:v>43084.305185185192</c:v>
                </c:pt>
                <c:pt idx="8468">
                  <c:v>43084.346851851849</c:v>
                </c:pt>
                <c:pt idx="8469">
                  <c:v>43084.388518518521</c:v>
                </c:pt>
                <c:pt idx="8470">
                  <c:v>43084.430231481478</c:v>
                </c:pt>
                <c:pt idx="8471">
                  <c:v>43084.471898148149</c:v>
                </c:pt>
                <c:pt idx="8472">
                  <c:v>43084.513564814813</c:v>
                </c:pt>
                <c:pt idx="8473">
                  <c:v>43084.555243055547</c:v>
                </c:pt>
                <c:pt idx="8474">
                  <c:v>43084.596909722219</c:v>
                </c:pt>
                <c:pt idx="8475">
                  <c:v>43084.63857638889</c:v>
                </c:pt>
                <c:pt idx="8476">
                  <c:v>43084.680266203701</c:v>
                </c:pt>
                <c:pt idx="8477">
                  <c:v>43084.721932870372</c:v>
                </c:pt>
                <c:pt idx="8478">
                  <c:v>43084.763599537036</c:v>
                </c:pt>
                <c:pt idx="8479">
                  <c:v>43084.805266203701</c:v>
                </c:pt>
                <c:pt idx="8480">
                  <c:v>43084.846932870372</c:v>
                </c:pt>
                <c:pt idx="8481">
                  <c:v>43084.888599537036</c:v>
                </c:pt>
                <c:pt idx="8482">
                  <c:v>43084.930312500001</c:v>
                </c:pt>
                <c:pt idx="8483">
                  <c:v>43084.971979166658</c:v>
                </c:pt>
                <c:pt idx="8484">
                  <c:v>43085.013645833344</c:v>
                </c:pt>
                <c:pt idx="8485">
                  <c:v>43085.055312500001</c:v>
                </c:pt>
                <c:pt idx="8486">
                  <c:v>43085.096979166658</c:v>
                </c:pt>
                <c:pt idx="8487">
                  <c:v>43085.138645833344</c:v>
                </c:pt>
                <c:pt idx="8488">
                  <c:v>43085.180347222216</c:v>
                </c:pt>
                <c:pt idx="8489">
                  <c:v>43085.222013888888</c:v>
                </c:pt>
                <c:pt idx="8490">
                  <c:v>43085.263680555552</c:v>
                </c:pt>
                <c:pt idx="8491">
                  <c:v>43085.305347222216</c:v>
                </c:pt>
                <c:pt idx="8492">
                  <c:v>43085.347013888888</c:v>
                </c:pt>
                <c:pt idx="8493">
                  <c:v>43085.388680555552</c:v>
                </c:pt>
                <c:pt idx="8494">
                  <c:v>43085.430381944447</c:v>
                </c:pt>
                <c:pt idx="8495">
                  <c:v>43085.472048611111</c:v>
                </c:pt>
                <c:pt idx="8496">
                  <c:v>43085.513715277782</c:v>
                </c:pt>
                <c:pt idx="8497">
                  <c:v>43085.555405092593</c:v>
                </c:pt>
                <c:pt idx="8498">
                  <c:v>43085.597071759257</c:v>
                </c:pt>
                <c:pt idx="8499">
                  <c:v>43085.638738425929</c:v>
                </c:pt>
                <c:pt idx="8500">
                  <c:v>43085.680451388893</c:v>
                </c:pt>
                <c:pt idx="8501">
                  <c:v>43085.722118055557</c:v>
                </c:pt>
                <c:pt idx="8502">
                  <c:v>43085.763784722221</c:v>
                </c:pt>
                <c:pt idx="8503">
                  <c:v>43085.805451388893</c:v>
                </c:pt>
                <c:pt idx="8504">
                  <c:v>43085.847118055557</c:v>
                </c:pt>
                <c:pt idx="8505">
                  <c:v>43085.888784722221</c:v>
                </c:pt>
                <c:pt idx="8506">
                  <c:v>43085.930474537039</c:v>
                </c:pt>
                <c:pt idx="8507">
                  <c:v>43085.972141203703</c:v>
                </c:pt>
                <c:pt idx="8508">
                  <c:v>43086.013807870368</c:v>
                </c:pt>
                <c:pt idx="8509">
                  <c:v>43086.055474537039</c:v>
                </c:pt>
                <c:pt idx="8510">
                  <c:v>43086.097141203703</c:v>
                </c:pt>
                <c:pt idx="8511">
                  <c:v>43086.138807870368</c:v>
                </c:pt>
                <c:pt idx="8512">
                  <c:v>43086.180520833332</c:v>
                </c:pt>
                <c:pt idx="8513">
                  <c:v>43086.222187500003</c:v>
                </c:pt>
                <c:pt idx="8514">
                  <c:v>43086.263854166667</c:v>
                </c:pt>
                <c:pt idx="8515">
                  <c:v>43086.305520833332</c:v>
                </c:pt>
                <c:pt idx="8516">
                  <c:v>43086.347187500003</c:v>
                </c:pt>
                <c:pt idx="8517">
                  <c:v>43086.388854166667</c:v>
                </c:pt>
                <c:pt idx="8518">
                  <c:v>43086.430543981478</c:v>
                </c:pt>
                <c:pt idx="8519">
                  <c:v>43086.472210648149</c:v>
                </c:pt>
                <c:pt idx="8520">
                  <c:v>43086.513877314806</c:v>
                </c:pt>
                <c:pt idx="8521">
                  <c:v>43086.555567129632</c:v>
                </c:pt>
                <c:pt idx="8522">
                  <c:v>43086.597233796303</c:v>
                </c:pt>
                <c:pt idx="8523">
                  <c:v>43086.63890046296</c:v>
                </c:pt>
                <c:pt idx="8524">
                  <c:v>43086.680601851847</c:v>
                </c:pt>
                <c:pt idx="8525">
                  <c:v>43086.722268518519</c:v>
                </c:pt>
                <c:pt idx="8526">
                  <c:v>43086.763935185183</c:v>
                </c:pt>
                <c:pt idx="8527">
                  <c:v>43086.805601851847</c:v>
                </c:pt>
                <c:pt idx="8528">
                  <c:v>43086.847268518519</c:v>
                </c:pt>
                <c:pt idx="8529">
                  <c:v>43086.888935185183</c:v>
                </c:pt>
                <c:pt idx="8530">
                  <c:v>43086.930648148147</c:v>
                </c:pt>
                <c:pt idx="8531">
                  <c:v>43086.972314814811</c:v>
                </c:pt>
                <c:pt idx="8532">
                  <c:v>43087.013981481483</c:v>
                </c:pt>
                <c:pt idx="8533">
                  <c:v>43087.055648148147</c:v>
                </c:pt>
                <c:pt idx="8534">
                  <c:v>43087.097314814811</c:v>
                </c:pt>
                <c:pt idx="8535">
                  <c:v>43087.138981481483</c:v>
                </c:pt>
                <c:pt idx="8536">
                  <c:v>43087.180671296293</c:v>
                </c:pt>
                <c:pt idx="8537">
                  <c:v>43087.222337962958</c:v>
                </c:pt>
                <c:pt idx="8538">
                  <c:v>43087.264004629629</c:v>
                </c:pt>
                <c:pt idx="8539">
                  <c:v>43087.305671296293</c:v>
                </c:pt>
                <c:pt idx="8540">
                  <c:v>43087.347337962958</c:v>
                </c:pt>
                <c:pt idx="8541">
                  <c:v>43087.389004629629</c:v>
                </c:pt>
                <c:pt idx="8542">
                  <c:v>43087.430717592593</c:v>
                </c:pt>
                <c:pt idx="8543">
                  <c:v>43087.472384259258</c:v>
                </c:pt>
                <c:pt idx="8544">
                  <c:v>43087.514050925929</c:v>
                </c:pt>
                <c:pt idx="8545">
                  <c:v>43087.55574074074</c:v>
                </c:pt>
                <c:pt idx="8546">
                  <c:v>43087.597407407397</c:v>
                </c:pt>
                <c:pt idx="8547">
                  <c:v>43087.639074074083</c:v>
                </c:pt>
                <c:pt idx="8548">
                  <c:v>43087.680763888893</c:v>
                </c:pt>
                <c:pt idx="8549">
                  <c:v>43087.722430555557</c:v>
                </c:pt>
                <c:pt idx="8550">
                  <c:v>43087.764097222222</c:v>
                </c:pt>
                <c:pt idx="8551">
                  <c:v>43087.805763888893</c:v>
                </c:pt>
                <c:pt idx="8552">
                  <c:v>43087.847430555557</c:v>
                </c:pt>
                <c:pt idx="8553">
                  <c:v>43087.889097222222</c:v>
                </c:pt>
                <c:pt idx="8554">
                  <c:v>43087.930798611109</c:v>
                </c:pt>
                <c:pt idx="8555">
                  <c:v>43087.97246527778</c:v>
                </c:pt>
                <c:pt idx="8556">
                  <c:v>43088.014131944437</c:v>
                </c:pt>
                <c:pt idx="8557">
                  <c:v>43088.055798611109</c:v>
                </c:pt>
                <c:pt idx="8558">
                  <c:v>43088.09746527778</c:v>
                </c:pt>
                <c:pt idx="8559">
                  <c:v>43088.139131944437</c:v>
                </c:pt>
                <c:pt idx="8560">
                  <c:v>43088.180844907409</c:v>
                </c:pt>
                <c:pt idx="8561">
                  <c:v>43088.222511574073</c:v>
                </c:pt>
                <c:pt idx="8562">
                  <c:v>43088.264178240737</c:v>
                </c:pt>
                <c:pt idx="8563">
                  <c:v>43088.305844907409</c:v>
                </c:pt>
                <c:pt idx="8564">
                  <c:v>43088.347511574073</c:v>
                </c:pt>
                <c:pt idx="8565">
                  <c:v>43088.389178240737</c:v>
                </c:pt>
                <c:pt idx="8566">
                  <c:v>43088.430868055562</c:v>
                </c:pt>
                <c:pt idx="8567">
                  <c:v>43088.472534722219</c:v>
                </c:pt>
                <c:pt idx="8568">
                  <c:v>43088.514201388891</c:v>
                </c:pt>
                <c:pt idx="8569">
                  <c:v>43088.555891203701</c:v>
                </c:pt>
                <c:pt idx="8570">
                  <c:v>43088.597557870373</c:v>
                </c:pt>
                <c:pt idx="8571">
                  <c:v>43088.639224537037</c:v>
                </c:pt>
                <c:pt idx="8572">
                  <c:v>43088.680914351848</c:v>
                </c:pt>
                <c:pt idx="8573">
                  <c:v>43088.722581018519</c:v>
                </c:pt>
                <c:pt idx="8574">
                  <c:v>43088.764247685183</c:v>
                </c:pt>
                <c:pt idx="8575">
                  <c:v>43088.805914351848</c:v>
                </c:pt>
                <c:pt idx="8576">
                  <c:v>43088.847581018519</c:v>
                </c:pt>
                <c:pt idx="8577">
                  <c:v>43088.889247685183</c:v>
                </c:pt>
                <c:pt idx="8578">
                  <c:v>43088.930960648147</c:v>
                </c:pt>
                <c:pt idx="8579">
                  <c:v>43088.972627314812</c:v>
                </c:pt>
                <c:pt idx="8580">
                  <c:v>43089.014293981483</c:v>
                </c:pt>
                <c:pt idx="8581">
                  <c:v>43089.055960648147</c:v>
                </c:pt>
                <c:pt idx="8582">
                  <c:v>43089.097627314812</c:v>
                </c:pt>
                <c:pt idx="8583">
                  <c:v>43089.139293981483</c:v>
                </c:pt>
                <c:pt idx="8584">
                  <c:v>43089.180995370371</c:v>
                </c:pt>
                <c:pt idx="8585">
                  <c:v>43089.222662037027</c:v>
                </c:pt>
                <c:pt idx="8586">
                  <c:v>43089.264328703714</c:v>
                </c:pt>
                <c:pt idx="8587">
                  <c:v>43089.305995370371</c:v>
                </c:pt>
                <c:pt idx="8588">
                  <c:v>43089.347662037027</c:v>
                </c:pt>
                <c:pt idx="8589">
                  <c:v>43089.389328703714</c:v>
                </c:pt>
                <c:pt idx="8590">
                  <c:v>43089.431041666663</c:v>
                </c:pt>
                <c:pt idx="8591">
                  <c:v>43089.472708333327</c:v>
                </c:pt>
                <c:pt idx="8592">
                  <c:v>43089.514374999999</c:v>
                </c:pt>
                <c:pt idx="8593">
                  <c:v>43089.556064814817</c:v>
                </c:pt>
                <c:pt idx="8594">
                  <c:v>43089.597731481481</c:v>
                </c:pt>
                <c:pt idx="8595">
                  <c:v>43089.639398148152</c:v>
                </c:pt>
                <c:pt idx="8596">
                  <c:v>43089.681076388893</c:v>
                </c:pt>
                <c:pt idx="8597">
                  <c:v>43089.722743055558</c:v>
                </c:pt>
                <c:pt idx="8598">
                  <c:v>43089.764409722222</c:v>
                </c:pt>
                <c:pt idx="8599">
                  <c:v>43089.806076388893</c:v>
                </c:pt>
                <c:pt idx="8600">
                  <c:v>43089.847743055558</c:v>
                </c:pt>
                <c:pt idx="8601">
                  <c:v>43089.889409722222</c:v>
                </c:pt>
                <c:pt idx="8602">
                  <c:v>43089.931111111109</c:v>
                </c:pt>
                <c:pt idx="8603">
                  <c:v>43089.972777777781</c:v>
                </c:pt>
                <c:pt idx="8604">
                  <c:v>43090.014444444438</c:v>
                </c:pt>
                <c:pt idx="8605">
                  <c:v>43090.056111111109</c:v>
                </c:pt>
                <c:pt idx="8606">
                  <c:v>43090.097777777781</c:v>
                </c:pt>
                <c:pt idx="8607">
                  <c:v>43090.139444444438</c:v>
                </c:pt>
                <c:pt idx="8608">
                  <c:v>43090.181157407409</c:v>
                </c:pt>
                <c:pt idx="8609">
                  <c:v>43090.222824074073</c:v>
                </c:pt>
                <c:pt idx="8610">
                  <c:v>43090.264490740738</c:v>
                </c:pt>
                <c:pt idx="8611">
                  <c:v>43090.306157407409</c:v>
                </c:pt>
                <c:pt idx="8612">
                  <c:v>43090.347824074073</c:v>
                </c:pt>
                <c:pt idx="8613">
                  <c:v>43090.389490740738</c:v>
                </c:pt>
                <c:pt idx="8614">
                  <c:v>43090.431192129632</c:v>
                </c:pt>
                <c:pt idx="8615">
                  <c:v>43090.472858796304</c:v>
                </c:pt>
                <c:pt idx="8616">
                  <c:v>43090.514525462961</c:v>
                </c:pt>
                <c:pt idx="8617">
                  <c:v>43090.556215277778</c:v>
                </c:pt>
                <c:pt idx="8618">
                  <c:v>43090.597881944443</c:v>
                </c:pt>
                <c:pt idx="8619">
                  <c:v>43090.639548611107</c:v>
                </c:pt>
                <c:pt idx="8620">
                  <c:v>43090.681250000001</c:v>
                </c:pt>
                <c:pt idx="8621">
                  <c:v>43090.722916666673</c:v>
                </c:pt>
                <c:pt idx="8622">
                  <c:v>43090.76458333333</c:v>
                </c:pt>
                <c:pt idx="8623">
                  <c:v>43090.806250000001</c:v>
                </c:pt>
                <c:pt idx="8624">
                  <c:v>43090.847916666673</c:v>
                </c:pt>
                <c:pt idx="8625">
                  <c:v>43090.88958333333</c:v>
                </c:pt>
                <c:pt idx="8626">
                  <c:v>43090.931296296287</c:v>
                </c:pt>
                <c:pt idx="8627">
                  <c:v>43090.972962962973</c:v>
                </c:pt>
                <c:pt idx="8628">
                  <c:v>43091.01462962963</c:v>
                </c:pt>
                <c:pt idx="8629">
                  <c:v>43091.056296296287</c:v>
                </c:pt>
                <c:pt idx="8630">
                  <c:v>43091.097962962973</c:v>
                </c:pt>
                <c:pt idx="8631">
                  <c:v>43091.13962962963</c:v>
                </c:pt>
                <c:pt idx="8632">
                  <c:v>43091.181331018517</c:v>
                </c:pt>
                <c:pt idx="8633">
                  <c:v>43091.222997685189</c:v>
                </c:pt>
                <c:pt idx="8634">
                  <c:v>43091.264664351853</c:v>
                </c:pt>
                <c:pt idx="8635">
                  <c:v>43091.306331018517</c:v>
                </c:pt>
                <c:pt idx="8636">
                  <c:v>43091.347997685189</c:v>
                </c:pt>
                <c:pt idx="8637">
                  <c:v>43091.389664351853</c:v>
                </c:pt>
                <c:pt idx="8638">
                  <c:v>43091.43136574074</c:v>
                </c:pt>
                <c:pt idx="8639">
                  <c:v>43091.473032407397</c:v>
                </c:pt>
                <c:pt idx="8640">
                  <c:v>43091.514699074083</c:v>
                </c:pt>
                <c:pt idx="8641">
                  <c:v>43091.556377314817</c:v>
                </c:pt>
                <c:pt idx="8642">
                  <c:v>43091.598043981481</c:v>
                </c:pt>
                <c:pt idx="8643">
                  <c:v>43091.639710648153</c:v>
                </c:pt>
                <c:pt idx="8644">
                  <c:v>43091.681400462963</c:v>
                </c:pt>
                <c:pt idx="8645">
                  <c:v>43091.723067129627</c:v>
                </c:pt>
                <c:pt idx="8646">
                  <c:v>43091.764733796299</c:v>
                </c:pt>
                <c:pt idx="8647">
                  <c:v>43091.806400462963</c:v>
                </c:pt>
                <c:pt idx="8648">
                  <c:v>43091.848067129627</c:v>
                </c:pt>
                <c:pt idx="8649">
                  <c:v>43091.889733796299</c:v>
                </c:pt>
                <c:pt idx="8650">
                  <c:v>43091.931446759263</c:v>
                </c:pt>
                <c:pt idx="8651">
                  <c:v>43091.973113425927</c:v>
                </c:pt>
                <c:pt idx="8652">
                  <c:v>43092.014780092592</c:v>
                </c:pt>
                <c:pt idx="8653">
                  <c:v>43092.056446759263</c:v>
                </c:pt>
                <c:pt idx="8654">
                  <c:v>43092.098113425927</c:v>
                </c:pt>
                <c:pt idx="8655">
                  <c:v>43092.139780092592</c:v>
                </c:pt>
                <c:pt idx="8656">
                  <c:v>43092.181469907409</c:v>
                </c:pt>
                <c:pt idx="8657">
                  <c:v>43092.223136574074</c:v>
                </c:pt>
                <c:pt idx="8658">
                  <c:v>43092.264803240738</c:v>
                </c:pt>
                <c:pt idx="8659">
                  <c:v>43092.306469907409</c:v>
                </c:pt>
                <c:pt idx="8660">
                  <c:v>43092.348136574074</c:v>
                </c:pt>
                <c:pt idx="8661">
                  <c:v>43092.389803240738</c:v>
                </c:pt>
                <c:pt idx="8662">
                  <c:v>43092.431504629632</c:v>
                </c:pt>
                <c:pt idx="8663">
                  <c:v>43092.473171296297</c:v>
                </c:pt>
                <c:pt idx="8664">
                  <c:v>43092.514837962961</c:v>
                </c:pt>
                <c:pt idx="8665">
                  <c:v>43092.556516203702</c:v>
                </c:pt>
                <c:pt idx="8666">
                  <c:v>43092.598182870373</c:v>
                </c:pt>
                <c:pt idx="8667">
                  <c:v>43092.639849537038</c:v>
                </c:pt>
                <c:pt idx="8668">
                  <c:v>43092.681550925918</c:v>
                </c:pt>
                <c:pt idx="8669">
                  <c:v>43092.723217592589</c:v>
                </c:pt>
                <c:pt idx="8670">
                  <c:v>43092.764884259261</c:v>
                </c:pt>
                <c:pt idx="8671">
                  <c:v>43092.806550925918</c:v>
                </c:pt>
                <c:pt idx="8672">
                  <c:v>43092.848217592589</c:v>
                </c:pt>
                <c:pt idx="8673">
                  <c:v>43092.889884259261</c:v>
                </c:pt>
                <c:pt idx="8674">
                  <c:v>43092.931597222218</c:v>
                </c:pt>
                <c:pt idx="8675">
                  <c:v>43092.973263888889</c:v>
                </c:pt>
                <c:pt idx="8676">
                  <c:v>43093.014930555553</c:v>
                </c:pt>
                <c:pt idx="8677">
                  <c:v>43093.056597222218</c:v>
                </c:pt>
                <c:pt idx="8678">
                  <c:v>43093.098263888889</c:v>
                </c:pt>
                <c:pt idx="8679">
                  <c:v>43093.139930555553</c:v>
                </c:pt>
                <c:pt idx="8680">
                  <c:v>43093.181631944448</c:v>
                </c:pt>
                <c:pt idx="8681">
                  <c:v>43093.223298611112</c:v>
                </c:pt>
                <c:pt idx="8682">
                  <c:v>43093.264965277784</c:v>
                </c:pt>
                <c:pt idx="8683">
                  <c:v>43093.306631944448</c:v>
                </c:pt>
                <c:pt idx="8684">
                  <c:v>43093.348298611112</c:v>
                </c:pt>
                <c:pt idx="8685">
                  <c:v>43093.389965277784</c:v>
                </c:pt>
                <c:pt idx="8686">
                  <c:v>43093.431666666656</c:v>
                </c:pt>
                <c:pt idx="8687">
                  <c:v>43093.473333333342</c:v>
                </c:pt>
                <c:pt idx="8688">
                  <c:v>43093.514999999999</c:v>
                </c:pt>
                <c:pt idx="8689">
                  <c:v>43093.556689814817</c:v>
                </c:pt>
                <c:pt idx="8690">
                  <c:v>43093.598356481481</c:v>
                </c:pt>
                <c:pt idx="8691">
                  <c:v>43093.640023148153</c:v>
                </c:pt>
                <c:pt idx="8692">
                  <c:v>43093.68172453704</c:v>
                </c:pt>
                <c:pt idx="8693">
                  <c:v>43093.723391203697</c:v>
                </c:pt>
                <c:pt idx="8694">
                  <c:v>43093.765057870369</c:v>
                </c:pt>
                <c:pt idx="8695">
                  <c:v>43093.80672453704</c:v>
                </c:pt>
                <c:pt idx="8696">
                  <c:v>43093.848391203697</c:v>
                </c:pt>
                <c:pt idx="8697">
                  <c:v>43093.890057870369</c:v>
                </c:pt>
                <c:pt idx="8698">
                  <c:v>43093.931759259263</c:v>
                </c:pt>
                <c:pt idx="8699">
                  <c:v>43093.973425925928</c:v>
                </c:pt>
                <c:pt idx="8700">
                  <c:v>43094.015092592592</c:v>
                </c:pt>
                <c:pt idx="8701">
                  <c:v>43094.056759259263</c:v>
                </c:pt>
                <c:pt idx="8702">
                  <c:v>43094.098425925928</c:v>
                </c:pt>
                <c:pt idx="8703">
                  <c:v>43094.140092592592</c:v>
                </c:pt>
                <c:pt idx="8704">
                  <c:v>43094.181770833333</c:v>
                </c:pt>
                <c:pt idx="8705">
                  <c:v>43094.223437499997</c:v>
                </c:pt>
                <c:pt idx="8706">
                  <c:v>43094.265104166669</c:v>
                </c:pt>
                <c:pt idx="8707">
                  <c:v>43094.306770833333</c:v>
                </c:pt>
                <c:pt idx="8708">
                  <c:v>43094.348437499997</c:v>
                </c:pt>
                <c:pt idx="8709">
                  <c:v>43094.390104166669</c:v>
                </c:pt>
                <c:pt idx="8710">
                  <c:v>43094.43178240741</c:v>
                </c:pt>
                <c:pt idx="8711">
                  <c:v>43094.473449074067</c:v>
                </c:pt>
                <c:pt idx="8712">
                  <c:v>43094.515115740738</c:v>
                </c:pt>
                <c:pt idx="8713">
                  <c:v>43094.556805555563</c:v>
                </c:pt>
                <c:pt idx="8714">
                  <c:v>43094.59847222222</c:v>
                </c:pt>
                <c:pt idx="8715">
                  <c:v>43094.640138888892</c:v>
                </c:pt>
                <c:pt idx="8716">
                  <c:v>43094.681805555563</c:v>
                </c:pt>
                <c:pt idx="8717">
                  <c:v>43094.72347222222</c:v>
                </c:pt>
                <c:pt idx="8718">
                  <c:v>43094.765138888892</c:v>
                </c:pt>
                <c:pt idx="8719">
                  <c:v>43094.806805555563</c:v>
                </c:pt>
                <c:pt idx="8720">
                  <c:v>43094.84847222222</c:v>
                </c:pt>
                <c:pt idx="8721">
                  <c:v>43094.890138888892</c:v>
                </c:pt>
                <c:pt idx="8722">
                  <c:v>43094.931817129633</c:v>
                </c:pt>
                <c:pt idx="8723">
                  <c:v>43094.973483796297</c:v>
                </c:pt>
                <c:pt idx="8724">
                  <c:v>43095.015150462961</c:v>
                </c:pt>
                <c:pt idx="8725">
                  <c:v>43095.056817129633</c:v>
                </c:pt>
                <c:pt idx="8726">
                  <c:v>43095.098483796297</c:v>
                </c:pt>
                <c:pt idx="8727">
                  <c:v>43095.140150462961</c:v>
                </c:pt>
                <c:pt idx="8728">
                  <c:v>43095.181828703702</c:v>
                </c:pt>
                <c:pt idx="8729">
                  <c:v>43095.223495370366</c:v>
                </c:pt>
                <c:pt idx="8730">
                  <c:v>43095.265162037038</c:v>
                </c:pt>
                <c:pt idx="8731">
                  <c:v>43095.306828703702</c:v>
                </c:pt>
                <c:pt idx="8732">
                  <c:v>43095.348495370366</c:v>
                </c:pt>
                <c:pt idx="8733">
                  <c:v>43095.390162037038</c:v>
                </c:pt>
                <c:pt idx="8734">
                  <c:v>43095.431840277779</c:v>
                </c:pt>
                <c:pt idx="8735">
                  <c:v>43095.473506944443</c:v>
                </c:pt>
                <c:pt idx="8736">
                  <c:v>43095.515173611107</c:v>
                </c:pt>
                <c:pt idx="8737">
                  <c:v>43095.556863425933</c:v>
                </c:pt>
                <c:pt idx="8738">
                  <c:v>43095.598530092589</c:v>
                </c:pt>
                <c:pt idx="8739">
                  <c:v>43095.640196759261</c:v>
                </c:pt>
                <c:pt idx="8740">
                  <c:v>43095.681863425933</c:v>
                </c:pt>
                <c:pt idx="8741">
                  <c:v>43095.723530092589</c:v>
                </c:pt>
                <c:pt idx="8742">
                  <c:v>43095.765196759261</c:v>
                </c:pt>
                <c:pt idx="8743">
                  <c:v>43095.806863425933</c:v>
                </c:pt>
                <c:pt idx="8744">
                  <c:v>43095.848530092589</c:v>
                </c:pt>
                <c:pt idx="8745">
                  <c:v>43095.890196759261</c:v>
                </c:pt>
                <c:pt idx="8746">
                  <c:v>43095.931875000002</c:v>
                </c:pt>
                <c:pt idx="8747">
                  <c:v>43095.973541666674</c:v>
                </c:pt>
                <c:pt idx="8748">
                  <c:v>43096.015208333331</c:v>
                </c:pt>
                <c:pt idx="8749">
                  <c:v>43096.056875000002</c:v>
                </c:pt>
                <c:pt idx="8750">
                  <c:v>43096.098541666674</c:v>
                </c:pt>
                <c:pt idx="8751">
                  <c:v>43096.140208333331</c:v>
                </c:pt>
                <c:pt idx="8752">
                  <c:v>43096.181886574072</c:v>
                </c:pt>
                <c:pt idx="8753">
                  <c:v>43096.223553240743</c:v>
                </c:pt>
                <c:pt idx="8754">
                  <c:v>43096.265219907407</c:v>
                </c:pt>
                <c:pt idx="8755">
                  <c:v>43096.306886574072</c:v>
                </c:pt>
                <c:pt idx="8756">
                  <c:v>43096.348553240743</c:v>
                </c:pt>
                <c:pt idx="8757">
                  <c:v>43096.390219907407</c:v>
                </c:pt>
                <c:pt idx="8758">
                  <c:v>43096.431909722232</c:v>
                </c:pt>
                <c:pt idx="8759">
                  <c:v>43096.473576388889</c:v>
                </c:pt>
                <c:pt idx="8760">
                  <c:v>43096.515243055554</c:v>
                </c:pt>
                <c:pt idx="8761">
                  <c:v>43096.556909722232</c:v>
                </c:pt>
                <c:pt idx="8762">
                  <c:v>43096.598576388889</c:v>
                </c:pt>
                <c:pt idx="8763">
                  <c:v>43096.640243055554</c:v>
                </c:pt>
                <c:pt idx="8764">
                  <c:v>43096.681932870371</c:v>
                </c:pt>
                <c:pt idx="8765">
                  <c:v>43096.723599537043</c:v>
                </c:pt>
                <c:pt idx="8766">
                  <c:v>43096.765266203707</c:v>
                </c:pt>
                <c:pt idx="8767">
                  <c:v>43096.806932870371</c:v>
                </c:pt>
                <c:pt idx="8768">
                  <c:v>43096.848599537043</c:v>
                </c:pt>
                <c:pt idx="8769">
                  <c:v>43096.890266203707</c:v>
                </c:pt>
                <c:pt idx="8770">
                  <c:v>43096.931944444441</c:v>
                </c:pt>
                <c:pt idx="8771">
                  <c:v>43096.973611111112</c:v>
                </c:pt>
                <c:pt idx="8772">
                  <c:v>43097.015277777777</c:v>
                </c:pt>
                <c:pt idx="8773">
                  <c:v>43097.056944444441</c:v>
                </c:pt>
                <c:pt idx="8774">
                  <c:v>43097.098611111112</c:v>
                </c:pt>
                <c:pt idx="8775">
                  <c:v>43097.140277777777</c:v>
                </c:pt>
                <c:pt idx="8776">
                  <c:v>43097.181956018518</c:v>
                </c:pt>
                <c:pt idx="8777">
                  <c:v>43097.223622685182</c:v>
                </c:pt>
                <c:pt idx="8778">
                  <c:v>43097.265289351853</c:v>
                </c:pt>
                <c:pt idx="8779">
                  <c:v>43097.306956018518</c:v>
                </c:pt>
                <c:pt idx="8780">
                  <c:v>43097.348622685182</c:v>
                </c:pt>
                <c:pt idx="8781">
                  <c:v>43097.390289351853</c:v>
                </c:pt>
                <c:pt idx="8782">
                  <c:v>43097.431967592587</c:v>
                </c:pt>
                <c:pt idx="8783">
                  <c:v>43097.473634259259</c:v>
                </c:pt>
                <c:pt idx="8784">
                  <c:v>43097.515300925923</c:v>
                </c:pt>
                <c:pt idx="8785">
                  <c:v>43097.556990740741</c:v>
                </c:pt>
                <c:pt idx="8786">
                  <c:v>43097.598657407398</c:v>
                </c:pt>
                <c:pt idx="8787">
                  <c:v>43097.640324074076</c:v>
                </c:pt>
                <c:pt idx="8788">
                  <c:v>43097.681990740741</c:v>
                </c:pt>
                <c:pt idx="8789">
                  <c:v>43097.723657407398</c:v>
                </c:pt>
                <c:pt idx="8790">
                  <c:v>43097.765324074076</c:v>
                </c:pt>
                <c:pt idx="8791">
                  <c:v>43097.806990740741</c:v>
                </c:pt>
                <c:pt idx="8792">
                  <c:v>43097.848657407398</c:v>
                </c:pt>
                <c:pt idx="8793">
                  <c:v>43097.890324074076</c:v>
                </c:pt>
                <c:pt idx="8794">
                  <c:v>43097.932002314818</c:v>
                </c:pt>
                <c:pt idx="8795">
                  <c:v>43097.973668981482</c:v>
                </c:pt>
                <c:pt idx="8796">
                  <c:v>43098.015335648153</c:v>
                </c:pt>
                <c:pt idx="8797">
                  <c:v>43098.057002314818</c:v>
                </c:pt>
                <c:pt idx="8798">
                  <c:v>43098.098668981482</c:v>
                </c:pt>
                <c:pt idx="8799">
                  <c:v>43098.140335648153</c:v>
                </c:pt>
                <c:pt idx="8800">
                  <c:v>43098.182013888887</c:v>
                </c:pt>
                <c:pt idx="8801">
                  <c:v>43098.223680555559</c:v>
                </c:pt>
                <c:pt idx="8802">
                  <c:v>43098.265347222223</c:v>
                </c:pt>
                <c:pt idx="8803">
                  <c:v>43098.307013888887</c:v>
                </c:pt>
                <c:pt idx="8804">
                  <c:v>43098.348680555559</c:v>
                </c:pt>
                <c:pt idx="8805">
                  <c:v>43098.390347222223</c:v>
                </c:pt>
                <c:pt idx="8806">
                  <c:v>43098.432025462957</c:v>
                </c:pt>
                <c:pt idx="8807">
                  <c:v>43098.473692129628</c:v>
                </c:pt>
                <c:pt idx="8808">
                  <c:v>43098.5153587963</c:v>
                </c:pt>
                <c:pt idx="8809">
                  <c:v>43098.557037037041</c:v>
                </c:pt>
                <c:pt idx="8810">
                  <c:v>43098.598703703698</c:v>
                </c:pt>
                <c:pt idx="8811">
                  <c:v>43098.640370370369</c:v>
                </c:pt>
                <c:pt idx="8812">
                  <c:v>43098.68204861111</c:v>
                </c:pt>
                <c:pt idx="8813">
                  <c:v>43098.723715277767</c:v>
                </c:pt>
                <c:pt idx="8814">
                  <c:v>43098.765381944453</c:v>
                </c:pt>
                <c:pt idx="8815">
                  <c:v>43098.80704861111</c:v>
                </c:pt>
                <c:pt idx="8816">
                  <c:v>43098.848715277767</c:v>
                </c:pt>
                <c:pt idx="8817">
                  <c:v>43098.890381944453</c:v>
                </c:pt>
                <c:pt idx="8818">
                  <c:v>43098.932060185187</c:v>
                </c:pt>
                <c:pt idx="8819">
                  <c:v>43098.973726851851</c:v>
                </c:pt>
                <c:pt idx="8820">
                  <c:v>43099.015393518523</c:v>
                </c:pt>
                <c:pt idx="8821">
                  <c:v>43099.057060185187</c:v>
                </c:pt>
                <c:pt idx="8822">
                  <c:v>43099.098726851851</c:v>
                </c:pt>
                <c:pt idx="8823">
                  <c:v>43099.140393518523</c:v>
                </c:pt>
                <c:pt idx="8824">
                  <c:v>43099.182071759264</c:v>
                </c:pt>
                <c:pt idx="8825">
                  <c:v>43099.223738425928</c:v>
                </c:pt>
                <c:pt idx="8826">
                  <c:v>43099.265405092592</c:v>
                </c:pt>
                <c:pt idx="8827">
                  <c:v>43099.307071759264</c:v>
                </c:pt>
                <c:pt idx="8828">
                  <c:v>43099.348738425928</c:v>
                </c:pt>
                <c:pt idx="8829">
                  <c:v>43099.390405092592</c:v>
                </c:pt>
                <c:pt idx="8830">
                  <c:v>43099.432083333333</c:v>
                </c:pt>
                <c:pt idx="8831">
                  <c:v>43099.473749999997</c:v>
                </c:pt>
                <c:pt idx="8832">
                  <c:v>43099.515416666669</c:v>
                </c:pt>
                <c:pt idx="8833">
                  <c:v>43099.557106481479</c:v>
                </c:pt>
                <c:pt idx="8834">
                  <c:v>43099.598773148151</c:v>
                </c:pt>
                <c:pt idx="8835">
                  <c:v>43099.640439814822</c:v>
                </c:pt>
                <c:pt idx="8836">
                  <c:v>43099.682106481479</c:v>
                </c:pt>
                <c:pt idx="8837">
                  <c:v>43099.723773148151</c:v>
                </c:pt>
                <c:pt idx="8838">
                  <c:v>43099.765439814822</c:v>
                </c:pt>
                <c:pt idx="8839">
                  <c:v>43099.807106481479</c:v>
                </c:pt>
                <c:pt idx="8840">
                  <c:v>43099.848773148151</c:v>
                </c:pt>
                <c:pt idx="8841">
                  <c:v>43099.890439814822</c:v>
                </c:pt>
                <c:pt idx="8842">
                  <c:v>43099.932118055563</c:v>
                </c:pt>
                <c:pt idx="8843">
                  <c:v>43099.97378472222</c:v>
                </c:pt>
                <c:pt idx="8844">
                  <c:v>43100.015451388892</c:v>
                </c:pt>
                <c:pt idx="8845">
                  <c:v>43100.057118055563</c:v>
                </c:pt>
                <c:pt idx="8846">
                  <c:v>43100.09878472222</c:v>
                </c:pt>
                <c:pt idx="8847">
                  <c:v>43100.140451388892</c:v>
                </c:pt>
                <c:pt idx="8848">
                  <c:v>43100.182129629633</c:v>
                </c:pt>
                <c:pt idx="8849">
                  <c:v>43100.223796296297</c:v>
                </c:pt>
                <c:pt idx="8850">
                  <c:v>43100.265462962961</c:v>
                </c:pt>
                <c:pt idx="8851">
                  <c:v>43100.307129629633</c:v>
                </c:pt>
                <c:pt idx="8852">
                  <c:v>43100.348796296297</c:v>
                </c:pt>
                <c:pt idx="8853">
                  <c:v>43100.390462962961</c:v>
                </c:pt>
                <c:pt idx="8854">
                  <c:v>43100.432141203702</c:v>
                </c:pt>
                <c:pt idx="8855">
                  <c:v>43100.473807870367</c:v>
                </c:pt>
                <c:pt idx="8856">
                  <c:v>43100.515474537038</c:v>
                </c:pt>
                <c:pt idx="8857">
                  <c:v>43100.557152777779</c:v>
                </c:pt>
                <c:pt idx="8858">
                  <c:v>43100.598819444444</c:v>
                </c:pt>
                <c:pt idx="8859">
                  <c:v>43100.640486111108</c:v>
                </c:pt>
                <c:pt idx="8860">
                  <c:v>43100.682164351849</c:v>
                </c:pt>
                <c:pt idx="8861">
                  <c:v>43100.72383101852</c:v>
                </c:pt>
                <c:pt idx="8862">
                  <c:v>43100.765497685177</c:v>
                </c:pt>
                <c:pt idx="8863">
                  <c:v>43100.807164351849</c:v>
                </c:pt>
                <c:pt idx="8864">
                  <c:v>43100.84883101852</c:v>
                </c:pt>
                <c:pt idx="8865">
                  <c:v>43100.890497685177</c:v>
                </c:pt>
                <c:pt idx="8866">
                  <c:v>43100.932175925933</c:v>
                </c:pt>
                <c:pt idx="8867">
                  <c:v>43100.97384259259</c:v>
                </c:pt>
              </c:numCache>
            </c:numRef>
          </c:cat>
          <c:val>
            <c:numRef>
              <c:f>'LUA Sampler'!$K$3:$K$8870</c:f>
              <c:numCache>
                <c:formatCode>General</c:formatCode>
                <c:ptCount val="8868"/>
                <c:pt idx="227" formatCode="0.0">
                  <c:v>15</c:v>
                </c:pt>
                <c:pt idx="539" formatCode="0.0">
                  <c:v>17.399999999999999</c:v>
                </c:pt>
                <c:pt idx="923" formatCode="0.0">
                  <c:v>19.399999999999999</c:v>
                </c:pt>
                <c:pt idx="1259" formatCode="0.0">
                  <c:v>17.399999999999999</c:v>
                </c:pt>
                <c:pt idx="1595" formatCode="0.0">
                  <c:v>16.3</c:v>
                </c:pt>
                <c:pt idx="1931" formatCode="0.0">
                  <c:v>16.399999999999999</c:v>
                </c:pt>
                <c:pt idx="2434" formatCode="0.0">
                  <c:v>11.6</c:v>
                </c:pt>
                <c:pt idx="2770" formatCode="0.0">
                  <c:v>9.4</c:v>
                </c:pt>
                <c:pt idx="3129" formatCode="0.0">
                  <c:v>8</c:v>
                </c:pt>
                <c:pt idx="3441" formatCode="0.0">
                  <c:v>4.3</c:v>
                </c:pt>
                <c:pt idx="3777" formatCode="0.0">
                  <c:v>3</c:v>
                </c:pt>
                <c:pt idx="4113" formatCode="0.0">
                  <c:v>2.7</c:v>
                </c:pt>
                <c:pt idx="4473" formatCode="0.0">
                  <c:v>2.1</c:v>
                </c:pt>
                <c:pt idx="4977" formatCode="0.0">
                  <c:v>1</c:v>
                </c:pt>
                <c:pt idx="5409" formatCode="0.0">
                  <c:v>1</c:v>
                </c:pt>
                <c:pt idx="5649" formatCode="0.0">
                  <c:v>1.1000000000000001</c:v>
                </c:pt>
                <c:pt idx="5913" formatCode="0.0">
                  <c:v>1.6</c:v>
                </c:pt>
                <c:pt idx="6393" formatCode="0.0">
                  <c:v>8</c:v>
                </c:pt>
                <c:pt idx="6863" formatCode="0.0">
                  <c:v>13</c:v>
                </c:pt>
                <c:pt idx="7222" formatCode="0.0">
                  <c:v>11.1</c:v>
                </c:pt>
                <c:pt idx="7607" formatCode="0.0">
                  <c:v>13.1</c:v>
                </c:pt>
                <c:pt idx="8279">
                  <c:v>15.4</c:v>
                </c:pt>
                <c:pt idx="8615">
                  <c:v>14.4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145904"/>
        <c:axId val="132146688"/>
      </c:lineChart>
      <c:dateAx>
        <c:axId val="2260880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lv-LV" sz="1400" b="1"/>
                  <a:t>Date</a:t>
                </a:r>
              </a:p>
            </c:rich>
          </c:tx>
          <c:layout>
            <c:manualLayout>
              <c:xMode val="edge"/>
              <c:yMode val="edge"/>
              <c:x val="0.47068299420254167"/>
              <c:y val="0.954298680176863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lv-LV"/>
            </a:p>
          </c:txPr>
        </c:title>
        <c:numFmt formatCode="yyyy\-mm\-dd\ hh:mm:ss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lv-LV"/>
          </a:p>
        </c:txPr>
        <c:crossAx val="132145512"/>
        <c:crosses val="autoZero"/>
        <c:auto val="1"/>
        <c:lblOffset val="100"/>
        <c:baseTimeUnit val="days"/>
      </c:dateAx>
      <c:valAx>
        <c:axId val="13214551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4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lv-LV" sz="1400" b="1" dirty="0" err="1"/>
                  <a:t>Discharge</a:t>
                </a:r>
                <a:r>
                  <a:rPr lang="lv-LV" sz="1400" b="1" dirty="0"/>
                  <a:t>, l </a:t>
                </a:r>
                <a:r>
                  <a:rPr lang="lv-LV" sz="1400" b="1" dirty="0" err="1"/>
                  <a:t>sek</a:t>
                </a:r>
                <a:r>
                  <a:rPr lang="lv-LV" sz="1400" b="1" baseline="30000" dirty="0" err="1"/>
                  <a:t>-1</a:t>
                </a:r>
                <a:endParaRPr lang="lv-LV" sz="1400" b="1" baseline="30000" dirty="0"/>
              </a:p>
            </c:rich>
          </c:tx>
          <c:layout>
            <c:manualLayout>
              <c:xMode val="edge"/>
              <c:yMode val="edge"/>
              <c:x val="4.2195162587197301E-4"/>
              <c:y val="0.235481737524489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400" b="1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lv-LV"/>
          </a:p>
        </c:txPr>
        <c:crossAx val="226088064"/>
        <c:crosses val="autoZero"/>
        <c:crossBetween val="between"/>
      </c:valAx>
      <c:valAx>
        <c:axId val="13214668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lv-LV" sz="1400" b="1" dirty="0"/>
                  <a:t>TN </a:t>
                </a:r>
                <a:r>
                  <a:rPr lang="lv-LV" sz="1400" b="1" dirty="0" err="1"/>
                  <a:t>concentration</a:t>
                </a:r>
                <a:r>
                  <a:rPr lang="lv-LV" sz="1400" b="1" dirty="0"/>
                  <a:t>, mg l</a:t>
                </a:r>
                <a:r>
                  <a:rPr lang="lv-LV" sz="1400" b="1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0.97011941436427207"/>
              <c:y val="0.166382143716337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lv-LV"/>
          </a:p>
        </c:txPr>
        <c:crossAx val="132145904"/>
        <c:crosses val="max"/>
        <c:crossBetween val="between"/>
      </c:valAx>
      <c:dateAx>
        <c:axId val="132145904"/>
        <c:scaling>
          <c:orientation val="minMax"/>
        </c:scaling>
        <c:delete val="1"/>
        <c:axPos val="b"/>
        <c:numFmt formatCode="yyyy\-mm\-dd\ hh:mm:ss" sourceLinked="1"/>
        <c:majorTickMark val="out"/>
        <c:minorTickMark val="none"/>
        <c:tickLblPos val="nextTo"/>
        <c:crossAx val="132146688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j-lt"/>
        </a:defRPr>
      </a:pPr>
      <a:endParaRPr lang="lv-LV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6526811594202899E-2"/>
          <c:y val="7.8954903364352194E-2"/>
          <c:w val="0.88093454106280189"/>
          <c:h val="0.68603482905982904"/>
        </c:manualLayout>
      </c:layout>
      <c:lineChart>
        <c:grouping val="standard"/>
        <c:varyColors val="0"/>
        <c:ser>
          <c:idx val="5"/>
          <c:order val="0"/>
          <c:tx>
            <c:v>2017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strRef>
              <c:f>Sheet1!$D$2:$D$24</c:f>
              <c:strCache>
                <c:ptCount val="23"/>
                <c:pt idx="0">
                  <c:v>January</c:v>
                </c:pt>
                <c:pt idx="1">
                  <c:v>January</c:v>
                </c:pt>
                <c:pt idx="2">
                  <c:v>February</c:v>
                </c:pt>
                <c:pt idx="3">
                  <c:v>February</c:v>
                </c:pt>
                <c:pt idx="4">
                  <c:v>March</c:v>
                </c:pt>
                <c:pt idx="5">
                  <c:v>March</c:v>
                </c:pt>
                <c:pt idx="6">
                  <c:v>April</c:v>
                </c:pt>
                <c:pt idx="7">
                  <c:v>April</c:v>
                </c:pt>
                <c:pt idx="8">
                  <c:v>May</c:v>
                </c:pt>
                <c:pt idx="9">
                  <c:v>May</c:v>
                </c:pt>
                <c:pt idx="10">
                  <c:v>June</c:v>
                </c:pt>
                <c:pt idx="11">
                  <c:v>June</c:v>
                </c:pt>
                <c:pt idx="12">
                  <c:v>July</c:v>
                </c:pt>
                <c:pt idx="13">
                  <c:v>July</c:v>
                </c:pt>
                <c:pt idx="14">
                  <c:v>August</c:v>
                </c:pt>
                <c:pt idx="15">
                  <c:v>August</c:v>
                </c:pt>
                <c:pt idx="16">
                  <c:v>September</c:v>
                </c:pt>
                <c:pt idx="17">
                  <c:v>September</c:v>
                </c:pt>
                <c:pt idx="18">
                  <c:v>October</c:v>
                </c:pt>
                <c:pt idx="19">
                  <c:v>October</c:v>
                </c:pt>
                <c:pt idx="20">
                  <c:v>November</c:v>
                </c:pt>
                <c:pt idx="21">
                  <c:v>December</c:v>
                </c:pt>
                <c:pt idx="22">
                  <c:v>December</c:v>
                </c:pt>
              </c:strCache>
            </c:strRef>
          </c:cat>
          <c:val>
            <c:numRef>
              <c:f>Sheet1!$M$2:$M$24</c:f>
              <c:numCache>
                <c:formatCode>General</c:formatCode>
                <c:ptCount val="23"/>
                <c:pt idx="0">
                  <c:v>14.7</c:v>
                </c:pt>
                <c:pt idx="1">
                  <c:v>17.8</c:v>
                </c:pt>
                <c:pt idx="2">
                  <c:v>19.7</c:v>
                </c:pt>
                <c:pt idx="3">
                  <c:v>17.7</c:v>
                </c:pt>
                <c:pt idx="4">
                  <c:v>16.5</c:v>
                </c:pt>
                <c:pt idx="5">
                  <c:v>16.2</c:v>
                </c:pt>
                <c:pt idx="6">
                  <c:v>11.7</c:v>
                </c:pt>
                <c:pt idx="7">
                  <c:v>9.6</c:v>
                </c:pt>
                <c:pt idx="8">
                  <c:v>8.5</c:v>
                </c:pt>
                <c:pt idx="9">
                  <c:v>4.3</c:v>
                </c:pt>
                <c:pt idx="10">
                  <c:v>2.6</c:v>
                </c:pt>
                <c:pt idx="11">
                  <c:v>2.8</c:v>
                </c:pt>
                <c:pt idx="12">
                  <c:v>2</c:v>
                </c:pt>
                <c:pt idx="13">
                  <c:v>1</c:v>
                </c:pt>
                <c:pt idx="14">
                  <c:v>1.1000000000000001</c:v>
                </c:pt>
                <c:pt idx="15">
                  <c:v>1.4</c:v>
                </c:pt>
                <c:pt idx="16">
                  <c:v>1.8</c:v>
                </c:pt>
                <c:pt idx="17">
                  <c:v>8.9</c:v>
                </c:pt>
                <c:pt idx="18">
                  <c:v>13.7</c:v>
                </c:pt>
                <c:pt idx="19">
                  <c:v>11.2</c:v>
                </c:pt>
                <c:pt idx="20">
                  <c:v>13.6</c:v>
                </c:pt>
                <c:pt idx="21">
                  <c:v>15.3</c:v>
                </c:pt>
                <c:pt idx="22">
                  <c:v>14.4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A82-4F12-9935-08D777CEF08A}"/>
            </c:ext>
          </c:extLst>
        </c:ser>
        <c:ser>
          <c:idx val="0"/>
          <c:order val="1"/>
          <c:tx>
            <c:v>2018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effectLst/>
            </c:spPr>
          </c:marker>
          <c:cat>
            <c:strRef>
              <c:f>Sheet1!$D$2:$D$24</c:f>
              <c:strCache>
                <c:ptCount val="23"/>
                <c:pt idx="0">
                  <c:v>January</c:v>
                </c:pt>
                <c:pt idx="1">
                  <c:v>January</c:v>
                </c:pt>
                <c:pt idx="2">
                  <c:v>February</c:v>
                </c:pt>
                <c:pt idx="3">
                  <c:v>February</c:v>
                </c:pt>
                <c:pt idx="4">
                  <c:v>March</c:v>
                </c:pt>
                <c:pt idx="5">
                  <c:v>March</c:v>
                </c:pt>
                <c:pt idx="6">
                  <c:v>April</c:v>
                </c:pt>
                <c:pt idx="7">
                  <c:v>April</c:v>
                </c:pt>
                <c:pt idx="8">
                  <c:v>May</c:v>
                </c:pt>
                <c:pt idx="9">
                  <c:v>May</c:v>
                </c:pt>
                <c:pt idx="10">
                  <c:v>June</c:v>
                </c:pt>
                <c:pt idx="11">
                  <c:v>June</c:v>
                </c:pt>
                <c:pt idx="12">
                  <c:v>July</c:v>
                </c:pt>
                <c:pt idx="13">
                  <c:v>July</c:v>
                </c:pt>
                <c:pt idx="14">
                  <c:v>August</c:v>
                </c:pt>
                <c:pt idx="15">
                  <c:v>August</c:v>
                </c:pt>
                <c:pt idx="16">
                  <c:v>September</c:v>
                </c:pt>
                <c:pt idx="17">
                  <c:v>September</c:v>
                </c:pt>
                <c:pt idx="18">
                  <c:v>October</c:v>
                </c:pt>
                <c:pt idx="19">
                  <c:v>October</c:v>
                </c:pt>
                <c:pt idx="20">
                  <c:v>November</c:v>
                </c:pt>
                <c:pt idx="21">
                  <c:v>December</c:v>
                </c:pt>
                <c:pt idx="22">
                  <c:v>December</c:v>
                </c:pt>
              </c:strCache>
            </c:strRef>
          </c:cat>
          <c:val>
            <c:numRef>
              <c:f>Sheet1!$V$2:$V$24</c:f>
              <c:numCache>
                <c:formatCode>General</c:formatCode>
                <c:ptCount val="23"/>
                <c:pt idx="0">
                  <c:v>13.6</c:v>
                </c:pt>
                <c:pt idx="2">
                  <c:v>9.9</c:v>
                </c:pt>
                <c:pt idx="3">
                  <c:v>10.8</c:v>
                </c:pt>
                <c:pt idx="4">
                  <c:v>8.6</c:v>
                </c:pt>
                <c:pt idx="5">
                  <c:v>7.7</c:v>
                </c:pt>
                <c:pt idx="6">
                  <c:v>10.9</c:v>
                </c:pt>
                <c:pt idx="7">
                  <c:v>7.6</c:v>
                </c:pt>
                <c:pt idx="8">
                  <c:v>5.5</c:v>
                </c:pt>
                <c:pt idx="9">
                  <c:v>4.4000000000000004</c:v>
                </c:pt>
                <c:pt idx="10">
                  <c:v>3.9</c:v>
                </c:pt>
                <c:pt idx="11">
                  <c:v>3.9</c:v>
                </c:pt>
                <c:pt idx="12">
                  <c:v>1.7</c:v>
                </c:pt>
                <c:pt idx="13">
                  <c:v>2</c:v>
                </c:pt>
                <c:pt idx="14">
                  <c:v>2.2000000000000002</c:v>
                </c:pt>
                <c:pt idx="15">
                  <c:v>2.6</c:v>
                </c:pt>
                <c:pt idx="16">
                  <c:v>2.6</c:v>
                </c:pt>
                <c:pt idx="17">
                  <c:v>4.3</c:v>
                </c:pt>
                <c:pt idx="18">
                  <c:v>3.4</c:v>
                </c:pt>
                <c:pt idx="19">
                  <c:v>2.5</c:v>
                </c:pt>
                <c:pt idx="20">
                  <c:v>3.4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A82-4F12-9935-08D777CEF0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394880"/>
        <c:axId val="226399584"/>
      </c:lineChart>
      <c:catAx>
        <c:axId val="226394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lv-LV" b="1" dirty="0" err="1" smtClean="0"/>
                  <a:t>Month</a:t>
                </a:r>
                <a:endParaRPr lang="lv-LV" b="1" dirty="0"/>
              </a:p>
            </c:rich>
          </c:tx>
          <c:layout>
            <c:manualLayout>
              <c:xMode val="edge"/>
              <c:yMode val="edge"/>
              <c:x val="0.47068299420254167"/>
              <c:y val="0.954298680176863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lv-LV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26399584"/>
        <c:crosses val="autoZero"/>
        <c:auto val="1"/>
        <c:lblAlgn val="ctr"/>
        <c:lblOffset val="100"/>
        <c:noMultiLvlLbl val="1"/>
      </c:catAx>
      <c:valAx>
        <c:axId val="22639958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lv-LV" b="1" dirty="0" smtClean="0"/>
                  <a:t>TN</a:t>
                </a:r>
                <a:r>
                  <a:rPr lang="lv-LV" b="1" baseline="0" dirty="0" smtClean="0"/>
                  <a:t> </a:t>
                </a:r>
                <a:r>
                  <a:rPr lang="lv-LV" b="1" baseline="0" dirty="0" err="1" smtClean="0"/>
                  <a:t>concentration</a:t>
                </a:r>
                <a:r>
                  <a:rPr lang="lv-LV" b="1" baseline="0" dirty="0" smtClean="0"/>
                  <a:t>,</a:t>
                </a:r>
                <a:r>
                  <a:rPr lang="lv-LV" b="1" dirty="0" smtClean="0"/>
                  <a:t> </a:t>
                </a:r>
                <a:r>
                  <a:rPr lang="lv-LV" b="1" dirty="0"/>
                  <a:t>mg l</a:t>
                </a:r>
                <a:r>
                  <a:rPr lang="lv-LV" b="1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1.9557971014492748E-3"/>
              <c:y val="0.200941880341880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2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lv-LV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26394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lv-LV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79735939171357"/>
          <c:y val="7.8954903364352194E-2"/>
          <c:w val="0.79584553017389548"/>
          <c:h val="0.60185614839255963"/>
        </c:manualLayout>
      </c:layout>
      <c:lineChart>
        <c:grouping val="standard"/>
        <c:varyColors val="0"/>
        <c:ser>
          <c:idx val="0"/>
          <c:order val="0"/>
          <c:tx>
            <c:v>Discharge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'LUA Sampler'!$A$2:$A$8869</c:f>
              <c:numCache>
                <c:formatCode>yyyy\-mm\-dd\ hh:mm:ss</c:formatCode>
                <c:ptCount val="8868"/>
                <c:pt idx="0">
                  <c:v>42736.029236111113</c:v>
                </c:pt>
                <c:pt idx="1">
                  <c:v>42736.070902777778</c:v>
                </c:pt>
                <c:pt idx="2">
                  <c:v>42736.112569444442</c:v>
                </c:pt>
                <c:pt idx="3">
                  <c:v>42736.154236111113</c:v>
                </c:pt>
                <c:pt idx="4">
                  <c:v>42736.195902777778</c:v>
                </c:pt>
                <c:pt idx="5">
                  <c:v>42736.237569444442</c:v>
                </c:pt>
                <c:pt idx="6">
                  <c:v>42736.279236111113</c:v>
                </c:pt>
                <c:pt idx="7">
                  <c:v>42736.320902777778</c:v>
                </c:pt>
                <c:pt idx="8">
                  <c:v>42736.362569444442</c:v>
                </c:pt>
                <c:pt idx="9">
                  <c:v>42736.404236111113</c:v>
                </c:pt>
                <c:pt idx="10">
                  <c:v>42736.445902777778</c:v>
                </c:pt>
                <c:pt idx="11">
                  <c:v>42736.487569444442</c:v>
                </c:pt>
                <c:pt idx="12">
                  <c:v>42736.529236111113</c:v>
                </c:pt>
                <c:pt idx="13">
                  <c:v>42736.570925925917</c:v>
                </c:pt>
                <c:pt idx="14">
                  <c:v>42736.612592592603</c:v>
                </c:pt>
                <c:pt idx="15">
                  <c:v>42736.65425925926</c:v>
                </c:pt>
                <c:pt idx="16">
                  <c:v>42736.695983796293</c:v>
                </c:pt>
                <c:pt idx="17">
                  <c:v>42736.737650462957</c:v>
                </c:pt>
                <c:pt idx="18">
                  <c:v>42736.779317129629</c:v>
                </c:pt>
                <c:pt idx="19">
                  <c:v>42736.820983796293</c:v>
                </c:pt>
                <c:pt idx="20">
                  <c:v>42736.862650462957</c:v>
                </c:pt>
                <c:pt idx="21">
                  <c:v>42736.904317129629</c:v>
                </c:pt>
                <c:pt idx="22">
                  <c:v>42736.945983796293</c:v>
                </c:pt>
                <c:pt idx="23">
                  <c:v>42736.987650462957</c:v>
                </c:pt>
                <c:pt idx="24">
                  <c:v>42737.029317129629</c:v>
                </c:pt>
                <c:pt idx="25">
                  <c:v>42737.070983796293</c:v>
                </c:pt>
                <c:pt idx="26">
                  <c:v>42737.112650462957</c:v>
                </c:pt>
                <c:pt idx="27">
                  <c:v>42737.154317129629</c:v>
                </c:pt>
                <c:pt idx="28">
                  <c:v>42737.195983796293</c:v>
                </c:pt>
                <c:pt idx="29">
                  <c:v>42737.237650462957</c:v>
                </c:pt>
                <c:pt idx="30">
                  <c:v>42737.279317129629</c:v>
                </c:pt>
                <c:pt idx="31">
                  <c:v>42737.320983796293</c:v>
                </c:pt>
                <c:pt idx="32">
                  <c:v>42737.362650462957</c:v>
                </c:pt>
                <c:pt idx="33">
                  <c:v>42737.404317129629</c:v>
                </c:pt>
                <c:pt idx="34">
                  <c:v>42737.445983796293</c:v>
                </c:pt>
                <c:pt idx="35">
                  <c:v>42737.487650462957</c:v>
                </c:pt>
                <c:pt idx="36">
                  <c:v>42737.529317129629</c:v>
                </c:pt>
                <c:pt idx="37">
                  <c:v>42737.571006944447</c:v>
                </c:pt>
                <c:pt idx="38">
                  <c:v>42737.612673611111</c:v>
                </c:pt>
                <c:pt idx="39">
                  <c:v>42737.654340277782</c:v>
                </c:pt>
                <c:pt idx="40">
                  <c:v>42737.696099537039</c:v>
                </c:pt>
                <c:pt idx="41">
                  <c:v>42737.737766203703</c:v>
                </c:pt>
                <c:pt idx="42">
                  <c:v>42737.779432870368</c:v>
                </c:pt>
                <c:pt idx="43">
                  <c:v>42737.821099537039</c:v>
                </c:pt>
                <c:pt idx="44">
                  <c:v>42737.862766203703</c:v>
                </c:pt>
                <c:pt idx="45">
                  <c:v>42737.904432870368</c:v>
                </c:pt>
                <c:pt idx="46">
                  <c:v>42737.946099537039</c:v>
                </c:pt>
                <c:pt idx="47">
                  <c:v>42737.987766203703</c:v>
                </c:pt>
                <c:pt idx="48">
                  <c:v>42738.029432870368</c:v>
                </c:pt>
                <c:pt idx="49">
                  <c:v>42738.071099537039</c:v>
                </c:pt>
                <c:pt idx="50">
                  <c:v>42738.112766203703</c:v>
                </c:pt>
                <c:pt idx="51">
                  <c:v>42738.154432870368</c:v>
                </c:pt>
                <c:pt idx="52">
                  <c:v>42738.196099537039</c:v>
                </c:pt>
                <c:pt idx="53">
                  <c:v>42738.237766203703</c:v>
                </c:pt>
                <c:pt idx="54">
                  <c:v>42738.279432870368</c:v>
                </c:pt>
                <c:pt idx="55">
                  <c:v>42738.321099537039</c:v>
                </c:pt>
                <c:pt idx="56">
                  <c:v>42738.362766203703</c:v>
                </c:pt>
                <c:pt idx="57">
                  <c:v>42738.404432870368</c:v>
                </c:pt>
                <c:pt idx="58">
                  <c:v>42738.446099537039</c:v>
                </c:pt>
                <c:pt idx="59">
                  <c:v>42738.487766203703</c:v>
                </c:pt>
                <c:pt idx="60">
                  <c:v>42738.529432870368</c:v>
                </c:pt>
                <c:pt idx="61">
                  <c:v>42738.571122685193</c:v>
                </c:pt>
                <c:pt idx="62">
                  <c:v>42738.61278935185</c:v>
                </c:pt>
                <c:pt idx="63">
                  <c:v>42738.654456018521</c:v>
                </c:pt>
                <c:pt idx="64">
                  <c:v>42738.696203703701</c:v>
                </c:pt>
                <c:pt idx="65">
                  <c:v>42738.737870370373</c:v>
                </c:pt>
                <c:pt idx="66">
                  <c:v>42738.779537037037</c:v>
                </c:pt>
                <c:pt idx="67">
                  <c:v>42738.821203703701</c:v>
                </c:pt>
                <c:pt idx="68">
                  <c:v>42738.862870370373</c:v>
                </c:pt>
                <c:pt idx="69">
                  <c:v>42738.904537037037</c:v>
                </c:pt>
                <c:pt idx="70">
                  <c:v>42738.946203703701</c:v>
                </c:pt>
                <c:pt idx="71">
                  <c:v>42738.987870370373</c:v>
                </c:pt>
                <c:pt idx="72">
                  <c:v>42739.029537037037</c:v>
                </c:pt>
                <c:pt idx="73">
                  <c:v>42739.071203703701</c:v>
                </c:pt>
                <c:pt idx="74">
                  <c:v>42739.112870370373</c:v>
                </c:pt>
                <c:pt idx="75">
                  <c:v>42739.154537037037</c:v>
                </c:pt>
                <c:pt idx="76">
                  <c:v>42739.196203703701</c:v>
                </c:pt>
                <c:pt idx="77">
                  <c:v>42739.237870370373</c:v>
                </c:pt>
                <c:pt idx="78">
                  <c:v>42739.279537037037</c:v>
                </c:pt>
                <c:pt idx="79">
                  <c:v>42739.321203703701</c:v>
                </c:pt>
                <c:pt idx="80">
                  <c:v>42739.362870370373</c:v>
                </c:pt>
                <c:pt idx="81">
                  <c:v>42739.404537037037</c:v>
                </c:pt>
                <c:pt idx="82">
                  <c:v>42739.446203703701</c:v>
                </c:pt>
                <c:pt idx="83">
                  <c:v>42739.487870370373</c:v>
                </c:pt>
                <c:pt idx="84">
                  <c:v>42739.529537037037</c:v>
                </c:pt>
                <c:pt idx="85">
                  <c:v>42739.571215277778</c:v>
                </c:pt>
                <c:pt idx="86">
                  <c:v>42739.612881944442</c:v>
                </c:pt>
                <c:pt idx="87">
                  <c:v>42739.654548611114</c:v>
                </c:pt>
                <c:pt idx="88">
                  <c:v>42739.69630787037</c:v>
                </c:pt>
                <c:pt idx="89">
                  <c:v>42739.737974537027</c:v>
                </c:pt>
                <c:pt idx="90">
                  <c:v>42739.779641203713</c:v>
                </c:pt>
                <c:pt idx="91">
                  <c:v>42739.82130787037</c:v>
                </c:pt>
                <c:pt idx="92">
                  <c:v>42739.862974537027</c:v>
                </c:pt>
                <c:pt idx="93">
                  <c:v>42739.904641203713</c:v>
                </c:pt>
                <c:pt idx="94">
                  <c:v>42739.94630787037</c:v>
                </c:pt>
                <c:pt idx="95">
                  <c:v>42739.987974537027</c:v>
                </c:pt>
                <c:pt idx="96">
                  <c:v>42740.029641203713</c:v>
                </c:pt>
                <c:pt idx="97">
                  <c:v>42740.07130787037</c:v>
                </c:pt>
                <c:pt idx="98">
                  <c:v>42740.112974537027</c:v>
                </c:pt>
                <c:pt idx="99">
                  <c:v>42740.154641203713</c:v>
                </c:pt>
                <c:pt idx="100">
                  <c:v>42740.19630787037</c:v>
                </c:pt>
                <c:pt idx="101">
                  <c:v>42740.237974537027</c:v>
                </c:pt>
                <c:pt idx="102">
                  <c:v>42740.279641203713</c:v>
                </c:pt>
                <c:pt idx="103">
                  <c:v>42740.32130787037</c:v>
                </c:pt>
                <c:pt idx="104">
                  <c:v>42740.362974537027</c:v>
                </c:pt>
                <c:pt idx="105">
                  <c:v>42740.404641203713</c:v>
                </c:pt>
                <c:pt idx="106">
                  <c:v>42740.44630787037</c:v>
                </c:pt>
                <c:pt idx="107">
                  <c:v>42740.487974537027</c:v>
                </c:pt>
                <c:pt idx="108">
                  <c:v>42740.529641203713</c:v>
                </c:pt>
                <c:pt idx="109">
                  <c:v>42740.571319444447</c:v>
                </c:pt>
                <c:pt idx="110">
                  <c:v>42740.612986111111</c:v>
                </c:pt>
                <c:pt idx="111">
                  <c:v>42740.654652777783</c:v>
                </c:pt>
                <c:pt idx="112">
                  <c:v>42740.696412037039</c:v>
                </c:pt>
                <c:pt idx="113">
                  <c:v>42740.738078703696</c:v>
                </c:pt>
                <c:pt idx="114">
                  <c:v>42740.779745370368</c:v>
                </c:pt>
                <c:pt idx="115">
                  <c:v>42740.821412037039</c:v>
                </c:pt>
                <c:pt idx="116">
                  <c:v>42740.863078703696</c:v>
                </c:pt>
                <c:pt idx="117">
                  <c:v>42740.904745370368</c:v>
                </c:pt>
                <c:pt idx="118">
                  <c:v>42740.946412037039</c:v>
                </c:pt>
                <c:pt idx="119">
                  <c:v>42740.988078703696</c:v>
                </c:pt>
                <c:pt idx="120">
                  <c:v>42741.029745370368</c:v>
                </c:pt>
                <c:pt idx="121">
                  <c:v>42741.071412037039</c:v>
                </c:pt>
                <c:pt idx="122">
                  <c:v>42741.113078703696</c:v>
                </c:pt>
                <c:pt idx="123">
                  <c:v>42741.154745370368</c:v>
                </c:pt>
                <c:pt idx="124">
                  <c:v>42741.196412037039</c:v>
                </c:pt>
                <c:pt idx="125">
                  <c:v>42741.238078703696</c:v>
                </c:pt>
                <c:pt idx="126">
                  <c:v>42741.279745370368</c:v>
                </c:pt>
                <c:pt idx="127">
                  <c:v>42741.321412037039</c:v>
                </c:pt>
                <c:pt idx="128">
                  <c:v>42741.363078703696</c:v>
                </c:pt>
                <c:pt idx="129">
                  <c:v>42741.404745370368</c:v>
                </c:pt>
                <c:pt idx="130">
                  <c:v>42741.446412037039</c:v>
                </c:pt>
                <c:pt idx="131">
                  <c:v>42741.488078703696</c:v>
                </c:pt>
                <c:pt idx="132">
                  <c:v>42741.529745370368</c:v>
                </c:pt>
                <c:pt idx="133">
                  <c:v>42741.571423611109</c:v>
                </c:pt>
                <c:pt idx="134">
                  <c:v>42741.61309027778</c:v>
                </c:pt>
                <c:pt idx="135">
                  <c:v>42741.654756944437</c:v>
                </c:pt>
                <c:pt idx="136">
                  <c:v>42741.696527777778</c:v>
                </c:pt>
                <c:pt idx="137">
                  <c:v>42741.738194444442</c:v>
                </c:pt>
                <c:pt idx="138">
                  <c:v>42741.779861111107</c:v>
                </c:pt>
                <c:pt idx="139">
                  <c:v>42741.821527777778</c:v>
                </c:pt>
                <c:pt idx="140">
                  <c:v>42741.863194444442</c:v>
                </c:pt>
                <c:pt idx="141">
                  <c:v>42741.904861111107</c:v>
                </c:pt>
                <c:pt idx="142">
                  <c:v>42741.946527777778</c:v>
                </c:pt>
                <c:pt idx="143">
                  <c:v>42741.988194444442</c:v>
                </c:pt>
                <c:pt idx="144">
                  <c:v>42742.029861111107</c:v>
                </c:pt>
                <c:pt idx="145">
                  <c:v>42742.071527777778</c:v>
                </c:pt>
                <c:pt idx="146">
                  <c:v>42742.113194444442</c:v>
                </c:pt>
                <c:pt idx="147">
                  <c:v>42742.154861111107</c:v>
                </c:pt>
                <c:pt idx="148">
                  <c:v>42742.196527777778</c:v>
                </c:pt>
                <c:pt idx="149">
                  <c:v>42742.238194444442</c:v>
                </c:pt>
                <c:pt idx="150">
                  <c:v>42742.279861111107</c:v>
                </c:pt>
                <c:pt idx="151">
                  <c:v>42742.321527777778</c:v>
                </c:pt>
                <c:pt idx="152">
                  <c:v>42742.363194444442</c:v>
                </c:pt>
                <c:pt idx="153">
                  <c:v>42742.404861111107</c:v>
                </c:pt>
                <c:pt idx="154">
                  <c:v>42742.446527777778</c:v>
                </c:pt>
                <c:pt idx="155">
                  <c:v>42742.488194444442</c:v>
                </c:pt>
                <c:pt idx="156">
                  <c:v>42742.529861111107</c:v>
                </c:pt>
                <c:pt idx="157">
                  <c:v>42742.571539351848</c:v>
                </c:pt>
                <c:pt idx="158">
                  <c:v>42742.613206018519</c:v>
                </c:pt>
                <c:pt idx="159">
                  <c:v>42742.654872685183</c:v>
                </c:pt>
                <c:pt idx="160">
                  <c:v>42742.696643518517</c:v>
                </c:pt>
                <c:pt idx="161">
                  <c:v>42742.738310185188</c:v>
                </c:pt>
                <c:pt idx="162">
                  <c:v>42742.779976851853</c:v>
                </c:pt>
                <c:pt idx="163">
                  <c:v>42742.821643518517</c:v>
                </c:pt>
                <c:pt idx="164">
                  <c:v>42742.863310185188</c:v>
                </c:pt>
                <c:pt idx="165">
                  <c:v>42742.904976851853</c:v>
                </c:pt>
                <c:pt idx="166">
                  <c:v>42742.946643518517</c:v>
                </c:pt>
                <c:pt idx="167">
                  <c:v>42742.988310185188</c:v>
                </c:pt>
                <c:pt idx="168">
                  <c:v>42743.029976851853</c:v>
                </c:pt>
                <c:pt idx="169">
                  <c:v>42743.071643518517</c:v>
                </c:pt>
                <c:pt idx="170">
                  <c:v>42743.113310185188</c:v>
                </c:pt>
                <c:pt idx="171">
                  <c:v>42743.154976851853</c:v>
                </c:pt>
                <c:pt idx="172">
                  <c:v>42743.196643518517</c:v>
                </c:pt>
                <c:pt idx="173">
                  <c:v>42743.238310185188</c:v>
                </c:pt>
                <c:pt idx="174">
                  <c:v>42743.279976851853</c:v>
                </c:pt>
                <c:pt idx="175">
                  <c:v>42743.321643518517</c:v>
                </c:pt>
                <c:pt idx="176">
                  <c:v>42743.363310185188</c:v>
                </c:pt>
                <c:pt idx="177">
                  <c:v>42743.404976851853</c:v>
                </c:pt>
                <c:pt idx="178">
                  <c:v>42743.446643518517</c:v>
                </c:pt>
                <c:pt idx="179">
                  <c:v>42743.488310185188</c:v>
                </c:pt>
                <c:pt idx="180">
                  <c:v>42743.529976851853</c:v>
                </c:pt>
                <c:pt idx="181">
                  <c:v>42743.571655092594</c:v>
                </c:pt>
                <c:pt idx="182">
                  <c:v>42743.613321759258</c:v>
                </c:pt>
                <c:pt idx="183">
                  <c:v>42743.654988425929</c:v>
                </c:pt>
                <c:pt idx="184">
                  <c:v>42743.696747685193</c:v>
                </c:pt>
                <c:pt idx="185">
                  <c:v>42743.73841435185</c:v>
                </c:pt>
                <c:pt idx="186">
                  <c:v>42743.780081018522</c:v>
                </c:pt>
                <c:pt idx="187">
                  <c:v>42743.821747685193</c:v>
                </c:pt>
                <c:pt idx="188">
                  <c:v>42743.86341435185</c:v>
                </c:pt>
                <c:pt idx="189">
                  <c:v>42743.905081018522</c:v>
                </c:pt>
                <c:pt idx="190">
                  <c:v>42743.946747685193</c:v>
                </c:pt>
                <c:pt idx="191">
                  <c:v>42743.98841435185</c:v>
                </c:pt>
                <c:pt idx="192">
                  <c:v>42744.030081018522</c:v>
                </c:pt>
                <c:pt idx="193">
                  <c:v>42744.071747685193</c:v>
                </c:pt>
                <c:pt idx="194">
                  <c:v>42744.11341435185</c:v>
                </c:pt>
                <c:pt idx="195">
                  <c:v>42744.155081018522</c:v>
                </c:pt>
                <c:pt idx="196">
                  <c:v>42744.196747685193</c:v>
                </c:pt>
                <c:pt idx="197">
                  <c:v>42744.23841435185</c:v>
                </c:pt>
                <c:pt idx="198">
                  <c:v>42744.280081018522</c:v>
                </c:pt>
                <c:pt idx="199">
                  <c:v>42744.321747685193</c:v>
                </c:pt>
                <c:pt idx="200">
                  <c:v>42744.36341435185</c:v>
                </c:pt>
                <c:pt idx="201">
                  <c:v>42744.405081018522</c:v>
                </c:pt>
                <c:pt idx="202">
                  <c:v>42744.446747685193</c:v>
                </c:pt>
                <c:pt idx="203">
                  <c:v>42744.48841435185</c:v>
                </c:pt>
                <c:pt idx="204">
                  <c:v>42744.530081018522</c:v>
                </c:pt>
                <c:pt idx="205">
                  <c:v>42744.571759259263</c:v>
                </c:pt>
                <c:pt idx="206">
                  <c:v>42744.613425925927</c:v>
                </c:pt>
                <c:pt idx="207">
                  <c:v>42744.655092592591</c:v>
                </c:pt>
                <c:pt idx="208">
                  <c:v>42744.696840277778</c:v>
                </c:pt>
                <c:pt idx="209">
                  <c:v>42744.738506944443</c:v>
                </c:pt>
                <c:pt idx="210">
                  <c:v>42744.780173611107</c:v>
                </c:pt>
                <c:pt idx="211">
                  <c:v>42744.821840277778</c:v>
                </c:pt>
                <c:pt idx="212">
                  <c:v>42744.863506944443</c:v>
                </c:pt>
                <c:pt idx="213">
                  <c:v>42744.905173611107</c:v>
                </c:pt>
                <c:pt idx="214">
                  <c:v>42744.946840277778</c:v>
                </c:pt>
                <c:pt idx="215">
                  <c:v>42744.988506944443</c:v>
                </c:pt>
                <c:pt idx="216">
                  <c:v>42745.030173611107</c:v>
                </c:pt>
                <c:pt idx="217">
                  <c:v>42745.071840277778</c:v>
                </c:pt>
                <c:pt idx="218">
                  <c:v>42745.113506944443</c:v>
                </c:pt>
                <c:pt idx="219">
                  <c:v>42745.155173611107</c:v>
                </c:pt>
                <c:pt idx="220">
                  <c:v>42745.196840277778</c:v>
                </c:pt>
                <c:pt idx="221">
                  <c:v>42745.238506944443</c:v>
                </c:pt>
                <c:pt idx="222">
                  <c:v>42745.280173611107</c:v>
                </c:pt>
                <c:pt idx="223">
                  <c:v>42745.321840277778</c:v>
                </c:pt>
                <c:pt idx="224">
                  <c:v>42745.363506944443</c:v>
                </c:pt>
                <c:pt idx="225">
                  <c:v>42745.405173611107</c:v>
                </c:pt>
                <c:pt idx="226">
                  <c:v>42745.446840277778</c:v>
                </c:pt>
                <c:pt idx="227">
                  <c:v>42745.488506944443</c:v>
                </c:pt>
                <c:pt idx="228">
                  <c:v>42745.530173611107</c:v>
                </c:pt>
                <c:pt idx="229">
                  <c:v>42745.571863425917</c:v>
                </c:pt>
                <c:pt idx="230">
                  <c:v>42745.613530092603</c:v>
                </c:pt>
                <c:pt idx="231">
                  <c:v>42745.65519675926</c:v>
                </c:pt>
                <c:pt idx="232">
                  <c:v>42745.696944444448</c:v>
                </c:pt>
                <c:pt idx="233">
                  <c:v>42745.738611111112</c:v>
                </c:pt>
                <c:pt idx="234">
                  <c:v>42745.780277777783</c:v>
                </c:pt>
                <c:pt idx="235">
                  <c:v>42745.821944444448</c:v>
                </c:pt>
                <c:pt idx="236">
                  <c:v>42745.863611111112</c:v>
                </c:pt>
                <c:pt idx="237">
                  <c:v>42745.905277777783</c:v>
                </c:pt>
                <c:pt idx="238">
                  <c:v>42745.946944444448</c:v>
                </c:pt>
                <c:pt idx="239">
                  <c:v>42745.988611111112</c:v>
                </c:pt>
                <c:pt idx="240">
                  <c:v>42746.030277777783</c:v>
                </c:pt>
                <c:pt idx="241">
                  <c:v>42746.071944444448</c:v>
                </c:pt>
                <c:pt idx="242">
                  <c:v>42746.113611111112</c:v>
                </c:pt>
                <c:pt idx="243">
                  <c:v>42746.155277777783</c:v>
                </c:pt>
                <c:pt idx="244">
                  <c:v>42746.196944444448</c:v>
                </c:pt>
                <c:pt idx="245">
                  <c:v>42746.238611111112</c:v>
                </c:pt>
                <c:pt idx="246">
                  <c:v>42746.280277777783</c:v>
                </c:pt>
                <c:pt idx="247">
                  <c:v>42746.321944444448</c:v>
                </c:pt>
                <c:pt idx="248">
                  <c:v>42746.363611111112</c:v>
                </c:pt>
                <c:pt idx="249">
                  <c:v>42746.405277777783</c:v>
                </c:pt>
                <c:pt idx="250">
                  <c:v>42746.446944444448</c:v>
                </c:pt>
                <c:pt idx="251">
                  <c:v>42746.488611111112</c:v>
                </c:pt>
                <c:pt idx="252">
                  <c:v>42746.530277777783</c:v>
                </c:pt>
                <c:pt idx="253">
                  <c:v>42746.571967592587</c:v>
                </c:pt>
                <c:pt idx="254">
                  <c:v>42746.613634259258</c:v>
                </c:pt>
                <c:pt idx="255">
                  <c:v>42746.655300925922</c:v>
                </c:pt>
                <c:pt idx="256">
                  <c:v>42746.697060185194</c:v>
                </c:pt>
                <c:pt idx="257">
                  <c:v>42746.738726851851</c:v>
                </c:pt>
                <c:pt idx="258">
                  <c:v>42746.780393518522</c:v>
                </c:pt>
                <c:pt idx="259">
                  <c:v>42746.822060185194</c:v>
                </c:pt>
                <c:pt idx="260">
                  <c:v>42746.863726851851</c:v>
                </c:pt>
                <c:pt idx="261">
                  <c:v>42746.905393518522</c:v>
                </c:pt>
                <c:pt idx="262">
                  <c:v>42746.947060185194</c:v>
                </c:pt>
                <c:pt idx="263">
                  <c:v>42746.988726851851</c:v>
                </c:pt>
                <c:pt idx="264">
                  <c:v>42747.030393518522</c:v>
                </c:pt>
                <c:pt idx="265">
                  <c:v>42747.072060185194</c:v>
                </c:pt>
                <c:pt idx="266">
                  <c:v>42747.113726851851</c:v>
                </c:pt>
                <c:pt idx="267">
                  <c:v>42747.155393518522</c:v>
                </c:pt>
                <c:pt idx="268">
                  <c:v>42747.197060185194</c:v>
                </c:pt>
                <c:pt idx="269">
                  <c:v>42747.238726851851</c:v>
                </c:pt>
                <c:pt idx="270">
                  <c:v>42747.280393518522</c:v>
                </c:pt>
                <c:pt idx="271">
                  <c:v>42747.322060185194</c:v>
                </c:pt>
                <c:pt idx="272">
                  <c:v>42747.363726851851</c:v>
                </c:pt>
                <c:pt idx="273">
                  <c:v>42747.405393518522</c:v>
                </c:pt>
                <c:pt idx="274">
                  <c:v>42747.447060185194</c:v>
                </c:pt>
                <c:pt idx="275">
                  <c:v>42747.488726851851</c:v>
                </c:pt>
                <c:pt idx="276">
                  <c:v>42747.530393518522</c:v>
                </c:pt>
                <c:pt idx="277">
                  <c:v>42747.572048611109</c:v>
                </c:pt>
                <c:pt idx="278">
                  <c:v>42747.613715277781</c:v>
                </c:pt>
                <c:pt idx="279">
                  <c:v>42747.655381944453</c:v>
                </c:pt>
                <c:pt idx="280">
                  <c:v>42747.697164351863</c:v>
                </c:pt>
                <c:pt idx="281">
                  <c:v>42747.738796296297</c:v>
                </c:pt>
                <c:pt idx="282">
                  <c:v>42747.780462962961</c:v>
                </c:pt>
                <c:pt idx="283">
                  <c:v>42747.822129629632</c:v>
                </c:pt>
                <c:pt idx="284">
                  <c:v>42747.863796296297</c:v>
                </c:pt>
                <c:pt idx="285">
                  <c:v>42747.905462962961</c:v>
                </c:pt>
                <c:pt idx="286">
                  <c:v>42747.947129629632</c:v>
                </c:pt>
                <c:pt idx="287">
                  <c:v>42747.988796296297</c:v>
                </c:pt>
                <c:pt idx="288">
                  <c:v>42748.030462962961</c:v>
                </c:pt>
                <c:pt idx="289">
                  <c:v>42748.072129629632</c:v>
                </c:pt>
                <c:pt idx="290">
                  <c:v>42748.113796296297</c:v>
                </c:pt>
                <c:pt idx="291">
                  <c:v>42748.155462962961</c:v>
                </c:pt>
                <c:pt idx="292">
                  <c:v>42748.197129629632</c:v>
                </c:pt>
                <c:pt idx="293">
                  <c:v>42748.238796296297</c:v>
                </c:pt>
                <c:pt idx="294">
                  <c:v>42748.280462962961</c:v>
                </c:pt>
                <c:pt idx="295">
                  <c:v>42748.322129629632</c:v>
                </c:pt>
                <c:pt idx="296">
                  <c:v>42748.363796296297</c:v>
                </c:pt>
                <c:pt idx="297">
                  <c:v>42748.405462962961</c:v>
                </c:pt>
                <c:pt idx="298">
                  <c:v>42748.447129629632</c:v>
                </c:pt>
                <c:pt idx="299">
                  <c:v>42748.488796296297</c:v>
                </c:pt>
                <c:pt idx="300">
                  <c:v>42748.530462962961</c:v>
                </c:pt>
                <c:pt idx="301">
                  <c:v>42748.572152777779</c:v>
                </c:pt>
                <c:pt idx="302">
                  <c:v>42748.613819444443</c:v>
                </c:pt>
                <c:pt idx="303">
                  <c:v>42748.655486111107</c:v>
                </c:pt>
                <c:pt idx="304">
                  <c:v>42748.697245370371</c:v>
                </c:pt>
                <c:pt idx="305">
                  <c:v>42748.738912037043</c:v>
                </c:pt>
                <c:pt idx="306">
                  <c:v>42748.780578703707</c:v>
                </c:pt>
                <c:pt idx="307">
                  <c:v>42748.822245370371</c:v>
                </c:pt>
                <c:pt idx="308">
                  <c:v>42748.863912037043</c:v>
                </c:pt>
                <c:pt idx="309">
                  <c:v>42748.905578703707</c:v>
                </c:pt>
                <c:pt idx="310">
                  <c:v>42748.947245370371</c:v>
                </c:pt>
                <c:pt idx="311">
                  <c:v>42748.988912037043</c:v>
                </c:pt>
                <c:pt idx="312">
                  <c:v>42749.030578703707</c:v>
                </c:pt>
                <c:pt idx="313">
                  <c:v>42749.072245370371</c:v>
                </c:pt>
                <c:pt idx="314">
                  <c:v>42749.113912037043</c:v>
                </c:pt>
                <c:pt idx="315">
                  <c:v>42749.155578703707</c:v>
                </c:pt>
                <c:pt idx="316">
                  <c:v>42749.197245370371</c:v>
                </c:pt>
                <c:pt idx="317">
                  <c:v>42749.238912037043</c:v>
                </c:pt>
                <c:pt idx="318">
                  <c:v>42749.280578703707</c:v>
                </c:pt>
                <c:pt idx="319">
                  <c:v>42749.322245370371</c:v>
                </c:pt>
                <c:pt idx="320">
                  <c:v>42749.363912037043</c:v>
                </c:pt>
                <c:pt idx="321">
                  <c:v>42749.405578703707</c:v>
                </c:pt>
                <c:pt idx="322">
                  <c:v>42749.447245370371</c:v>
                </c:pt>
                <c:pt idx="323">
                  <c:v>42749.488912037043</c:v>
                </c:pt>
                <c:pt idx="324">
                  <c:v>42749.530578703707</c:v>
                </c:pt>
                <c:pt idx="325">
                  <c:v>42749.572256944448</c:v>
                </c:pt>
                <c:pt idx="326">
                  <c:v>42749.613923611112</c:v>
                </c:pt>
                <c:pt idx="327">
                  <c:v>42749.655590277784</c:v>
                </c:pt>
                <c:pt idx="328">
                  <c:v>42749.697337962964</c:v>
                </c:pt>
                <c:pt idx="329">
                  <c:v>42749.739004629628</c:v>
                </c:pt>
                <c:pt idx="330">
                  <c:v>42749.780671296299</c:v>
                </c:pt>
                <c:pt idx="331">
                  <c:v>42749.822337962964</c:v>
                </c:pt>
                <c:pt idx="332">
                  <c:v>42749.864004629628</c:v>
                </c:pt>
                <c:pt idx="333">
                  <c:v>42749.905671296299</c:v>
                </c:pt>
                <c:pt idx="334">
                  <c:v>42749.947337962964</c:v>
                </c:pt>
                <c:pt idx="335">
                  <c:v>42749.989004629628</c:v>
                </c:pt>
                <c:pt idx="336">
                  <c:v>42750.030671296299</c:v>
                </c:pt>
                <c:pt idx="337">
                  <c:v>42750.072337962964</c:v>
                </c:pt>
                <c:pt idx="338">
                  <c:v>42750.114004629628</c:v>
                </c:pt>
                <c:pt idx="339">
                  <c:v>42750.155671296299</c:v>
                </c:pt>
                <c:pt idx="340">
                  <c:v>42750.197337962964</c:v>
                </c:pt>
                <c:pt idx="341">
                  <c:v>42750.239004629628</c:v>
                </c:pt>
                <c:pt idx="342">
                  <c:v>42750.280671296299</c:v>
                </c:pt>
                <c:pt idx="343">
                  <c:v>42750.322337962964</c:v>
                </c:pt>
                <c:pt idx="344">
                  <c:v>42750.364004629628</c:v>
                </c:pt>
                <c:pt idx="345">
                  <c:v>42750.405671296299</c:v>
                </c:pt>
                <c:pt idx="346">
                  <c:v>42750.447337962964</c:v>
                </c:pt>
                <c:pt idx="347">
                  <c:v>42750.489004629628</c:v>
                </c:pt>
                <c:pt idx="348">
                  <c:v>42750.530671296299</c:v>
                </c:pt>
                <c:pt idx="349">
                  <c:v>42750.57234953704</c:v>
                </c:pt>
                <c:pt idx="350">
                  <c:v>42750.614016203697</c:v>
                </c:pt>
                <c:pt idx="351">
                  <c:v>42750.655682870369</c:v>
                </c:pt>
                <c:pt idx="352">
                  <c:v>42750.697442129633</c:v>
                </c:pt>
                <c:pt idx="353">
                  <c:v>42750.739108796297</c:v>
                </c:pt>
                <c:pt idx="354">
                  <c:v>42750.780775462961</c:v>
                </c:pt>
                <c:pt idx="355">
                  <c:v>42750.822442129633</c:v>
                </c:pt>
                <c:pt idx="356">
                  <c:v>42750.864108796297</c:v>
                </c:pt>
                <c:pt idx="357">
                  <c:v>42750.905775462961</c:v>
                </c:pt>
                <c:pt idx="358">
                  <c:v>42750.947442129633</c:v>
                </c:pt>
                <c:pt idx="359">
                  <c:v>42750.989108796297</c:v>
                </c:pt>
                <c:pt idx="360">
                  <c:v>42751.030775462961</c:v>
                </c:pt>
                <c:pt idx="361">
                  <c:v>42751.072442129633</c:v>
                </c:pt>
                <c:pt idx="362">
                  <c:v>42751.114108796297</c:v>
                </c:pt>
                <c:pt idx="363">
                  <c:v>42751.155775462961</c:v>
                </c:pt>
                <c:pt idx="364">
                  <c:v>42751.197442129633</c:v>
                </c:pt>
                <c:pt idx="365">
                  <c:v>42751.239108796297</c:v>
                </c:pt>
                <c:pt idx="366">
                  <c:v>42751.280775462961</c:v>
                </c:pt>
                <c:pt idx="367">
                  <c:v>42751.322442129633</c:v>
                </c:pt>
                <c:pt idx="368">
                  <c:v>42751.364108796297</c:v>
                </c:pt>
                <c:pt idx="369">
                  <c:v>42751.405775462961</c:v>
                </c:pt>
                <c:pt idx="370">
                  <c:v>42751.447442129633</c:v>
                </c:pt>
                <c:pt idx="371">
                  <c:v>42751.489108796297</c:v>
                </c:pt>
                <c:pt idx="372">
                  <c:v>42751.530775462961</c:v>
                </c:pt>
                <c:pt idx="373">
                  <c:v>42751.572453703702</c:v>
                </c:pt>
                <c:pt idx="374">
                  <c:v>42751.614120370366</c:v>
                </c:pt>
                <c:pt idx="375">
                  <c:v>42751.655787037038</c:v>
                </c:pt>
                <c:pt idx="376">
                  <c:v>42751.697534722232</c:v>
                </c:pt>
                <c:pt idx="377">
                  <c:v>42751.739201388889</c:v>
                </c:pt>
                <c:pt idx="378">
                  <c:v>42751.780868055554</c:v>
                </c:pt>
                <c:pt idx="379">
                  <c:v>42751.822534722232</c:v>
                </c:pt>
                <c:pt idx="380">
                  <c:v>42751.864201388889</c:v>
                </c:pt>
                <c:pt idx="381">
                  <c:v>42751.905868055554</c:v>
                </c:pt>
                <c:pt idx="382">
                  <c:v>42751.947534722232</c:v>
                </c:pt>
                <c:pt idx="383">
                  <c:v>42751.989201388889</c:v>
                </c:pt>
                <c:pt idx="384">
                  <c:v>42752.030868055554</c:v>
                </c:pt>
                <c:pt idx="385">
                  <c:v>42752.072534722232</c:v>
                </c:pt>
                <c:pt idx="386">
                  <c:v>42752.114201388889</c:v>
                </c:pt>
                <c:pt idx="387">
                  <c:v>42752.155868055554</c:v>
                </c:pt>
                <c:pt idx="388">
                  <c:v>42752.197534722232</c:v>
                </c:pt>
                <c:pt idx="389">
                  <c:v>42752.239201388889</c:v>
                </c:pt>
                <c:pt idx="390">
                  <c:v>42752.280868055554</c:v>
                </c:pt>
                <c:pt idx="391">
                  <c:v>42752.322534722232</c:v>
                </c:pt>
                <c:pt idx="392">
                  <c:v>42752.364201388889</c:v>
                </c:pt>
                <c:pt idx="393">
                  <c:v>42752.405868055554</c:v>
                </c:pt>
                <c:pt idx="394">
                  <c:v>42752.447534722232</c:v>
                </c:pt>
                <c:pt idx="395">
                  <c:v>42752.489201388889</c:v>
                </c:pt>
                <c:pt idx="396">
                  <c:v>42752.530868055554</c:v>
                </c:pt>
                <c:pt idx="397">
                  <c:v>42752.572546296287</c:v>
                </c:pt>
                <c:pt idx="398">
                  <c:v>42752.614212962973</c:v>
                </c:pt>
                <c:pt idx="399">
                  <c:v>42752.65587962963</c:v>
                </c:pt>
                <c:pt idx="400">
                  <c:v>42752.697615740741</c:v>
                </c:pt>
                <c:pt idx="401">
                  <c:v>42752.739282407398</c:v>
                </c:pt>
                <c:pt idx="402">
                  <c:v>42752.780949074076</c:v>
                </c:pt>
                <c:pt idx="403">
                  <c:v>42752.822615740741</c:v>
                </c:pt>
                <c:pt idx="404">
                  <c:v>42752.864282407398</c:v>
                </c:pt>
                <c:pt idx="405">
                  <c:v>42752.905949074076</c:v>
                </c:pt>
                <c:pt idx="406">
                  <c:v>42752.947615740741</c:v>
                </c:pt>
                <c:pt idx="407">
                  <c:v>42752.989282407398</c:v>
                </c:pt>
                <c:pt idx="408">
                  <c:v>42753.030949074076</c:v>
                </c:pt>
                <c:pt idx="409">
                  <c:v>42753.072615740741</c:v>
                </c:pt>
                <c:pt idx="410">
                  <c:v>42753.114282407398</c:v>
                </c:pt>
                <c:pt idx="411">
                  <c:v>42753.155949074076</c:v>
                </c:pt>
                <c:pt idx="412">
                  <c:v>42753.197615740741</c:v>
                </c:pt>
                <c:pt idx="413">
                  <c:v>42753.239282407398</c:v>
                </c:pt>
                <c:pt idx="414">
                  <c:v>42753.280949074076</c:v>
                </c:pt>
                <c:pt idx="415">
                  <c:v>42753.322615740741</c:v>
                </c:pt>
                <c:pt idx="416">
                  <c:v>42753.364282407398</c:v>
                </c:pt>
                <c:pt idx="417">
                  <c:v>42753.405949074076</c:v>
                </c:pt>
                <c:pt idx="418">
                  <c:v>42753.447615740741</c:v>
                </c:pt>
                <c:pt idx="419">
                  <c:v>42753.489282407398</c:v>
                </c:pt>
                <c:pt idx="420">
                  <c:v>42753.530949074076</c:v>
                </c:pt>
                <c:pt idx="421">
                  <c:v>42753.572627314818</c:v>
                </c:pt>
                <c:pt idx="422">
                  <c:v>42753.614293981482</c:v>
                </c:pt>
                <c:pt idx="423">
                  <c:v>42753.655960648153</c:v>
                </c:pt>
                <c:pt idx="424">
                  <c:v>42753.69771990741</c:v>
                </c:pt>
                <c:pt idx="425">
                  <c:v>42753.739386574067</c:v>
                </c:pt>
                <c:pt idx="426">
                  <c:v>42753.781053240738</c:v>
                </c:pt>
                <c:pt idx="427">
                  <c:v>42753.82271990741</c:v>
                </c:pt>
                <c:pt idx="428">
                  <c:v>42753.864386574067</c:v>
                </c:pt>
                <c:pt idx="429">
                  <c:v>42753.906053240738</c:v>
                </c:pt>
                <c:pt idx="430">
                  <c:v>42753.94771990741</c:v>
                </c:pt>
                <c:pt idx="431">
                  <c:v>42753.989386574067</c:v>
                </c:pt>
                <c:pt idx="432">
                  <c:v>42754.031053240738</c:v>
                </c:pt>
                <c:pt idx="433">
                  <c:v>42754.07271990741</c:v>
                </c:pt>
                <c:pt idx="434">
                  <c:v>42754.114386574067</c:v>
                </c:pt>
                <c:pt idx="435">
                  <c:v>42754.156053240738</c:v>
                </c:pt>
                <c:pt idx="436">
                  <c:v>42754.19771990741</c:v>
                </c:pt>
                <c:pt idx="437">
                  <c:v>42754.239386574067</c:v>
                </c:pt>
                <c:pt idx="438">
                  <c:v>42754.281053240738</c:v>
                </c:pt>
                <c:pt idx="439">
                  <c:v>42754.32271990741</c:v>
                </c:pt>
                <c:pt idx="440">
                  <c:v>42754.364386574067</c:v>
                </c:pt>
                <c:pt idx="441">
                  <c:v>42754.406053240738</c:v>
                </c:pt>
                <c:pt idx="442">
                  <c:v>42754.44771990741</c:v>
                </c:pt>
                <c:pt idx="443">
                  <c:v>42754.489386574067</c:v>
                </c:pt>
                <c:pt idx="444">
                  <c:v>42754.531053240738</c:v>
                </c:pt>
                <c:pt idx="445">
                  <c:v>42754.572731481479</c:v>
                </c:pt>
                <c:pt idx="446">
                  <c:v>42754.614398148151</c:v>
                </c:pt>
                <c:pt idx="447">
                  <c:v>42754.656064814822</c:v>
                </c:pt>
                <c:pt idx="448">
                  <c:v>42754.697812500002</c:v>
                </c:pt>
                <c:pt idx="449">
                  <c:v>42754.739479166667</c:v>
                </c:pt>
                <c:pt idx="450">
                  <c:v>42754.781145833331</c:v>
                </c:pt>
                <c:pt idx="451">
                  <c:v>42754.822812500002</c:v>
                </c:pt>
                <c:pt idx="452">
                  <c:v>42754.864479166667</c:v>
                </c:pt>
                <c:pt idx="453">
                  <c:v>42754.906145833331</c:v>
                </c:pt>
                <c:pt idx="454">
                  <c:v>42754.947812500002</c:v>
                </c:pt>
                <c:pt idx="455">
                  <c:v>42754.989479166667</c:v>
                </c:pt>
                <c:pt idx="456">
                  <c:v>42755.031145833331</c:v>
                </c:pt>
                <c:pt idx="457">
                  <c:v>42755.072812500002</c:v>
                </c:pt>
                <c:pt idx="458">
                  <c:v>42755.114479166667</c:v>
                </c:pt>
                <c:pt idx="459">
                  <c:v>42755.156145833331</c:v>
                </c:pt>
                <c:pt idx="460">
                  <c:v>42755.197812500002</c:v>
                </c:pt>
                <c:pt idx="461">
                  <c:v>42755.239479166667</c:v>
                </c:pt>
                <c:pt idx="462">
                  <c:v>42755.281145833331</c:v>
                </c:pt>
                <c:pt idx="463">
                  <c:v>42755.322812500002</c:v>
                </c:pt>
                <c:pt idx="464">
                  <c:v>42755.364479166667</c:v>
                </c:pt>
                <c:pt idx="465">
                  <c:v>42755.406145833331</c:v>
                </c:pt>
                <c:pt idx="466">
                  <c:v>42755.447812500002</c:v>
                </c:pt>
                <c:pt idx="467">
                  <c:v>42755.489479166667</c:v>
                </c:pt>
                <c:pt idx="468">
                  <c:v>42755.531145833331</c:v>
                </c:pt>
                <c:pt idx="469">
                  <c:v>42755.572824074072</c:v>
                </c:pt>
                <c:pt idx="470">
                  <c:v>42755.614490740743</c:v>
                </c:pt>
                <c:pt idx="471">
                  <c:v>42755.656157407408</c:v>
                </c:pt>
                <c:pt idx="472">
                  <c:v>42755.697881944441</c:v>
                </c:pt>
                <c:pt idx="473">
                  <c:v>42755.739548611113</c:v>
                </c:pt>
                <c:pt idx="474">
                  <c:v>42755.781215277777</c:v>
                </c:pt>
                <c:pt idx="475">
                  <c:v>42755.822881944441</c:v>
                </c:pt>
                <c:pt idx="476">
                  <c:v>42755.864548611113</c:v>
                </c:pt>
                <c:pt idx="477">
                  <c:v>42755.906215277777</c:v>
                </c:pt>
                <c:pt idx="478">
                  <c:v>42755.947881944441</c:v>
                </c:pt>
                <c:pt idx="479">
                  <c:v>42755.989548611113</c:v>
                </c:pt>
                <c:pt idx="480">
                  <c:v>42756.031215277777</c:v>
                </c:pt>
                <c:pt idx="481">
                  <c:v>42756.072881944441</c:v>
                </c:pt>
                <c:pt idx="482">
                  <c:v>42756.114548611113</c:v>
                </c:pt>
                <c:pt idx="483">
                  <c:v>42756.156215277777</c:v>
                </c:pt>
                <c:pt idx="484">
                  <c:v>42756.197881944441</c:v>
                </c:pt>
                <c:pt idx="485">
                  <c:v>42756.239548611113</c:v>
                </c:pt>
                <c:pt idx="486">
                  <c:v>42756.281215277777</c:v>
                </c:pt>
                <c:pt idx="487">
                  <c:v>42756.322881944441</c:v>
                </c:pt>
                <c:pt idx="488">
                  <c:v>42756.364548611113</c:v>
                </c:pt>
                <c:pt idx="489">
                  <c:v>42756.406215277777</c:v>
                </c:pt>
                <c:pt idx="490">
                  <c:v>42756.447881944441</c:v>
                </c:pt>
                <c:pt idx="491">
                  <c:v>42756.489548611113</c:v>
                </c:pt>
                <c:pt idx="492">
                  <c:v>42756.531215277777</c:v>
                </c:pt>
                <c:pt idx="493">
                  <c:v>42756.572905092587</c:v>
                </c:pt>
                <c:pt idx="494">
                  <c:v>42756.614571759259</c:v>
                </c:pt>
                <c:pt idx="495">
                  <c:v>42756.656238425923</c:v>
                </c:pt>
                <c:pt idx="496">
                  <c:v>42756.69798611111</c:v>
                </c:pt>
                <c:pt idx="497">
                  <c:v>42756.739652777767</c:v>
                </c:pt>
                <c:pt idx="498">
                  <c:v>42756.781319444453</c:v>
                </c:pt>
                <c:pt idx="499">
                  <c:v>42756.82298611111</c:v>
                </c:pt>
                <c:pt idx="500">
                  <c:v>42756.864652777767</c:v>
                </c:pt>
                <c:pt idx="501">
                  <c:v>42756.906319444453</c:v>
                </c:pt>
                <c:pt idx="502">
                  <c:v>42756.94798611111</c:v>
                </c:pt>
                <c:pt idx="503">
                  <c:v>42756.989652777767</c:v>
                </c:pt>
                <c:pt idx="504">
                  <c:v>42757.031319444453</c:v>
                </c:pt>
                <c:pt idx="505">
                  <c:v>42757.07298611111</c:v>
                </c:pt>
                <c:pt idx="506">
                  <c:v>42757.114652777767</c:v>
                </c:pt>
                <c:pt idx="507">
                  <c:v>42757.156319444453</c:v>
                </c:pt>
                <c:pt idx="508">
                  <c:v>42757.19798611111</c:v>
                </c:pt>
                <c:pt idx="509">
                  <c:v>42757.239652777767</c:v>
                </c:pt>
                <c:pt idx="510">
                  <c:v>42757.281319444453</c:v>
                </c:pt>
                <c:pt idx="511">
                  <c:v>42757.32298611111</c:v>
                </c:pt>
                <c:pt idx="512">
                  <c:v>42757.364652777767</c:v>
                </c:pt>
                <c:pt idx="513">
                  <c:v>42757.406319444453</c:v>
                </c:pt>
                <c:pt idx="514">
                  <c:v>42757.44798611111</c:v>
                </c:pt>
                <c:pt idx="515">
                  <c:v>42757.489652777767</c:v>
                </c:pt>
                <c:pt idx="516">
                  <c:v>42757.531319444453</c:v>
                </c:pt>
                <c:pt idx="517">
                  <c:v>42757.573009259257</c:v>
                </c:pt>
                <c:pt idx="518">
                  <c:v>42757.614675925928</c:v>
                </c:pt>
                <c:pt idx="519">
                  <c:v>42757.656342592592</c:v>
                </c:pt>
                <c:pt idx="520">
                  <c:v>42757.69809027778</c:v>
                </c:pt>
                <c:pt idx="521">
                  <c:v>42757.739756944437</c:v>
                </c:pt>
                <c:pt idx="522">
                  <c:v>42757.781423611108</c:v>
                </c:pt>
                <c:pt idx="523">
                  <c:v>42757.82309027778</c:v>
                </c:pt>
                <c:pt idx="524">
                  <c:v>42757.864756944437</c:v>
                </c:pt>
                <c:pt idx="525">
                  <c:v>42757.906423611108</c:v>
                </c:pt>
                <c:pt idx="526">
                  <c:v>42757.94809027778</c:v>
                </c:pt>
                <c:pt idx="527">
                  <c:v>42757.989756944437</c:v>
                </c:pt>
                <c:pt idx="528">
                  <c:v>42758.031423611108</c:v>
                </c:pt>
                <c:pt idx="529">
                  <c:v>42758.07309027778</c:v>
                </c:pt>
                <c:pt idx="530">
                  <c:v>42758.114756944437</c:v>
                </c:pt>
                <c:pt idx="531">
                  <c:v>42758.156423611108</c:v>
                </c:pt>
                <c:pt idx="532">
                  <c:v>42758.19809027778</c:v>
                </c:pt>
                <c:pt idx="533">
                  <c:v>42758.239756944437</c:v>
                </c:pt>
                <c:pt idx="534">
                  <c:v>42758.281423611108</c:v>
                </c:pt>
                <c:pt idx="535">
                  <c:v>42758.32309027778</c:v>
                </c:pt>
                <c:pt idx="536">
                  <c:v>42758.364756944437</c:v>
                </c:pt>
                <c:pt idx="537">
                  <c:v>42758.406423611108</c:v>
                </c:pt>
                <c:pt idx="538">
                  <c:v>42758.44809027778</c:v>
                </c:pt>
                <c:pt idx="539">
                  <c:v>42758.489756944437</c:v>
                </c:pt>
                <c:pt idx="540">
                  <c:v>42758.531423611108</c:v>
                </c:pt>
                <c:pt idx="541">
                  <c:v>42758.573078703703</c:v>
                </c:pt>
                <c:pt idx="542">
                  <c:v>42758.614745370367</c:v>
                </c:pt>
                <c:pt idx="543">
                  <c:v>42758.656412037039</c:v>
                </c:pt>
                <c:pt idx="544">
                  <c:v>42758.698217592602</c:v>
                </c:pt>
                <c:pt idx="545">
                  <c:v>42758.739849537043</c:v>
                </c:pt>
                <c:pt idx="546">
                  <c:v>42758.7815162037</c:v>
                </c:pt>
                <c:pt idx="547">
                  <c:v>42758.823182870372</c:v>
                </c:pt>
                <c:pt idx="548">
                  <c:v>42758.864849537043</c:v>
                </c:pt>
                <c:pt idx="549">
                  <c:v>42758.9065162037</c:v>
                </c:pt>
                <c:pt idx="550">
                  <c:v>42758.948182870372</c:v>
                </c:pt>
                <c:pt idx="551">
                  <c:v>42758.989849537043</c:v>
                </c:pt>
                <c:pt idx="552">
                  <c:v>42759.0315162037</c:v>
                </c:pt>
                <c:pt idx="553">
                  <c:v>42759.073182870372</c:v>
                </c:pt>
                <c:pt idx="554">
                  <c:v>42759.114849537043</c:v>
                </c:pt>
                <c:pt idx="555">
                  <c:v>42759.1565162037</c:v>
                </c:pt>
                <c:pt idx="556">
                  <c:v>42759.198182870372</c:v>
                </c:pt>
                <c:pt idx="557">
                  <c:v>42759.239849537043</c:v>
                </c:pt>
                <c:pt idx="558">
                  <c:v>42759.2815162037</c:v>
                </c:pt>
                <c:pt idx="559">
                  <c:v>42759.323182870372</c:v>
                </c:pt>
                <c:pt idx="560">
                  <c:v>42759.364849537043</c:v>
                </c:pt>
                <c:pt idx="561">
                  <c:v>42759.4065162037</c:v>
                </c:pt>
                <c:pt idx="562">
                  <c:v>42759.448182870372</c:v>
                </c:pt>
                <c:pt idx="563">
                  <c:v>42759.489849537043</c:v>
                </c:pt>
                <c:pt idx="564">
                  <c:v>42759.5315162037</c:v>
                </c:pt>
                <c:pt idx="565">
                  <c:v>42759.573182870372</c:v>
                </c:pt>
                <c:pt idx="566">
                  <c:v>42759.614849537043</c:v>
                </c:pt>
                <c:pt idx="567">
                  <c:v>42759.6565162037</c:v>
                </c:pt>
                <c:pt idx="568">
                  <c:v>42759.698263888888</c:v>
                </c:pt>
                <c:pt idx="569">
                  <c:v>42759.739930555559</c:v>
                </c:pt>
                <c:pt idx="570">
                  <c:v>42759.781597222223</c:v>
                </c:pt>
                <c:pt idx="571">
                  <c:v>42759.823263888888</c:v>
                </c:pt>
                <c:pt idx="572">
                  <c:v>42759.864930555559</c:v>
                </c:pt>
                <c:pt idx="573">
                  <c:v>42759.906597222223</c:v>
                </c:pt>
                <c:pt idx="574">
                  <c:v>42759.948263888888</c:v>
                </c:pt>
                <c:pt idx="575">
                  <c:v>42759.989930555559</c:v>
                </c:pt>
                <c:pt idx="576">
                  <c:v>42760.031597222223</c:v>
                </c:pt>
                <c:pt idx="577">
                  <c:v>42760.073263888888</c:v>
                </c:pt>
                <c:pt idx="578">
                  <c:v>42760.114930555559</c:v>
                </c:pt>
                <c:pt idx="579">
                  <c:v>42760.156597222223</c:v>
                </c:pt>
                <c:pt idx="580">
                  <c:v>42760.198263888888</c:v>
                </c:pt>
                <c:pt idx="581">
                  <c:v>42760.239930555559</c:v>
                </c:pt>
                <c:pt idx="582">
                  <c:v>42760.281597222223</c:v>
                </c:pt>
                <c:pt idx="583">
                  <c:v>42760.323263888888</c:v>
                </c:pt>
                <c:pt idx="584">
                  <c:v>42760.364930555559</c:v>
                </c:pt>
                <c:pt idx="585">
                  <c:v>42760.406597222223</c:v>
                </c:pt>
                <c:pt idx="586">
                  <c:v>42760.448263888888</c:v>
                </c:pt>
                <c:pt idx="587">
                  <c:v>42760.489930555559</c:v>
                </c:pt>
                <c:pt idx="588">
                  <c:v>42760.531597222223</c:v>
                </c:pt>
                <c:pt idx="589">
                  <c:v>42760.573263888888</c:v>
                </c:pt>
                <c:pt idx="590">
                  <c:v>42760.614930555559</c:v>
                </c:pt>
                <c:pt idx="591">
                  <c:v>42760.656597222223</c:v>
                </c:pt>
                <c:pt idx="592">
                  <c:v>42760.69835648148</c:v>
                </c:pt>
                <c:pt idx="593">
                  <c:v>42760.740023148152</c:v>
                </c:pt>
                <c:pt idx="594">
                  <c:v>42760.781689814823</c:v>
                </c:pt>
                <c:pt idx="595">
                  <c:v>42760.82335648148</c:v>
                </c:pt>
                <c:pt idx="596">
                  <c:v>42760.865023148152</c:v>
                </c:pt>
                <c:pt idx="597">
                  <c:v>42760.906689814823</c:v>
                </c:pt>
                <c:pt idx="598">
                  <c:v>42760.94835648148</c:v>
                </c:pt>
                <c:pt idx="599">
                  <c:v>42760.990023148152</c:v>
                </c:pt>
                <c:pt idx="600">
                  <c:v>42761.031689814823</c:v>
                </c:pt>
                <c:pt idx="601">
                  <c:v>42761.07335648148</c:v>
                </c:pt>
                <c:pt idx="602">
                  <c:v>42761.115023148152</c:v>
                </c:pt>
                <c:pt idx="603">
                  <c:v>42761.156689814823</c:v>
                </c:pt>
                <c:pt idx="604">
                  <c:v>42761.19835648148</c:v>
                </c:pt>
                <c:pt idx="605">
                  <c:v>42761.240023148152</c:v>
                </c:pt>
                <c:pt idx="606">
                  <c:v>42761.281689814823</c:v>
                </c:pt>
                <c:pt idx="607">
                  <c:v>42761.32335648148</c:v>
                </c:pt>
                <c:pt idx="608">
                  <c:v>42761.365023148152</c:v>
                </c:pt>
                <c:pt idx="609">
                  <c:v>42761.406689814823</c:v>
                </c:pt>
                <c:pt idx="610">
                  <c:v>42761.44835648148</c:v>
                </c:pt>
                <c:pt idx="611">
                  <c:v>42761.490023148152</c:v>
                </c:pt>
                <c:pt idx="612">
                  <c:v>42761.531689814823</c:v>
                </c:pt>
                <c:pt idx="613">
                  <c:v>42761.573379629634</c:v>
                </c:pt>
                <c:pt idx="614">
                  <c:v>42761.615046296298</c:v>
                </c:pt>
                <c:pt idx="615">
                  <c:v>42761.656712962962</c:v>
                </c:pt>
                <c:pt idx="616">
                  <c:v>42761.698449074072</c:v>
                </c:pt>
                <c:pt idx="617">
                  <c:v>42761.740115740737</c:v>
                </c:pt>
                <c:pt idx="618">
                  <c:v>42761.781782407408</c:v>
                </c:pt>
                <c:pt idx="619">
                  <c:v>42761.823449074072</c:v>
                </c:pt>
                <c:pt idx="620">
                  <c:v>42761.865115740737</c:v>
                </c:pt>
                <c:pt idx="621">
                  <c:v>42761.906782407408</c:v>
                </c:pt>
                <c:pt idx="622">
                  <c:v>42761.948449074072</c:v>
                </c:pt>
                <c:pt idx="623">
                  <c:v>42761.990115740737</c:v>
                </c:pt>
                <c:pt idx="624">
                  <c:v>42762.031782407408</c:v>
                </c:pt>
                <c:pt idx="625">
                  <c:v>42762.073449074072</c:v>
                </c:pt>
                <c:pt idx="626">
                  <c:v>42762.115115740737</c:v>
                </c:pt>
                <c:pt idx="627">
                  <c:v>42762.156782407408</c:v>
                </c:pt>
                <c:pt idx="628">
                  <c:v>42762.198449074072</c:v>
                </c:pt>
                <c:pt idx="629">
                  <c:v>42762.240115740737</c:v>
                </c:pt>
                <c:pt idx="630">
                  <c:v>42762.281782407408</c:v>
                </c:pt>
                <c:pt idx="631">
                  <c:v>42762.323449074072</c:v>
                </c:pt>
                <c:pt idx="632">
                  <c:v>42762.365115740737</c:v>
                </c:pt>
                <c:pt idx="633">
                  <c:v>42762.406782407408</c:v>
                </c:pt>
                <c:pt idx="634">
                  <c:v>42762.448449074072</c:v>
                </c:pt>
                <c:pt idx="635">
                  <c:v>42762.490115740737</c:v>
                </c:pt>
                <c:pt idx="636">
                  <c:v>42762.531782407408</c:v>
                </c:pt>
                <c:pt idx="637">
                  <c:v>42762.573472222219</c:v>
                </c:pt>
                <c:pt idx="638">
                  <c:v>42762.61513888889</c:v>
                </c:pt>
                <c:pt idx="639">
                  <c:v>42762.656805555547</c:v>
                </c:pt>
                <c:pt idx="640">
                  <c:v>42762.698530092603</c:v>
                </c:pt>
                <c:pt idx="641">
                  <c:v>42762.74019675926</c:v>
                </c:pt>
                <c:pt idx="642">
                  <c:v>42762.781863425917</c:v>
                </c:pt>
                <c:pt idx="643">
                  <c:v>42762.823530092603</c:v>
                </c:pt>
                <c:pt idx="644">
                  <c:v>42762.86519675926</c:v>
                </c:pt>
                <c:pt idx="645">
                  <c:v>42762.906863425917</c:v>
                </c:pt>
                <c:pt idx="646">
                  <c:v>42762.948530092603</c:v>
                </c:pt>
                <c:pt idx="647">
                  <c:v>42762.99019675926</c:v>
                </c:pt>
                <c:pt idx="648">
                  <c:v>42763.031863425917</c:v>
                </c:pt>
                <c:pt idx="649">
                  <c:v>42763.073530092603</c:v>
                </c:pt>
                <c:pt idx="650">
                  <c:v>42763.11519675926</c:v>
                </c:pt>
                <c:pt idx="651">
                  <c:v>42763.156863425917</c:v>
                </c:pt>
                <c:pt idx="652">
                  <c:v>42763.198530092603</c:v>
                </c:pt>
                <c:pt idx="653">
                  <c:v>42763.24019675926</c:v>
                </c:pt>
                <c:pt idx="654">
                  <c:v>42763.281863425917</c:v>
                </c:pt>
                <c:pt idx="655">
                  <c:v>42763.323530092603</c:v>
                </c:pt>
                <c:pt idx="656">
                  <c:v>42763.36519675926</c:v>
                </c:pt>
                <c:pt idx="657">
                  <c:v>42763.406863425917</c:v>
                </c:pt>
                <c:pt idx="658">
                  <c:v>42763.448530092603</c:v>
                </c:pt>
                <c:pt idx="659">
                  <c:v>42763.49019675926</c:v>
                </c:pt>
                <c:pt idx="660">
                  <c:v>42763.531863425917</c:v>
                </c:pt>
                <c:pt idx="661">
                  <c:v>42763.573553240742</c:v>
                </c:pt>
                <c:pt idx="662">
                  <c:v>42763.615219907413</c:v>
                </c:pt>
                <c:pt idx="663">
                  <c:v>42763.656886574077</c:v>
                </c:pt>
                <c:pt idx="664">
                  <c:v>42763.698622685188</c:v>
                </c:pt>
                <c:pt idx="665">
                  <c:v>42763.740289351852</c:v>
                </c:pt>
                <c:pt idx="666">
                  <c:v>42763.781956018523</c:v>
                </c:pt>
                <c:pt idx="667">
                  <c:v>42763.823622685188</c:v>
                </c:pt>
                <c:pt idx="668">
                  <c:v>42763.865335648137</c:v>
                </c:pt>
                <c:pt idx="669">
                  <c:v>42763.906967592593</c:v>
                </c:pt>
                <c:pt idx="670">
                  <c:v>42763.948634259257</c:v>
                </c:pt>
                <c:pt idx="671">
                  <c:v>42763.990300925929</c:v>
                </c:pt>
                <c:pt idx="672">
                  <c:v>42764.031967592593</c:v>
                </c:pt>
                <c:pt idx="673">
                  <c:v>42764.073634259257</c:v>
                </c:pt>
                <c:pt idx="674">
                  <c:v>42764.115300925929</c:v>
                </c:pt>
                <c:pt idx="675">
                  <c:v>42764.156967592593</c:v>
                </c:pt>
                <c:pt idx="676">
                  <c:v>42764.198634259257</c:v>
                </c:pt>
                <c:pt idx="677">
                  <c:v>42764.240300925929</c:v>
                </c:pt>
                <c:pt idx="678">
                  <c:v>42764.281967592593</c:v>
                </c:pt>
                <c:pt idx="679">
                  <c:v>42764.323634259257</c:v>
                </c:pt>
                <c:pt idx="680">
                  <c:v>42764.365300925929</c:v>
                </c:pt>
                <c:pt idx="681">
                  <c:v>42764.406967592593</c:v>
                </c:pt>
                <c:pt idx="682">
                  <c:v>42764.448634259257</c:v>
                </c:pt>
                <c:pt idx="683">
                  <c:v>42764.490300925929</c:v>
                </c:pt>
                <c:pt idx="684">
                  <c:v>42764.531967592593</c:v>
                </c:pt>
                <c:pt idx="685">
                  <c:v>42764.573657407411</c:v>
                </c:pt>
                <c:pt idx="686">
                  <c:v>42764.615324074082</c:v>
                </c:pt>
                <c:pt idx="687">
                  <c:v>42764.656990740739</c:v>
                </c:pt>
                <c:pt idx="688">
                  <c:v>42764.698750000003</c:v>
                </c:pt>
                <c:pt idx="689">
                  <c:v>42764.740416666667</c:v>
                </c:pt>
                <c:pt idx="690">
                  <c:v>42764.782083333332</c:v>
                </c:pt>
                <c:pt idx="691">
                  <c:v>42764.823750000003</c:v>
                </c:pt>
                <c:pt idx="692">
                  <c:v>42764.865416666667</c:v>
                </c:pt>
                <c:pt idx="693">
                  <c:v>42764.907083333332</c:v>
                </c:pt>
                <c:pt idx="694">
                  <c:v>42764.948750000003</c:v>
                </c:pt>
                <c:pt idx="695">
                  <c:v>42764.990416666667</c:v>
                </c:pt>
                <c:pt idx="696">
                  <c:v>42765.032083333332</c:v>
                </c:pt>
                <c:pt idx="697">
                  <c:v>42765.073750000003</c:v>
                </c:pt>
                <c:pt idx="698">
                  <c:v>42765.115416666667</c:v>
                </c:pt>
                <c:pt idx="699">
                  <c:v>42765.157083333332</c:v>
                </c:pt>
                <c:pt idx="700">
                  <c:v>42765.198750000003</c:v>
                </c:pt>
                <c:pt idx="701">
                  <c:v>42765.240416666667</c:v>
                </c:pt>
                <c:pt idx="702">
                  <c:v>42765.282083333332</c:v>
                </c:pt>
                <c:pt idx="703">
                  <c:v>42765.323750000003</c:v>
                </c:pt>
                <c:pt idx="704">
                  <c:v>42765.365416666667</c:v>
                </c:pt>
                <c:pt idx="705">
                  <c:v>42765.407083333332</c:v>
                </c:pt>
                <c:pt idx="706">
                  <c:v>42765.448750000003</c:v>
                </c:pt>
                <c:pt idx="707">
                  <c:v>42765.490416666667</c:v>
                </c:pt>
                <c:pt idx="708">
                  <c:v>42765.532083333332</c:v>
                </c:pt>
                <c:pt idx="709">
                  <c:v>42765.573773148149</c:v>
                </c:pt>
                <c:pt idx="710">
                  <c:v>42765.615439814806</c:v>
                </c:pt>
                <c:pt idx="711">
                  <c:v>42765.657106481478</c:v>
                </c:pt>
                <c:pt idx="712">
                  <c:v>42765.698854166672</c:v>
                </c:pt>
                <c:pt idx="713">
                  <c:v>42765.740520833337</c:v>
                </c:pt>
                <c:pt idx="714">
                  <c:v>42765.782187500001</c:v>
                </c:pt>
                <c:pt idx="715">
                  <c:v>42765.823854166672</c:v>
                </c:pt>
                <c:pt idx="716">
                  <c:v>42765.865520833337</c:v>
                </c:pt>
                <c:pt idx="717">
                  <c:v>42765.907187500001</c:v>
                </c:pt>
                <c:pt idx="718">
                  <c:v>42765.948854166672</c:v>
                </c:pt>
                <c:pt idx="719">
                  <c:v>42765.990520833337</c:v>
                </c:pt>
                <c:pt idx="720">
                  <c:v>42766.032187500001</c:v>
                </c:pt>
                <c:pt idx="721">
                  <c:v>42766.073854166672</c:v>
                </c:pt>
                <c:pt idx="722">
                  <c:v>42766.115520833337</c:v>
                </c:pt>
                <c:pt idx="723">
                  <c:v>42766.157187500001</c:v>
                </c:pt>
                <c:pt idx="724">
                  <c:v>42766.198854166672</c:v>
                </c:pt>
                <c:pt idx="725">
                  <c:v>42766.240520833337</c:v>
                </c:pt>
                <c:pt idx="726">
                  <c:v>42766.282187500001</c:v>
                </c:pt>
                <c:pt idx="727">
                  <c:v>42766.323854166672</c:v>
                </c:pt>
                <c:pt idx="728">
                  <c:v>42766.365520833337</c:v>
                </c:pt>
                <c:pt idx="729">
                  <c:v>42766.407187500001</c:v>
                </c:pt>
                <c:pt idx="730">
                  <c:v>42766.448854166672</c:v>
                </c:pt>
                <c:pt idx="731">
                  <c:v>42766.490520833337</c:v>
                </c:pt>
                <c:pt idx="732">
                  <c:v>42766.532187500001</c:v>
                </c:pt>
                <c:pt idx="733">
                  <c:v>42766.573877314811</c:v>
                </c:pt>
                <c:pt idx="734">
                  <c:v>42766.615543981483</c:v>
                </c:pt>
                <c:pt idx="735">
                  <c:v>42766.657210648147</c:v>
                </c:pt>
                <c:pt idx="736">
                  <c:v>42766.698969907397</c:v>
                </c:pt>
                <c:pt idx="737">
                  <c:v>42766.740636574083</c:v>
                </c:pt>
                <c:pt idx="738">
                  <c:v>42766.78230324074</c:v>
                </c:pt>
                <c:pt idx="739">
                  <c:v>42766.823969907397</c:v>
                </c:pt>
                <c:pt idx="740">
                  <c:v>42766.865636574083</c:v>
                </c:pt>
                <c:pt idx="741">
                  <c:v>42766.90730324074</c:v>
                </c:pt>
                <c:pt idx="742">
                  <c:v>42766.948969907397</c:v>
                </c:pt>
                <c:pt idx="743">
                  <c:v>42766.990636574083</c:v>
                </c:pt>
                <c:pt idx="744">
                  <c:v>42767.03230324074</c:v>
                </c:pt>
                <c:pt idx="745">
                  <c:v>42767.073969907397</c:v>
                </c:pt>
                <c:pt idx="746">
                  <c:v>42767.115636574083</c:v>
                </c:pt>
                <c:pt idx="747">
                  <c:v>42767.15730324074</c:v>
                </c:pt>
                <c:pt idx="748">
                  <c:v>42767.198969907397</c:v>
                </c:pt>
                <c:pt idx="749">
                  <c:v>42767.240636574083</c:v>
                </c:pt>
                <c:pt idx="750">
                  <c:v>42767.28230324074</c:v>
                </c:pt>
                <c:pt idx="751">
                  <c:v>42767.323969907397</c:v>
                </c:pt>
                <c:pt idx="752">
                  <c:v>42767.365636574083</c:v>
                </c:pt>
                <c:pt idx="753">
                  <c:v>42767.40730324074</c:v>
                </c:pt>
                <c:pt idx="754">
                  <c:v>42767.448969907397</c:v>
                </c:pt>
                <c:pt idx="755">
                  <c:v>42767.490636574083</c:v>
                </c:pt>
                <c:pt idx="756">
                  <c:v>42767.53230324074</c:v>
                </c:pt>
                <c:pt idx="757">
                  <c:v>42767.573993055557</c:v>
                </c:pt>
                <c:pt idx="758">
                  <c:v>42767.615659722222</c:v>
                </c:pt>
                <c:pt idx="759">
                  <c:v>42767.657326388893</c:v>
                </c:pt>
                <c:pt idx="760">
                  <c:v>42767.699097222219</c:v>
                </c:pt>
                <c:pt idx="761">
                  <c:v>42767.740763888891</c:v>
                </c:pt>
                <c:pt idx="762">
                  <c:v>42767.782430555562</c:v>
                </c:pt>
                <c:pt idx="763">
                  <c:v>42767.824097222219</c:v>
                </c:pt>
                <c:pt idx="764">
                  <c:v>42767.865763888891</c:v>
                </c:pt>
                <c:pt idx="765">
                  <c:v>42767.907430555562</c:v>
                </c:pt>
                <c:pt idx="766">
                  <c:v>42767.949097222219</c:v>
                </c:pt>
                <c:pt idx="767">
                  <c:v>42767.990763888891</c:v>
                </c:pt>
                <c:pt idx="768">
                  <c:v>42768.032430555562</c:v>
                </c:pt>
                <c:pt idx="769">
                  <c:v>42768.074097222219</c:v>
                </c:pt>
                <c:pt idx="770">
                  <c:v>42768.115763888891</c:v>
                </c:pt>
                <c:pt idx="771">
                  <c:v>42768.157430555562</c:v>
                </c:pt>
                <c:pt idx="772">
                  <c:v>42768.199097222219</c:v>
                </c:pt>
                <c:pt idx="773">
                  <c:v>42768.240763888891</c:v>
                </c:pt>
                <c:pt idx="774">
                  <c:v>42768.282430555562</c:v>
                </c:pt>
                <c:pt idx="775">
                  <c:v>42768.324097222219</c:v>
                </c:pt>
                <c:pt idx="776">
                  <c:v>42768.365763888891</c:v>
                </c:pt>
                <c:pt idx="777">
                  <c:v>42768.407430555562</c:v>
                </c:pt>
                <c:pt idx="778">
                  <c:v>42768.449097222219</c:v>
                </c:pt>
                <c:pt idx="779">
                  <c:v>42768.490763888891</c:v>
                </c:pt>
                <c:pt idx="780">
                  <c:v>42768.532430555562</c:v>
                </c:pt>
                <c:pt idx="781">
                  <c:v>42768.574120370373</c:v>
                </c:pt>
                <c:pt idx="782">
                  <c:v>42768.615787037037</c:v>
                </c:pt>
                <c:pt idx="783">
                  <c:v>42768.657453703701</c:v>
                </c:pt>
                <c:pt idx="784">
                  <c:v>42768.699212962973</c:v>
                </c:pt>
                <c:pt idx="785">
                  <c:v>42768.740879629629</c:v>
                </c:pt>
                <c:pt idx="786">
                  <c:v>42768.782546296286</c:v>
                </c:pt>
                <c:pt idx="787">
                  <c:v>42768.824212962973</c:v>
                </c:pt>
                <c:pt idx="788">
                  <c:v>42768.865879629629</c:v>
                </c:pt>
                <c:pt idx="789">
                  <c:v>42768.907546296286</c:v>
                </c:pt>
                <c:pt idx="790">
                  <c:v>42768.949212962973</c:v>
                </c:pt>
                <c:pt idx="791">
                  <c:v>42768.990879629629</c:v>
                </c:pt>
                <c:pt idx="792">
                  <c:v>42769.032546296286</c:v>
                </c:pt>
                <c:pt idx="793">
                  <c:v>42769.074212962973</c:v>
                </c:pt>
                <c:pt idx="794">
                  <c:v>42769.115879629629</c:v>
                </c:pt>
                <c:pt idx="795">
                  <c:v>42769.157546296286</c:v>
                </c:pt>
                <c:pt idx="796">
                  <c:v>42769.199212962973</c:v>
                </c:pt>
                <c:pt idx="797">
                  <c:v>42769.240879629629</c:v>
                </c:pt>
                <c:pt idx="798">
                  <c:v>42769.282546296286</c:v>
                </c:pt>
                <c:pt idx="799">
                  <c:v>42769.324212962973</c:v>
                </c:pt>
                <c:pt idx="800">
                  <c:v>42769.365879629629</c:v>
                </c:pt>
                <c:pt idx="801">
                  <c:v>42769.407546296286</c:v>
                </c:pt>
                <c:pt idx="802">
                  <c:v>42769.449212962973</c:v>
                </c:pt>
                <c:pt idx="803">
                  <c:v>42769.490879629629</c:v>
                </c:pt>
                <c:pt idx="804">
                  <c:v>42769.532546296286</c:v>
                </c:pt>
                <c:pt idx="805">
                  <c:v>42769.574236111112</c:v>
                </c:pt>
                <c:pt idx="806">
                  <c:v>42769.615902777783</c:v>
                </c:pt>
                <c:pt idx="807">
                  <c:v>42769.657569444447</c:v>
                </c:pt>
                <c:pt idx="808">
                  <c:v>42769.699328703697</c:v>
                </c:pt>
                <c:pt idx="809">
                  <c:v>42769.740995370368</c:v>
                </c:pt>
                <c:pt idx="810">
                  <c:v>42769.78266203704</c:v>
                </c:pt>
                <c:pt idx="811">
                  <c:v>42769.824328703697</c:v>
                </c:pt>
                <c:pt idx="812">
                  <c:v>42769.865995370368</c:v>
                </c:pt>
                <c:pt idx="813">
                  <c:v>42769.90766203704</c:v>
                </c:pt>
                <c:pt idx="814">
                  <c:v>42769.949328703697</c:v>
                </c:pt>
                <c:pt idx="815">
                  <c:v>42769.990995370368</c:v>
                </c:pt>
                <c:pt idx="816">
                  <c:v>42770.03266203704</c:v>
                </c:pt>
                <c:pt idx="817">
                  <c:v>42770.074328703697</c:v>
                </c:pt>
                <c:pt idx="818">
                  <c:v>42770.115995370368</c:v>
                </c:pt>
                <c:pt idx="819">
                  <c:v>42770.15766203704</c:v>
                </c:pt>
                <c:pt idx="820">
                  <c:v>42770.199328703697</c:v>
                </c:pt>
                <c:pt idx="821">
                  <c:v>42770.240995370368</c:v>
                </c:pt>
                <c:pt idx="822">
                  <c:v>42770.28266203704</c:v>
                </c:pt>
                <c:pt idx="823">
                  <c:v>42770.324328703697</c:v>
                </c:pt>
                <c:pt idx="824">
                  <c:v>42770.365995370368</c:v>
                </c:pt>
                <c:pt idx="825">
                  <c:v>42770.40766203704</c:v>
                </c:pt>
                <c:pt idx="826">
                  <c:v>42770.449328703697</c:v>
                </c:pt>
                <c:pt idx="827">
                  <c:v>42770.490995370368</c:v>
                </c:pt>
                <c:pt idx="828">
                  <c:v>42770.53266203704</c:v>
                </c:pt>
                <c:pt idx="829">
                  <c:v>42770.574340277781</c:v>
                </c:pt>
                <c:pt idx="830">
                  <c:v>42770.616006944438</c:v>
                </c:pt>
                <c:pt idx="831">
                  <c:v>42770.657673611109</c:v>
                </c:pt>
                <c:pt idx="832">
                  <c:v>42770.699432870373</c:v>
                </c:pt>
                <c:pt idx="833">
                  <c:v>42770.741099537037</c:v>
                </c:pt>
                <c:pt idx="834">
                  <c:v>42770.782766203702</c:v>
                </c:pt>
                <c:pt idx="835">
                  <c:v>42770.824432870373</c:v>
                </c:pt>
                <c:pt idx="836">
                  <c:v>42770.866099537037</c:v>
                </c:pt>
                <c:pt idx="837">
                  <c:v>42770.907766203702</c:v>
                </c:pt>
                <c:pt idx="838">
                  <c:v>42770.949432870373</c:v>
                </c:pt>
                <c:pt idx="839">
                  <c:v>42770.991099537037</c:v>
                </c:pt>
                <c:pt idx="840">
                  <c:v>42771.032766203702</c:v>
                </c:pt>
                <c:pt idx="841">
                  <c:v>42771.074432870373</c:v>
                </c:pt>
                <c:pt idx="842">
                  <c:v>42771.116099537037</c:v>
                </c:pt>
                <c:pt idx="843">
                  <c:v>42771.157766203702</c:v>
                </c:pt>
                <c:pt idx="844">
                  <c:v>42771.199432870373</c:v>
                </c:pt>
                <c:pt idx="845">
                  <c:v>42771.241099537037</c:v>
                </c:pt>
                <c:pt idx="846">
                  <c:v>42771.282766203702</c:v>
                </c:pt>
                <c:pt idx="847">
                  <c:v>42771.324432870373</c:v>
                </c:pt>
                <c:pt idx="848">
                  <c:v>42771.366099537037</c:v>
                </c:pt>
                <c:pt idx="849">
                  <c:v>42771.407766203702</c:v>
                </c:pt>
                <c:pt idx="850">
                  <c:v>42771.449432870373</c:v>
                </c:pt>
                <c:pt idx="851">
                  <c:v>42771.491099537037</c:v>
                </c:pt>
                <c:pt idx="852">
                  <c:v>42771.532766203702</c:v>
                </c:pt>
                <c:pt idx="853">
                  <c:v>42771.574432870373</c:v>
                </c:pt>
                <c:pt idx="854">
                  <c:v>42771.616099537037</c:v>
                </c:pt>
                <c:pt idx="855">
                  <c:v>42771.657766203702</c:v>
                </c:pt>
                <c:pt idx="856">
                  <c:v>42771.699537037042</c:v>
                </c:pt>
                <c:pt idx="857">
                  <c:v>42771.741203703707</c:v>
                </c:pt>
                <c:pt idx="858">
                  <c:v>42771.782870370371</c:v>
                </c:pt>
                <c:pt idx="859">
                  <c:v>42771.824537037042</c:v>
                </c:pt>
                <c:pt idx="860">
                  <c:v>42771.866203703707</c:v>
                </c:pt>
                <c:pt idx="861">
                  <c:v>42771.907870370371</c:v>
                </c:pt>
                <c:pt idx="862">
                  <c:v>42771.949537037042</c:v>
                </c:pt>
                <c:pt idx="863">
                  <c:v>42771.991203703707</c:v>
                </c:pt>
                <c:pt idx="864">
                  <c:v>42772.032870370371</c:v>
                </c:pt>
                <c:pt idx="865">
                  <c:v>42772.074537037042</c:v>
                </c:pt>
                <c:pt idx="866">
                  <c:v>42772.116203703707</c:v>
                </c:pt>
                <c:pt idx="867">
                  <c:v>42772.157870370371</c:v>
                </c:pt>
                <c:pt idx="868">
                  <c:v>42772.199537037042</c:v>
                </c:pt>
                <c:pt idx="869">
                  <c:v>42772.241203703707</c:v>
                </c:pt>
                <c:pt idx="870">
                  <c:v>42772.282870370371</c:v>
                </c:pt>
                <c:pt idx="871">
                  <c:v>42772.324537037042</c:v>
                </c:pt>
                <c:pt idx="872">
                  <c:v>42772.366203703707</c:v>
                </c:pt>
                <c:pt idx="873">
                  <c:v>42772.407870370371</c:v>
                </c:pt>
                <c:pt idx="874">
                  <c:v>42772.449537037042</c:v>
                </c:pt>
                <c:pt idx="875">
                  <c:v>42772.491203703707</c:v>
                </c:pt>
                <c:pt idx="876">
                  <c:v>42772.532870370371</c:v>
                </c:pt>
                <c:pt idx="877">
                  <c:v>42772.574525462973</c:v>
                </c:pt>
                <c:pt idx="878">
                  <c:v>42772.61619212963</c:v>
                </c:pt>
                <c:pt idx="879">
                  <c:v>42772.657858796287</c:v>
                </c:pt>
                <c:pt idx="880">
                  <c:v>42772.699675925927</c:v>
                </c:pt>
                <c:pt idx="881">
                  <c:v>42772.741307870368</c:v>
                </c:pt>
                <c:pt idx="882">
                  <c:v>42772.78297453704</c:v>
                </c:pt>
                <c:pt idx="883">
                  <c:v>42772.824641203697</c:v>
                </c:pt>
                <c:pt idx="884">
                  <c:v>42772.866307870368</c:v>
                </c:pt>
                <c:pt idx="885">
                  <c:v>42772.90797453704</c:v>
                </c:pt>
                <c:pt idx="886">
                  <c:v>42772.949641203697</c:v>
                </c:pt>
                <c:pt idx="887">
                  <c:v>42772.991307870368</c:v>
                </c:pt>
                <c:pt idx="888">
                  <c:v>42773.03297453704</c:v>
                </c:pt>
                <c:pt idx="889">
                  <c:v>42773.074641203697</c:v>
                </c:pt>
                <c:pt idx="890">
                  <c:v>42773.116307870368</c:v>
                </c:pt>
                <c:pt idx="891">
                  <c:v>42773.15797453704</c:v>
                </c:pt>
                <c:pt idx="892">
                  <c:v>42773.199641203697</c:v>
                </c:pt>
                <c:pt idx="893">
                  <c:v>42773.241307870368</c:v>
                </c:pt>
                <c:pt idx="894">
                  <c:v>42773.28297453704</c:v>
                </c:pt>
                <c:pt idx="895">
                  <c:v>42773.324641203697</c:v>
                </c:pt>
                <c:pt idx="896">
                  <c:v>42773.366307870368</c:v>
                </c:pt>
                <c:pt idx="897">
                  <c:v>42773.40797453704</c:v>
                </c:pt>
                <c:pt idx="898">
                  <c:v>42773.449641203697</c:v>
                </c:pt>
                <c:pt idx="899">
                  <c:v>42773.491307870368</c:v>
                </c:pt>
                <c:pt idx="900">
                  <c:v>42773.53297453704</c:v>
                </c:pt>
                <c:pt idx="901">
                  <c:v>42773.574664351851</c:v>
                </c:pt>
                <c:pt idx="902">
                  <c:v>42773.616331018522</c:v>
                </c:pt>
                <c:pt idx="903">
                  <c:v>42773.657997685194</c:v>
                </c:pt>
                <c:pt idx="904">
                  <c:v>42773.699756944443</c:v>
                </c:pt>
                <c:pt idx="905">
                  <c:v>42773.741423611107</c:v>
                </c:pt>
                <c:pt idx="906">
                  <c:v>42773.783090277779</c:v>
                </c:pt>
                <c:pt idx="907">
                  <c:v>42773.824756944443</c:v>
                </c:pt>
                <c:pt idx="908">
                  <c:v>42773.866423611107</c:v>
                </c:pt>
                <c:pt idx="909">
                  <c:v>42773.908090277779</c:v>
                </c:pt>
                <c:pt idx="910">
                  <c:v>42773.949756944443</c:v>
                </c:pt>
                <c:pt idx="911">
                  <c:v>42773.991423611107</c:v>
                </c:pt>
                <c:pt idx="912">
                  <c:v>42774.033090277779</c:v>
                </c:pt>
                <c:pt idx="913">
                  <c:v>42774.074756944443</c:v>
                </c:pt>
                <c:pt idx="914">
                  <c:v>42774.116423611107</c:v>
                </c:pt>
                <c:pt idx="915">
                  <c:v>42774.158090277779</c:v>
                </c:pt>
                <c:pt idx="916">
                  <c:v>42774.199756944443</c:v>
                </c:pt>
                <c:pt idx="917">
                  <c:v>42774.241423611107</c:v>
                </c:pt>
                <c:pt idx="918">
                  <c:v>42774.283090277779</c:v>
                </c:pt>
                <c:pt idx="919">
                  <c:v>42774.324756944443</c:v>
                </c:pt>
                <c:pt idx="920">
                  <c:v>42774.366423611107</c:v>
                </c:pt>
                <c:pt idx="921">
                  <c:v>42774.408090277779</c:v>
                </c:pt>
                <c:pt idx="922">
                  <c:v>42774.449756944443</c:v>
                </c:pt>
                <c:pt idx="923">
                  <c:v>42774.491423611107</c:v>
                </c:pt>
                <c:pt idx="924">
                  <c:v>42774.533090277779</c:v>
                </c:pt>
                <c:pt idx="925">
                  <c:v>42774.574780092589</c:v>
                </c:pt>
                <c:pt idx="926">
                  <c:v>42774.616446759261</c:v>
                </c:pt>
                <c:pt idx="927">
                  <c:v>42774.658113425918</c:v>
                </c:pt>
                <c:pt idx="928">
                  <c:v>42774.699872685182</c:v>
                </c:pt>
                <c:pt idx="929">
                  <c:v>42774.741539351853</c:v>
                </c:pt>
                <c:pt idx="930">
                  <c:v>42774.783206018517</c:v>
                </c:pt>
                <c:pt idx="931">
                  <c:v>42774.824872685182</c:v>
                </c:pt>
                <c:pt idx="932">
                  <c:v>42774.866539351853</c:v>
                </c:pt>
                <c:pt idx="933">
                  <c:v>42774.908206018517</c:v>
                </c:pt>
                <c:pt idx="934">
                  <c:v>42774.949872685182</c:v>
                </c:pt>
                <c:pt idx="935">
                  <c:v>42774.991539351853</c:v>
                </c:pt>
                <c:pt idx="936">
                  <c:v>42775.033206018517</c:v>
                </c:pt>
                <c:pt idx="937">
                  <c:v>42775.074872685182</c:v>
                </c:pt>
                <c:pt idx="938">
                  <c:v>42775.116539351853</c:v>
                </c:pt>
                <c:pt idx="939">
                  <c:v>42775.158206018517</c:v>
                </c:pt>
                <c:pt idx="940">
                  <c:v>42775.199872685182</c:v>
                </c:pt>
                <c:pt idx="941">
                  <c:v>42775.241539351853</c:v>
                </c:pt>
                <c:pt idx="942">
                  <c:v>42775.283206018517</c:v>
                </c:pt>
                <c:pt idx="943">
                  <c:v>42775.324872685182</c:v>
                </c:pt>
                <c:pt idx="944">
                  <c:v>42775.366539351853</c:v>
                </c:pt>
                <c:pt idx="945">
                  <c:v>42775.408206018517</c:v>
                </c:pt>
                <c:pt idx="946">
                  <c:v>42775.449872685182</c:v>
                </c:pt>
                <c:pt idx="947">
                  <c:v>42775.491539351853</c:v>
                </c:pt>
                <c:pt idx="948">
                  <c:v>42775.533206018517</c:v>
                </c:pt>
                <c:pt idx="949">
                  <c:v>42775.574884259258</c:v>
                </c:pt>
                <c:pt idx="950">
                  <c:v>42775.616550925923</c:v>
                </c:pt>
                <c:pt idx="951">
                  <c:v>42775.658217592587</c:v>
                </c:pt>
                <c:pt idx="952">
                  <c:v>42775.699965277781</c:v>
                </c:pt>
                <c:pt idx="953">
                  <c:v>42775.741631944453</c:v>
                </c:pt>
                <c:pt idx="954">
                  <c:v>42775.78329861111</c:v>
                </c:pt>
                <c:pt idx="955">
                  <c:v>42775.824965277781</c:v>
                </c:pt>
                <c:pt idx="956">
                  <c:v>42775.866631944453</c:v>
                </c:pt>
                <c:pt idx="957">
                  <c:v>42775.90829861111</c:v>
                </c:pt>
                <c:pt idx="958">
                  <c:v>42775.949965277781</c:v>
                </c:pt>
                <c:pt idx="959">
                  <c:v>42775.991631944453</c:v>
                </c:pt>
                <c:pt idx="960">
                  <c:v>42776.03329861111</c:v>
                </c:pt>
                <c:pt idx="961">
                  <c:v>42776.074965277781</c:v>
                </c:pt>
                <c:pt idx="962">
                  <c:v>42776.116631944453</c:v>
                </c:pt>
                <c:pt idx="963">
                  <c:v>42776.15829861111</c:v>
                </c:pt>
                <c:pt idx="964">
                  <c:v>42776.199965277781</c:v>
                </c:pt>
                <c:pt idx="965">
                  <c:v>42776.241631944453</c:v>
                </c:pt>
                <c:pt idx="966">
                  <c:v>42776.28329861111</c:v>
                </c:pt>
                <c:pt idx="967">
                  <c:v>42776.324965277781</c:v>
                </c:pt>
                <c:pt idx="968">
                  <c:v>42776.366631944453</c:v>
                </c:pt>
                <c:pt idx="969">
                  <c:v>42776.40829861111</c:v>
                </c:pt>
                <c:pt idx="970">
                  <c:v>42776.449965277781</c:v>
                </c:pt>
                <c:pt idx="971">
                  <c:v>42776.491631944453</c:v>
                </c:pt>
                <c:pt idx="972">
                  <c:v>42776.53329861111</c:v>
                </c:pt>
                <c:pt idx="973">
                  <c:v>42776.574988425928</c:v>
                </c:pt>
                <c:pt idx="974">
                  <c:v>42776.616655092592</c:v>
                </c:pt>
                <c:pt idx="975">
                  <c:v>42776.658321759263</c:v>
                </c:pt>
                <c:pt idx="976">
                  <c:v>42776.70008101852</c:v>
                </c:pt>
                <c:pt idx="977">
                  <c:v>42776.741747685177</c:v>
                </c:pt>
                <c:pt idx="978">
                  <c:v>42776.783414351848</c:v>
                </c:pt>
                <c:pt idx="979">
                  <c:v>42776.82508101852</c:v>
                </c:pt>
                <c:pt idx="980">
                  <c:v>42776.866747685177</c:v>
                </c:pt>
                <c:pt idx="981">
                  <c:v>42776.908414351848</c:v>
                </c:pt>
                <c:pt idx="982">
                  <c:v>42776.95008101852</c:v>
                </c:pt>
                <c:pt idx="983">
                  <c:v>42776.991747685177</c:v>
                </c:pt>
                <c:pt idx="984">
                  <c:v>42777.033414351848</c:v>
                </c:pt>
                <c:pt idx="985">
                  <c:v>42777.07508101852</c:v>
                </c:pt>
                <c:pt idx="986">
                  <c:v>42777.116747685177</c:v>
                </c:pt>
                <c:pt idx="987">
                  <c:v>42777.158414351848</c:v>
                </c:pt>
                <c:pt idx="988">
                  <c:v>42777.20008101852</c:v>
                </c:pt>
                <c:pt idx="989">
                  <c:v>42777.241747685177</c:v>
                </c:pt>
                <c:pt idx="990">
                  <c:v>42777.283414351848</c:v>
                </c:pt>
                <c:pt idx="991">
                  <c:v>42777.32508101852</c:v>
                </c:pt>
                <c:pt idx="992">
                  <c:v>42777.366747685177</c:v>
                </c:pt>
                <c:pt idx="993">
                  <c:v>42777.408414351848</c:v>
                </c:pt>
                <c:pt idx="994">
                  <c:v>42777.45008101852</c:v>
                </c:pt>
                <c:pt idx="995">
                  <c:v>42777.491747685177</c:v>
                </c:pt>
                <c:pt idx="996">
                  <c:v>42777.533414351848</c:v>
                </c:pt>
                <c:pt idx="997">
                  <c:v>42777.575104166674</c:v>
                </c:pt>
                <c:pt idx="998">
                  <c:v>42777.616770833331</c:v>
                </c:pt>
                <c:pt idx="999">
                  <c:v>42777.658437500002</c:v>
                </c:pt>
                <c:pt idx="1000">
                  <c:v>42777.700231481482</c:v>
                </c:pt>
                <c:pt idx="1001">
                  <c:v>42777.741898148153</c:v>
                </c:pt>
                <c:pt idx="1002">
                  <c:v>42777.783564814818</c:v>
                </c:pt>
                <c:pt idx="1003">
                  <c:v>42777.825231481482</c:v>
                </c:pt>
                <c:pt idx="1004">
                  <c:v>42777.866898148153</c:v>
                </c:pt>
                <c:pt idx="1005">
                  <c:v>42777.908564814818</c:v>
                </c:pt>
                <c:pt idx="1006">
                  <c:v>42777.950231481482</c:v>
                </c:pt>
                <c:pt idx="1007">
                  <c:v>42777.991898148153</c:v>
                </c:pt>
                <c:pt idx="1008">
                  <c:v>42778.033564814818</c:v>
                </c:pt>
                <c:pt idx="1009">
                  <c:v>42778.075231481482</c:v>
                </c:pt>
                <c:pt idx="1010">
                  <c:v>42778.116898148153</c:v>
                </c:pt>
                <c:pt idx="1011">
                  <c:v>42778.158564814818</c:v>
                </c:pt>
                <c:pt idx="1012">
                  <c:v>42778.200231481482</c:v>
                </c:pt>
                <c:pt idx="1013">
                  <c:v>42778.241898148153</c:v>
                </c:pt>
                <c:pt idx="1014">
                  <c:v>42778.283564814818</c:v>
                </c:pt>
                <c:pt idx="1015">
                  <c:v>42778.325231481482</c:v>
                </c:pt>
                <c:pt idx="1016">
                  <c:v>42778.366898148153</c:v>
                </c:pt>
                <c:pt idx="1017">
                  <c:v>42778.408564814818</c:v>
                </c:pt>
                <c:pt idx="1018">
                  <c:v>42778.450231481482</c:v>
                </c:pt>
                <c:pt idx="1019">
                  <c:v>42778.491898148153</c:v>
                </c:pt>
                <c:pt idx="1020">
                  <c:v>42778.533564814818</c:v>
                </c:pt>
                <c:pt idx="1021">
                  <c:v>42778.575219907398</c:v>
                </c:pt>
                <c:pt idx="1022">
                  <c:v>42778.616886574076</c:v>
                </c:pt>
                <c:pt idx="1023">
                  <c:v>42778.658553240741</c:v>
                </c:pt>
                <c:pt idx="1024">
                  <c:v>42778.700358796297</c:v>
                </c:pt>
                <c:pt idx="1025">
                  <c:v>42778.741990740738</c:v>
                </c:pt>
                <c:pt idx="1026">
                  <c:v>42778.78365740741</c:v>
                </c:pt>
                <c:pt idx="1027">
                  <c:v>42778.825324074067</c:v>
                </c:pt>
                <c:pt idx="1028">
                  <c:v>42778.866990740738</c:v>
                </c:pt>
                <c:pt idx="1029">
                  <c:v>42778.90865740741</c:v>
                </c:pt>
                <c:pt idx="1030">
                  <c:v>42778.950324074067</c:v>
                </c:pt>
                <c:pt idx="1031">
                  <c:v>42778.991990740738</c:v>
                </c:pt>
                <c:pt idx="1032">
                  <c:v>42779.03365740741</c:v>
                </c:pt>
                <c:pt idx="1033">
                  <c:v>42779.075324074067</c:v>
                </c:pt>
                <c:pt idx="1034">
                  <c:v>42779.116990740738</c:v>
                </c:pt>
                <c:pt idx="1035">
                  <c:v>42779.15865740741</c:v>
                </c:pt>
                <c:pt idx="1036">
                  <c:v>42779.200324074067</c:v>
                </c:pt>
                <c:pt idx="1037">
                  <c:v>42779.241990740738</c:v>
                </c:pt>
                <c:pt idx="1038">
                  <c:v>42779.28365740741</c:v>
                </c:pt>
                <c:pt idx="1039">
                  <c:v>42779.325324074067</c:v>
                </c:pt>
                <c:pt idx="1040">
                  <c:v>42779.366990740738</c:v>
                </c:pt>
                <c:pt idx="1041">
                  <c:v>42779.40865740741</c:v>
                </c:pt>
                <c:pt idx="1042">
                  <c:v>42779.450324074067</c:v>
                </c:pt>
                <c:pt idx="1043">
                  <c:v>42779.491990740738</c:v>
                </c:pt>
                <c:pt idx="1044">
                  <c:v>42779.53365740741</c:v>
                </c:pt>
                <c:pt idx="1045">
                  <c:v>42779.57534722222</c:v>
                </c:pt>
                <c:pt idx="1046">
                  <c:v>42779.617013888892</c:v>
                </c:pt>
                <c:pt idx="1047">
                  <c:v>42779.658680555563</c:v>
                </c:pt>
                <c:pt idx="1048">
                  <c:v>42779.70045138889</c:v>
                </c:pt>
                <c:pt idx="1049">
                  <c:v>42779.742118055547</c:v>
                </c:pt>
                <c:pt idx="1050">
                  <c:v>42779.783784722233</c:v>
                </c:pt>
                <c:pt idx="1051">
                  <c:v>42779.82545138889</c:v>
                </c:pt>
                <c:pt idx="1052">
                  <c:v>42779.867118055547</c:v>
                </c:pt>
                <c:pt idx="1053">
                  <c:v>42779.908784722233</c:v>
                </c:pt>
                <c:pt idx="1054">
                  <c:v>42779.95045138889</c:v>
                </c:pt>
                <c:pt idx="1055">
                  <c:v>42779.992118055547</c:v>
                </c:pt>
                <c:pt idx="1056">
                  <c:v>42780.033784722233</c:v>
                </c:pt>
                <c:pt idx="1057">
                  <c:v>42780.07545138889</c:v>
                </c:pt>
                <c:pt idx="1058">
                  <c:v>42780.117118055547</c:v>
                </c:pt>
                <c:pt idx="1059">
                  <c:v>42780.158784722233</c:v>
                </c:pt>
                <c:pt idx="1060">
                  <c:v>42780.20045138889</c:v>
                </c:pt>
                <c:pt idx="1061">
                  <c:v>42780.242118055547</c:v>
                </c:pt>
                <c:pt idx="1062">
                  <c:v>42780.283784722233</c:v>
                </c:pt>
                <c:pt idx="1063">
                  <c:v>42780.32545138889</c:v>
                </c:pt>
                <c:pt idx="1064">
                  <c:v>42780.367118055547</c:v>
                </c:pt>
                <c:pt idx="1065">
                  <c:v>42780.408784722233</c:v>
                </c:pt>
                <c:pt idx="1066">
                  <c:v>42780.45045138889</c:v>
                </c:pt>
                <c:pt idx="1067">
                  <c:v>42780.492118055547</c:v>
                </c:pt>
                <c:pt idx="1068">
                  <c:v>42780.533784722233</c:v>
                </c:pt>
                <c:pt idx="1069">
                  <c:v>42780.575474537043</c:v>
                </c:pt>
                <c:pt idx="1070">
                  <c:v>42780.6171412037</c:v>
                </c:pt>
                <c:pt idx="1071">
                  <c:v>42780.658807870372</c:v>
                </c:pt>
                <c:pt idx="1072">
                  <c:v>42780.700543981482</c:v>
                </c:pt>
                <c:pt idx="1073">
                  <c:v>42780.742210648154</c:v>
                </c:pt>
                <c:pt idx="1074">
                  <c:v>42780.783877314818</c:v>
                </c:pt>
                <c:pt idx="1075">
                  <c:v>42780.825543981482</c:v>
                </c:pt>
                <c:pt idx="1076">
                  <c:v>42780.867210648154</c:v>
                </c:pt>
                <c:pt idx="1077">
                  <c:v>42780.908877314818</c:v>
                </c:pt>
                <c:pt idx="1078">
                  <c:v>42780.950543981482</c:v>
                </c:pt>
                <c:pt idx="1079">
                  <c:v>42780.992210648154</c:v>
                </c:pt>
                <c:pt idx="1080">
                  <c:v>42781.033877314818</c:v>
                </c:pt>
                <c:pt idx="1081">
                  <c:v>42781.075543981482</c:v>
                </c:pt>
                <c:pt idx="1082">
                  <c:v>42781.117210648154</c:v>
                </c:pt>
                <c:pt idx="1083">
                  <c:v>42781.158877314818</c:v>
                </c:pt>
                <c:pt idx="1084">
                  <c:v>42781.200543981482</c:v>
                </c:pt>
                <c:pt idx="1085">
                  <c:v>42781.242210648154</c:v>
                </c:pt>
                <c:pt idx="1086">
                  <c:v>42781.283877314818</c:v>
                </c:pt>
                <c:pt idx="1087">
                  <c:v>42781.325543981482</c:v>
                </c:pt>
                <c:pt idx="1088">
                  <c:v>42781.367210648154</c:v>
                </c:pt>
                <c:pt idx="1089">
                  <c:v>42781.408877314818</c:v>
                </c:pt>
                <c:pt idx="1090">
                  <c:v>42781.450543981482</c:v>
                </c:pt>
                <c:pt idx="1091">
                  <c:v>42781.492210648154</c:v>
                </c:pt>
                <c:pt idx="1092">
                  <c:v>42781.533877314818</c:v>
                </c:pt>
                <c:pt idx="1093">
                  <c:v>42781.575567129628</c:v>
                </c:pt>
                <c:pt idx="1094">
                  <c:v>42781.6172337963</c:v>
                </c:pt>
                <c:pt idx="1095">
                  <c:v>42781.658900462957</c:v>
                </c:pt>
                <c:pt idx="1096">
                  <c:v>42781.700624999998</c:v>
                </c:pt>
                <c:pt idx="1097">
                  <c:v>42781.742291666669</c:v>
                </c:pt>
                <c:pt idx="1098">
                  <c:v>42781.783958333333</c:v>
                </c:pt>
                <c:pt idx="1099">
                  <c:v>42781.825624999998</c:v>
                </c:pt>
                <c:pt idx="1100">
                  <c:v>42781.867291666669</c:v>
                </c:pt>
                <c:pt idx="1101">
                  <c:v>42781.908958333333</c:v>
                </c:pt>
                <c:pt idx="1102">
                  <c:v>42781.950624999998</c:v>
                </c:pt>
                <c:pt idx="1103">
                  <c:v>42781.992291666669</c:v>
                </c:pt>
                <c:pt idx="1104">
                  <c:v>42782.033958333333</c:v>
                </c:pt>
                <c:pt idx="1105">
                  <c:v>42782.075624999998</c:v>
                </c:pt>
                <c:pt idx="1106">
                  <c:v>42782.117291666669</c:v>
                </c:pt>
                <c:pt idx="1107">
                  <c:v>42782.158958333333</c:v>
                </c:pt>
                <c:pt idx="1108">
                  <c:v>42782.200624999998</c:v>
                </c:pt>
                <c:pt idx="1109">
                  <c:v>42782.242291666669</c:v>
                </c:pt>
                <c:pt idx="1110">
                  <c:v>42782.283958333333</c:v>
                </c:pt>
                <c:pt idx="1111">
                  <c:v>42782.325624999998</c:v>
                </c:pt>
                <c:pt idx="1112">
                  <c:v>42782.367291666669</c:v>
                </c:pt>
                <c:pt idx="1113">
                  <c:v>42782.408958333333</c:v>
                </c:pt>
                <c:pt idx="1114">
                  <c:v>42782.450624999998</c:v>
                </c:pt>
                <c:pt idx="1115">
                  <c:v>42782.492291666669</c:v>
                </c:pt>
                <c:pt idx="1116">
                  <c:v>42782.533958333333</c:v>
                </c:pt>
                <c:pt idx="1117">
                  <c:v>42782.575648148151</c:v>
                </c:pt>
                <c:pt idx="1118">
                  <c:v>42782.617314814823</c:v>
                </c:pt>
                <c:pt idx="1119">
                  <c:v>42782.65898148148</c:v>
                </c:pt>
                <c:pt idx="1120">
                  <c:v>42782.700752314813</c:v>
                </c:pt>
                <c:pt idx="1121">
                  <c:v>42782.742418981477</c:v>
                </c:pt>
                <c:pt idx="1122">
                  <c:v>42782.784085648149</c:v>
                </c:pt>
                <c:pt idx="1123">
                  <c:v>42782.825752314813</c:v>
                </c:pt>
                <c:pt idx="1124">
                  <c:v>42782.867418981477</c:v>
                </c:pt>
                <c:pt idx="1125">
                  <c:v>42782.909085648149</c:v>
                </c:pt>
                <c:pt idx="1126">
                  <c:v>42782.950752314813</c:v>
                </c:pt>
                <c:pt idx="1127">
                  <c:v>42782.992418981477</c:v>
                </c:pt>
                <c:pt idx="1128">
                  <c:v>42783.034085648149</c:v>
                </c:pt>
                <c:pt idx="1129">
                  <c:v>42783.075752314813</c:v>
                </c:pt>
                <c:pt idx="1130">
                  <c:v>42783.117418981477</c:v>
                </c:pt>
                <c:pt idx="1131">
                  <c:v>42783.159085648149</c:v>
                </c:pt>
                <c:pt idx="1132">
                  <c:v>42783.200752314813</c:v>
                </c:pt>
                <c:pt idx="1133">
                  <c:v>42783.242418981477</c:v>
                </c:pt>
                <c:pt idx="1134">
                  <c:v>42783.284085648149</c:v>
                </c:pt>
                <c:pt idx="1135">
                  <c:v>42783.325752314813</c:v>
                </c:pt>
                <c:pt idx="1136">
                  <c:v>42783.367418981477</c:v>
                </c:pt>
                <c:pt idx="1137">
                  <c:v>42783.409085648149</c:v>
                </c:pt>
                <c:pt idx="1138">
                  <c:v>42783.450752314813</c:v>
                </c:pt>
                <c:pt idx="1139">
                  <c:v>42783.492418981477</c:v>
                </c:pt>
                <c:pt idx="1140">
                  <c:v>42783.534085648149</c:v>
                </c:pt>
                <c:pt idx="1141">
                  <c:v>42783.57576388889</c:v>
                </c:pt>
                <c:pt idx="1142">
                  <c:v>42783.617430555547</c:v>
                </c:pt>
                <c:pt idx="1143">
                  <c:v>42783.659097222233</c:v>
                </c:pt>
                <c:pt idx="1144">
                  <c:v>42783.700868055559</c:v>
                </c:pt>
                <c:pt idx="1145">
                  <c:v>42783.742534722223</c:v>
                </c:pt>
                <c:pt idx="1146">
                  <c:v>42783.784201388888</c:v>
                </c:pt>
                <c:pt idx="1147">
                  <c:v>42783.825868055559</c:v>
                </c:pt>
                <c:pt idx="1148">
                  <c:v>42783.867534722223</c:v>
                </c:pt>
                <c:pt idx="1149">
                  <c:v>42783.909201388888</c:v>
                </c:pt>
                <c:pt idx="1150">
                  <c:v>42783.950868055559</c:v>
                </c:pt>
                <c:pt idx="1151">
                  <c:v>42783.992534722223</c:v>
                </c:pt>
                <c:pt idx="1152">
                  <c:v>42784.034201388888</c:v>
                </c:pt>
                <c:pt idx="1153">
                  <c:v>42784.075868055559</c:v>
                </c:pt>
                <c:pt idx="1154">
                  <c:v>42784.117534722223</c:v>
                </c:pt>
                <c:pt idx="1155">
                  <c:v>42784.159201388888</c:v>
                </c:pt>
                <c:pt idx="1156">
                  <c:v>42784.200868055559</c:v>
                </c:pt>
                <c:pt idx="1157">
                  <c:v>42784.242534722223</c:v>
                </c:pt>
                <c:pt idx="1158">
                  <c:v>42784.284201388888</c:v>
                </c:pt>
                <c:pt idx="1159">
                  <c:v>42784.325868055559</c:v>
                </c:pt>
                <c:pt idx="1160">
                  <c:v>42784.367534722223</c:v>
                </c:pt>
                <c:pt idx="1161">
                  <c:v>42784.409201388888</c:v>
                </c:pt>
                <c:pt idx="1162">
                  <c:v>42784.450868055559</c:v>
                </c:pt>
                <c:pt idx="1163">
                  <c:v>42784.492534722223</c:v>
                </c:pt>
                <c:pt idx="1164">
                  <c:v>42784.534201388888</c:v>
                </c:pt>
                <c:pt idx="1165">
                  <c:v>42784.575879629629</c:v>
                </c:pt>
                <c:pt idx="1166">
                  <c:v>42784.617546296293</c:v>
                </c:pt>
                <c:pt idx="1167">
                  <c:v>42784.659212962957</c:v>
                </c:pt>
                <c:pt idx="1168">
                  <c:v>42784.700937499998</c:v>
                </c:pt>
                <c:pt idx="1169">
                  <c:v>42784.742604166669</c:v>
                </c:pt>
                <c:pt idx="1170">
                  <c:v>42784.784270833326</c:v>
                </c:pt>
                <c:pt idx="1171">
                  <c:v>42784.825937499998</c:v>
                </c:pt>
                <c:pt idx="1172">
                  <c:v>42784.867604166669</c:v>
                </c:pt>
                <c:pt idx="1173">
                  <c:v>42784.909270833326</c:v>
                </c:pt>
                <c:pt idx="1174">
                  <c:v>42784.950937499998</c:v>
                </c:pt>
                <c:pt idx="1175">
                  <c:v>42784.992604166669</c:v>
                </c:pt>
                <c:pt idx="1176">
                  <c:v>42785.034270833326</c:v>
                </c:pt>
                <c:pt idx="1177">
                  <c:v>42785.075937499998</c:v>
                </c:pt>
                <c:pt idx="1178">
                  <c:v>42785.117604166669</c:v>
                </c:pt>
                <c:pt idx="1179">
                  <c:v>42785.159270833326</c:v>
                </c:pt>
                <c:pt idx="1180">
                  <c:v>42785.200937499998</c:v>
                </c:pt>
                <c:pt idx="1181">
                  <c:v>42785.242604166669</c:v>
                </c:pt>
                <c:pt idx="1182">
                  <c:v>42785.284270833326</c:v>
                </c:pt>
                <c:pt idx="1183">
                  <c:v>42785.325937499998</c:v>
                </c:pt>
                <c:pt idx="1184">
                  <c:v>42785.367604166669</c:v>
                </c:pt>
                <c:pt idx="1185">
                  <c:v>42785.409270833326</c:v>
                </c:pt>
                <c:pt idx="1186">
                  <c:v>42785.450937499998</c:v>
                </c:pt>
                <c:pt idx="1187">
                  <c:v>42785.492604166669</c:v>
                </c:pt>
                <c:pt idx="1188">
                  <c:v>42785.534270833326</c:v>
                </c:pt>
                <c:pt idx="1189">
                  <c:v>42785.575949074067</c:v>
                </c:pt>
                <c:pt idx="1190">
                  <c:v>42785.617615740739</c:v>
                </c:pt>
                <c:pt idx="1191">
                  <c:v>42785.659282407411</c:v>
                </c:pt>
                <c:pt idx="1192">
                  <c:v>42785.701041666667</c:v>
                </c:pt>
                <c:pt idx="1193">
                  <c:v>42785.742708333331</c:v>
                </c:pt>
                <c:pt idx="1194">
                  <c:v>42785.784375000003</c:v>
                </c:pt>
                <c:pt idx="1195">
                  <c:v>42785.826041666667</c:v>
                </c:pt>
                <c:pt idx="1196">
                  <c:v>42785.867708333331</c:v>
                </c:pt>
                <c:pt idx="1197">
                  <c:v>42785.909375000003</c:v>
                </c:pt>
                <c:pt idx="1198">
                  <c:v>42785.951041666667</c:v>
                </c:pt>
                <c:pt idx="1199">
                  <c:v>42785.992708333331</c:v>
                </c:pt>
                <c:pt idx="1200">
                  <c:v>42786.034375000003</c:v>
                </c:pt>
                <c:pt idx="1201">
                  <c:v>42786.076041666667</c:v>
                </c:pt>
                <c:pt idx="1202">
                  <c:v>42786.117708333331</c:v>
                </c:pt>
                <c:pt idx="1203">
                  <c:v>42786.159375000003</c:v>
                </c:pt>
                <c:pt idx="1204">
                  <c:v>42786.201041666667</c:v>
                </c:pt>
                <c:pt idx="1205">
                  <c:v>42786.242708333331</c:v>
                </c:pt>
                <c:pt idx="1206">
                  <c:v>42786.284375000003</c:v>
                </c:pt>
                <c:pt idx="1207">
                  <c:v>42786.326041666667</c:v>
                </c:pt>
                <c:pt idx="1208">
                  <c:v>42786.367708333331</c:v>
                </c:pt>
                <c:pt idx="1209">
                  <c:v>42786.409375000003</c:v>
                </c:pt>
                <c:pt idx="1210">
                  <c:v>42786.451041666667</c:v>
                </c:pt>
                <c:pt idx="1211">
                  <c:v>42786.492708333331</c:v>
                </c:pt>
                <c:pt idx="1212">
                  <c:v>42786.534375000003</c:v>
                </c:pt>
                <c:pt idx="1213">
                  <c:v>42786.576053240737</c:v>
                </c:pt>
                <c:pt idx="1214">
                  <c:v>42786.617719907408</c:v>
                </c:pt>
                <c:pt idx="1215">
                  <c:v>42786.659386574072</c:v>
                </c:pt>
                <c:pt idx="1216">
                  <c:v>42786.701145833344</c:v>
                </c:pt>
                <c:pt idx="1217">
                  <c:v>42786.742812500001</c:v>
                </c:pt>
                <c:pt idx="1218">
                  <c:v>42786.784479166658</c:v>
                </c:pt>
                <c:pt idx="1219">
                  <c:v>42786.826145833344</c:v>
                </c:pt>
                <c:pt idx="1220">
                  <c:v>42786.867812500001</c:v>
                </c:pt>
                <c:pt idx="1221">
                  <c:v>42786.909479166658</c:v>
                </c:pt>
                <c:pt idx="1222">
                  <c:v>42786.951145833344</c:v>
                </c:pt>
                <c:pt idx="1223">
                  <c:v>42786.992812500001</c:v>
                </c:pt>
                <c:pt idx="1224">
                  <c:v>42787.034479166658</c:v>
                </c:pt>
                <c:pt idx="1225">
                  <c:v>42787.076145833344</c:v>
                </c:pt>
                <c:pt idx="1226">
                  <c:v>42787.117812500001</c:v>
                </c:pt>
                <c:pt idx="1227">
                  <c:v>42787.159479166658</c:v>
                </c:pt>
                <c:pt idx="1228">
                  <c:v>42787.201145833344</c:v>
                </c:pt>
                <c:pt idx="1229">
                  <c:v>42787.242812500001</c:v>
                </c:pt>
                <c:pt idx="1230">
                  <c:v>42787.284479166658</c:v>
                </c:pt>
                <c:pt idx="1231">
                  <c:v>42787.326145833344</c:v>
                </c:pt>
                <c:pt idx="1232">
                  <c:v>42787.367812500001</c:v>
                </c:pt>
                <c:pt idx="1233">
                  <c:v>42787.409479166658</c:v>
                </c:pt>
                <c:pt idx="1234">
                  <c:v>42787.451145833344</c:v>
                </c:pt>
                <c:pt idx="1235">
                  <c:v>42787.492812500001</c:v>
                </c:pt>
                <c:pt idx="1236">
                  <c:v>42787.534479166658</c:v>
                </c:pt>
                <c:pt idx="1237">
                  <c:v>42787.576157407413</c:v>
                </c:pt>
                <c:pt idx="1238">
                  <c:v>42787.617824074077</c:v>
                </c:pt>
                <c:pt idx="1239">
                  <c:v>42787.659490740742</c:v>
                </c:pt>
                <c:pt idx="1240">
                  <c:v>42787.701261574082</c:v>
                </c:pt>
                <c:pt idx="1241">
                  <c:v>42787.742928240739</c:v>
                </c:pt>
                <c:pt idx="1242">
                  <c:v>42787.784594907411</c:v>
                </c:pt>
                <c:pt idx="1243">
                  <c:v>42787.826261574082</c:v>
                </c:pt>
                <c:pt idx="1244">
                  <c:v>42787.867928240739</c:v>
                </c:pt>
                <c:pt idx="1245">
                  <c:v>42787.909594907411</c:v>
                </c:pt>
                <c:pt idx="1246">
                  <c:v>42787.951261574082</c:v>
                </c:pt>
                <c:pt idx="1247">
                  <c:v>42787.992928240739</c:v>
                </c:pt>
                <c:pt idx="1248">
                  <c:v>42788.034594907411</c:v>
                </c:pt>
                <c:pt idx="1249">
                  <c:v>42788.076261574082</c:v>
                </c:pt>
                <c:pt idx="1250">
                  <c:v>42788.117928240739</c:v>
                </c:pt>
                <c:pt idx="1251">
                  <c:v>42788.159594907411</c:v>
                </c:pt>
                <c:pt idx="1252">
                  <c:v>42788.201261574082</c:v>
                </c:pt>
                <c:pt idx="1253">
                  <c:v>42788.242928240739</c:v>
                </c:pt>
                <c:pt idx="1254">
                  <c:v>42788.284594907411</c:v>
                </c:pt>
                <c:pt idx="1255">
                  <c:v>42788.326261574082</c:v>
                </c:pt>
                <c:pt idx="1256">
                  <c:v>42788.367928240739</c:v>
                </c:pt>
                <c:pt idx="1257">
                  <c:v>42788.409594907411</c:v>
                </c:pt>
                <c:pt idx="1258">
                  <c:v>42788.451261574082</c:v>
                </c:pt>
                <c:pt idx="1259">
                  <c:v>42788.492928240739</c:v>
                </c:pt>
                <c:pt idx="1260">
                  <c:v>42788.534594907411</c:v>
                </c:pt>
                <c:pt idx="1261">
                  <c:v>42788.576273148137</c:v>
                </c:pt>
                <c:pt idx="1262">
                  <c:v>42788.617939814823</c:v>
                </c:pt>
                <c:pt idx="1263">
                  <c:v>42788.65960648148</c:v>
                </c:pt>
                <c:pt idx="1264">
                  <c:v>42788.701365740737</c:v>
                </c:pt>
                <c:pt idx="1265">
                  <c:v>42788.743032407408</c:v>
                </c:pt>
                <c:pt idx="1266">
                  <c:v>42788.784699074073</c:v>
                </c:pt>
                <c:pt idx="1267">
                  <c:v>42788.826365740737</c:v>
                </c:pt>
                <c:pt idx="1268">
                  <c:v>42788.868032407408</c:v>
                </c:pt>
                <c:pt idx="1269">
                  <c:v>42788.909699074073</c:v>
                </c:pt>
                <c:pt idx="1270">
                  <c:v>42788.951365740737</c:v>
                </c:pt>
                <c:pt idx="1271">
                  <c:v>42788.993032407408</c:v>
                </c:pt>
                <c:pt idx="1272">
                  <c:v>42789.034699074073</c:v>
                </c:pt>
                <c:pt idx="1273">
                  <c:v>42789.076365740737</c:v>
                </c:pt>
                <c:pt idx="1274">
                  <c:v>42789.118032407408</c:v>
                </c:pt>
                <c:pt idx="1275">
                  <c:v>42789.159699074073</c:v>
                </c:pt>
                <c:pt idx="1276">
                  <c:v>42789.201365740737</c:v>
                </c:pt>
                <c:pt idx="1277">
                  <c:v>42789.243032407408</c:v>
                </c:pt>
                <c:pt idx="1278">
                  <c:v>42789.284699074073</c:v>
                </c:pt>
                <c:pt idx="1279">
                  <c:v>42789.326365740737</c:v>
                </c:pt>
                <c:pt idx="1280">
                  <c:v>42789.368032407408</c:v>
                </c:pt>
                <c:pt idx="1281">
                  <c:v>42789.409699074073</c:v>
                </c:pt>
                <c:pt idx="1282">
                  <c:v>42789.451365740737</c:v>
                </c:pt>
                <c:pt idx="1283">
                  <c:v>42789.493032407408</c:v>
                </c:pt>
                <c:pt idx="1284">
                  <c:v>42789.534699074073</c:v>
                </c:pt>
                <c:pt idx="1285">
                  <c:v>42789.576377314806</c:v>
                </c:pt>
                <c:pt idx="1286">
                  <c:v>42789.618043981478</c:v>
                </c:pt>
                <c:pt idx="1287">
                  <c:v>42789.659710648149</c:v>
                </c:pt>
                <c:pt idx="1288">
                  <c:v>42789.701504629629</c:v>
                </c:pt>
                <c:pt idx="1289">
                  <c:v>42789.743171296293</c:v>
                </c:pt>
                <c:pt idx="1290">
                  <c:v>42789.784837962958</c:v>
                </c:pt>
                <c:pt idx="1291">
                  <c:v>42789.826504629629</c:v>
                </c:pt>
                <c:pt idx="1292">
                  <c:v>42789.868171296293</c:v>
                </c:pt>
                <c:pt idx="1293">
                  <c:v>42789.909837962958</c:v>
                </c:pt>
                <c:pt idx="1294">
                  <c:v>42789.951504629629</c:v>
                </c:pt>
                <c:pt idx="1295">
                  <c:v>42789.993171296293</c:v>
                </c:pt>
                <c:pt idx="1296">
                  <c:v>42790.034837962958</c:v>
                </c:pt>
                <c:pt idx="1297">
                  <c:v>42790.076504629629</c:v>
                </c:pt>
                <c:pt idx="1298">
                  <c:v>42790.118171296293</c:v>
                </c:pt>
                <c:pt idx="1299">
                  <c:v>42790.159837962958</c:v>
                </c:pt>
                <c:pt idx="1300">
                  <c:v>42790.201504629629</c:v>
                </c:pt>
                <c:pt idx="1301">
                  <c:v>42790.243171296293</c:v>
                </c:pt>
                <c:pt idx="1302">
                  <c:v>42790.284837962958</c:v>
                </c:pt>
                <c:pt idx="1303">
                  <c:v>42790.326504629629</c:v>
                </c:pt>
                <c:pt idx="1304">
                  <c:v>42790.368171296293</c:v>
                </c:pt>
                <c:pt idx="1305">
                  <c:v>42790.409837962958</c:v>
                </c:pt>
                <c:pt idx="1306">
                  <c:v>42790.451504629629</c:v>
                </c:pt>
                <c:pt idx="1307">
                  <c:v>42790.493171296293</c:v>
                </c:pt>
                <c:pt idx="1308">
                  <c:v>42790.534837962958</c:v>
                </c:pt>
                <c:pt idx="1309">
                  <c:v>42790.576527777783</c:v>
                </c:pt>
                <c:pt idx="1310">
                  <c:v>42790.618194444447</c:v>
                </c:pt>
                <c:pt idx="1311">
                  <c:v>42790.659861111111</c:v>
                </c:pt>
                <c:pt idx="1312">
                  <c:v>42790.701620370368</c:v>
                </c:pt>
                <c:pt idx="1313">
                  <c:v>42790.743287037039</c:v>
                </c:pt>
                <c:pt idx="1314">
                  <c:v>42790.784953703696</c:v>
                </c:pt>
                <c:pt idx="1315">
                  <c:v>42790.826620370368</c:v>
                </c:pt>
                <c:pt idx="1316">
                  <c:v>42790.868287037039</c:v>
                </c:pt>
                <c:pt idx="1317">
                  <c:v>42790.909953703696</c:v>
                </c:pt>
                <c:pt idx="1318">
                  <c:v>42790.951620370368</c:v>
                </c:pt>
                <c:pt idx="1319">
                  <c:v>42790.993287037039</c:v>
                </c:pt>
                <c:pt idx="1320">
                  <c:v>42791.034953703696</c:v>
                </c:pt>
                <c:pt idx="1321">
                  <c:v>42791.076620370368</c:v>
                </c:pt>
                <c:pt idx="1322">
                  <c:v>42791.118287037039</c:v>
                </c:pt>
                <c:pt idx="1323">
                  <c:v>42791.159953703696</c:v>
                </c:pt>
                <c:pt idx="1324">
                  <c:v>42791.201620370368</c:v>
                </c:pt>
                <c:pt idx="1325">
                  <c:v>42791.243287037039</c:v>
                </c:pt>
                <c:pt idx="1326">
                  <c:v>42791.284953703696</c:v>
                </c:pt>
                <c:pt idx="1327">
                  <c:v>42791.326620370368</c:v>
                </c:pt>
                <c:pt idx="1328">
                  <c:v>42791.368287037039</c:v>
                </c:pt>
                <c:pt idx="1329">
                  <c:v>42791.409953703696</c:v>
                </c:pt>
                <c:pt idx="1330">
                  <c:v>42791.451620370368</c:v>
                </c:pt>
                <c:pt idx="1331">
                  <c:v>42791.493287037039</c:v>
                </c:pt>
                <c:pt idx="1332">
                  <c:v>42791.534953703696</c:v>
                </c:pt>
                <c:pt idx="1333">
                  <c:v>42791.576631944437</c:v>
                </c:pt>
                <c:pt idx="1334">
                  <c:v>42791.618298611109</c:v>
                </c:pt>
                <c:pt idx="1335">
                  <c:v>42791.65996527778</c:v>
                </c:pt>
                <c:pt idx="1336">
                  <c:v>42791.701724537037</c:v>
                </c:pt>
                <c:pt idx="1337">
                  <c:v>42791.743391203701</c:v>
                </c:pt>
                <c:pt idx="1338">
                  <c:v>42791.785057870373</c:v>
                </c:pt>
                <c:pt idx="1339">
                  <c:v>42791.826724537037</c:v>
                </c:pt>
                <c:pt idx="1340">
                  <c:v>42791.868391203701</c:v>
                </c:pt>
                <c:pt idx="1341">
                  <c:v>42791.910057870373</c:v>
                </c:pt>
                <c:pt idx="1342">
                  <c:v>42791.951724537037</c:v>
                </c:pt>
                <c:pt idx="1343">
                  <c:v>42791.993391203701</c:v>
                </c:pt>
                <c:pt idx="1344">
                  <c:v>42792.035057870373</c:v>
                </c:pt>
                <c:pt idx="1345">
                  <c:v>42792.076724537037</c:v>
                </c:pt>
                <c:pt idx="1346">
                  <c:v>42792.118391203701</c:v>
                </c:pt>
                <c:pt idx="1347">
                  <c:v>42792.160057870373</c:v>
                </c:pt>
                <c:pt idx="1348">
                  <c:v>42792.201724537037</c:v>
                </c:pt>
                <c:pt idx="1349">
                  <c:v>42792.243391203701</c:v>
                </c:pt>
                <c:pt idx="1350">
                  <c:v>42792.285057870373</c:v>
                </c:pt>
                <c:pt idx="1351">
                  <c:v>42792.326724537037</c:v>
                </c:pt>
                <c:pt idx="1352">
                  <c:v>42792.368391203701</c:v>
                </c:pt>
                <c:pt idx="1353">
                  <c:v>42792.410057870373</c:v>
                </c:pt>
                <c:pt idx="1354">
                  <c:v>42792.451724537037</c:v>
                </c:pt>
                <c:pt idx="1355">
                  <c:v>42792.493391203701</c:v>
                </c:pt>
                <c:pt idx="1356">
                  <c:v>42792.535057870373</c:v>
                </c:pt>
                <c:pt idx="1357">
                  <c:v>42792.576747685183</c:v>
                </c:pt>
                <c:pt idx="1358">
                  <c:v>42792.618414351848</c:v>
                </c:pt>
                <c:pt idx="1359">
                  <c:v>42792.660081018519</c:v>
                </c:pt>
                <c:pt idx="1360">
                  <c:v>42792.701805555553</c:v>
                </c:pt>
                <c:pt idx="1361">
                  <c:v>42792.743472222217</c:v>
                </c:pt>
                <c:pt idx="1362">
                  <c:v>42792.785138888888</c:v>
                </c:pt>
                <c:pt idx="1363">
                  <c:v>42792.826805555553</c:v>
                </c:pt>
                <c:pt idx="1364">
                  <c:v>42792.868472222217</c:v>
                </c:pt>
                <c:pt idx="1365">
                  <c:v>42792.910138888888</c:v>
                </c:pt>
                <c:pt idx="1366">
                  <c:v>42792.951805555553</c:v>
                </c:pt>
                <c:pt idx="1367">
                  <c:v>42792.993472222217</c:v>
                </c:pt>
                <c:pt idx="1368">
                  <c:v>42793.035138888888</c:v>
                </c:pt>
                <c:pt idx="1369">
                  <c:v>42793.076805555553</c:v>
                </c:pt>
                <c:pt idx="1370">
                  <c:v>42793.118472222217</c:v>
                </c:pt>
                <c:pt idx="1371">
                  <c:v>42793.160138888888</c:v>
                </c:pt>
                <c:pt idx="1372">
                  <c:v>42793.201805555553</c:v>
                </c:pt>
                <c:pt idx="1373">
                  <c:v>42793.243472222217</c:v>
                </c:pt>
                <c:pt idx="1374">
                  <c:v>42793.285138888888</c:v>
                </c:pt>
                <c:pt idx="1375">
                  <c:v>42793.326805555553</c:v>
                </c:pt>
                <c:pt idx="1376">
                  <c:v>42793.368472222217</c:v>
                </c:pt>
                <c:pt idx="1377">
                  <c:v>42793.410138888888</c:v>
                </c:pt>
                <c:pt idx="1378">
                  <c:v>42793.451805555553</c:v>
                </c:pt>
                <c:pt idx="1379">
                  <c:v>42793.493472222217</c:v>
                </c:pt>
                <c:pt idx="1380">
                  <c:v>42793.535138888888</c:v>
                </c:pt>
                <c:pt idx="1381">
                  <c:v>42793.576828703714</c:v>
                </c:pt>
                <c:pt idx="1382">
                  <c:v>42793.618495370371</c:v>
                </c:pt>
                <c:pt idx="1383">
                  <c:v>42793.660162037027</c:v>
                </c:pt>
                <c:pt idx="1384">
                  <c:v>42793.701909722222</c:v>
                </c:pt>
                <c:pt idx="1385">
                  <c:v>42793.743576388893</c:v>
                </c:pt>
                <c:pt idx="1386">
                  <c:v>42793.785243055558</c:v>
                </c:pt>
                <c:pt idx="1387">
                  <c:v>42793.826909722222</c:v>
                </c:pt>
                <c:pt idx="1388">
                  <c:v>42793.868622685193</c:v>
                </c:pt>
                <c:pt idx="1389">
                  <c:v>42793.910254629627</c:v>
                </c:pt>
                <c:pt idx="1390">
                  <c:v>42793.951921296299</c:v>
                </c:pt>
                <c:pt idx="1391">
                  <c:v>42793.993587962963</c:v>
                </c:pt>
                <c:pt idx="1392">
                  <c:v>42794.035254629627</c:v>
                </c:pt>
                <c:pt idx="1393">
                  <c:v>42794.076921296299</c:v>
                </c:pt>
                <c:pt idx="1394">
                  <c:v>42794.118587962963</c:v>
                </c:pt>
                <c:pt idx="1395">
                  <c:v>42794.160254629627</c:v>
                </c:pt>
                <c:pt idx="1396">
                  <c:v>42794.201921296299</c:v>
                </c:pt>
                <c:pt idx="1397">
                  <c:v>42794.243587962963</c:v>
                </c:pt>
                <c:pt idx="1398">
                  <c:v>42794.285254629627</c:v>
                </c:pt>
                <c:pt idx="1399">
                  <c:v>42794.326921296299</c:v>
                </c:pt>
                <c:pt idx="1400">
                  <c:v>42794.368587962963</c:v>
                </c:pt>
                <c:pt idx="1401">
                  <c:v>42794.410254629627</c:v>
                </c:pt>
                <c:pt idx="1402">
                  <c:v>42794.451921296299</c:v>
                </c:pt>
                <c:pt idx="1403">
                  <c:v>42794.493587962963</c:v>
                </c:pt>
                <c:pt idx="1404">
                  <c:v>42794.535254629627</c:v>
                </c:pt>
                <c:pt idx="1405">
                  <c:v>42794.576944444438</c:v>
                </c:pt>
                <c:pt idx="1406">
                  <c:v>42794.618611111109</c:v>
                </c:pt>
                <c:pt idx="1407">
                  <c:v>42794.660277777781</c:v>
                </c:pt>
                <c:pt idx="1408">
                  <c:v>42794.702013888891</c:v>
                </c:pt>
                <c:pt idx="1409">
                  <c:v>42794.743680555563</c:v>
                </c:pt>
                <c:pt idx="1410">
                  <c:v>42794.78534722222</c:v>
                </c:pt>
                <c:pt idx="1411">
                  <c:v>42794.827013888891</c:v>
                </c:pt>
                <c:pt idx="1412">
                  <c:v>42794.868680555563</c:v>
                </c:pt>
                <c:pt idx="1413">
                  <c:v>42794.91034722222</c:v>
                </c:pt>
                <c:pt idx="1414">
                  <c:v>42794.952013888891</c:v>
                </c:pt>
                <c:pt idx="1415">
                  <c:v>42794.993680555563</c:v>
                </c:pt>
                <c:pt idx="1416">
                  <c:v>42795.03534722222</c:v>
                </c:pt>
                <c:pt idx="1417">
                  <c:v>42795.077013888891</c:v>
                </c:pt>
                <c:pt idx="1418">
                  <c:v>42795.118680555563</c:v>
                </c:pt>
                <c:pt idx="1419">
                  <c:v>42795.16034722222</c:v>
                </c:pt>
                <c:pt idx="1420">
                  <c:v>42795.202013888891</c:v>
                </c:pt>
                <c:pt idx="1421">
                  <c:v>42795.243680555563</c:v>
                </c:pt>
                <c:pt idx="1422">
                  <c:v>42795.28534722222</c:v>
                </c:pt>
                <c:pt idx="1423">
                  <c:v>42795.327013888891</c:v>
                </c:pt>
                <c:pt idx="1424">
                  <c:v>42795.368680555563</c:v>
                </c:pt>
                <c:pt idx="1425">
                  <c:v>42795.41034722222</c:v>
                </c:pt>
                <c:pt idx="1426">
                  <c:v>42795.452013888891</c:v>
                </c:pt>
                <c:pt idx="1427">
                  <c:v>42795.493680555563</c:v>
                </c:pt>
                <c:pt idx="1428">
                  <c:v>42795.53534722222</c:v>
                </c:pt>
                <c:pt idx="1429">
                  <c:v>42795.577037037037</c:v>
                </c:pt>
                <c:pt idx="1430">
                  <c:v>42795.618703703702</c:v>
                </c:pt>
                <c:pt idx="1431">
                  <c:v>42795.660370370373</c:v>
                </c:pt>
                <c:pt idx="1432">
                  <c:v>42795.702094907407</c:v>
                </c:pt>
                <c:pt idx="1433">
                  <c:v>42795.743761574071</c:v>
                </c:pt>
                <c:pt idx="1434">
                  <c:v>42795.785428240742</c:v>
                </c:pt>
                <c:pt idx="1435">
                  <c:v>42795.827094907407</c:v>
                </c:pt>
                <c:pt idx="1436">
                  <c:v>42795.868761574071</c:v>
                </c:pt>
                <c:pt idx="1437">
                  <c:v>42795.910428240742</c:v>
                </c:pt>
                <c:pt idx="1438">
                  <c:v>42795.952094907407</c:v>
                </c:pt>
                <c:pt idx="1439">
                  <c:v>42795.993761574071</c:v>
                </c:pt>
                <c:pt idx="1440">
                  <c:v>42796.035428240742</c:v>
                </c:pt>
                <c:pt idx="1441">
                  <c:v>42796.077094907407</c:v>
                </c:pt>
                <c:pt idx="1442">
                  <c:v>42796.118761574071</c:v>
                </c:pt>
                <c:pt idx="1443">
                  <c:v>42796.160428240742</c:v>
                </c:pt>
                <c:pt idx="1444">
                  <c:v>42796.202094907407</c:v>
                </c:pt>
                <c:pt idx="1445">
                  <c:v>42796.243761574071</c:v>
                </c:pt>
                <c:pt idx="1446">
                  <c:v>42796.285428240742</c:v>
                </c:pt>
                <c:pt idx="1447">
                  <c:v>42796.327094907407</c:v>
                </c:pt>
                <c:pt idx="1448">
                  <c:v>42796.368761574071</c:v>
                </c:pt>
                <c:pt idx="1449">
                  <c:v>42796.410428240742</c:v>
                </c:pt>
                <c:pt idx="1450">
                  <c:v>42796.452094907407</c:v>
                </c:pt>
                <c:pt idx="1451">
                  <c:v>42796.493761574071</c:v>
                </c:pt>
                <c:pt idx="1452">
                  <c:v>42796.535428240742</c:v>
                </c:pt>
                <c:pt idx="1453">
                  <c:v>42796.577118055553</c:v>
                </c:pt>
                <c:pt idx="1454">
                  <c:v>42796.618784722217</c:v>
                </c:pt>
                <c:pt idx="1455">
                  <c:v>42796.660451388889</c:v>
                </c:pt>
                <c:pt idx="1456">
                  <c:v>42796.702222222222</c:v>
                </c:pt>
                <c:pt idx="1457">
                  <c:v>42796.743888888886</c:v>
                </c:pt>
                <c:pt idx="1458">
                  <c:v>42796.785555555558</c:v>
                </c:pt>
                <c:pt idx="1459">
                  <c:v>42796.827222222222</c:v>
                </c:pt>
                <c:pt idx="1460">
                  <c:v>42796.868888888886</c:v>
                </c:pt>
                <c:pt idx="1461">
                  <c:v>42796.910555555558</c:v>
                </c:pt>
                <c:pt idx="1462">
                  <c:v>42796.952222222222</c:v>
                </c:pt>
                <c:pt idx="1463">
                  <c:v>42796.993888888886</c:v>
                </c:pt>
                <c:pt idx="1464">
                  <c:v>42797.035555555558</c:v>
                </c:pt>
                <c:pt idx="1465">
                  <c:v>42797.077222222222</c:v>
                </c:pt>
                <c:pt idx="1466">
                  <c:v>42797.118888888886</c:v>
                </c:pt>
                <c:pt idx="1467">
                  <c:v>42797.160555555558</c:v>
                </c:pt>
                <c:pt idx="1468">
                  <c:v>42797.202222222222</c:v>
                </c:pt>
                <c:pt idx="1469">
                  <c:v>42797.243888888886</c:v>
                </c:pt>
                <c:pt idx="1470">
                  <c:v>42797.285555555558</c:v>
                </c:pt>
                <c:pt idx="1471">
                  <c:v>42797.327222222222</c:v>
                </c:pt>
                <c:pt idx="1472">
                  <c:v>42797.368888888886</c:v>
                </c:pt>
                <c:pt idx="1473">
                  <c:v>42797.410555555558</c:v>
                </c:pt>
                <c:pt idx="1474">
                  <c:v>42797.452222222222</c:v>
                </c:pt>
                <c:pt idx="1475">
                  <c:v>42797.493888888886</c:v>
                </c:pt>
                <c:pt idx="1476">
                  <c:v>42797.535555555558</c:v>
                </c:pt>
                <c:pt idx="1477">
                  <c:v>42797.577245370368</c:v>
                </c:pt>
                <c:pt idx="1478">
                  <c:v>42797.61891203704</c:v>
                </c:pt>
                <c:pt idx="1479">
                  <c:v>42797.660578703697</c:v>
                </c:pt>
                <c:pt idx="1480">
                  <c:v>42797.702326388891</c:v>
                </c:pt>
                <c:pt idx="1481">
                  <c:v>42797.743993055563</c:v>
                </c:pt>
                <c:pt idx="1482">
                  <c:v>42797.78565972222</c:v>
                </c:pt>
                <c:pt idx="1483">
                  <c:v>42797.827326388891</c:v>
                </c:pt>
                <c:pt idx="1484">
                  <c:v>42797.868993055563</c:v>
                </c:pt>
                <c:pt idx="1485">
                  <c:v>42797.91065972222</c:v>
                </c:pt>
                <c:pt idx="1486">
                  <c:v>42797.952326388891</c:v>
                </c:pt>
                <c:pt idx="1487">
                  <c:v>42797.993993055563</c:v>
                </c:pt>
                <c:pt idx="1488">
                  <c:v>42798.03565972222</c:v>
                </c:pt>
                <c:pt idx="1489">
                  <c:v>42798.077326388891</c:v>
                </c:pt>
                <c:pt idx="1490">
                  <c:v>42798.118993055563</c:v>
                </c:pt>
                <c:pt idx="1491">
                  <c:v>42798.16065972222</c:v>
                </c:pt>
                <c:pt idx="1492">
                  <c:v>42798.202326388891</c:v>
                </c:pt>
                <c:pt idx="1493">
                  <c:v>42798.243993055563</c:v>
                </c:pt>
                <c:pt idx="1494">
                  <c:v>42798.28565972222</c:v>
                </c:pt>
                <c:pt idx="1495">
                  <c:v>42798.327326388891</c:v>
                </c:pt>
                <c:pt idx="1496">
                  <c:v>42798.368993055563</c:v>
                </c:pt>
                <c:pt idx="1497">
                  <c:v>42798.41065972222</c:v>
                </c:pt>
                <c:pt idx="1498">
                  <c:v>42798.452326388891</c:v>
                </c:pt>
                <c:pt idx="1499">
                  <c:v>42798.493993055563</c:v>
                </c:pt>
                <c:pt idx="1500">
                  <c:v>42798.53565972222</c:v>
                </c:pt>
                <c:pt idx="1501">
                  <c:v>42798.577349537038</c:v>
                </c:pt>
                <c:pt idx="1502">
                  <c:v>42798.619016203702</c:v>
                </c:pt>
                <c:pt idx="1503">
                  <c:v>42798.660682870373</c:v>
                </c:pt>
                <c:pt idx="1504">
                  <c:v>42798.702430555553</c:v>
                </c:pt>
                <c:pt idx="1505">
                  <c:v>42798.744097222218</c:v>
                </c:pt>
                <c:pt idx="1506">
                  <c:v>42798.785763888889</c:v>
                </c:pt>
                <c:pt idx="1507">
                  <c:v>42798.827430555553</c:v>
                </c:pt>
                <c:pt idx="1508">
                  <c:v>42798.869097222218</c:v>
                </c:pt>
                <c:pt idx="1509">
                  <c:v>42798.910763888889</c:v>
                </c:pt>
                <c:pt idx="1510">
                  <c:v>42798.952430555553</c:v>
                </c:pt>
                <c:pt idx="1511">
                  <c:v>42798.994097222218</c:v>
                </c:pt>
                <c:pt idx="1512">
                  <c:v>42799.035763888889</c:v>
                </c:pt>
                <c:pt idx="1513">
                  <c:v>42799.077430555553</c:v>
                </c:pt>
                <c:pt idx="1514">
                  <c:v>42799.119097222218</c:v>
                </c:pt>
                <c:pt idx="1515">
                  <c:v>42799.160763888889</c:v>
                </c:pt>
                <c:pt idx="1516">
                  <c:v>42799.202430555553</c:v>
                </c:pt>
                <c:pt idx="1517">
                  <c:v>42799.244097222218</c:v>
                </c:pt>
                <c:pt idx="1518">
                  <c:v>42799.285763888889</c:v>
                </c:pt>
                <c:pt idx="1519">
                  <c:v>42799.327430555553</c:v>
                </c:pt>
                <c:pt idx="1520">
                  <c:v>42799.369097222218</c:v>
                </c:pt>
                <c:pt idx="1521">
                  <c:v>42799.410763888889</c:v>
                </c:pt>
                <c:pt idx="1522">
                  <c:v>42799.452430555553</c:v>
                </c:pt>
                <c:pt idx="1523">
                  <c:v>42799.494097222218</c:v>
                </c:pt>
                <c:pt idx="1524">
                  <c:v>42799.535763888889</c:v>
                </c:pt>
                <c:pt idx="1525">
                  <c:v>42799.577453703707</c:v>
                </c:pt>
                <c:pt idx="1526">
                  <c:v>42799.619120370371</c:v>
                </c:pt>
                <c:pt idx="1527">
                  <c:v>42799.660787037043</c:v>
                </c:pt>
                <c:pt idx="1528">
                  <c:v>42799.702523148153</c:v>
                </c:pt>
                <c:pt idx="1529">
                  <c:v>42799.744189814817</c:v>
                </c:pt>
                <c:pt idx="1530">
                  <c:v>42799.785856481481</c:v>
                </c:pt>
                <c:pt idx="1531">
                  <c:v>42799.827523148153</c:v>
                </c:pt>
                <c:pt idx="1532">
                  <c:v>42799.869189814817</c:v>
                </c:pt>
                <c:pt idx="1533">
                  <c:v>42799.910856481481</c:v>
                </c:pt>
                <c:pt idx="1534">
                  <c:v>42799.952523148153</c:v>
                </c:pt>
                <c:pt idx="1535">
                  <c:v>42799.994189814817</c:v>
                </c:pt>
                <c:pt idx="1536">
                  <c:v>42800.035856481481</c:v>
                </c:pt>
                <c:pt idx="1537">
                  <c:v>42800.077523148153</c:v>
                </c:pt>
                <c:pt idx="1538">
                  <c:v>42800.119189814817</c:v>
                </c:pt>
                <c:pt idx="1539">
                  <c:v>42800.160856481481</c:v>
                </c:pt>
                <c:pt idx="1540">
                  <c:v>42800.202523148153</c:v>
                </c:pt>
                <c:pt idx="1541">
                  <c:v>42800.244189814817</c:v>
                </c:pt>
                <c:pt idx="1542">
                  <c:v>42800.285856481481</c:v>
                </c:pt>
                <c:pt idx="1543">
                  <c:v>42800.327523148153</c:v>
                </c:pt>
                <c:pt idx="1544">
                  <c:v>42800.369189814817</c:v>
                </c:pt>
                <c:pt idx="1545">
                  <c:v>42800.410856481481</c:v>
                </c:pt>
                <c:pt idx="1546">
                  <c:v>42800.452523148153</c:v>
                </c:pt>
                <c:pt idx="1547">
                  <c:v>42800.494189814817</c:v>
                </c:pt>
                <c:pt idx="1548">
                  <c:v>42800.535856481481</c:v>
                </c:pt>
                <c:pt idx="1549">
                  <c:v>42800.577546296299</c:v>
                </c:pt>
                <c:pt idx="1550">
                  <c:v>42800.619212962964</c:v>
                </c:pt>
                <c:pt idx="1551">
                  <c:v>42800.660879629628</c:v>
                </c:pt>
                <c:pt idx="1552">
                  <c:v>42800.702627314808</c:v>
                </c:pt>
                <c:pt idx="1553">
                  <c:v>42800.744293981479</c:v>
                </c:pt>
                <c:pt idx="1554">
                  <c:v>42800.785960648151</c:v>
                </c:pt>
                <c:pt idx="1555">
                  <c:v>42800.827627314808</c:v>
                </c:pt>
                <c:pt idx="1556">
                  <c:v>42800.869293981479</c:v>
                </c:pt>
                <c:pt idx="1557">
                  <c:v>42800.910960648151</c:v>
                </c:pt>
                <c:pt idx="1558">
                  <c:v>42800.952627314808</c:v>
                </c:pt>
                <c:pt idx="1559">
                  <c:v>42800.994293981479</c:v>
                </c:pt>
                <c:pt idx="1560">
                  <c:v>42801.035960648151</c:v>
                </c:pt>
                <c:pt idx="1561">
                  <c:v>42801.077627314808</c:v>
                </c:pt>
                <c:pt idx="1562">
                  <c:v>42801.119293981479</c:v>
                </c:pt>
                <c:pt idx="1563">
                  <c:v>42801.160960648151</c:v>
                </c:pt>
                <c:pt idx="1564">
                  <c:v>42801.202627314808</c:v>
                </c:pt>
                <c:pt idx="1565">
                  <c:v>42801.244293981479</c:v>
                </c:pt>
                <c:pt idx="1566">
                  <c:v>42801.285960648151</c:v>
                </c:pt>
                <c:pt idx="1567">
                  <c:v>42801.327627314808</c:v>
                </c:pt>
                <c:pt idx="1568">
                  <c:v>42801.369293981479</c:v>
                </c:pt>
                <c:pt idx="1569">
                  <c:v>42801.410960648151</c:v>
                </c:pt>
                <c:pt idx="1570">
                  <c:v>42801.452627314808</c:v>
                </c:pt>
                <c:pt idx="1571">
                  <c:v>42801.494293981479</c:v>
                </c:pt>
                <c:pt idx="1572">
                  <c:v>42801.535960648151</c:v>
                </c:pt>
                <c:pt idx="1573">
                  <c:v>42801.577638888892</c:v>
                </c:pt>
                <c:pt idx="1574">
                  <c:v>42801.619305555563</c:v>
                </c:pt>
                <c:pt idx="1575">
                  <c:v>42801.66097222222</c:v>
                </c:pt>
                <c:pt idx="1576">
                  <c:v>42801.70275462963</c:v>
                </c:pt>
                <c:pt idx="1577">
                  <c:v>42801.744421296287</c:v>
                </c:pt>
                <c:pt idx="1578">
                  <c:v>42801.786087962973</c:v>
                </c:pt>
                <c:pt idx="1579">
                  <c:v>42801.82775462963</c:v>
                </c:pt>
                <c:pt idx="1580">
                  <c:v>42801.869421296287</c:v>
                </c:pt>
                <c:pt idx="1581">
                  <c:v>42801.911087962973</c:v>
                </c:pt>
                <c:pt idx="1582">
                  <c:v>42801.95275462963</c:v>
                </c:pt>
                <c:pt idx="1583">
                  <c:v>42801.994421296287</c:v>
                </c:pt>
                <c:pt idx="1584">
                  <c:v>42802.036087962973</c:v>
                </c:pt>
                <c:pt idx="1585">
                  <c:v>42802.07775462963</c:v>
                </c:pt>
                <c:pt idx="1586">
                  <c:v>42802.119421296287</c:v>
                </c:pt>
                <c:pt idx="1587">
                  <c:v>42802.161087962973</c:v>
                </c:pt>
                <c:pt idx="1588">
                  <c:v>42802.20275462963</c:v>
                </c:pt>
                <c:pt idx="1589">
                  <c:v>42802.244421296287</c:v>
                </c:pt>
                <c:pt idx="1590">
                  <c:v>42802.286087962973</c:v>
                </c:pt>
                <c:pt idx="1591">
                  <c:v>42802.32775462963</c:v>
                </c:pt>
                <c:pt idx="1592">
                  <c:v>42802.369421296287</c:v>
                </c:pt>
                <c:pt idx="1593">
                  <c:v>42802.411087962973</c:v>
                </c:pt>
                <c:pt idx="1594">
                  <c:v>42802.45275462963</c:v>
                </c:pt>
                <c:pt idx="1595">
                  <c:v>42802.494421296287</c:v>
                </c:pt>
                <c:pt idx="1596">
                  <c:v>42802.536087962973</c:v>
                </c:pt>
                <c:pt idx="1597">
                  <c:v>42802.577766203707</c:v>
                </c:pt>
                <c:pt idx="1598">
                  <c:v>42802.619432870371</c:v>
                </c:pt>
                <c:pt idx="1599">
                  <c:v>42802.661099537043</c:v>
                </c:pt>
                <c:pt idx="1600">
                  <c:v>42802.702777777777</c:v>
                </c:pt>
                <c:pt idx="1601">
                  <c:v>42802.744444444441</c:v>
                </c:pt>
                <c:pt idx="1602">
                  <c:v>42802.786111111112</c:v>
                </c:pt>
                <c:pt idx="1603">
                  <c:v>42802.827777777777</c:v>
                </c:pt>
                <c:pt idx="1604">
                  <c:v>42802.869444444441</c:v>
                </c:pt>
                <c:pt idx="1605">
                  <c:v>42802.911111111112</c:v>
                </c:pt>
                <c:pt idx="1606">
                  <c:v>42802.952777777777</c:v>
                </c:pt>
                <c:pt idx="1607">
                  <c:v>42802.994444444441</c:v>
                </c:pt>
                <c:pt idx="1608">
                  <c:v>42803.036111111112</c:v>
                </c:pt>
                <c:pt idx="1609">
                  <c:v>42803.077777777777</c:v>
                </c:pt>
                <c:pt idx="1610">
                  <c:v>42803.119444444441</c:v>
                </c:pt>
                <c:pt idx="1611">
                  <c:v>42803.161111111112</c:v>
                </c:pt>
                <c:pt idx="1612">
                  <c:v>42803.202777777777</c:v>
                </c:pt>
                <c:pt idx="1613">
                  <c:v>42803.244444444441</c:v>
                </c:pt>
                <c:pt idx="1614">
                  <c:v>42803.286111111112</c:v>
                </c:pt>
                <c:pt idx="1615">
                  <c:v>42803.327777777777</c:v>
                </c:pt>
                <c:pt idx="1616">
                  <c:v>42803.369444444441</c:v>
                </c:pt>
                <c:pt idx="1617">
                  <c:v>42803.411111111112</c:v>
                </c:pt>
                <c:pt idx="1618">
                  <c:v>42803.452777777777</c:v>
                </c:pt>
                <c:pt idx="1619">
                  <c:v>42803.494444444441</c:v>
                </c:pt>
                <c:pt idx="1620">
                  <c:v>42803.536111111112</c:v>
                </c:pt>
                <c:pt idx="1621">
                  <c:v>42803.577789351853</c:v>
                </c:pt>
                <c:pt idx="1622">
                  <c:v>42803.619456018518</c:v>
                </c:pt>
                <c:pt idx="1623">
                  <c:v>42803.661122685182</c:v>
                </c:pt>
                <c:pt idx="1624">
                  <c:v>42803.702800925923</c:v>
                </c:pt>
                <c:pt idx="1625">
                  <c:v>42803.744467592587</c:v>
                </c:pt>
                <c:pt idx="1626">
                  <c:v>42803.786134259259</c:v>
                </c:pt>
                <c:pt idx="1627">
                  <c:v>42803.827800925923</c:v>
                </c:pt>
                <c:pt idx="1628">
                  <c:v>42803.869467592587</c:v>
                </c:pt>
                <c:pt idx="1629">
                  <c:v>42803.911134259259</c:v>
                </c:pt>
                <c:pt idx="1630">
                  <c:v>42803.952800925923</c:v>
                </c:pt>
                <c:pt idx="1631">
                  <c:v>42803.994467592587</c:v>
                </c:pt>
                <c:pt idx="1632">
                  <c:v>42804.036134259259</c:v>
                </c:pt>
                <c:pt idx="1633">
                  <c:v>42804.077800925923</c:v>
                </c:pt>
                <c:pt idx="1634">
                  <c:v>42804.119467592587</c:v>
                </c:pt>
                <c:pt idx="1635">
                  <c:v>42804.161134259259</c:v>
                </c:pt>
                <c:pt idx="1636">
                  <c:v>42804.202800925923</c:v>
                </c:pt>
                <c:pt idx="1637">
                  <c:v>42804.244467592587</c:v>
                </c:pt>
                <c:pt idx="1638">
                  <c:v>42804.286134259259</c:v>
                </c:pt>
                <c:pt idx="1639">
                  <c:v>42804.327800925923</c:v>
                </c:pt>
                <c:pt idx="1640">
                  <c:v>42804.369467592587</c:v>
                </c:pt>
                <c:pt idx="1641">
                  <c:v>42804.411134259259</c:v>
                </c:pt>
                <c:pt idx="1642">
                  <c:v>42804.452800925923</c:v>
                </c:pt>
                <c:pt idx="1643">
                  <c:v>42804.494467592587</c:v>
                </c:pt>
                <c:pt idx="1644">
                  <c:v>42804.536134259259</c:v>
                </c:pt>
                <c:pt idx="1645">
                  <c:v>42804.577824074076</c:v>
                </c:pt>
                <c:pt idx="1646">
                  <c:v>42804.619490740741</c:v>
                </c:pt>
                <c:pt idx="1647">
                  <c:v>42804.661157407398</c:v>
                </c:pt>
                <c:pt idx="1648">
                  <c:v>42804.702835648153</c:v>
                </c:pt>
                <c:pt idx="1649">
                  <c:v>42804.744502314818</c:v>
                </c:pt>
                <c:pt idx="1650">
                  <c:v>42804.786168981482</c:v>
                </c:pt>
                <c:pt idx="1651">
                  <c:v>42804.827835648153</c:v>
                </c:pt>
                <c:pt idx="1652">
                  <c:v>42804.869502314818</c:v>
                </c:pt>
                <c:pt idx="1653">
                  <c:v>42804.911168981482</c:v>
                </c:pt>
                <c:pt idx="1654">
                  <c:v>42804.952835648153</c:v>
                </c:pt>
                <c:pt idx="1655">
                  <c:v>42804.994502314818</c:v>
                </c:pt>
                <c:pt idx="1656">
                  <c:v>42805.036168981482</c:v>
                </c:pt>
                <c:pt idx="1657">
                  <c:v>42805.077835648153</c:v>
                </c:pt>
                <c:pt idx="1658">
                  <c:v>42805.119502314818</c:v>
                </c:pt>
                <c:pt idx="1659">
                  <c:v>42805.161168981482</c:v>
                </c:pt>
                <c:pt idx="1660">
                  <c:v>42805.202835648153</c:v>
                </c:pt>
                <c:pt idx="1661">
                  <c:v>42805.244502314818</c:v>
                </c:pt>
                <c:pt idx="1662">
                  <c:v>42805.286168981482</c:v>
                </c:pt>
                <c:pt idx="1663">
                  <c:v>42805.327835648153</c:v>
                </c:pt>
                <c:pt idx="1664">
                  <c:v>42805.369502314818</c:v>
                </c:pt>
                <c:pt idx="1665">
                  <c:v>42805.411168981482</c:v>
                </c:pt>
                <c:pt idx="1666">
                  <c:v>42805.452835648153</c:v>
                </c:pt>
                <c:pt idx="1667">
                  <c:v>42805.494502314818</c:v>
                </c:pt>
                <c:pt idx="1668">
                  <c:v>42805.536168981482</c:v>
                </c:pt>
                <c:pt idx="1669">
                  <c:v>42805.577847222223</c:v>
                </c:pt>
                <c:pt idx="1670">
                  <c:v>42805.619513888887</c:v>
                </c:pt>
                <c:pt idx="1671">
                  <c:v>42805.661180555559</c:v>
                </c:pt>
                <c:pt idx="1672">
                  <c:v>42805.7028587963</c:v>
                </c:pt>
                <c:pt idx="1673">
                  <c:v>42805.744525462957</c:v>
                </c:pt>
                <c:pt idx="1674">
                  <c:v>42805.786192129628</c:v>
                </c:pt>
                <c:pt idx="1675">
                  <c:v>42805.8278587963</c:v>
                </c:pt>
                <c:pt idx="1676">
                  <c:v>42805.869525462957</c:v>
                </c:pt>
                <c:pt idx="1677">
                  <c:v>42805.911192129628</c:v>
                </c:pt>
                <c:pt idx="1678">
                  <c:v>42805.9528587963</c:v>
                </c:pt>
                <c:pt idx="1679">
                  <c:v>42805.994525462957</c:v>
                </c:pt>
                <c:pt idx="1680">
                  <c:v>42806.036192129628</c:v>
                </c:pt>
                <c:pt idx="1681">
                  <c:v>42806.0778587963</c:v>
                </c:pt>
                <c:pt idx="1682">
                  <c:v>42806.119525462957</c:v>
                </c:pt>
                <c:pt idx="1683">
                  <c:v>42806.161192129628</c:v>
                </c:pt>
                <c:pt idx="1684">
                  <c:v>42806.2028587963</c:v>
                </c:pt>
                <c:pt idx="1685">
                  <c:v>42806.244525462957</c:v>
                </c:pt>
                <c:pt idx="1686">
                  <c:v>42806.286192129628</c:v>
                </c:pt>
                <c:pt idx="1687">
                  <c:v>42806.3278587963</c:v>
                </c:pt>
                <c:pt idx="1688">
                  <c:v>42806.369525462957</c:v>
                </c:pt>
                <c:pt idx="1689">
                  <c:v>42806.411192129628</c:v>
                </c:pt>
                <c:pt idx="1690">
                  <c:v>42806.4528587963</c:v>
                </c:pt>
                <c:pt idx="1691">
                  <c:v>42806.494525462957</c:v>
                </c:pt>
                <c:pt idx="1692">
                  <c:v>42806.536192129628</c:v>
                </c:pt>
                <c:pt idx="1693">
                  <c:v>42806.577870370369</c:v>
                </c:pt>
                <c:pt idx="1694">
                  <c:v>42806.619537037041</c:v>
                </c:pt>
                <c:pt idx="1695">
                  <c:v>42806.661203703698</c:v>
                </c:pt>
                <c:pt idx="1696">
                  <c:v>42806.702881944453</c:v>
                </c:pt>
                <c:pt idx="1697">
                  <c:v>42806.74454861111</c:v>
                </c:pt>
                <c:pt idx="1698">
                  <c:v>42806.786215277767</c:v>
                </c:pt>
                <c:pt idx="1699">
                  <c:v>42806.827881944453</c:v>
                </c:pt>
                <c:pt idx="1700">
                  <c:v>42806.86954861111</c:v>
                </c:pt>
                <c:pt idx="1701">
                  <c:v>42806.911215277767</c:v>
                </c:pt>
                <c:pt idx="1702">
                  <c:v>42806.952881944453</c:v>
                </c:pt>
                <c:pt idx="1703">
                  <c:v>42806.99454861111</c:v>
                </c:pt>
                <c:pt idx="1704">
                  <c:v>42807.036215277767</c:v>
                </c:pt>
                <c:pt idx="1705">
                  <c:v>42807.077881944453</c:v>
                </c:pt>
                <c:pt idx="1706">
                  <c:v>42807.11954861111</c:v>
                </c:pt>
                <c:pt idx="1707">
                  <c:v>42807.161215277767</c:v>
                </c:pt>
                <c:pt idx="1708">
                  <c:v>42807.202881944453</c:v>
                </c:pt>
                <c:pt idx="1709">
                  <c:v>42807.24454861111</c:v>
                </c:pt>
                <c:pt idx="1710">
                  <c:v>42807.286215277767</c:v>
                </c:pt>
                <c:pt idx="1711">
                  <c:v>42807.327881944453</c:v>
                </c:pt>
                <c:pt idx="1712">
                  <c:v>42807.36954861111</c:v>
                </c:pt>
                <c:pt idx="1713">
                  <c:v>42807.411215277767</c:v>
                </c:pt>
                <c:pt idx="1714">
                  <c:v>42807.452881944453</c:v>
                </c:pt>
                <c:pt idx="1715">
                  <c:v>42807.49454861111</c:v>
                </c:pt>
                <c:pt idx="1716">
                  <c:v>42807.536215277767</c:v>
                </c:pt>
                <c:pt idx="1717">
                  <c:v>42807.577881944453</c:v>
                </c:pt>
                <c:pt idx="1718">
                  <c:v>42807.61954861111</c:v>
                </c:pt>
                <c:pt idx="1719">
                  <c:v>42807.661215277767</c:v>
                </c:pt>
                <c:pt idx="1720">
                  <c:v>42807.702870370369</c:v>
                </c:pt>
                <c:pt idx="1721">
                  <c:v>42807.744537037041</c:v>
                </c:pt>
                <c:pt idx="1722">
                  <c:v>42807.786203703698</c:v>
                </c:pt>
                <c:pt idx="1723">
                  <c:v>42807.827870370369</c:v>
                </c:pt>
                <c:pt idx="1724">
                  <c:v>42807.869583333333</c:v>
                </c:pt>
                <c:pt idx="1725">
                  <c:v>42807.911215277767</c:v>
                </c:pt>
                <c:pt idx="1726">
                  <c:v>42807.952881944453</c:v>
                </c:pt>
                <c:pt idx="1727">
                  <c:v>42807.99454861111</c:v>
                </c:pt>
                <c:pt idx="1728">
                  <c:v>42808.036215277767</c:v>
                </c:pt>
                <c:pt idx="1729">
                  <c:v>42808.077881944453</c:v>
                </c:pt>
                <c:pt idx="1730">
                  <c:v>42808.11954861111</c:v>
                </c:pt>
                <c:pt idx="1731">
                  <c:v>42808.161215277767</c:v>
                </c:pt>
                <c:pt idx="1732">
                  <c:v>42808.202881944453</c:v>
                </c:pt>
                <c:pt idx="1733">
                  <c:v>42808.24454861111</c:v>
                </c:pt>
                <c:pt idx="1734">
                  <c:v>42808.286215277767</c:v>
                </c:pt>
                <c:pt idx="1735">
                  <c:v>42808.327881944453</c:v>
                </c:pt>
                <c:pt idx="1736">
                  <c:v>42808.36954861111</c:v>
                </c:pt>
                <c:pt idx="1737">
                  <c:v>42808.411215277767</c:v>
                </c:pt>
                <c:pt idx="1738">
                  <c:v>42808.452881944453</c:v>
                </c:pt>
                <c:pt idx="1739">
                  <c:v>42808.49454861111</c:v>
                </c:pt>
                <c:pt idx="1740">
                  <c:v>42808.536215277767</c:v>
                </c:pt>
                <c:pt idx="1741">
                  <c:v>42808.577881944453</c:v>
                </c:pt>
                <c:pt idx="1742">
                  <c:v>42808.61954861111</c:v>
                </c:pt>
                <c:pt idx="1743">
                  <c:v>42808.661215277767</c:v>
                </c:pt>
                <c:pt idx="1744">
                  <c:v>42808.702893518523</c:v>
                </c:pt>
                <c:pt idx="1745">
                  <c:v>42808.744560185187</c:v>
                </c:pt>
                <c:pt idx="1746">
                  <c:v>42808.786226851851</c:v>
                </c:pt>
                <c:pt idx="1747">
                  <c:v>42808.827893518523</c:v>
                </c:pt>
                <c:pt idx="1748">
                  <c:v>42808.869560185187</c:v>
                </c:pt>
                <c:pt idx="1749">
                  <c:v>42808.911226851851</c:v>
                </c:pt>
                <c:pt idx="1750">
                  <c:v>42808.952893518523</c:v>
                </c:pt>
                <c:pt idx="1751">
                  <c:v>42808.994560185187</c:v>
                </c:pt>
                <c:pt idx="1752">
                  <c:v>42809.036226851851</c:v>
                </c:pt>
                <c:pt idx="1753">
                  <c:v>42809.077893518523</c:v>
                </c:pt>
                <c:pt idx="1754">
                  <c:v>42809.119560185187</c:v>
                </c:pt>
                <c:pt idx="1755">
                  <c:v>42809.161226851851</c:v>
                </c:pt>
                <c:pt idx="1756">
                  <c:v>42809.202893518523</c:v>
                </c:pt>
                <c:pt idx="1757">
                  <c:v>42809.244560185187</c:v>
                </c:pt>
                <c:pt idx="1758">
                  <c:v>42809.286226851851</c:v>
                </c:pt>
                <c:pt idx="1759">
                  <c:v>42809.327893518523</c:v>
                </c:pt>
                <c:pt idx="1760">
                  <c:v>42809.369560185187</c:v>
                </c:pt>
                <c:pt idx="1761">
                  <c:v>42809.411226851851</c:v>
                </c:pt>
                <c:pt idx="1762">
                  <c:v>42809.452893518523</c:v>
                </c:pt>
                <c:pt idx="1763">
                  <c:v>42809.494560185187</c:v>
                </c:pt>
                <c:pt idx="1764">
                  <c:v>42809.536226851851</c:v>
                </c:pt>
                <c:pt idx="1765">
                  <c:v>42809.577893518523</c:v>
                </c:pt>
                <c:pt idx="1766">
                  <c:v>42809.619560185187</c:v>
                </c:pt>
                <c:pt idx="1767">
                  <c:v>42809.661226851851</c:v>
                </c:pt>
                <c:pt idx="1768">
                  <c:v>42809.702881944453</c:v>
                </c:pt>
                <c:pt idx="1769">
                  <c:v>42809.74454861111</c:v>
                </c:pt>
                <c:pt idx="1770">
                  <c:v>42809.786215277767</c:v>
                </c:pt>
                <c:pt idx="1771">
                  <c:v>42809.827881944453</c:v>
                </c:pt>
                <c:pt idx="1772">
                  <c:v>42809.86959490741</c:v>
                </c:pt>
                <c:pt idx="1773">
                  <c:v>42809.911226851851</c:v>
                </c:pt>
                <c:pt idx="1774">
                  <c:v>42809.952893518523</c:v>
                </c:pt>
                <c:pt idx="1775">
                  <c:v>42809.994560185187</c:v>
                </c:pt>
                <c:pt idx="1776">
                  <c:v>42810.036226851851</c:v>
                </c:pt>
                <c:pt idx="1777">
                  <c:v>42810.077893518523</c:v>
                </c:pt>
                <c:pt idx="1778">
                  <c:v>42810.119560185187</c:v>
                </c:pt>
                <c:pt idx="1779">
                  <c:v>42810.161226851851</c:v>
                </c:pt>
                <c:pt idx="1780">
                  <c:v>42810.202893518523</c:v>
                </c:pt>
                <c:pt idx="1781">
                  <c:v>42810.244560185187</c:v>
                </c:pt>
                <c:pt idx="1782">
                  <c:v>42810.286226851851</c:v>
                </c:pt>
                <c:pt idx="1783">
                  <c:v>42810.327893518523</c:v>
                </c:pt>
                <c:pt idx="1784">
                  <c:v>42810.369560185187</c:v>
                </c:pt>
                <c:pt idx="1785">
                  <c:v>42810.411226851851</c:v>
                </c:pt>
                <c:pt idx="1786">
                  <c:v>42810.452893518523</c:v>
                </c:pt>
                <c:pt idx="1787">
                  <c:v>42810.494560185187</c:v>
                </c:pt>
                <c:pt idx="1788">
                  <c:v>42810.536226851851</c:v>
                </c:pt>
                <c:pt idx="1789">
                  <c:v>42810.577916666669</c:v>
                </c:pt>
                <c:pt idx="1790">
                  <c:v>42810.619583333333</c:v>
                </c:pt>
                <c:pt idx="1791">
                  <c:v>42810.661249999997</c:v>
                </c:pt>
                <c:pt idx="1792">
                  <c:v>42810.702916666669</c:v>
                </c:pt>
                <c:pt idx="1793">
                  <c:v>42810.744583333333</c:v>
                </c:pt>
                <c:pt idx="1794">
                  <c:v>42810.786249999997</c:v>
                </c:pt>
                <c:pt idx="1795">
                  <c:v>42810.827916666669</c:v>
                </c:pt>
                <c:pt idx="1796">
                  <c:v>42810.869583333333</c:v>
                </c:pt>
                <c:pt idx="1797">
                  <c:v>42810.911249999997</c:v>
                </c:pt>
                <c:pt idx="1798">
                  <c:v>42810.952916666669</c:v>
                </c:pt>
                <c:pt idx="1799">
                  <c:v>42810.994583333333</c:v>
                </c:pt>
                <c:pt idx="1800">
                  <c:v>42811.036249999997</c:v>
                </c:pt>
                <c:pt idx="1801">
                  <c:v>42811.077916666669</c:v>
                </c:pt>
                <c:pt idx="1802">
                  <c:v>42811.119583333333</c:v>
                </c:pt>
                <c:pt idx="1803">
                  <c:v>42811.161249999997</c:v>
                </c:pt>
                <c:pt idx="1804">
                  <c:v>42811.202916666669</c:v>
                </c:pt>
                <c:pt idx="1805">
                  <c:v>42811.244583333333</c:v>
                </c:pt>
                <c:pt idx="1806">
                  <c:v>42811.286249999997</c:v>
                </c:pt>
                <c:pt idx="1807">
                  <c:v>42811.327916666669</c:v>
                </c:pt>
                <c:pt idx="1808">
                  <c:v>42811.369583333333</c:v>
                </c:pt>
                <c:pt idx="1809">
                  <c:v>42811.411249999997</c:v>
                </c:pt>
                <c:pt idx="1810">
                  <c:v>42811.452916666669</c:v>
                </c:pt>
                <c:pt idx="1811">
                  <c:v>42811.494583333333</c:v>
                </c:pt>
                <c:pt idx="1812">
                  <c:v>42811.536249999997</c:v>
                </c:pt>
                <c:pt idx="1813">
                  <c:v>42811.577928240738</c:v>
                </c:pt>
                <c:pt idx="1814">
                  <c:v>42811.61959490741</c:v>
                </c:pt>
                <c:pt idx="1815">
                  <c:v>42811.661261574067</c:v>
                </c:pt>
                <c:pt idx="1816">
                  <c:v>42811.702939814822</c:v>
                </c:pt>
                <c:pt idx="1817">
                  <c:v>42811.744606481479</c:v>
                </c:pt>
                <c:pt idx="1818">
                  <c:v>42811.786273148151</c:v>
                </c:pt>
                <c:pt idx="1819">
                  <c:v>42811.827939814822</c:v>
                </c:pt>
                <c:pt idx="1820">
                  <c:v>42811.869606481479</c:v>
                </c:pt>
                <c:pt idx="1821">
                  <c:v>42811.911273148151</c:v>
                </c:pt>
                <c:pt idx="1822">
                  <c:v>42811.952939814822</c:v>
                </c:pt>
                <c:pt idx="1823">
                  <c:v>42811.994606481479</c:v>
                </c:pt>
                <c:pt idx="1824">
                  <c:v>42812.036273148151</c:v>
                </c:pt>
                <c:pt idx="1825">
                  <c:v>42812.077939814822</c:v>
                </c:pt>
                <c:pt idx="1826">
                  <c:v>42812.119606481479</c:v>
                </c:pt>
                <c:pt idx="1827">
                  <c:v>42812.161273148151</c:v>
                </c:pt>
                <c:pt idx="1828">
                  <c:v>42812.202939814822</c:v>
                </c:pt>
                <c:pt idx="1829">
                  <c:v>42812.244606481479</c:v>
                </c:pt>
                <c:pt idx="1830">
                  <c:v>42812.286273148151</c:v>
                </c:pt>
                <c:pt idx="1831">
                  <c:v>42812.327939814822</c:v>
                </c:pt>
                <c:pt idx="1832">
                  <c:v>42812.369606481479</c:v>
                </c:pt>
                <c:pt idx="1833">
                  <c:v>42812.411273148151</c:v>
                </c:pt>
                <c:pt idx="1834">
                  <c:v>42812.452939814822</c:v>
                </c:pt>
                <c:pt idx="1835">
                  <c:v>42812.494606481479</c:v>
                </c:pt>
                <c:pt idx="1836">
                  <c:v>42812.536273148151</c:v>
                </c:pt>
                <c:pt idx="1837">
                  <c:v>42812.577951388892</c:v>
                </c:pt>
                <c:pt idx="1838">
                  <c:v>42812.619618055563</c:v>
                </c:pt>
                <c:pt idx="1839">
                  <c:v>42812.66128472222</c:v>
                </c:pt>
                <c:pt idx="1840">
                  <c:v>42812.702962962961</c:v>
                </c:pt>
                <c:pt idx="1841">
                  <c:v>42812.744629629633</c:v>
                </c:pt>
                <c:pt idx="1842">
                  <c:v>42812.786296296297</c:v>
                </c:pt>
                <c:pt idx="1843">
                  <c:v>42812.827962962961</c:v>
                </c:pt>
                <c:pt idx="1844">
                  <c:v>42812.869629629633</c:v>
                </c:pt>
                <c:pt idx="1845">
                  <c:v>42812.911296296297</c:v>
                </c:pt>
                <c:pt idx="1846">
                  <c:v>42812.952962962961</c:v>
                </c:pt>
                <c:pt idx="1847">
                  <c:v>42812.994629629633</c:v>
                </c:pt>
                <c:pt idx="1848">
                  <c:v>42813.036296296297</c:v>
                </c:pt>
                <c:pt idx="1849">
                  <c:v>42813.077962962961</c:v>
                </c:pt>
                <c:pt idx="1850">
                  <c:v>42813.119629629633</c:v>
                </c:pt>
                <c:pt idx="1851">
                  <c:v>42813.161296296297</c:v>
                </c:pt>
                <c:pt idx="1852">
                  <c:v>42813.202962962961</c:v>
                </c:pt>
                <c:pt idx="1853">
                  <c:v>42813.244629629633</c:v>
                </c:pt>
                <c:pt idx="1854">
                  <c:v>42813.286296296297</c:v>
                </c:pt>
                <c:pt idx="1855">
                  <c:v>42813.327962962961</c:v>
                </c:pt>
                <c:pt idx="1856">
                  <c:v>42813.369629629633</c:v>
                </c:pt>
                <c:pt idx="1857">
                  <c:v>42813.411296296297</c:v>
                </c:pt>
                <c:pt idx="1858">
                  <c:v>42813.452962962961</c:v>
                </c:pt>
                <c:pt idx="1859">
                  <c:v>42813.494629629633</c:v>
                </c:pt>
                <c:pt idx="1860">
                  <c:v>42813.536296296297</c:v>
                </c:pt>
                <c:pt idx="1861">
                  <c:v>42813.577974537038</c:v>
                </c:pt>
                <c:pt idx="1862">
                  <c:v>42813.619641203702</c:v>
                </c:pt>
                <c:pt idx="1863">
                  <c:v>42813.661307870367</c:v>
                </c:pt>
                <c:pt idx="1864">
                  <c:v>42813.702986111108</c:v>
                </c:pt>
                <c:pt idx="1865">
                  <c:v>42813.744652777779</c:v>
                </c:pt>
                <c:pt idx="1866">
                  <c:v>42813.786319444444</c:v>
                </c:pt>
                <c:pt idx="1867">
                  <c:v>42813.827986111108</c:v>
                </c:pt>
                <c:pt idx="1868">
                  <c:v>42813.869652777779</c:v>
                </c:pt>
                <c:pt idx="1869">
                  <c:v>42813.911319444444</c:v>
                </c:pt>
                <c:pt idx="1870">
                  <c:v>42813.952986111108</c:v>
                </c:pt>
                <c:pt idx="1871">
                  <c:v>42813.994652777779</c:v>
                </c:pt>
                <c:pt idx="1872">
                  <c:v>42814.036319444444</c:v>
                </c:pt>
                <c:pt idx="1873">
                  <c:v>42814.077986111108</c:v>
                </c:pt>
                <c:pt idx="1874">
                  <c:v>42814.119652777779</c:v>
                </c:pt>
                <c:pt idx="1875">
                  <c:v>42814.161319444444</c:v>
                </c:pt>
                <c:pt idx="1876">
                  <c:v>42814.202986111108</c:v>
                </c:pt>
                <c:pt idx="1877">
                  <c:v>42814.244652777779</c:v>
                </c:pt>
                <c:pt idx="1878">
                  <c:v>42814.286319444444</c:v>
                </c:pt>
                <c:pt idx="1879">
                  <c:v>42814.327986111108</c:v>
                </c:pt>
                <c:pt idx="1880">
                  <c:v>42814.369652777779</c:v>
                </c:pt>
                <c:pt idx="1881">
                  <c:v>42814.411319444444</c:v>
                </c:pt>
                <c:pt idx="1882">
                  <c:v>42814.452986111108</c:v>
                </c:pt>
                <c:pt idx="1883">
                  <c:v>42814.494652777779</c:v>
                </c:pt>
                <c:pt idx="1884">
                  <c:v>42814.536319444444</c:v>
                </c:pt>
                <c:pt idx="1885">
                  <c:v>42814.577997685177</c:v>
                </c:pt>
                <c:pt idx="1886">
                  <c:v>42814.619664351849</c:v>
                </c:pt>
                <c:pt idx="1887">
                  <c:v>42814.66133101852</c:v>
                </c:pt>
                <c:pt idx="1888">
                  <c:v>42814.703009259261</c:v>
                </c:pt>
                <c:pt idx="1889">
                  <c:v>42814.744675925933</c:v>
                </c:pt>
                <c:pt idx="1890">
                  <c:v>42814.78634259259</c:v>
                </c:pt>
                <c:pt idx="1891">
                  <c:v>42814.828009259261</c:v>
                </c:pt>
                <c:pt idx="1892">
                  <c:v>42814.869675925933</c:v>
                </c:pt>
                <c:pt idx="1893">
                  <c:v>42814.91134259259</c:v>
                </c:pt>
                <c:pt idx="1894">
                  <c:v>42814.953009259261</c:v>
                </c:pt>
                <c:pt idx="1895">
                  <c:v>42814.994675925933</c:v>
                </c:pt>
                <c:pt idx="1896">
                  <c:v>42815.03634259259</c:v>
                </c:pt>
                <c:pt idx="1897">
                  <c:v>42815.078009259261</c:v>
                </c:pt>
                <c:pt idx="1898">
                  <c:v>42815.119675925933</c:v>
                </c:pt>
                <c:pt idx="1899">
                  <c:v>42815.16134259259</c:v>
                </c:pt>
                <c:pt idx="1900">
                  <c:v>42815.203009259261</c:v>
                </c:pt>
                <c:pt idx="1901">
                  <c:v>42815.244675925933</c:v>
                </c:pt>
                <c:pt idx="1902">
                  <c:v>42815.28634259259</c:v>
                </c:pt>
                <c:pt idx="1903">
                  <c:v>42815.328009259261</c:v>
                </c:pt>
                <c:pt idx="1904">
                  <c:v>42815.369675925933</c:v>
                </c:pt>
                <c:pt idx="1905">
                  <c:v>42815.41134259259</c:v>
                </c:pt>
                <c:pt idx="1906">
                  <c:v>42815.453009259261</c:v>
                </c:pt>
                <c:pt idx="1907">
                  <c:v>42815.494675925933</c:v>
                </c:pt>
                <c:pt idx="1908">
                  <c:v>42815.53634259259</c:v>
                </c:pt>
                <c:pt idx="1909">
                  <c:v>42815.578020833331</c:v>
                </c:pt>
                <c:pt idx="1910">
                  <c:v>42815.619687500002</c:v>
                </c:pt>
                <c:pt idx="1911">
                  <c:v>42815.661354166667</c:v>
                </c:pt>
                <c:pt idx="1912">
                  <c:v>42815.703032407408</c:v>
                </c:pt>
                <c:pt idx="1913">
                  <c:v>42815.744699074072</c:v>
                </c:pt>
                <c:pt idx="1914">
                  <c:v>42815.786365740743</c:v>
                </c:pt>
                <c:pt idx="1915">
                  <c:v>42815.828032407408</c:v>
                </c:pt>
                <c:pt idx="1916">
                  <c:v>42815.869699074072</c:v>
                </c:pt>
                <c:pt idx="1917">
                  <c:v>42815.911365740743</c:v>
                </c:pt>
                <c:pt idx="1918">
                  <c:v>42815.953032407408</c:v>
                </c:pt>
                <c:pt idx="1919">
                  <c:v>42815.994699074072</c:v>
                </c:pt>
                <c:pt idx="1920">
                  <c:v>42816.036365740743</c:v>
                </c:pt>
                <c:pt idx="1921">
                  <c:v>42816.078032407408</c:v>
                </c:pt>
                <c:pt idx="1922">
                  <c:v>42816.119699074072</c:v>
                </c:pt>
                <c:pt idx="1923">
                  <c:v>42816.161365740743</c:v>
                </c:pt>
                <c:pt idx="1924">
                  <c:v>42816.203032407408</c:v>
                </c:pt>
                <c:pt idx="1925">
                  <c:v>42816.244699074072</c:v>
                </c:pt>
                <c:pt idx="1926">
                  <c:v>42816.286365740743</c:v>
                </c:pt>
                <c:pt idx="1927">
                  <c:v>42816.328032407408</c:v>
                </c:pt>
                <c:pt idx="1928">
                  <c:v>42816.369699074072</c:v>
                </c:pt>
                <c:pt idx="1929">
                  <c:v>42816.411365740743</c:v>
                </c:pt>
                <c:pt idx="1930">
                  <c:v>42816.453032407408</c:v>
                </c:pt>
                <c:pt idx="1931">
                  <c:v>42816.494699074072</c:v>
                </c:pt>
                <c:pt idx="1932">
                  <c:v>42816.536365740743</c:v>
                </c:pt>
                <c:pt idx="1933">
                  <c:v>42816.578055555547</c:v>
                </c:pt>
                <c:pt idx="1934">
                  <c:v>42816.619722222233</c:v>
                </c:pt>
                <c:pt idx="1935">
                  <c:v>42816.66138888889</c:v>
                </c:pt>
                <c:pt idx="1936">
                  <c:v>42816.703067129631</c:v>
                </c:pt>
                <c:pt idx="1937">
                  <c:v>42816.744733796288</c:v>
                </c:pt>
                <c:pt idx="1938">
                  <c:v>42816.786400462966</c:v>
                </c:pt>
                <c:pt idx="1939">
                  <c:v>42816.828067129631</c:v>
                </c:pt>
                <c:pt idx="1940">
                  <c:v>42816.869733796288</c:v>
                </c:pt>
                <c:pt idx="1941">
                  <c:v>42816.911400462966</c:v>
                </c:pt>
                <c:pt idx="1942">
                  <c:v>42816.953067129631</c:v>
                </c:pt>
                <c:pt idx="1943">
                  <c:v>42816.994733796288</c:v>
                </c:pt>
                <c:pt idx="1944">
                  <c:v>42817.036400462966</c:v>
                </c:pt>
                <c:pt idx="1945">
                  <c:v>42817.078067129631</c:v>
                </c:pt>
                <c:pt idx="1946">
                  <c:v>42817.119722222233</c:v>
                </c:pt>
                <c:pt idx="1947">
                  <c:v>42817.16138888889</c:v>
                </c:pt>
                <c:pt idx="1948">
                  <c:v>42817.203055555547</c:v>
                </c:pt>
                <c:pt idx="1949">
                  <c:v>42817.244768518518</c:v>
                </c:pt>
                <c:pt idx="1950">
                  <c:v>42817.286400462966</c:v>
                </c:pt>
                <c:pt idx="1951">
                  <c:v>42817.328067129631</c:v>
                </c:pt>
                <c:pt idx="1952">
                  <c:v>42817.369733796288</c:v>
                </c:pt>
                <c:pt idx="1953">
                  <c:v>42817.411400462966</c:v>
                </c:pt>
                <c:pt idx="1954">
                  <c:v>42817.453067129631</c:v>
                </c:pt>
                <c:pt idx="1955">
                  <c:v>42817.494733796288</c:v>
                </c:pt>
                <c:pt idx="1956">
                  <c:v>42817.536400462966</c:v>
                </c:pt>
                <c:pt idx="1957">
                  <c:v>42817.578090277777</c:v>
                </c:pt>
                <c:pt idx="1958">
                  <c:v>42817.619756944441</c:v>
                </c:pt>
                <c:pt idx="1959">
                  <c:v>42817.661423611113</c:v>
                </c:pt>
                <c:pt idx="1960">
                  <c:v>42817.704201388893</c:v>
                </c:pt>
                <c:pt idx="1961">
                  <c:v>42817.745868055557</c:v>
                </c:pt>
                <c:pt idx="1962">
                  <c:v>42817.787534722222</c:v>
                </c:pt>
                <c:pt idx="1963">
                  <c:v>42817.829201388893</c:v>
                </c:pt>
                <c:pt idx="1964">
                  <c:v>42817.870868055557</c:v>
                </c:pt>
                <c:pt idx="1965">
                  <c:v>42817.912534722222</c:v>
                </c:pt>
                <c:pt idx="1966">
                  <c:v>42817.954201388893</c:v>
                </c:pt>
                <c:pt idx="1967">
                  <c:v>42817.995868055557</c:v>
                </c:pt>
                <c:pt idx="1968">
                  <c:v>42818.037534722222</c:v>
                </c:pt>
                <c:pt idx="1969">
                  <c:v>42818.079201388893</c:v>
                </c:pt>
                <c:pt idx="1970">
                  <c:v>42818.120868055557</c:v>
                </c:pt>
                <c:pt idx="1971">
                  <c:v>42818.162534722222</c:v>
                </c:pt>
                <c:pt idx="1972">
                  <c:v>42818.204201388893</c:v>
                </c:pt>
                <c:pt idx="1973">
                  <c:v>42818.245868055557</c:v>
                </c:pt>
                <c:pt idx="1974">
                  <c:v>42818.287534722222</c:v>
                </c:pt>
                <c:pt idx="1975">
                  <c:v>42818.329201388893</c:v>
                </c:pt>
                <c:pt idx="1976">
                  <c:v>42818.370868055557</c:v>
                </c:pt>
                <c:pt idx="1977">
                  <c:v>42818.412534722222</c:v>
                </c:pt>
                <c:pt idx="1978">
                  <c:v>42818.454201388893</c:v>
                </c:pt>
                <c:pt idx="1979">
                  <c:v>42818.495868055557</c:v>
                </c:pt>
                <c:pt idx="1980">
                  <c:v>42818.537534722222</c:v>
                </c:pt>
                <c:pt idx="1981">
                  <c:v>42818.579212962963</c:v>
                </c:pt>
                <c:pt idx="1982">
                  <c:v>42818.620879629627</c:v>
                </c:pt>
                <c:pt idx="1983">
                  <c:v>42818.662546296298</c:v>
                </c:pt>
                <c:pt idx="1984">
                  <c:v>42818.704282407409</c:v>
                </c:pt>
                <c:pt idx="1985">
                  <c:v>42818.745949074073</c:v>
                </c:pt>
                <c:pt idx="1986">
                  <c:v>42818.787615740737</c:v>
                </c:pt>
                <c:pt idx="1987">
                  <c:v>42818.829282407409</c:v>
                </c:pt>
                <c:pt idx="1988">
                  <c:v>42818.870949074073</c:v>
                </c:pt>
                <c:pt idx="1989">
                  <c:v>42818.912615740737</c:v>
                </c:pt>
                <c:pt idx="1990">
                  <c:v>42818.954282407409</c:v>
                </c:pt>
                <c:pt idx="1991">
                  <c:v>42818.995949074073</c:v>
                </c:pt>
                <c:pt idx="1992">
                  <c:v>42819.037615740737</c:v>
                </c:pt>
                <c:pt idx="1993">
                  <c:v>42819.079282407409</c:v>
                </c:pt>
                <c:pt idx="1994">
                  <c:v>42819.120949074073</c:v>
                </c:pt>
                <c:pt idx="1995">
                  <c:v>42819.162615740737</c:v>
                </c:pt>
                <c:pt idx="1996">
                  <c:v>42819.204282407409</c:v>
                </c:pt>
                <c:pt idx="1997">
                  <c:v>42819.245949074073</c:v>
                </c:pt>
                <c:pt idx="1998">
                  <c:v>42819.287615740737</c:v>
                </c:pt>
                <c:pt idx="1999">
                  <c:v>42819.329282407409</c:v>
                </c:pt>
                <c:pt idx="2000">
                  <c:v>42819.370949074073</c:v>
                </c:pt>
                <c:pt idx="2001">
                  <c:v>42819.412615740737</c:v>
                </c:pt>
                <c:pt idx="2002">
                  <c:v>42819.454282407409</c:v>
                </c:pt>
                <c:pt idx="2003">
                  <c:v>42819.495949074073</c:v>
                </c:pt>
                <c:pt idx="2004">
                  <c:v>42819.537615740737</c:v>
                </c:pt>
                <c:pt idx="2005">
                  <c:v>42819.579305555562</c:v>
                </c:pt>
                <c:pt idx="2006">
                  <c:v>42819.620972222219</c:v>
                </c:pt>
                <c:pt idx="2007">
                  <c:v>42819.662638888891</c:v>
                </c:pt>
                <c:pt idx="2008">
                  <c:v>42819.704398148147</c:v>
                </c:pt>
                <c:pt idx="2009">
                  <c:v>42819.746064814812</c:v>
                </c:pt>
                <c:pt idx="2010">
                  <c:v>42819.787731481483</c:v>
                </c:pt>
                <c:pt idx="2011">
                  <c:v>42819.829398148147</c:v>
                </c:pt>
                <c:pt idx="2012">
                  <c:v>42819.871111111112</c:v>
                </c:pt>
                <c:pt idx="2013">
                  <c:v>42819.912743055553</c:v>
                </c:pt>
                <c:pt idx="2014">
                  <c:v>42819.954409722217</c:v>
                </c:pt>
                <c:pt idx="2015">
                  <c:v>42819.996076388888</c:v>
                </c:pt>
                <c:pt idx="2016">
                  <c:v>42820.037743055553</c:v>
                </c:pt>
                <c:pt idx="2017">
                  <c:v>42820.079409722217</c:v>
                </c:pt>
                <c:pt idx="2018">
                  <c:v>42820.121076388888</c:v>
                </c:pt>
                <c:pt idx="2019">
                  <c:v>42820.204409722217</c:v>
                </c:pt>
                <c:pt idx="2020">
                  <c:v>42820.246076388888</c:v>
                </c:pt>
                <c:pt idx="2021">
                  <c:v>42820.287743055553</c:v>
                </c:pt>
                <c:pt idx="2022">
                  <c:v>42820.329409722217</c:v>
                </c:pt>
                <c:pt idx="2023">
                  <c:v>42820.371076388888</c:v>
                </c:pt>
                <c:pt idx="2024">
                  <c:v>42820.412743055553</c:v>
                </c:pt>
                <c:pt idx="2025">
                  <c:v>42820.454409722217</c:v>
                </c:pt>
                <c:pt idx="2026">
                  <c:v>42820.496076388888</c:v>
                </c:pt>
                <c:pt idx="2027">
                  <c:v>42820.537743055553</c:v>
                </c:pt>
                <c:pt idx="2028">
                  <c:v>42820.579409722217</c:v>
                </c:pt>
                <c:pt idx="2029">
                  <c:v>42820.621099537027</c:v>
                </c:pt>
                <c:pt idx="2030">
                  <c:v>42820.662766203714</c:v>
                </c:pt>
                <c:pt idx="2031">
                  <c:v>42820.704432870371</c:v>
                </c:pt>
                <c:pt idx="2032">
                  <c:v>42820.746180555558</c:v>
                </c:pt>
                <c:pt idx="2033">
                  <c:v>42820.787847222222</c:v>
                </c:pt>
                <c:pt idx="2034">
                  <c:v>42820.829513888893</c:v>
                </c:pt>
                <c:pt idx="2035">
                  <c:v>42820.871180555558</c:v>
                </c:pt>
                <c:pt idx="2036">
                  <c:v>42820.912847222222</c:v>
                </c:pt>
                <c:pt idx="2037">
                  <c:v>42820.954513888893</c:v>
                </c:pt>
                <c:pt idx="2038">
                  <c:v>42820.996180555558</c:v>
                </c:pt>
                <c:pt idx="2039">
                  <c:v>42821.037847222222</c:v>
                </c:pt>
                <c:pt idx="2040">
                  <c:v>42821.079513888893</c:v>
                </c:pt>
                <c:pt idx="2041">
                  <c:v>42821.121180555558</c:v>
                </c:pt>
                <c:pt idx="2042">
                  <c:v>42821.162847222222</c:v>
                </c:pt>
                <c:pt idx="2043">
                  <c:v>42821.204513888893</c:v>
                </c:pt>
                <c:pt idx="2044">
                  <c:v>42821.246180555558</c:v>
                </c:pt>
                <c:pt idx="2045">
                  <c:v>42821.287847222222</c:v>
                </c:pt>
                <c:pt idx="2046">
                  <c:v>42821.329513888893</c:v>
                </c:pt>
                <c:pt idx="2047">
                  <c:v>42821.371180555558</c:v>
                </c:pt>
                <c:pt idx="2048">
                  <c:v>42821.412847222222</c:v>
                </c:pt>
                <c:pt idx="2049">
                  <c:v>42821.454513888893</c:v>
                </c:pt>
                <c:pt idx="2050">
                  <c:v>42821.496180555558</c:v>
                </c:pt>
                <c:pt idx="2051">
                  <c:v>42821.537847222222</c:v>
                </c:pt>
                <c:pt idx="2052">
                  <c:v>42821.579513888893</c:v>
                </c:pt>
                <c:pt idx="2053">
                  <c:v>42821.621203703697</c:v>
                </c:pt>
                <c:pt idx="2054">
                  <c:v>42821.662870370368</c:v>
                </c:pt>
                <c:pt idx="2055">
                  <c:v>42821.70453703704</c:v>
                </c:pt>
                <c:pt idx="2056">
                  <c:v>42821.746296296304</c:v>
                </c:pt>
                <c:pt idx="2057">
                  <c:v>42821.787962962961</c:v>
                </c:pt>
                <c:pt idx="2058">
                  <c:v>42821.829629629632</c:v>
                </c:pt>
                <c:pt idx="2059">
                  <c:v>42821.871296296304</c:v>
                </c:pt>
                <c:pt idx="2060">
                  <c:v>42821.912962962961</c:v>
                </c:pt>
                <c:pt idx="2061">
                  <c:v>42821.954629629632</c:v>
                </c:pt>
                <c:pt idx="2062">
                  <c:v>42821.996296296304</c:v>
                </c:pt>
                <c:pt idx="2063">
                  <c:v>42822.037962962961</c:v>
                </c:pt>
                <c:pt idx="2064">
                  <c:v>42822.079629629632</c:v>
                </c:pt>
                <c:pt idx="2065">
                  <c:v>42822.121296296304</c:v>
                </c:pt>
                <c:pt idx="2066">
                  <c:v>42822.162962962961</c:v>
                </c:pt>
                <c:pt idx="2067">
                  <c:v>42822.204629629632</c:v>
                </c:pt>
                <c:pt idx="2068">
                  <c:v>42822.246296296304</c:v>
                </c:pt>
                <c:pt idx="2069">
                  <c:v>42822.287962962961</c:v>
                </c:pt>
                <c:pt idx="2070">
                  <c:v>42822.329629629632</c:v>
                </c:pt>
                <c:pt idx="2071">
                  <c:v>42822.371296296304</c:v>
                </c:pt>
                <c:pt idx="2072">
                  <c:v>42822.412962962961</c:v>
                </c:pt>
                <c:pt idx="2073">
                  <c:v>42822.454629629632</c:v>
                </c:pt>
                <c:pt idx="2074">
                  <c:v>42822.496296296304</c:v>
                </c:pt>
                <c:pt idx="2075">
                  <c:v>42822.537962962961</c:v>
                </c:pt>
                <c:pt idx="2076">
                  <c:v>42822.579629629632</c:v>
                </c:pt>
                <c:pt idx="2077">
                  <c:v>42822.621319444443</c:v>
                </c:pt>
                <c:pt idx="2078">
                  <c:v>42822.662986111107</c:v>
                </c:pt>
                <c:pt idx="2079">
                  <c:v>42822.704652777778</c:v>
                </c:pt>
                <c:pt idx="2080">
                  <c:v>42822.746412037042</c:v>
                </c:pt>
                <c:pt idx="2081">
                  <c:v>42822.788078703707</c:v>
                </c:pt>
                <c:pt idx="2082">
                  <c:v>42822.829745370371</c:v>
                </c:pt>
                <c:pt idx="2083">
                  <c:v>42822.871412037042</c:v>
                </c:pt>
                <c:pt idx="2084">
                  <c:v>42822.913078703707</c:v>
                </c:pt>
                <c:pt idx="2085">
                  <c:v>42822.954745370371</c:v>
                </c:pt>
                <c:pt idx="2086">
                  <c:v>42822.996412037042</c:v>
                </c:pt>
                <c:pt idx="2087">
                  <c:v>42823.038078703707</c:v>
                </c:pt>
                <c:pt idx="2088">
                  <c:v>42823.079745370371</c:v>
                </c:pt>
                <c:pt idx="2089">
                  <c:v>42823.121412037042</c:v>
                </c:pt>
                <c:pt idx="2090">
                  <c:v>42823.163078703707</c:v>
                </c:pt>
                <c:pt idx="2091">
                  <c:v>42823.204745370371</c:v>
                </c:pt>
                <c:pt idx="2092">
                  <c:v>42823.246412037042</c:v>
                </c:pt>
                <c:pt idx="2093">
                  <c:v>42823.288078703707</c:v>
                </c:pt>
                <c:pt idx="2094">
                  <c:v>42823.329745370371</c:v>
                </c:pt>
                <c:pt idx="2095">
                  <c:v>42823.371412037042</c:v>
                </c:pt>
                <c:pt idx="2096">
                  <c:v>42823.413078703707</c:v>
                </c:pt>
                <c:pt idx="2097">
                  <c:v>42823.454745370371</c:v>
                </c:pt>
                <c:pt idx="2098">
                  <c:v>42823.496412037042</c:v>
                </c:pt>
                <c:pt idx="2099">
                  <c:v>42823.538078703707</c:v>
                </c:pt>
                <c:pt idx="2100">
                  <c:v>42823.579745370371</c:v>
                </c:pt>
                <c:pt idx="2101">
                  <c:v>42823.621423611112</c:v>
                </c:pt>
                <c:pt idx="2102">
                  <c:v>42823.663090277783</c:v>
                </c:pt>
                <c:pt idx="2103">
                  <c:v>42823.704756944448</c:v>
                </c:pt>
                <c:pt idx="2104">
                  <c:v>42823.746493055558</c:v>
                </c:pt>
                <c:pt idx="2105">
                  <c:v>42823.788159722222</c:v>
                </c:pt>
                <c:pt idx="2106">
                  <c:v>42823.829826388886</c:v>
                </c:pt>
                <c:pt idx="2107">
                  <c:v>42823.871493055558</c:v>
                </c:pt>
                <c:pt idx="2108">
                  <c:v>42823.913159722222</c:v>
                </c:pt>
                <c:pt idx="2109">
                  <c:v>42823.954826388886</c:v>
                </c:pt>
                <c:pt idx="2110">
                  <c:v>42823.996493055558</c:v>
                </c:pt>
                <c:pt idx="2111">
                  <c:v>42824.038159722222</c:v>
                </c:pt>
                <c:pt idx="2112">
                  <c:v>42824.079826388886</c:v>
                </c:pt>
                <c:pt idx="2113">
                  <c:v>42824.121493055558</c:v>
                </c:pt>
                <c:pt idx="2114">
                  <c:v>42824.163159722222</c:v>
                </c:pt>
                <c:pt idx="2115">
                  <c:v>42824.204826388886</c:v>
                </c:pt>
                <c:pt idx="2116">
                  <c:v>42824.246493055558</c:v>
                </c:pt>
                <c:pt idx="2117">
                  <c:v>42824.288159722222</c:v>
                </c:pt>
                <c:pt idx="2118">
                  <c:v>42824.329826388886</c:v>
                </c:pt>
                <c:pt idx="2119">
                  <c:v>42824.371493055558</c:v>
                </c:pt>
                <c:pt idx="2120">
                  <c:v>42824.413159722222</c:v>
                </c:pt>
                <c:pt idx="2121">
                  <c:v>42824.454826388886</c:v>
                </c:pt>
                <c:pt idx="2122">
                  <c:v>42824.496493055558</c:v>
                </c:pt>
                <c:pt idx="2123">
                  <c:v>42824.538159722222</c:v>
                </c:pt>
                <c:pt idx="2124">
                  <c:v>42824.579826388886</c:v>
                </c:pt>
                <c:pt idx="2125">
                  <c:v>42824.621504629627</c:v>
                </c:pt>
                <c:pt idx="2126">
                  <c:v>42824.663171296299</c:v>
                </c:pt>
                <c:pt idx="2127">
                  <c:v>42824.704837962963</c:v>
                </c:pt>
                <c:pt idx="2128">
                  <c:v>42824.746608796297</c:v>
                </c:pt>
                <c:pt idx="2129">
                  <c:v>42824.788275462961</c:v>
                </c:pt>
                <c:pt idx="2130">
                  <c:v>42824.829942129632</c:v>
                </c:pt>
                <c:pt idx="2131">
                  <c:v>42824.871608796297</c:v>
                </c:pt>
                <c:pt idx="2132">
                  <c:v>42824.913275462961</c:v>
                </c:pt>
                <c:pt idx="2133">
                  <c:v>42824.954942129632</c:v>
                </c:pt>
                <c:pt idx="2134">
                  <c:v>42824.996608796297</c:v>
                </c:pt>
                <c:pt idx="2135">
                  <c:v>42825.038275462961</c:v>
                </c:pt>
                <c:pt idx="2136">
                  <c:v>42825.079942129632</c:v>
                </c:pt>
                <c:pt idx="2137">
                  <c:v>42825.121608796297</c:v>
                </c:pt>
                <c:pt idx="2138">
                  <c:v>42825.163275462961</c:v>
                </c:pt>
                <c:pt idx="2139">
                  <c:v>42825.204942129632</c:v>
                </c:pt>
                <c:pt idx="2140">
                  <c:v>42825.246608796297</c:v>
                </c:pt>
                <c:pt idx="2141">
                  <c:v>42825.288275462961</c:v>
                </c:pt>
                <c:pt idx="2142">
                  <c:v>42825.329942129632</c:v>
                </c:pt>
                <c:pt idx="2143">
                  <c:v>42825.371608796297</c:v>
                </c:pt>
                <c:pt idx="2144">
                  <c:v>42825.413275462961</c:v>
                </c:pt>
                <c:pt idx="2145">
                  <c:v>42825.454942129632</c:v>
                </c:pt>
                <c:pt idx="2146">
                  <c:v>42825.496608796297</c:v>
                </c:pt>
                <c:pt idx="2147">
                  <c:v>42825.538275462961</c:v>
                </c:pt>
                <c:pt idx="2148">
                  <c:v>42825.579942129632</c:v>
                </c:pt>
                <c:pt idx="2149">
                  <c:v>42825.621620370373</c:v>
                </c:pt>
                <c:pt idx="2150">
                  <c:v>42825.663287037038</c:v>
                </c:pt>
                <c:pt idx="2151">
                  <c:v>42825.704953703702</c:v>
                </c:pt>
                <c:pt idx="2152">
                  <c:v>42825.746689814812</c:v>
                </c:pt>
                <c:pt idx="2153">
                  <c:v>42825.788356481477</c:v>
                </c:pt>
                <c:pt idx="2154">
                  <c:v>42825.830023148148</c:v>
                </c:pt>
                <c:pt idx="2155">
                  <c:v>42825.871689814812</c:v>
                </c:pt>
                <c:pt idx="2156">
                  <c:v>42825.913356481477</c:v>
                </c:pt>
                <c:pt idx="2157">
                  <c:v>42825.955023148148</c:v>
                </c:pt>
                <c:pt idx="2158">
                  <c:v>42825.996689814812</c:v>
                </c:pt>
                <c:pt idx="2159">
                  <c:v>42826.038356481477</c:v>
                </c:pt>
                <c:pt idx="2160">
                  <c:v>42826.080023148148</c:v>
                </c:pt>
                <c:pt idx="2161">
                  <c:v>42826.121689814812</c:v>
                </c:pt>
                <c:pt idx="2162">
                  <c:v>42826.163356481477</c:v>
                </c:pt>
                <c:pt idx="2163">
                  <c:v>42826.205023148148</c:v>
                </c:pt>
                <c:pt idx="2164">
                  <c:v>42826.246689814812</c:v>
                </c:pt>
                <c:pt idx="2165">
                  <c:v>42826.288356481477</c:v>
                </c:pt>
                <c:pt idx="2166">
                  <c:v>42826.330023148148</c:v>
                </c:pt>
                <c:pt idx="2167">
                  <c:v>42826.371689814812</c:v>
                </c:pt>
                <c:pt idx="2168">
                  <c:v>42826.413356481477</c:v>
                </c:pt>
                <c:pt idx="2169">
                  <c:v>42826.455023148148</c:v>
                </c:pt>
                <c:pt idx="2170">
                  <c:v>42826.496689814812</c:v>
                </c:pt>
                <c:pt idx="2171">
                  <c:v>42826.538356481477</c:v>
                </c:pt>
                <c:pt idx="2172">
                  <c:v>42826.580023148148</c:v>
                </c:pt>
                <c:pt idx="2173">
                  <c:v>42826.621689814812</c:v>
                </c:pt>
                <c:pt idx="2174">
                  <c:v>42826.663356481477</c:v>
                </c:pt>
                <c:pt idx="2175">
                  <c:v>42826.705023148148</c:v>
                </c:pt>
                <c:pt idx="2176">
                  <c:v>42826.746759259258</c:v>
                </c:pt>
                <c:pt idx="2177">
                  <c:v>42826.788425925923</c:v>
                </c:pt>
                <c:pt idx="2178">
                  <c:v>42826.830092592587</c:v>
                </c:pt>
                <c:pt idx="2179">
                  <c:v>42826.871759259258</c:v>
                </c:pt>
                <c:pt idx="2180">
                  <c:v>42826.913472222222</c:v>
                </c:pt>
                <c:pt idx="2181">
                  <c:v>42826.955104166656</c:v>
                </c:pt>
                <c:pt idx="2182">
                  <c:v>42826.996770833342</c:v>
                </c:pt>
                <c:pt idx="2183">
                  <c:v>42827.038437499999</c:v>
                </c:pt>
                <c:pt idx="2184">
                  <c:v>42827.080104166656</c:v>
                </c:pt>
                <c:pt idx="2185">
                  <c:v>42827.121770833342</c:v>
                </c:pt>
                <c:pt idx="2186">
                  <c:v>42827.163437499999</c:v>
                </c:pt>
                <c:pt idx="2187">
                  <c:v>42827.205104166656</c:v>
                </c:pt>
                <c:pt idx="2188">
                  <c:v>42827.246770833342</c:v>
                </c:pt>
                <c:pt idx="2189">
                  <c:v>42827.288437499999</c:v>
                </c:pt>
                <c:pt idx="2190">
                  <c:v>42827.330104166656</c:v>
                </c:pt>
                <c:pt idx="2191">
                  <c:v>42827.371770833342</c:v>
                </c:pt>
                <c:pt idx="2192">
                  <c:v>42827.413437499999</c:v>
                </c:pt>
                <c:pt idx="2193">
                  <c:v>42827.455104166656</c:v>
                </c:pt>
                <c:pt idx="2194">
                  <c:v>42827.496770833342</c:v>
                </c:pt>
                <c:pt idx="2195">
                  <c:v>42827.538437499999</c:v>
                </c:pt>
                <c:pt idx="2196">
                  <c:v>42827.580104166656</c:v>
                </c:pt>
                <c:pt idx="2197">
                  <c:v>42827.621782407397</c:v>
                </c:pt>
                <c:pt idx="2198">
                  <c:v>42827.663449074083</c:v>
                </c:pt>
                <c:pt idx="2199">
                  <c:v>42827.70511574074</c:v>
                </c:pt>
                <c:pt idx="2200">
                  <c:v>42827.746863425928</c:v>
                </c:pt>
                <c:pt idx="2201">
                  <c:v>42827.788530092592</c:v>
                </c:pt>
                <c:pt idx="2202">
                  <c:v>42827.830196759263</c:v>
                </c:pt>
                <c:pt idx="2203">
                  <c:v>42827.871863425928</c:v>
                </c:pt>
                <c:pt idx="2204">
                  <c:v>42827.913530092592</c:v>
                </c:pt>
                <c:pt idx="2205">
                  <c:v>42827.955196759263</c:v>
                </c:pt>
                <c:pt idx="2206">
                  <c:v>42827.996863425928</c:v>
                </c:pt>
                <c:pt idx="2207">
                  <c:v>42828.038530092592</c:v>
                </c:pt>
                <c:pt idx="2208">
                  <c:v>42828.080196759263</c:v>
                </c:pt>
                <c:pt idx="2209">
                  <c:v>42828.121863425928</c:v>
                </c:pt>
                <c:pt idx="2210">
                  <c:v>42828.163530092592</c:v>
                </c:pt>
                <c:pt idx="2211">
                  <c:v>42828.205196759263</c:v>
                </c:pt>
                <c:pt idx="2212">
                  <c:v>42828.246863425928</c:v>
                </c:pt>
                <c:pt idx="2213">
                  <c:v>42828.288530092592</c:v>
                </c:pt>
                <c:pt idx="2214">
                  <c:v>42828.330196759263</c:v>
                </c:pt>
                <c:pt idx="2215">
                  <c:v>42828.371863425928</c:v>
                </c:pt>
                <c:pt idx="2216">
                  <c:v>42828.413530092592</c:v>
                </c:pt>
                <c:pt idx="2217">
                  <c:v>42828.455196759263</c:v>
                </c:pt>
                <c:pt idx="2218">
                  <c:v>42828.496863425928</c:v>
                </c:pt>
                <c:pt idx="2219">
                  <c:v>42828.538530092592</c:v>
                </c:pt>
                <c:pt idx="2220">
                  <c:v>42828.580196759263</c:v>
                </c:pt>
                <c:pt idx="2221">
                  <c:v>42828.621874999997</c:v>
                </c:pt>
                <c:pt idx="2222">
                  <c:v>42828.663541666669</c:v>
                </c:pt>
                <c:pt idx="2223">
                  <c:v>42828.705208333333</c:v>
                </c:pt>
                <c:pt idx="2224">
                  <c:v>42828.746932870366</c:v>
                </c:pt>
                <c:pt idx="2225">
                  <c:v>42828.788599537038</c:v>
                </c:pt>
                <c:pt idx="2226">
                  <c:v>42828.830266203702</c:v>
                </c:pt>
                <c:pt idx="2227">
                  <c:v>42828.871932870366</c:v>
                </c:pt>
                <c:pt idx="2228">
                  <c:v>42828.913599537038</c:v>
                </c:pt>
                <c:pt idx="2229">
                  <c:v>42828.955266203702</c:v>
                </c:pt>
                <c:pt idx="2230">
                  <c:v>42828.996932870366</c:v>
                </c:pt>
                <c:pt idx="2231">
                  <c:v>42829.038599537038</c:v>
                </c:pt>
                <c:pt idx="2232">
                  <c:v>42829.080266203702</c:v>
                </c:pt>
                <c:pt idx="2233">
                  <c:v>42829.121932870366</c:v>
                </c:pt>
                <c:pt idx="2234">
                  <c:v>42829.163599537038</c:v>
                </c:pt>
                <c:pt idx="2235">
                  <c:v>42829.205266203702</c:v>
                </c:pt>
                <c:pt idx="2236">
                  <c:v>42829.246932870366</c:v>
                </c:pt>
                <c:pt idx="2237">
                  <c:v>42829.288599537038</c:v>
                </c:pt>
                <c:pt idx="2238">
                  <c:v>42829.330266203702</c:v>
                </c:pt>
                <c:pt idx="2239">
                  <c:v>42829.371932870366</c:v>
                </c:pt>
                <c:pt idx="2240">
                  <c:v>42829.413599537038</c:v>
                </c:pt>
                <c:pt idx="2241">
                  <c:v>42829.455266203702</c:v>
                </c:pt>
                <c:pt idx="2242">
                  <c:v>42829.496932870366</c:v>
                </c:pt>
                <c:pt idx="2243">
                  <c:v>42829.538599537038</c:v>
                </c:pt>
                <c:pt idx="2244">
                  <c:v>42829.580266203702</c:v>
                </c:pt>
                <c:pt idx="2245">
                  <c:v>42829.621932870366</c:v>
                </c:pt>
                <c:pt idx="2246">
                  <c:v>42829.663599537038</c:v>
                </c:pt>
                <c:pt idx="2247">
                  <c:v>42829.705266203702</c:v>
                </c:pt>
                <c:pt idx="2248">
                  <c:v>42829.747002314813</c:v>
                </c:pt>
                <c:pt idx="2249">
                  <c:v>42829.788668981477</c:v>
                </c:pt>
                <c:pt idx="2250">
                  <c:v>42829.830335648148</c:v>
                </c:pt>
                <c:pt idx="2251">
                  <c:v>42829.872002314813</c:v>
                </c:pt>
                <c:pt idx="2252">
                  <c:v>42829.913668981477</c:v>
                </c:pt>
                <c:pt idx="2253">
                  <c:v>42829.955335648148</c:v>
                </c:pt>
                <c:pt idx="2254">
                  <c:v>42829.997002314813</c:v>
                </c:pt>
                <c:pt idx="2255">
                  <c:v>42830.038668981477</c:v>
                </c:pt>
                <c:pt idx="2256">
                  <c:v>42830.080335648148</c:v>
                </c:pt>
                <c:pt idx="2257">
                  <c:v>42830.122002314813</c:v>
                </c:pt>
                <c:pt idx="2258">
                  <c:v>42830.163668981477</c:v>
                </c:pt>
                <c:pt idx="2259">
                  <c:v>42830.205335648148</c:v>
                </c:pt>
                <c:pt idx="2260">
                  <c:v>42830.247002314813</c:v>
                </c:pt>
                <c:pt idx="2261">
                  <c:v>42830.288668981477</c:v>
                </c:pt>
                <c:pt idx="2262">
                  <c:v>42830.330335648148</c:v>
                </c:pt>
                <c:pt idx="2263">
                  <c:v>42830.372002314813</c:v>
                </c:pt>
                <c:pt idx="2264">
                  <c:v>42830.413668981477</c:v>
                </c:pt>
                <c:pt idx="2265">
                  <c:v>42830.455335648148</c:v>
                </c:pt>
                <c:pt idx="2266">
                  <c:v>42830.497002314813</c:v>
                </c:pt>
                <c:pt idx="2267">
                  <c:v>42830.538668981477</c:v>
                </c:pt>
                <c:pt idx="2268">
                  <c:v>42830.580335648148</c:v>
                </c:pt>
                <c:pt idx="2269">
                  <c:v>42830.621990740743</c:v>
                </c:pt>
                <c:pt idx="2270">
                  <c:v>42830.663657407407</c:v>
                </c:pt>
                <c:pt idx="2271">
                  <c:v>42830.705324074072</c:v>
                </c:pt>
                <c:pt idx="2272">
                  <c:v>42830.747118055559</c:v>
                </c:pt>
                <c:pt idx="2273">
                  <c:v>42830.78875</c:v>
                </c:pt>
                <c:pt idx="2274">
                  <c:v>42830.830416666657</c:v>
                </c:pt>
                <c:pt idx="2275">
                  <c:v>42830.872083333343</c:v>
                </c:pt>
                <c:pt idx="2276">
                  <c:v>42830.91375</c:v>
                </c:pt>
                <c:pt idx="2277">
                  <c:v>42830.955416666657</c:v>
                </c:pt>
                <c:pt idx="2278">
                  <c:v>42830.997083333343</c:v>
                </c:pt>
                <c:pt idx="2279">
                  <c:v>42831.03875</c:v>
                </c:pt>
                <c:pt idx="2280">
                  <c:v>42831.080416666657</c:v>
                </c:pt>
                <c:pt idx="2281">
                  <c:v>42831.122083333343</c:v>
                </c:pt>
                <c:pt idx="2282">
                  <c:v>42831.16375</c:v>
                </c:pt>
                <c:pt idx="2283">
                  <c:v>42831.205416666657</c:v>
                </c:pt>
                <c:pt idx="2284">
                  <c:v>42831.247083333343</c:v>
                </c:pt>
                <c:pt idx="2285">
                  <c:v>42831.28875</c:v>
                </c:pt>
                <c:pt idx="2286">
                  <c:v>42831.330416666657</c:v>
                </c:pt>
                <c:pt idx="2287">
                  <c:v>42831.372083333343</c:v>
                </c:pt>
                <c:pt idx="2288">
                  <c:v>42831.41375</c:v>
                </c:pt>
                <c:pt idx="2289">
                  <c:v>42831.455416666657</c:v>
                </c:pt>
                <c:pt idx="2290">
                  <c:v>42831.497083333343</c:v>
                </c:pt>
                <c:pt idx="2291">
                  <c:v>42831.53875</c:v>
                </c:pt>
                <c:pt idx="2292">
                  <c:v>42831.580416666657</c:v>
                </c:pt>
                <c:pt idx="2293">
                  <c:v>42831.622106481482</c:v>
                </c:pt>
                <c:pt idx="2294">
                  <c:v>42831.663773148153</c:v>
                </c:pt>
                <c:pt idx="2295">
                  <c:v>42831.705439814818</c:v>
                </c:pt>
                <c:pt idx="2296">
                  <c:v>42831.747187499997</c:v>
                </c:pt>
                <c:pt idx="2297">
                  <c:v>42831.788854166669</c:v>
                </c:pt>
                <c:pt idx="2298">
                  <c:v>42831.830520833333</c:v>
                </c:pt>
                <c:pt idx="2299">
                  <c:v>42831.872187499997</c:v>
                </c:pt>
                <c:pt idx="2300">
                  <c:v>42831.913854166669</c:v>
                </c:pt>
                <c:pt idx="2301">
                  <c:v>42831.955520833333</c:v>
                </c:pt>
                <c:pt idx="2302">
                  <c:v>42831.997187499997</c:v>
                </c:pt>
                <c:pt idx="2303">
                  <c:v>42832.038854166669</c:v>
                </c:pt>
                <c:pt idx="2304">
                  <c:v>42832.080520833333</c:v>
                </c:pt>
                <c:pt idx="2305">
                  <c:v>42832.122187499997</c:v>
                </c:pt>
                <c:pt idx="2306">
                  <c:v>42832.163854166669</c:v>
                </c:pt>
                <c:pt idx="2307">
                  <c:v>42832.205520833333</c:v>
                </c:pt>
                <c:pt idx="2308">
                  <c:v>42832.247187499997</c:v>
                </c:pt>
                <c:pt idx="2309">
                  <c:v>42832.288854166669</c:v>
                </c:pt>
                <c:pt idx="2310">
                  <c:v>42832.330520833333</c:v>
                </c:pt>
                <c:pt idx="2311">
                  <c:v>42832.372187499997</c:v>
                </c:pt>
                <c:pt idx="2312">
                  <c:v>42832.413854166669</c:v>
                </c:pt>
                <c:pt idx="2313">
                  <c:v>42832.455520833333</c:v>
                </c:pt>
                <c:pt idx="2314">
                  <c:v>42832.497187499997</c:v>
                </c:pt>
                <c:pt idx="2315">
                  <c:v>42832.538854166669</c:v>
                </c:pt>
                <c:pt idx="2316">
                  <c:v>42832.580520833333</c:v>
                </c:pt>
                <c:pt idx="2317">
                  <c:v>42832.622210648151</c:v>
                </c:pt>
                <c:pt idx="2318">
                  <c:v>42832.663877314822</c:v>
                </c:pt>
                <c:pt idx="2319">
                  <c:v>42832.705543981479</c:v>
                </c:pt>
                <c:pt idx="2320">
                  <c:v>42832.74726851852</c:v>
                </c:pt>
                <c:pt idx="2321">
                  <c:v>42832.788935185177</c:v>
                </c:pt>
                <c:pt idx="2322">
                  <c:v>42832.830601851849</c:v>
                </c:pt>
                <c:pt idx="2323">
                  <c:v>42832.87226851852</c:v>
                </c:pt>
                <c:pt idx="2324">
                  <c:v>42832.913935185177</c:v>
                </c:pt>
                <c:pt idx="2325">
                  <c:v>42832.955601851849</c:v>
                </c:pt>
                <c:pt idx="2326">
                  <c:v>42832.99726851852</c:v>
                </c:pt>
                <c:pt idx="2327">
                  <c:v>42833.038935185177</c:v>
                </c:pt>
                <c:pt idx="2328">
                  <c:v>42833.080601851849</c:v>
                </c:pt>
                <c:pt idx="2329">
                  <c:v>42833.12226851852</c:v>
                </c:pt>
                <c:pt idx="2330">
                  <c:v>42833.163935185177</c:v>
                </c:pt>
                <c:pt idx="2331">
                  <c:v>42833.205601851849</c:v>
                </c:pt>
                <c:pt idx="2332">
                  <c:v>42833.24726851852</c:v>
                </c:pt>
                <c:pt idx="2333">
                  <c:v>42833.288935185177</c:v>
                </c:pt>
                <c:pt idx="2334">
                  <c:v>42833.330601851849</c:v>
                </c:pt>
                <c:pt idx="2335">
                  <c:v>42833.37226851852</c:v>
                </c:pt>
                <c:pt idx="2336">
                  <c:v>42833.413935185177</c:v>
                </c:pt>
                <c:pt idx="2337">
                  <c:v>42833.455601851849</c:v>
                </c:pt>
                <c:pt idx="2338">
                  <c:v>42833.49726851852</c:v>
                </c:pt>
                <c:pt idx="2339">
                  <c:v>42833.538935185177</c:v>
                </c:pt>
                <c:pt idx="2340">
                  <c:v>42833.580601851849</c:v>
                </c:pt>
                <c:pt idx="2341">
                  <c:v>42833.622291666667</c:v>
                </c:pt>
                <c:pt idx="2342">
                  <c:v>42833.663958333331</c:v>
                </c:pt>
                <c:pt idx="2343">
                  <c:v>42833.705625000002</c:v>
                </c:pt>
                <c:pt idx="2344">
                  <c:v>42833.747384259259</c:v>
                </c:pt>
                <c:pt idx="2345">
                  <c:v>42833.789050925923</c:v>
                </c:pt>
                <c:pt idx="2346">
                  <c:v>42833.830717592587</c:v>
                </c:pt>
                <c:pt idx="2347">
                  <c:v>42833.872384259259</c:v>
                </c:pt>
                <c:pt idx="2348">
                  <c:v>42833.914050925923</c:v>
                </c:pt>
                <c:pt idx="2349">
                  <c:v>42833.955717592587</c:v>
                </c:pt>
                <c:pt idx="2350">
                  <c:v>42833.997384259259</c:v>
                </c:pt>
                <c:pt idx="2351">
                  <c:v>42834.039050925923</c:v>
                </c:pt>
                <c:pt idx="2352">
                  <c:v>42834.080717592587</c:v>
                </c:pt>
                <c:pt idx="2353">
                  <c:v>42834.122384259259</c:v>
                </c:pt>
                <c:pt idx="2354">
                  <c:v>42834.164050925923</c:v>
                </c:pt>
                <c:pt idx="2355">
                  <c:v>42834.205717592587</c:v>
                </c:pt>
                <c:pt idx="2356">
                  <c:v>42834.247384259259</c:v>
                </c:pt>
                <c:pt idx="2357">
                  <c:v>42834.289050925923</c:v>
                </c:pt>
                <c:pt idx="2358">
                  <c:v>42834.330717592587</c:v>
                </c:pt>
                <c:pt idx="2359">
                  <c:v>42834.372384259259</c:v>
                </c:pt>
                <c:pt idx="2360">
                  <c:v>42834.414050925923</c:v>
                </c:pt>
                <c:pt idx="2361">
                  <c:v>42834.455717592587</c:v>
                </c:pt>
                <c:pt idx="2362">
                  <c:v>42834.497384259259</c:v>
                </c:pt>
                <c:pt idx="2363">
                  <c:v>42834.539050925923</c:v>
                </c:pt>
                <c:pt idx="2364">
                  <c:v>42834.580717592587</c:v>
                </c:pt>
                <c:pt idx="2365">
                  <c:v>42834.622407407413</c:v>
                </c:pt>
                <c:pt idx="2366">
                  <c:v>42834.664074074077</c:v>
                </c:pt>
                <c:pt idx="2367">
                  <c:v>42834.705740740741</c:v>
                </c:pt>
                <c:pt idx="2368">
                  <c:v>42834.747476851851</c:v>
                </c:pt>
                <c:pt idx="2369">
                  <c:v>42834.789143518523</c:v>
                </c:pt>
                <c:pt idx="2370">
                  <c:v>42834.830810185187</c:v>
                </c:pt>
                <c:pt idx="2371">
                  <c:v>42834.872476851851</c:v>
                </c:pt>
                <c:pt idx="2372">
                  <c:v>42834.914143518523</c:v>
                </c:pt>
                <c:pt idx="2373">
                  <c:v>42834.955810185187</c:v>
                </c:pt>
                <c:pt idx="2374">
                  <c:v>42834.997476851851</c:v>
                </c:pt>
                <c:pt idx="2375">
                  <c:v>42835.039143518523</c:v>
                </c:pt>
                <c:pt idx="2376">
                  <c:v>42835.080810185187</c:v>
                </c:pt>
                <c:pt idx="2377">
                  <c:v>42835.122476851851</c:v>
                </c:pt>
                <c:pt idx="2378">
                  <c:v>42835.164143518523</c:v>
                </c:pt>
                <c:pt idx="2379">
                  <c:v>42835.205810185187</c:v>
                </c:pt>
                <c:pt idx="2380">
                  <c:v>42835.247476851851</c:v>
                </c:pt>
                <c:pt idx="2381">
                  <c:v>42835.289143518523</c:v>
                </c:pt>
                <c:pt idx="2382">
                  <c:v>42835.330810185187</c:v>
                </c:pt>
                <c:pt idx="2383">
                  <c:v>42835.372476851851</c:v>
                </c:pt>
                <c:pt idx="2384">
                  <c:v>42835.414143518523</c:v>
                </c:pt>
                <c:pt idx="2385">
                  <c:v>42835.455810185187</c:v>
                </c:pt>
                <c:pt idx="2386">
                  <c:v>42835.497476851851</c:v>
                </c:pt>
                <c:pt idx="2387">
                  <c:v>42835.539143518523</c:v>
                </c:pt>
                <c:pt idx="2388">
                  <c:v>42835.580810185187</c:v>
                </c:pt>
                <c:pt idx="2389">
                  <c:v>42835.622488425928</c:v>
                </c:pt>
                <c:pt idx="2390">
                  <c:v>42835.664155092592</c:v>
                </c:pt>
                <c:pt idx="2391">
                  <c:v>42835.705821759257</c:v>
                </c:pt>
                <c:pt idx="2392">
                  <c:v>42835.747546296298</c:v>
                </c:pt>
                <c:pt idx="2393">
                  <c:v>42835.789212962962</c:v>
                </c:pt>
                <c:pt idx="2394">
                  <c:v>42835.830879629633</c:v>
                </c:pt>
                <c:pt idx="2395">
                  <c:v>42835.872546296298</c:v>
                </c:pt>
                <c:pt idx="2396">
                  <c:v>42835.914212962962</c:v>
                </c:pt>
                <c:pt idx="2397">
                  <c:v>42835.955879629633</c:v>
                </c:pt>
                <c:pt idx="2398">
                  <c:v>42835.997546296298</c:v>
                </c:pt>
                <c:pt idx="2399">
                  <c:v>42836.039212962962</c:v>
                </c:pt>
                <c:pt idx="2400">
                  <c:v>42836.080879629633</c:v>
                </c:pt>
                <c:pt idx="2401">
                  <c:v>42836.122546296298</c:v>
                </c:pt>
                <c:pt idx="2402">
                  <c:v>42836.164212962962</c:v>
                </c:pt>
                <c:pt idx="2403">
                  <c:v>42836.205879629633</c:v>
                </c:pt>
                <c:pt idx="2404">
                  <c:v>42836.247546296298</c:v>
                </c:pt>
                <c:pt idx="2405">
                  <c:v>42836.289212962962</c:v>
                </c:pt>
                <c:pt idx="2406">
                  <c:v>42836.330879629633</c:v>
                </c:pt>
                <c:pt idx="2407">
                  <c:v>42836.372546296298</c:v>
                </c:pt>
                <c:pt idx="2408">
                  <c:v>42836.414212962962</c:v>
                </c:pt>
                <c:pt idx="2409">
                  <c:v>42836.455879629633</c:v>
                </c:pt>
                <c:pt idx="2410">
                  <c:v>42836.497546296298</c:v>
                </c:pt>
                <c:pt idx="2411">
                  <c:v>42836.539212962962</c:v>
                </c:pt>
                <c:pt idx="2412">
                  <c:v>42836.580879629633</c:v>
                </c:pt>
                <c:pt idx="2413">
                  <c:v>42836.622546296298</c:v>
                </c:pt>
                <c:pt idx="2414">
                  <c:v>42836.664212962962</c:v>
                </c:pt>
                <c:pt idx="2415">
                  <c:v>42836.705879629633</c:v>
                </c:pt>
                <c:pt idx="2416">
                  <c:v>42836.747627314813</c:v>
                </c:pt>
                <c:pt idx="2417">
                  <c:v>42836.789293981477</c:v>
                </c:pt>
                <c:pt idx="2418">
                  <c:v>42836.830960648149</c:v>
                </c:pt>
                <c:pt idx="2419">
                  <c:v>42836.872627314813</c:v>
                </c:pt>
                <c:pt idx="2420">
                  <c:v>42836.914293981477</c:v>
                </c:pt>
                <c:pt idx="2421">
                  <c:v>42836.955960648149</c:v>
                </c:pt>
                <c:pt idx="2422">
                  <c:v>42836.997627314813</c:v>
                </c:pt>
                <c:pt idx="2423">
                  <c:v>42837.039293981477</c:v>
                </c:pt>
                <c:pt idx="2424">
                  <c:v>42837.080960648149</c:v>
                </c:pt>
                <c:pt idx="2425">
                  <c:v>42837.122627314813</c:v>
                </c:pt>
                <c:pt idx="2426">
                  <c:v>42837.164293981477</c:v>
                </c:pt>
                <c:pt idx="2427">
                  <c:v>42837.205960648149</c:v>
                </c:pt>
                <c:pt idx="2428">
                  <c:v>42837.247627314813</c:v>
                </c:pt>
                <c:pt idx="2429">
                  <c:v>42837.289293981477</c:v>
                </c:pt>
                <c:pt idx="2430">
                  <c:v>42837.330960648149</c:v>
                </c:pt>
                <c:pt idx="2431">
                  <c:v>42837.372627314813</c:v>
                </c:pt>
                <c:pt idx="2432">
                  <c:v>42837.414293981477</c:v>
                </c:pt>
                <c:pt idx="2433">
                  <c:v>42837.455960648149</c:v>
                </c:pt>
                <c:pt idx="2434">
                  <c:v>42837.497627314813</c:v>
                </c:pt>
                <c:pt idx="2435">
                  <c:v>42837.539293981477</c:v>
                </c:pt>
                <c:pt idx="2436">
                  <c:v>42837.580960648149</c:v>
                </c:pt>
                <c:pt idx="2437">
                  <c:v>42837.622650462959</c:v>
                </c:pt>
                <c:pt idx="2438">
                  <c:v>42837.664317129631</c:v>
                </c:pt>
                <c:pt idx="2439">
                  <c:v>42837.705983796302</c:v>
                </c:pt>
                <c:pt idx="2440">
                  <c:v>42837.747719907413</c:v>
                </c:pt>
                <c:pt idx="2441">
                  <c:v>42837.789386574077</c:v>
                </c:pt>
                <c:pt idx="2442">
                  <c:v>42837.831053240741</c:v>
                </c:pt>
                <c:pt idx="2443">
                  <c:v>42837.872719907413</c:v>
                </c:pt>
                <c:pt idx="2444">
                  <c:v>42837.914386574077</c:v>
                </c:pt>
                <c:pt idx="2445">
                  <c:v>42837.956053240741</c:v>
                </c:pt>
                <c:pt idx="2446">
                  <c:v>42837.997719907413</c:v>
                </c:pt>
                <c:pt idx="2447">
                  <c:v>42838.039386574077</c:v>
                </c:pt>
                <c:pt idx="2448">
                  <c:v>42838.081053240741</c:v>
                </c:pt>
                <c:pt idx="2449">
                  <c:v>42838.122719907413</c:v>
                </c:pt>
                <c:pt idx="2450">
                  <c:v>42838.164386574077</c:v>
                </c:pt>
                <c:pt idx="2451">
                  <c:v>42838.206053240741</c:v>
                </c:pt>
                <c:pt idx="2452">
                  <c:v>42838.247719907413</c:v>
                </c:pt>
                <c:pt idx="2453">
                  <c:v>42838.289386574077</c:v>
                </c:pt>
                <c:pt idx="2454">
                  <c:v>42838.331053240741</c:v>
                </c:pt>
                <c:pt idx="2455">
                  <c:v>42838.372719907413</c:v>
                </c:pt>
                <c:pt idx="2456">
                  <c:v>42838.414386574077</c:v>
                </c:pt>
                <c:pt idx="2457">
                  <c:v>42838.456053240741</c:v>
                </c:pt>
                <c:pt idx="2458">
                  <c:v>42838.497719907413</c:v>
                </c:pt>
                <c:pt idx="2459">
                  <c:v>42838.539386574077</c:v>
                </c:pt>
                <c:pt idx="2460">
                  <c:v>42838.581053240741</c:v>
                </c:pt>
                <c:pt idx="2461">
                  <c:v>42838.622743055559</c:v>
                </c:pt>
                <c:pt idx="2462">
                  <c:v>42838.664409722223</c:v>
                </c:pt>
                <c:pt idx="2463">
                  <c:v>42838.706076388888</c:v>
                </c:pt>
                <c:pt idx="2464">
                  <c:v>42838.747812499998</c:v>
                </c:pt>
                <c:pt idx="2465">
                  <c:v>42838.789479166669</c:v>
                </c:pt>
                <c:pt idx="2466">
                  <c:v>42838.831145833326</c:v>
                </c:pt>
                <c:pt idx="2467">
                  <c:v>42838.872812499998</c:v>
                </c:pt>
                <c:pt idx="2468">
                  <c:v>42838.914479166669</c:v>
                </c:pt>
                <c:pt idx="2469">
                  <c:v>42838.956145833326</c:v>
                </c:pt>
                <c:pt idx="2470">
                  <c:v>42838.997812499998</c:v>
                </c:pt>
                <c:pt idx="2471">
                  <c:v>42839.039479166669</c:v>
                </c:pt>
                <c:pt idx="2472">
                  <c:v>42839.081145833326</c:v>
                </c:pt>
                <c:pt idx="2473">
                  <c:v>42839.122812499998</c:v>
                </c:pt>
                <c:pt idx="2474">
                  <c:v>42839.164479166669</c:v>
                </c:pt>
                <c:pt idx="2475">
                  <c:v>42839.206145833326</c:v>
                </c:pt>
                <c:pt idx="2476">
                  <c:v>42839.247812499998</c:v>
                </c:pt>
                <c:pt idx="2477">
                  <c:v>42839.289479166669</c:v>
                </c:pt>
                <c:pt idx="2478">
                  <c:v>42839.331145833326</c:v>
                </c:pt>
                <c:pt idx="2479">
                  <c:v>42839.372812499998</c:v>
                </c:pt>
                <c:pt idx="2480">
                  <c:v>42839.414479166669</c:v>
                </c:pt>
                <c:pt idx="2481">
                  <c:v>42839.456145833326</c:v>
                </c:pt>
                <c:pt idx="2482">
                  <c:v>42839.497812499998</c:v>
                </c:pt>
                <c:pt idx="2483">
                  <c:v>42839.539479166669</c:v>
                </c:pt>
                <c:pt idx="2484">
                  <c:v>42839.581145833326</c:v>
                </c:pt>
                <c:pt idx="2485">
                  <c:v>42839.622835648152</c:v>
                </c:pt>
                <c:pt idx="2486">
                  <c:v>42839.664502314823</c:v>
                </c:pt>
                <c:pt idx="2487">
                  <c:v>42839.70616898148</c:v>
                </c:pt>
                <c:pt idx="2488">
                  <c:v>42839.74790509259</c:v>
                </c:pt>
                <c:pt idx="2489">
                  <c:v>42839.789571759262</c:v>
                </c:pt>
                <c:pt idx="2490">
                  <c:v>42839.831238425933</c:v>
                </c:pt>
                <c:pt idx="2491">
                  <c:v>42839.87290509259</c:v>
                </c:pt>
                <c:pt idx="2492">
                  <c:v>42839.914571759262</c:v>
                </c:pt>
                <c:pt idx="2493">
                  <c:v>42839.956238425933</c:v>
                </c:pt>
                <c:pt idx="2494">
                  <c:v>42839.99790509259</c:v>
                </c:pt>
                <c:pt idx="2495">
                  <c:v>42840.039571759262</c:v>
                </c:pt>
                <c:pt idx="2496">
                  <c:v>42840.081238425933</c:v>
                </c:pt>
                <c:pt idx="2497">
                  <c:v>42840.12290509259</c:v>
                </c:pt>
                <c:pt idx="2498">
                  <c:v>42840.164571759262</c:v>
                </c:pt>
                <c:pt idx="2499">
                  <c:v>42840.206238425933</c:v>
                </c:pt>
                <c:pt idx="2500">
                  <c:v>42840.24790509259</c:v>
                </c:pt>
                <c:pt idx="2501">
                  <c:v>42840.289571759262</c:v>
                </c:pt>
                <c:pt idx="2502">
                  <c:v>42840.331238425933</c:v>
                </c:pt>
                <c:pt idx="2503">
                  <c:v>42840.37290509259</c:v>
                </c:pt>
                <c:pt idx="2504">
                  <c:v>42840.414571759262</c:v>
                </c:pt>
                <c:pt idx="2505">
                  <c:v>42840.456238425933</c:v>
                </c:pt>
                <c:pt idx="2506">
                  <c:v>42840.49790509259</c:v>
                </c:pt>
                <c:pt idx="2507">
                  <c:v>42840.539571759262</c:v>
                </c:pt>
                <c:pt idx="2508">
                  <c:v>42840.581238425933</c:v>
                </c:pt>
                <c:pt idx="2509">
                  <c:v>42840.622893518521</c:v>
                </c:pt>
                <c:pt idx="2510">
                  <c:v>42840.664560185192</c:v>
                </c:pt>
                <c:pt idx="2511">
                  <c:v>42840.706273148149</c:v>
                </c:pt>
                <c:pt idx="2512">
                  <c:v>42840.747974537036</c:v>
                </c:pt>
                <c:pt idx="2513">
                  <c:v>42840.789641203701</c:v>
                </c:pt>
                <c:pt idx="2514">
                  <c:v>42840.831307870372</c:v>
                </c:pt>
                <c:pt idx="2515">
                  <c:v>42840.872974537036</c:v>
                </c:pt>
                <c:pt idx="2516">
                  <c:v>42840.914641203701</c:v>
                </c:pt>
                <c:pt idx="2517">
                  <c:v>42840.956307870372</c:v>
                </c:pt>
                <c:pt idx="2518">
                  <c:v>42840.997974537036</c:v>
                </c:pt>
                <c:pt idx="2519">
                  <c:v>42841.039641203701</c:v>
                </c:pt>
                <c:pt idx="2520">
                  <c:v>42841.081307870372</c:v>
                </c:pt>
                <c:pt idx="2521">
                  <c:v>42841.122974537036</c:v>
                </c:pt>
                <c:pt idx="2522">
                  <c:v>42841.164641203701</c:v>
                </c:pt>
                <c:pt idx="2523">
                  <c:v>42841.206307870372</c:v>
                </c:pt>
                <c:pt idx="2524">
                  <c:v>42841.247974537036</c:v>
                </c:pt>
                <c:pt idx="2525">
                  <c:v>42841.289641203701</c:v>
                </c:pt>
                <c:pt idx="2526">
                  <c:v>42841.331307870372</c:v>
                </c:pt>
                <c:pt idx="2527">
                  <c:v>42841.372974537036</c:v>
                </c:pt>
                <c:pt idx="2528">
                  <c:v>42841.414641203701</c:v>
                </c:pt>
                <c:pt idx="2529">
                  <c:v>42841.456307870372</c:v>
                </c:pt>
                <c:pt idx="2530">
                  <c:v>42841.497974537036</c:v>
                </c:pt>
                <c:pt idx="2531">
                  <c:v>42841.539641203701</c:v>
                </c:pt>
                <c:pt idx="2532">
                  <c:v>42841.581307870372</c:v>
                </c:pt>
                <c:pt idx="2533">
                  <c:v>42841.622974537036</c:v>
                </c:pt>
                <c:pt idx="2534">
                  <c:v>42841.664641203701</c:v>
                </c:pt>
                <c:pt idx="2535">
                  <c:v>42841.706307870372</c:v>
                </c:pt>
                <c:pt idx="2536">
                  <c:v>42841.748101851852</c:v>
                </c:pt>
                <c:pt idx="2537">
                  <c:v>42841.78974537037</c:v>
                </c:pt>
                <c:pt idx="2538">
                  <c:v>42841.831412037027</c:v>
                </c:pt>
                <c:pt idx="2539">
                  <c:v>42841.873078703713</c:v>
                </c:pt>
                <c:pt idx="2540">
                  <c:v>42841.91474537037</c:v>
                </c:pt>
                <c:pt idx="2541">
                  <c:v>42841.956412037027</c:v>
                </c:pt>
                <c:pt idx="2542">
                  <c:v>42841.998078703713</c:v>
                </c:pt>
                <c:pt idx="2543">
                  <c:v>42842.03974537037</c:v>
                </c:pt>
                <c:pt idx="2544">
                  <c:v>42842.081412037027</c:v>
                </c:pt>
                <c:pt idx="2545">
                  <c:v>42842.123078703713</c:v>
                </c:pt>
                <c:pt idx="2546">
                  <c:v>42842.16474537037</c:v>
                </c:pt>
                <c:pt idx="2547">
                  <c:v>42842.206412037027</c:v>
                </c:pt>
                <c:pt idx="2548">
                  <c:v>42842.248078703713</c:v>
                </c:pt>
                <c:pt idx="2549">
                  <c:v>42842.28974537037</c:v>
                </c:pt>
                <c:pt idx="2550">
                  <c:v>42842.331412037027</c:v>
                </c:pt>
                <c:pt idx="2551">
                  <c:v>42842.373078703713</c:v>
                </c:pt>
                <c:pt idx="2552">
                  <c:v>42842.41474537037</c:v>
                </c:pt>
                <c:pt idx="2553">
                  <c:v>42842.456412037027</c:v>
                </c:pt>
                <c:pt idx="2554">
                  <c:v>42842.498078703713</c:v>
                </c:pt>
                <c:pt idx="2555">
                  <c:v>42842.53974537037</c:v>
                </c:pt>
                <c:pt idx="2556">
                  <c:v>42842.581412037027</c:v>
                </c:pt>
                <c:pt idx="2557">
                  <c:v>42842.623090277782</c:v>
                </c:pt>
                <c:pt idx="2558">
                  <c:v>42842.664756944447</c:v>
                </c:pt>
                <c:pt idx="2559">
                  <c:v>42842.706423611111</c:v>
                </c:pt>
                <c:pt idx="2560">
                  <c:v>42842.748217592591</c:v>
                </c:pt>
                <c:pt idx="2561">
                  <c:v>42842.789861111109</c:v>
                </c:pt>
                <c:pt idx="2562">
                  <c:v>42842.83152777778</c:v>
                </c:pt>
                <c:pt idx="2563">
                  <c:v>42842.873194444437</c:v>
                </c:pt>
                <c:pt idx="2564">
                  <c:v>42842.914861111109</c:v>
                </c:pt>
                <c:pt idx="2565">
                  <c:v>42842.95652777778</c:v>
                </c:pt>
                <c:pt idx="2566">
                  <c:v>42842.998194444437</c:v>
                </c:pt>
                <c:pt idx="2567">
                  <c:v>42843.039861111109</c:v>
                </c:pt>
                <c:pt idx="2568">
                  <c:v>42843.08152777778</c:v>
                </c:pt>
                <c:pt idx="2569">
                  <c:v>42843.123194444437</c:v>
                </c:pt>
                <c:pt idx="2570">
                  <c:v>42843.164861111109</c:v>
                </c:pt>
                <c:pt idx="2571">
                  <c:v>42843.20652777778</c:v>
                </c:pt>
                <c:pt idx="2572">
                  <c:v>42843.248194444437</c:v>
                </c:pt>
                <c:pt idx="2573">
                  <c:v>42843.289861111109</c:v>
                </c:pt>
                <c:pt idx="2574">
                  <c:v>42843.33152777778</c:v>
                </c:pt>
                <c:pt idx="2575">
                  <c:v>42843.373194444437</c:v>
                </c:pt>
                <c:pt idx="2576">
                  <c:v>42843.414861111109</c:v>
                </c:pt>
                <c:pt idx="2577">
                  <c:v>42843.45652777778</c:v>
                </c:pt>
                <c:pt idx="2578">
                  <c:v>42843.498194444437</c:v>
                </c:pt>
                <c:pt idx="2579">
                  <c:v>42843.539861111109</c:v>
                </c:pt>
                <c:pt idx="2580">
                  <c:v>42843.58152777778</c:v>
                </c:pt>
                <c:pt idx="2581">
                  <c:v>42843.623206018521</c:v>
                </c:pt>
                <c:pt idx="2582">
                  <c:v>42843.664872685193</c:v>
                </c:pt>
                <c:pt idx="2583">
                  <c:v>42843.70653935185</c:v>
                </c:pt>
                <c:pt idx="2584">
                  <c:v>42843.748310185183</c:v>
                </c:pt>
                <c:pt idx="2585">
                  <c:v>42843.789953703701</c:v>
                </c:pt>
                <c:pt idx="2586">
                  <c:v>42843.831620370373</c:v>
                </c:pt>
                <c:pt idx="2587">
                  <c:v>42843.873287037037</c:v>
                </c:pt>
                <c:pt idx="2588">
                  <c:v>42843.914953703701</c:v>
                </c:pt>
                <c:pt idx="2589">
                  <c:v>42843.956620370373</c:v>
                </c:pt>
                <c:pt idx="2590">
                  <c:v>42843.998287037037</c:v>
                </c:pt>
                <c:pt idx="2591">
                  <c:v>42844.039953703701</c:v>
                </c:pt>
                <c:pt idx="2592">
                  <c:v>42844.081620370373</c:v>
                </c:pt>
                <c:pt idx="2593">
                  <c:v>42844.123287037037</c:v>
                </c:pt>
                <c:pt idx="2594">
                  <c:v>42844.164953703701</c:v>
                </c:pt>
                <c:pt idx="2595">
                  <c:v>42844.206620370373</c:v>
                </c:pt>
                <c:pt idx="2596">
                  <c:v>42844.248287037037</c:v>
                </c:pt>
                <c:pt idx="2597">
                  <c:v>42844.289953703701</c:v>
                </c:pt>
                <c:pt idx="2598">
                  <c:v>42844.331620370373</c:v>
                </c:pt>
                <c:pt idx="2599">
                  <c:v>42844.373287037037</c:v>
                </c:pt>
                <c:pt idx="2600">
                  <c:v>42844.414953703701</c:v>
                </c:pt>
                <c:pt idx="2601">
                  <c:v>42844.456620370373</c:v>
                </c:pt>
                <c:pt idx="2602">
                  <c:v>42844.498287037037</c:v>
                </c:pt>
                <c:pt idx="2603">
                  <c:v>42844.539953703701</c:v>
                </c:pt>
                <c:pt idx="2604">
                  <c:v>42844.581620370373</c:v>
                </c:pt>
                <c:pt idx="2605">
                  <c:v>42844.623298611114</c:v>
                </c:pt>
                <c:pt idx="2606">
                  <c:v>42844.664965277778</c:v>
                </c:pt>
                <c:pt idx="2607">
                  <c:v>42844.706631944442</c:v>
                </c:pt>
                <c:pt idx="2608">
                  <c:v>42844.748449074083</c:v>
                </c:pt>
                <c:pt idx="2609">
                  <c:v>42844.790092592593</c:v>
                </c:pt>
                <c:pt idx="2610">
                  <c:v>42844.831759259258</c:v>
                </c:pt>
                <c:pt idx="2611">
                  <c:v>42844.873425925929</c:v>
                </c:pt>
                <c:pt idx="2612">
                  <c:v>42844.915092592593</c:v>
                </c:pt>
                <c:pt idx="2613">
                  <c:v>42844.956759259258</c:v>
                </c:pt>
                <c:pt idx="2614">
                  <c:v>42844.998425925929</c:v>
                </c:pt>
                <c:pt idx="2615">
                  <c:v>42845.040092592593</c:v>
                </c:pt>
                <c:pt idx="2616">
                  <c:v>42845.081759259258</c:v>
                </c:pt>
                <c:pt idx="2617">
                  <c:v>42845.123425925929</c:v>
                </c:pt>
                <c:pt idx="2618">
                  <c:v>42845.165092592593</c:v>
                </c:pt>
                <c:pt idx="2619">
                  <c:v>42845.206759259258</c:v>
                </c:pt>
                <c:pt idx="2620">
                  <c:v>42845.248425925929</c:v>
                </c:pt>
                <c:pt idx="2621">
                  <c:v>42845.290092592593</c:v>
                </c:pt>
                <c:pt idx="2622">
                  <c:v>42845.331759259258</c:v>
                </c:pt>
                <c:pt idx="2623">
                  <c:v>42845.373425925929</c:v>
                </c:pt>
                <c:pt idx="2624">
                  <c:v>42845.415092592593</c:v>
                </c:pt>
                <c:pt idx="2625">
                  <c:v>42845.456759259258</c:v>
                </c:pt>
                <c:pt idx="2626">
                  <c:v>42845.498425925929</c:v>
                </c:pt>
                <c:pt idx="2627">
                  <c:v>42845.540092592593</c:v>
                </c:pt>
                <c:pt idx="2628">
                  <c:v>42845.581759259258</c:v>
                </c:pt>
                <c:pt idx="2629">
                  <c:v>42845.623437499999</c:v>
                </c:pt>
                <c:pt idx="2630">
                  <c:v>42845.66510416667</c:v>
                </c:pt>
                <c:pt idx="2631">
                  <c:v>42845.706770833327</c:v>
                </c:pt>
                <c:pt idx="2632">
                  <c:v>42845.748541666668</c:v>
                </c:pt>
                <c:pt idx="2633">
                  <c:v>42845.790185185193</c:v>
                </c:pt>
                <c:pt idx="2634">
                  <c:v>42845.83185185185</c:v>
                </c:pt>
                <c:pt idx="2635">
                  <c:v>42845.873518518521</c:v>
                </c:pt>
                <c:pt idx="2636">
                  <c:v>42845.915185185193</c:v>
                </c:pt>
                <c:pt idx="2637">
                  <c:v>42845.95685185185</c:v>
                </c:pt>
                <c:pt idx="2638">
                  <c:v>42845.998518518521</c:v>
                </c:pt>
                <c:pt idx="2639">
                  <c:v>42846.040185185193</c:v>
                </c:pt>
                <c:pt idx="2640">
                  <c:v>42846.08185185185</c:v>
                </c:pt>
                <c:pt idx="2641">
                  <c:v>42846.123518518521</c:v>
                </c:pt>
                <c:pt idx="2642">
                  <c:v>42846.165185185193</c:v>
                </c:pt>
                <c:pt idx="2643">
                  <c:v>42846.20685185185</c:v>
                </c:pt>
                <c:pt idx="2644">
                  <c:v>42846.248518518521</c:v>
                </c:pt>
                <c:pt idx="2645">
                  <c:v>42846.290185185193</c:v>
                </c:pt>
                <c:pt idx="2646">
                  <c:v>42846.33185185185</c:v>
                </c:pt>
                <c:pt idx="2647">
                  <c:v>42846.373518518521</c:v>
                </c:pt>
                <c:pt idx="2648">
                  <c:v>42846.415185185193</c:v>
                </c:pt>
                <c:pt idx="2649">
                  <c:v>42846.45685185185</c:v>
                </c:pt>
                <c:pt idx="2650">
                  <c:v>42846.498518518521</c:v>
                </c:pt>
                <c:pt idx="2651">
                  <c:v>42846.540185185193</c:v>
                </c:pt>
                <c:pt idx="2652">
                  <c:v>42846.58185185185</c:v>
                </c:pt>
                <c:pt idx="2653">
                  <c:v>42846.623530092591</c:v>
                </c:pt>
                <c:pt idx="2654">
                  <c:v>42846.665196759262</c:v>
                </c:pt>
                <c:pt idx="2655">
                  <c:v>42846.706863425927</c:v>
                </c:pt>
                <c:pt idx="2656">
                  <c:v>42846.74863425926</c:v>
                </c:pt>
                <c:pt idx="2657">
                  <c:v>42846.790277777778</c:v>
                </c:pt>
                <c:pt idx="2658">
                  <c:v>42846.831944444442</c:v>
                </c:pt>
                <c:pt idx="2659">
                  <c:v>42846.873611111107</c:v>
                </c:pt>
                <c:pt idx="2660">
                  <c:v>42846.915277777778</c:v>
                </c:pt>
                <c:pt idx="2661">
                  <c:v>42846.956944444442</c:v>
                </c:pt>
                <c:pt idx="2662">
                  <c:v>42846.998611111107</c:v>
                </c:pt>
                <c:pt idx="2663">
                  <c:v>42847.040277777778</c:v>
                </c:pt>
                <c:pt idx="2664">
                  <c:v>42847.081944444442</c:v>
                </c:pt>
                <c:pt idx="2665">
                  <c:v>42847.123611111107</c:v>
                </c:pt>
                <c:pt idx="2666">
                  <c:v>42847.165277777778</c:v>
                </c:pt>
                <c:pt idx="2667">
                  <c:v>42847.206944444442</c:v>
                </c:pt>
                <c:pt idx="2668">
                  <c:v>42847.248611111107</c:v>
                </c:pt>
                <c:pt idx="2669">
                  <c:v>42847.290277777778</c:v>
                </c:pt>
                <c:pt idx="2670">
                  <c:v>42847.331944444442</c:v>
                </c:pt>
                <c:pt idx="2671">
                  <c:v>42847.373611111107</c:v>
                </c:pt>
                <c:pt idx="2672">
                  <c:v>42847.415277777778</c:v>
                </c:pt>
                <c:pt idx="2673">
                  <c:v>42847.456944444442</c:v>
                </c:pt>
                <c:pt idx="2674">
                  <c:v>42847.498611111107</c:v>
                </c:pt>
                <c:pt idx="2675">
                  <c:v>42847.540277777778</c:v>
                </c:pt>
                <c:pt idx="2676">
                  <c:v>42847.581944444442</c:v>
                </c:pt>
                <c:pt idx="2677">
                  <c:v>42847.623611111107</c:v>
                </c:pt>
                <c:pt idx="2678">
                  <c:v>42847.665277777778</c:v>
                </c:pt>
                <c:pt idx="2679">
                  <c:v>42847.706944444442</c:v>
                </c:pt>
                <c:pt idx="2680">
                  <c:v>42847.748715277783</c:v>
                </c:pt>
                <c:pt idx="2681">
                  <c:v>42847.790381944447</c:v>
                </c:pt>
                <c:pt idx="2682">
                  <c:v>42847.832048611112</c:v>
                </c:pt>
                <c:pt idx="2683">
                  <c:v>42847.873715277783</c:v>
                </c:pt>
                <c:pt idx="2684">
                  <c:v>42847.915381944447</c:v>
                </c:pt>
                <c:pt idx="2685">
                  <c:v>42847.957048611112</c:v>
                </c:pt>
                <c:pt idx="2686">
                  <c:v>42847.998715277783</c:v>
                </c:pt>
                <c:pt idx="2687">
                  <c:v>42848.040381944447</c:v>
                </c:pt>
                <c:pt idx="2688">
                  <c:v>42848.082048611112</c:v>
                </c:pt>
                <c:pt idx="2689">
                  <c:v>42848.123715277783</c:v>
                </c:pt>
                <c:pt idx="2690">
                  <c:v>42848.165381944447</c:v>
                </c:pt>
                <c:pt idx="2691">
                  <c:v>42848.207048611112</c:v>
                </c:pt>
                <c:pt idx="2692">
                  <c:v>42848.248715277783</c:v>
                </c:pt>
                <c:pt idx="2693">
                  <c:v>42848.290381944447</c:v>
                </c:pt>
                <c:pt idx="2694">
                  <c:v>42848.332048611112</c:v>
                </c:pt>
                <c:pt idx="2695">
                  <c:v>42848.373715277783</c:v>
                </c:pt>
                <c:pt idx="2696">
                  <c:v>42848.415381944447</c:v>
                </c:pt>
                <c:pt idx="2697">
                  <c:v>42848.457048611112</c:v>
                </c:pt>
                <c:pt idx="2698">
                  <c:v>42848.498715277783</c:v>
                </c:pt>
                <c:pt idx="2699">
                  <c:v>42848.540381944447</c:v>
                </c:pt>
                <c:pt idx="2700">
                  <c:v>42848.582048611112</c:v>
                </c:pt>
                <c:pt idx="2701">
                  <c:v>42848.623703703714</c:v>
                </c:pt>
                <c:pt idx="2702">
                  <c:v>42848.665370370371</c:v>
                </c:pt>
                <c:pt idx="2703">
                  <c:v>42848.707037037027</c:v>
                </c:pt>
                <c:pt idx="2704">
                  <c:v>42848.748773148152</c:v>
                </c:pt>
                <c:pt idx="2705">
                  <c:v>42848.790439814817</c:v>
                </c:pt>
                <c:pt idx="2706">
                  <c:v>42848.832106481481</c:v>
                </c:pt>
                <c:pt idx="2707">
                  <c:v>42848.873773148152</c:v>
                </c:pt>
                <c:pt idx="2708">
                  <c:v>42848.915486111109</c:v>
                </c:pt>
                <c:pt idx="2709">
                  <c:v>42848.957118055558</c:v>
                </c:pt>
                <c:pt idx="2710">
                  <c:v>42848.998784722222</c:v>
                </c:pt>
                <c:pt idx="2711">
                  <c:v>42849.040451388893</c:v>
                </c:pt>
                <c:pt idx="2712">
                  <c:v>42849.082118055558</c:v>
                </c:pt>
                <c:pt idx="2713">
                  <c:v>42849.123784722222</c:v>
                </c:pt>
                <c:pt idx="2714">
                  <c:v>42849.165451388893</c:v>
                </c:pt>
                <c:pt idx="2715">
                  <c:v>42849.207118055558</c:v>
                </c:pt>
                <c:pt idx="2716">
                  <c:v>42849.248784722222</c:v>
                </c:pt>
                <c:pt idx="2717">
                  <c:v>42849.290451388893</c:v>
                </c:pt>
                <c:pt idx="2718">
                  <c:v>42849.332118055558</c:v>
                </c:pt>
                <c:pt idx="2719">
                  <c:v>42849.373784722222</c:v>
                </c:pt>
                <c:pt idx="2720">
                  <c:v>42849.415451388893</c:v>
                </c:pt>
                <c:pt idx="2721">
                  <c:v>42849.457118055558</c:v>
                </c:pt>
                <c:pt idx="2722">
                  <c:v>42849.498784722222</c:v>
                </c:pt>
                <c:pt idx="2723">
                  <c:v>42849.540451388893</c:v>
                </c:pt>
                <c:pt idx="2724">
                  <c:v>42849.582118055558</c:v>
                </c:pt>
                <c:pt idx="2725">
                  <c:v>42849.623807870368</c:v>
                </c:pt>
                <c:pt idx="2726">
                  <c:v>42849.66547453704</c:v>
                </c:pt>
                <c:pt idx="2727">
                  <c:v>42849.707141203697</c:v>
                </c:pt>
                <c:pt idx="2728">
                  <c:v>42849.748888888891</c:v>
                </c:pt>
                <c:pt idx="2729">
                  <c:v>42849.790555555563</c:v>
                </c:pt>
                <c:pt idx="2730">
                  <c:v>42849.83222222222</c:v>
                </c:pt>
                <c:pt idx="2731">
                  <c:v>42849.873888888891</c:v>
                </c:pt>
                <c:pt idx="2732">
                  <c:v>42849.915555555563</c:v>
                </c:pt>
                <c:pt idx="2733">
                  <c:v>42849.95722222222</c:v>
                </c:pt>
                <c:pt idx="2734">
                  <c:v>42849.998888888891</c:v>
                </c:pt>
                <c:pt idx="2735">
                  <c:v>42850.040555555563</c:v>
                </c:pt>
                <c:pt idx="2736">
                  <c:v>42850.08222222222</c:v>
                </c:pt>
                <c:pt idx="2737">
                  <c:v>42850.123888888891</c:v>
                </c:pt>
                <c:pt idx="2738">
                  <c:v>42850.165555555563</c:v>
                </c:pt>
                <c:pt idx="2739">
                  <c:v>42850.20722222222</c:v>
                </c:pt>
                <c:pt idx="2740">
                  <c:v>42850.248888888891</c:v>
                </c:pt>
                <c:pt idx="2741">
                  <c:v>42850.290555555563</c:v>
                </c:pt>
                <c:pt idx="2742">
                  <c:v>42850.33222222222</c:v>
                </c:pt>
                <c:pt idx="2743">
                  <c:v>42850.373888888891</c:v>
                </c:pt>
                <c:pt idx="2744">
                  <c:v>42850.415555555563</c:v>
                </c:pt>
                <c:pt idx="2745">
                  <c:v>42850.45722222222</c:v>
                </c:pt>
                <c:pt idx="2746">
                  <c:v>42850.498888888891</c:v>
                </c:pt>
                <c:pt idx="2747">
                  <c:v>42850.540555555563</c:v>
                </c:pt>
                <c:pt idx="2748">
                  <c:v>42850.58222222222</c:v>
                </c:pt>
                <c:pt idx="2749">
                  <c:v>42850.623912037037</c:v>
                </c:pt>
                <c:pt idx="2750">
                  <c:v>42850.665578703702</c:v>
                </c:pt>
                <c:pt idx="2751">
                  <c:v>42850.707245370373</c:v>
                </c:pt>
                <c:pt idx="2752">
                  <c:v>42850.748993055553</c:v>
                </c:pt>
                <c:pt idx="2753">
                  <c:v>42850.790659722217</c:v>
                </c:pt>
                <c:pt idx="2754">
                  <c:v>42850.832326388889</c:v>
                </c:pt>
                <c:pt idx="2755">
                  <c:v>42850.873993055553</c:v>
                </c:pt>
                <c:pt idx="2756">
                  <c:v>42850.915659722217</c:v>
                </c:pt>
                <c:pt idx="2757">
                  <c:v>42850.957326388889</c:v>
                </c:pt>
                <c:pt idx="2758">
                  <c:v>42850.998993055553</c:v>
                </c:pt>
                <c:pt idx="2759">
                  <c:v>42851.040659722217</c:v>
                </c:pt>
                <c:pt idx="2760">
                  <c:v>42851.082326388889</c:v>
                </c:pt>
                <c:pt idx="2761">
                  <c:v>42851.123993055553</c:v>
                </c:pt>
                <c:pt idx="2762">
                  <c:v>42851.165659722217</c:v>
                </c:pt>
                <c:pt idx="2763">
                  <c:v>42851.207326388889</c:v>
                </c:pt>
                <c:pt idx="2764">
                  <c:v>42851.248993055553</c:v>
                </c:pt>
                <c:pt idx="2765">
                  <c:v>42851.290659722217</c:v>
                </c:pt>
                <c:pt idx="2766">
                  <c:v>42851.332326388889</c:v>
                </c:pt>
                <c:pt idx="2767">
                  <c:v>42851.373993055553</c:v>
                </c:pt>
                <c:pt idx="2768">
                  <c:v>42851.415659722217</c:v>
                </c:pt>
                <c:pt idx="2769">
                  <c:v>42851.457326388889</c:v>
                </c:pt>
                <c:pt idx="2770">
                  <c:v>42851.498993055553</c:v>
                </c:pt>
                <c:pt idx="2771">
                  <c:v>42851.540659722217</c:v>
                </c:pt>
                <c:pt idx="2772">
                  <c:v>42851.582326388889</c:v>
                </c:pt>
                <c:pt idx="2773">
                  <c:v>42851.624016203707</c:v>
                </c:pt>
                <c:pt idx="2774">
                  <c:v>42851.665682870371</c:v>
                </c:pt>
                <c:pt idx="2775">
                  <c:v>42851.707349537042</c:v>
                </c:pt>
                <c:pt idx="2776">
                  <c:v>42851.749097222222</c:v>
                </c:pt>
                <c:pt idx="2777">
                  <c:v>42851.790763888886</c:v>
                </c:pt>
                <c:pt idx="2778">
                  <c:v>42851.832430555558</c:v>
                </c:pt>
                <c:pt idx="2779">
                  <c:v>42851.874097222222</c:v>
                </c:pt>
                <c:pt idx="2780">
                  <c:v>42851.915763888886</c:v>
                </c:pt>
                <c:pt idx="2781">
                  <c:v>42851.957430555558</c:v>
                </c:pt>
                <c:pt idx="2782">
                  <c:v>42851.999097222222</c:v>
                </c:pt>
                <c:pt idx="2783">
                  <c:v>42852.040763888886</c:v>
                </c:pt>
                <c:pt idx="2784">
                  <c:v>42852.082430555558</c:v>
                </c:pt>
                <c:pt idx="2785">
                  <c:v>42852.124097222222</c:v>
                </c:pt>
                <c:pt idx="2786">
                  <c:v>42852.165763888886</c:v>
                </c:pt>
                <c:pt idx="2787">
                  <c:v>42852.207430555558</c:v>
                </c:pt>
                <c:pt idx="2788">
                  <c:v>42852.249097222222</c:v>
                </c:pt>
                <c:pt idx="2789">
                  <c:v>42852.290763888886</c:v>
                </c:pt>
                <c:pt idx="2790">
                  <c:v>42852.332430555558</c:v>
                </c:pt>
                <c:pt idx="2791">
                  <c:v>42852.374097222222</c:v>
                </c:pt>
                <c:pt idx="2792">
                  <c:v>42852.415763888886</c:v>
                </c:pt>
                <c:pt idx="2793">
                  <c:v>42852.457430555558</c:v>
                </c:pt>
                <c:pt idx="2794">
                  <c:v>42852.499097222222</c:v>
                </c:pt>
                <c:pt idx="2795">
                  <c:v>42852.540763888886</c:v>
                </c:pt>
                <c:pt idx="2796">
                  <c:v>42852.582430555558</c:v>
                </c:pt>
                <c:pt idx="2797">
                  <c:v>42852.624120370368</c:v>
                </c:pt>
                <c:pt idx="2798">
                  <c:v>42852.66578703704</c:v>
                </c:pt>
                <c:pt idx="2799">
                  <c:v>42852.707453703697</c:v>
                </c:pt>
                <c:pt idx="2800">
                  <c:v>42852.749189814807</c:v>
                </c:pt>
                <c:pt idx="2801">
                  <c:v>42852.790856481479</c:v>
                </c:pt>
                <c:pt idx="2802">
                  <c:v>42852.83252314815</c:v>
                </c:pt>
                <c:pt idx="2803">
                  <c:v>42852.874189814807</c:v>
                </c:pt>
                <c:pt idx="2804">
                  <c:v>42852.915856481479</c:v>
                </c:pt>
                <c:pt idx="2805">
                  <c:v>42852.95752314815</c:v>
                </c:pt>
                <c:pt idx="2806">
                  <c:v>42852.999189814807</c:v>
                </c:pt>
                <c:pt idx="2807">
                  <c:v>42853.040856481479</c:v>
                </c:pt>
                <c:pt idx="2808">
                  <c:v>42853.08252314815</c:v>
                </c:pt>
                <c:pt idx="2809">
                  <c:v>42853.124189814807</c:v>
                </c:pt>
                <c:pt idx="2810">
                  <c:v>42853.165856481479</c:v>
                </c:pt>
                <c:pt idx="2811">
                  <c:v>42853.20752314815</c:v>
                </c:pt>
                <c:pt idx="2812">
                  <c:v>42853.249189814807</c:v>
                </c:pt>
                <c:pt idx="2813">
                  <c:v>42853.290856481479</c:v>
                </c:pt>
                <c:pt idx="2814">
                  <c:v>42853.33252314815</c:v>
                </c:pt>
                <c:pt idx="2815">
                  <c:v>42853.374189814807</c:v>
                </c:pt>
                <c:pt idx="2816">
                  <c:v>42853.415856481479</c:v>
                </c:pt>
                <c:pt idx="2817">
                  <c:v>42853.45752314815</c:v>
                </c:pt>
                <c:pt idx="2818">
                  <c:v>42853.499189814807</c:v>
                </c:pt>
                <c:pt idx="2819">
                  <c:v>42853.540856481479</c:v>
                </c:pt>
                <c:pt idx="2820">
                  <c:v>42853.58252314815</c:v>
                </c:pt>
                <c:pt idx="2821">
                  <c:v>42853.624189814807</c:v>
                </c:pt>
                <c:pt idx="2822">
                  <c:v>42853.665856481479</c:v>
                </c:pt>
                <c:pt idx="2823">
                  <c:v>42853.70752314815</c:v>
                </c:pt>
                <c:pt idx="2824">
                  <c:v>42853.749293981477</c:v>
                </c:pt>
                <c:pt idx="2825">
                  <c:v>42853.790960648148</c:v>
                </c:pt>
                <c:pt idx="2826">
                  <c:v>42853.832627314812</c:v>
                </c:pt>
                <c:pt idx="2827">
                  <c:v>42853.874293981477</c:v>
                </c:pt>
                <c:pt idx="2828">
                  <c:v>42853.915960648148</c:v>
                </c:pt>
                <c:pt idx="2829">
                  <c:v>42853.957627314812</c:v>
                </c:pt>
                <c:pt idx="2830">
                  <c:v>42853.999293981477</c:v>
                </c:pt>
                <c:pt idx="2831">
                  <c:v>42854.040960648148</c:v>
                </c:pt>
                <c:pt idx="2832">
                  <c:v>42854.082627314812</c:v>
                </c:pt>
                <c:pt idx="2833">
                  <c:v>42854.124293981477</c:v>
                </c:pt>
                <c:pt idx="2834">
                  <c:v>42854.165960648148</c:v>
                </c:pt>
                <c:pt idx="2835">
                  <c:v>42854.207627314812</c:v>
                </c:pt>
                <c:pt idx="2836">
                  <c:v>42854.249293981477</c:v>
                </c:pt>
                <c:pt idx="2837">
                  <c:v>42854.290960648148</c:v>
                </c:pt>
                <c:pt idx="2838">
                  <c:v>42854.332627314812</c:v>
                </c:pt>
                <c:pt idx="2839">
                  <c:v>42854.374293981477</c:v>
                </c:pt>
                <c:pt idx="2840">
                  <c:v>42854.415960648148</c:v>
                </c:pt>
                <c:pt idx="2841">
                  <c:v>42854.457627314812</c:v>
                </c:pt>
                <c:pt idx="2842">
                  <c:v>42854.499293981477</c:v>
                </c:pt>
                <c:pt idx="2843">
                  <c:v>42854.540960648148</c:v>
                </c:pt>
                <c:pt idx="2844">
                  <c:v>42854.582627314812</c:v>
                </c:pt>
                <c:pt idx="2845">
                  <c:v>42854.624305555553</c:v>
                </c:pt>
                <c:pt idx="2846">
                  <c:v>42854.665972222218</c:v>
                </c:pt>
                <c:pt idx="2847">
                  <c:v>42854.707638888889</c:v>
                </c:pt>
                <c:pt idx="2848">
                  <c:v>42854.749374999999</c:v>
                </c:pt>
                <c:pt idx="2849">
                  <c:v>42854.791041666656</c:v>
                </c:pt>
                <c:pt idx="2850">
                  <c:v>42854.832708333342</c:v>
                </c:pt>
                <c:pt idx="2851">
                  <c:v>42854.874374999999</c:v>
                </c:pt>
                <c:pt idx="2852">
                  <c:v>42854.916041666656</c:v>
                </c:pt>
                <c:pt idx="2853">
                  <c:v>42854.957708333342</c:v>
                </c:pt>
                <c:pt idx="2854">
                  <c:v>42854.999374999999</c:v>
                </c:pt>
                <c:pt idx="2855">
                  <c:v>42855.041041666656</c:v>
                </c:pt>
                <c:pt idx="2856">
                  <c:v>42855.082708333342</c:v>
                </c:pt>
                <c:pt idx="2857">
                  <c:v>42855.124374999999</c:v>
                </c:pt>
                <c:pt idx="2858">
                  <c:v>42855.166041666656</c:v>
                </c:pt>
                <c:pt idx="2859">
                  <c:v>42855.207708333342</c:v>
                </c:pt>
                <c:pt idx="2860">
                  <c:v>42855.249374999999</c:v>
                </c:pt>
                <c:pt idx="2861">
                  <c:v>42855.291041666656</c:v>
                </c:pt>
                <c:pt idx="2862">
                  <c:v>42855.332708333342</c:v>
                </c:pt>
                <c:pt idx="2863">
                  <c:v>42855.374374999999</c:v>
                </c:pt>
                <c:pt idx="2864">
                  <c:v>42855.416041666656</c:v>
                </c:pt>
                <c:pt idx="2865">
                  <c:v>42855.457708333342</c:v>
                </c:pt>
                <c:pt idx="2866">
                  <c:v>42855.499374999999</c:v>
                </c:pt>
                <c:pt idx="2867">
                  <c:v>42855.541041666656</c:v>
                </c:pt>
                <c:pt idx="2868">
                  <c:v>42855.582708333342</c:v>
                </c:pt>
                <c:pt idx="2869">
                  <c:v>42855.624398148153</c:v>
                </c:pt>
                <c:pt idx="2870">
                  <c:v>42855.666064814817</c:v>
                </c:pt>
                <c:pt idx="2871">
                  <c:v>42855.707731481481</c:v>
                </c:pt>
                <c:pt idx="2872">
                  <c:v>42855.749490740738</c:v>
                </c:pt>
                <c:pt idx="2873">
                  <c:v>42855.79115740741</c:v>
                </c:pt>
                <c:pt idx="2874">
                  <c:v>42855.832824074067</c:v>
                </c:pt>
                <c:pt idx="2875">
                  <c:v>42855.874490740738</c:v>
                </c:pt>
                <c:pt idx="2876">
                  <c:v>42855.91615740741</c:v>
                </c:pt>
                <c:pt idx="2877">
                  <c:v>42855.957824074067</c:v>
                </c:pt>
                <c:pt idx="2878">
                  <c:v>42855.999490740738</c:v>
                </c:pt>
                <c:pt idx="2879">
                  <c:v>42856.04115740741</c:v>
                </c:pt>
                <c:pt idx="2880">
                  <c:v>42856.082824074067</c:v>
                </c:pt>
                <c:pt idx="2881">
                  <c:v>42856.124490740738</c:v>
                </c:pt>
                <c:pt idx="2882">
                  <c:v>42856.16615740741</c:v>
                </c:pt>
                <c:pt idx="2883">
                  <c:v>42856.207824074067</c:v>
                </c:pt>
                <c:pt idx="2884">
                  <c:v>42856.249490740738</c:v>
                </c:pt>
                <c:pt idx="2885">
                  <c:v>42856.29115740741</c:v>
                </c:pt>
                <c:pt idx="2886">
                  <c:v>42856.332824074067</c:v>
                </c:pt>
                <c:pt idx="2887">
                  <c:v>42856.374490740738</c:v>
                </c:pt>
                <c:pt idx="2888">
                  <c:v>42856.41615740741</c:v>
                </c:pt>
                <c:pt idx="2889">
                  <c:v>42856.457824074067</c:v>
                </c:pt>
                <c:pt idx="2890">
                  <c:v>42856.499490740738</c:v>
                </c:pt>
                <c:pt idx="2891">
                  <c:v>42856.54115740741</c:v>
                </c:pt>
                <c:pt idx="2892">
                  <c:v>42856.582824074067</c:v>
                </c:pt>
                <c:pt idx="2893">
                  <c:v>42856.624513888892</c:v>
                </c:pt>
                <c:pt idx="2894">
                  <c:v>42856.666180555563</c:v>
                </c:pt>
                <c:pt idx="2895">
                  <c:v>42856.70784722222</c:v>
                </c:pt>
                <c:pt idx="2896">
                  <c:v>42856.749594907407</c:v>
                </c:pt>
                <c:pt idx="2897">
                  <c:v>42856.791261574072</c:v>
                </c:pt>
                <c:pt idx="2898">
                  <c:v>42856.832928240743</c:v>
                </c:pt>
                <c:pt idx="2899">
                  <c:v>42856.874594907407</c:v>
                </c:pt>
                <c:pt idx="2900">
                  <c:v>42856.916261574072</c:v>
                </c:pt>
                <c:pt idx="2901">
                  <c:v>42856.957928240743</c:v>
                </c:pt>
                <c:pt idx="2902">
                  <c:v>42856.999594907407</c:v>
                </c:pt>
                <c:pt idx="2903">
                  <c:v>42857.041261574072</c:v>
                </c:pt>
                <c:pt idx="2904">
                  <c:v>42857.082928240743</c:v>
                </c:pt>
                <c:pt idx="2905">
                  <c:v>42857.124594907407</c:v>
                </c:pt>
                <c:pt idx="2906">
                  <c:v>42857.166261574072</c:v>
                </c:pt>
                <c:pt idx="2907">
                  <c:v>42857.207928240743</c:v>
                </c:pt>
                <c:pt idx="2908">
                  <c:v>42857.249594907407</c:v>
                </c:pt>
                <c:pt idx="2909">
                  <c:v>42857.291261574072</c:v>
                </c:pt>
                <c:pt idx="2910">
                  <c:v>42857.332928240743</c:v>
                </c:pt>
                <c:pt idx="2911">
                  <c:v>42857.374594907407</c:v>
                </c:pt>
                <c:pt idx="2912">
                  <c:v>42857.416261574072</c:v>
                </c:pt>
                <c:pt idx="2913">
                  <c:v>42857.457928240743</c:v>
                </c:pt>
                <c:pt idx="2914">
                  <c:v>42857.499594907407</c:v>
                </c:pt>
                <c:pt idx="2915">
                  <c:v>42857.541261574072</c:v>
                </c:pt>
                <c:pt idx="2916">
                  <c:v>42857.582928240743</c:v>
                </c:pt>
                <c:pt idx="2917">
                  <c:v>42857.624618055554</c:v>
                </c:pt>
                <c:pt idx="2918">
                  <c:v>42857.666284722232</c:v>
                </c:pt>
                <c:pt idx="2919">
                  <c:v>42857.707951388889</c:v>
                </c:pt>
                <c:pt idx="2920">
                  <c:v>42857.749699074076</c:v>
                </c:pt>
                <c:pt idx="2921">
                  <c:v>42857.791365740741</c:v>
                </c:pt>
                <c:pt idx="2922">
                  <c:v>42857.833032407398</c:v>
                </c:pt>
                <c:pt idx="2923">
                  <c:v>42857.874699074076</c:v>
                </c:pt>
                <c:pt idx="2924">
                  <c:v>42857.916365740741</c:v>
                </c:pt>
                <c:pt idx="2925">
                  <c:v>42857.958032407398</c:v>
                </c:pt>
                <c:pt idx="2926">
                  <c:v>42857.999699074076</c:v>
                </c:pt>
                <c:pt idx="2927">
                  <c:v>42858.041365740741</c:v>
                </c:pt>
                <c:pt idx="2928">
                  <c:v>42858.083032407398</c:v>
                </c:pt>
                <c:pt idx="2929">
                  <c:v>42858.124699074076</c:v>
                </c:pt>
                <c:pt idx="2930">
                  <c:v>42858.166365740741</c:v>
                </c:pt>
                <c:pt idx="2931">
                  <c:v>42858.208032407398</c:v>
                </c:pt>
                <c:pt idx="2932">
                  <c:v>42858.249699074076</c:v>
                </c:pt>
                <c:pt idx="2933">
                  <c:v>42858.291365740741</c:v>
                </c:pt>
                <c:pt idx="2934">
                  <c:v>42858.333032407398</c:v>
                </c:pt>
                <c:pt idx="2935">
                  <c:v>42858.374699074076</c:v>
                </c:pt>
                <c:pt idx="2936">
                  <c:v>42858.416365740741</c:v>
                </c:pt>
                <c:pt idx="2937">
                  <c:v>42858.458032407398</c:v>
                </c:pt>
                <c:pt idx="2938">
                  <c:v>42858.499699074076</c:v>
                </c:pt>
                <c:pt idx="2939">
                  <c:v>42858.541365740741</c:v>
                </c:pt>
                <c:pt idx="2940">
                  <c:v>42858.583032407398</c:v>
                </c:pt>
                <c:pt idx="2941">
                  <c:v>42858.624722222223</c:v>
                </c:pt>
                <c:pt idx="2942">
                  <c:v>42858.666388888887</c:v>
                </c:pt>
                <c:pt idx="2943">
                  <c:v>42858.708055555559</c:v>
                </c:pt>
                <c:pt idx="2944">
                  <c:v>42858.749803240738</c:v>
                </c:pt>
                <c:pt idx="2945">
                  <c:v>42858.79146990741</c:v>
                </c:pt>
                <c:pt idx="2946">
                  <c:v>42858.833136574067</c:v>
                </c:pt>
                <c:pt idx="2947">
                  <c:v>42858.874803240738</c:v>
                </c:pt>
                <c:pt idx="2948">
                  <c:v>42858.91646990741</c:v>
                </c:pt>
                <c:pt idx="2949">
                  <c:v>42858.958136574067</c:v>
                </c:pt>
                <c:pt idx="2950">
                  <c:v>42858.999803240738</c:v>
                </c:pt>
                <c:pt idx="2951">
                  <c:v>42859.04146990741</c:v>
                </c:pt>
                <c:pt idx="2952">
                  <c:v>42859.083136574067</c:v>
                </c:pt>
                <c:pt idx="2953">
                  <c:v>42859.124803240738</c:v>
                </c:pt>
                <c:pt idx="2954">
                  <c:v>42859.16646990741</c:v>
                </c:pt>
                <c:pt idx="2955">
                  <c:v>42859.208136574067</c:v>
                </c:pt>
                <c:pt idx="2956">
                  <c:v>42859.249803240738</c:v>
                </c:pt>
                <c:pt idx="2957">
                  <c:v>42859.29146990741</c:v>
                </c:pt>
                <c:pt idx="2958">
                  <c:v>42859.333136574067</c:v>
                </c:pt>
                <c:pt idx="2959">
                  <c:v>42859.374803240738</c:v>
                </c:pt>
                <c:pt idx="2960">
                  <c:v>42859.41646990741</c:v>
                </c:pt>
                <c:pt idx="2961">
                  <c:v>42859.458136574067</c:v>
                </c:pt>
                <c:pt idx="2962">
                  <c:v>42859.499803240738</c:v>
                </c:pt>
                <c:pt idx="2963">
                  <c:v>42859.54146990741</c:v>
                </c:pt>
                <c:pt idx="2964">
                  <c:v>42859.583136574067</c:v>
                </c:pt>
                <c:pt idx="2965">
                  <c:v>42859.624826388892</c:v>
                </c:pt>
                <c:pt idx="2966">
                  <c:v>42859.666493055563</c:v>
                </c:pt>
                <c:pt idx="2967">
                  <c:v>42859.70815972222</c:v>
                </c:pt>
                <c:pt idx="2968">
                  <c:v>42859.749907407408</c:v>
                </c:pt>
                <c:pt idx="2969">
                  <c:v>42859.791574074072</c:v>
                </c:pt>
                <c:pt idx="2970">
                  <c:v>42859.833240740743</c:v>
                </c:pt>
                <c:pt idx="2971">
                  <c:v>42859.874907407408</c:v>
                </c:pt>
                <c:pt idx="2972">
                  <c:v>42859.916574074072</c:v>
                </c:pt>
                <c:pt idx="2973">
                  <c:v>42859.958240740743</c:v>
                </c:pt>
                <c:pt idx="2974">
                  <c:v>42859.999907407408</c:v>
                </c:pt>
                <c:pt idx="2975">
                  <c:v>42860.041574074072</c:v>
                </c:pt>
                <c:pt idx="2976">
                  <c:v>42860.083240740743</c:v>
                </c:pt>
                <c:pt idx="2977">
                  <c:v>42860.124907407408</c:v>
                </c:pt>
                <c:pt idx="2978">
                  <c:v>42860.166574074072</c:v>
                </c:pt>
                <c:pt idx="2979">
                  <c:v>42860.208240740743</c:v>
                </c:pt>
                <c:pt idx="2980">
                  <c:v>42860.249907407408</c:v>
                </c:pt>
                <c:pt idx="2981">
                  <c:v>42860.291574074072</c:v>
                </c:pt>
                <c:pt idx="2982">
                  <c:v>42860.333240740743</c:v>
                </c:pt>
                <c:pt idx="2983">
                  <c:v>42860.374907407408</c:v>
                </c:pt>
                <c:pt idx="2984">
                  <c:v>42860.416574074072</c:v>
                </c:pt>
                <c:pt idx="2985">
                  <c:v>42860.458240740743</c:v>
                </c:pt>
                <c:pt idx="2986">
                  <c:v>42860.499907407408</c:v>
                </c:pt>
                <c:pt idx="2987">
                  <c:v>42860.541574074072</c:v>
                </c:pt>
                <c:pt idx="2988">
                  <c:v>42860.583240740743</c:v>
                </c:pt>
                <c:pt idx="2989">
                  <c:v>42860.624930555547</c:v>
                </c:pt>
                <c:pt idx="2990">
                  <c:v>42860.666597222233</c:v>
                </c:pt>
                <c:pt idx="2991">
                  <c:v>42860.70826388889</c:v>
                </c:pt>
                <c:pt idx="2992">
                  <c:v>42860.750023148154</c:v>
                </c:pt>
                <c:pt idx="2993">
                  <c:v>42860.791689814818</c:v>
                </c:pt>
                <c:pt idx="2994">
                  <c:v>42860.833356481482</c:v>
                </c:pt>
                <c:pt idx="2995">
                  <c:v>42860.875023148154</c:v>
                </c:pt>
                <c:pt idx="2996">
                  <c:v>42860.916689814818</c:v>
                </c:pt>
                <c:pt idx="2997">
                  <c:v>42860.958356481482</c:v>
                </c:pt>
                <c:pt idx="2998">
                  <c:v>42861.000023148154</c:v>
                </c:pt>
                <c:pt idx="2999">
                  <c:v>42861.041689814818</c:v>
                </c:pt>
                <c:pt idx="3000">
                  <c:v>42861.083356481482</c:v>
                </c:pt>
                <c:pt idx="3001">
                  <c:v>42861.125023148154</c:v>
                </c:pt>
                <c:pt idx="3002">
                  <c:v>42861.166689814818</c:v>
                </c:pt>
                <c:pt idx="3003">
                  <c:v>42861.208356481482</c:v>
                </c:pt>
                <c:pt idx="3004">
                  <c:v>42861.250023148154</c:v>
                </c:pt>
                <c:pt idx="3005">
                  <c:v>42861.291689814818</c:v>
                </c:pt>
                <c:pt idx="3006">
                  <c:v>42861.333356481482</c:v>
                </c:pt>
                <c:pt idx="3007">
                  <c:v>42861.375023148154</c:v>
                </c:pt>
                <c:pt idx="3008">
                  <c:v>42861.416689814818</c:v>
                </c:pt>
                <c:pt idx="3009">
                  <c:v>42861.458356481482</c:v>
                </c:pt>
                <c:pt idx="3010">
                  <c:v>42861.500023148154</c:v>
                </c:pt>
                <c:pt idx="3011">
                  <c:v>42861.541689814818</c:v>
                </c:pt>
                <c:pt idx="3012">
                  <c:v>42861.583356481482</c:v>
                </c:pt>
                <c:pt idx="3013">
                  <c:v>42861.625034722223</c:v>
                </c:pt>
                <c:pt idx="3014">
                  <c:v>42861.666701388887</c:v>
                </c:pt>
                <c:pt idx="3015">
                  <c:v>42861.708368055559</c:v>
                </c:pt>
                <c:pt idx="3016">
                  <c:v>42861.750092592592</c:v>
                </c:pt>
                <c:pt idx="3017">
                  <c:v>42861.791759259257</c:v>
                </c:pt>
                <c:pt idx="3018">
                  <c:v>42861.833425925928</c:v>
                </c:pt>
                <c:pt idx="3019">
                  <c:v>42861.875092592592</c:v>
                </c:pt>
                <c:pt idx="3020">
                  <c:v>42861.916759259257</c:v>
                </c:pt>
                <c:pt idx="3021">
                  <c:v>42861.958425925928</c:v>
                </c:pt>
                <c:pt idx="3022">
                  <c:v>42862.000092592592</c:v>
                </c:pt>
                <c:pt idx="3023">
                  <c:v>42862.041759259257</c:v>
                </c:pt>
                <c:pt idx="3024">
                  <c:v>42862.083425925928</c:v>
                </c:pt>
                <c:pt idx="3025">
                  <c:v>42862.125092592592</c:v>
                </c:pt>
                <c:pt idx="3026">
                  <c:v>42862.166759259257</c:v>
                </c:pt>
                <c:pt idx="3027">
                  <c:v>42862.208425925928</c:v>
                </c:pt>
                <c:pt idx="3028">
                  <c:v>42862.250092592592</c:v>
                </c:pt>
                <c:pt idx="3029">
                  <c:v>42862.291759259257</c:v>
                </c:pt>
                <c:pt idx="3030">
                  <c:v>42862.333425925928</c:v>
                </c:pt>
                <c:pt idx="3031">
                  <c:v>42862.375092592592</c:v>
                </c:pt>
                <c:pt idx="3032">
                  <c:v>42862.416759259257</c:v>
                </c:pt>
                <c:pt idx="3033">
                  <c:v>42862.458425925928</c:v>
                </c:pt>
                <c:pt idx="3034">
                  <c:v>42862.500092592592</c:v>
                </c:pt>
                <c:pt idx="3035">
                  <c:v>42862.541759259257</c:v>
                </c:pt>
                <c:pt idx="3036">
                  <c:v>42862.583402777767</c:v>
                </c:pt>
                <c:pt idx="3037">
                  <c:v>42862.625115740739</c:v>
                </c:pt>
                <c:pt idx="3038">
                  <c:v>42862.66678240741</c:v>
                </c:pt>
                <c:pt idx="3039">
                  <c:v>42862.708449074067</c:v>
                </c:pt>
                <c:pt idx="3040">
                  <c:v>42862.750173611108</c:v>
                </c:pt>
                <c:pt idx="3041">
                  <c:v>42862.79184027778</c:v>
                </c:pt>
                <c:pt idx="3042">
                  <c:v>42862.833506944437</c:v>
                </c:pt>
                <c:pt idx="3043">
                  <c:v>42862.875173611108</c:v>
                </c:pt>
                <c:pt idx="3044">
                  <c:v>42862.91684027778</c:v>
                </c:pt>
                <c:pt idx="3045">
                  <c:v>42862.958506944437</c:v>
                </c:pt>
                <c:pt idx="3046">
                  <c:v>42863.000173611108</c:v>
                </c:pt>
                <c:pt idx="3047">
                  <c:v>42863.04184027778</c:v>
                </c:pt>
                <c:pt idx="3048">
                  <c:v>42863.083506944437</c:v>
                </c:pt>
                <c:pt idx="3049">
                  <c:v>42863.125173611108</c:v>
                </c:pt>
                <c:pt idx="3050">
                  <c:v>42863.16684027778</c:v>
                </c:pt>
                <c:pt idx="3051">
                  <c:v>42863.208506944437</c:v>
                </c:pt>
                <c:pt idx="3052">
                  <c:v>42863.250173611108</c:v>
                </c:pt>
                <c:pt idx="3053">
                  <c:v>42863.29184027778</c:v>
                </c:pt>
                <c:pt idx="3054">
                  <c:v>42863.333506944437</c:v>
                </c:pt>
                <c:pt idx="3055">
                  <c:v>42863.375173611108</c:v>
                </c:pt>
                <c:pt idx="3056">
                  <c:v>42863.41684027778</c:v>
                </c:pt>
                <c:pt idx="3057">
                  <c:v>42863.458506944437</c:v>
                </c:pt>
                <c:pt idx="3058">
                  <c:v>42863.500173611108</c:v>
                </c:pt>
                <c:pt idx="3059">
                  <c:v>42863.54184027778</c:v>
                </c:pt>
                <c:pt idx="3060">
                  <c:v>42863.583506944437</c:v>
                </c:pt>
                <c:pt idx="3061">
                  <c:v>42863.625162037039</c:v>
                </c:pt>
                <c:pt idx="3062">
                  <c:v>42863.666828703703</c:v>
                </c:pt>
                <c:pt idx="3063">
                  <c:v>42863.70853009259</c:v>
                </c:pt>
                <c:pt idx="3064">
                  <c:v>42863.750254629631</c:v>
                </c:pt>
                <c:pt idx="3065">
                  <c:v>42863.791921296302</c:v>
                </c:pt>
                <c:pt idx="3066">
                  <c:v>42863.833587962959</c:v>
                </c:pt>
                <c:pt idx="3067">
                  <c:v>42863.875254629631</c:v>
                </c:pt>
                <c:pt idx="3068">
                  <c:v>42863.916921296302</c:v>
                </c:pt>
                <c:pt idx="3069">
                  <c:v>42863.958587962959</c:v>
                </c:pt>
                <c:pt idx="3070">
                  <c:v>42864.000254629631</c:v>
                </c:pt>
                <c:pt idx="3071">
                  <c:v>42864.041921296302</c:v>
                </c:pt>
                <c:pt idx="3072">
                  <c:v>42864.083587962959</c:v>
                </c:pt>
                <c:pt idx="3073">
                  <c:v>42864.125254629631</c:v>
                </c:pt>
                <c:pt idx="3074">
                  <c:v>42864.166921296302</c:v>
                </c:pt>
                <c:pt idx="3075">
                  <c:v>42864.208587962959</c:v>
                </c:pt>
                <c:pt idx="3076">
                  <c:v>42864.250254629631</c:v>
                </c:pt>
                <c:pt idx="3077">
                  <c:v>42864.291921296302</c:v>
                </c:pt>
                <c:pt idx="3078">
                  <c:v>42864.333587962959</c:v>
                </c:pt>
                <c:pt idx="3079">
                  <c:v>42864.375254629631</c:v>
                </c:pt>
                <c:pt idx="3080">
                  <c:v>42864.416921296302</c:v>
                </c:pt>
                <c:pt idx="3081">
                  <c:v>42864.458587962959</c:v>
                </c:pt>
                <c:pt idx="3082">
                  <c:v>42864.500254629631</c:v>
                </c:pt>
                <c:pt idx="3083">
                  <c:v>42864.541921296302</c:v>
                </c:pt>
                <c:pt idx="3084">
                  <c:v>42864.583587962959</c:v>
                </c:pt>
                <c:pt idx="3085">
                  <c:v>42864.625254629631</c:v>
                </c:pt>
                <c:pt idx="3086">
                  <c:v>42864.666921296302</c:v>
                </c:pt>
                <c:pt idx="3087">
                  <c:v>42864.708587962959</c:v>
                </c:pt>
                <c:pt idx="3088">
                  <c:v>42864.750335648147</c:v>
                </c:pt>
                <c:pt idx="3089">
                  <c:v>42864.792002314818</c:v>
                </c:pt>
                <c:pt idx="3090">
                  <c:v>42864.833668981482</c:v>
                </c:pt>
                <c:pt idx="3091">
                  <c:v>42864.875335648147</c:v>
                </c:pt>
                <c:pt idx="3092">
                  <c:v>42864.917002314818</c:v>
                </c:pt>
                <c:pt idx="3093">
                  <c:v>42864.958668981482</c:v>
                </c:pt>
                <c:pt idx="3094">
                  <c:v>42865.000335648147</c:v>
                </c:pt>
                <c:pt idx="3095">
                  <c:v>42865.042002314818</c:v>
                </c:pt>
                <c:pt idx="3096">
                  <c:v>42865.083668981482</c:v>
                </c:pt>
                <c:pt idx="3097">
                  <c:v>42865.125335648147</c:v>
                </c:pt>
                <c:pt idx="3098">
                  <c:v>42865.167002314818</c:v>
                </c:pt>
                <c:pt idx="3099">
                  <c:v>42865.208668981482</c:v>
                </c:pt>
                <c:pt idx="3100">
                  <c:v>42865.250335648147</c:v>
                </c:pt>
                <c:pt idx="3101">
                  <c:v>42865.292002314818</c:v>
                </c:pt>
                <c:pt idx="3102">
                  <c:v>42865.333668981482</c:v>
                </c:pt>
                <c:pt idx="3103">
                  <c:v>42865.375335648147</c:v>
                </c:pt>
                <c:pt idx="3104">
                  <c:v>42865.417002314818</c:v>
                </c:pt>
                <c:pt idx="3105">
                  <c:v>42865.458668981482</c:v>
                </c:pt>
                <c:pt idx="3106">
                  <c:v>42865.500335648147</c:v>
                </c:pt>
                <c:pt idx="3107">
                  <c:v>42865.542002314818</c:v>
                </c:pt>
                <c:pt idx="3108">
                  <c:v>42865.584236111114</c:v>
                </c:pt>
                <c:pt idx="3109">
                  <c:v>42865.625914351847</c:v>
                </c:pt>
                <c:pt idx="3110">
                  <c:v>42865.667581018519</c:v>
                </c:pt>
                <c:pt idx="3111">
                  <c:v>42865.709282407413</c:v>
                </c:pt>
                <c:pt idx="3112">
                  <c:v>42865.75099537037</c:v>
                </c:pt>
                <c:pt idx="3113">
                  <c:v>42865.792662037027</c:v>
                </c:pt>
                <c:pt idx="3114">
                  <c:v>42865.834328703713</c:v>
                </c:pt>
                <c:pt idx="3115">
                  <c:v>42865.87599537037</c:v>
                </c:pt>
                <c:pt idx="3116">
                  <c:v>42865.917662037027</c:v>
                </c:pt>
                <c:pt idx="3117">
                  <c:v>42865.959328703713</c:v>
                </c:pt>
                <c:pt idx="3118">
                  <c:v>42866.00099537037</c:v>
                </c:pt>
                <c:pt idx="3119">
                  <c:v>42866.042662037027</c:v>
                </c:pt>
                <c:pt idx="3120">
                  <c:v>42866.084328703713</c:v>
                </c:pt>
                <c:pt idx="3121">
                  <c:v>42866.12599537037</c:v>
                </c:pt>
                <c:pt idx="3122">
                  <c:v>42866.167662037027</c:v>
                </c:pt>
                <c:pt idx="3123">
                  <c:v>42866.209328703713</c:v>
                </c:pt>
                <c:pt idx="3124">
                  <c:v>42866.25099537037</c:v>
                </c:pt>
                <c:pt idx="3125">
                  <c:v>42866.292662037027</c:v>
                </c:pt>
                <c:pt idx="3126">
                  <c:v>42866.334328703713</c:v>
                </c:pt>
                <c:pt idx="3127">
                  <c:v>42866.37599537037</c:v>
                </c:pt>
                <c:pt idx="3128">
                  <c:v>42866.417662037027</c:v>
                </c:pt>
                <c:pt idx="3129">
                  <c:v>42866.459328703713</c:v>
                </c:pt>
                <c:pt idx="3130">
                  <c:v>42866.50099537037</c:v>
                </c:pt>
                <c:pt idx="3131">
                  <c:v>42866.542662037027</c:v>
                </c:pt>
                <c:pt idx="3132">
                  <c:v>42866.584340277783</c:v>
                </c:pt>
                <c:pt idx="3133">
                  <c:v>42866.626018518517</c:v>
                </c:pt>
                <c:pt idx="3134">
                  <c:v>42866.667685185188</c:v>
                </c:pt>
                <c:pt idx="3135">
                  <c:v>42866.709351851852</c:v>
                </c:pt>
                <c:pt idx="3136">
                  <c:v>42866.751111111109</c:v>
                </c:pt>
                <c:pt idx="3137">
                  <c:v>42866.79277777778</c:v>
                </c:pt>
                <c:pt idx="3138">
                  <c:v>42866.834444444437</c:v>
                </c:pt>
                <c:pt idx="3139">
                  <c:v>42866.876111111109</c:v>
                </c:pt>
                <c:pt idx="3140">
                  <c:v>42866.91777777778</c:v>
                </c:pt>
                <c:pt idx="3141">
                  <c:v>42866.959444444437</c:v>
                </c:pt>
                <c:pt idx="3142">
                  <c:v>42867.001111111109</c:v>
                </c:pt>
                <c:pt idx="3143">
                  <c:v>42867.04277777778</c:v>
                </c:pt>
                <c:pt idx="3144">
                  <c:v>42867.084444444437</c:v>
                </c:pt>
                <c:pt idx="3145">
                  <c:v>42867.126111111109</c:v>
                </c:pt>
                <c:pt idx="3146">
                  <c:v>42867.16777777778</c:v>
                </c:pt>
                <c:pt idx="3147">
                  <c:v>42867.209444444437</c:v>
                </c:pt>
                <c:pt idx="3148">
                  <c:v>42867.251111111109</c:v>
                </c:pt>
                <c:pt idx="3149">
                  <c:v>42867.29277777778</c:v>
                </c:pt>
                <c:pt idx="3150">
                  <c:v>42867.334444444437</c:v>
                </c:pt>
                <c:pt idx="3151">
                  <c:v>42867.376111111109</c:v>
                </c:pt>
                <c:pt idx="3152">
                  <c:v>42867.41777777778</c:v>
                </c:pt>
                <c:pt idx="3153">
                  <c:v>42867.459444444437</c:v>
                </c:pt>
                <c:pt idx="3154">
                  <c:v>42867.501111111109</c:v>
                </c:pt>
                <c:pt idx="3155">
                  <c:v>42867.54277777778</c:v>
                </c:pt>
                <c:pt idx="3156">
                  <c:v>42867.584456018521</c:v>
                </c:pt>
                <c:pt idx="3157">
                  <c:v>42867.626168981478</c:v>
                </c:pt>
                <c:pt idx="3158">
                  <c:v>42867.667800925927</c:v>
                </c:pt>
                <c:pt idx="3159">
                  <c:v>42867.709490740737</c:v>
                </c:pt>
                <c:pt idx="3160">
                  <c:v>42867.751180555562</c:v>
                </c:pt>
                <c:pt idx="3161">
                  <c:v>42867.792847222219</c:v>
                </c:pt>
                <c:pt idx="3162">
                  <c:v>42867.834513888891</c:v>
                </c:pt>
                <c:pt idx="3163">
                  <c:v>42867.876180555562</c:v>
                </c:pt>
                <c:pt idx="3164">
                  <c:v>42867.917847222219</c:v>
                </c:pt>
                <c:pt idx="3165">
                  <c:v>42867.959513888891</c:v>
                </c:pt>
                <c:pt idx="3166">
                  <c:v>42868.001180555562</c:v>
                </c:pt>
                <c:pt idx="3167">
                  <c:v>42868.042847222219</c:v>
                </c:pt>
                <c:pt idx="3168">
                  <c:v>42868.084513888891</c:v>
                </c:pt>
                <c:pt idx="3169">
                  <c:v>42868.126180555562</c:v>
                </c:pt>
                <c:pt idx="3170">
                  <c:v>42868.167847222219</c:v>
                </c:pt>
                <c:pt idx="3171">
                  <c:v>42868.209513888891</c:v>
                </c:pt>
                <c:pt idx="3172">
                  <c:v>42868.251180555562</c:v>
                </c:pt>
                <c:pt idx="3173">
                  <c:v>42868.292847222219</c:v>
                </c:pt>
                <c:pt idx="3174">
                  <c:v>42868.334513888891</c:v>
                </c:pt>
                <c:pt idx="3175">
                  <c:v>42868.376180555562</c:v>
                </c:pt>
                <c:pt idx="3176">
                  <c:v>42868.417847222219</c:v>
                </c:pt>
                <c:pt idx="3177">
                  <c:v>42868.459513888891</c:v>
                </c:pt>
                <c:pt idx="3178">
                  <c:v>42868.501180555562</c:v>
                </c:pt>
                <c:pt idx="3179">
                  <c:v>42868.542847222219</c:v>
                </c:pt>
                <c:pt idx="3180">
                  <c:v>42868.584513888891</c:v>
                </c:pt>
                <c:pt idx="3181">
                  <c:v>42868.626203703701</c:v>
                </c:pt>
                <c:pt idx="3182">
                  <c:v>42868.667858796303</c:v>
                </c:pt>
                <c:pt idx="3183">
                  <c:v>42868.709548611107</c:v>
                </c:pt>
                <c:pt idx="3184">
                  <c:v>42868.751261574071</c:v>
                </c:pt>
                <c:pt idx="3185">
                  <c:v>42868.792928240742</c:v>
                </c:pt>
                <c:pt idx="3186">
                  <c:v>42868.834594907406</c:v>
                </c:pt>
                <c:pt idx="3187">
                  <c:v>42868.876261574071</c:v>
                </c:pt>
                <c:pt idx="3188">
                  <c:v>42868.917928240742</c:v>
                </c:pt>
                <c:pt idx="3189">
                  <c:v>42868.959594907406</c:v>
                </c:pt>
                <c:pt idx="3190">
                  <c:v>42869.001261574071</c:v>
                </c:pt>
                <c:pt idx="3191">
                  <c:v>42869.042928240742</c:v>
                </c:pt>
                <c:pt idx="3192">
                  <c:v>42869.084594907406</c:v>
                </c:pt>
                <c:pt idx="3193">
                  <c:v>42869.126261574071</c:v>
                </c:pt>
                <c:pt idx="3194">
                  <c:v>42869.167928240742</c:v>
                </c:pt>
                <c:pt idx="3195">
                  <c:v>42869.209594907406</c:v>
                </c:pt>
                <c:pt idx="3196">
                  <c:v>42869.251261574071</c:v>
                </c:pt>
                <c:pt idx="3197">
                  <c:v>42869.292928240742</c:v>
                </c:pt>
                <c:pt idx="3198">
                  <c:v>42869.334594907406</c:v>
                </c:pt>
                <c:pt idx="3199">
                  <c:v>42869.376261574071</c:v>
                </c:pt>
                <c:pt idx="3200">
                  <c:v>42869.417928240742</c:v>
                </c:pt>
                <c:pt idx="3201">
                  <c:v>42869.459594907406</c:v>
                </c:pt>
                <c:pt idx="3202">
                  <c:v>42869.501261574071</c:v>
                </c:pt>
                <c:pt idx="3203">
                  <c:v>42869.542928240742</c:v>
                </c:pt>
                <c:pt idx="3204">
                  <c:v>42869.584594907406</c:v>
                </c:pt>
                <c:pt idx="3205">
                  <c:v>42869.626307870371</c:v>
                </c:pt>
                <c:pt idx="3206">
                  <c:v>42869.667951388888</c:v>
                </c:pt>
                <c:pt idx="3207">
                  <c:v>42869.709652777783</c:v>
                </c:pt>
                <c:pt idx="3208">
                  <c:v>42869.75136574074</c:v>
                </c:pt>
                <c:pt idx="3209">
                  <c:v>42869.793032407397</c:v>
                </c:pt>
                <c:pt idx="3210">
                  <c:v>42869.834699074083</c:v>
                </c:pt>
                <c:pt idx="3211">
                  <c:v>42869.87636574074</c:v>
                </c:pt>
                <c:pt idx="3212">
                  <c:v>42869.918032407397</c:v>
                </c:pt>
                <c:pt idx="3213">
                  <c:v>42869.959699074083</c:v>
                </c:pt>
                <c:pt idx="3214">
                  <c:v>42870.00136574074</c:v>
                </c:pt>
                <c:pt idx="3215">
                  <c:v>42870.043032407397</c:v>
                </c:pt>
                <c:pt idx="3216">
                  <c:v>42870.084699074083</c:v>
                </c:pt>
                <c:pt idx="3217">
                  <c:v>42870.12636574074</c:v>
                </c:pt>
                <c:pt idx="3218">
                  <c:v>42870.168032407397</c:v>
                </c:pt>
                <c:pt idx="3219">
                  <c:v>42870.209699074083</c:v>
                </c:pt>
                <c:pt idx="3220">
                  <c:v>42870.25136574074</c:v>
                </c:pt>
                <c:pt idx="3221">
                  <c:v>42870.293032407397</c:v>
                </c:pt>
                <c:pt idx="3222">
                  <c:v>42870.334699074083</c:v>
                </c:pt>
                <c:pt idx="3223">
                  <c:v>42870.37636574074</c:v>
                </c:pt>
                <c:pt idx="3224">
                  <c:v>42870.418032407397</c:v>
                </c:pt>
                <c:pt idx="3225">
                  <c:v>42870.459699074083</c:v>
                </c:pt>
                <c:pt idx="3226">
                  <c:v>42870.50136574074</c:v>
                </c:pt>
                <c:pt idx="3227">
                  <c:v>42870.543032407397</c:v>
                </c:pt>
                <c:pt idx="3228">
                  <c:v>42870.584687499999</c:v>
                </c:pt>
                <c:pt idx="3229">
                  <c:v>42870.626400462963</c:v>
                </c:pt>
                <c:pt idx="3230">
                  <c:v>42870.668032407397</c:v>
                </c:pt>
                <c:pt idx="3231">
                  <c:v>42870.709745370368</c:v>
                </c:pt>
                <c:pt idx="3232">
                  <c:v>42870.751446759263</c:v>
                </c:pt>
                <c:pt idx="3233">
                  <c:v>42870.793113425927</c:v>
                </c:pt>
                <c:pt idx="3234">
                  <c:v>42870.834780092591</c:v>
                </c:pt>
                <c:pt idx="3235">
                  <c:v>42870.876493055563</c:v>
                </c:pt>
                <c:pt idx="3236">
                  <c:v>42870.918124999997</c:v>
                </c:pt>
                <c:pt idx="3237">
                  <c:v>42870.959791666668</c:v>
                </c:pt>
                <c:pt idx="3238">
                  <c:v>42871.001458333332</c:v>
                </c:pt>
                <c:pt idx="3239">
                  <c:v>42871.043124999997</c:v>
                </c:pt>
                <c:pt idx="3240">
                  <c:v>42871.084791666668</c:v>
                </c:pt>
                <c:pt idx="3241">
                  <c:v>42871.126458333332</c:v>
                </c:pt>
                <c:pt idx="3242">
                  <c:v>42871.168124999997</c:v>
                </c:pt>
                <c:pt idx="3243">
                  <c:v>42871.209791666668</c:v>
                </c:pt>
                <c:pt idx="3244">
                  <c:v>42871.251458333332</c:v>
                </c:pt>
                <c:pt idx="3245">
                  <c:v>42871.293124999997</c:v>
                </c:pt>
                <c:pt idx="3246">
                  <c:v>42871.334791666668</c:v>
                </c:pt>
                <c:pt idx="3247">
                  <c:v>42871.376458333332</c:v>
                </c:pt>
                <c:pt idx="3248">
                  <c:v>42871.418124999997</c:v>
                </c:pt>
                <c:pt idx="3249">
                  <c:v>42871.459791666668</c:v>
                </c:pt>
                <c:pt idx="3250">
                  <c:v>42871.501458333332</c:v>
                </c:pt>
                <c:pt idx="3251">
                  <c:v>42871.543124999997</c:v>
                </c:pt>
                <c:pt idx="3252">
                  <c:v>42871.584791666668</c:v>
                </c:pt>
                <c:pt idx="3253">
                  <c:v>42871.626469907409</c:v>
                </c:pt>
                <c:pt idx="3254">
                  <c:v>42871.668136574073</c:v>
                </c:pt>
                <c:pt idx="3255">
                  <c:v>42871.709837962961</c:v>
                </c:pt>
                <c:pt idx="3256">
                  <c:v>42871.751550925917</c:v>
                </c:pt>
                <c:pt idx="3257">
                  <c:v>42871.793217592603</c:v>
                </c:pt>
                <c:pt idx="3258">
                  <c:v>42871.83488425926</c:v>
                </c:pt>
                <c:pt idx="3259">
                  <c:v>42871.876550925917</c:v>
                </c:pt>
                <c:pt idx="3260">
                  <c:v>42871.918217592603</c:v>
                </c:pt>
                <c:pt idx="3261">
                  <c:v>42871.95988425926</c:v>
                </c:pt>
                <c:pt idx="3262">
                  <c:v>42872.001550925917</c:v>
                </c:pt>
                <c:pt idx="3263">
                  <c:v>42872.043217592603</c:v>
                </c:pt>
                <c:pt idx="3264">
                  <c:v>42872.08488425926</c:v>
                </c:pt>
                <c:pt idx="3265">
                  <c:v>42872.126550925917</c:v>
                </c:pt>
                <c:pt idx="3266">
                  <c:v>42872.168217592603</c:v>
                </c:pt>
                <c:pt idx="3267">
                  <c:v>42872.20988425926</c:v>
                </c:pt>
                <c:pt idx="3268">
                  <c:v>42872.251550925917</c:v>
                </c:pt>
                <c:pt idx="3269">
                  <c:v>42872.293217592603</c:v>
                </c:pt>
                <c:pt idx="3270">
                  <c:v>42872.33488425926</c:v>
                </c:pt>
                <c:pt idx="3271">
                  <c:v>42872.376550925917</c:v>
                </c:pt>
                <c:pt idx="3272">
                  <c:v>42872.418217592603</c:v>
                </c:pt>
                <c:pt idx="3273">
                  <c:v>42872.45988425926</c:v>
                </c:pt>
                <c:pt idx="3274">
                  <c:v>42872.501550925917</c:v>
                </c:pt>
                <c:pt idx="3275">
                  <c:v>42872.543217592603</c:v>
                </c:pt>
                <c:pt idx="3276">
                  <c:v>42872.58489583333</c:v>
                </c:pt>
                <c:pt idx="3277">
                  <c:v>42872.626574074071</c:v>
                </c:pt>
                <c:pt idx="3278">
                  <c:v>42872.668240740742</c:v>
                </c:pt>
                <c:pt idx="3279">
                  <c:v>42872.709918981483</c:v>
                </c:pt>
                <c:pt idx="3280">
                  <c:v>42872.751643518517</c:v>
                </c:pt>
                <c:pt idx="3281">
                  <c:v>42872.793310185189</c:v>
                </c:pt>
                <c:pt idx="3282">
                  <c:v>42872.834976851853</c:v>
                </c:pt>
                <c:pt idx="3283">
                  <c:v>42872.876643518517</c:v>
                </c:pt>
                <c:pt idx="3284">
                  <c:v>42872.918310185189</c:v>
                </c:pt>
                <c:pt idx="3285">
                  <c:v>42872.959976851853</c:v>
                </c:pt>
                <c:pt idx="3286">
                  <c:v>42873.001643518517</c:v>
                </c:pt>
                <c:pt idx="3287">
                  <c:v>42873.043310185189</c:v>
                </c:pt>
                <c:pt idx="3288">
                  <c:v>42873.084976851853</c:v>
                </c:pt>
                <c:pt idx="3289">
                  <c:v>42873.126643518517</c:v>
                </c:pt>
                <c:pt idx="3290">
                  <c:v>42873.168310185189</c:v>
                </c:pt>
                <c:pt idx="3291">
                  <c:v>42873.209976851853</c:v>
                </c:pt>
                <c:pt idx="3292">
                  <c:v>42873.251643518517</c:v>
                </c:pt>
                <c:pt idx="3293">
                  <c:v>42873.293310185189</c:v>
                </c:pt>
                <c:pt idx="3294">
                  <c:v>42873.334976851853</c:v>
                </c:pt>
                <c:pt idx="3295">
                  <c:v>42873.376643518517</c:v>
                </c:pt>
                <c:pt idx="3296">
                  <c:v>42873.418310185189</c:v>
                </c:pt>
                <c:pt idx="3297">
                  <c:v>42873.459976851853</c:v>
                </c:pt>
                <c:pt idx="3298">
                  <c:v>42873.501643518517</c:v>
                </c:pt>
                <c:pt idx="3299">
                  <c:v>42873.543310185189</c:v>
                </c:pt>
                <c:pt idx="3300">
                  <c:v>42873.584976851853</c:v>
                </c:pt>
                <c:pt idx="3301">
                  <c:v>42873.626655092587</c:v>
                </c:pt>
                <c:pt idx="3302">
                  <c:v>42873.668321759258</c:v>
                </c:pt>
                <c:pt idx="3303">
                  <c:v>42873.710011574083</c:v>
                </c:pt>
                <c:pt idx="3304">
                  <c:v>42873.751701388886</c:v>
                </c:pt>
                <c:pt idx="3305">
                  <c:v>42873.793368055558</c:v>
                </c:pt>
                <c:pt idx="3306">
                  <c:v>42873.835034722222</c:v>
                </c:pt>
                <c:pt idx="3307">
                  <c:v>42873.876701388886</c:v>
                </c:pt>
                <c:pt idx="3308">
                  <c:v>42873.918368055558</c:v>
                </c:pt>
                <c:pt idx="3309">
                  <c:v>42873.960034722222</c:v>
                </c:pt>
                <c:pt idx="3310">
                  <c:v>42874.001701388886</c:v>
                </c:pt>
                <c:pt idx="3311">
                  <c:v>42874.043368055558</c:v>
                </c:pt>
                <c:pt idx="3312">
                  <c:v>42874.085034722222</c:v>
                </c:pt>
                <c:pt idx="3313">
                  <c:v>42874.126701388886</c:v>
                </c:pt>
                <c:pt idx="3314">
                  <c:v>42874.168368055558</c:v>
                </c:pt>
                <c:pt idx="3315">
                  <c:v>42874.210034722222</c:v>
                </c:pt>
                <c:pt idx="3316">
                  <c:v>42874.251701388886</c:v>
                </c:pt>
                <c:pt idx="3317">
                  <c:v>42874.293368055558</c:v>
                </c:pt>
                <c:pt idx="3318">
                  <c:v>42874.335034722222</c:v>
                </c:pt>
                <c:pt idx="3319">
                  <c:v>42874.376701388886</c:v>
                </c:pt>
                <c:pt idx="3320">
                  <c:v>42874.418368055558</c:v>
                </c:pt>
                <c:pt idx="3321">
                  <c:v>42874.460034722222</c:v>
                </c:pt>
                <c:pt idx="3322">
                  <c:v>42874.501701388886</c:v>
                </c:pt>
                <c:pt idx="3323">
                  <c:v>42874.543368055558</c:v>
                </c:pt>
                <c:pt idx="3324">
                  <c:v>42874.585046296299</c:v>
                </c:pt>
                <c:pt idx="3325">
                  <c:v>42874.62672453704</c:v>
                </c:pt>
                <c:pt idx="3326">
                  <c:v>42874.668391203697</c:v>
                </c:pt>
                <c:pt idx="3327">
                  <c:v>42874.710092592592</c:v>
                </c:pt>
                <c:pt idx="3328">
                  <c:v>42874.751793981479</c:v>
                </c:pt>
                <c:pt idx="3329">
                  <c:v>42874.79346064815</c:v>
                </c:pt>
                <c:pt idx="3330">
                  <c:v>42874.835127314807</c:v>
                </c:pt>
                <c:pt idx="3331">
                  <c:v>42874.876793981479</c:v>
                </c:pt>
                <c:pt idx="3332">
                  <c:v>42874.91846064815</c:v>
                </c:pt>
                <c:pt idx="3333">
                  <c:v>42874.960127314807</c:v>
                </c:pt>
                <c:pt idx="3334">
                  <c:v>42875.001793981479</c:v>
                </c:pt>
                <c:pt idx="3335">
                  <c:v>42875.04346064815</c:v>
                </c:pt>
                <c:pt idx="3336">
                  <c:v>42875.085127314807</c:v>
                </c:pt>
                <c:pt idx="3337">
                  <c:v>42875.126793981479</c:v>
                </c:pt>
                <c:pt idx="3338">
                  <c:v>42875.16846064815</c:v>
                </c:pt>
                <c:pt idx="3339">
                  <c:v>42875.210127314807</c:v>
                </c:pt>
                <c:pt idx="3340">
                  <c:v>42875.251793981479</c:v>
                </c:pt>
                <c:pt idx="3341">
                  <c:v>42875.29346064815</c:v>
                </c:pt>
                <c:pt idx="3342">
                  <c:v>42875.335127314807</c:v>
                </c:pt>
                <c:pt idx="3343">
                  <c:v>42875.376793981479</c:v>
                </c:pt>
                <c:pt idx="3344">
                  <c:v>42875.41846064815</c:v>
                </c:pt>
                <c:pt idx="3345">
                  <c:v>42875.460127314807</c:v>
                </c:pt>
                <c:pt idx="3346">
                  <c:v>42875.501793981479</c:v>
                </c:pt>
                <c:pt idx="3347">
                  <c:v>42875.54346064815</c:v>
                </c:pt>
                <c:pt idx="3348">
                  <c:v>42875.585127314807</c:v>
                </c:pt>
                <c:pt idx="3349">
                  <c:v>42875.626805555563</c:v>
                </c:pt>
                <c:pt idx="3350">
                  <c:v>42875.66847222222</c:v>
                </c:pt>
                <c:pt idx="3351">
                  <c:v>42875.710185185177</c:v>
                </c:pt>
                <c:pt idx="3352">
                  <c:v>42875.751886574071</c:v>
                </c:pt>
                <c:pt idx="3353">
                  <c:v>42875.793553240743</c:v>
                </c:pt>
                <c:pt idx="3354">
                  <c:v>42875.835219907407</c:v>
                </c:pt>
                <c:pt idx="3355">
                  <c:v>42875.876886574071</c:v>
                </c:pt>
                <c:pt idx="3356">
                  <c:v>42875.918553240743</c:v>
                </c:pt>
                <c:pt idx="3357">
                  <c:v>42875.960219907407</c:v>
                </c:pt>
                <c:pt idx="3358">
                  <c:v>42876.001886574071</c:v>
                </c:pt>
                <c:pt idx="3359">
                  <c:v>42876.043553240743</c:v>
                </c:pt>
                <c:pt idx="3360">
                  <c:v>42876.085219907407</c:v>
                </c:pt>
                <c:pt idx="3361">
                  <c:v>42876.126886574071</c:v>
                </c:pt>
                <c:pt idx="3362">
                  <c:v>42876.168553240743</c:v>
                </c:pt>
                <c:pt idx="3363">
                  <c:v>42876.210219907407</c:v>
                </c:pt>
                <c:pt idx="3364">
                  <c:v>42876.251886574071</c:v>
                </c:pt>
                <c:pt idx="3365">
                  <c:v>42876.293553240743</c:v>
                </c:pt>
                <c:pt idx="3366">
                  <c:v>42876.335219907407</c:v>
                </c:pt>
                <c:pt idx="3367">
                  <c:v>42876.376886574071</c:v>
                </c:pt>
                <c:pt idx="3368">
                  <c:v>42876.418553240743</c:v>
                </c:pt>
                <c:pt idx="3369">
                  <c:v>42876.460219907407</c:v>
                </c:pt>
                <c:pt idx="3370">
                  <c:v>42876.501886574071</c:v>
                </c:pt>
                <c:pt idx="3371">
                  <c:v>42876.543553240743</c:v>
                </c:pt>
                <c:pt idx="3372">
                  <c:v>42876.585231481477</c:v>
                </c:pt>
                <c:pt idx="3373">
                  <c:v>42876.626909722218</c:v>
                </c:pt>
                <c:pt idx="3374">
                  <c:v>42876.668576388889</c:v>
                </c:pt>
                <c:pt idx="3375">
                  <c:v>42876.710300925923</c:v>
                </c:pt>
                <c:pt idx="3376">
                  <c:v>42876.75199074074</c:v>
                </c:pt>
                <c:pt idx="3377">
                  <c:v>42876.793657407397</c:v>
                </c:pt>
                <c:pt idx="3378">
                  <c:v>42876.835324074083</c:v>
                </c:pt>
                <c:pt idx="3379">
                  <c:v>42876.87699074074</c:v>
                </c:pt>
                <c:pt idx="3380">
                  <c:v>42876.918657407397</c:v>
                </c:pt>
                <c:pt idx="3381">
                  <c:v>42876.960324074083</c:v>
                </c:pt>
                <c:pt idx="3382">
                  <c:v>42877.00199074074</c:v>
                </c:pt>
                <c:pt idx="3383">
                  <c:v>42877.043657407397</c:v>
                </c:pt>
                <c:pt idx="3384">
                  <c:v>42877.085324074083</c:v>
                </c:pt>
                <c:pt idx="3385">
                  <c:v>42877.12699074074</c:v>
                </c:pt>
                <c:pt idx="3386">
                  <c:v>42877.168657407397</c:v>
                </c:pt>
                <c:pt idx="3387">
                  <c:v>42877.210324074083</c:v>
                </c:pt>
                <c:pt idx="3388">
                  <c:v>42877.25199074074</c:v>
                </c:pt>
                <c:pt idx="3389">
                  <c:v>42877.293657407397</c:v>
                </c:pt>
                <c:pt idx="3390">
                  <c:v>42877.335324074083</c:v>
                </c:pt>
                <c:pt idx="3391">
                  <c:v>42877.37699074074</c:v>
                </c:pt>
                <c:pt idx="3392">
                  <c:v>42877.418657407397</c:v>
                </c:pt>
                <c:pt idx="3393">
                  <c:v>42877.460324074083</c:v>
                </c:pt>
                <c:pt idx="3394">
                  <c:v>42877.50199074074</c:v>
                </c:pt>
                <c:pt idx="3395">
                  <c:v>42877.543657407397</c:v>
                </c:pt>
                <c:pt idx="3396">
                  <c:v>42877.585335648153</c:v>
                </c:pt>
                <c:pt idx="3397">
                  <c:v>42877.627013888887</c:v>
                </c:pt>
                <c:pt idx="3398">
                  <c:v>42877.668680555558</c:v>
                </c:pt>
                <c:pt idx="3399">
                  <c:v>42877.710370370369</c:v>
                </c:pt>
                <c:pt idx="3400">
                  <c:v>42877.752083333333</c:v>
                </c:pt>
                <c:pt idx="3401">
                  <c:v>42877.793749999997</c:v>
                </c:pt>
                <c:pt idx="3402">
                  <c:v>42877.835416666669</c:v>
                </c:pt>
                <c:pt idx="3403">
                  <c:v>42877.877083333333</c:v>
                </c:pt>
                <c:pt idx="3404">
                  <c:v>42877.918749999997</c:v>
                </c:pt>
                <c:pt idx="3405">
                  <c:v>42877.960416666669</c:v>
                </c:pt>
                <c:pt idx="3406">
                  <c:v>42878.002083333333</c:v>
                </c:pt>
                <c:pt idx="3407">
                  <c:v>42878.043749999997</c:v>
                </c:pt>
                <c:pt idx="3408">
                  <c:v>42878.085416666669</c:v>
                </c:pt>
                <c:pt idx="3409">
                  <c:v>42878.127083333333</c:v>
                </c:pt>
                <c:pt idx="3410">
                  <c:v>42878.168749999997</c:v>
                </c:pt>
                <c:pt idx="3411">
                  <c:v>42878.210416666669</c:v>
                </c:pt>
                <c:pt idx="3412">
                  <c:v>42878.252083333333</c:v>
                </c:pt>
                <c:pt idx="3413">
                  <c:v>42878.293749999997</c:v>
                </c:pt>
                <c:pt idx="3414">
                  <c:v>42878.335416666669</c:v>
                </c:pt>
                <c:pt idx="3415">
                  <c:v>42878.377083333333</c:v>
                </c:pt>
                <c:pt idx="3416">
                  <c:v>42878.418749999997</c:v>
                </c:pt>
                <c:pt idx="3417">
                  <c:v>42878.460416666669</c:v>
                </c:pt>
                <c:pt idx="3418">
                  <c:v>42878.502083333333</c:v>
                </c:pt>
                <c:pt idx="3419">
                  <c:v>42878.543749999997</c:v>
                </c:pt>
                <c:pt idx="3420">
                  <c:v>42878.585428240738</c:v>
                </c:pt>
                <c:pt idx="3421">
                  <c:v>42878.627106481479</c:v>
                </c:pt>
                <c:pt idx="3422">
                  <c:v>42878.668773148151</c:v>
                </c:pt>
                <c:pt idx="3423">
                  <c:v>42878.710497685177</c:v>
                </c:pt>
                <c:pt idx="3424">
                  <c:v>42878.752199074072</c:v>
                </c:pt>
                <c:pt idx="3425">
                  <c:v>42878.793865740743</c:v>
                </c:pt>
                <c:pt idx="3426">
                  <c:v>42878.835532407407</c:v>
                </c:pt>
                <c:pt idx="3427">
                  <c:v>42878.877199074072</c:v>
                </c:pt>
                <c:pt idx="3428">
                  <c:v>42878.918865740743</c:v>
                </c:pt>
                <c:pt idx="3429">
                  <c:v>42878.960532407407</c:v>
                </c:pt>
                <c:pt idx="3430">
                  <c:v>42879.002199074072</c:v>
                </c:pt>
                <c:pt idx="3431">
                  <c:v>42879.043865740743</c:v>
                </c:pt>
                <c:pt idx="3432">
                  <c:v>42879.085532407407</c:v>
                </c:pt>
                <c:pt idx="3433">
                  <c:v>42879.127199074072</c:v>
                </c:pt>
                <c:pt idx="3434">
                  <c:v>42879.168865740743</c:v>
                </c:pt>
                <c:pt idx="3435">
                  <c:v>42879.210532407407</c:v>
                </c:pt>
                <c:pt idx="3436">
                  <c:v>42879.252199074072</c:v>
                </c:pt>
                <c:pt idx="3437">
                  <c:v>42879.293865740743</c:v>
                </c:pt>
                <c:pt idx="3438">
                  <c:v>42879.335532407407</c:v>
                </c:pt>
                <c:pt idx="3439">
                  <c:v>42879.377199074072</c:v>
                </c:pt>
                <c:pt idx="3440">
                  <c:v>42879.418865740743</c:v>
                </c:pt>
                <c:pt idx="3441">
                  <c:v>42879.460532407407</c:v>
                </c:pt>
                <c:pt idx="3442">
                  <c:v>42879.502199074072</c:v>
                </c:pt>
                <c:pt idx="3443">
                  <c:v>42879.543865740743</c:v>
                </c:pt>
                <c:pt idx="3444">
                  <c:v>42879.58556712963</c:v>
                </c:pt>
                <c:pt idx="3445">
                  <c:v>42879.627233796287</c:v>
                </c:pt>
                <c:pt idx="3446">
                  <c:v>42879.668900462973</c:v>
                </c:pt>
                <c:pt idx="3447">
                  <c:v>42879.71056712963</c:v>
                </c:pt>
                <c:pt idx="3448">
                  <c:v>42879.752245370371</c:v>
                </c:pt>
                <c:pt idx="3449">
                  <c:v>42879.793912037043</c:v>
                </c:pt>
                <c:pt idx="3450">
                  <c:v>42879.835578703707</c:v>
                </c:pt>
                <c:pt idx="3451">
                  <c:v>42879.877245370371</c:v>
                </c:pt>
                <c:pt idx="3452">
                  <c:v>42879.918912037043</c:v>
                </c:pt>
                <c:pt idx="3453">
                  <c:v>42879.960578703707</c:v>
                </c:pt>
                <c:pt idx="3454">
                  <c:v>42880.002245370371</c:v>
                </c:pt>
                <c:pt idx="3455">
                  <c:v>42880.043912037043</c:v>
                </c:pt>
                <c:pt idx="3456">
                  <c:v>42880.085578703707</c:v>
                </c:pt>
                <c:pt idx="3457">
                  <c:v>42880.127245370371</c:v>
                </c:pt>
                <c:pt idx="3458">
                  <c:v>42880.168912037043</c:v>
                </c:pt>
                <c:pt idx="3459">
                  <c:v>42880.210578703707</c:v>
                </c:pt>
                <c:pt idx="3460">
                  <c:v>42880.252245370371</c:v>
                </c:pt>
                <c:pt idx="3461">
                  <c:v>42880.293912037043</c:v>
                </c:pt>
                <c:pt idx="3462">
                  <c:v>42880.335578703707</c:v>
                </c:pt>
                <c:pt idx="3463">
                  <c:v>42880.377245370371</c:v>
                </c:pt>
                <c:pt idx="3464">
                  <c:v>42880.418912037043</c:v>
                </c:pt>
                <c:pt idx="3465">
                  <c:v>42880.460578703707</c:v>
                </c:pt>
                <c:pt idx="3466">
                  <c:v>42880.502245370371</c:v>
                </c:pt>
                <c:pt idx="3467">
                  <c:v>42880.543912037043</c:v>
                </c:pt>
                <c:pt idx="3468">
                  <c:v>42880.585601851853</c:v>
                </c:pt>
                <c:pt idx="3469">
                  <c:v>42880.627268518518</c:v>
                </c:pt>
                <c:pt idx="3470">
                  <c:v>42880.668935185182</c:v>
                </c:pt>
                <c:pt idx="3471">
                  <c:v>42880.710613425923</c:v>
                </c:pt>
                <c:pt idx="3472">
                  <c:v>42880.752280092587</c:v>
                </c:pt>
                <c:pt idx="3473">
                  <c:v>42880.793946759259</c:v>
                </c:pt>
                <c:pt idx="3474">
                  <c:v>42880.835613425923</c:v>
                </c:pt>
                <c:pt idx="3475">
                  <c:v>42880.877280092587</c:v>
                </c:pt>
                <c:pt idx="3476">
                  <c:v>42880.918946759259</c:v>
                </c:pt>
                <c:pt idx="3477">
                  <c:v>42880.960613425923</c:v>
                </c:pt>
                <c:pt idx="3478">
                  <c:v>42881.002280092587</c:v>
                </c:pt>
                <c:pt idx="3479">
                  <c:v>42881.043946759259</c:v>
                </c:pt>
                <c:pt idx="3480">
                  <c:v>42881.085613425923</c:v>
                </c:pt>
                <c:pt idx="3481">
                  <c:v>42881.127280092587</c:v>
                </c:pt>
                <c:pt idx="3482">
                  <c:v>42881.168946759259</c:v>
                </c:pt>
                <c:pt idx="3483">
                  <c:v>42881.210613425923</c:v>
                </c:pt>
                <c:pt idx="3484">
                  <c:v>42881.252280092587</c:v>
                </c:pt>
                <c:pt idx="3485">
                  <c:v>42881.293946759259</c:v>
                </c:pt>
                <c:pt idx="3486">
                  <c:v>42881.335613425923</c:v>
                </c:pt>
                <c:pt idx="3487">
                  <c:v>42881.377280092587</c:v>
                </c:pt>
                <c:pt idx="3488">
                  <c:v>42881.418946759259</c:v>
                </c:pt>
                <c:pt idx="3489">
                  <c:v>42881.460613425923</c:v>
                </c:pt>
                <c:pt idx="3490">
                  <c:v>42881.502280092587</c:v>
                </c:pt>
                <c:pt idx="3491">
                  <c:v>42881.543946759259</c:v>
                </c:pt>
                <c:pt idx="3492">
                  <c:v>42881.585613425923</c:v>
                </c:pt>
                <c:pt idx="3493">
                  <c:v>42881.627291666657</c:v>
                </c:pt>
                <c:pt idx="3494">
                  <c:v>42881.668958333343</c:v>
                </c:pt>
                <c:pt idx="3495">
                  <c:v>42881.710636574076</c:v>
                </c:pt>
                <c:pt idx="3496">
                  <c:v>42881.752523148149</c:v>
                </c:pt>
                <c:pt idx="3497">
                  <c:v>42881.794189814813</c:v>
                </c:pt>
                <c:pt idx="3498">
                  <c:v>42881.835856481477</c:v>
                </c:pt>
                <c:pt idx="3499">
                  <c:v>42881.877523148149</c:v>
                </c:pt>
                <c:pt idx="3500">
                  <c:v>42881.919189814813</c:v>
                </c:pt>
                <c:pt idx="3501">
                  <c:v>42881.960856481477</c:v>
                </c:pt>
                <c:pt idx="3502">
                  <c:v>42882.002523148149</c:v>
                </c:pt>
                <c:pt idx="3503">
                  <c:v>42882.044189814813</c:v>
                </c:pt>
                <c:pt idx="3504">
                  <c:v>42882.085856481477</c:v>
                </c:pt>
                <c:pt idx="3505">
                  <c:v>42882.127523148149</c:v>
                </c:pt>
                <c:pt idx="3506">
                  <c:v>42882.169189814813</c:v>
                </c:pt>
                <c:pt idx="3507">
                  <c:v>42882.210856481477</c:v>
                </c:pt>
                <c:pt idx="3508">
                  <c:v>42882.252523148149</c:v>
                </c:pt>
                <c:pt idx="3509">
                  <c:v>42882.294189814813</c:v>
                </c:pt>
                <c:pt idx="3510">
                  <c:v>42882.335856481477</c:v>
                </c:pt>
                <c:pt idx="3511">
                  <c:v>42882.377523148149</c:v>
                </c:pt>
                <c:pt idx="3512">
                  <c:v>42882.419189814813</c:v>
                </c:pt>
                <c:pt idx="3513">
                  <c:v>42882.460856481477</c:v>
                </c:pt>
                <c:pt idx="3514">
                  <c:v>42882.502523148149</c:v>
                </c:pt>
                <c:pt idx="3515">
                  <c:v>42882.544189814813</c:v>
                </c:pt>
                <c:pt idx="3516">
                  <c:v>42882.585879629631</c:v>
                </c:pt>
                <c:pt idx="3517">
                  <c:v>42882.627546296288</c:v>
                </c:pt>
                <c:pt idx="3518">
                  <c:v>42882.669212962966</c:v>
                </c:pt>
                <c:pt idx="3519">
                  <c:v>42882.7109375</c:v>
                </c:pt>
                <c:pt idx="3520">
                  <c:v>42882.752638888887</c:v>
                </c:pt>
                <c:pt idx="3521">
                  <c:v>42882.794305555559</c:v>
                </c:pt>
                <c:pt idx="3522">
                  <c:v>42882.835972222223</c:v>
                </c:pt>
                <c:pt idx="3523">
                  <c:v>42882.877638888887</c:v>
                </c:pt>
                <c:pt idx="3524">
                  <c:v>42882.919305555559</c:v>
                </c:pt>
                <c:pt idx="3525">
                  <c:v>42882.960972222223</c:v>
                </c:pt>
                <c:pt idx="3526">
                  <c:v>42883.002638888887</c:v>
                </c:pt>
                <c:pt idx="3527">
                  <c:v>42883.044305555559</c:v>
                </c:pt>
                <c:pt idx="3528">
                  <c:v>42883.085972222223</c:v>
                </c:pt>
                <c:pt idx="3529">
                  <c:v>42883.127638888887</c:v>
                </c:pt>
                <c:pt idx="3530">
                  <c:v>42883.169305555559</c:v>
                </c:pt>
                <c:pt idx="3531">
                  <c:v>42883.210972222223</c:v>
                </c:pt>
                <c:pt idx="3532">
                  <c:v>42883.252638888887</c:v>
                </c:pt>
                <c:pt idx="3533">
                  <c:v>42883.294305555559</c:v>
                </c:pt>
                <c:pt idx="3534">
                  <c:v>42883.335972222223</c:v>
                </c:pt>
                <c:pt idx="3535">
                  <c:v>42883.377638888887</c:v>
                </c:pt>
                <c:pt idx="3536">
                  <c:v>42883.419305555559</c:v>
                </c:pt>
                <c:pt idx="3537">
                  <c:v>42883.460972222223</c:v>
                </c:pt>
                <c:pt idx="3538">
                  <c:v>42883.502638888887</c:v>
                </c:pt>
                <c:pt idx="3539">
                  <c:v>42883.544305555559</c:v>
                </c:pt>
                <c:pt idx="3540">
                  <c:v>42883.585995370369</c:v>
                </c:pt>
                <c:pt idx="3541">
                  <c:v>42883.627662037034</c:v>
                </c:pt>
                <c:pt idx="3542">
                  <c:v>42883.669328703712</c:v>
                </c:pt>
                <c:pt idx="3543">
                  <c:v>42883.711053240739</c:v>
                </c:pt>
                <c:pt idx="3544">
                  <c:v>42883.752743055556</c:v>
                </c:pt>
                <c:pt idx="3545">
                  <c:v>42883.794409722221</c:v>
                </c:pt>
                <c:pt idx="3546">
                  <c:v>42883.836076388892</c:v>
                </c:pt>
                <c:pt idx="3547">
                  <c:v>42883.877743055556</c:v>
                </c:pt>
                <c:pt idx="3548">
                  <c:v>42883.919409722221</c:v>
                </c:pt>
                <c:pt idx="3549">
                  <c:v>42883.961076388892</c:v>
                </c:pt>
                <c:pt idx="3550">
                  <c:v>42884.002743055556</c:v>
                </c:pt>
                <c:pt idx="3551">
                  <c:v>42884.044409722221</c:v>
                </c:pt>
                <c:pt idx="3552">
                  <c:v>42884.086076388892</c:v>
                </c:pt>
                <c:pt idx="3553">
                  <c:v>42884.127743055556</c:v>
                </c:pt>
                <c:pt idx="3554">
                  <c:v>42884.169409722221</c:v>
                </c:pt>
                <c:pt idx="3555">
                  <c:v>42884.211076388892</c:v>
                </c:pt>
                <c:pt idx="3556">
                  <c:v>42884.252743055556</c:v>
                </c:pt>
                <c:pt idx="3557">
                  <c:v>42884.294409722221</c:v>
                </c:pt>
                <c:pt idx="3558">
                  <c:v>42884.336076388892</c:v>
                </c:pt>
                <c:pt idx="3559">
                  <c:v>42884.377743055556</c:v>
                </c:pt>
                <c:pt idx="3560">
                  <c:v>42884.419409722221</c:v>
                </c:pt>
                <c:pt idx="3561">
                  <c:v>42884.461076388892</c:v>
                </c:pt>
                <c:pt idx="3562">
                  <c:v>42884.502743055556</c:v>
                </c:pt>
                <c:pt idx="3563">
                  <c:v>42884.544409722221</c:v>
                </c:pt>
                <c:pt idx="3564">
                  <c:v>42884.586099537039</c:v>
                </c:pt>
                <c:pt idx="3565">
                  <c:v>42884.627766203703</c:v>
                </c:pt>
                <c:pt idx="3566">
                  <c:v>42884.669432870367</c:v>
                </c:pt>
                <c:pt idx="3567">
                  <c:v>42884.711134259262</c:v>
                </c:pt>
                <c:pt idx="3568">
                  <c:v>42884.752847222233</c:v>
                </c:pt>
                <c:pt idx="3569">
                  <c:v>42884.79451388889</c:v>
                </c:pt>
                <c:pt idx="3570">
                  <c:v>42884.836180555547</c:v>
                </c:pt>
                <c:pt idx="3571">
                  <c:v>42884.877847222233</c:v>
                </c:pt>
                <c:pt idx="3572">
                  <c:v>42884.91951388889</c:v>
                </c:pt>
                <c:pt idx="3573">
                  <c:v>42884.961180555547</c:v>
                </c:pt>
                <c:pt idx="3574">
                  <c:v>42885.002847222233</c:v>
                </c:pt>
                <c:pt idx="3575">
                  <c:v>42885.04451388889</c:v>
                </c:pt>
                <c:pt idx="3576">
                  <c:v>42885.086180555547</c:v>
                </c:pt>
                <c:pt idx="3577">
                  <c:v>42885.127847222233</c:v>
                </c:pt>
                <c:pt idx="3578">
                  <c:v>42885.16951388889</c:v>
                </c:pt>
                <c:pt idx="3579">
                  <c:v>42885.211180555547</c:v>
                </c:pt>
                <c:pt idx="3580">
                  <c:v>42885.252847222233</c:v>
                </c:pt>
                <c:pt idx="3581">
                  <c:v>42885.29451388889</c:v>
                </c:pt>
                <c:pt idx="3582">
                  <c:v>42885.336180555547</c:v>
                </c:pt>
                <c:pt idx="3583">
                  <c:v>42885.377847222233</c:v>
                </c:pt>
                <c:pt idx="3584">
                  <c:v>42885.41951388889</c:v>
                </c:pt>
                <c:pt idx="3585">
                  <c:v>42885.461180555547</c:v>
                </c:pt>
                <c:pt idx="3586">
                  <c:v>42885.502847222233</c:v>
                </c:pt>
                <c:pt idx="3587">
                  <c:v>42885.54451388889</c:v>
                </c:pt>
                <c:pt idx="3588">
                  <c:v>42885.586180555547</c:v>
                </c:pt>
                <c:pt idx="3589">
                  <c:v>42885.627870370372</c:v>
                </c:pt>
                <c:pt idx="3590">
                  <c:v>42885.669525462959</c:v>
                </c:pt>
                <c:pt idx="3591">
                  <c:v>42885.711238425924</c:v>
                </c:pt>
                <c:pt idx="3592">
                  <c:v>42885.752939814818</c:v>
                </c:pt>
                <c:pt idx="3593">
                  <c:v>42885.794606481482</c:v>
                </c:pt>
                <c:pt idx="3594">
                  <c:v>42885.836273148147</c:v>
                </c:pt>
                <c:pt idx="3595">
                  <c:v>42885.877939814818</c:v>
                </c:pt>
                <c:pt idx="3596">
                  <c:v>42885.919606481482</c:v>
                </c:pt>
                <c:pt idx="3597">
                  <c:v>42885.961273148147</c:v>
                </c:pt>
                <c:pt idx="3598">
                  <c:v>42886.002939814818</c:v>
                </c:pt>
                <c:pt idx="3599">
                  <c:v>42886.044606481482</c:v>
                </c:pt>
                <c:pt idx="3600">
                  <c:v>42886.086273148147</c:v>
                </c:pt>
                <c:pt idx="3601">
                  <c:v>42886.127939814818</c:v>
                </c:pt>
                <c:pt idx="3602">
                  <c:v>42886.169606481482</c:v>
                </c:pt>
                <c:pt idx="3603">
                  <c:v>42886.211273148147</c:v>
                </c:pt>
                <c:pt idx="3604">
                  <c:v>42886.252939814818</c:v>
                </c:pt>
                <c:pt idx="3605">
                  <c:v>42886.294606481482</c:v>
                </c:pt>
                <c:pt idx="3606">
                  <c:v>42886.336273148147</c:v>
                </c:pt>
                <c:pt idx="3607">
                  <c:v>42886.377939814818</c:v>
                </c:pt>
                <c:pt idx="3608">
                  <c:v>42886.419606481482</c:v>
                </c:pt>
                <c:pt idx="3609">
                  <c:v>42886.461273148147</c:v>
                </c:pt>
                <c:pt idx="3610">
                  <c:v>42886.502939814818</c:v>
                </c:pt>
                <c:pt idx="3611">
                  <c:v>42886.544606481482</c:v>
                </c:pt>
                <c:pt idx="3612">
                  <c:v>42886.586296296293</c:v>
                </c:pt>
                <c:pt idx="3613">
                  <c:v>42886.627962962957</c:v>
                </c:pt>
                <c:pt idx="3614">
                  <c:v>42886.669629629629</c:v>
                </c:pt>
                <c:pt idx="3615">
                  <c:v>42886.711342592593</c:v>
                </c:pt>
                <c:pt idx="3616">
                  <c:v>42886.753032407411</c:v>
                </c:pt>
                <c:pt idx="3617">
                  <c:v>42886.794699074067</c:v>
                </c:pt>
                <c:pt idx="3618">
                  <c:v>42886.836365740739</c:v>
                </c:pt>
                <c:pt idx="3619">
                  <c:v>42886.878032407411</c:v>
                </c:pt>
                <c:pt idx="3620">
                  <c:v>42886.919699074067</c:v>
                </c:pt>
                <c:pt idx="3621">
                  <c:v>42886.961365740739</c:v>
                </c:pt>
                <c:pt idx="3622">
                  <c:v>42887.003032407411</c:v>
                </c:pt>
                <c:pt idx="3623">
                  <c:v>42887.044699074067</c:v>
                </c:pt>
                <c:pt idx="3624">
                  <c:v>42887.086365740739</c:v>
                </c:pt>
                <c:pt idx="3625">
                  <c:v>42887.128032407411</c:v>
                </c:pt>
                <c:pt idx="3626">
                  <c:v>42887.169699074067</c:v>
                </c:pt>
                <c:pt idx="3627">
                  <c:v>42887.211365740739</c:v>
                </c:pt>
                <c:pt idx="3628">
                  <c:v>42887.253032407411</c:v>
                </c:pt>
                <c:pt idx="3629">
                  <c:v>42887.294699074067</c:v>
                </c:pt>
                <c:pt idx="3630">
                  <c:v>42887.336365740739</c:v>
                </c:pt>
                <c:pt idx="3631">
                  <c:v>42887.378032407411</c:v>
                </c:pt>
                <c:pt idx="3632">
                  <c:v>42887.419699074067</c:v>
                </c:pt>
                <c:pt idx="3633">
                  <c:v>42887.461365740739</c:v>
                </c:pt>
                <c:pt idx="3634">
                  <c:v>42887.503032407411</c:v>
                </c:pt>
                <c:pt idx="3635">
                  <c:v>42887.544699074067</c:v>
                </c:pt>
                <c:pt idx="3636">
                  <c:v>42887.586388888893</c:v>
                </c:pt>
                <c:pt idx="3637">
                  <c:v>42887.628055555557</c:v>
                </c:pt>
                <c:pt idx="3638">
                  <c:v>42887.669722222221</c:v>
                </c:pt>
                <c:pt idx="3639">
                  <c:v>42887.711412037039</c:v>
                </c:pt>
                <c:pt idx="3640">
                  <c:v>42887.753148148149</c:v>
                </c:pt>
                <c:pt idx="3641">
                  <c:v>42887.794814814813</c:v>
                </c:pt>
                <c:pt idx="3642">
                  <c:v>42887.836481481478</c:v>
                </c:pt>
                <c:pt idx="3643">
                  <c:v>42887.878148148149</c:v>
                </c:pt>
                <c:pt idx="3644">
                  <c:v>42887.919814814813</c:v>
                </c:pt>
                <c:pt idx="3645">
                  <c:v>42887.961481481478</c:v>
                </c:pt>
                <c:pt idx="3646">
                  <c:v>42888.003148148149</c:v>
                </c:pt>
                <c:pt idx="3647">
                  <c:v>42888.044814814813</c:v>
                </c:pt>
                <c:pt idx="3648">
                  <c:v>42888.086481481478</c:v>
                </c:pt>
                <c:pt idx="3649">
                  <c:v>42888.128148148149</c:v>
                </c:pt>
                <c:pt idx="3650">
                  <c:v>42888.169814814813</c:v>
                </c:pt>
                <c:pt idx="3651">
                  <c:v>42888.211481481478</c:v>
                </c:pt>
                <c:pt idx="3652">
                  <c:v>42888.253148148149</c:v>
                </c:pt>
                <c:pt idx="3653">
                  <c:v>42888.294814814813</c:v>
                </c:pt>
                <c:pt idx="3654">
                  <c:v>42888.336481481478</c:v>
                </c:pt>
                <c:pt idx="3655">
                  <c:v>42888.378148148149</c:v>
                </c:pt>
                <c:pt idx="3656">
                  <c:v>42888.419814814813</c:v>
                </c:pt>
                <c:pt idx="3657">
                  <c:v>42888.461481481478</c:v>
                </c:pt>
                <c:pt idx="3658">
                  <c:v>42888.503148148149</c:v>
                </c:pt>
                <c:pt idx="3659">
                  <c:v>42888.544814814813</c:v>
                </c:pt>
                <c:pt idx="3660">
                  <c:v>42888.586504629631</c:v>
                </c:pt>
                <c:pt idx="3661">
                  <c:v>42888.628171296303</c:v>
                </c:pt>
                <c:pt idx="3662">
                  <c:v>42888.66983796296</c:v>
                </c:pt>
                <c:pt idx="3663">
                  <c:v>42888.711539351847</c:v>
                </c:pt>
                <c:pt idx="3664">
                  <c:v>42888.753240740742</c:v>
                </c:pt>
                <c:pt idx="3665">
                  <c:v>42888.794907407413</c:v>
                </c:pt>
                <c:pt idx="3666">
                  <c:v>42888.836574074077</c:v>
                </c:pt>
                <c:pt idx="3667">
                  <c:v>42888.878240740742</c:v>
                </c:pt>
                <c:pt idx="3668">
                  <c:v>42888.919907407413</c:v>
                </c:pt>
                <c:pt idx="3669">
                  <c:v>42888.961574074077</c:v>
                </c:pt>
                <c:pt idx="3670">
                  <c:v>42889.003240740742</c:v>
                </c:pt>
                <c:pt idx="3671">
                  <c:v>42889.044907407413</c:v>
                </c:pt>
                <c:pt idx="3672">
                  <c:v>42889.086574074077</c:v>
                </c:pt>
                <c:pt idx="3673">
                  <c:v>42889.128240740742</c:v>
                </c:pt>
                <c:pt idx="3674">
                  <c:v>42889.169907407413</c:v>
                </c:pt>
                <c:pt idx="3675">
                  <c:v>42889.211574074077</c:v>
                </c:pt>
                <c:pt idx="3676">
                  <c:v>42889.253240740742</c:v>
                </c:pt>
                <c:pt idx="3677">
                  <c:v>42889.294907407413</c:v>
                </c:pt>
                <c:pt idx="3678">
                  <c:v>42889.336574074077</c:v>
                </c:pt>
                <c:pt idx="3679">
                  <c:v>42889.378240740742</c:v>
                </c:pt>
                <c:pt idx="3680">
                  <c:v>42889.419907407413</c:v>
                </c:pt>
                <c:pt idx="3681">
                  <c:v>42889.461574074077</c:v>
                </c:pt>
                <c:pt idx="3682">
                  <c:v>42889.503240740742</c:v>
                </c:pt>
                <c:pt idx="3683">
                  <c:v>42889.544907407413</c:v>
                </c:pt>
                <c:pt idx="3684">
                  <c:v>42889.586597222216</c:v>
                </c:pt>
                <c:pt idx="3685">
                  <c:v>42889.628263888888</c:v>
                </c:pt>
                <c:pt idx="3686">
                  <c:v>42889.669930555552</c:v>
                </c:pt>
                <c:pt idx="3687">
                  <c:v>42889.711631944447</c:v>
                </c:pt>
                <c:pt idx="3688">
                  <c:v>42889.753333333327</c:v>
                </c:pt>
                <c:pt idx="3689">
                  <c:v>42889.794999999998</c:v>
                </c:pt>
                <c:pt idx="3690">
                  <c:v>42889.83666666667</c:v>
                </c:pt>
                <c:pt idx="3691">
                  <c:v>42889.878333333327</c:v>
                </c:pt>
                <c:pt idx="3692">
                  <c:v>42889.919999999998</c:v>
                </c:pt>
                <c:pt idx="3693">
                  <c:v>42889.96166666667</c:v>
                </c:pt>
                <c:pt idx="3694">
                  <c:v>42890.003333333327</c:v>
                </c:pt>
                <c:pt idx="3695">
                  <c:v>42890.044999999998</c:v>
                </c:pt>
                <c:pt idx="3696">
                  <c:v>42890.08666666667</c:v>
                </c:pt>
                <c:pt idx="3697">
                  <c:v>42890.128333333327</c:v>
                </c:pt>
                <c:pt idx="3698">
                  <c:v>42890.17</c:v>
                </c:pt>
                <c:pt idx="3699">
                  <c:v>42890.21166666667</c:v>
                </c:pt>
                <c:pt idx="3700">
                  <c:v>42890.253333333327</c:v>
                </c:pt>
                <c:pt idx="3701">
                  <c:v>42890.294999999998</c:v>
                </c:pt>
                <c:pt idx="3702">
                  <c:v>42890.33666666667</c:v>
                </c:pt>
                <c:pt idx="3703">
                  <c:v>42890.378333333327</c:v>
                </c:pt>
                <c:pt idx="3704">
                  <c:v>42890.42</c:v>
                </c:pt>
                <c:pt idx="3705">
                  <c:v>42890.46166666667</c:v>
                </c:pt>
                <c:pt idx="3706">
                  <c:v>42890.503333333327</c:v>
                </c:pt>
                <c:pt idx="3707">
                  <c:v>42890.544999999998</c:v>
                </c:pt>
                <c:pt idx="3708">
                  <c:v>42890.586678240739</c:v>
                </c:pt>
                <c:pt idx="3709">
                  <c:v>42890.628344907411</c:v>
                </c:pt>
                <c:pt idx="3710">
                  <c:v>42890.670011574082</c:v>
                </c:pt>
                <c:pt idx="3711">
                  <c:v>42890.711724537039</c:v>
                </c:pt>
                <c:pt idx="3712">
                  <c:v>42890.753437500003</c:v>
                </c:pt>
                <c:pt idx="3713">
                  <c:v>42890.795104166667</c:v>
                </c:pt>
                <c:pt idx="3714">
                  <c:v>42890.836770833332</c:v>
                </c:pt>
                <c:pt idx="3715">
                  <c:v>42890.878437500003</c:v>
                </c:pt>
                <c:pt idx="3716">
                  <c:v>42890.920104166667</c:v>
                </c:pt>
                <c:pt idx="3717">
                  <c:v>42890.961770833332</c:v>
                </c:pt>
                <c:pt idx="3718">
                  <c:v>42891.003437500003</c:v>
                </c:pt>
                <c:pt idx="3719">
                  <c:v>42891.045104166667</c:v>
                </c:pt>
                <c:pt idx="3720">
                  <c:v>42891.086770833332</c:v>
                </c:pt>
                <c:pt idx="3721">
                  <c:v>42891.128437500003</c:v>
                </c:pt>
                <c:pt idx="3722">
                  <c:v>42891.170104166667</c:v>
                </c:pt>
                <c:pt idx="3723">
                  <c:v>42891.211770833332</c:v>
                </c:pt>
                <c:pt idx="3724">
                  <c:v>42891.253437500003</c:v>
                </c:pt>
                <c:pt idx="3725">
                  <c:v>42891.295104166667</c:v>
                </c:pt>
                <c:pt idx="3726">
                  <c:v>42891.336770833332</c:v>
                </c:pt>
                <c:pt idx="3727">
                  <c:v>42891.378437500003</c:v>
                </c:pt>
                <c:pt idx="3728">
                  <c:v>42891.420104166667</c:v>
                </c:pt>
                <c:pt idx="3729">
                  <c:v>42891.461770833332</c:v>
                </c:pt>
                <c:pt idx="3730">
                  <c:v>42891.503437500003</c:v>
                </c:pt>
                <c:pt idx="3731">
                  <c:v>42891.545104166667</c:v>
                </c:pt>
                <c:pt idx="3732">
                  <c:v>42891.586782407408</c:v>
                </c:pt>
                <c:pt idx="3733">
                  <c:v>42891.628449074073</c:v>
                </c:pt>
                <c:pt idx="3734">
                  <c:v>42891.670115740737</c:v>
                </c:pt>
                <c:pt idx="3735">
                  <c:v>42891.711828703701</c:v>
                </c:pt>
                <c:pt idx="3736">
                  <c:v>42891.753518518519</c:v>
                </c:pt>
                <c:pt idx="3737">
                  <c:v>42891.795185185183</c:v>
                </c:pt>
                <c:pt idx="3738">
                  <c:v>42891.836851851847</c:v>
                </c:pt>
                <c:pt idx="3739">
                  <c:v>42891.878518518519</c:v>
                </c:pt>
                <c:pt idx="3740">
                  <c:v>42891.920185185183</c:v>
                </c:pt>
                <c:pt idx="3741">
                  <c:v>42891.961851851847</c:v>
                </c:pt>
                <c:pt idx="3742">
                  <c:v>42892.003518518519</c:v>
                </c:pt>
                <c:pt idx="3743">
                  <c:v>42892.045185185183</c:v>
                </c:pt>
                <c:pt idx="3744">
                  <c:v>42892.086851851847</c:v>
                </c:pt>
                <c:pt idx="3745">
                  <c:v>42892.128518518519</c:v>
                </c:pt>
                <c:pt idx="3746">
                  <c:v>42892.170185185183</c:v>
                </c:pt>
                <c:pt idx="3747">
                  <c:v>42892.211851851847</c:v>
                </c:pt>
                <c:pt idx="3748">
                  <c:v>42892.253518518519</c:v>
                </c:pt>
                <c:pt idx="3749">
                  <c:v>42892.295185185183</c:v>
                </c:pt>
                <c:pt idx="3750">
                  <c:v>42892.336851851847</c:v>
                </c:pt>
                <c:pt idx="3751">
                  <c:v>42892.378518518519</c:v>
                </c:pt>
                <c:pt idx="3752">
                  <c:v>42892.420185185183</c:v>
                </c:pt>
                <c:pt idx="3753">
                  <c:v>42892.461851851847</c:v>
                </c:pt>
                <c:pt idx="3754">
                  <c:v>42892.503518518519</c:v>
                </c:pt>
                <c:pt idx="3755">
                  <c:v>42892.545185185183</c:v>
                </c:pt>
                <c:pt idx="3756">
                  <c:v>42892.586875000001</c:v>
                </c:pt>
                <c:pt idx="3757">
                  <c:v>42892.628541666672</c:v>
                </c:pt>
                <c:pt idx="3758">
                  <c:v>42892.670208333337</c:v>
                </c:pt>
                <c:pt idx="3759">
                  <c:v>42892.711921296293</c:v>
                </c:pt>
                <c:pt idx="3760">
                  <c:v>42892.753634259258</c:v>
                </c:pt>
                <c:pt idx="3761">
                  <c:v>42892.795300925929</c:v>
                </c:pt>
                <c:pt idx="3762">
                  <c:v>42892.836967592593</c:v>
                </c:pt>
                <c:pt idx="3763">
                  <c:v>42892.878634259258</c:v>
                </c:pt>
                <c:pt idx="3764">
                  <c:v>42892.920300925929</c:v>
                </c:pt>
                <c:pt idx="3765">
                  <c:v>42892.961967592593</c:v>
                </c:pt>
                <c:pt idx="3766">
                  <c:v>42893.003634259258</c:v>
                </c:pt>
                <c:pt idx="3767">
                  <c:v>42893.045300925929</c:v>
                </c:pt>
                <c:pt idx="3768">
                  <c:v>42893.086967592593</c:v>
                </c:pt>
                <c:pt idx="3769">
                  <c:v>42893.128634259258</c:v>
                </c:pt>
                <c:pt idx="3770">
                  <c:v>42893.170300925929</c:v>
                </c:pt>
                <c:pt idx="3771">
                  <c:v>42893.211967592593</c:v>
                </c:pt>
                <c:pt idx="3772">
                  <c:v>42893.253634259258</c:v>
                </c:pt>
                <c:pt idx="3773">
                  <c:v>42893.295300925929</c:v>
                </c:pt>
                <c:pt idx="3774">
                  <c:v>42893.336967592593</c:v>
                </c:pt>
                <c:pt idx="3775">
                  <c:v>42893.378634259258</c:v>
                </c:pt>
                <c:pt idx="3776">
                  <c:v>42893.420300925929</c:v>
                </c:pt>
                <c:pt idx="3777">
                  <c:v>42893.461967592593</c:v>
                </c:pt>
                <c:pt idx="3778">
                  <c:v>42893.503634259258</c:v>
                </c:pt>
                <c:pt idx="3779">
                  <c:v>42893.545300925929</c:v>
                </c:pt>
                <c:pt idx="3780">
                  <c:v>42893.58699074074</c:v>
                </c:pt>
                <c:pt idx="3781">
                  <c:v>42893.628657407397</c:v>
                </c:pt>
                <c:pt idx="3782">
                  <c:v>42893.670324074083</c:v>
                </c:pt>
                <c:pt idx="3783">
                  <c:v>42893.712071759262</c:v>
                </c:pt>
                <c:pt idx="3784">
                  <c:v>42893.753761574073</c:v>
                </c:pt>
                <c:pt idx="3785">
                  <c:v>42893.795428240737</c:v>
                </c:pt>
                <c:pt idx="3786">
                  <c:v>42893.837094907409</c:v>
                </c:pt>
                <c:pt idx="3787">
                  <c:v>42893.878761574073</c:v>
                </c:pt>
                <c:pt idx="3788">
                  <c:v>42893.920428240737</c:v>
                </c:pt>
                <c:pt idx="3789">
                  <c:v>42893.962094907409</c:v>
                </c:pt>
                <c:pt idx="3790">
                  <c:v>42894.003761574073</c:v>
                </c:pt>
                <c:pt idx="3791">
                  <c:v>42894.045428240737</c:v>
                </c:pt>
                <c:pt idx="3792">
                  <c:v>42894.087094907409</c:v>
                </c:pt>
                <c:pt idx="3793">
                  <c:v>42894.128761574073</c:v>
                </c:pt>
                <c:pt idx="3794">
                  <c:v>42894.170428240737</c:v>
                </c:pt>
                <c:pt idx="3795">
                  <c:v>42894.212094907409</c:v>
                </c:pt>
                <c:pt idx="3796">
                  <c:v>42894.253761574073</c:v>
                </c:pt>
                <c:pt idx="3797">
                  <c:v>42894.295428240737</c:v>
                </c:pt>
                <c:pt idx="3798">
                  <c:v>42894.337094907409</c:v>
                </c:pt>
                <c:pt idx="3799">
                  <c:v>42894.378761574073</c:v>
                </c:pt>
                <c:pt idx="3800">
                  <c:v>42894.420428240737</c:v>
                </c:pt>
                <c:pt idx="3801">
                  <c:v>42894.462094907409</c:v>
                </c:pt>
                <c:pt idx="3802">
                  <c:v>42894.503761574073</c:v>
                </c:pt>
                <c:pt idx="3803">
                  <c:v>42894.545428240737</c:v>
                </c:pt>
                <c:pt idx="3804">
                  <c:v>42894.587118055562</c:v>
                </c:pt>
                <c:pt idx="3805">
                  <c:v>42894.628784722219</c:v>
                </c:pt>
                <c:pt idx="3806">
                  <c:v>42894.670451388891</c:v>
                </c:pt>
                <c:pt idx="3807">
                  <c:v>42894.712152777778</c:v>
                </c:pt>
                <c:pt idx="3808">
                  <c:v>42894.753854166673</c:v>
                </c:pt>
                <c:pt idx="3809">
                  <c:v>42894.795520833337</c:v>
                </c:pt>
                <c:pt idx="3810">
                  <c:v>42894.837187500001</c:v>
                </c:pt>
                <c:pt idx="3811">
                  <c:v>42894.878854166673</c:v>
                </c:pt>
                <c:pt idx="3812">
                  <c:v>42894.920520833337</c:v>
                </c:pt>
                <c:pt idx="3813">
                  <c:v>42894.962187500001</c:v>
                </c:pt>
                <c:pt idx="3814">
                  <c:v>42895.003854166673</c:v>
                </c:pt>
                <c:pt idx="3815">
                  <c:v>42895.045520833337</c:v>
                </c:pt>
                <c:pt idx="3816">
                  <c:v>42895.087187500001</c:v>
                </c:pt>
                <c:pt idx="3817">
                  <c:v>42895.128854166673</c:v>
                </c:pt>
                <c:pt idx="3818">
                  <c:v>42895.170520833337</c:v>
                </c:pt>
                <c:pt idx="3819">
                  <c:v>42895.212187500001</c:v>
                </c:pt>
                <c:pt idx="3820">
                  <c:v>42895.253854166673</c:v>
                </c:pt>
                <c:pt idx="3821">
                  <c:v>42895.295520833337</c:v>
                </c:pt>
                <c:pt idx="3822">
                  <c:v>42895.337187500001</c:v>
                </c:pt>
                <c:pt idx="3823">
                  <c:v>42895.378854166673</c:v>
                </c:pt>
                <c:pt idx="3824">
                  <c:v>42895.420520833337</c:v>
                </c:pt>
                <c:pt idx="3825">
                  <c:v>42895.462187500001</c:v>
                </c:pt>
                <c:pt idx="3826">
                  <c:v>42895.503854166673</c:v>
                </c:pt>
                <c:pt idx="3827">
                  <c:v>42895.545520833337</c:v>
                </c:pt>
                <c:pt idx="3828">
                  <c:v>42895.587210648147</c:v>
                </c:pt>
                <c:pt idx="3829">
                  <c:v>42895.628877314812</c:v>
                </c:pt>
                <c:pt idx="3830">
                  <c:v>42895.670543981483</c:v>
                </c:pt>
                <c:pt idx="3831">
                  <c:v>42895.712268518517</c:v>
                </c:pt>
                <c:pt idx="3832">
                  <c:v>42895.753946759258</c:v>
                </c:pt>
                <c:pt idx="3833">
                  <c:v>42895.795613425929</c:v>
                </c:pt>
                <c:pt idx="3834">
                  <c:v>42895.837280092594</c:v>
                </c:pt>
                <c:pt idx="3835">
                  <c:v>42895.878946759258</c:v>
                </c:pt>
                <c:pt idx="3836">
                  <c:v>42895.920613425929</c:v>
                </c:pt>
                <c:pt idx="3837">
                  <c:v>42895.962280092594</c:v>
                </c:pt>
                <c:pt idx="3838">
                  <c:v>42896.003946759258</c:v>
                </c:pt>
                <c:pt idx="3839">
                  <c:v>42896.045613425929</c:v>
                </c:pt>
                <c:pt idx="3840">
                  <c:v>42896.087280092594</c:v>
                </c:pt>
                <c:pt idx="3841">
                  <c:v>42896.128946759258</c:v>
                </c:pt>
                <c:pt idx="3842">
                  <c:v>42896.170613425929</c:v>
                </c:pt>
                <c:pt idx="3843">
                  <c:v>42896.212280092594</c:v>
                </c:pt>
                <c:pt idx="3844">
                  <c:v>42896.253946759258</c:v>
                </c:pt>
                <c:pt idx="3845">
                  <c:v>42896.295613425929</c:v>
                </c:pt>
                <c:pt idx="3846">
                  <c:v>42896.337280092594</c:v>
                </c:pt>
                <c:pt idx="3847">
                  <c:v>42896.378946759258</c:v>
                </c:pt>
                <c:pt idx="3848">
                  <c:v>42896.420613425929</c:v>
                </c:pt>
                <c:pt idx="3849">
                  <c:v>42896.462280092594</c:v>
                </c:pt>
                <c:pt idx="3850">
                  <c:v>42896.503946759258</c:v>
                </c:pt>
                <c:pt idx="3851">
                  <c:v>42896.545613425929</c:v>
                </c:pt>
                <c:pt idx="3852">
                  <c:v>42896.58730324074</c:v>
                </c:pt>
                <c:pt idx="3853">
                  <c:v>42896.628969907397</c:v>
                </c:pt>
                <c:pt idx="3854">
                  <c:v>42896.670636574083</c:v>
                </c:pt>
                <c:pt idx="3855">
                  <c:v>42896.71234953704</c:v>
                </c:pt>
                <c:pt idx="3856">
                  <c:v>42896.754050925927</c:v>
                </c:pt>
                <c:pt idx="3857">
                  <c:v>42896.795717592591</c:v>
                </c:pt>
                <c:pt idx="3858">
                  <c:v>42896.837384259263</c:v>
                </c:pt>
                <c:pt idx="3859">
                  <c:v>42896.879050925927</c:v>
                </c:pt>
                <c:pt idx="3860">
                  <c:v>42896.920717592591</c:v>
                </c:pt>
                <c:pt idx="3861">
                  <c:v>42896.962384259263</c:v>
                </c:pt>
                <c:pt idx="3862">
                  <c:v>42897.004050925927</c:v>
                </c:pt>
                <c:pt idx="3863">
                  <c:v>42897.045717592591</c:v>
                </c:pt>
                <c:pt idx="3864">
                  <c:v>42897.087384259263</c:v>
                </c:pt>
                <c:pt idx="3865">
                  <c:v>42897.129050925927</c:v>
                </c:pt>
                <c:pt idx="3866">
                  <c:v>42897.170717592591</c:v>
                </c:pt>
                <c:pt idx="3867">
                  <c:v>42897.212384259263</c:v>
                </c:pt>
                <c:pt idx="3868">
                  <c:v>42897.254050925927</c:v>
                </c:pt>
                <c:pt idx="3869">
                  <c:v>42897.295717592591</c:v>
                </c:pt>
                <c:pt idx="3870">
                  <c:v>42897.337384259263</c:v>
                </c:pt>
                <c:pt idx="3871">
                  <c:v>42897.379050925927</c:v>
                </c:pt>
                <c:pt idx="3872">
                  <c:v>42897.420717592591</c:v>
                </c:pt>
                <c:pt idx="3873">
                  <c:v>42897.462384259263</c:v>
                </c:pt>
                <c:pt idx="3874">
                  <c:v>42897.504050925927</c:v>
                </c:pt>
                <c:pt idx="3875">
                  <c:v>42897.545717592591</c:v>
                </c:pt>
                <c:pt idx="3876">
                  <c:v>42897.587395833332</c:v>
                </c:pt>
                <c:pt idx="3877">
                  <c:v>42897.629062499997</c:v>
                </c:pt>
                <c:pt idx="3878">
                  <c:v>42897.670729166668</c:v>
                </c:pt>
                <c:pt idx="3879">
                  <c:v>42897.712453703702</c:v>
                </c:pt>
                <c:pt idx="3880">
                  <c:v>42897.754155092603</c:v>
                </c:pt>
                <c:pt idx="3881">
                  <c:v>42897.79582175926</c:v>
                </c:pt>
                <c:pt idx="3882">
                  <c:v>42897.837488425917</c:v>
                </c:pt>
                <c:pt idx="3883">
                  <c:v>42897.879155092603</c:v>
                </c:pt>
                <c:pt idx="3884">
                  <c:v>42897.92082175926</c:v>
                </c:pt>
                <c:pt idx="3885">
                  <c:v>42897.962488425917</c:v>
                </c:pt>
                <c:pt idx="3886">
                  <c:v>42898.004155092603</c:v>
                </c:pt>
                <c:pt idx="3887">
                  <c:v>42898.04582175926</c:v>
                </c:pt>
                <c:pt idx="3888">
                  <c:v>42898.087488425917</c:v>
                </c:pt>
                <c:pt idx="3889">
                  <c:v>42898.129155092603</c:v>
                </c:pt>
                <c:pt idx="3890">
                  <c:v>42898.17082175926</c:v>
                </c:pt>
                <c:pt idx="3891">
                  <c:v>42898.212488425917</c:v>
                </c:pt>
                <c:pt idx="3892">
                  <c:v>42898.254155092603</c:v>
                </c:pt>
                <c:pt idx="3893">
                  <c:v>42898.29582175926</c:v>
                </c:pt>
                <c:pt idx="3894">
                  <c:v>42898.337488425917</c:v>
                </c:pt>
                <c:pt idx="3895">
                  <c:v>42898.379155092603</c:v>
                </c:pt>
                <c:pt idx="3896">
                  <c:v>42898.42082175926</c:v>
                </c:pt>
                <c:pt idx="3897">
                  <c:v>42898.462488425917</c:v>
                </c:pt>
                <c:pt idx="3898">
                  <c:v>42898.504155092603</c:v>
                </c:pt>
                <c:pt idx="3899">
                  <c:v>42898.54582175926</c:v>
                </c:pt>
                <c:pt idx="3900">
                  <c:v>42898.587511574071</c:v>
                </c:pt>
                <c:pt idx="3901">
                  <c:v>42898.629178240742</c:v>
                </c:pt>
                <c:pt idx="3902">
                  <c:v>42898.670844907407</c:v>
                </c:pt>
                <c:pt idx="3903">
                  <c:v>42898.712569444448</c:v>
                </c:pt>
                <c:pt idx="3904">
                  <c:v>42898.754259259258</c:v>
                </c:pt>
                <c:pt idx="3905">
                  <c:v>42898.795925925922</c:v>
                </c:pt>
                <c:pt idx="3906">
                  <c:v>42898.837592592587</c:v>
                </c:pt>
                <c:pt idx="3907">
                  <c:v>42898.879259259258</c:v>
                </c:pt>
                <c:pt idx="3908">
                  <c:v>42898.920925925922</c:v>
                </c:pt>
                <c:pt idx="3909">
                  <c:v>42898.962592592587</c:v>
                </c:pt>
                <c:pt idx="3910">
                  <c:v>42899.004259259258</c:v>
                </c:pt>
                <c:pt idx="3911">
                  <c:v>42899.045925925922</c:v>
                </c:pt>
                <c:pt idx="3912">
                  <c:v>42899.087592592587</c:v>
                </c:pt>
                <c:pt idx="3913">
                  <c:v>42899.129259259258</c:v>
                </c:pt>
                <c:pt idx="3914">
                  <c:v>42899.170925925922</c:v>
                </c:pt>
                <c:pt idx="3915">
                  <c:v>42899.212592592587</c:v>
                </c:pt>
                <c:pt idx="3916">
                  <c:v>42899.254259259258</c:v>
                </c:pt>
                <c:pt idx="3917">
                  <c:v>42899.295925925922</c:v>
                </c:pt>
                <c:pt idx="3918">
                  <c:v>42899.337592592587</c:v>
                </c:pt>
                <c:pt idx="3919">
                  <c:v>42899.379259259258</c:v>
                </c:pt>
                <c:pt idx="3920">
                  <c:v>42899.420925925922</c:v>
                </c:pt>
                <c:pt idx="3921">
                  <c:v>42899.462592592587</c:v>
                </c:pt>
                <c:pt idx="3922">
                  <c:v>42899.504259259258</c:v>
                </c:pt>
                <c:pt idx="3923">
                  <c:v>42899.545925925922</c:v>
                </c:pt>
                <c:pt idx="3924">
                  <c:v>42899.58761574074</c:v>
                </c:pt>
                <c:pt idx="3925">
                  <c:v>42899.629282407397</c:v>
                </c:pt>
                <c:pt idx="3926">
                  <c:v>42899.670949074083</c:v>
                </c:pt>
                <c:pt idx="3927">
                  <c:v>42899.71266203704</c:v>
                </c:pt>
                <c:pt idx="3928">
                  <c:v>42899.754363425927</c:v>
                </c:pt>
                <c:pt idx="3929">
                  <c:v>42899.796030092592</c:v>
                </c:pt>
                <c:pt idx="3930">
                  <c:v>42899.837696759263</c:v>
                </c:pt>
                <c:pt idx="3931">
                  <c:v>42899.879363425927</c:v>
                </c:pt>
                <c:pt idx="3932">
                  <c:v>42899.921030092592</c:v>
                </c:pt>
                <c:pt idx="3933">
                  <c:v>42899.962696759263</c:v>
                </c:pt>
                <c:pt idx="3934">
                  <c:v>42900.004363425927</c:v>
                </c:pt>
                <c:pt idx="3935">
                  <c:v>42900.046030092592</c:v>
                </c:pt>
                <c:pt idx="3936">
                  <c:v>42900.087696759263</c:v>
                </c:pt>
                <c:pt idx="3937">
                  <c:v>42900.129363425927</c:v>
                </c:pt>
                <c:pt idx="3938">
                  <c:v>42900.171030092592</c:v>
                </c:pt>
                <c:pt idx="3939">
                  <c:v>42900.212696759263</c:v>
                </c:pt>
                <c:pt idx="3940">
                  <c:v>42900.254363425927</c:v>
                </c:pt>
                <c:pt idx="3941">
                  <c:v>42900.296030092592</c:v>
                </c:pt>
                <c:pt idx="3942">
                  <c:v>42900.337696759263</c:v>
                </c:pt>
                <c:pt idx="3943">
                  <c:v>42900.379363425927</c:v>
                </c:pt>
                <c:pt idx="3944">
                  <c:v>42900.421030092592</c:v>
                </c:pt>
                <c:pt idx="3945">
                  <c:v>42900.462696759263</c:v>
                </c:pt>
                <c:pt idx="3946">
                  <c:v>42900.504363425927</c:v>
                </c:pt>
                <c:pt idx="3947">
                  <c:v>42900.546030092592</c:v>
                </c:pt>
                <c:pt idx="3948">
                  <c:v>42900.587708333333</c:v>
                </c:pt>
                <c:pt idx="3949">
                  <c:v>42900.629374999997</c:v>
                </c:pt>
                <c:pt idx="3950">
                  <c:v>42900.671041666668</c:v>
                </c:pt>
                <c:pt idx="3951">
                  <c:v>42900.712731481479</c:v>
                </c:pt>
                <c:pt idx="3952">
                  <c:v>42900.754444444443</c:v>
                </c:pt>
                <c:pt idx="3953">
                  <c:v>42900.796111111107</c:v>
                </c:pt>
                <c:pt idx="3954">
                  <c:v>42900.837777777779</c:v>
                </c:pt>
                <c:pt idx="3955">
                  <c:v>42900.879444444443</c:v>
                </c:pt>
                <c:pt idx="3956">
                  <c:v>42900.921111111107</c:v>
                </c:pt>
                <c:pt idx="3957">
                  <c:v>42900.962777777779</c:v>
                </c:pt>
                <c:pt idx="3958">
                  <c:v>42901.004444444443</c:v>
                </c:pt>
                <c:pt idx="3959">
                  <c:v>42901.046111111107</c:v>
                </c:pt>
                <c:pt idx="3960">
                  <c:v>42901.087777777779</c:v>
                </c:pt>
                <c:pt idx="3961">
                  <c:v>42901.129444444443</c:v>
                </c:pt>
                <c:pt idx="3962">
                  <c:v>42901.171111111107</c:v>
                </c:pt>
                <c:pt idx="3963">
                  <c:v>42901.212777777779</c:v>
                </c:pt>
                <c:pt idx="3964">
                  <c:v>42901.254444444443</c:v>
                </c:pt>
                <c:pt idx="3965">
                  <c:v>42901.296111111107</c:v>
                </c:pt>
                <c:pt idx="3966">
                  <c:v>42901.337777777779</c:v>
                </c:pt>
                <c:pt idx="3967">
                  <c:v>42901.379444444443</c:v>
                </c:pt>
                <c:pt idx="3968">
                  <c:v>42901.421111111107</c:v>
                </c:pt>
                <c:pt idx="3969">
                  <c:v>42901.462777777779</c:v>
                </c:pt>
                <c:pt idx="3970">
                  <c:v>42901.504444444443</c:v>
                </c:pt>
                <c:pt idx="3971">
                  <c:v>42901.546111111107</c:v>
                </c:pt>
                <c:pt idx="3972">
                  <c:v>42901.587789351863</c:v>
                </c:pt>
                <c:pt idx="3973">
                  <c:v>42901.62945601852</c:v>
                </c:pt>
                <c:pt idx="3974">
                  <c:v>42901.671122685177</c:v>
                </c:pt>
                <c:pt idx="3975">
                  <c:v>42901.712835648148</c:v>
                </c:pt>
                <c:pt idx="3976">
                  <c:v>42901.754537037043</c:v>
                </c:pt>
                <c:pt idx="3977">
                  <c:v>42901.796203703707</c:v>
                </c:pt>
                <c:pt idx="3978">
                  <c:v>42901.837870370371</c:v>
                </c:pt>
                <c:pt idx="3979">
                  <c:v>42901.879537037043</c:v>
                </c:pt>
                <c:pt idx="3980">
                  <c:v>42901.921203703707</c:v>
                </c:pt>
                <c:pt idx="3981">
                  <c:v>42901.962870370371</c:v>
                </c:pt>
                <c:pt idx="3982">
                  <c:v>42902.004537037043</c:v>
                </c:pt>
                <c:pt idx="3983">
                  <c:v>42902.046203703707</c:v>
                </c:pt>
                <c:pt idx="3984">
                  <c:v>42902.087870370371</c:v>
                </c:pt>
                <c:pt idx="3985">
                  <c:v>42902.129537037043</c:v>
                </c:pt>
                <c:pt idx="3986">
                  <c:v>42902.171203703707</c:v>
                </c:pt>
                <c:pt idx="3987">
                  <c:v>42902.212870370371</c:v>
                </c:pt>
                <c:pt idx="3988">
                  <c:v>42902.254537037043</c:v>
                </c:pt>
                <c:pt idx="3989">
                  <c:v>42902.296203703707</c:v>
                </c:pt>
                <c:pt idx="3990">
                  <c:v>42902.337870370371</c:v>
                </c:pt>
                <c:pt idx="3991">
                  <c:v>42902.379537037043</c:v>
                </c:pt>
                <c:pt idx="3992">
                  <c:v>42902.421203703707</c:v>
                </c:pt>
                <c:pt idx="3993">
                  <c:v>42902.462870370371</c:v>
                </c:pt>
                <c:pt idx="3994">
                  <c:v>42902.504537037043</c:v>
                </c:pt>
                <c:pt idx="3995">
                  <c:v>42902.546203703707</c:v>
                </c:pt>
                <c:pt idx="3996">
                  <c:v>42902.587881944448</c:v>
                </c:pt>
                <c:pt idx="3997">
                  <c:v>42902.629548611112</c:v>
                </c:pt>
                <c:pt idx="3998">
                  <c:v>42902.671215277784</c:v>
                </c:pt>
                <c:pt idx="3999">
                  <c:v>42902.712893518517</c:v>
                </c:pt>
                <c:pt idx="4000">
                  <c:v>42902.754606481481</c:v>
                </c:pt>
                <c:pt idx="4001">
                  <c:v>42902.796273148153</c:v>
                </c:pt>
                <c:pt idx="4002">
                  <c:v>42902.837939814817</c:v>
                </c:pt>
                <c:pt idx="4003">
                  <c:v>42902.879606481481</c:v>
                </c:pt>
                <c:pt idx="4004">
                  <c:v>42902.921273148153</c:v>
                </c:pt>
                <c:pt idx="4005">
                  <c:v>42902.962939814817</c:v>
                </c:pt>
                <c:pt idx="4006">
                  <c:v>42903.004606481481</c:v>
                </c:pt>
                <c:pt idx="4007">
                  <c:v>42903.046273148153</c:v>
                </c:pt>
                <c:pt idx="4008">
                  <c:v>42903.087939814817</c:v>
                </c:pt>
                <c:pt idx="4009">
                  <c:v>42903.129606481481</c:v>
                </c:pt>
                <c:pt idx="4010">
                  <c:v>42903.171273148153</c:v>
                </c:pt>
                <c:pt idx="4011">
                  <c:v>42903.212939814817</c:v>
                </c:pt>
                <c:pt idx="4012">
                  <c:v>42903.254606481481</c:v>
                </c:pt>
                <c:pt idx="4013">
                  <c:v>42903.296273148153</c:v>
                </c:pt>
                <c:pt idx="4014">
                  <c:v>42903.337939814817</c:v>
                </c:pt>
                <c:pt idx="4015">
                  <c:v>42903.379606481481</c:v>
                </c:pt>
                <c:pt idx="4016">
                  <c:v>42903.421273148153</c:v>
                </c:pt>
                <c:pt idx="4017">
                  <c:v>42903.462939814817</c:v>
                </c:pt>
                <c:pt idx="4018">
                  <c:v>42903.504606481481</c:v>
                </c:pt>
                <c:pt idx="4019">
                  <c:v>42903.546273148153</c:v>
                </c:pt>
                <c:pt idx="4020">
                  <c:v>42903.587951388887</c:v>
                </c:pt>
                <c:pt idx="4021">
                  <c:v>42903.629618055558</c:v>
                </c:pt>
                <c:pt idx="4022">
                  <c:v>42903.671284722222</c:v>
                </c:pt>
                <c:pt idx="4023">
                  <c:v>42903.71298611111</c:v>
                </c:pt>
                <c:pt idx="4024">
                  <c:v>42903.754699074067</c:v>
                </c:pt>
                <c:pt idx="4025">
                  <c:v>42903.796365740738</c:v>
                </c:pt>
                <c:pt idx="4026">
                  <c:v>42903.83803240741</c:v>
                </c:pt>
                <c:pt idx="4027">
                  <c:v>42903.879699074067</c:v>
                </c:pt>
                <c:pt idx="4028">
                  <c:v>42903.921365740738</c:v>
                </c:pt>
                <c:pt idx="4029">
                  <c:v>42903.96303240741</c:v>
                </c:pt>
                <c:pt idx="4030">
                  <c:v>42904.004699074067</c:v>
                </c:pt>
                <c:pt idx="4031">
                  <c:v>42904.046365740738</c:v>
                </c:pt>
                <c:pt idx="4032">
                  <c:v>42904.08803240741</c:v>
                </c:pt>
                <c:pt idx="4033">
                  <c:v>42904.129699074067</c:v>
                </c:pt>
                <c:pt idx="4034">
                  <c:v>42904.171365740738</c:v>
                </c:pt>
                <c:pt idx="4035">
                  <c:v>42904.21303240741</c:v>
                </c:pt>
                <c:pt idx="4036">
                  <c:v>42904.254699074067</c:v>
                </c:pt>
                <c:pt idx="4037">
                  <c:v>42904.296365740738</c:v>
                </c:pt>
                <c:pt idx="4038">
                  <c:v>42904.33803240741</c:v>
                </c:pt>
                <c:pt idx="4039">
                  <c:v>42904.379699074067</c:v>
                </c:pt>
                <c:pt idx="4040">
                  <c:v>42904.421365740738</c:v>
                </c:pt>
                <c:pt idx="4041">
                  <c:v>42904.46303240741</c:v>
                </c:pt>
                <c:pt idx="4042">
                  <c:v>42904.504699074067</c:v>
                </c:pt>
                <c:pt idx="4043">
                  <c:v>42904.546365740738</c:v>
                </c:pt>
                <c:pt idx="4044">
                  <c:v>42904.588043981479</c:v>
                </c:pt>
                <c:pt idx="4045">
                  <c:v>42904.629710648151</c:v>
                </c:pt>
                <c:pt idx="4046">
                  <c:v>42904.671249999999</c:v>
                </c:pt>
                <c:pt idx="4047">
                  <c:v>42904.713090277779</c:v>
                </c:pt>
                <c:pt idx="4048">
                  <c:v>42904.754780092589</c:v>
                </c:pt>
                <c:pt idx="4049">
                  <c:v>42904.796319444453</c:v>
                </c:pt>
                <c:pt idx="4050">
                  <c:v>42904.838101851848</c:v>
                </c:pt>
                <c:pt idx="4051">
                  <c:v>42904.87976851852</c:v>
                </c:pt>
                <c:pt idx="4052">
                  <c:v>42904.921435185177</c:v>
                </c:pt>
                <c:pt idx="4053">
                  <c:v>42904.963101851848</c:v>
                </c:pt>
                <c:pt idx="4054">
                  <c:v>42905.004814814813</c:v>
                </c:pt>
                <c:pt idx="4055">
                  <c:v>42905.046446759261</c:v>
                </c:pt>
                <c:pt idx="4056">
                  <c:v>42905.088113425933</c:v>
                </c:pt>
                <c:pt idx="4057">
                  <c:v>42905.129780092589</c:v>
                </c:pt>
                <c:pt idx="4058">
                  <c:v>42905.171446759261</c:v>
                </c:pt>
                <c:pt idx="4059">
                  <c:v>42905.213113425933</c:v>
                </c:pt>
                <c:pt idx="4060">
                  <c:v>42905.254780092589</c:v>
                </c:pt>
                <c:pt idx="4061">
                  <c:v>42905.296446759261</c:v>
                </c:pt>
                <c:pt idx="4062">
                  <c:v>42905.338113425933</c:v>
                </c:pt>
                <c:pt idx="4063">
                  <c:v>42905.379780092589</c:v>
                </c:pt>
                <c:pt idx="4064">
                  <c:v>42905.421446759261</c:v>
                </c:pt>
                <c:pt idx="4065">
                  <c:v>42905.463113425933</c:v>
                </c:pt>
                <c:pt idx="4066">
                  <c:v>42905.504780092589</c:v>
                </c:pt>
                <c:pt idx="4067">
                  <c:v>42905.546446759261</c:v>
                </c:pt>
                <c:pt idx="4068">
                  <c:v>42905.588009259263</c:v>
                </c:pt>
                <c:pt idx="4069">
                  <c:v>42905.629791666674</c:v>
                </c:pt>
                <c:pt idx="4070">
                  <c:v>42905.671342592592</c:v>
                </c:pt>
                <c:pt idx="4071">
                  <c:v>42905.713125000002</c:v>
                </c:pt>
                <c:pt idx="4072">
                  <c:v>42905.754803240743</c:v>
                </c:pt>
                <c:pt idx="4073">
                  <c:v>42905.796550925923</c:v>
                </c:pt>
                <c:pt idx="4074">
                  <c:v>42905.838101851848</c:v>
                </c:pt>
                <c:pt idx="4075">
                  <c:v>42905.879895833343</c:v>
                </c:pt>
                <c:pt idx="4076">
                  <c:v>42905.921435185177</c:v>
                </c:pt>
                <c:pt idx="4077">
                  <c:v>42905.963229166657</c:v>
                </c:pt>
                <c:pt idx="4078">
                  <c:v>42906.00476851852</c:v>
                </c:pt>
                <c:pt idx="4079">
                  <c:v>42906.046550925923</c:v>
                </c:pt>
                <c:pt idx="4080">
                  <c:v>42906.088101851848</c:v>
                </c:pt>
                <c:pt idx="4081">
                  <c:v>42906.129884259259</c:v>
                </c:pt>
                <c:pt idx="4082">
                  <c:v>42906.171550925923</c:v>
                </c:pt>
                <c:pt idx="4083">
                  <c:v>42906.213263888887</c:v>
                </c:pt>
                <c:pt idx="4084">
                  <c:v>42906.254895833343</c:v>
                </c:pt>
                <c:pt idx="4085">
                  <c:v>42906.2965625</c:v>
                </c:pt>
                <c:pt idx="4086">
                  <c:v>42906.338229166657</c:v>
                </c:pt>
                <c:pt idx="4087">
                  <c:v>42906.379895833343</c:v>
                </c:pt>
                <c:pt idx="4088">
                  <c:v>42906.4215625</c:v>
                </c:pt>
                <c:pt idx="4089">
                  <c:v>42906.463229166657</c:v>
                </c:pt>
                <c:pt idx="4090">
                  <c:v>42906.504895833343</c:v>
                </c:pt>
                <c:pt idx="4091">
                  <c:v>42906.5465625</c:v>
                </c:pt>
                <c:pt idx="4092">
                  <c:v>42906.588252314818</c:v>
                </c:pt>
                <c:pt idx="4093">
                  <c:v>42906.629918981482</c:v>
                </c:pt>
                <c:pt idx="4094">
                  <c:v>42906.671585648153</c:v>
                </c:pt>
                <c:pt idx="4095">
                  <c:v>42906.71329861111</c:v>
                </c:pt>
                <c:pt idx="4096">
                  <c:v>42906.755023148151</c:v>
                </c:pt>
                <c:pt idx="4097">
                  <c:v>42906.796689814822</c:v>
                </c:pt>
                <c:pt idx="4098">
                  <c:v>42906.838356481479</c:v>
                </c:pt>
                <c:pt idx="4099">
                  <c:v>42906.880023148151</c:v>
                </c:pt>
                <c:pt idx="4100">
                  <c:v>42906.921689814822</c:v>
                </c:pt>
                <c:pt idx="4101">
                  <c:v>42906.963356481479</c:v>
                </c:pt>
                <c:pt idx="4102">
                  <c:v>42907.005023148151</c:v>
                </c:pt>
                <c:pt idx="4103">
                  <c:v>42907.046689814822</c:v>
                </c:pt>
                <c:pt idx="4104">
                  <c:v>42907.088356481479</c:v>
                </c:pt>
                <c:pt idx="4105">
                  <c:v>42907.130023148151</c:v>
                </c:pt>
                <c:pt idx="4106">
                  <c:v>42907.171689814822</c:v>
                </c:pt>
                <c:pt idx="4107">
                  <c:v>42907.213356481479</c:v>
                </c:pt>
                <c:pt idx="4108">
                  <c:v>42907.255023148151</c:v>
                </c:pt>
                <c:pt idx="4109">
                  <c:v>42907.296689814822</c:v>
                </c:pt>
                <c:pt idx="4110">
                  <c:v>42907.338356481479</c:v>
                </c:pt>
                <c:pt idx="4111">
                  <c:v>42907.380023148151</c:v>
                </c:pt>
                <c:pt idx="4112">
                  <c:v>42907.421689814822</c:v>
                </c:pt>
                <c:pt idx="4113">
                  <c:v>42907.463356481479</c:v>
                </c:pt>
                <c:pt idx="4114">
                  <c:v>42907.505023148151</c:v>
                </c:pt>
                <c:pt idx="4115">
                  <c:v>42907.546689814822</c:v>
                </c:pt>
                <c:pt idx="4116">
                  <c:v>42907.588379629633</c:v>
                </c:pt>
                <c:pt idx="4117">
                  <c:v>42907.630046296297</c:v>
                </c:pt>
                <c:pt idx="4118">
                  <c:v>42907.671597222223</c:v>
                </c:pt>
                <c:pt idx="4119">
                  <c:v>42907.713402777779</c:v>
                </c:pt>
                <c:pt idx="4120">
                  <c:v>42907.754988425928</c:v>
                </c:pt>
                <c:pt idx="4121">
                  <c:v>42907.796782407408</c:v>
                </c:pt>
                <c:pt idx="4122">
                  <c:v>42907.838321759264</c:v>
                </c:pt>
                <c:pt idx="4123">
                  <c:v>42907.880104166667</c:v>
                </c:pt>
                <c:pt idx="4124">
                  <c:v>42907.921655092592</c:v>
                </c:pt>
                <c:pt idx="4125">
                  <c:v>42907.963437500002</c:v>
                </c:pt>
                <c:pt idx="4126">
                  <c:v>42908.004988425928</c:v>
                </c:pt>
                <c:pt idx="4127">
                  <c:v>42908.046817129631</c:v>
                </c:pt>
                <c:pt idx="4128">
                  <c:v>42908.088333333333</c:v>
                </c:pt>
                <c:pt idx="4129">
                  <c:v>42908.130115740743</c:v>
                </c:pt>
                <c:pt idx="4130">
                  <c:v>42908.171666666669</c:v>
                </c:pt>
                <c:pt idx="4131">
                  <c:v>42908.213449074072</c:v>
                </c:pt>
                <c:pt idx="4132">
                  <c:v>42908.255115740743</c:v>
                </c:pt>
                <c:pt idx="4133">
                  <c:v>42908.296782407408</c:v>
                </c:pt>
                <c:pt idx="4134">
                  <c:v>42908.338449074072</c:v>
                </c:pt>
                <c:pt idx="4135">
                  <c:v>42908.380115740743</c:v>
                </c:pt>
                <c:pt idx="4136">
                  <c:v>42908.421782407408</c:v>
                </c:pt>
                <c:pt idx="4137">
                  <c:v>42908.463449074072</c:v>
                </c:pt>
                <c:pt idx="4138">
                  <c:v>42908.505115740743</c:v>
                </c:pt>
                <c:pt idx="4139">
                  <c:v>42908.546782407408</c:v>
                </c:pt>
                <c:pt idx="4140">
                  <c:v>42908.58834490741</c:v>
                </c:pt>
                <c:pt idx="4141">
                  <c:v>42908.630127314813</c:v>
                </c:pt>
                <c:pt idx="4142">
                  <c:v>42908.671678240738</c:v>
                </c:pt>
                <c:pt idx="4143">
                  <c:v>42908.713506944441</c:v>
                </c:pt>
                <c:pt idx="4144">
                  <c:v>42908.75509259259</c:v>
                </c:pt>
                <c:pt idx="4145">
                  <c:v>42908.796875</c:v>
                </c:pt>
                <c:pt idx="4146">
                  <c:v>42908.838425925933</c:v>
                </c:pt>
                <c:pt idx="4147">
                  <c:v>42908.880219907413</c:v>
                </c:pt>
                <c:pt idx="4148">
                  <c:v>42908.921759259261</c:v>
                </c:pt>
                <c:pt idx="4149">
                  <c:v>42908.963553240741</c:v>
                </c:pt>
                <c:pt idx="4150">
                  <c:v>42909.00509259259</c:v>
                </c:pt>
                <c:pt idx="4151">
                  <c:v>42909.046875</c:v>
                </c:pt>
                <c:pt idx="4152">
                  <c:v>42909.088425925933</c:v>
                </c:pt>
                <c:pt idx="4153">
                  <c:v>42909.130208333343</c:v>
                </c:pt>
                <c:pt idx="4154">
                  <c:v>42909.171875</c:v>
                </c:pt>
                <c:pt idx="4155">
                  <c:v>42909.213587962957</c:v>
                </c:pt>
                <c:pt idx="4156">
                  <c:v>42909.255219907413</c:v>
                </c:pt>
                <c:pt idx="4157">
                  <c:v>42909.296886574077</c:v>
                </c:pt>
                <c:pt idx="4158">
                  <c:v>42909.338553240741</c:v>
                </c:pt>
                <c:pt idx="4159">
                  <c:v>42909.380219907413</c:v>
                </c:pt>
                <c:pt idx="4160">
                  <c:v>42909.421886574077</c:v>
                </c:pt>
                <c:pt idx="4161">
                  <c:v>42909.463553240741</c:v>
                </c:pt>
                <c:pt idx="4162">
                  <c:v>42909.505219907413</c:v>
                </c:pt>
                <c:pt idx="4163">
                  <c:v>42909.546770833331</c:v>
                </c:pt>
                <c:pt idx="4164">
                  <c:v>42909.588576388887</c:v>
                </c:pt>
                <c:pt idx="4165">
                  <c:v>42909.630127314813</c:v>
                </c:pt>
                <c:pt idx="4166">
                  <c:v>42909.671909722223</c:v>
                </c:pt>
                <c:pt idx="4167">
                  <c:v>42909.713460648149</c:v>
                </c:pt>
                <c:pt idx="4168">
                  <c:v>42909.755335648151</c:v>
                </c:pt>
                <c:pt idx="4169">
                  <c:v>42909.796851851846</c:v>
                </c:pt>
                <c:pt idx="4170">
                  <c:v>42909.838634259257</c:v>
                </c:pt>
                <c:pt idx="4171">
                  <c:v>42909.880185185182</c:v>
                </c:pt>
                <c:pt idx="4172">
                  <c:v>42909.921979166669</c:v>
                </c:pt>
                <c:pt idx="4173">
                  <c:v>42909.963518518518</c:v>
                </c:pt>
                <c:pt idx="4174">
                  <c:v>42910.005312499998</c:v>
                </c:pt>
                <c:pt idx="4175">
                  <c:v>42910.046851851846</c:v>
                </c:pt>
                <c:pt idx="4176">
                  <c:v>42910.088634259257</c:v>
                </c:pt>
                <c:pt idx="4177">
                  <c:v>42910.130185185182</c:v>
                </c:pt>
                <c:pt idx="4178">
                  <c:v>42910.171967592592</c:v>
                </c:pt>
                <c:pt idx="4179">
                  <c:v>42910.213518518518</c:v>
                </c:pt>
                <c:pt idx="4180">
                  <c:v>42910.255347222221</c:v>
                </c:pt>
                <c:pt idx="4181">
                  <c:v>42910.296863425923</c:v>
                </c:pt>
                <c:pt idx="4182">
                  <c:v>42910.338645833333</c:v>
                </c:pt>
                <c:pt idx="4183">
                  <c:v>42910.380312499998</c:v>
                </c:pt>
                <c:pt idx="4184">
                  <c:v>42910.421979166669</c:v>
                </c:pt>
                <c:pt idx="4185">
                  <c:v>42910.463645833333</c:v>
                </c:pt>
                <c:pt idx="4186">
                  <c:v>42910.505312499998</c:v>
                </c:pt>
                <c:pt idx="4187">
                  <c:v>42910.546979166669</c:v>
                </c:pt>
                <c:pt idx="4188">
                  <c:v>42910.588645833333</c:v>
                </c:pt>
                <c:pt idx="4189">
                  <c:v>42910.630312499998</c:v>
                </c:pt>
                <c:pt idx="4190">
                  <c:v>42910.671979166669</c:v>
                </c:pt>
                <c:pt idx="4191">
                  <c:v>42910.713703703703</c:v>
                </c:pt>
                <c:pt idx="4192">
                  <c:v>42910.755416666667</c:v>
                </c:pt>
                <c:pt idx="4193">
                  <c:v>42910.797083333331</c:v>
                </c:pt>
                <c:pt idx="4194">
                  <c:v>42910.838750000003</c:v>
                </c:pt>
                <c:pt idx="4195">
                  <c:v>42910.880416666667</c:v>
                </c:pt>
                <c:pt idx="4196">
                  <c:v>42910.922083333331</c:v>
                </c:pt>
                <c:pt idx="4197">
                  <c:v>42910.963750000003</c:v>
                </c:pt>
                <c:pt idx="4198">
                  <c:v>42911.005416666667</c:v>
                </c:pt>
                <c:pt idx="4199">
                  <c:v>42911.047083333331</c:v>
                </c:pt>
                <c:pt idx="4200">
                  <c:v>42911.088750000003</c:v>
                </c:pt>
                <c:pt idx="4201">
                  <c:v>42911.130416666667</c:v>
                </c:pt>
                <c:pt idx="4202">
                  <c:v>42911.172083333331</c:v>
                </c:pt>
                <c:pt idx="4203">
                  <c:v>42911.213750000003</c:v>
                </c:pt>
                <c:pt idx="4204">
                  <c:v>42911.255416666667</c:v>
                </c:pt>
                <c:pt idx="4205">
                  <c:v>42911.297083333331</c:v>
                </c:pt>
                <c:pt idx="4206">
                  <c:v>42911.338750000003</c:v>
                </c:pt>
                <c:pt idx="4207">
                  <c:v>42911.380416666667</c:v>
                </c:pt>
                <c:pt idx="4208">
                  <c:v>42911.422083333331</c:v>
                </c:pt>
                <c:pt idx="4209">
                  <c:v>42911.463750000003</c:v>
                </c:pt>
                <c:pt idx="4210">
                  <c:v>42911.505416666667</c:v>
                </c:pt>
                <c:pt idx="4211">
                  <c:v>42911.547083333331</c:v>
                </c:pt>
                <c:pt idx="4212">
                  <c:v>42911.588761574072</c:v>
                </c:pt>
                <c:pt idx="4213">
                  <c:v>42911.630300925928</c:v>
                </c:pt>
                <c:pt idx="4214">
                  <c:v>42911.672094907408</c:v>
                </c:pt>
                <c:pt idx="4215">
                  <c:v>42911.71365740741</c:v>
                </c:pt>
                <c:pt idx="4216">
                  <c:v>42911.755497685182</c:v>
                </c:pt>
                <c:pt idx="4217">
                  <c:v>42911.797037037039</c:v>
                </c:pt>
                <c:pt idx="4218">
                  <c:v>42911.838819444441</c:v>
                </c:pt>
                <c:pt idx="4219">
                  <c:v>42911.880370370367</c:v>
                </c:pt>
                <c:pt idx="4220">
                  <c:v>42911.922152777777</c:v>
                </c:pt>
                <c:pt idx="4221">
                  <c:v>42911.963703703703</c:v>
                </c:pt>
                <c:pt idx="4222">
                  <c:v>42912.005532407413</c:v>
                </c:pt>
                <c:pt idx="4223">
                  <c:v>42912.047048611108</c:v>
                </c:pt>
                <c:pt idx="4224">
                  <c:v>42912.088831018518</c:v>
                </c:pt>
                <c:pt idx="4225">
                  <c:v>42912.130497685182</c:v>
                </c:pt>
                <c:pt idx="4226">
                  <c:v>42912.172164351847</c:v>
                </c:pt>
                <c:pt idx="4227">
                  <c:v>42912.213831018518</c:v>
                </c:pt>
                <c:pt idx="4228">
                  <c:v>42912.255497685182</c:v>
                </c:pt>
                <c:pt idx="4229">
                  <c:v>42912.297164351847</c:v>
                </c:pt>
                <c:pt idx="4230">
                  <c:v>42912.338831018518</c:v>
                </c:pt>
                <c:pt idx="4231">
                  <c:v>42912.380497685182</c:v>
                </c:pt>
                <c:pt idx="4232">
                  <c:v>42912.422164351847</c:v>
                </c:pt>
                <c:pt idx="4233">
                  <c:v>42912.463831018518</c:v>
                </c:pt>
                <c:pt idx="4234">
                  <c:v>42912.505497685182</c:v>
                </c:pt>
                <c:pt idx="4235">
                  <c:v>42912.547164351847</c:v>
                </c:pt>
                <c:pt idx="4236">
                  <c:v>42912.588854166657</c:v>
                </c:pt>
                <c:pt idx="4237">
                  <c:v>42912.630520833343</c:v>
                </c:pt>
                <c:pt idx="4238">
                  <c:v>42912.672071759262</c:v>
                </c:pt>
                <c:pt idx="4239">
                  <c:v>42912.713854166657</c:v>
                </c:pt>
                <c:pt idx="4240">
                  <c:v>42912.755474537043</c:v>
                </c:pt>
                <c:pt idx="4241">
                  <c:v>42912.797256944446</c:v>
                </c:pt>
                <c:pt idx="4242">
                  <c:v>42912.838807870372</c:v>
                </c:pt>
                <c:pt idx="4243">
                  <c:v>42912.880601851852</c:v>
                </c:pt>
                <c:pt idx="4244">
                  <c:v>42912.9221412037</c:v>
                </c:pt>
                <c:pt idx="4245">
                  <c:v>42912.963935185187</c:v>
                </c:pt>
                <c:pt idx="4246">
                  <c:v>42913.005474537043</c:v>
                </c:pt>
                <c:pt idx="4247">
                  <c:v>42913.047256944446</c:v>
                </c:pt>
                <c:pt idx="4248">
                  <c:v>42913.088807870372</c:v>
                </c:pt>
                <c:pt idx="4249">
                  <c:v>42913.130590277768</c:v>
                </c:pt>
                <c:pt idx="4250">
                  <c:v>42913.1721412037</c:v>
                </c:pt>
                <c:pt idx="4251">
                  <c:v>42913.213969907411</c:v>
                </c:pt>
                <c:pt idx="4252">
                  <c:v>42913.255486111113</c:v>
                </c:pt>
                <c:pt idx="4253">
                  <c:v>42913.297268518523</c:v>
                </c:pt>
                <c:pt idx="4254">
                  <c:v>42913.338935185187</c:v>
                </c:pt>
                <c:pt idx="4255">
                  <c:v>42913.380486111113</c:v>
                </c:pt>
                <c:pt idx="4256">
                  <c:v>42913.422268518523</c:v>
                </c:pt>
                <c:pt idx="4257">
                  <c:v>42913.463819444441</c:v>
                </c:pt>
                <c:pt idx="4258">
                  <c:v>42913.505601851852</c:v>
                </c:pt>
                <c:pt idx="4259">
                  <c:v>42913.547152777777</c:v>
                </c:pt>
                <c:pt idx="4260">
                  <c:v>42913.588958333326</c:v>
                </c:pt>
                <c:pt idx="4261">
                  <c:v>42913.630509259259</c:v>
                </c:pt>
                <c:pt idx="4262">
                  <c:v>42913.672291666669</c:v>
                </c:pt>
                <c:pt idx="4263">
                  <c:v>42913.713877314818</c:v>
                </c:pt>
                <c:pt idx="4264">
                  <c:v>42913.755694444437</c:v>
                </c:pt>
                <c:pt idx="4265">
                  <c:v>42913.79724537037</c:v>
                </c:pt>
                <c:pt idx="4266">
                  <c:v>42913.839039351849</c:v>
                </c:pt>
                <c:pt idx="4267">
                  <c:v>42913.880578703713</c:v>
                </c:pt>
                <c:pt idx="4268">
                  <c:v>42913.922372685192</c:v>
                </c:pt>
                <c:pt idx="4269">
                  <c:v>42913.963912037027</c:v>
                </c:pt>
                <c:pt idx="4270">
                  <c:v>42914.005694444437</c:v>
                </c:pt>
                <c:pt idx="4271">
                  <c:v>42914.04724537037</c:v>
                </c:pt>
                <c:pt idx="4272">
                  <c:v>42914.08902777778</c:v>
                </c:pt>
                <c:pt idx="4273">
                  <c:v>42914.130578703713</c:v>
                </c:pt>
                <c:pt idx="4274">
                  <c:v>42914.172407407408</c:v>
                </c:pt>
                <c:pt idx="4275">
                  <c:v>42914.213923611111</c:v>
                </c:pt>
                <c:pt idx="4276">
                  <c:v>42914.255706018521</c:v>
                </c:pt>
                <c:pt idx="4277">
                  <c:v>42914.297256944446</c:v>
                </c:pt>
                <c:pt idx="4278">
                  <c:v>42914.339039351849</c:v>
                </c:pt>
                <c:pt idx="4279">
                  <c:v>42914.380590277768</c:v>
                </c:pt>
                <c:pt idx="4280">
                  <c:v>42914.422372685192</c:v>
                </c:pt>
                <c:pt idx="4281">
                  <c:v>42914.463923611111</c:v>
                </c:pt>
                <c:pt idx="4282">
                  <c:v>42914.505706018521</c:v>
                </c:pt>
                <c:pt idx="4283">
                  <c:v>42914.547256944446</c:v>
                </c:pt>
                <c:pt idx="4284">
                  <c:v>42914.589062500003</c:v>
                </c:pt>
                <c:pt idx="4285">
                  <c:v>42914.630613425928</c:v>
                </c:pt>
                <c:pt idx="4286">
                  <c:v>42914.672395833331</c:v>
                </c:pt>
                <c:pt idx="4287">
                  <c:v>42914.71398148148</c:v>
                </c:pt>
                <c:pt idx="4288">
                  <c:v>42914.755810185183</c:v>
                </c:pt>
                <c:pt idx="4289">
                  <c:v>42914.797361111108</c:v>
                </c:pt>
                <c:pt idx="4290">
                  <c:v>42914.839155092603</c:v>
                </c:pt>
                <c:pt idx="4291">
                  <c:v>42914.880694444437</c:v>
                </c:pt>
                <c:pt idx="4292">
                  <c:v>42914.922488425917</c:v>
                </c:pt>
                <c:pt idx="4293">
                  <c:v>42914.96402777778</c:v>
                </c:pt>
                <c:pt idx="4294">
                  <c:v>42915.005810185183</c:v>
                </c:pt>
                <c:pt idx="4295">
                  <c:v>42915.047361111108</c:v>
                </c:pt>
                <c:pt idx="4296">
                  <c:v>42915.089143518519</c:v>
                </c:pt>
                <c:pt idx="4297">
                  <c:v>42915.130694444437</c:v>
                </c:pt>
                <c:pt idx="4298">
                  <c:v>42915.172523148147</c:v>
                </c:pt>
                <c:pt idx="4299">
                  <c:v>42915.214039351849</c:v>
                </c:pt>
                <c:pt idx="4300">
                  <c:v>42915.25582175926</c:v>
                </c:pt>
                <c:pt idx="4301">
                  <c:v>42915.297372685192</c:v>
                </c:pt>
                <c:pt idx="4302">
                  <c:v>42915.339155092603</c:v>
                </c:pt>
                <c:pt idx="4303">
                  <c:v>42915.380706018521</c:v>
                </c:pt>
                <c:pt idx="4304">
                  <c:v>42915.422488425917</c:v>
                </c:pt>
                <c:pt idx="4305">
                  <c:v>42915.464039351849</c:v>
                </c:pt>
                <c:pt idx="4306">
                  <c:v>42915.50582175926</c:v>
                </c:pt>
                <c:pt idx="4307">
                  <c:v>42915.547372685192</c:v>
                </c:pt>
                <c:pt idx="4308">
                  <c:v>42915.589178240742</c:v>
                </c:pt>
                <c:pt idx="4309">
                  <c:v>42915.630729166667</c:v>
                </c:pt>
                <c:pt idx="4310">
                  <c:v>42915.672511574077</c:v>
                </c:pt>
                <c:pt idx="4311">
                  <c:v>42915.714097222219</c:v>
                </c:pt>
                <c:pt idx="4312">
                  <c:v>42915.755925925929</c:v>
                </c:pt>
                <c:pt idx="4313">
                  <c:v>42915.797476851847</c:v>
                </c:pt>
                <c:pt idx="4314">
                  <c:v>42915.839270833327</c:v>
                </c:pt>
                <c:pt idx="4315">
                  <c:v>42915.880810185183</c:v>
                </c:pt>
                <c:pt idx="4316">
                  <c:v>42915.92260416667</c:v>
                </c:pt>
                <c:pt idx="4317">
                  <c:v>42915.964143518519</c:v>
                </c:pt>
                <c:pt idx="4318">
                  <c:v>42916.005925925929</c:v>
                </c:pt>
                <c:pt idx="4319">
                  <c:v>42916.047476851847</c:v>
                </c:pt>
                <c:pt idx="4320">
                  <c:v>42916.089259259257</c:v>
                </c:pt>
                <c:pt idx="4321">
                  <c:v>42916.130925925929</c:v>
                </c:pt>
                <c:pt idx="4322">
                  <c:v>42916.172638888893</c:v>
                </c:pt>
                <c:pt idx="4323">
                  <c:v>42916.214155092603</c:v>
                </c:pt>
                <c:pt idx="4324">
                  <c:v>42916.255937499998</c:v>
                </c:pt>
                <c:pt idx="4325">
                  <c:v>42916.297488425917</c:v>
                </c:pt>
                <c:pt idx="4326">
                  <c:v>42916.339270833327</c:v>
                </c:pt>
                <c:pt idx="4327">
                  <c:v>42916.380937499998</c:v>
                </c:pt>
                <c:pt idx="4328">
                  <c:v>42916.42260416667</c:v>
                </c:pt>
                <c:pt idx="4329">
                  <c:v>42916.464270833327</c:v>
                </c:pt>
                <c:pt idx="4330">
                  <c:v>42916.505937499998</c:v>
                </c:pt>
                <c:pt idx="4331">
                  <c:v>42916.54760416667</c:v>
                </c:pt>
                <c:pt idx="4332">
                  <c:v>42916.58929398148</c:v>
                </c:pt>
                <c:pt idx="4333">
                  <c:v>42916.630960648137</c:v>
                </c:pt>
                <c:pt idx="4334">
                  <c:v>42916.672627314823</c:v>
                </c:pt>
                <c:pt idx="4335">
                  <c:v>42916.714317129627</c:v>
                </c:pt>
                <c:pt idx="4336">
                  <c:v>42916.756018518521</c:v>
                </c:pt>
                <c:pt idx="4337">
                  <c:v>42916.797685185193</c:v>
                </c:pt>
                <c:pt idx="4338">
                  <c:v>42916.83935185185</c:v>
                </c:pt>
                <c:pt idx="4339">
                  <c:v>42916.881018518521</c:v>
                </c:pt>
                <c:pt idx="4340">
                  <c:v>42916.922685185193</c:v>
                </c:pt>
                <c:pt idx="4341">
                  <c:v>42916.96435185185</c:v>
                </c:pt>
                <c:pt idx="4342">
                  <c:v>42917.006018518521</c:v>
                </c:pt>
                <c:pt idx="4343">
                  <c:v>42917.047685185193</c:v>
                </c:pt>
                <c:pt idx="4344">
                  <c:v>42917.08935185185</c:v>
                </c:pt>
                <c:pt idx="4345">
                  <c:v>42917.131018518521</c:v>
                </c:pt>
                <c:pt idx="4346">
                  <c:v>42917.172685185193</c:v>
                </c:pt>
                <c:pt idx="4347">
                  <c:v>42917.21435185185</c:v>
                </c:pt>
                <c:pt idx="4348">
                  <c:v>42917.256018518521</c:v>
                </c:pt>
                <c:pt idx="4349">
                  <c:v>42917.297685185193</c:v>
                </c:pt>
                <c:pt idx="4350">
                  <c:v>42917.33935185185</c:v>
                </c:pt>
                <c:pt idx="4351">
                  <c:v>42917.381018518521</c:v>
                </c:pt>
                <c:pt idx="4352">
                  <c:v>42917.422685185193</c:v>
                </c:pt>
                <c:pt idx="4353">
                  <c:v>42917.46435185185</c:v>
                </c:pt>
                <c:pt idx="4354">
                  <c:v>42917.506018518521</c:v>
                </c:pt>
                <c:pt idx="4355">
                  <c:v>42917.547685185193</c:v>
                </c:pt>
                <c:pt idx="4356">
                  <c:v>42917.589375000003</c:v>
                </c:pt>
                <c:pt idx="4357">
                  <c:v>42917.631041666667</c:v>
                </c:pt>
                <c:pt idx="4358">
                  <c:v>42917.672708333332</c:v>
                </c:pt>
                <c:pt idx="4359">
                  <c:v>42917.714409722219</c:v>
                </c:pt>
                <c:pt idx="4360">
                  <c:v>42917.75613425926</c:v>
                </c:pt>
                <c:pt idx="4361">
                  <c:v>42917.797789351847</c:v>
                </c:pt>
                <c:pt idx="4362">
                  <c:v>42917.839456018519</c:v>
                </c:pt>
                <c:pt idx="4363">
                  <c:v>42917.881122685183</c:v>
                </c:pt>
                <c:pt idx="4364">
                  <c:v>42917.922789351847</c:v>
                </c:pt>
                <c:pt idx="4365">
                  <c:v>42917.964456018519</c:v>
                </c:pt>
                <c:pt idx="4366">
                  <c:v>42918.006122685183</c:v>
                </c:pt>
                <c:pt idx="4367">
                  <c:v>42918.047789351847</c:v>
                </c:pt>
                <c:pt idx="4368">
                  <c:v>42918.089456018519</c:v>
                </c:pt>
                <c:pt idx="4369">
                  <c:v>42918.131122685183</c:v>
                </c:pt>
                <c:pt idx="4370">
                  <c:v>42918.172789351847</c:v>
                </c:pt>
                <c:pt idx="4371">
                  <c:v>42918.214456018519</c:v>
                </c:pt>
                <c:pt idx="4372">
                  <c:v>42918.256122685183</c:v>
                </c:pt>
                <c:pt idx="4373">
                  <c:v>42918.297789351847</c:v>
                </c:pt>
                <c:pt idx="4374">
                  <c:v>42918.339456018519</c:v>
                </c:pt>
                <c:pt idx="4375">
                  <c:v>42918.381122685183</c:v>
                </c:pt>
                <c:pt idx="4376">
                  <c:v>42918.422789351847</c:v>
                </c:pt>
                <c:pt idx="4377">
                  <c:v>42918.464456018519</c:v>
                </c:pt>
                <c:pt idx="4378">
                  <c:v>42918.506122685183</c:v>
                </c:pt>
                <c:pt idx="4379">
                  <c:v>42918.547789351847</c:v>
                </c:pt>
                <c:pt idx="4380">
                  <c:v>42918.589479166672</c:v>
                </c:pt>
                <c:pt idx="4381">
                  <c:v>42918.631145833337</c:v>
                </c:pt>
                <c:pt idx="4382">
                  <c:v>42918.672812500001</c:v>
                </c:pt>
                <c:pt idx="4383">
                  <c:v>42918.714502314811</c:v>
                </c:pt>
                <c:pt idx="4384">
                  <c:v>42918.756249999999</c:v>
                </c:pt>
                <c:pt idx="4385">
                  <c:v>42918.797881944447</c:v>
                </c:pt>
                <c:pt idx="4386">
                  <c:v>42918.839548611111</c:v>
                </c:pt>
                <c:pt idx="4387">
                  <c:v>42918.881215277783</c:v>
                </c:pt>
                <c:pt idx="4388">
                  <c:v>42918.922881944447</c:v>
                </c:pt>
                <c:pt idx="4389">
                  <c:v>42918.964594907397</c:v>
                </c:pt>
                <c:pt idx="4390">
                  <c:v>42919.006226851852</c:v>
                </c:pt>
                <c:pt idx="4391">
                  <c:v>42919.047893518517</c:v>
                </c:pt>
                <c:pt idx="4392">
                  <c:v>42919.089560185188</c:v>
                </c:pt>
                <c:pt idx="4393">
                  <c:v>42919.131226851852</c:v>
                </c:pt>
                <c:pt idx="4394">
                  <c:v>42919.172893518517</c:v>
                </c:pt>
                <c:pt idx="4395">
                  <c:v>42919.214560185188</c:v>
                </c:pt>
                <c:pt idx="4396">
                  <c:v>42919.256226851852</c:v>
                </c:pt>
                <c:pt idx="4397">
                  <c:v>42919.297893518517</c:v>
                </c:pt>
                <c:pt idx="4398">
                  <c:v>42919.339560185188</c:v>
                </c:pt>
                <c:pt idx="4399">
                  <c:v>42919.381226851852</c:v>
                </c:pt>
                <c:pt idx="4400">
                  <c:v>42919.422893518517</c:v>
                </c:pt>
                <c:pt idx="4401">
                  <c:v>42919.464560185188</c:v>
                </c:pt>
                <c:pt idx="4402">
                  <c:v>42919.506226851852</c:v>
                </c:pt>
                <c:pt idx="4403">
                  <c:v>42919.547893518517</c:v>
                </c:pt>
                <c:pt idx="4404">
                  <c:v>42919.589560185188</c:v>
                </c:pt>
                <c:pt idx="4405">
                  <c:v>42919.631226851852</c:v>
                </c:pt>
                <c:pt idx="4406">
                  <c:v>42919.672893518517</c:v>
                </c:pt>
                <c:pt idx="4407">
                  <c:v>42919.714594907397</c:v>
                </c:pt>
                <c:pt idx="4408">
                  <c:v>42919.756296296298</c:v>
                </c:pt>
                <c:pt idx="4409">
                  <c:v>42919.797962962963</c:v>
                </c:pt>
                <c:pt idx="4410">
                  <c:v>42919.839513888888</c:v>
                </c:pt>
                <c:pt idx="4411">
                  <c:v>42919.881307870368</c:v>
                </c:pt>
                <c:pt idx="4412">
                  <c:v>42919.922974537039</c:v>
                </c:pt>
                <c:pt idx="4413">
                  <c:v>42919.964641203696</c:v>
                </c:pt>
                <c:pt idx="4414">
                  <c:v>42920.006307870368</c:v>
                </c:pt>
                <c:pt idx="4415">
                  <c:v>42920.047974537039</c:v>
                </c:pt>
                <c:pt idx="4416">
                  <c:v>42920.089641203696</c:v>
                </c:pt>
                <c:pt idx="4417">
                  <c:v>42920.131307870368</c:v>
                </c:pt>
                <c:pt idx="4418">
                  <c:v>42920.172974537039</c:v>
                </c:pt>
                <c:pt idx="4419">
                  <c:v>42920.214641203696</c:v>
                </c:pt>
                <c:pt idx="4420">
                  <c:v>42920.256307870368</c:v>
                </c:pt>
                <c:pt idx="4421">
                  <c:v>42920.297974537039</c:v>
                </c:pt>
                <c:pt idx="4422">
                  <c:v>42920.339641203696</c:v>
                </c:pt>
                <c:pt idx="4423">
                  <c:v>42920.381307870368</c:v>
                </c:pt>
                <c:pt idx="4424">
                  <c:v>42920.422974537039</c:v>
                </c:pt>
                <c:pt idx="4425">
                  <c:v>42920.464641203696</c:v>
                </c:pt>
                <c:pt idx="4426">
                  <c:v>42920.506307870368</c:v>
                </c:pt>
                <c:pt idx="4427">
                  <c:v>42920.547974537039</c:v>
                </c:pt>
                <c:pt idx="4428">
                  <c:v>42920.589641203696</c:v>
                </c:pt>
                <c:pt idx="4429">
                  <c:v>42920.631307870368</c:v>
                </c:pt>
                <c:pt idx="4430">
                  <c:v>42920.672974537039</c:v>
                </c:pt>
                <c:pt idx="4431">
                  <c:v>42920.71465277778</c:v>
                </c:pt>
                <c:pt idx="4432">
                  <c:v>42920.756412037037</c:v>
                </c:pt>
                <c:pt idx="4433">
                  <c:v>42920.798078703701</c:v>
                </c:pt>
                <c:pt idx="4434">
                  <c:v>42920.839745370373</c:v>
                </c:pt>
                <c:pt idx="4435">
                  <c:v>42920.881412037037</c:v>
                </c:pt>
                <c:pt idx="4436">
                  <c:v>42920.923078703701</c:v>
                </c:pt>
                <c:pt idx="4437">
                  <c:v>42920.964745370373</c:v>
                </c:pt>
                <c:pt idx="4438">
                  <c:v>42921.006412037037</c:v>
                </c:pt>
                <c:pt idx="4439">
                  <c:v>42921.048078703701</c:v>
                </c:pt>
                <c:pt idx="4440">
                  <c:v>42921.089745370373</c:v>
                </c:pt>
                <c:pt idx="4441">
                  <c:v>42921.131412037037</c:v>
                </c:pt>
                <c:pt idx="4442">
                  <c:v>42921.173078703701</c:v>
                </c:pt>
                <c:pt idx="4443">
                  <c:v>42921.214745370373</c:v>
                </c:pt>
                <c:pt idx="4444">
                  <c:v>42921.256412037037</c:v>
                </c:pt>
                <c:pt idx="4445">
                  <c:v>42921.298078703701</c:v>
                </c:pt>
                <c:pt idx="4446">
                  <c:v>42921.339745370373</c:v>
                </c:pt>
                <c:pt idx="4447">
                  <c:v>42921.381412037037</c:v>
                </c:pt>
                <c:pt idx="4448">
                  <c:v>42921.423078703701</c:v>
                </c:pt>
                <c:pt idx="4449">
                  <c:v>42921.464745370373</c:v>
                </c:pt>
                <c:pt idx="4450">
                  <c:v>42921.506412037037</c:v>
                </c:pt>
                <c:pt idx="4451">
                  <c:v>42921.548078703701</c:v>
                </c:pt>
                <c:pt idx="4452">
                  <c:v>42921.589733796303</c:v>
                </c:pt>
                <c:pt idx="4453">
                  <c:v>42921.63140046296</c:v>
                </c:pt>
                <c:pt idx="4454">
                  <c:v>42921.673067129632</c:v>
                </c:pt>
                <c:pt idx="4455">
                  <c:v>42921.714780092603</c:v>
                </c:pt>
                <c:pt idx="4456">
                  <c:v>42921.756539351853</c:v>
                </c:pt>
                <c:pt idx="4457">
                  <c:v>42921.798171296286</c:v>
                </c:pt>
                <c:pt idx="4458">
                  <c:v>42921.839837962973</c:v>
                </c:pt>
                <c:pt idx="4459">
                  <c:v>42921.881504629629</c:v>
                </c:pt>
                <c:pt idx="4460">
                  <c:v>42921.923171296286</c:v>
                </c:pt>
                <c:pt idx="4461">
                  <c:v>42921.964837962973</c:v>
                </c:pt>
                <c:pt idx="4462">
                  <c:v>42922.006388888891</c:v>
                </c:pt>
                <c:pt idx="4463">
                  <c:v>42922.048171296286</c:v>
                </c:pt>
                <c:pt idx="4464">
                  <c:v>42922.089722222219</c:v>
                </c:pt>
                <c:pt idx="4465">
                  <c:v>42922.131504629629</c:v>
                </c:pt>
                <c:pt idx="4466">
                  <c:v>42922.173171296286</c:v>
                </c:pt>
                <c:pt idx="4467">
                  <c:v>42922.214837962973</c:v>
                </c:pt>
                <c:pt idx="4468">
                  <c:v>42922.256504629629</c:v>
                </c:pt>
                <c:pt idx="4469">
                  <c:v>42922.298171296286</c:v>
                </c:pt>
                <c:pt idx="4470">
                  <c:v>42922.339837962973</c:v>
                </c:pt>
                <c:pt idx="4471">
                  <c:v>42922.381504629629</c:v>
                </c:pt>
                <c:pt idx="4472">
                  <c:v>42922.423171296286</c:v>
                </c:pt>
                <c:pt idx="4473">
                  <c:v>42922.464837962973</c:v>
                </c:pt>
                <c:pt idx="4474">
                  <c:v>42922.506504629629</c:v>
                </c:pt>
                <c:pt idx="4475">
                  <c:v>42922.548171296286</c:v>
                </c:pt>
                <c:pt idx="4476">
                  <c:v>42922.589861111112</c:v>
                </c:pt>
                <c:pt idx="4477">
                  <c:v>42922.631527777783</c:v>
                </c:pt>
                <c:pt idx="4478">
                  <c:v>42922.673194444447</c:v>
                </c:pt>
                <c:pt idx="4479">
                  <c:v>42922.714907407397</c:v>
                </c:pt>
                <c:pt idx="4480">
                  <c:v>42922.756608796299</c:v>
                </c:pt>
                <c:pt idx="4481">
                  <c:v>42922.798275462963</c:v>
                </c:pt>
                <c:pt idx="4482">
                  <c:v>42922.839942129627</c:v>
                </c:pt>
                <c:pt idx="4483">
                  <c:v>42922.881608796299</c:v>
                </c:pt>
                <c:pt idx="4484">
                  <c:v>42922.923275462963</c:v>
                </c:pt>
                <c:pt idx="4485">
                  <c:v>42922.964942129627</c:v>
                </c:pt>
                <c:pt idx="4486">
                  <c:v>42923.006608796299</c:v>
                </c:pt>
                <c:pt idx="4487">
                  <c:v>42923.048275462963</c:v>
                </c:pt>
                <c:pt idx="4488">
                  <c:v>42923.089942129627</c:v>
                </c:pt>
                <c:pt idx="4489">
                  <c:v>42923.131608796299</c:v>
                </c:pt>
                <c:pt idx="4490">
                  <c:v>42923.173275462963</c:v>
                </c:pt>
                <c:pt idx="4491">
                  <c:v>42923.214942129627</c:v>
                </c:pt>
                <c:pt idx="4492">
                  <c:v>42923.256608796299</c:v>
                </c:pt>
                <c:pt idx="4493">
                  <c:v>42923.298275462963</c:v>
                </c:pt>
                <c:pt idx="4494">
                  <c:v>42923.339942129627</c:v>
                </c:pt>
                <c:pt idx="4495">
                  <c:v>42923.381608796299</c:v>
                </c:pt>
                <c:pt idx="4496">
                  <c:v>42923.423275462963</c:v>
                </c:pt>
                <c:pt idx="4497">
                  <c:v>42923.464942129627</c:v>
                </c:pt>
                <c:pt idx="4498">
                  <c:v>42923.506608796299</c:v>
                </c:pt>
                <c:pt idx="4499">
                  <c:v>42923.548275462963</c:v>
                </c:pt>
                <c:pt idx="4500">
                  <c:v>42923.589826388888</c:v>
                </c:pt>
                <c:pt idx="4501">
                  <c:v>42923.631620370368</c:v>
                </c:pt>
                <c:pt idx="4502">
                  <c:v>42923.673159722217</c:v>
                </c:pt>
                <c:pt idx="4503">
                  <c:v>42923.71497685185</c:v>
                </c:pt>
                <c:pt idx="4504">
                  <c:v>42923.756574074083</c:v>
                </c:pt>
                <c:pt idx="4505">
                  <c:v>42923.798356481479</c:v>
                </c:pt>
                <c:pt idx="4506">
                  <c:v>42923.839907407397</c:v>
                </c:pt>
                <c:pt idx="4507">
                  <c:v>42923.881689814807</c:v>
                </c:pt>
                <c:pt idx="4508">
                  <c:v>42923.92328703704</c:v>
                </c:pt>
                <c:pt idx="4509">
                  <c:v>42923.96503472222</c:v>
                </c:pt>
                <c:pt idx="4510">
                  <c:v>42924.006585648152</c:v>
                </c:pt>
                <c:pt idx="4511">
                  <c:v>42924.048356481479</c:v>
                </c:pt>
                <c:pt idx="4512">
                  <c:v>42924.089918981481</c:v>
                </c:pt>
                <c:pt idx="4513">
                  <c:v>42924.131701388891</c:v>
                </c:pt>
                <c:pt idx="4514">
                  <c:v>42924.173252314817</c:v>
                </c:pt>
                <c:pt idx="4515">
                  <c:v>42924.21503472222</c:v>
                </c:pt>
                <c:pt idx="4516">
                  <c:v>42924.256585648152</c:v>
                </c:pt>
                <c:pt idx="4517">
                  <c:v>42924.298368055563</c:v>
                </c:pt>
                <c:pt idx="4518">
                  <c:v>42924.339918981481</c:v>
                </c:pt>
                <c:pt idx="4519">
                  <c:v>42924.381712962961</c:v>
                </c:pt>
                <c:pt idx="4520">
                  <c:v>42924.423252314817</c:v>
                </c:pt>
                <c:pt idx="4521">
                  <c:v>42924.465046296304</c:v>
                </c:pt>
                <c:pt idx="4522">
                  <c:v>42924.506585648152</c:v>
                </c:pt>
                <c:pt idx="4523">
                  <c:v>42924.548368055563</c:v>
                </c:pt>
                <c:pt idx="4524">
                  <c:v>42924.589942129627</c:v>
                </c:pt>
                <c:pt idx="4525">
                  <c:v>42924.631724537037</c:v>
                </c:pt>
                <c:pt idx="4526">
                  <c:v>42924.673275462963</c:v>
                </c:pt>
                <c:pt idx="4527">
                  <c:v>42924.715081018519</c:v>
                </c:pt>
                <c:pt idx="4528">
                  <c:v>42924.756689814807</c:v>
                </c:pt>
                <c:pt idx="4529">
                  <c:v>42924.798437500001</c:v>
                </c:pt>
                <c:pt idx="4530">
                  <c:v>42924.839988425927</c:v>
                </c:pt>
                <c:pt idx="4531">
                  <c:v>42924.88175925926</c:v>
                </c:pt>
                <c:pt idx="4532">
                  <c:v>42924.923437500001</c:v>
                </c:pt>
                <c:pt idx="4533">
                  <c:v>42924.965104166673</c:v>
                </c:pt>
                <c:pt idx="4534">
                  <c:v>42925.00677083333</c:v>
                </c:pt>
                <c:pt idx="4535">
                  <c:v>42925.048437500001</c:v>
                </c:pt>
                <c:pt idx="4536">
                  <c:v>42925.090104166673</c:v>
                </c:pt>
                <c:pt idx="4537">
                  <c:v>42925.13177083333</c:v>
                </c:pt>
                <c:pt idx="4538">
                  <c:v>42925.173437500001</c:v>
                </c:pt>
                <c:pt idx="4539">
                  <c:v>42925.215104166673</c:v>
                </c:pt>
                <c:pt idx="4540">
                  <c:v>42925.25677083333</c:v>
                </c:pt>
                <c:pt idx="4541">
                  <c:v>42925.298437500001</c:v>
                </c:pt>
                <c:pt idx="4542">
                  <c:v>42925.340104166673</c:v>
                </c:pt>
                <c:pt idx="4543">
                  <c:v>42925.38177083333</c:v>
                </c:pt>
                <c:pt idx="4544">
                  <c:v>42925.423437500001</c:v>
                </c:pt>
                <c:pt idx="4545">
                  <c:v>42925.465104166673</c:v>
                </c:pt>
                <c:pt idx="4546">
                  <c:v>42925.50677083333</c:v>
                </c:pt>
                <c:pt idx="4547">
                  <c:v>42925.548437500001</c:v>
                </c:pt>
                <c:pt idx="4548">
                  <c:v>42925.590127314812</c:v>
                </c:pt>
                <c:pt idx="4549">
                  <c:v>42925.631793981483</c:v>
                </c:pt>
                <c:pt idx="4550">
                  <c:v>42925.673460648148</c:v>
                </c:pt>
                <c:pt idx="4551">
                  <c:v>42925.715127314812</c:v>
                </c:pt>
                <c:pt idx="4552">
                  <c:v>42925.756851851853</c:v>
                </c:pt>
                <c:pt idx="4553">
                  <c:v>42925.798518518517</c:v>
                </c:pt>
                <c:pt idx="4554">
                  <c:v>42925.840185185189</c:v>
                </c:pt>
                <c:pt idx="4555">
                  <c:v>42925.881851851853</c:v>
                </c:pt>
                <c:pt idx="4556">
                  <c:v>42925.923518518517</c:v>
                </c:pt>
                <c:pt idx="4557">
                  <c:v>42925.965185185189</c:v>
                </c:pt>
                <c:pt idx="4558">
                  <c:v>42926.006851851853</c:v>
                </c:pt>
                <c:pt idx="4559">
                  <c:v>42926.048518518517</c:v>
                </c:pt>
                <c:pt idx="4560">
                  <c:v>42926.090185185189</c:v>
                </c:pt>
                <c:pt idx="4561">
                  <c:v>42926.131851851853</c:v>
                </c:pt>
                <c:pt idx="4562">
                  <c:v>42926.173518518517</c:v>
                </c:pt>
                <c:pt idx="4563">
                  <c:v>42926.215185185189</c:v>
                </c:pt>
                <c:pt idx="4564">
                  <c:v>42926.256851851853</c:v>
                </c:pt>
                <c:pt idx="4565">
                  <c:v>42926.298518518517</c:v>
                </c:pt>
                <c:pt idx="4566">
                  <c:v>42926.340185185189</c:v>
                </c:pt>
                <c:pt idx="4567">
                  <c:v>42926.381851851853</c:v>
                </c:pt>
                <c:pt idx="4568">
                  <c:v>42926.423518518517</c:v>
                </c:pt>
                <c:pt idx="4569">
                  <c:v>42926.465185185189</c:v>
                </c:pt>
                <c:pt idx="4570">
                  <c:v>42926.506851851853</c:v>
                </c:pt>
                <c:pt idx="4571">
                  <c:v>42926.548518518517</c:v>
                </c:pt>
                <c:pt idx="4572">
                  <c:v>42926.590208333328</c:v>
                </c:pt>
                <c:pt idx="4573">
                  <c:v>42926.631874999999</c:v>
                </c:pt>
                <c:pt idx="4574">
                  <c:v>42926.673541666663</c:v>
                </c:pt>
                <c:pt idx="4575">
                  <c:v>42926.715254629627</c:v>
                </c:pt>
                <c:pt idx="4576">
                  <c:v>42926.756944444453</c:v>
                </c:pt>
                <c:pt idx="4577">
                  <c:v>42926.798611111109</c:v>
                </c:pt>
                <c:pt idx="4578">
                  <c:v>42926.840277777781</c:v>
                </c:pt>
                <c:pt idx="4579">
                  <c:v>42926.881944444453</c:v>
                </c:pt>
                <c:pt idx="4580">
                  <c:v>42926.923611111109</c:v>
                </c:pt>
                <c:pt idx="4581">
                  <c:v>42926.965277777781</c:v>
                </c:pt>
                <c:pt idx="4582">
                  <c:v>42927.006944444453</c:v>
                </c:pt>
                <c:pt idx="4583">
                  <c:v>42927.048611111109</c:v>
                </c:pt>
                <c:pt idx="4584">
                  <c:v>42927.090277777781</c:v>
                </c:pt>
                <c:pt idx="4585">
                  <c:v>42927.131944444453</c:v>
                </c:pt>
                <c:pt idx="4586">
                  <c:v>42927.173611111109</c:v>
                </c:pt>
                <c:pt idx="4587">
                  <c:v>42927.215277777781</c:v>
                </c:pt>
                <c:pt idx="4588">
                  <c:v>42927.256944444453</c:v>
                </c:pt>
                <c:pt idx="4589">
                  <c:v>42927.298611111109</c:v>
                </c:pt>
                <c:pt idx="4590">
                  <c:v>42927.340277777781</c:v>
                </c:pt>
                <c:pt idx="4591">
                  <c:v>42927.381944444453</c:v>
                </c:pt>
                <c:pt idx="4592">
                  <c:v>42927.423611111109</c:v>
                </c:pt>
                <c:pt idx="4593">
                  <c:v>42927.465277777781</c:v>
                </c:pt>
                <c:pt idx="4594">
                  <c:v>42927.506944444453</c:v>
                </c:pt>
                <c:pt idx="4595">
                  <c:v>42927.548611111109</c:v>
                </c:pt>
                <c:pt idx="4596">
                  <c:v>42927.590300925927</c:v>
                </c:pt>
                <c:pt idx="4597">
                  <c:v>42927.631967592592</c:v>
                </c:pt>
                <c:pt idx="4598">
                  <c:v>42927.673634259263</c:v>
                </c:pt>
                <c:pt idx="4599">
                  <c:v>42927.71534722222</c:v>
                </c:pt>
                <c:pt idx="4600">
                  <c:v>42927.757048611107</c:v>
                </c:pt>
                <c:pt idx="4601">
                  <c:v>42927.798715277779</c:v>
                </c:pt>
                <c:pt idx="4602">
                  <c:v>42927.840381944443</c:v>
                </c:pt>
                <c:pt idx="4603">
                  <c:v>42927.882048611107</c:v>
                </c:pt>
                <c:pt idx="4604">
                  <c:v>42927.923715277779</c:v>
                </c:pt>
                <c:pt idx="4605">
                  <c:v>42927.965381944443</c:v>
                </c:pt>
                <c:pt idx="4606">
                  <c:v>42928.007048611107</c:v>
                </c:pt>
                <c:pt idx="4607">
                  <c:v>42928.048715277779</c:v>
                </c:pt>
                <c:pt idx="4608">
                  <c:v>42928.090381944443</c:v>
                </c:pt>
                <c:pt idx="4609">
                  <c:v>42928.132048611107</c:v>
                </c:pt>
                <c:pt idx="4610">
                  <c:v>42928.173715277779</c:v>
                </c:pt>
                <c:pt idx="4611">
                  <c:v>42928.215381944443</c:v>
                </c:pt>
                <c:pt idx="4612">
                  <c:v>42928.257048611107</c:v>
                </c:pt>
                <c:pt idx="4613">
                  <c:v>42928.298715277779</c:v>
                </c:pt>
                <c:pt idx="4614">
                  <c:v>42928.340381944443</c:v>
                </c:pt>
                <c:pt idx="4615">
                  <c:v>42928.382048611107</c:v>
                </c:pt>
                <c:pt idx="4616">
                  <c:v>42928.423715277779</c:v>
                </c:pt>
                <c:pt idx="4617">
                  <c:v>42928.465381944443</c:v>
                </c:pt>
                <c:pt idx="4618">
                  <c:v>42928.507048611107</c:v>
                </c:pt>
                <c:pt idx="4619">
                  <c:v>42928.548715277779</c:v>
                </c:pt>
                <c:pt idx="4620">
                  <c:v>42928.590289351851</c:v>
                </c:pt>
                <c:pt idx="4621">
                  <c:v>42928.632071759261</c:v>
                </c:pt>
                <c:pt idx="4622">
                  <c:v>42928.673622685194</c:v>
                </c:pt>
                <c:pt idx="4623">
                  <c:v>42928.715439814812</c:v>
                </c:pt>
                <c:pt idx="4624">
                  <c:v>42928.757037037038</c:v>
                </c:pt>
                <c:pt idx="4625">
                  <c:v>42928.798819444448</c:v>
                </c:pt>
                <c:pt idx="4626">
                  <c:v>42928.840370370373</c:v>
                </c:pt>
                <c:pt idx="4627">
                  <c:v>42928.882164351853</c:v>
                </c:pt>
                <c:pt idx="4628">
                  <c:v>42928.923703703702</c:v>
                </c:pt>
                <c:pt idx="4629">
                  <c:v>42928.965497685182</c:v>
                </c:pt>
                <c:pt idx="4630">
                  <c:v>42929.007037037038</c:v>
                </c:pt>
                <c:pt idx="4631">
                  <c:v>42929.048819444448</c:v>
                </c:pt>
                <c:pt idx="4632">
                  <c:v>42929.090370370373</c:v>
                </c:pt>
                <c:pt idx="4633">
                  <c:v>42929.132152777784</c:v>
                </c:pt>
                <c:pt idx="4634">
                  <c:v>42929.173703703702</c:v>
                </c:pt>
                <c:pt idx="4635">
                  <c:v>42929.215532407397</c:v>
                </c:pt>
                <c:pt idx="4636">
                  <c:v>42929.257048611107</c:v>
                </c:pt>
                <c:pt idx="4637">
                  <c:v>42929.298831018517</c:v>
                </c:pt>
                <c:pt idx="4638">
                  <c:v>42929.340497685182</c:v>
                </c:pt>
                <c:pt idx="4639">
                  <c:v>42929.382164351853</c:v>
                </c:pt>
                <c:pt idx="4640">
                  <c:v>42929.423831018517</c:v>
                </c:pt>
                <c:pt idx="4641">
                  <c:v>42929.465497685182</c:v>
                </c:pt>
                <c:pt idx="4642">
                  <c:v>42929.507164351853</c:v>
                </c:pt>
                <c:pt idx="4643">
                  <c:v>42929.548831018517</c:v>
                </c:pt>
                <c:pt idx="4644">
                  <c:v>42929.590543981481</c:v>
                </c:pt>
                <c:pt idx="4645">
                  <c:v>42929.632175925923</c:v>
                </c:pt>
                <c:pt idx="4646">
                  <c:v>42929.673842592587</c:v>
                </c:pt>
                <c:pt idx="4647">
                  <c:v>42929.715532407397</c:v>
                </c:pt>
                <c:pt idx="4648">
                  <c:v>42929.757222222222</c:v>
                </c:pt>
                <c:pt idx="4649">
                  <c:v>42929.798888888887</c:v>
                </c:pt>
                <c:pt idx="4650">
                  <c:v>42929.840555555558</c:v>
                </c:pt>
                <c:pt idx="4651">
                  <c:v>42929.882222222222</c:v>
                </c:pt>
                <c:pt idx="4652">
                  <c:v>42929.923888888887</c:v>
                </c:pt>
                <c:pt idx="4653">
                  <c:v>42929.965555555558</c:v>
                </c:pt>
                <c:pt idx="4654">
                  <c:v>42930.007222222222</c:v>
                </c:pt>
                <c:pt idx="4655">
                  <c:v>42930.048888888887</c:v>
                </c:pt>
                <c:pt idx="4656">
                  <c:v>42930.090555555558</c:v>
                </c:pt>
                <c:pt idx="4657">
                  <c:v>42930.132222222222</c:v>
                </c:pt>
                <c:pt idx="4658">
                  <c:v>42930.173888888887</c:v>
                </c:pt>
                <c:pt idx="4659">
                  <c:v>42930.215555555558</c:v>
                </c:pt>
                <c:pt idx="4660">
                  <c:v>42930.257222222222</c:v>
                </c:pt>
                <c:pt idx="4661">
                  <c:v>42930.298888888887</c:v>
                </c:pt>
                <c:pt idx="4662">
                  <c:v>42930.340555555558</c:v>
                </c:pt>
                <c:pt idx="4663">
                  <c:v>42930.382222222222</c:v>
                </c:pt>
                <c:pt idx="4664">
                  <c:v>42930.423888888887</c:v>
                </c:pt>
                <c:pt idx="4665">
                  <c:v>42930.465555555558</c:v>
                </c:pt>
                <c:pt idx="4666">
                  <c:v>42930.507222222222</c:v>
                </c:pt>
                <c:pt idx="4667">
                  <c:v>42930.548888888887</c:v>
                </c:pt>
                <c:pt idx="4668">
                  <c:v>42930.590601851851</c:v>
                </c:pt>
                <c:pt idx="4669">
                  <c:v>42930.632245370369</c:v>
                </c:pt>
                <c:pt idx="4670">
                  <c:v>42930.67391203704</c:v>
                </c:pt>
                <c:pt idx="4671">
                  <c:v>42930.715613425928</c:v>
                </c:pt>
                <c:pt idx="4672">
                  <c:v>42930.757326388892</c:v>
                </c:pt>
                <c:pt idx="4673">
                  <c:v>42930.79886574074</c:v>
                </c:pt>
                <c:pt idx="4674">
                  <c:v>42930.84065972222</c:v>
                </c:pt>
                <c:pt idx="4675">
                  <c:v>42930.882326388892</c:v>
                </c:pt>
                <c:pt idx="4676">
                  <c:v>42930.923993055563</c:v>
                </c:pt>
                <c:pt idx="4677">
                  <c:v>42930.96565972222</c:v>
                </c:pt>
                <c:pt idx="4678">
                  <c:v>42931.007326388892</c:v>
                </c:pt>
                <c:pt idx="4679">
                  <c:v>42931.048993055563</c:v>
                </c:pt>
                <c:pt idx="4680">
                  <c:v>42931.09065972222</c:v>
                </c:pt>
                <c:pt idx="4681">
                  <c:v>42931.132326388892</c:v>
                </c:pt>
                <c:pt idx="4682">
                  <c:v>42931.173993055563</c:v>
                </c:pt>
                <c:pt idx="4683">
                  <c:v>42931.21565972222</c:v>
                </c:pt>
                <c:pt idx="4684">
                  <c:v>42931.257326388892</c:v>
                </c:pt>
                <c:pt idx="4685">
                  <c:v>42931.298993055563</c:v>
                </c:pt>
                <c:pt idx="4686">
                  <c:v>42931.34065972222</c:v>
                </c:pt>
                <c:pt idx="4687">
                  <c:v>42931.382326388892</c:v>
                </c:pt>
                <c:pt idx="4688">
                  <c:v>42931.423993055563</c:v>
                </c:pt>
                <c:pt idx="4689">
                  <c:v>42931.46565972222</c:v>
                </c:pt>
                <c:pt idx="4690">
                  <c:v>42931.507326388892</c:v>
                </c:pt>
                <c:pt idx="4691">
                  <c:v>42931.548993055563</c:v>
                </c:pt>
                <c:pt idx="4692">
                  <c:v>42931.590694444443</c:v>
                </c:pt>
                <c:pt idx="4693">
                  <c:v>42931.632361111107</c:v>
                </c:pt>
                <c:pt idx="4694">
                  <c:v>42931.67391203704</c:v>
                </c:pt>
                <c:pt idx="4695">
                  <c:v>42931.715717592589</c:v>
                </c:pt>
                <c:pt idx="4696">
                  <c:v>42931.757303240738</c:v>
                </c:pt>
                <c:pt idx="4697">
                  <c:v>42931.799085648148</c:v>
                </c:pt>
                <c:pt idx="4698">
                  <c:v>42931.840636574067</c:v>
                </c:pt>
                <c:pt idx="4699">
                  <c:v>42931.882465277777</c:v>
                </c:pt>
                <c:pt idx="4700">
                  <c:v>42931.923981481479</c:v>
                </c:pt>
                <c:pt idx="4701">
                  <c:v>42931.965763888889</c:v>
                </c:pt>
                <c:pt idx="4702">
                  <c:v>42932.007314814808</c:v>
                </c:pt>
                <c:pt idx="4703">
                  <c:v>42932.049097222232</c:v>
                </c:pt>
                <c:pt idx="4704">
                  <c:v>42932.090648148151</c:v>
                </c:pt>
                <c:pt idx="4705">
                  <c:v>42932.132430555554</c:v>
                </c:pt>
                <c:pt idx="4706">
                  <c:v>42932.173981481479</c:v>
                </c:pt>
                <c:pt idx="4707">
                  <c:v>42932.215763888889</c:v>
                </c:pt>
                <c:pt idx="4708">
                  <c:v>42932.257314814808</c:v>
                </c:pt>
                <c:pt idx="4709">
                  <c:v>42932.299097222232</c:v>
                </c:pt>
                <c:pt idx="4710">
                  <c:v>42932.340648148151</c:v>
                </c:pt>
                <c:pt idx="4711">
                  <c:v>42932.38244212963</c:v>
                </c:pt>
                <c:pt idx="4712">
                  <c:v>42932.423981481479</c:v>
                </c:pt>
                <c:pt idx="4713">
                  <c:v>42932.465775462973</c:v>
                </c:pt>
                <c:pt idx="4714">
                  <c:v>42932.507314814808</c:v>
                </c:pt>
                <c:pt idx="4715">
                  <c:v>42932.549097222232</c:v>
                </c:pt>
                <c:pt idx="4716">
                  <c:v>42932.590671296297</c:v>
                </c:pt>
                <c:pt idx="4717">
                  <c:v>42932.632453703707</c:v>
                </c:pt>
                <c:pt idx="4718">
                  <c:v>42932.674004629633</c:v>
                </c:pt>
                <c:pt idx="4719">
                  <c:v>42932.715833333343</c:v>
                </c:pt>
                <c:pt idx="4720">
                  <c:v>42932.757430555554</c:v>
                </c:pt>
                <c:pt idx="4721">
                  <c:v>42932.799178240741</c:v>
                </c:pt>
                <c:pt idx="4722">
                  <c:v>42932.840729166674</c:v>
                </c:pt>
                <c:pt idx="4723">
                  <c:v>42932.8825</c:v>
                </c:pt>
                <c:pt idx="4724">
                  <c:v>42932.924062500002</c:v>
                </c:pt>
                <c:pt idx="4725">
                  <c:v>42932.965844907398</c:v>
                </c:pt>
                <c:pt idx="4726">
                  <c:v>42933.007395833331</c:v>
                </c:pt>
                <c:pt idx="4727">
                  <c:v>42933.049178240741</c:v>
                </c:pt>
                <c:pt idx="4728">
                  <c:v>42933.090729166674</c:v>
                </c:pt>
                <c:pt idx="4729">
                  <c:v>42933.132511574076</c:v>
                </c:pt>
                <c:pt idx="4730">
                  <c:v>42933.174062500002</c:v>
                </c:pt>
                <c:pt idx="4731">
                  <c:v>42933.215856481482</c:v>
                </c:pt>
                <c:pt idx="4732">
                  <c:v>42933.257395833331</c:v>
                </c:pt>
                <c:pt idx="4733">
                  <c:v>42933.299189814818</c:v>
                </c:pt>
                <c:pt idx="4734">
                  <c:v>42933.340729166674</c:v>
                </c:pt>
                <c:pt idx="4735">
                  <c:v>42933.382511574076</c:v>
                </c:pt>
                <c:pt idx="4736">
                  <c:v>42933.424062500002</c:v>
                </c:pt>
                <c:pt idx="4737">
                  <c:v>42933.465844907398</c:v>
                </c:pt>
                <c:pt idx="4738">
                  <c:v>42933.507395833331</c:v>
                </c:pt>
                <c:pt idx="4739">
                  <c:v>42933.549224537041</c:v>
                </c:pt>
                <c:pt idx="4740">
                  <c:v>42933.590752314813</c:v>
                </c:pt>
                <c:pt idx="4741">
                  <c:v>42933.632534722223</c:v>
                </c:pt>
                <c:pt idx="4742">
                  <c:v>42933.674085648148</c:v>
                </c:pt>
                <c:pt idx="4743">
                  <c:v>42933.715902777767</c:v>
                </c:pt>
                <c:pt idx="4744">
                  <c:v>42933.7575</c:v>
                </c:pt>
                <c:pt idx="4745">
                  <c:v>42933.79928240741</c:v>
                </c:pt>
                <c:pt idx="4746">
                  <c:v>42933.840833333343</c:v>
                </c:pt>
                <c:pt idx="4747">
                  <c:v>42933.882615740738</c:v>
                </c:pt>
                <c:pt idx="4748">
                  <c:v>42933.924166666657</c:v>
                </c:pt>
                <c:pt idx="4749">
                  <c:v>42933.965949074067</c:v>
                </c:pt>
                <c:pt idx="4750">
                  <c:v>42934.0075</c:v>
                </c:pt>
                <c:pt idx="4751">
                  <c:v>42934.049293981479</c:v>
                </c:pt>
                <c:pt idx="4752">
                  <c:v>42934.090833333343</c:v>
                </c:pt>
                <c:pt idx="4753">
                  <c:v>42934.132627314822</c:v>
                </c:pt>
                <c:pt idx="4754">
                  <c:v>42934.174166666657</c:v>
                </c:pt>
                <c:pt idx="4755">
                  <c:v>42934.215949074067</c:v>
                </c:pt>
                <c:pt idx="4756">
                  <c:v>42934.2575</c:v>
                </c:pt>
                <c:pt idx="4757">
                  <c:v>42934.29928240741</c:v>
                </c:pt>
                <c:pt idx="4758">
                  <c:v>42934.340833333343</c:v>
                </c:pt>
                <c:pt idx="4759">
                  <c:v>42934.382662037038</c:v>
                </c:pt>
                <c:pt idx="4760">
                  <c:v>42934.424178240741</c:v>
                </c:pt>
                <c:pt idx="4761">
                  <c:v>42934.465960648151</c:v>
                </c:pt>
                <c:pt idx="4762">
                  <c:v>42934.507511574076</c:v>
                </c:pt>
                <c:pt idx="4763">
                  <c:v>42934.549293981479</c:v>
                </c:pt>
                <c:pt idx="4764">
                  <c:v>42934.590868055559</c:v>
                </c:pt>
                <c:pt idx="4765">
                  <c:v>42934.632638888892</c:v>
                </c:pt>
                <c:pt idx="4766">
                  <c:v>42934.674189814818</c:v>
                </c:pt>
                <c:pt idx="4767">
                  <c:v>42934.71601851852</c:v>
                </c:pt>
                <c:pt idx="4768">
                  <c:v>42934.757604166669</c:v>
                </c:pt>
                <c:pt idx="4769">
                  <c:v>42934.799386574072</c:v>
                </c:pt>
                <c:pt idx="4770">
                  <c:v>42934.840937499997</c:v>
                </c:pt>
                <c:pt idx="4771">
                  <c:v>42934.882731481477</c:v>
                </c:pt>
                <c:pt idx="4772">
                  <c:v>42934.924270833333</c:v>
                </c:pt>
                <c:pt idx="4773">
                  <c:v>42934.966064814813</c:v>
                </c:pt>
                <c:pt idx="4774">
                  <c:v>42935.007604166669</c:v>
                </c:pt>
                <c:pt idx="4775">
                  <c:v>42935.049386574072</c:v>
                </c:pt>
                <c:pt idx="4776">
                  <c:v>42935.090937499997</c:v>
                </c:pt>
                <c:pt idx="4777">
                  <c:v>42935.132719907408</c:v>
                </c:pt>
                <c:pt idx="4778">
                  <c:v>42935.174270833333</c:v>
                </c:pt>
                <c:pt idx="4779">
                  <c:v>42935.216099537043</c:v>
                </c:pt>
                <c:pt idx="4780">
                  <c:v>42935.257615740738</c:v>
                </c:pt>
                <c:pt idx="4781">
                  <c:v>42935.299398148149</c:v>
                </c:pt>
                <c:pt idx="4782">
                  <c:v>42935.340949074067</c:v>
                </c:pt>
                <c:pt idx="4783">
                  <c:v>42935.382731481477</c:v>
                </c:pt>
                <c:pt idx="4784">
                  <c:v>42935.42428240741</c:v>
                </c:pt>
                <c:pt idx="4785">
                  <c:v>42935.466064814813</c:v>
                </c:pt>
                <c:pt idx="4786">
                  <c:v>42935.507615740738</c:v>
                </c:pt>
                <c:pt idx="4787">
                  <c:v>42935.549398148149</c:v>
                </c:pt>
                <c:pt idx="4788">
                  <c:v>42935.59097222222</c:v>
                </c:pt>
                <c:pt idx="4789">
                  <c:v>42935.632754629631</c:v>
                </c:pt>
                <c:pt idx="4790">
                  <c:v>42935.674421296288</c:v>
                </c:pt>
                <c:pt idx="4791">
                  <c:v>42935.716145833343</c:v>
                </c:pt>
                <c:pt idx="4792">
                  <c:v>42935.757835648154</c:v>
                </c:pt>
                <c:pt idx="4793">
                  <c:v>42935.799502314818</c:v>
                </c:pt>
                <c:pt idx="4794">
                  <c:v>42935.841168981482</c:v>
                </c:pt>
                <c:pt idx="4795">
                  <c:v>42935.882835648154</c:v>
                </c:pt>
                <c:pt idx="4796">
                  <c:v>42935.924502314818</c:v>
                </c:pt>
                <c:pt idx="4797">
                  <c:v>42935.966168981482</c:v>
                </c:pt>
                <c:pt idx="4798">
                  <c:v>42936.007835648154</c:v>
                </c:pt>
                <c:pt idx="4799">
                  <c:v>42936.049502314818</c:v>
                </c:pt>
                <c:pt idx="4800">
                  <c:v>42936.091168981482</c:v>
                </c:pt>
                <c:pt idx="4801">
                  <c:v>42936.132835648154</c:v>
                </c:pt>
                <c:pt idx="4802">
                  <c:v>42936.174502314818</c:v>
                </c:pt>
                <c:pt idx="4803">
                  <c:v>42936.216168981482</c:v>
                </c:pt>
                <c:pt idx="4804">
                  <c:v>42936.257835648154</c:v>
                </c:pt>
                <c:pt idx="4805">
                  <c:v>42936.299502314818</c:v>
                </c:pt>
                <c:pt idx="4806">
                  <c:v>42936.341168981482</c:v>
                </c:pt>
                <c:pt idx="4807">
                  <c:v>42936.382835648154</c:v>
                </c:pt>
                <c:pt idx="4808">
                  <c:v>42936.424502314818</c:v>
                </c:pt>
                <c:pt idx="4809">
                  <c:v>42936.466168981482</c:v>
                </c:pt>
                <c:pt idx="4810">
                  <c:v>42936.507835648154</c:v>
                </c:pt>
                <c:pt idx="4811">
                  <c:v>42936.549502314818</c:v>
                </c:pt>
                <c:pt idx="4812">
                  <c:v>42936.591053240743</c:v>
                </c:pt>
                <c:pt idx="4813">
                  <c:v>42936.632847222223</c:v>
                </c:pt>
                <c:pt idx="4814">
                  <c:v>42936.674386574072</c:v>
                </c:pt>
                <c:pt idx="4815">
                  <c:v>42936.716249999998</c:v>
                </c:pt>
                <c:pt idx="4816">
                  <c:v>42936.7578125</c:v>
                </c:pt>
                <c:pt idx="4817">
                  <c:v>42936.79959490741</c:v>
                </c:pt>
                <c:pt idx="4818">
                  <c:v>42936.841145833343</c:v>
                </c:pt>
                <c:pt idx="4819">
                  <c:v>42936.882928240739</c:v>
                </c:pt>
                <c:pt idx="4820">
                  <c:v>42936.924525462957</c:v>
                </c:pt>
                <c:pt idx="4821">
                  <c:v>42936.966273148151</c:v>
                </c:pt>
                <c:pt idx="4822">
                  <c:v>42937.007824074077</c:v>
                </c:pt>
                <c:pt idx="4823">
                  <c:v>42937.04959490741</c:v>
                </c:pt>
                <c:pt idx="4824">
                  <c:v>42937.091157407413</c:v>
                </c:pt>
                <c:pt idx="4825">
                  <c:v>42937.132939814823</c:v>
                </c:pt>
                <c:pt idx="4826">
                  <c:v>42937.174490740741</c:v>
                </c:pt>
                <c:pt idx="4827">
                  <c:v>42937.216273148151</c:v>
                </c:pt>
                <c:pt idx="4828">
                  <c:v>42937.257824074077</c:v>
                </c:pt>
                <c:pt idx="4829">
                  <c:v>42937.29960648148</c:v>
                </c:pt>
                <c:pt idx="4830">
                  <c:v>42937.341157407413</c:v>
                </c:pt>
                <c:pt idx="4831">
                  <c:v>42937.382951388892</c:v>
                </c:pt>
                <c:pt idx="4832">
                  <c:v>42937.424490740741</c:v>
                </c:pt>
                <c:pt idx="4833">
                  <c:v>42937.466284722221</c:v>
                </c:pt>
                <c:pt idx="4834">
                  <c:v>42937.507824074077</c:v>
                </c:pt>
                <c:pt idx="4835">
                  <c:v>42937.54960648148</c:v>
                </c:pt>
                <c:pt idx="4836">
                  <c:v>42937.591180555559</c:v>
                </c:pt>
                <c:pt idx="4837">
                  <c:v>42937.632962962962</c:v>
                </c:pt>
                <c:pt idx="4838">
                  <c:v>42937.674513888887</c:v>
                </c:pt>
                <c:pt idx="4839">
                  <c:v>42937.716319444437</c:v>
                </c:pt>
                <c:pt idx="4840">
                  <c:v>42937.757951388892</c:v>
                </c:pt>
                <c:pt idx="4841">
                  <c:v>42937.799699074072</c:v>
                </c:pt>
                <c:pt idx="4842">
                  <c:v>42937.841249999998</c:v>
                </c:pt>
                <c:pt idx="4843">
                  <c:v>42937.883020833331</c:v>
                </c:pt>
                <c:pt idx="4844">
                  <c:v>42937.924583333333</c:v>
                </c:pt>
                <c:pt idx="4845">
                  <c:v>42937.966365740736</c:v>
                </c:pt>
                <c:pt idx="4846">
                  <c:v>42938.007916666669</c:v>
                </c:pt>
                <c:pt idx="4847">
                  <c:v>42938.049699074072</c:v>
                </c:pt>
                <c:pt idx="4848">
                  <c:v>42938.091249999998</c:v>
                </c:pt>
                <c:pt idx="4849">
                  <c:v>42938.133032407408</c:v>
                </c:pt>
                <c:pt idx="4850">
                  <c:v>42938.174583333333</c:v>
                </c:pt>
                <c:pt idx="4851">
                  <c:v>42938.216377314813</c:v>
                </c:pt>
                <c:pt idx="4852">
                  <c:v>42938.257916666669</c:v>
                </c:pt>
                <c:pt idx="4853">
                  <c:v>42938.299710648149</c:v>
                </c:pt>
                <c:pt idx="4854">
                  <c:v>42938.341249999998</c:v>
                </c:pt>
                <c:pt idx="4855">
                  <c:v>42938.383032407408</c:v>
                </c:pt>
                <c:pt idx="4856">
                  <c:v>42938.424583333333</c:v>
                </c:pt>
                <c:pt idx="4857">
                  <c:v>42938.466365740736</c:v>
                </c:pt>
                <c:pt idx="4858">
                  <c:v>42938.507916666669</c:v>
                </c:pt>
                <c:pt idx="4859">
                  <c:v>42938.549745370372</c:v>
                </c:pt>
                <c:pt idx="4860">
                  <c:v>42938.591319444437</c:v>
                </c:pt>
                <c:pt idx="4861">
                  <c:v>42938.633067129631</c:v>
                </c:pt>
                <c:pt idx="4862">
                  <c:v>42938.674618055556</c:v>
                </c:pt>
                <c:pt idx="4863">
                  <c:v>42938.716481481482</c:v>
                </c:pt>
                <c:pt idx="4864">
                  <c:v>42938.758043981477</c:v>
                </c:pt>
                <c:pt idx="4865">
                  <c:v>42938.799826388888</c:v>
                </c:pt>
                <c:pt idx="4866">
                  <c:v>42938.841377314813</c:v>
                </c:pt>
                <c:pt idx="4867">
                  <c:v>42938.883159722223</c:v>
                </c:pt>
                <c:pt idx="4868">
                  <c:v>42938.924710648149</c:v>
                </c:pt>
                <c:pt idx="4869">
                  <c:v>42938.966493055559</c:v>
                </c:pt>
                <c:pt idx="4870">
                  <c:v>42939.008043981477</c:v>
                </c:pt>
                <c:pt idx="4871">
                  <c:v>42939.049826388888</c:v>
                </c:pt>
                <c:pt idx="4872">
                  <c:v>42939.091377314813</c:v>
                </c:pt>
                <c:pt idx="4873">
                  <c:v>42939.133171296293</c:v>
                </c:pt>
                <c:pt idx="4874">
                  <c:v>42939.174710648149</c:v>
                </c:pt>
                <c:pt idx="4875">
                  <c:v>42939.216504629629</c:v>
                </c:pt>
                <c:pt idx="4876">
                  <c:v>42939.258043981477</c:v>
                </c:pt>
                <c:pt idx="4877">
                  <c:v>42939.299826388888</c:v>
                </c:pt>
                <c:pt idx="4878">
                  <c:v>42939.341377314813</c:v>
                </c:pt>
                <c:pt idx="4879">
                  <c:v>42939.383159722223</c:v>
                </c:pt>
                <c:pt idx="4880">
                  <c:v>42939.424710648149</c:v>
                </c:pt>
                <c:pt idx="4881">
                  <c:v>42939.466539351852</c:v>
                </c:pt>
                <c:pt idx="4882">
                  <c:v>42939.508055555547</c:v>
                </c:pt>
                <c:pt idx="4883">
                  <c:v>42939.549837962957</c:v>
                </c:pt>
                <c:pt idx="4884">
                  <c:v>42939.591412037043</c:v>
                </c:pt>
                <c:pt idx="4885">
                  <c:v>42939.633194444446</c:v>
                </c:pt>
                <c:pt idx="4886">
                  <c:v>42939.674745370372</c:v>
                </c:pt>
                <c:pt idx="4887">
                  <c:v>42939.716597222221</c:v>
                </c:pt>
                <c:pt idx="4888">
                  <c:v>42939.758159722223</c:v>
                </c:pt>
                <c:pt idx="4889">
                  <c:v>42939.799942129634</c:v>
                </c:pt>
                <c:pt idx="4890">
                  <c:v>42939.841493055559</c:v>
                </c:pt>
                <c:pt idx="4891">
                  <c:v>42939.883287037039</c:v>
                </c:pt>
                <c:pt idx="4892">
                  <c:v>42939.924826388888</c:v>
                </c:pt>
                <c:pt idx="4893">
                  <c:v>42939.966620370367</c:v>
                </c:pt>
                <c:pt idx="4894">
                  <c:v>42940.008159722223</c:v>
                </c:pt>
                <c:pt idx="4895">
                  <c:v>42940.049942129634</c:v>
                </c:pt>
                <c:pt idx="4896">
                  <c:v>42940.091493055559</c:v>
                </c:pt>
                <c:pt idx="4897">
                  <c:v>42940.133275462962</c:v>
                </c:pt>
                <c:pt idx="4898">
                  <c:v>42940.174826388888</c:v>
                </c:pt>
                <c:pt idx="4899">
                  <c:v>42940.21665509259</c:v>
                </c:pt>
                <c:pt idx="4900">
                  <c:v>42940.258171296293</c:v>
                </c:pt>
                <c:pt idx="4901">
                  <c:v>42940.299953703703</c:v>
                </c:pt>
                <c:pt idx="4902">
                  <c:v>42940.341504629629</c:v>
                </c:pt>
                <c:pt idx="4903">
                  <c:v>42940.383287037039</c:v>
                </c:pt>
                <c:pt idx="4904">
                  <c:v>42940.424837962957</c:v>
                </c:pt>
                <c:pt idx="4905">
                  <c:v>42940.466620370367</c:v>
                </c:pt>
                <c:pt idx="4906">
                  <c:v>42940.508171296293</c:v>
                </c:pt>
                <c:pt idx="4907">
                  <c:v>42940.549953703703</c:v>
                </c:pt>
                <c:pt idx="4908">
                  <c:v>42940.591527777768</c:v>
                </c:pt>
                <c:pt idx="4909">
                  <c:v>42940.633310185192</c:v>
                </c:pt>
                <c:pt idx="4910">
                  <c:v>42940.674861111111</c:v>
                </c:pt>
                <c:pt idx="4911">
                  <c:v>42940.71665509259</c:v>
                </c:pt>
                <c:pt idx="4912">
                  <c:v>42940.758263888893</c:v>
                </c:pt>
                <c:pt idx="4913">
                  <c:v>42940.799930555557</c:v>
                </c:pt>
                <c:pt idx="4914">
                  <c:v>42940.84171296296</c:v>
                </c:pt>
                <c:pt idx="4915">
                  <c:v>42940.883263888893</c:v>
                </c:pt>
                <c:pt idx="4916">
                  <c:v>42940.924930555557</c:v>
                </c:pt>
                <c:pt idx="4917">
                  <c:v>42940.96671296296</c:v>
                </c:pt>
                <c:pt idx="4918">
                  <c:v>42941.008310185192</c:v>
                </c:pt>
                <c:pt idx="4919">
                  <c:v>42941.050057870372</c:v>
                </c:pt>
                <c:pt idx="4920">
                  <c:v>42941.091608796298</c:v>
                </c:pt>
                <c:pt idx="4921">
                  <c:v>42941.133379629631</c:v>
                </c:pt>
                <c:pt idx="4922">
                  <c:v>42941.174942129634</c:v>
                </c:pt>
                <c:pt idx="4923">
                  <c:v>42941.216724537036</c:v>
                </c:pt>
                <c:pt idx="4924">
                  <c:v>42941.258275462962</c:v>
                </c:pt>
                <c:pt idx="4925">
                  <c:v>42941.300057870372</c:v>
                </c:pt>
                <c:pt idx="4926">
                  <c:v>42941.341608796298</c:v>
                </c:pt>
                <c:pt idx="4927">
                  <c:v>42941.383391203701</c:v>
                </c:pt>
                <c:pt idx="4928">
                  <c:v>42941.424942129634</c:v>
                </c:pt>
                <c:pt idx="4929">
                  <c:v>42941.466736111113</c:v>
                </c:pt>
                <c:pt idx="4930">
                  <c:v>42941.508275462962</c:v>
                </c:pt>
                <c:pt idx="4931">
                  <c:v>42941.550069444442</c:v>
                </c:pt>
                <c:pt idx="4932">
                  <c:v>42941.59165509259</c:v>
                </c:pt>
                <c:pt idx="4933">
                  <c:v>42941.633402777778</c:v>
                </c:pt>
                <c:pt idx="4934">
                  <c:v>42941.674953703703</c:v>
                </c:pt>
                <c:pt idx="4935">
                  <c:v>42941.716805555552</c:v>
                </c:pt>
                <c:pt idx="4936">
                  <c:v>42941.758368055547</c:v>
                </c:pt>
                <c:pt idx="4937">
                  <c:v>42941.800196759257</c:v>
                </c:pt>
                <c:pt idx="4938">
                  <c:v>42941.84171296296</c:v>
                </c:pt>
                <c:pt idx="4939">
                  <c:v>42941.88349537037</c:v>
                </c:pt>
                <c:pt idx="4940">
                  <c:v>42941.925046296303</c:v>
                </c:pt>
                <c:pt idx="4941">
                  <c:v>42941.966828703713</c:v>
                </c:pt>
                <c:pt idx="4942">
                  <c:v>42942.008379629631</c:v>
                </c:pt>
                <c:pt idx="4943">
                  <c:v>42942.050162037027</c:v>
                </c:pt>
                <c:pt idx="4944">
                  <c:v>42942.09171296296</c:v>
                </c:pt>
                <c:pt idx="4945">
                  <c:v>42942.13349537037</c:v>
                </c:pt>
                <c:pt idx="4946">
                  <c:v>42942.175046296303</c:v>
                </c:pt>
                <c:pt idx="4947">
                  <c:v>42942.216828703713</c:v>
                </c:pt>
                <c:pt idx="4948">
                  <c:v>42942.258379629631</c:v>
                </c:pt>
                <c:pt idx="4949">
                  <c:v>42942.300173611111</c:v>
                </c:pt>
                <c:pt idx="4950">
                  <c:v>42942.34171296296</c:v>
                </c:pt>
                <c:pt idx="4951">
                  <c:v>42942.383506944447</c:v>
                </c:pt>
                <c:pt idx="4952">
                  <c:v>42942.425046296303</c:v>
                </c:pt>
                <c:pt idx="4953">
                  <c:v>42942.466828703713</c:v>
                </c:pt>
                <c:pt idx="4954">
                  <c:v>42942.508379629631</c:v>
                </c:pt>
                <c:pt idx="4955">
                  <c:v>42942.550162037027</c:v>
                </c:pt>
                <c:pt idx="4956">
                  <c:v>42942.591747685183</c:v>
                </c:pt>
                <c:pt idx="4957">
                  <c:v>42942.633530092593</c:v>
                </c:pt>
                <c:pt idx="4958">
                  <c:v>42942.675081018519</c:v>
                </c:pt>
                <c:pt idx="4959">
                  <c:v>42942.716909722221</c:v>
                </c:pt>
                <c:pt idx="4960">
                  <c:v>42942.75849537037</c:v>
                </c:pt>
                <c:pt idx="4961">
                  <c:v>42942.80027777778</c:v>
                </c:pt>
                <c:pt idx="4962">
                  <c:v>42942.841944444437</c:v>
                </c:pt>
                <c:pt idx="4963">
                  <c:v>42942.883611111109</c:v>
                </c:pt>
                <c:pt idx="4964">
                  <c:v>42942.92527777778</c:v>
                </c:pt>
                <c:pt idx="4965">
                  <c:v>42942.966944444437</c:v>
                </c:pt>
                <c:pt idx="4966">
                  <c:v>42943.008611111109</c:v>
                </c:pt>
                <c:pt idx="4967">
                  <c:v>42943.05027777778</c:v>
                </c:pt>
                <c:pt idx="4968">
                  <c:v>42943.091944444437</c:v>
                </c:pt>
                <c:pt idx="4969">
                  <c:v>42943.133611111109</c:v>
                </c:pt>
                <c:pt idx="4970">
                  <c:v>42943.17527777778</c:v>
                </c:pt>
                <c:pt idx="4971">
                  <c:v>42943.216944444437</c:v>
                </c:pt>
                <c:pt idx="4972">
                  <c:v>42943.258611111109</c:v>
                </c:pt>
                <c:pt idx="4973">
                  <c:v>42943.30027777778</c:v>
                </c:pt>
                <c:pt idx="4974">
                  <c:v>42943.341944444437</c:v>
                </c:pt>
                <c:pt idx="4975">
                  <c:v>42943.383611111109</c:v>
                </c:pt>
                <c:pt idx="4976">
                  <c:v>42943.42527777778</c:v>
                </c:pt>
                <c:pt idx="4977">
                  <c:v>42943.466944444437</c:v>
                </c:pt>
                <c:pt idx="4978">
                  <c:v>42943.508611111109</c:v>
                </c:pt>
                <c:pt idx="4979">
                  <c:v>42943.55027777778</c:v>
                </c:pt>
                <c:pt idx="4980">
                  <c:v>42943.591967592591</c:v>
                </c:pt>
                <c:pt idx="4981">
                  <c:v>42943.633634259262</c:v>
                </c:pt>
                <c:pt idx="4982">
                  <c:v>42943.675300925926</c:v>
                </c:pt>
                <c:pt idx="4983">
                  <c:v>42943.717013888891</c:v>
                </c:pt>
                <c:pt idx="4984">
                  <c:v>42943.758692129632</c:v>
                </c:pt>
                <c:pt idx="4985">
                  <c:v>42943.800358796303</c:v>
                </c:pt>
                <c:pt idx="4986">
                  <c:v>42943.84202546296</c:v>
                </c:pt>
                <c:pt idx="4987">
                  <c:v>42943.883692129632</c:v>
                </c:pt>
                <c:pt idx="4988">
                  <c:v>42943.925358796303</c:v>
                </c:pt>
                <c:pt idx="4989">
                  <c:v>42943.96702546296</c:v>
                </c:pt>
                <c:pt idx="4990">
                  <c:v>42944.008692129632</c:v>
                </c:pt>
                <c:pt idx="4991">
                  <c:v>42944.050358796303</c:v>
                </c:pt>
                <c:pt idx="4992">
                  <c:v>42944.09202546296</c:v>
                </c:pt>
                <c:pt idx="4993">
                  <c:v>42944.133692129632</c:v>
                </c:pt>
                <c:pt idx="4994">
                  <c:v>42944.175358796303</c:v>
                </c:pt>
                <c:pt idx="4995">
                  <c:v>42944.21702546296</c:v>
                </c:pt>
                <c:pt idx="4996">
                  <c:v>42944.258692129632</c:v>
                </c:pt>
                <c:pt idx="4997">
                  <c:v>42944.300358796303</c:v>
                </c:pt>
                <c:pt idx="4998">
                  <c:v>42944.34202546296</c:v>
                </c:pt>
                <c:pt idx="4999">
                  <c:v>42944.383692129632</c:v>
                </c:pt>
                <c:pt idx="5000">
                  <c:v>42944.425358796303</c:v>
                </c:pt>
                <c:pt idx="5001">
                  <c:v>42944.46702546296</c:v>
                </c:pt>
                <c:pt idx="5002">
                  <c:v>42944.508692129632</c:v>
                </c:pt>
                <c:pt idx="5003">
                  <c:v>42944.550358796303</c:v>
                </c:pt>
                <c:pt idx="5004">
                  <c:v>42944.591932870368</c:v>
                </c:pt>
                <c:pt idx="5005">
                  <c:v>42944.633715277778</c:v>
                </c:pt>
                <c:pt idx="5006">
                  <c:v>42944.675266203703</c:v>
                </c:pt>
                <c:pt idx="5007">
                  <c:v>42944.717060185183</c:v>
                </c:pt>
                <c:pt idx="5008">
                  <c:v>42944.758611111109</c:v>
                </c:pt>
                <c:pt idx="5009">
                  <c:v>42944.800393518519</c:v>
                </c:pt>
                <c:pt idx="5010">
                  <c:v>42944.841944444437</c:v>
                </c:pt>
                <c:pt idx="5011">
                  <c:v>42944.883738425917</c:v>
                </c:pt>
                <c:pt idx="5012">
                  <c:v>42944.92527777778</c:v>
                </c:pt>
                <c:pt idx="5013">
                  <c:v>42944.96707175926</c:v>
                </c:pt>
                <c:pt idx="5014">
                  <c:v>42945.008611111109</c:v>
                </c:pt>
                <c:pt idx="5015">
                  <c:v>42945.050393518519</c:v>
                </c:pt>
                <c:pt idx="5016">
                  <c:v>42945.091944444437</c:v>
                </c:pt>
                <c:pt idx="5017">
                  <c:v>42945.133726851847</c:v>
                </c:pt>
                <c:pt idx="5018">
                  <c:v>42945.17527777778</c:v>
                </c:pt>
                <c:pt idx="5019">
                  <c:v>42945.217106481483</c:v>
                </c:pt>
                <c:pt idx="5020">
                  <c:v>42945.258622685193</c:v>
                </c:pt>
                <c:pt idx="5021">
                  <c:v>42945.300405092603</c:v>
                </c:pt>
                <c:pt idx="5022">
                  <c:v>42945.341956018521</c:v>
                </c:pt>
                <c:pt idx="5023">
                  <c:v>42945.383738425917</c:v>
                </c:pt>
                <c:pt idx="5024">
                  <c:v>42945.42528935185</c:v>
                </c:pt>
                <c:pt idx="5025">
                  <c:v>42945.46707175926</c:v>
                </c:pt>
                <c:pt idx="5026">
                  <c:v>42945.508622685193</c:v>
                </c:pt>
                <c:pt idx="5027">
                  <c:v>42945.550405092603</c:v>
                </c:pt>
                <c:pt idx="5028">
                  <c:v>42945.591979166667</c:v>
                </c:pt>
                <c:pt idx="5029">
                  <c:v>42945.633761574078</c:v>
                </c:pt>
                <c:pt idx="5030">
                  <c:v>42945.675312500003</c:v>
                </c:pt>
                <c:pt idx="5031">
                  <c:v>42945.717094907413</c:v>
                </c:pt>
                <c:pt idx="5032">
                  <c:v>42945.758657407408</c:v>
                </c:pt>
                <c:pt idx="5033">
                  <c:v>42945.800451388888</c:v>
                </c:pt>
                <c:pt idx="5034">
                  <c:v>42945.841990740737</c:v>
                </c:pt>
                <c:pt idx="5035">
                  <c:v>42945.883784722217</c:v>
                </c:pt>
                <c:pt idx="5036">
                  <c:v>42945.925324074073</c:v>
                </c:pt>
                <c:pt idx="5037">
                  <c:v>42945.967106481483</c:v>
                </c:pt>
                <c:pt idx="5038">
                  <c:v>42946.008657407408</c:v>
                </c:pt>
                <c:pt idx="5039">
                  <c:v>42946.050439814811</c:v>
                </c:pt>
                <c:pt idx="5040">
                  <c:v>42946.091990740737</c:v>
                </c:pt>
                <c:pt idx="5041">
                  <c:v>42946.133819444447</c:v>
                </c:pt>
                <c:pt idx="5042">
                  <c:v>42946.175335648149</c:v>
                </c:pt>
                <c:pt idx="5043">
                  <c:v>42946.217118055552</c:v>
                </c:pt>
                <c:pt idx="5044">
                  <c:v>42946.258668981478</c:v>
                </c:pt>
                <c:pt idx="5045">
                  <c:v>42946.300451388888</c:v>
                </c:pt>
                <c:pt idx="5046">
                  <c:v>42946.342002314806</c:v>
                </c:pt>
                <c:pt idx="5047">
                  <c:v>42946.383784722217</c:v>
                </c:pt>
                <c:pt idx="5048">
                  <c:v>42946.425335648149</c:v>
                </c:pt>
                <c:pt idx="5049">
                  <c:v>42946.467118055552</c:v>
                </c:pt>
                <c:pt idx="5050">
                  <c:v>42946.508668981478</c:v>
                </c:pt>
                <c:pt idx="5051">
                  <c:v>42946.550451388888</c:v>
                </c:pt>
                <c:pt idx="5052">
                  <c:v>42946.592048611114</c:v>
                </c:pt>
                <c:pt idx="5053">
                  <c:v>42946.63380787037</c:v>
                </c:pt>
                <c:pt idx="5054">
                  <c:v>42946.675347222219</c:v>
                </c:pt>
                <c:pt idx="5055">
                  <c:v>42946.717129629629</c:v>
                </c:pt>
                <c:pt idx="5056">
                  <c:v>42946.758692129632</c:v>
                </c:pt>
                <c:pt idx="5057">
                  <c:v>42946.800358796303</c:v>
                </c:pt>
                <c:pt idx="5058">
                  <c:v>42946.842141203713</c:v>
                </c:pt>
                <c:pt idx="5059">
                  <c:v>42946.883692129632</c:v>
                </c:pt>
                <c:pt idx="5060">
                  <c:v>42946.925358796303</c:v>
                </c:pt>
                <c:pt idx="5061">
                  <c:v>42946.967187499999</c:v>
                </c:pt>
                <c:pt idx="5062">
                  <c:v>42947.008703703701</c:v>
                </c:pt>
                <c:pt idx="5063">
                  <c:v>42947.050486111111</c:v>
                </c:pt>
                <c:pt idx="5064">
                  <c:v>42947.092037037037</c:v>
                </c:pt>
                <c:pt idx="5065">
                  <c:v>42947.133819444447</c:v>
                </c:pt>
                <c:pt idx="5066">
                  <c:v>42947.175370370373</c:v>
                </c:pt>
                <c:pt idx="5067">
                  <c:v>42947.217152777783</c:v>
                </c:pt>
                <c:pt idx="5068">
                  <c:v>42947.258703703701</c:v>
                </c:pt>
                <c:pt idx="5069">
                  <c:v>42947.300486111111</c:v>
                </c:pt>
                <c:pt idx="5070">
                  <c:v>42947.342037037037</c:v>
                </c:pt>
                <c:pt idx="5071">
                  <c:v>42947.383819444447</c:v>
                </c:pt>
                <c:pt idx="5072">
                  <c:v>42947.425370370373</c:v>
                </c:pt>
                <c:pt idx="5073">
                  <c:v>42947.467164351852</c:v>
                </c:pt>
                <c:pt idx="5074">
                  <c:v>42947.508703703701</c:v>
                </c:pt>
                <c:pt idx="5075">
                  <c:v>42947.550497685188</c:v>
                </c:pt>
                <c:pt idx="5076">
                  <c:v>42947.592048611114</c:v>
                </c:pt>
                <c:pt idx="5077">
                  <c:v>42947.633831018517</c:v>
                </c:pt>
                <c:pt idx="5078">
                  <c:v>42947.675381944442</c:v>
                </c:pt>
                <c:pt idx="5079">
                  <c:v>42947.717175925929</c:v>
                </c:pt>
                <c:pt idx="5080">
                  <c:v>42947.758726851847</c:v>
                </c:pt>
                <c:pt idx="5081">
                  <c:v>42947.800543981481</c:v>
                </c:pt>
                <c:pt idx="5082">
                  <c:v>42947.842060185183</c:v>
                </c:pt>
                <c:pt idx="5083">
                  <c:v>42947.883842592593</c:v>
                </c:pt>
                <c:pt idx="5084">
                  <c:v>42947.925393518519</c:v>
                </c:pt>
                <c:pt idx="5085">
                  <c:v>42947.967175925929</c:v>
                </c:pt>
                <c:pt idx="5086">
                  <c:v>42948.008726851847</c:v>
                </c:pt>
                <c:pt idx="5087">
                  <c:v>42948.050509259258</c:v>
                </c:pt>
                <c:pt idx="5088">
                  <c:v>42948.092060185183</c:v>
                </c:pt>
                <c:pt idx="5089">
                  <c:v>42948.133842592593</c:v>
                </c:pt>
                <c:pt idx="5090">
                  <c:v>42948.175393518519</c:v>
                </c:pt>
                <c:pt idx="5091">
                  <c:v>42948.217175925929</c:v>
                </c:pt>
                <c:pt idx="5092">
                  <c:v>42948.258726851847</c:v>
                </c:pt>
                <c:pt idx="5093">
                  <c:v>42948.300520833327</c:v>
                </c:pt>
                <c:pt idx="5094">
                  <c:v>42948.342060185183</c:v>
                </c:pt>
                <c:pt idx="5095">
                  <c:v>42948.38385416667</c:v>
                </c:pt>
                <c:pt idx="5096">
                  <c:v>42948.425393518519</c:v>
                </c:pt>
                <c:pt idx="5097">
                  <c:v>42948.467175925929</c:v>
                </c:pt>
                <c:pt idx="5098">
                  <c:v>42948.508726851847</c:v>
                </c:pt>
                <c:pt idx="5099">
                  <c:v>42948.550509259258</c:v>
                </c:pt>
                <c:pt idx="5100">
                  <c:v>42948.59207175926</c:v>
                </c:pt>
                <c:pt idx="5101">
                  <c:v>42948.633900462963</c:v>
                </c:pt>
                <c:pt idx="5102">
                  <c:v>42948.675416666672</c:v>
                </c:pt>
                <c:pt idx="5103">
                  <c:v>42948.717210648138</c:v>
                </c:pt>
                <c:pt idx="5104">
                  <c:v>42948.75886574074</c:v>
                </c:pt>
                <c:pt idx="5105">
                  <c:v>42948.800543981481</c:v>
                </c:pt>
                <c:pt idx="5106">
                  <c:v>42948.842210648138</c:v>
                </c:pt>
                <c:pt idx="5107">
                  <c:v>42948.883877314824</c:v>
                </c:pt>
                <c:pt idx="5108">
                  <c:v>42948.925543981481</c:v>
                </c:pt>
                <c:pt idx="5109">
                  <c:v>42948.967210648138</c:v>
                </c:pt>
                <c:pt idx="5110">
                  <c:v>42949.008877314824</c:v>
                </c:pt>
                <c:pt idx="5111">
                  <c:v>42949.050543981481</c:v>
                </c:pt>
                <c:pt idx="5112">
                  <c:v>42949.092210648138</c:v>
                </c:pt>
                <c:pt idx="5113">
                  <c:v>42949.133877314824</c:v>
                </c:pt>
                <c:pt idx="5114">
                  <c:v>42949.175543981481</c:v>
                </c:pt>
                <c:pt idx="5115">
                  <c:v>42949.217210648138</c:v>
                </c:pt>
                <c:pt idx="5116">
                  <c:v>42949.258877314824</c:v>
                </c:pt>
                <c:pt idx="5117">
                  <c:v>42949.300543981481</c:v>
                </c:pt>
                <c:pt idx="5118">
                  <c:v>42949.342210648138</c:v>
                </c:pt>
                <c:pt idx="5119">
                  <c:v>42949.383877314824</c:v>
                </c:pt>
                <c:pt idx="5120">
                  <c:v>42949.425543981481</c:v>
                </c:pt>
                <c:pt idx="5121">
                  <c:v>42949.467210648138</c:v>
                </c:pt>
                <c:pt idx="5122">
                  <c:v>42949.508877314824</c:v>
                </c:pt>
                <c:pt idx="5123">
                  <c:v>42949.550543981481</c:v>
                </c:pt>
                <c:pt idx="5124">
                  <c:v>42949.592222222222</c:v>
                </c:pt>
                <c:pt idx="5125">
                  <c:v>42949.633888888893</c:v>
                </c:pt>
                <c:pt idx="5126">
                  <c:v>42949.675555555557</c:v>
                </c:pt>
                <c:pt idx="5127">
                  <c:v>42949.717222222222</c:v>
                </c:pt>
                <c:pt idx="5128">
                  <c:v>42949.758900462963</c:v>
                </c:pt>
                <c:pt idx="5129">
                  <c:v>42949.800567129627</c:v>
                </c:pt>
                <c:pt idx="5130">
                  <c:v>42949.842233796298</c:v>
                </c:pt>
                <c:pt idx="5131">
                  <c:v>42949.883900462963</c:v>
                </c:pt>
                <c:pt idx="5132">
                  <c:v>42949.925567129627</c:v>
                </c:pt>
                <c:pt idx="5133">
                  <c:v>42949.967233796298</c:v>
                </c:pt>
                <c:pt idx="5134">
                  <c:v>42950.008900462963</c:v>
                </c:pt>
                <c:pt idx="5135">
                  <c:v>42950.050567129627</c:v>
                </c:pt>
                <c:pt idx="5136">
                  <c:v>42950.092233796298</c:v>
                </c:pt>
                <c:pt idx="5137">
                  <c:v>42950.133900462963</c:v>
                </c:pt>
                <c:pt idx="5138">
                  <c:v>42950.175567129627</c:v>
                </c:pt>
                <c:pt idx="5139">
                  <c:v>42950.217233796298</c:v>
                </c:pt>
                <c:pt idx="5140">
                  <c:v>42950.258900462963</c:v>
                </c:pt>
                <c:pt idx="5141">
                  <c:v>42950.300567129627</c:v>
                </c:pt>
                <c:pt idx="5142">
                  <c:v>42950.342233796298</c:v>
                </c:pt>
                <c:pt idx="5143">
                  <c:v>42950.383900462963</c:v>
                </c:pt>
                <c:pt idx="5144">
                  <c:v>42950.425567129627</c:v>
                </c:pt>
                <c:pt idx="5145">
                  <c:v>42950.467233796298</c:v>
                </c:pt>
                <c:pt idx="5146">
                  <c:v>42950.508900462963</c:v>
                </c:pt>
                <c:pt idx="5147">
                  <c:v>42950.550567129627</c:v>
                </c:pt>
                <c:pt idx="5148">
                  <c:v>42950.592256944437</c:v>
                </c:pt>
                <c:pt idx="5149">
                  <c:v>42950.633923611109</c:v>
                </c:pt>
                <c:pt idx="5150">
                  <c:v>42950.67559027778</c:v>
                </c:pt>
                <c:pt idx="5151">
                  <c:v>42950.717256944437</c:v>
                </c:pt>
                <c:pt idx="5152">
                  <c:v>42950.758831018517</c:v>
                </c:pt>
                <c:pt idx="5153">
                  <c:v>42950.80060185185</c:v>
                </c:pt>
                <c:pt idx="5154">
                  <c:v>42950.842152777783</c:v>
                </c:pt>
                <c:pt idx="5155">
                  <c:v>42950.883935185193</c:v>
                </c:pt>
                <c:pt idx="5156">
                  <c:v>42950.925486111111</c:v>
                </c:pt>
                <c:pt idx="5157">
                  <c:v>42950.967268518521</c:v>
                </c:pt>
                <c:pt idx="5158">
                  <c:v>42951.008935185193</c:v>
                </c:pt>
                <c:pt idx="5159">
                  <c:v>42951.05060185185</c:v>
                </c:pt>
                <c:pt idx="5160">
                  <c:v>42951.092268518521</c:v>
                </c:pt>
                <c:pt idx="5161">
                  <c:v>42951.133935185193</c:v>
                </c:pt>
                <c:pt idx="5162">
                  <c:v>42951.17560185185</c:v>
                </c:pt>
                <c:pt idx="5163">
                  <c:v>42951.217268518521</c:v>
                </c:pt>
                <c:pt idx="5164">
                  <c:v>42951.258935185193</c:v>
                </c:pt>
                <c:pt idx="5165">
                  <c:v>42951.30060185185</c:v>
                </c:pt>
                <c:pt idx="5166">
                  <c:v>42951.342268518521</c:v>
                </c:pt>
                <c:pt idx="5167">
                  <c:v>42951.383935185193</c:v>
                </c:pt>
                <c:pt idx="5168">
                  <c:v>42951.42560185185</c:v>
                </c:pt>
                <c:pt idx="5169">
                  <c:v>42951.467268518521</c:v>
                </c:pt>
                <c:pt idx="5170">
                  <c:v>42951.508935185193</c:v>
                </c:pt>
                <c:pt idx="5171">
                  <c:v>42951.55060185185</c:v>
                </c:pt>
                <c:pt idx="5172">
                  <c:v>42951.592291666668</c:v>
                </c:pt>
                <c:pt idx="5173">
                  <c:v>42951.633958333332</c:v>
                </c:pt>
                <c:pt idx="5174">
                  <c:v>42951.675509259258</c:v>
                </c:pt>
                <c:pt idx="5175">
                  <c:v>42951.717291666668</c:v>
                </c:pt>
                <c:pt idx="5176">
                  <c:v>42951.758969907409</c:v>
                </c:pt>
                <c:pt idx="5177">
                  <c:v>42951.800520833327</c:v>
                </c:pt>
                <c:pt idx="5178">
                  <c:v>42951.842314814807</c:v>
                </c:pt>
                <c:pt idx="5179">
                  <c:v>42951.88385416667</c:v>
                </c:pt>
                <c:pt idx="5180">
                  <c:v>42951.92564814815</c:v>
                </c:pt>
                <c:pt idx="5181">
                  <c:v>42951.967187499999</c:v>
                </c:pt>
                <c:pt idx="5182">
                  <c:v>42952.008969907409</c:v>
                </c:pt>
                <c:pt idx="5183">
                  <c:v>42952.050520833327</c:v>
                </c:pt>
                <c:pt idx="5184">
                  <c:v>42952.092303240737</c:v>
                </c:pt>
                <c:pt idx="5185">
                  <c:v>42952.13385416667</c:v>
                </c:pt>
                <c:pt idx="5186">
                  <c:v>42952.175682870373</c:v>
                </c:pt>
                <c:pt idx="5187">
                  <c:v>42952.217314814807</c:v>
                </c:pt>
                <c:pt idx="5188">
                  <c:v>42952.258981481478</c:v>
                </c:pt>
                <c:pt idx="5189">
                  <c:v>42952.30064814815</c:v>
                </c:pt>
                <c:pt idx="5190">
                  <c:v>42952.342314814807</c:v>
                </c:pt>
                <c:pt idx="5191">
                  <c:v>42952.383981481478</c:v>
                </c:pt>
                <c:pt idx="5192">
                  <c:v>42952.425532407397</c:v>
                </c:pt>
                <c:pt idx="5193">
                  <c:v>42952.467314814807</c:v>
                </c:pt>
                <c:pt idx="5194">
                  <c:v>42952.508981481478</c:v>
                </c:pt>
                <c:pt idx="5195">
                  <c:v>42952.55064814815</c:v>
                </c:pt>
                <c:pt idx="5196">
                  <c:v>42952.592326388891</c:v>
                </c:pt>
                <c:pt idx="5197">
                  <c:v>42952.633993055562</c:v>
                </c:pt>
                <c:pt idx="5198">
                  <c:v>42952.675659722219</c:v>
                </c:pt>
                <c:pt idx="5199">
                  <c:v>42952.717314814807</c:v>
                </c:pt>
                <c:pt idx="5200">
                  <c:v>42952.759004629632</c:v>
                </c:pt>
                <c:pt idx="5201">
                  <c:v>42952.800671296303</c:v>
                </c:pt>
                <c:pt idx="5202">
                  <c:v>42952.84233796296</c:v>
                </c:pt>
                <c:pt idx="5203">
                  <c:v>42952.884004629632</c:v>
                </c:pt>
                <c:pt idx="5204">
                  <c:v>42952.925671296303</c:v>
                </c:pt>
                <c:pt idx="5205">
                  <c:v>42952.96733796296</c:v>
                </c:pt>
                <c:pt idx="5206">
                  <c:v>42953.009004629632</c:v>
                </c:pt>
                <c:pt idx="5207">
                  <c:v>42953.050671296303</c:v>
                </c:pt>
                <c:pt idx="5208">
                  <c:v>42953.09233796296</c:v>
                </c:pt>
                <c:pt idx="5209">
                  <c:v>42953.134004629632</c:v>
                </c:pt>
                <c:pt idx="5210">
                  <c:v>42953.175671296303</c:v>
                </c:pt>
                <c:pt idx="5211">
                  <c:v>42953.21733796296</c:v>
                </c:pt>
                <c:pt idx="5212">
                  <c:v>42953.259004629632</c:v>
                </c:pt>
                <c:pt idx="5213">
                  <c:v>42953.300671296303</c:v>
                </c:pt>
                <c:pt idx="5214">
                  <c:v>42953.34233796296</c:v>
                </c:pt>
                <c:pt idx="5215">
                  <c:v>42953.384004629632</c:v>
                </c:pt>
                <c:pt idx="5216">
                  <c:v>42953.425671296303</c:v>
                </c:pt>
                <c:pt idx="5217">
                  <c:v>42953.467210648138</c:v>
                </c:pt>
                <c:pt idx="5218">
                  <c:v>42953.509004629632</c:v>
                </c:pt>
                <c:pt idx="5219">
                  <c:v>42953.550543981481</c:v>
                </c:pt>
                <c:pt idx="5220">
                  <c:v>42953.592361111107</c:v>
                </c:pt>
                <c:pt idx="5221">
                  <c:v>42953.633900462963</c:v>
                </c:pt>
                <c:pt idx="5222">
                  <c:v>42953.675682870373</c:v>
                </c:pt>
                <c:pt idx="5223">
                  <c:v>42953.717233796298</c:v>
                </c:pt>
                <c:pt idx="5224">
                  <c:v>42953.759027777778</c:v>
                </c:pt>
                <c:pt idx="5225">
                  <c:v>42953.800578703696</c:v>
                </c:pt>
                <c:pt idx="5226">
                  <c:v>42953.842361111107</c:v>
                </c:pt>
                <c:pt idx="5227">
                  <c:v>42953.883958333332</c:v>
                </c:pt>
                <c:pt idx="5228">
                  <c:v>42953.925706018519</c:v>
                </c:pt>
                <c:pt idx="5229">
                  <c:v>42953.967256944437</c:v>
                </c:pt>
                <c:pt idx="5230">
                  <c:v>42954.009027777778</c:v>
                </c:pt>
                <c:pt idx="5231">
                  <c:v>42954.05059027778</c:v>
                </c:pt>
                <c:pt idx="5232">
                  <c:v>42954.092372685183</c:v>
                </c:pt>
                <c:pt idx="5233">
                  <c:v>42954.133923611109</c:v>
                </c:pt>
                <c:pt idx="5234">
                  <c:v>42954.175706018519</c:v>
                </c:pt>
                <c:pt idx="5235">
                  <c:v>42954.217256944437</c:v>
                </c:pt>
                <c:pt idx="5236">
                  <c:v>42954.259039351848</c:v>
                </c:pt>
                <c:pt idx="5237">
                  <c:v>42954.30059027778</c:v>
                </c:pt>
                <c:pt idx="5238">
                  <c:v>42954.34238425926</c:v>
                </c:pt>
                <c:pt idx="5239">
                  <c:v>42954.383923611109</c:v>
                </c:pt>
                <c:pt idx="5240">
                  <c:v>42954.425717592603</c:v>
                </c:pt>
                <c:pt idx="5241">
                  <c:v>42954.467256944437</c:v>
                </c:pt>
                <c:pt idx="5242">
                  <c:v>42954.509039351848</c:v>
                </c:pt>
                <c:pt idx="5243">
                  <c:v>42954.55059027778</c:v>
                </c:pt>
                <c:pt idx="5244">
                  <c:v>42954.592395833337</c:v>
                </c:pt>
                <c:pt idx="5245">
                  <c:v>42954.633946759262</c:v>
                </c:pt>
                <c:pt idx="5246">
                  <c:v>42954.675729166673</c:v>
                </c:pt>
                <c:pt idx="5247">
                  <c:v>42954.717291666668</c:v>
                </c:pt>
                <c:pt idx="5248">
                  <c:v>42954.759074074071</c:v>
                </c:pt>
                <c:pt idx="5249">
                  <c:v>42954.800625000003</c:v>
                </c:pt>
                <c:pt idx="5250">
                  <c:v>42954.842291666668</c:v>
                </c:pt>
                <c:pt idx="5251">
                  <c:v>42954.884074074071</c:v>
                </c:pt>
                <c:pt idx="5252">
                  <c:v>42954.925625000003</c:v>
                </c:pt>
                <c:pt idx="5253">
                  <c:v>42954.967291666668</c:v>
                </c:pt>
                <c:pt idx="5254">
                  <c:v>42955.009074074071</c:v>
                </c:pt>
                <c:pt idx="5255">
                  <c:v>42955.050625000003</c:v>
                </c:pt>
                <c:pt idx="5256">
                  <c:v>42955.092418981483</c:v>
                </c:pt>
                <c:pt idx="5257">
                  <c:v>42955.133958333332</c:v>
                </c:pt>
                <c:pt idx="5258">
                  <c:v>42955.175752314812</c:v>
                </c:pt>
                <c:pt idx="5259">
                  <c:v>42955.217291666668</c:v>
                </c:pt>
                <c:pt idx="5260">
                  <c:v>42955.259074074071</c:v>
                </c:pt>
                <c:pt idx="5261">
                  <c:v>42955.300625000003</c:v>
                </c:pt>
                <c:pt idx="5262">
                  <c:v>42955.342407407406</c:v>
                </c:pt>
                <c:pt idx="5263">
                  <c:v>42955.383958333332</c:v>
                </c:pt>
                <c:pt idx="5264">
                  <c:v>42955.425787037027</c:v>
                </c:pt>
                <c:pt idx="5265">
                  <c:v>42955.467303240737</c:v>
                </c:pt>
                <c:pt idx="5266">
                  <c:v>42955.509085648147</c:v>
                </c:pt>
                <c:pt idx="5267">
                  <c:v>42955.550636574073</c:v>
                </c:pt>
                <c:pt idx="5268">
                  <c:v>42955.592442129629</c:v>
                </c:pt>
                <c:pt idx="5269">
                  <c:v>42955.633993055562</c:v>
                </c:pt>
                <c:pt idx="5270">
                  <c:v>42955.675775462973</c:v>
                </c:pt>
                <c:pt idx="5271">
                  <c:v>42955.717326388891</c:v>
                </c:pt>
                <c:pt idx="5272">
                  <c:v>42955.759120370371</c:v>
                </c:pt>
                <c:pt idx="5273">
                  <c:v>42955.800671296303</c:v>
                </c:pt>
                <c:pt idx="5274">
                  <c:v>42955.842465277783</c:v>
                </c:pt>
                <c:pt idx="5275">
                  <c:v>42955.884004629632</c:v>
                </c:pt>
                <c:pt idx="5276">
                  <c:v>42955.925798611112</c:v>
                </c:pt>
                <c:pt idx="5277">
                  <c:v>42955.96733796296</c:v>
                </c:pt>
                <c:pt idx="5278">
                  <c:v>42956.009120370371</c:v>
                </c:pt>
                <c:pt idx="5279">
                  <c:v>42956.050671296303</c:v>
                </c:pt>
                <c:pt idx="5280">
                  <c:v>42956.092453703714</c:v>
                </c:pt>
                <c:pt idx="5281">
                  <c:v>42956.134004629632</c:v>
                </c:pt>
                <c:pt idx="5282">
                  <c:v>42956.175833333327</c:v>
                </c:pt>
                <c:pt idx="5283">
                  <c:v>42956.217349537037</c:v>
                </c:pt>
                <c:pt idx="5284">
                  <c:v>42956.259131944447</c:v>
                </c:pt>
                <c:pt idx="5285">
                  <c:v>42956.300682870373</c:v>
                </c:pt>
                <c:pt idx="5286">
                  <c:v>42956.342465277783</c:v>
                </c:pt>
                <c:pt idx="5287">
                  <c:v>42956.384016203701</c:v>
                </c:pt>
                <c:pt idx="5288">
                  <c:v>42956.425798611112</c:v>
                </c:pt>
                <c:pt idx="5289">
                  <c:v>42956.467349537037</c:v>
                </c:pt>
                <c:pt idx="5290">
                  <c:v>42956.509131944447</c:v>
                </c:pt>
                <c:pt idx="5291">
                  <c:v>42956.550682870373</c:v>
                </c:pt>
                <c:pt idx="5292">
                  <c:v>42956.592511574083</c:v>
                </c:pt>
                <c:pt idx="5293">
                  <c:v>42956.634027777778</c:v>
                </c:pt>
                <c:pt idx="5294">
                  <c:v>42956.675810185188</c:v>
                </c:pt>
                <c:pt idx="5295">
                  <c:v>42956.717361111107</c:v>
                </c:pt>
                <c:pt idx="5296">
                  <c:v>42956.759027777778</c:v>
                </c:pt>
                <c:pt idx="5297">
                  <c:v>42956.800856481481</c:v>
                </c:pt>
                <c:pt idx="5298">
                  <c:v>42956.842372685183</c:v>
                </c:pt>
                <c:pt idx="5299">
                  <c:v>42956.884039351848</c:v>
                </c:pt>
                <c:pt idx="5300">
                  <c:v>42956.925810185188</c:v>
                </c:pt>
                <c:pt idx="5301">
                  <c:v>42956.967372685183</c:v>
                </c:pt>
                <c:pt idx="5302">
                  <c:v>42957.009039351848</c:v>
                </c:pt>
                <c:pt idx="5303">
                  <c:v>42957.050821759258</c:v>
                </c:pt>
                <c:pt idx="5304">
                  <c:v>42957.092372685183</c:v>
                </c:pt>
                <c:pt idx="5305">
                  <c:v>42957.134039351848</c:v>
                </c:pt>
                <c:pt idx="5306">
                  <c:v>42957.175833333327</c:v>
                </c:pt>
                <c:pt idx="5307">
                  <c:v>42957.217372685183</c:v>
                </c:pt>
                <c:pt idx="5308">
                  <c:v>42957.259039351848</c:v>
                </c:pt>
                <c:pt idx="5309">
                  <c:v>42957.300821759258</c:v>
                </c:pt>
                <c:pt idx="5310">
                  <c:v>42957.342372685183</c:v>
                </c:pt>
                <c:pt idx="5311">
                  <c:v>42957.384155092594</c:v>
                </c:pt>
                <c:pt idx="5312">
                  <c:v>42957.425752314812</c:v>
                </c:pt>
                <c:pt idx="5313">
                  <c:v>42957.467499999999</c:v>
                </c:pt>
                <c:pt idx="5314">
                  <c:v>42957.509050925917</c:v>
                </c:pt>
                <c:pt idx="5315">
                  <c:v>42957.550821759258</c:v>
                </c:pt>
                <c:pt idx="5316">
                  <c:v>42957.592407407406</c:v>
                </c:pt>
                <c:pt idx="5317">
                  <c:v>42957.634074074071</c:v>
                </c:pt>
                <c:pt idx="5318">
                  <c:v>42957.675856481481</c:v>
                </c:pt>
                <c:pt idx="5319">
                  <c:v>42957.717407407406</c:v>
                </c:pt>
                <c:pt idx="5320">
                  <c:v>42957.759120370371</c:v>
                </c:pt>
                <c:pt idx="5321">
                  <c:v>42957.800868055558</c:v>
                </c:pt>
                <c:pt idx="5322">
                  <c:v>42957.842418981483</c:v>
                </c:pt>
                <c:pt idx="5323">
                  <c:v>42957.884085648147</c:v>
                </c:pt>
                <c:pt idx="5324">
                  <c:v>42957.925879629627</c:v>
                </c:pt>
                <c:pt idx="5325">
                  <c:v>42957.967418981483</c:v>
                </c:pt>
                <c:pt idx="5326">
                  <c:v>42958.009201388893</c:v>
                </c:pt>
                <c:pt idx="5327">
                  <c:v>42958.050752314812</c:v>
                </c:pt>
                <c:pt idx="5328">
                  <c:v>42958.092534722222</c:v>
                </c:pt>
                <c:pt idx="5329">
                  <c:v>42958.134131944447</c:v>
                </c:pt>
                <c:pt idx="5330">
                  <c:v>42958.175879629627</c:v>
                </c:pt>
                <c:pt idx="5331">
                  <c:v>42958.217430555553</c:v>
                </c:pt>
                <c:pt idx="5332">
                  <c:v>42958.259201388893</c:v>
                </c:pt>
                <c:pt idx="5333">
                  <c:v>42958.300763888888</c:v>
                </c:pt>
                <c:pt idx="5334">
                  <c:v>42958.342546296299</c:v>
                </c:pt>
                <c:pt idx="5335">
                  <c:v>42958.384097222217</c:v>
                </c:pt>
                <c:pt idx="5336">
                  <c:v>42958.425879629627</c:v>
                </c:pt>
                <c:pt idx="5337">
                  <c:v>42958.467430555553</c:v>
                </c:pt>
                <c:pt idx="5338">
                  <c:v>42958.50922453704</c:v>
                </c:pt>
                <c:pt idx="5339">
                  <c:v>42958.550763888888</c:v>
                </c:pt>
                <c:pt idx="5340">
                  <c:v>42958.592581018522</c:v>
                </c:pt>
                <c:pt idx="5341">
                  <c:v>42958.634120370371</c:v>
                </c:pt>
                <c:pt idx="5342">
                  <c:v>42958.675902777781</c:v>
                </c:pt>
                <c:pt idx="5343">
                  <c:v>42958.717476851853</c:v>
                </c:pt>
                <c:pt idx="5344">
                  <c:v>42958.760254629633</c:v>
                </c:pt>
                <c:pt idx="5345">
                  <c:v>42958.801990740743</c:v>
                </c:pt>
                <c:pt idx="5346">
                  <c:v>42958.843587962961</c:v>
                </c:pt>
                <c:pt idx="5347">
                  <c:v>42958.88521990741</c:v>
                </c:pt>
                <c:pt idx="5348">
                  <c:v>42958.927002314813</c:v>
                </c:pt>
                <c:pt idx="5349">
                  <c:v>42958.968553240738</c:v>
                </c:pt>
                <c:pt idx="5350">
                  <c:v>42959.01021990741</c:v>
                </c:pt>
                <c:pt idx="5351">
                  <c:v>42959.052002314813</c:v>
                </c:pt>
                <c:pt idx="5352">
                  <c:v>42959.093553240738</c:v>
                </c:pt>
                <c:pt idx="5353">
                  <c:v>42959.135335648149</c:v>
                </c:pt>
                <c:pt idx="5354">
                  <c:v>42959.176886574067</c:v>
                </c:pt>
                <c:pt idx="5355">
                  <c:v>42959.218668981477</c:v>
                </c:pt>
                <c:pt idx="5356">
                  <c:v>42959.260335648149</c:v>
                </c:pt>
                <c:pt idx="5357">
                  <c:v>42959.302002314813</c:v>
                </c:pt>
                <c:pt idx="5358">
                  <c:v>42959.343668981477</c:v>
                </c:pt>
                <c:pt idx="5359">
                  <c:v>42959.385335648149</c:v>
                </c:pt>
                <c:pt idx="5360">
                  <c:v>42959.427002314813</c:v>
                </c:pt>
                <c:pt idx="5361">
                  <c:v>42959.468668981477</c:v>
                </c:pt>
                <c:pt idx="5362">
                  <c:v>42959.510335648149</c:v>
                </c:pt>
                <c:pt idx="5363">
                  <c:v>42959.552002314813</c:v>
                </c:pt>
                <c:pt idx="5364">
                  <c:v>42959.593680555547</c:v>
                </c:pt>
                <c:pt idx="5365">
                  <c:v>42959.635347222233</c:v>
                </c:pt>
                <c:pt idx="5366">
                  <c:v>42959.67701388889</c:v>
                </c:pt>
                <c:pt idx="5367">
                  <c:v>42959.718738425923</c:v>
                </c:pt>
                <c:pt idx="5368">
                  <c:v>42959.760462962957</c:v>
                </c:pt>
                <c:pt idx="5369">
                  <c:v>42959.802106481482</c:v>
                </c:pt>
                <c:pt idx="5370">
                  <c:v>42959.843773148154</c:v>
                </c:pt>
                <c:pt idx="5371">
                  <c:v>42959.885439814818</c:v>
                </c:pt>
                <c:pt idx="5372">
                  <c:v>42959.927106481482</c:v>
                </c:pt>
                <c:pt idx="5373">
                  <c:v>42959.968773148154</c:v>
                </c:pt>
                <c:pt idx="5374">
                  <c:v>42960.010439814818</c:v>
                </c:pt>
                <c:pt idx="5375">
                  <c:v>42960.051979166667</c:v>
                </c:pt>
                <c:pt idx="5376">
                  <c:v>42960.093773148154</c:v>
                </c:pt>
                <c:pt idx="5377">
                  <c:v>42960.135312500002</c:v>
                </c:pt>
                <c:pt idx="5378">
                  <c:v>42960.177094907413</c:v>
                </c:pt>
                <c:pt idx="5379">
                  <c:v>42960.218645833331</c:v>
                </c:pt>
                <c:pt idx="5380">
                  <c:v>42960.260428240741</c:v>
                </c:pt>
                <c:pt idx="5381">
                  <c:v>42960.301979166667</c:v>
                </c:pt>
                <c:pt idx="5382">
                  <c:v>42960.343807870369</c:v>
                </c:pt>
                <c:pt idx="5383">
                  <c:v>42960.385324074072</c:v>
                </c:pt>
                <c:pt idx="5384">
                  <c:v>42960.427106481482</c:v>
                </c:pt>
                <c:pt idx="5385">
                  <c:v>42960.468657407408</c:v>
                </c:pt>
                <c:pt idx="5386">
                  <c:v>42960.510439814818</c:v>
                </c:pt>
                <c:pt idx="5387">
                  <c:v>42960.551990740743</c:v>
                </c:pt>
                <c:pt idx="5388">
                  <c:v>42960.5937962963</c:v>
                </c:pt>
                <c:pt idx="5389">
                  <c:v>42960.635347222233</c:v>
                </c:pt>
                <c:pt idx="5390">
                  <c:v>42960.677129629628</c:v>
                </c:pt>
                <c:pt idx="5391">
                  <c:v>42960.718715277777</c:v>
                </c:pt>
                <c:pt idx="5392">
                  <c:v>42960.76053240741</c:v>
                </c:pt>
                <c:pt idx="5393">
                  <c:v>42960.802083333343</c:v>
                </c:pt>
                <c:pt idx="5394">
                  <c:v>42960.843877314823</c:v>
                </c:pt>
                <c:pt idx="5395">
                  <c:v>42960.885416666657</c:v>
                </c:pt>
                <c:pt idx="5396">
                  <c:v>42960.927210648151</c:v>
                </c:pt>
                <c:pt idx="5397">
                  <c:v>42960.96875</c:v>
                </c:pt>
                <c:pt idx="5398">
                  <c:v>42961.01053240741</c:v>
                </c:pt>
                <c:pt idx="5399">
                  <c:v>42961.052083333343</c:v>
                </c:pt>
                <c:pt idx="5400">
                  <c:v>42961.093865740739</c:v>
                </c:pt>
                <c:pt idx="5401">
                  <c:v>42961.135416666657</c:v>
                </c:pt>
                <c:pt idx="5402">
                  <c:v>42961.177245370367</c:v>
                </c:pt>
                <c:pt idx="5403">
                  <c:v>42961.218761574077</c:v>
                </c:pt>
                <c:pt idx="5404">
                  <c:v>42961.26054398148</c:v>
                </c:pt>
                <c:pt idx="5405">
                  <c:v>42961.302094907413</c:v>
                </c:pt>
                <c:pt idx="5406">
                  <c:v>42961.343877314823</c:v>
                </c:pt>
                <c:pt idx="5407">
                  <c:v>42961.385428240741</c:v>
                </c:pt>
                <c:pt idx="5408">
                  <c:v>42961.427210648151</c:v>
                </c:pt>
                <c:pt idx="5409">
                  <c:v>42961.468761574077</c:v>
                </c:pt>
                <c:pt idx="5410">
                  <c:v>42961.51054398148</c:v>
                </c:pt>
                <c:pt idx="5411">
                  <c:v>42961.552094907413</c:v>
                </c:pt>
                <c:pt idx="5412">
                  <c:v>42961.593784722223</c:v>
                </c:pt>
                <c:pt idx="5413">
                  <c:v>42961.635567129633</c:v>
                </c:pt>
                <c:pt idx="5414">
                  <c:v>42961.677118055559</c:v>
                </c:pt>
                <c:pt idx="5415">
                  <c:v>42961.718831018523</c:v>
                </c:pt>
                <c:pt idx="5416">
                  <c:v>42961.760671296302</c:v>
                </c:pt>
                <c:pt idx="5417">
                  <c:v>42961.802210648151</c:v>
                </c:pt>
                <c:pt idx="5418">
                  <c:v>42961.843877314823</c:v>
                </c:pt>
                <c:pt idx="5419">
                  <c:v>42961.885659722233</c:v>
                </c:pt>
                <c:pt idx="5420">
                  <c:v>42961.927210648151</c:v>
                </c:pt>
                <c:pt idx="5421">
                  <c:v>42961.968877314823</c:v>
                </c:pt>
                <c:pt idx="5422">
                  <c:v>42962.010659722233</c:v>
                </c:pt>
                <c:pt idx="5423">
                  <c:v>42962.052256944437</c:v>
                </c:pt>
                <c:pt idx="5424">
                  <c:v>42962.093888888892</c:v>
                </c:pt>
                <c:pt idx="5425">
                  <c:v>42962.135671296302</c:v>
                </c:pt>
                <c:pt idx="5426">
                  <c:v>42962.177222222221</c:v>
                </c:pt>
                <c:pt idx="5427">
                  <c:v>42962.218888888892</c:v>
                </c:pt>
                <c:pt idx="5428">
                  <c:v>42962.260671296302</c:v>
                </c:pt>
                <c:pt idx="5429">
                  <c:v>42962.302222222221</c:v>
                </c:pt>
                <c:pt idx="5430">
                  <c:v>42962.344004629631</c:v>
                </c:pt>
                <c:pt idx="5431">
                  <c:v>42962.385555555556</c:v>
                </c:pt>
                <c:pt idx="5432">
                  <c:v>42962.427337962959</c:v>
                </c:pt>
                <c:pt idx="5433">
                  <c:v>42962.468888888892</c:v>
                </c:pt>
                <c:pt idx="5434">
                  <c:v>42962.510682870372</c:v>
                </c:pt>
                <c:pt idx="5435">
                  <c:v>42962.552222222221</c:v>
                </c:pt>
                <c:pt idx="5436">
                  <c:v>42962.593912037039</c:v>
                </c:pt>
                <c:pt idx="5437">
                  <c:v>42962.635706018518</c:v>
                </c:pt>
                <c:pt idx="5438">
                  <c:v>42962.677245370367</c:v>
                </c:pt>
                <c:pt idx="5439">
                  <c:v>42962.718935185178</c:v>
                </c:pt>
                <c:pt idx="5440">
                  <c:v>42962.760798611111</c:v>
                </c:pt>
                <c:pt idx="5441">
                  <c:v>42962.802349537043</c:v>
                </c:pt>
                <c:pt idx="5442">
                  <c:v>42962.843981481477</c:v>
                </c:pt>
                <c:pt idx="5443">
                  <c:v>42962.885763888888</c:v>
                </c:pt>
                <c:pt idx="5444">
                  <c:v>42962.927314814813</c:v>
                </c:pt>
                <c:pt idx="5445">
                  <c:v>42962.969027777777</c:v>
                </c:pt>
                <c:pt idx="5446">
                  <c:v>42963.010775462957</c:v>
                </c:pt>
                <c:pt idx="5447">
                  <c:v>42963.05232638889</c:v>
                </c:pt>
                <c:pt idx="5448">
                  <c:v>42963.093993055547</c:v>
                </c:pt>
                <c:pt idx="5449">
                  <c:v>42963.135775462957</c:v>
                </c:pt>
                <c:pt idx="5450">
                  <c:v>42963.17732638889</c:v>
                </c:pt>
                <c:pt idx="5451">
                  <c:v>42963.218993055547</c:v>
                </c:pt>
                <c:pt idx="5452">
                  <c:v>42963.260775462957</c:v>
                </c:pt>
                <c:pt idx="5453">
                  <c:v>42963.30232638889</c:v>
                </c:pt>
                <c:pt idx="5454">
                  <c:v>42963.34412037037</c:v>
                </c:pt>
                <c:pt idx="5455">
                  <c:v>42963.385659722233</c:v>
                </c:pt>
                <c:pt idx="5456">
                  <c:v>42963.427453703713</c:v>
                </c:pt>
                <c:pt idx="5457">
                  <c:v>42963.468993055547</c:v>
                </c:pt>
                <c:pt idx="5458">
                  <c:v>42963.510775462957</c:v>
                </c:pt>
                <c:pt idx="5459">
                  <c:v>42963.55232638889</c:v>
                </c:pt>
                <c:pt idx="5460">
                  <c:v>42963.5940162037</c:v>
                </c:pt>
                <c:pt idx="5461">
                  <c:v>42963.635798611111</c:v>
                </c:pt>
                <c:pt idx="5462">
                  <c:v>42963.677349537043</c:v>
                </c:pt>
                <c:pt idx="5463">
                  <c:v>42963.719039351847</c:v>
                </c:pt>
                <c:pt idx="5464">
                  <c:v>42963.76085648148</c:v>
                </c:pt>
                <c:pt idx="5465">
                  <c:v>42963.802407407413</c:v>
                </c:pt>
                <c:pt idx="5466">
                  <c:v>42963.844074074077</c:v>
                </c:pt>
                <c:pt idx="5467">
                  <c:v>42963.88585648148</c:v>
                </c:pt>
                <c:pt idx="5468">
                  <c:v>42963.927407407413</c:v>
                </c:pt>
                <c:pt idx="5469">
                  <c:v>42963.969074074077</c:v>
                </c:pt>
                <c:pt idx="5470">
                  <c:v>42964.01085648148</c:v>
                </c:pt>
                <c:pt idx="5471">
                  <c:v>42964.052407407413</c:v>
                </c:pt>
                <c:pt idx="5472">
                  <c:v>42964.094074074077</c:v>
                </c:pt>
                <c:pt idx="5473">
                  <c:v>42964.135868055557</c:v>
                </c:pt>
                <c:pt idx="5474">
                  <c:v>42964.177407407413</c:v>
                </c:pt>
                <c:pt idx="5475">
                  <c:v>42964.219074074077</c:v>
                </c:pt>
                <c:pt idx="5476">
                  <c:v>42964.26085648148</c:v>
                </c:pt>
                <c:pt idx="5477">
                  <c:v>42964.302407407413</c:v>
                </c:pt>
                <c:pt idx="5478">
                  <c:v>42964.344189814823</c:v>
                </c:pt>
                <c:pt idx="5479">
                  <c:v>42964.385787037027</c:v>
                </c:pt>
                <c:pt idx="5480">
                  <c:v>42964.427534722221</c:v>
                </c:pt>
                <c:pt idx="5481">
                  <c:v>42964.469085648147</c:v>
                </c:pt>
                <c:pt idx="5482">
                  <c:v>42964.51085648148</c:v>
                </c:pt>
                <c:pt idx="5483">
                  <c:v>42964.552418981482</c:v>
                </c:pt>
                <c:pt idx="5484">
                  <c:v>42964.594224537039</c:v>
                </c:pt>
                <c:pt idx="5485">
                  <c:v>42964.635775462957</c:v>
                </c:pt>
                <c:pt idx="5486">
                  <c:v>42964.677557870367</c:v>
                </c:pt>
                <c:pt idx="5487">
                  <c:v>42964.719155092593</c:v>
                </c:pt>
                <c:pt idx="5488">
                  <c:v>42964.760960648149</c:v>
                </c:pt>
                <c:pt idx="5489">
                  <c:v>42964.802511574067</c:v>
                </c:pt>
                <c:pt idx="5490">
                  <c:v>42964.844305555547</c:v>
                </c:pt>
                <c:pt idx="5491">
                  <c:v>42964.885844907411</c:v>
                </c:pt>
                <c:pt idx="5492">
                  <c:v>42964.92763888889</c:v>
                </c:pt>
                <c:pt idx="5493">
                  <c:v>42964.969178240739</c:v>
                </c:pt>
                <c:pt idx="5494">
                  <c:v>42965.010960648149</c:v>
                </c:pt>
                <c:pt idx="5495">
                  <c:v>42965.052511574067</c:v>
                </c:pt>
                <c:pt idx="5496">
                  <c:v>42965.094293981478</c:v>
                </c:pt>
                <c:pt idx="5497">
                  <c:v>42965.135844907411</c:v>
                </c:pt>
                <c:pt idx="5498">
                  <c:v>42965.177673611113</c:v>
                </c:pt>
                <c:pt idx="5499">
                  <c:v>42965.219189814823</c:v>
                </c:pt>
                <c:pt idx="5500">
                  <c:v>42965.260972222219</c:v>
                </c:pt>
                <c:pt idx="5501">
                  <c:v>42965.302523148152</c:v>
                </c:pt>
                <c:pt idx="5502">
                  <c:v>42965.344305555547</c:v>
                </c:pt>
                <c:pt idx="5503">
                  <c:v>42965.38585648148</c:v>
                </c:pt>
                <c:pt idx="5504">
                  <c:v>42965.42763888889</c:v>
                </c:pt>
                <c:pt idx="5505">
                  <c:v>42965.469189814823</c:v>
                </c:pt>
                <c:pt idx="5506">
                  <c:v>42965.510972222219</c:v>
                </c:pt>
                <c:pt idx="5507">
                  <c:v>42965.552523148152</c:v>
                </c:pt>
                <c:pt idx="5508">
                  <c:v>42965.594328703701</c:v>
                </c:pt>
                <c:pt idx="5509">
                  <c:v>42965.635879629634</c:v>
                </c:pt>
                <c:pt idx="5510">
                  <c:v>42965.677662037036</c:v>
                </c:pt>
                <c:pt idx="5511">
                  <c:v>42965.719259259262</c:v>
                </c:pt>
                <c:pt idx="5512">
                  <c:v>42965.760972222219</c:v>
                </c:pt>
                <c:pt idx="5513">
                  <c:v>42965.802766203713</c:v>
                </c:pt>
                <c:pt idx="5514">
                  <c:v>42965.844305555547</c:v>
                </c:pt>
                <c:pt idx="5515">
                  <c:v>42965.885972222219</c:v>
                </c:pt>
                <c:pt idx="5516">
                  <c:v>42965.927754629629</c:v>
                </c:pt>
                <c:pt idx="5517">
                  <c:v>42965.969305555547</c:v>
                </c:pt>
                <c:pt idx="5518">
                  <c:v>42966.010972222219</c:v>
                </c:pt>
                <c:pt idx="5519">
                  <c:v>42966.052800925929</c:v>
                </c:pt>
                <c:pt idx="5520">
                  <c:v>42966.094317129631</c:v>
                </c:pt>
                <c:pt idx="5521">
                  <c:v>42966.135983796303</c:v>
                </c:pt>
                <c:pt idx="5522">
                  <c:v>42966.177754629629</c:v>
                </c:pt>
                <c:pt idx="5523">
                  <c:v>42966.219317129631</c:v>
                </c:pt>
                <c:pt idx="5524">
                  <c:v>42966.261099537027</c:v>
                </c:pt>
                <c:pt idx="5525">
                  <c:v>42966.30265046296</c:v>
                </c:pt>
                <c:pt idx="5526">
                  <c:v>42966.34443287037</c:v>
                </c:pt>
                <c:pt idx="5527">
                  <c:v>42966.385983796303</c:v>
                </c:pt>
                <c:pt idx="5528">
                  <c:v>42966.427766203713</c:v>
                </c:pt>
                <c:pt idx="5529">
                  <c:v>42966.469317129631</c:v>
                </c:pt>
                <c:pt idx="5530">
                  <c:v>42966.511111111111</c:v>
                </c:pt>
                <c:pt idx="5531">
                  <c:v>42966.55265046296</c:v>
                </c:pt>
                <c:pt idx="5532">
                  <c:v>42966.594340277778</c:v>
                </c:pt>
                <c:pt idx="5533">
                  <c:v>42966.636122685188</c:v>
                </c:pt>
                <c:pt idx="5534">
                  <c:v>42966.677673611113</c:v>
                </c:pt>
                <c:pt idx="5535">
                  <c:v>42966.719363425917</c:v>
                </c:pt>
                <c:pt idx="5536">
                  <c:v>42966.761157407411</c:v>
                </c:pt>
                <c:pt idx="5537">
                  <c:v>42966.802754629629</c:v>
                </c:pt>
                <c:pt idx="5538">
                  <c:v>42966.844386574077</c:v>
                </c:pt>
                <c:pt idx="5539">
                  <c:v>42966.88616898148</c:v>
                </c:pt>
                <c:pt idx="5540">
                  <c:v>42966.927719907413</c:v>
                </c:pt>
                <c:pt idx="5541">
                  <c:v>42966.969502314823</c:v>
                </c:pt>
                <c:pt idx="5542">
                  <c:v>42967.011053240742</c:v>
                </c:pt>
                <c:pt idx="5543">
                  <c:v>42967.052835648137</c:v>
                </c:pt>
                <c:pt idx="5544">
                  <c:v>42967.094386574077</c:v>
                </c:pt>
                <c:pt idx="5545">
                  <c:v>42967.13616898148</c:v>
                </c:pt>
                <c:pt idx="5546">
                  <c:v>42967.177719907413</c:v>
                </c:pt>
                <c:pt idx="5547">
                  <c:v>42967.219502314823</c:v>
                </c:pt>
                <c:pt idx="5548">
                  <c:v>42967.261053240742</c:v>
                </c:pt>
                <c:pt idx="5549">
                  <c:v>42967.302847222221</c:v>
                </c:pt>
                <c:pt idx="5550">
                  <c:v>42967.344386574077</c:v>
                </c:pt>
                <c:pt idx="5551">
                  <c:v>42967.386180555557</c:v>
                </c:pt>
                <c:pt idx="5552">
                  <c:v>42967.427719907413</c:v>
                </c:pt>
                <c:pt idx="5553">
                  <c:v>42967.469502314823</c:v>
                </c:pt>
                <c:pt idx="5554">
                  <c:v>42967.511053240742</c:v>
                </c:pt>
                <c:pt idx="5555">
                  <c:v>42967.552835648137</c:v>
                </c:pt>
                <c:pt idx="5556">
                  <c:v>42967.594409722216</c:v>
                </c:pt>
                <c:pt idx="5557">
                  <c:v>42967.63622685185</c:v>
                </c:pt>
                <c:pt idx="5558">
                  <c:v>42967.677743055552</c:v>
                </c:pt>
                <c:pt idx="5559">
                  <c:v>42967.719594907408</c:v>
                </c:pt>
                <c:pt idx="5560">
                  <c:v>42967.76116898148</c:v>
                </c:pt>
                <c:pt idx="5561">
                  <c:v>42967.802939814806</c:v>
                </c:pt>
                <c:pt idx="5562">
                  <c:v>42967.844502314823</c:v>
                </c:pt>
                <c:pt idx="5563">
                  <c:v>42967.886284722219</c:v>
                </c:pt>
                <c:pt idx="5564">
                  <c:v>42967.927835648137</c:v>
                </c:pt>
                <c:pt idx="5565">
                  <c:v>42967.969618055547</c:v>
                </c:pt>
                <c:pt idx="5566">
                  <c:v>42968.01116898148</c:v>
                </c:pt>
                <c:pt idx="5567">
                  <c:v>42968.052951388891</c:v>
                </c:pt>
                <c:pt idx="5568">
                  <c:v>42968.094502314823</c:v>
                </c:pt>
                <c:pt idx="5569">
                  <c:v>42968.136296296303</c:v>
                </c:pt>
                <c:pt idx="5570">
                  <c:v>42968.177835648137</c:v>
                </c:pt>
                <c:pt idx="5571">
                  <c:v>42968.219629629632</c:v>
                </c:pt>
                <c:pt idx="5572">
                  <c:v>42968.26116898148</c:v>
                </c:pt>
                <c:pt idx="5573">
                  <c:v>42968.302951388891</c:v>
                </c:pt>
                <c:pt idx="5574">
                  <c:v>42968.344502314823</c:v>
                </c:pt>
                <c:pt idx="5575">
                  <c:v>42968.386284722219</c:v>
                </c:pt>
                <c:pt idx="5576">
                  <c:v>42968.427835648137</c:v>
                </c:pt>
                <c:pt idx="5577">
                  <c:v>42968.469664351847</c:v>
                </c:pt>
                <c:pt idx="5578">
                  <c:v>42968.511180555557</c:v>
                </c:pt>
                <c:pt idx="5579">
                  <c:v>42968.55296296296</c:v>
                </c:pt>
                <c:pt idx="5580">
                  <c:v>42968.594537037039</c:v>
                </c:pt>
                <c:pt idx="5581">
                  <c:v>42968.636319444442</c:v>
                </c:pt>
                <c:pt idx="5582">
                  <c:v>42968.677870370368</c:v>
                </c:pt>
                <c:pt idx="5583">
                  <c:v>42968.719710648147</c:v>
                </c:pt>
                <c:pt idx="5584">
                  <c:v>42968.761273148149</c:v>
                </c:pt>
                <c:pt idx="5585">
                  <c:v>42968.803055555552</c:v>
                </c:pt>
                <c:pt idx="5586">
                  <c:v>42968.844606481478</c:v>
                </c:pt>
                <c:pt idx="5587">
                  <c:v>42968.886400462958</c:v>
                </c:pt>
                <c:pt idx="5588">
                  <c:v>42968.927939814806</c:v>
                </c:pt>
                <c:pt idx="5589">
                  <c:v>42968.969733796293</c:v>
                </c:pt>
                <c:pt idx="5590">
                  <c:v>42969.011273148149</c:v>
                </c:pt>
                <c:pt idx="5591">
                  <c:v>42969.053055555552</c:v>
                </c:pt>
                <c:pt idx="5592">
                  <c:v>42969.094606481478</c:v>
                </c:pt>
                <c:pt idx="5593">
                  <c:v>42969.136388888888</c:v>
                </c:pt>
                <c:pt idx="5594">
                  <c:v>42969.177939814806</c:v>
                </c:pt>
                <c:pt idx="5595">
                  <c:v>42969.219768518517</c:v>
                </c:pt>
                <c:pt idx="5596">
                  <c:v>42969.261284722219</c:v>
                </c:pt>
                <c:pt idx="5597">
                  <c:v>42969.303067129629</c:v>
                </c:pt>
                <c:pt idx="5598">
                  <c:v>42969.344618055547</c:v>
                </c:pt>
                <c:pt idx="5599">
                  <c:v>42969.386400462958</c:v>
                </c:pt>
                <c:pt idx="5600">
                  <c:v>42969.427951388891</c:v>
                </c:pt>
                <c:pt idx="5601">
                  <c:v>42969.469733796293</c:v>
                </c:pt>
                <c:pt idx="5602">
                  <c:v>42969.511284722219</c:v>
                </c:pt>
                <c:pt idx="5603">
                  <c:v>42969.553067129629</c:v>
                </c:pt>
                <c:pt idx="5604">
                  <c:v>42969.594641203701</c:v>
                </c:pt>
                <c:pt idx="5605">
                  <c:v>42969.636423611111</c:v>
                </c:pt>
                <c:pt idx="5606">
                  <c:v>42969.677974537037</c:v>
                </c:pt>
                <c:pt idx="5607">
                  <c:v>42969.719814814824</c:v>
                </c:pt>
                <c:pt idx="5608">
                  <c:v>42969.761377314811</c:v>
                </c:pt>
                <c:pt idx="5609">
                  <c:v>42969.803171296298</c:v>
                </c:pt>
                <c:pt idx="5610">
                  <c:v>42969.844710648147</c:v>
                </c:pt>
                <c:pt idx="5611">
                  <c:v>42969.886493055557</c:v>
                </c:pt>
                <c:pt idx="5612">
                  <c:v>42969.928043981483</c:v>
                </c:pt>
                <c:pt idx="5613">
                  <c:v>42969.969826388893</c:v>
                </c:pt>
                <c:pt idx="5614">
                  <c:v>42970.011377314811</c:v>
                </c:pt>
                <c:pt idx="5615">
                  <c:v>42970.053206018521</c:v>
                </c:pt>
                <c:pt idx="5616">
                  <c:v>42970.094722222217</c:v>
                </c:pt>
                <c:pt idx="5617">
                  <c:v>42970.136504629627</c:v>
                </c:pt>
                <c:pt idx="5618">
                  <c:v>42970.178055555552</c:v>
                </c:pt>
                <c:pt idx="5619">
                  <c:v>42970.219837962963</c:v>
                </c:pt>
                <c:pt idx="5620">
                  <c:v>42970.261388888888</c:v>
                </c:pt>
                <c:pt idx="5621">
                  <c:v>42970.303171296298</c:v>
                </c:pt>
                <c:pt idx="5622">
                  <c:v>42970.344722222217</c:v>
                </c:pt>
                <c:pt idx="5623">
                  <c:v>42970.386504629627</c:v>
                </c:pt>
                <c:pt idx="5624">
                  <c:v>42970.428055555552</c:v>
                </c:pt>
                <c:pt idx="5625">
                  <c:v>42970.469837962963</c:v>
                </c:pt>
                <c:pt idx="5626">
                  <c:v>42970.511388888888</c:v>
                </c:pt>
                <c:pt idx="5627">
                  <c:v>42970.553182870368</c:v>
                </c:pt>
                <c:pt idx="5628">
                  <c:v>42970.59474537037</c:v>
                </c:pt>
                <c:pt idx="5629">
                  <c:v>42970.63653935185</c:v>
                </c:pt>
                <c:pt idx="5630">
                  <c:v>42970.678078703713</c:v>
                </c:pt>
                <c:pt idx="5631">
                  <c:v>42970.719930555562</c:v>
                </c:pt>
                <c:pt idx="5632">
                  <c:v>42970.761504629627</c:v>
                </c:pt>
                <c:pt idx="5633">
                  <c:v>42970.803287037037</c:v>
                </c:pt>
                <c:pt idx="5634">
                  <c:v>42970.844837962963</c:v>
                </c:pt>
                <c:pt idx="5635">
                  <c:v>42970.886620370373</c:v>
                </c:pt>
                <c:pt idx="5636">
                  <c:v>42970.928171296298</c:v>
                </c:pt>
                <c:pt idx="5637">
                  <c:v>42970.97</c:v>
                </c:pt>
                <c:pt idx="5638">
                  <c:v>42971.011516203696</c:v>
                </c:pt>
                <c:pt idx="5639">
                  <c:v>42971.053298611107</c:v>
                </c:pt>
                <c:pt idx="5640">
                  <c:v>42971.094849537039</c:v>
                </c:pt>
                <c:pt idx="5641">
                  <c:v>42971.136631944442</c:v>
                </c:pt>
                <c:pt idx="5642">
                  <c:v>42971.178182870368</c:v>
                </c:pt>
                <c:pt idx="5643">
                  <c:v>42971.219965277778</c:v>
                </c:pt>
                <c:pt idx="5644">
                  <c:v>42971.261516203696</c:v>
                </c:pt>
                <c:pt idx="5645">
                  <c:v>42971.303298611107</c:v>
                </c:pt>
                <c:pt idx="5646">
                  <c:v>42971.344849537039</c:v>
                </c:pt>
                <c:pt idx="5647">
                  <c:v>42971.386631944442</c:v>
                </c:pt>
                <c:pt idx="5648">
                  <c:v>42971.428182870368</c:v>
                </c:pt>
                <c:pt idx="5649">
                  <c:v>42971.469976851848</c:v>
                </c:pt>
                <c:pt idx="5650">
                  <c:v>42971.511516203696</c:v>
                </c:pt>
                <c:pt idx="5651">
                  <c:v>42971.553310185183</c:v>
                </c:pt>
                <c:pt idx="5652">
                  <c:v>42971.594849537039</c:v>
                </c:pt>
                <c:pt idx="5653">
                  <c:v>42971.636631944442</c:v>
                </c:pt>
                <c:pt idx="5654">
                  <c:v>42971.678182870368</c:v>
                </c:pt>
                <c:pt idx="5655">
                  <c:v>42971.720023148147</c:v>
                </c:pt>
                <c:pt idx="5656">
                  <c:v>42971.76158564815</c:v>
                </c:pt>
                <c:pt idx="5657">
                  <c:v>42971.803252314807</c:v>
                </c:pt>
                <c:pt idx="5658">
                  <c:v>42971.845034722217</c:v>
                </c:pt>
                <c:pt idx="5659">
                  <c:v>42971.88658564815</c:v>
                </c:pt>
                <c:pt idx="5660">
                  <c:v>42971.928252314807</c:v>
                </c:pt>
                <c:pt idx="5661">
                  <c:v>42971.970034722217</c:v>
                </c:pt>
                <c:pt idx="5662">
                  <c:v>42972.01158564815</c:v>
                </c:pt>
                <c:pt idx="5663">
                  <c:v>42972.053252314807</c:v>
                </c:pt>
                <c:pt idx="5664">
                  <c:v>42972.095046296286</c:v>
                </c:pt>
                <c:pt idx="5665">
                  <c:v>42972.13658564815</c:v>
                </c:pt>
                <c:pt idx="5666">
                  <c:v>42972.178252314807</c:v>
                </c:pt>
                <c:pt idx="5667">
                  <c:v>42972.220034722217</c:v>
                </c:pt>
                <c:pt idx="5668">
                  <c:v>42972.26158564815</c:v>
                </c:pt>
                <c:pt idx="5669">
                  <c:v>42972.303252314807</c:v>
                </c:pt>
                <c:pt idx="5670">
                  <c:v>42972.345081018517</c:v>
                </c:pt>
                <c:pt idx="5671">
                  <c:v>42972.386597222219</c:v>
                </c:pt>
                <c:pt idx="5672">
                  <c:v>42972.428379629629</c:v>
                </c:pt>
                <c:pt idx="5673">
                  <c:v>42972.469930555562</c:v>
                </c:pt>
                <c:pt idx="5674">
                  <c:v>42972.511712962973</c:v>
                </c:pt>
                <c:pt idx="5675">
                  <c:v>42972.553263888891</c:v>
                </c:pt>
                <c:pt idx="5676">
                  <c:v>42972.595069444447</c:v>
                </c:pt>
                <c:pt idx="5677">
                  <c:v>42972.636620370373</c:v>
                </c:pt>
                <c:pt idx="5678">
                  <c:v>42972.678402777783</c:v>
                </c:pt>
                <c:pt idx="5679">
                  <c:v>42972.720023148147</c:v>
                </c:pt>
                <c:pt idx="5680">
                  <c:v>42972.761828703697</c:v>
                </c:pt>
                <c:pt idx="5681">
                  <c:v>42972.803379629629</c:v>
                </c:pt>
                <c:pt idx="5682">
                  <c:v>42972.845173611109</c:v>
                </c:pt>
                <c:pt idx="5683">
                  <c:v>42972.886712962973</c:v>
                </c:pt>
                <c:pt idx="5684">
                  <c:v>42972.928506944438</c:v>
                </c:pt>
                <c:pt idx="5685">
                  <c:v>42972.970046296286</c:v>
                </c:pt>
                <c:pt idx="5686">
                  <c:v>42973.011828703697</c:v>
                </c:pt>
                <c:pt idx="5687">
                  <c:v>42973.053379629629</c:v>
                </c:pt>
                <c:pt idx="5688">
                  <c:v>42973.09516203704</c:v>
                </c:pt>
                <c:pt idx="5689">
                  <c:v>42973.136712962973</c:v>
                </c:pt>
                <c:pt idx="5690">
                  <c:v>42973.178541666668</c:v>
                </c:pt>
                <c:pt idx="5691">
                  <c:v>42973.220057870371</c:v>
                </c:pt>
                <c:pt idx="5692">
                  <c:v>42973.261840277781</c:v>
                </c:pt>
                <c:pt idx="5693">
                  <c:v>42973.303391203714</c:v>
                </c:pt>
                <c:pt idx="5694">
                  <c:v>42973.345173611109</c:v>
                </c:pt>
                <c:pt idx="5695">
                  <c:v>42973.386724537027</c:v>
                </c:pt>
                <c:pt idx="5696">
                  <c:v>42973.428506944438</c:v>
                </c:pt>
                <c:pt idx="5697">
                  <c:v>42973.470057870371</c:v>
                </c:pt>
                <c:pt idx="5698">
                  <c:v>42973.511840277781</c:v>
                </c:pt>
                <c:pt idx="5699">
                  <c:v>42973.553391203714</c:v>
                </c:pt>
                <c:pt idx="5700">
                  <c:v>42973.595185185193</c:v>
                </c:pt>
                <c:pt idx="5701">
                  <c:v>42973.636724537027</c:v>
                </c:pt>
                <c:pt idx="5702">
                  <c:v>42973.678518518522</c:v>
                </c:pt>
                <c:pt idx="5703">
                  <c:v>42973.720104166663</c:v>
                </c:pt>
                <c:pt idx="5704">
                  <c:v>42973.761793981481</c:v>
                </c:pt>
                <c:pt idx="5705">
                  <c:v>42973.803576388891</c:v>
                </c:pt>
                <c:pt idx="5706">
                  <c:v>42973.845127314817</c:v>
                </c:pt>
                <c:pt idx="5707">
                  <c:v>42973.886793981481</c:v>
                </c:pt>
                <c:pt idx="5708">
                  <c:v>42973.928576388891</c:v>
                </c:pt>
                <c:pt idx="5709">
                  <c:v>42973.970173611109</c:v>
                </c:pt>
                <c:pt idx="5710">
                  <c:v>42974.011805555558</c:v>
                </c:pt>
                <c:pt idx="5711">
                  <c:v>42974.053587962961</c:v>
                </c:pt>
                <c:pt idx="5712">
                  <c:v>42974.095138888893</c:v>
                </c:pt>
                <c:pt idx="5713">
                  <c:v>42974.136805555558</c:v>
                </c:pt>
                <c:pt idx="5714">
                  <c:v>42974.178587962961</c:v>
                </c:pt>
                <c:pt idx="5715">
                  <c:v>42974.220138888893</c:v>
                </c:pt>
                <c:pt idx="5716">
                  <c:v>42974.261805555558</c:v>
                </c:pt>
                <c:pt idx="5717">
                  <c:v>42974.303587962961</c:v>
                </c:pt>
                <c:pt idx="5718">
                  <c:v>42974.345138888893</c:v>
                </c:pt>
                <c:pt idx="5719">
                  <c:v>42974.386805555558</c:v>
                </c:pt>
                <c:pt idx="5720">
                  <c:v>42974.428599537037</c:v>
                </c:pt>
                <c:pt idx="5721">
                  <c:v>42974.470138888893</c:v>
                </c:pt>
                <c:pt idx="5722">
                  <c:v>42974.511805555558</c:v>
                </c:pt>
                <c:pt idx="5723">
                  <c:v>42974.553587962961</c:v>
                </c:pt>
                <c:pt idx="5724">
                  <c:v>42974.59516203704</c:v>
                </c:pt>
                <c:pt idx="5725">
                  <c:v>42974.636967592603</c:v>
                </c:pt>
                <c:pt idx="5726">
                  <c:v>42974.678483796299</c:v>
                </c:pt>
                <c:pt idx="5727">
                  <c:v>42974.720277777778</c:v>
                </c:pt>
                <c:pt idx="5728">
                  <c:v>42974.76190972222</c:v>
                </c:pt>
                <c:pt idx="5729">
                  <c:v>42974.803680555553</c:v>
                </c:pt>
                <c:pt idx="5730">
                  <c:v>42974.845243055563</c:v>
                </c:pt>
                <c:pt idx="5731">
                  <c:v>42974.887025462973</c:v>
                </c:pt>
                <c:pt idx="5732">
                  <c:v>42974.928576388891</c:v>
                </c:pt>
                <c:pt idx="5733">
                  <c:v>42974.970358796287</c:v>
                </c:pt>
                <c:pt idx="5734">
                  <c:v>42975.01190972222</c:v>
                </c:pt>
                <c:pt idx="5735">
                  <c:v>42975.05369212963</c:v>
                </c:pt>
                <c:pt idx="5736">
                  <c:v>42975.095243055563</c:v>
                </c:pt>
                <c:pt idx="5737">
                  <c:v>42975.137037037042</c:v>
                </c:pt>
                <c:pt idx="5738">
                  <c:v>42975.178576388891</c:v>
                </c:pt>
                <c:pt idx="5739">
                  <c:v>42975.220370370371</c:v>
                </c:pt>
                <c:pt idx="5740">
                  <c:v>42975.26190972222</c:v>
                </c:pt>
                <c:pt idx="5741">
                  <c:v>42975.30369212963</c:v>
                </c:pt>
                <c:pt idx="5742">
                  <c:v>42975.345243055563</c:v>
                </c:pt>
                <c:pt idx="5743">
                  <c:v>42975.387025462973</c:v>
                </c:pt>
                <c:pt idx="5744">
                  <c:v>42975.428576388891</c:v>
                </c:pt>
                <c:pt idx="5745">
                  <c:v>42975.470405092587</c:v>
                </c:pt>
                <c:pt idx="5746">
                  <c:v>42975.511921296304</c:v>
                </c:pt>
                <c:pt idx="5747">
                  <c:v>42975.553703703707</c:v>
                </c:pt>
                <c:pt idx="5748">
                  <c:v>42975.595277777778</c:v>
                </c:pt>
                <c:pt idx="5749">
                  <c:v>42975.637060185189</c:v>
                </c:pt>
                <c:pt idx="5750">
                  <c:v>42975.678611111107</c:v>
                </c:pt>
                <c:pt idx="5751">
                  <c:v>42975.720451388886</c:v>
                </c:pt>
                <c:pt idx="5752">
                  <c:v>42975.762013888889</c:v>
                </c:pt>
                <c:pt idx="5753">
                  <c:v>42975.803796296299</c:v>
                </c:pt>
                <c:pt idx="5754">
                  <c:v>42975.845347222217</c:v>
                </c:pt>
                <c:pt idx="5755">
                  <c:v>42975.887141203697</c:v>
                </c:pt>
                <c:pt idx="5756">
                  <c:v>42975.928680555553</c:v>
                </c:pt>
                <c:pt idx="5757">
                  <c:v>42975.970347222217</c:v>
                </c:pt>
                <c:pt idx="5758">
                  <c:v>42976.012129629627</c:v>
                </c:pt>
                <c:pt idx="5759">
                  <c:v>42976.053680555553</c:v>
                </c:pt>
                <c:pt idx="5760">
                  <c:v>42976.095347222217</c:v>
                </c:pt>
                <c:pt idx="5761">
                  <c:v>42976.137129629627</c:v>
                </c:pt>
                <c:pt idx="5762">
                  <c:v>42976.178726851853</c:v>
                </c:pt>
                <c:pt idx="5763">
                  <c:v>42976.22047453704</c:v>
                </c:pt>
                <c:pt idx="5764">
                  <c:v>42976.262025462973</c:v>
                </c:pt>
                <c:pt idx="5765">
                  <c:v>42976.303796296299</c:v>
                </c:pt>
                <c:pt idx="5766">
                  <c:v>42976.345358796287</c:v>
                </c:pt>
                <c:pt idx="5767">
                  <c:v>42976.387141203697</c:v>
                </c:pt>
                <c:pt idx="5768">
                  <c:v>42976.42869212963</c:v>
                </c:pt>
                <c:pt idx="5769">
                  <c:v>42976.47047453704</c:v>
                </c:pt>
                <c:pt idx="5770">
                  <c:v>42976.512025462973</c:v>
                </c:pt>
                <c:pt idx="5771">
                  <c:v>42976.553807870368</c:v>
                </c:pt>
                <c:pt idx="5772">
                  <c:v>42976.595381944448</c:v>
                </c:pt>
                <c:pt idx="5773">
                  <c:v>42976.637048611112</c:v>
                </c:pt>
                <c:pt idx="5774">
                  <c:v>42976.678842592592</c:v>
                </c:pt>
                <c:pt idx="5775">
                  <c:v>42976.720416666663</c:v>
                </c:pt>
                <c:pt idx="5776">
                  <c:v>42976.762141203697</c:v>
                </c:pt>
                <c:pt idx="5777">
                  <c:v>42976.803923611107</c:v>
                </c:pt>
                <c:pt idx="5778">
                  <c:v>42976.84547453704</c:v>
                </c:pt>
                <c:pt idx="5779">
                  <c:v>42976.887141203697</c:v>
                </c:pt>
                <c:pt idx="5780">
                  <c:v>42976.928923611107</c:v>
                </c:pt>
                <c:pt idx="5781">
                  <c:v>42976.970520833333</c:v>
                </c:pt>
                <c:pt idx="5782">
                  <c:v>42977.012152777781</c:v>
                </c:pt>
                <c:pt idx="5783">
                  <c:v>42977.053935185177</c:v>
                </c:pt>
                <c:pt idx="5784">
                  <c:v>42977.095486111109</c:v>
                </c:pt>
                <c:pt idx="5785">
                  <c:v>42977.137152777781</c:v>
                </c:pt>
                <c:pt idx="5786">
                  <c:v>42977.178935185177</c:v>
                </c:pt>
                <c:pt idx="5787">
                  <c:v>42977.220486111109</c:v>
                </c:pt>
                <c:pt idx="5788">
                  <c:v>42977.262152777781</c:v>
                </c:pt>
                <c:pt idx="5789">
                  <c:v>42977.303935185177</c:v>
                </c:pt>
                <c:pt idx="5790">
                  <c:v>42977.345486111109</c:v>
                </c:pt>
                <c:pt idx="5791">
                  <c:v>42977.387152777781</c:v>
                </c:pt>
                <c:pt idx="5792">
                  <c:v>42977.428946759261</c:v>
                </c:pt>
                <c:pt idx="5793">
                  <c:v>42977.470486111109</c:v>
                </c:pt>
                <c:pt idx="5794">
                  <c:v>42977.512152777781</c:v>
                </c:pt>
                <c:pt idx="5795">
                  <c:v>42977.553935185177</c:v>
                </c:pt>
                <c:pt idx="5796">
                  <c:v>42977.595509259263</c:v>
                </c:pt>
                <c:pt idx="5797">
                  <c:v>42977.637199074074</c:v>
                </c:pt>
                <c:pt idx="5798">
                  <c:v>42977.678946759261</c:v>
                </c:pt>
                <c:pt idx="5799">
                  <c:v>42977.720543981479</c:v>
                </c:pt>
                <c:pt idx="5800">
                  <c:v>42977.762245370373</c:v>
                </c:pt>
                <c:pt idx="5801">
                  <c:v>42977.804027777784</c:v>
                </c:pt>
                <c:pt idx="5802">
                  <c:v>42977.845590277779</c:v>
                </c:pt>
                <c:pt idx="5803">
                  <c:v>42977.887256944443</c:v>
                </c:pt>
                <c:pt idx="5804">
                  <c:v>42977.929039351853</c:v>
                </c:pt>
                <c:pt idx="5805">
                  <c:v>42977.970590277779</c:v>
                </c:pt>
                <c:pt idx="5806">
                  <c:v>42978.012256944443</c:v>
                </c:pt>
                <c:pt idx="5807">
                  <c:v>42978.054050925923</c:v>
                </c:pt>
                <c:pt idx="5808">
                  <c:v>42978.095590277779</c:v>
                </c:pt>
                <c:pt idx="5809">
                  <c:v>42978.137256944443</c:v>
                </c:pt>
                <c:pt idx="5810">
                  <c:v>42978.179039351853</c:v>
                </c:pt>
                <c:pt idx="5811">
                  <c:v>42978.220590277779</c:v>
                </c:pt>
                <c:pt idx="5812">
                  <c:v>42978.262256944443</c:v>
                </c:pt>
                <c:pt idx="5813">
                  <c:v>42978.304085648153</c:v>
                </c:pt>
                <c:pt idx="5814">
                  <c:v>42978.345601851863</c:v>
                </c:pt>
                <c:pt idx="5815">
                  <c:v>42978.38726851852</c:v>
                </c:pt>
                <c:pt idx="5816">
                  <c:v>42978.429039351853</c:v>
                </c:pt>
                <c:pt idx="5817">
                  <c:v>42978.470601851863</c:v>
                </c:pt>
                <c:pt idx="5818">
                  <c:v>42978.51226851852</c:v>
                </c:pt>
                <c:pt idx="5819">
                  <c:v>42978.554050925923</c:v>
                </c:pt>
                <c:pt idx="5820">
                  <c:v>42978.595625000002</c:v>
                </c:pt>
                <c:pt idx="5821">
                  <c:v>42978.637291666673</c:v>
                </c:pt>
                <c:pt idx="5822">
                  <c:v>42978.679085648153</c:v>
                </c:pt>
                <c:pt idx="5823">
                  <c:v>42978.720659722218</c:v>
                </c:pt>
                <c:pt idx="5824">
                  <c:v>42978.762361111112</c:v>
                </c:pt>
                <c:pt idx="5825">
                  <c:v>42978.804027777784</c:v>
                </c:pt>
                <c:pt idx="5826">
                  <c:v>42978.845810185187</c:v>
                </c:pt>
                <c:pt idx="5827">
                  <c:v>42978.887361111112</c:v>
                </c:pt>
                <c:pt idx="5828">
                  <c:v>42978.929027777784</c:v>
                </c:pt>
                <c:pt idx="5829">
                  <c:v>42978.970694444448</c:v>
                </c:pt>
                <c:pt idx="5830">
                  <c:v>42979.012407407397</c:v>
                </c:pt>
                <c:pt idx="5831">
                  <c:v>42979.054155092592</c:v>
                </c:pt>
                <c:pt idx="5832">
                  <c:v>42979.095706018517</c:v>
                </c:pt>
                <c:pt idx="5833">
                  <c:v>42979.137372685182</c:v>
                </c:pt>
                <c:pt idx="5834">
                  <c:v>42979.179039351853</c:v>
                </c:pt>
                <c:pt idx="5835">
                  <c:v>42979.220821759263</c:v>
                </c:pt>
                <c:pt idx="5836">
                  <c:v>42979.262372685182</c:v>
                </c:pt>
                <c:pt idx="5837">
                  <c:v>42979.304039351853</c:v>
                </c:pt>
                <c:pt idx="5838">
                  <c:v>42979.345706018517</c:v>
                </c:pt>
                <c:pt idx="5839">
                  <c:v>42979.387488425928</c:v>
                </c:pt>
                <c:pt idx="5840">
                  <c:v>42979.429039351853</c:v>
                </c:pt>
                <c:pt idx="5841">
                  <c:v>42979.470706018517</c:v>
                </c:pt>
                <c:pt idx="5842">
                  <c:v>42979.512372685182</c:v>
                </c:pt>
                <c:pt idx="5843">
                  <c:v>42979.554166666669</c:v>
                </c:pt>
                <c:pt idx="5844">
                  <c:v>42979.595706018517</c:v>
                </c:pt>
                <c:pt idx="5845">
                  <c:v>42979.637372685182</c:v>
                </c:pt>
                <c:pt idx="5846">
                  <c:v>42979.679039351853</c:v>
                </c:pt>
                <c:pt idx="5847">
                  <c:v>42979.720868055563</c:v>
                </c:pt>
                <c:pt idx="5848">
                  <c:v>42979.762488425928</c:v>
                </c:pt>
                <c:pt idx="5849">
                  <c:v>42979.804120370369</c:v>
                </c:pt>
                <c:pt idx="5850">
                  <c:v>42979.84578703704</c:v>
                </c:pt>
                <c:pt idx="5851">
                  <c:v>42979.887557870366</c:v>
                </c:pt>
                <c:pt idx="5852">
                  <c:v>42979.929120370369</c:v>
                </c:pt>
                <c:pt idx="5853">
                  <c:v>42979.97078703704</c:v>
                </c:pt>
                <c:pt idx="5854">
                  <c:v>42980.012453703697</c:v>
                </c:pt>
                <c:pt idx="5855">
                  <c:v>42980.054236111107</c:v>
                </c:pt>
                <c:pt idx="5856">
                  <c:v>42980.09578703704</c:v>
                </c:pt>
                <c:pt idx="5857">
                  <c:v>42980.137453703697</c:v>
                </c:pt>
                <c:pt idx="5858">
                  <c:v>42980.179120370369</c:v>
                </c:pt>
                <c:pt idx="5859">
                  <c:v>42980.220914351848</c:v>
                </c:pt>
                <c:pt idx="5860">
                  <c:v>42980.262453703697</c:v>
                </c:pt>
                <c:pt idx="5861">
                  <c:v>42980.304120370369</c:v>
                </c:pt>
                <c:pt idx="5862">
                  <c:v>42980.345902777779</c:v>
                </c:pt>
                <c:pt idx="5863">
                  <c:v>42980.387569444443</c:v>
                </c:pt>
                <c:pt idx="5864">
                  <c:v>42980.429236111107</c:v>
                </c:pt>
                <c:pt idx="5865">
                  <c:v>42980.470949074072</c:v>
                </c:pt>
                <c:pt idx="5866">
                  <c:v>42980.51258101852</c:v>
                </c:pt>
                <c:pt idx="5867">
                  <c:v>42980.554247685177</c:v>
                </c:pt>
                <c:pt idx="5868">
                  <c:v>42980.595914351848</c:v>
                </c:pt>
                <c:pt idx="5869">
                  <c:v>42980.63758101852</c:v>
                </c:pt>
                <c:pt idx="5870">
                  <c:v>42980.679247685177</c:v>
                </c:pt>
                <c:pt idx="5871">
                  <c:v>42980.720960648148</c:v>
                </c:pt>
                <c:pt idx="5872">
                  <c:v>42980.762650462973</c:v>
                </c:pt>
                <c:pt idx="5873">
                  <c:v>42980.80431712963</c:v>
                </c:pt>
                <c:pt idx="5874">
                  <c:v>42980.845983796287</c:v>
                </c:pt>
                <c:pt idx="5875">
                  <c:v>42980.887650462973</c:v>
                </c:pt>
                <c:pt idx="5876">
                  <c:v>42980.92931712963</c:v>
                </c:pt>
                <c:pt idx="5877">
                  <c:v>42980.970983796287</c:v>
                </c:pt>
                <c:pt idx="5878">
                  <c:v>42981.012650462973</c:v>
                </c:pt>
                <c:pt idx="5879">
                  <c:v>42981.05431712963</c:v>
                </c:pt>
                <c:pt idx="5880">
                  <c:v>42981.095983796287</c:v>
                </c:pt>
                <c:pt idx="5881">
                  <c:v>42981.137650462973</c:v>
                </c:pt>
                <c:pt idx="5882">
                  <c:v>42981.17931712963</c:v>
                </c:pt>
                <c:pt idx="5883">
                  <c:v>42981.220983796287</c:v>
                </c:pt>
                <c:pt idx="5884">
                  <c:v>42981.262650462973</c:v>
                </c:pt>
                <c:pt idx="5885">
                  <c:v>42981.30431712963</c:v>
                </c:pt>
                <c:pt idx="5886">
                  <c:v>42981.345983796287</c:v>
                </c:pt>
                <c:pt idx="5887">
                  <c:v>42981.387650462973</c:v>
                </c:pt>
                <c:pt idx="5888">
                  <c:v>42981.42931712963</c:v>
                </c:pt>
                <c:pt idx="5889">
                  <c:v>42981.470983796287</c:v>
                </c:pt>
                <c:pt idx="5890">
                  <c:v>42981.512650462973</c:v>
                </c:pt>
                <c:pt idx="5891">
                  <c:v>42981.55431712963</c:v>
                </c:pt>
                <c:pt idx="5892">
                  <c:v>42981.596006944441</c:v>
                </c:pt>
                <c:pt idx="5893">
                  <c:v>42981.637673611112</c:v>
                </c:pt>
                <c:pt idx="5894">
                  <c:v>42981.679340277777</c:v>
                </c:pt>
                <c:pt idx="5895">
                  <c:v>42981.721030092587</c:v>
                </c:pt>
                <c:pt idx="5896">
                  <c:v>42981.762754629628</c:v>
                </c:pt>
                <c:pt idx="5897">
                  <c:v>42981.8044212963</c:v>
                </c:pt>
                <c:pt idx="5898">
                  <c:v>42981.846087962957</c:v>
                </c:pt>
                <c:pt idx="5899">
                  <c:v>42981.887754629628</c:v>
                </c:pt>
                <c:pt idx="5900">
                  <c:v>42981.9294212963</c:v>
                </c:pt>
                <c:pt idx="5901">
                  <c:v>42981.971087962957</c:v>
                </c:pt>
                <c:pt idx="5902">
                  <c:v>42982.012754629628</c:v>
                </c:pt>
                <c:pt idx="5903">
                  <c:v>42982.0544212963</c:v>
                </c:pt>
                <c:pt idx="5904">
                  <c:v>42982.096087962957</c:v>
                </c:pt>
                <c:pt idx="5905">
                  <c:v>42982.137754629628</c:v>
                </c:pt>
                <c:pt idx="5906">
                  <c:v>42982.1794212963</c:v>
                </c:pt>
                <c:pt idx="5907">
                  <c:v>42982.221087962957</c:v>
                </c:pt>
                <c:pt idx="5908">
                  <c:v>42982.262754629628</c:v>
                </c:pt>
                <c:pt idx="5909">
                  <c:v>42982.3044212963</c:v>
                </c:pt>
                <c:pt idx="5910">
                  <c:v>42982.346087962957</c:v>
                </c:pt>
                <c:pt idx="5911">
                  <c:v>42982.387754629628</c:v>
                </c:pt>
                <c:pt idx="5912">
                  <c:v>42982.4294212963</c:v>
                </c:pt>
                <c:pt idx="5913">
                  <c:v>42982.471087962957</c:v>
                </c:pt>
                <c:pt idx="5914">
                  <c:v>42982.512754629628</c:v>
                </c:pt>
                <c:pt idx="5915">
                  <c:v>42982.5544212963</c:v>
                </c:pt>
                <c:pt idx="5916">
                  <c:v>42982.59611111111</c:v>
                </c:pt>
                <c:pt idx="5917">
                  <c:v>42982.637777777767</c:v>
                </c:pt>
                <c:pt idx="5918">
                  <c:v>42982.679444444453</c:v>
                </c:pt>
                <c:pt idx="5919">
                  <c:v>42982.721168981479</c:v>
                </c:pt>
                <c:pt idx="5920">
                  <c:v>42982.76284722222</c:v>
                </c:pt>
                <c:pt idx="5921">
                  <c:v>42982.804513888892</c:v>
                </c:pt>
                <c:pt idx="5922">
                  <c:v>42982.846180555563</c:v>
                </c:pt>
                <c:pt idx="5923">
                  <c:v>42982.88784722222</c:v>
                </c:pt>
                <c:pt idx="5924">
                  <c:v>42982.929513888892</c:v>
                </c:pt>
                <c:pt idx="5925">
                  <c:v>42982.971180555563</c:v>
                </c:pt>
                <c:pt idx="5926">
                  <c:v>42983.01284722222</c:v>
                </c:pt>
                <c:pt idx="5927">
                  <c:v>42983.054513888892</c:v>
                </c:pt>
                <c:pt idx="5928">
                  <c:v>42983.096180555563</c:v>
                </c:pt>
                <c:pt idx="5929">
                  <c:v>42983.13784722222</c:v>
                </c:pt>
                <c:pt idx="5930">
                  <c:v>42983.179513888892</c:v>
                </c:pt>
                <c:pt idx="5931">
                  <c:v>42983.221180555563</c:v>
                </c:pt>
                <c:pt idx="5932">
                  <c:v>42983.26284722222</c:v>
                </c:pt>
                <c:pt idx="5933">
                  <c:v>42983.304513888892</c:v>
                </c:pt>
                <c:pt idx="5934">
                  <c:v>42983.346180555563</c:v>
                </c:pt>
                <c:pt idx="5935">
                  <c:v>42983.38784722222</c:v>
                </c:pt>
                <c:pt idx="5936">
                  <c:v>42983.429513888892</c:v>
                </c:pt>
                <c:pt idx="5937">
                  <c:v>42983.471180555563</c:v>
                </c:pt>
                <c:pt idx="5938">
                  <c:v>42983.51284722222</c:v>
                </c:pt>
                <c:pt idx="5939">
                  <c:v>42983.554513888892</c:v>
                </c:pt>
                <c:pt idx="5940">
                  <c:v>42983.596203703702</c:v>
                </c:pt>
                <c:pt idx="5941">
                  <c:v>42983.637870370367</c:v>
                </c:pt>
                <c:pt idx="5942">
                  <c:v>42983.679537037038</c:v>
                </c:pt>
                <c:pt idx="5943">
                  <c:v>42983.721203703702</c:v>
                </c:pt>
                <c:pt idx="5944">
                  <c:v>42983.762881944444</c:v>
                </c:pt>
                <c:pt idx="5945">
                  <c:v>42983.804548611108</c:v>
                </c:pt>
                <c:pt idx="5946">
                  <c:v>42983.846215277779</c:v>
                </c:pt>
                <c:pt idx="5947">
                  <c:v>42983.887881944444</c:v>
                </c:pt>
                <c:pt idx="5948">
                  <c:v>42983.929548611108</c:v>
                </c:pt>
                <c:pt idx="5949">
                  <c:v>42983.971215277779</c:v>
                </c:pt>
                <c:pt idx="5950">
                  <c:v>42984.012881944444</c:v>
                </c:pt>
                <c:pt idx="5951">
                  <c:v>42984.054548611108</c:v>
                </c:pt>
                <c:pt idx="5952">
                  <c:v>42984.096215277779</c:v>
                </c:pt>
                <c:pt idx="5953">
                  <c:v>42984.137766203698</c:v>
                </c:pt>
                <c:pt idx="5954">
                  <c:v>42984.179548611108</c:v>
                </c:pt>
                <c:pt idx="5955">
                  <c:v>42984.221099537041</c:v>
                </c:pt>
                <c:pt idx="5956">
                  <c:v>42984.262881944444</c:v>
                </c:pt>
                <c:pt idx="5957">
                  <c:v>42984.304432870369</c:v>
                </c:pt>
                <c:pt idx="5958">
                  <c:v>42984.346215277779</c:v>
                </c:pt>
                <c:pt idx="5959">
                  <c:v>42984.387766203698</c:v>
                </c:pt>
                <c:pt idx="5960">
                  <c:v>42984.429560185177</c:v>
                </c:pt>
                <c:pt idx="5961">
                  <c:v>42984.471099537041</c:v>
                </c:pt>
                <c:pt idx="5962">
                  <c:v>42984.51289351852</c:v>
                </c:pt>
                <c:pt idx="5963">
                  <c:v>42984.554432870369</c:v>
                </c:pt>
                <c:pt idx="5964">
                  <c:v>42984.596250000002</c:v>
                </c:pt>
                <c:pt idx="5965">
                  <c:v>42984.637789351851</c:v>
                </c:pt>
                <c:pt idx="5966">
                  <c:v>42984.679571759261</c:v>
                </c:pt>
                <c:pt idx="5967">
                  <c:v>42984.72115740741</c:v>
                </c:pt>
                <c:pt idx="5968">
                  <c:v>42984.763101851851</c:v>
                </c:pt>
                <c:pt idx="5969">
                  <c:v>42984.804652777777</c:v>
                </c:pt>
                <c:pt idx="5970">
                  <c:v>42984.846435185187</c:v>
                </c:pt>
                <c:pt idx="5971">
                  <c:v>42984.888032407413</c:v>
                </c:pt>
                <c:pt idx="5972">
                  <c:v>42984.929780092592</c:v>
                </c:pt>
                <c:pt idx="5973">
                  <c:v>42984.971331018518</c:v>
                </c:pt>
                <c:pt idx="5974">
                  <c:v>42985.013101851851</c:v>
                </c:pt>
                <c:pt idx="5975">
                  <c:v>42985.054664351846</c:v>
                </c:pt>
                <c:pt idx="5976">
                  <c:v>42985.096446759257</c:v>
                </c:pt>
                <c:pt idx="5977">
                  <c:v>42985.137997685182</c:v>
                </c:pt>
                <c:pt idx="5978">
                  <c:v>42985.179780092592</c:v>
                </c:pt>
                <c:pt idx="5979">
                  <c:v>42985.221331018518</c:v>
                </c:pt>
                <c:pt idx="5980">
                  <c:v>42985.263113425928</c:v>
                </c:pt>
                <c:pt idx="5981">
                  <c:v>42985.304664351846</c:v>
                </c:pt>
                <c:pt idx="5982">
                  <c:v>42985.346458333333</c:v>
                </c:pt>
                <c:pt idx="5983">
                  <c:v>42985.387997685182</c:v>
                </c:pt>
                <c:pt idx="5984">
                  <c:v>42985.429791666669</c:v>
                </c:pt>
                <c:pt idx="5985">
                  <c:v>42985.471331018518</c:v>
                </c:pt>
                <c:pt idx="5986">
                  <c:v>42985.513113425928</c:v>
                </c:pt>
                <c:pt idx="5987">
                  <c:v>42985.554664351846</c:v>
                </c:pt>
                <c:pt idx="5988">
                  <c:v>42985.596446759257</c:v>
                </c:pt>
                <c:pt idx="5989">
                  <c:v>42985.638043981482</c:v>
                </c:pt>
                <c:pt idx="5990">
                  <c:v>42985.679791666669</c:v>
                </c:pt>
                <c:pt idx="5991">
                  <c:v>42985.721400462957</c:v>
                </c:pt>
                <c:pt idx="5992">
                  <c:v>42985.763194444437</c:v>
                </c:pt>
                <c:pt idx="5993">
                  <c:v>42985.804745370369</c:v>
                </c:pt>
                <c:pt idx="5994">
                  <c:v>42985.84652777778</c:v>
                </c:pt>
                <c:pt idx="5995">
                  <c:v>42985.888078703712</c:v>
                </c:pt>
                <c:pt idx="5996">
                  <c:v>42985.929861111108</c:v>
                </c:pt>
                <c:pt idx="5997">
                  <c:v>42985.971412037034</c:v>
                </c:pt>
                <c:pt idx="5998">
                  <c:v>42986.013194444437</c:v>
                </c:pt>
                <c:pt idx="5999">
                  <c:v>42986.054745370369</c:v>
                </c:pt>
                <c:pt idx="6000">
                  <c:v>42986.09652777778</c:v>
                </c:pt>
                <c:pt idx="6001">
                  <c:v>42986.138078703712</c:v>
                </c:pt>
                <c:pt idx="6002">
                  <c:v>42986.179872685178</c:v>
                </c:pt>
                <c:pt idx="6003">
                  <c:v>42986.221412037034</c:v>
                </c:pt>
                <c:pt idx="6004">
                  <c:v>42986.263206018521</c:v>
                </c:pt>
                <c:pt idx="6005">
                  <c:v>42986.304745370369</c:v>
                </c:pt>
                <c:pt idx="6006">
                  <c:v>42986.34652777778</c:v>
                </c:pt>
                <c:pt idx="6007">
                  <c:v>42986.388078703712</c:v>
                </c:pt>
                <c:pt idx="6008">
                  <c:v>42986.429861111108</c:v>
                </c:pt>
                <c:pt idx="6009">
                  <c:v>42986.471412037034</c:v>
                </c:pt>
                <c:pt idx="6010">
                  <c:v>42986.513240740736</c:v>
                </c:pt>
                <c:pt idx="6011">
                  <c:v>42986.554756944453</c:v>
                </c:pt>
                <c:pt idx="6012">
                  <c:v>42986.59652777778</c:v>
                </c:pt>
                <c:pt idx="6013">
                  <c:v>42986.638101851851</c:v>
                </c:pt>
                <c:pt idx="6014">
                  <c:v>42986.679884259262</c:v>
                </c:pt>
                <c:pt idx="6015">
                  <c:v>42986.72148148148</c:v>
                </c:pt>
                <c:pt idx="6016">
                  <c:v>42986.763298611113</c:v>
                </c:pt>
                <c:pt idx="6017">
                  <c:v>42986.804837962962</c:v>
                </c:pt>
                <c:pt idx="6018">
                  <c:v>42986.846620370372</c:v>
                </c:pt>
                <c:pt idx="6019">
                  <c:v>42986.888171296298</c:v>
                </c:pt>
                <c:pt idx="6020">
                  <c:v>42986.929965277777</c:v>
                </c:pt>
                <c:pt idx="6021">
                  <c:v>42986.971504629633</c:v>
                </c:pt>
                <c:pt idx="6022">
                  <c:v>42987.013298611113</c:v>
                </c:pt>
                <c:pt idx="6023">
                  <c:v>42987.054837962962</c:v>
                </c:pt>
                <c:pt idx="6024">
                  <c:v>42987.096620370372</c:v>
                </c:pt>
                <c:pt idx="6025">
                  <c:v>42987.138171296298</c:v>
                </c:pt>
                <c:pt idx="6026">
                  <c:v>42987.1799537037</c:v>
                </c:pt>
                <c:pt idx="6027">
                  <c:v>42987.221504629633</c:v>
                </c:pt>
                <c:pt idx="6028">
                  <c:v>42987.263333333343</c:v>
                </c:pt>
                <c:pt idx="6029">
                  <c:v>42987.304849537039</c:v>
                </c:pt>
                <c:pt idx="6030">
                  <c:v>42987.346631944441</c:v>
                </c:pt>
                <c:pt idx="6031">
                  <c:v>42987.388182870367</c:v>
                </c:pt>
                <c:pt idx="6032">
                  <c:v>42987.429965277777</c:v>
                </c:pt>
                <c:pt idx="6033">
                  <c:v>42987.471516203703</c:v>
                </c:pt>
                <c:pt idx="6034">
                  <c:v>42987.513298611113</c:v>
                </c:pt>
                <c:pt idx="6035">
                  <c:v>42987.554849537039</c:v>
                </c:pt>
                <c:pt idx="6036">
                  <c:v>42987.596655092602</c:v>
                </c:pt>
                <c:pt idx="6037">
                  <c:v>42987.638206018521</c:v>
                </c:pt>
                <c:pt idx="6038">
                  <c:v>42987.68</c:v>
                </c:pt>
                <c:pt idx="6039">
                  <c:v>42987.721562500003</c:v>
                </c:pt>
                <c:pt idx="6040">
                  <c:v>42987.763425925928</c:v>
                </c:pt>
                <c:pt idx="6041">
                  <c:v>42987.804965277777</c:v>
                </c:pt>
                <c:pt idx="6042">
                  <c:v>42987.846759259257</c:v>
                </c:pt>
                <c:pt idx="6043">
                  <c:v>42987.888298611113</c:v>
                </c:pt>
                <c:pt idx="6044">
                  <c:v>42987.930081018523</c:v>
                </c:pt>
                <c:pt idx="6045">
                  <c:v>42987.971631944441</c:v>
                </c:pt>
                <c:pt idx="6046">
                  <c:v>42988.013414351852</c:v>
                </c:pt>
                <c:pt idx="6047">
                  <c:v>42988.054965277777</c:v>
                </c:pt>
                <c:pt idx="6048">
                  <c:v>42988.09679398148</c:v>
                </c:pt>
                <c:pt idx="6049">
                  <c:v>42988.138310185182</c:v>
                </c:pt>
                <c:pt idx="6050">
                  <c:v>42988.180092592593</c:v>
                </c:pt>
                <c:pt idx="6051">
                  <c:v>42988.221643518518</c:v>
                </c:pt>
                <c:pt idx="6052">
                  <c:v>42988.263425925928</c:v>
                </c:pt>
                <c:pt idx="6053">
                  <c:v>42988.304976851847</c:v>
                </c:pt>
                <c:pt idx="6054">
                  <c:v>42988.346759259257</c:v>
                </c:pt>
                <c:pt idx="6055">
                  <c:v>42988.388310185182</c:v>
                </c:pt>
                <c:pt idx="6056">
                  <c:v>42988.430092592593</c:v>
                </c:pt>
                <c:pt idx="6057">
                  <c:v>42988.471643518518</c:v>
                </c:pt>
                <c:pt idx="6058">
                  <c:v>42988.513425925928</c:v>
                </c:pt>
                <c:pt idx="6059">
                  <c:v>42988.554976851847</c:v>
                </c:pt>
                <c:pt idx="6060">
                  <c:v>42988.596782407411</c:v>
                </c:pt>
                <c:pt idx="6061">
                  <c:v>42988.638333333343</c:v>
                </c:pt>
                <c:pt idx="6062">
                  <c:v>42988.680127314823</c:v>
                </c:pt>
                <c:pt idx="6063">
                  <c:v>42988.721701388888</c:v>
                </c:pt>
                <c:pt idx="6064">
                  <c:v>42988.763541666667</c:v>
                </c:pt>
                <c:pt idx="6065">
                  <c:v>42988.805081018523</c:v>
                </c:pt>
                <c:pt idx="6066">
                  <c:v>42988.846875000003</c:v>
                </c:pt>
                <c:pt idx="6067">
                  <c:v>42988.888414351852</c:v>
                </c:pt>
                <c:pt idx="6068">
                  <c:v>42988.930196759262</c:v>
                </c:pt>
                <c:pt idx="6069">
                  <c:v>42988.971747685187</c:v>
                </c:pt>
                <c:pt idx="6070">
                  <c:v>42989.01353009259</c:v>
                </c:pt>
                <c:pt idx="6071">
                  <c:v>42989.055196759262</c:v>
                </c:pt>
                <c:pt idx="6072">
                  <c:v>42989.096909722219</c:v>
                </c:pt>
                <c:pt idx="6073">
                  <c:v>42989.138541666667</c:v>
                </c:pt>
                <c:pt idx="6074">
                  <c:v>42989.180208333331</c:v>
                </c:pt>
                <c:pt idx="6075">
                  <c:v>42989.221875000003</c:v>
                </c:pt>
                <c:pt idx="6076">
                  <c:v>42989.263541666667</c:v>
                </c:pt>
                <c:pt idx="6077">
                  <c:v>42989.305208333331</c:v>
                </c:pt>
                <c:pt idx="6078">
                  <c:v>42989.346875000003</c:v>
                </c:pt>
                <c:pt idx="6079">
                  <c:v>42989.388541666667</c:v>
                </c:pt>
                <c:pt idx="6080">
                  <c:v>42989.430208333331</c:v>
                </c:pt>
                <c:pt idx="6081">
                  <c:v>42989.471875000003</c:v>
                </c:pt>
                <c:pt idx="6082">
                  <c:v>42989.513541666667</c:v>
                </c:pt>
                <c:pt idx="6083">
                  <c:v>42989.555208333331</c:v>
                </c:pt>
                <c:pt idx="6084">
                  <c:v>42989.596875000003</c:v>
                </c:pt>
                <c:pt idx="6085">
                  <c:v>42989.638541666667</c:v>
                </c:pt>
                <c:pt idx="6086">
                  <c:v>42989.680208333331</c:v>
                </c:pt>
                <c:pt idx="6087">
                  <c:v>42989.721932870372</c:v>
                </c:pt>
                <c:pt idx="6088">
                  <c:v>42989.76363425926</c:v>
                </c:pt>
                <c:pt idx="6089">
                  <c:v>42989.805300925917</c:v>
                </c:pt>
                <c:pt idx="6090">
                  <c:v>42989.846967592603</c:v>
                </c:pt>
                <c:pt idx="6091">
                  <c:v>42989.88863425926</c:v>
                </c:pt>
                <c:pt idx="6092">
                  <c:v>42989.930300925917</c:v>
                </c:pt>
                <c:pt idx="6093">
                  <c:v>42989.971967592603</c:v>
                </c:pt>
                <c:pt idx="6094">
                  <c:v>42990.013506944437</c:v>
                </c:pt>
                <c:pt idx="6095">
                  <c:v>42990.055300925917</c:v>
                </c:pt>
                <c:pt idx="6096">
                  <c:v>42990.096967592603</c:v>
                </c:pt>
                <c:pt idx="6097">
                  <c:v>42990.13863425926</c:v>
                </c:pt>
                <c:pt idx="6098">
                  <c:v>42990.180300925917</c:v>
                </c:pt>
                <c:pt idx="6099">
                  <c:v>42990.221967592603</c:v>
                </c:pt>
                <c:pt idx="6100">
                  <c:v>42990.26363425926</c:v>
                </c:pt>
                <c:pt idx="6101">
                  <c:v>42990.305300925917</c:v>
                </c:pt>
                <c:pt idx="6102">
                  <c:v>42990.346967592603</c:v>
                </c:pt>
                <c:pt idx="6103">
                  <c:v>42990.38863425926</c:v>
                </c:pt>
                <c:pt idx="6104">
                  <c:v>42990.430300925917</c:v>
                </c:pt>
                <c:pt idx="6105">
                  <c:v>42990.471967592603</c:v>
                </c:pt>
                <c:pt idx="6106">
                  <c:v>42990.51363425926</c:v>
                </c:pt>
                <c:pt idx="6107">
                  <c:v>42990.555300925917</c:v>
                </c:pt>
                <c:pt idx="6108">
                  <c:v>42990.597002314818</c:v>
                </c:pt>
                <c:pt idx="6109">
                  <c:v>42990.638668981483</c:v>
                </c:pt>
                <c:pt idx="6110">
                  <c:v>42990.680335648147</c:v>
                </c:pt>
                <c:pt idx="6111">
                  <c:v>42990.721979166658</c:v>
                </c:pt>
                <c:pt idx="6112">
                  <c:v>42990.763692129629</c:v>
                </c:pt>
                <c:pt idx="6113">
                  <c:v>42990.805358796293</c:v>
                </c:pt>
                <c:pt idx="6114">
                  <c:v>42990.847025462957</c:v>
                </c:pt>
                <c:pt idx="6115">
                  <c:v>42990.888692129629</c:v>
                </c:pt>
                <c:pt idx="6116">
                  <c:v>42990.930405092593</c:v>
                </c:pt>
                <c:pt idx="6117">
                  <c:v>42990.972037037027</c:v>
                </c:pt>
                <c:pt idx="6118">
                  <c:v>42991.013703703713</c:v>
                </c:pt>
                <c:pt idx="6119">
                  <c:v>42991.05537037037</c:v>
                </c:pt>
                <c:pt idx="6120">
                  <c:v>42991.097037037027</c:v>
                </c:pt>
                <c:pt idx="6121">
                  <c:v>42991.138703703713</c:v>
                </c:pt>
                <c:pt idx="6122">
                  <c:v>42991.18037037037</c:v>
                </c:pt>
                <c:pt idx="6123">
                  <c:v>42991.222037037027</c:v>
                </c:pt>
                <c:pt idx="6124">
                  <c:v>42991.263703703713</c:v>
                </c:pt>
                <c:pt idx="6125">
                  <c:v>42991.30537037037</c:v>
                </c:pt>
                <c:pt idx="6126">
                  <c:v>42991.347037037027</c:v>
                </c:pt>
                <c:pt idx="6127">
                  <c:v>42991.388703703713</c:v>
                </c:pt>
                <c:pt idx="6128">
                  <c:v>42991.43037037037</c:v>
                </c:pt>
                <c:pt idx="6129">
                  <c:v>42991.472037037027</c:v>
                </c:pt>
                <c:pt idx="6130">
                  <c:v>42991.513703703713</c:v>
                </c:pt>
                <c:pt idx="6131">
                  <c:v>42991.55537037037</c:v>
                </c:pt>
                <c:pt idx="6132">
                  <c:v>42991.597060185188</c:v>
                </c:pt>
                <c:pt idx="6133">
                  <c:v>42991.638611111113</c:v>
                </c:pt>
                <c:pt idx="6134">
                  <c:v>42991.680393518523</c:v>
                </c:pt>
                <c:pt idx="6135">
                  <c:v>42991.721944444442</c:v>
                </c:pt>
                <c:pt idx="6136">
                  <c:v>42991.763796296298</c:v>
                </c:pt>
                <c:pt idx="6137">
                  <c:v>42991.805347222216</c:v>
                </c:pt>
                <c:pt idx="6138">
                  <c:v>42991.847141203703</c:v>
                </c:pt>
                <c:pt idx="6139">
                  <c:v>42991.888680555552</c:v>
                </c:pt>
                <c:pt idx="6140">
                  <c:v>42991.930462962962</c:v>
                </c:pt>
                <c:pt idx="6141">
                  <c:v>42991.972129629627</c:v>
                </c:pt>
                <c:pt idx="6142">
                  <c:v>42992.013796296298</c:v>
                </c:pt>
                <c:pt idx="6143">
                  <c:v>42992.055462962962</c:v>
                </c:pt>
                <c:pt idx="6144">
                  <c:v>42992.097175925926</c:v>
                </c:pt>
                <c:pt idx="6145">
                  <c:v>42992.138807870368</c:v>
                </c:pt>
                <c:pt idx="6146">
                  <c:v>42992.180474537039</c:v>
                </c:pt>
                <c:pt idx="6147">
                  <c:v>42992.222141203703</c:v>
                </c:pt>
                <c:pt idx="6148">
                  <c:v>42992.263807870368</c:v>
                </c:pt>
                <c:pt idx="6149">
                  <c:v>42992.305474537039</c:v>
                </c:pt>
                <c:pt idx="6150">
                  <c:v>42992.347141203703</c:v>
                </c:pt>
                <c:pt idx="6151">
                  <c:v>42992.388807870368</c:v>
                </c:pt>
                <c:pt idx="6152">
                  <c:v>42992.430474537039</c:v>
                </c:pt>
                <c:pt idx="6153">
                  <c:v>42992.472141203703</c:v>
                </c:pt>
                <c:pt idx="6154">
                  <c:v>42992.513807870368</c:v>
                </c:pt>
                <c:pt idx="6155">
                  <c:v>42992.555474537039</c:v>
                </c:pt>
                <c:pt idx="6156">
                  <c:v>42992.59715277778</c:v>
                </c:pt>
                <c:pt idx="6157">
                  <c:v>42992.638819444437</c:v>
                </c:pt>
                <c:pt idx="6158">
                  <c:v>42992.680486111109</c:v>
                </c:pt>
                <c:pt idx="6159">
                  <c:v>42992.722199074073</c:v>
                </c:pt>
                <c:pt idx="6160">
                  <c:v>42992.763877314806</c:v>
                </c:pt>
                <c:pt idx="6161">
                  <c:v>42992.805543981478</c:v>
                </c:pt>
                <c:pt idx="6162">
                  <c:v>42992.847210648149</c:v>
                </c:pt>
                <c:pt idx="6163">
                  <c:v>42992.888877314806</c:v>
                </c:pt>
                <c:pt idx="6164">
                  <c:v>42992.930543981478</c:v>
                </c:pt>
                <c:pt idx="6165">
                  <c:v>42992.972210648149</c:v>
                </c:pt>
                <c:pt idx="6166">
                  <c:v>42993.013877314806</c:v>
                </c:pt>
                <c:pt idx="6167">
                  <c:v>42993.055543981478</c:v>
                </c:pt>
                <c:pt idx="6168">
                  <c:v>42993.097210648149</c:v>
                </c:pt>
                <c:pt idx="6169">
                  <c:v>42993.138877314806</c:v>
                </c:pt>
                <c:pt idx="6170">
                  <c:v>42993.180543981478</c:v>
                </c:pt>
                <c:pt idx="6171">
                  <c:v>42993.222210648149</c:v>
                </c:pt>
                <c:pt idx="6172">
                  <c:v>42993.263877314806</c:v>
                </c:pt>
                <c:pt idx="6173">
                  <c:v>42993.305543981478</c:v>
                </c:pt>
                <c:pt idx="6174">
                  <c:v>42993.347210648149</c:v>
                </c:pt>
                <c:pt idx="6175">
                  <c:v>42993.388877314806</c:v>
                </c:pt>
                <c:pt idx="6176">
                  <c:v>42993.430543981478</c:v>
                </c:pt>
                <c:pt idx="6177">
                  <c:v>42993.472210648149</c:v>
                </c:pt>
                <c:pt idx="6178">
                  <c:v>42993.513877314806</c:v>
                </c:pt>
                <c:pt idx="6179">
                  <c:v>42993.555543981478</c:v>
                </c:pt>
                <c:pt idx="6180">
                  <c:v>42993.597233796303</c:v>
                </c:pt>
                <c:pt idx="6181">
                  <c:v>42993.63890046296</c:v>
                </c:pt>
                <c:pt idx="6182">
                  <c:v>42993.680567129632</c:v>
                </c:pt>
                <c:pt idx="6183">
                  <c:v>42993.722303240742</c:v>
                </c:pt>
                <c:pt idx="6184">
                  <c:v>42993.763981481483</c:v>
                </c:pt>
                <c:pt idx="6185">
                  <c:v>42993.805648148147</c:v>
                </c:pt>
                <c:pt idx="6186">
                  <c:v>42993.847314814811</c:v>
                </c:pt>
                <c:pt idx="6187">
                  <c:v>42993.888981481483</c:v>
                </c:pt>
                <c:pt idx="6188">
                  <c:v>42993.930648148147</c:v>
                </c:pt>
                <c:pt idx="6189">
                  <c:v>42993.972314814811</c:v>
                </c:pt>
                <c:pt idx="6190">
                  <c:v>42994.013981481483</c:v>
                </c:pt>
                <c:pt idx="6191">
                  <c:v>42994.055648148147</c:v>
                </c:pt>
                <c:pt idx="6192">
                  <c:v>42994.097314814811</c:v>
                </c:pt>
                <c:pt idx="6193">
                  <c:v>42994.138981481483</c:v>
                </c:pt>
                <c:pt idx="6194">
                  <c:v>42994.180648148147</c:v>
                </c:pt>
                <c:pt idx="6195">
                  <c:v>42994.222314814811</c:v>
                </c:pt>
                <c:pt idx="6196">
                  <c:v>42994.263981481483</c:v>
                </c:pt>
                <c:pt idx="6197">
                  <c:v>42994.305648148147</c:v>
                </c:pt>
                <c:pt idx="6198">
                  <c:v>42994.347314814811</c:v>
                </c:pt>
                <c:pt idx="6199">
                  <c:v>42994.388981481483</c:v>
                </c:pt>
                <c:pt idx="6200">
                  <c:v>42994.430648148147</c:v>
                </c:pt>
                <c:pt idx="6201">
                  <c:v>42994.472314814811</c:v>
                </c:pt>
                <c:pt idx="6202">
                  <c:v>42994.513981481483</c:v>
                </c:pt>
                <c:pt idx="6203">
                  <c:v>42994.555648148147</c:v>
                </c:pt>
                <c:pt idx="6204">
                  <c:v>42994.597326388888</c:v>
                </c:pt>
                <c:pt idx="6205">
                  <c:v>42994.638993055552</c:v>
                </c:pt>
                <c:pt idx="6206">
                  <c:v>42994.680659722217</c:v>
                </c:pt>
                <c:pt idx="6207">
                  <c:v>42994.722384259258</c:v>
                </c:pt>
                <c:pt idx="6208">
                  <c:v>42994.764062499999</c:v>
                </c:pt>
                <c:pt idx="6209">
                  <c:v>42994.80572916667</c:v>
                </c:pt>
                <c:pt idx="6210">
                  <c:v>42994.847395833327</c:v>
                </c:pt>
                <c:pt idx="6211">
                  <c:v>42994.889062499999</c:v>
                </c:pt>
                <c:pt idx="6212">
                  <c:v>42994.930613425917</c:v>
                </c:pt>
                <c:pt idx="6213">
                  <c:v>42994.972407407397</c:v>
                </c:pt>
                <c:pt idx="6214">
                  <c:v>42995.01394675926</c:v>
                </c:pt>
                <c:pt idx="6215">
                  <c:v>42995.05574074074</c:v>
                </c:pt>
                <c:pt idx="6216">
                  <c:v>42995.097280092603</c:v>
                </c:pt>
                <c:pt idx="6217">
                  <c:v>42995.139062499999</c:v>
                </c:pt>
                <c:pt idx="6218">
                  <c:v>42995.180613425917</c:v>
                </c:pt>
                <c:pt idx="6219">
                  <c:v>42995.222395833327</c:v>
                </c:pt>
                <c:pt idx="6220">
                  <c:v>42995.26394675926</c:v>
                </c:pt>
                <c:pt idx="6221">
                  <c:v>42995.305775462963</c:v>
                </c:pt>
                <c:pt idx="6222">
                  <c:v>42995.347291666672</c:v>
                </c:pt>
                <c:pt idx="6223">
                  <c:v>42995.389074074083</c:v>
                </c:pt>
                <c:pt idx="6224">
                  <c:v>42995.430625000001</c:v>
                </c:pt>
                <c:pt idx="6225">
                  <c:v>42995.472407407397</c:v>
                </c:pt>
                <c:pt idx="6226">
                  <c:v>42995.513958333337</c:v>
                </c:pt>
                <c:pt idx="6227">
                  <c:v>42995.55574074074</c:v>
                </c:pt>
                <c:pt idx="6228">
                  <c:v>42995.597314814811</c:v>
                </c:pt>
                <c:pt idx="6229">
                  <c:v>42995.639097222222</c:v>
                </c:pt>
                <c:pt idx="6230">
                  <c:v>42995.680648148147</c:v>
                </c:pt>
                <c:pt idx="6231">
                  <c:v>42995.722511574073</c:v>
                </c:pt>
                <c:pt idx="6232">
                  <c:v>42995.764062499999</c:v>
                </c:pt>
                <c:pt idx="6233">
                  <c:v>42995.805856481478</c:v>
                </c:pt>
                <c:pt idx="6234">
                  <c:v>42995.847395833327</c:v>
                </c:pt>
                <c:pt idx="6235">
                  <c:v>42995.889178240737</c:v>
                </c:pt>
                <c:pt idx="6236">
                  <c:v>42995.93072916667</c:v>
                </c:pt>
                <c:pt idx="6237">
                  <c:v>42995.972511574073</c:v>
                </c:pt>
                <c:pt idx="6238">
                  <c:v>42996.014062499999</c:v>
                </c:pt>
                <c:pt idx="6239">
                  <c:v>42996.055891203701</c:v>
                </c:pt>
                <c:pt idx="6240">
                  <c:v>42996.097407407397</c:v>
                </c:pt>
                <c:pt idx="6241">
                  <c:v>42996.139189814807</c:v>
                </c:pt>
                <c:pt idx="6242">
                  <c:v>42996.18074074074</c:v>
                </c:pt>
                <c:pt idx="6243">
                  <c:v>42996.22252314815</c:v>
                </c:pt>
                <c:pt idx="6244">
                  <c:v>42996.264189814807</c:v>
                </c:pt>
                <c:pt idx="6245">
                  <c:v>42996.305856481478</c:v>
                </c:pt>
                <c:pt idx="6246">
                  <c:v>42996.34752314815</c:v>
                </c:pt>
                <c:pt idx="6247">
                  <c:v>42996.389189814807</c:v>
                </c:pt>
                <c:pt idx="6248">
                  <c:v>42996.430856481478</c:v>
                </c:pt>
                <c:pt idx="6249">
                  <c:v>42996.47252314815</c:v>
                </c:pt>
                <c:pt idx="6250">
                  <c:v>42996.514189814807</c:v>
                </c:pt>
                <c:pt idx="6251">
                  <c:v>42996.555856481478</c:v>
                </c:pt>
                <c:pt idx="6252">
                  <c:v>42996.597546296303</c:v>
                </c:pt>
                <c:pt idx="6253">
                  <c:v>42996.63921296296</c:v>
                </c:pt>
                <c:pt idx="6254">
                  <c:v>42996.680879629632</c:v>
                </c:pt>
                <c:pt idx="6255">
                  <c:v>42996.722638888888</c:v>
                </c:pt>
                <c:pt idx="6256">
                  <c:v>42996.764305555553</c:v>
                </c:pt>
                <c:pt idx="6257">
                  <c:v>42996.805972222217</c:v>
                </c:pt>
                <c:pt idx="6258">
                  <c:v>42996.847638888888</c:v>
                </c:pt>
                <c:pt idx="6259">
                  <c:v>42996.889305555553</c:v>
                </c:pt>
                <c:pt idx="6260">
                  <c:v>42996.930972222217</c:v>
                </c:pt>
                <c:pt idx="6261">
                  <c:v>42996.972638888888</c:v>
                </c:pt>
                <c:pt idx="6262">
                  <c:v>42997.014305555553</c:v>
                </c:pt>
                <c:pt idx="6263">
                  <c:v>42997.055972222217</c:v>
                </c:pt>
                <c:pt idx="6264">
                  <c:v>42997.097638888888</c:v>
                </c:pt>
                <c:pt idx="6265">
                  <c:v>42997.139305555553</c:v>
                </c:pt>
                <c:pt idx="6266">
                  <c:v>42997.180972222217</c:v>
                </c:pt>
                <c:pt idx="6267">
                  <c:v>42997.222638888888</c:v>
                </c:pt>
                <c:pt idx="6268">
                  <c:v>42997.264305555553</c:v>
                </c:pt>
                <c:pt idx="6269">
                  <c:v>42997.305972222217</c:v>
                </c:pt>
                <c:pt idx="6270">
                  <c:v>42997.347638888888</c:v>
                </c:pt>
                <c:pt idx="6271">
                  <c:v>42997.389305555553</c:v>
                </c:pt>
                <c:pt idx="6272">
                  <c:v>42997.430972222217</c:v>
                </c:pt>
                <c:pt idx="6273">
                  <c:v>42997.472638888888</c:v>
                </c:pt>
                <c:pt idx="6274">
                  <c:v>42997.514305555553</c:v>
                </c:pt>
                <c:pt idx="6275">
                  <c:v>42997.555972222217</c:v>
                </c:pt>
                <c:pt idx="6276">
                  <c:v>42997.597638888888</c:v>
                </c:pt>
                <c:pt idx="6277">
                  <c:v>42997.639305555553</c:v>
                </c:pt>
                <c:pt idx="6278">
                  <c:v>42997.680972222217</c:v>
                </c:pt>
                <c:pt idx="6279">
                  <c:v>42997.722650462973</c:v>
                </c:pt>
                <c:pt idx="6280">
                  <c:v>42997.764340277783</c:v>
                </c:pt>
                <c:pt idx="6281">
                  <c:v>42997.806006944447</c:v>
                </c:pt>
                <c:pt idx="6282">
                  <c:v>42997.847673611112</c:v>
                </c:pt>
                <c:pt idx="6283">
                  <c:v>42997.889340277783</c:v>
                </c:pt>
                <c:pt idx="6284">
                  <c:v>42997.931006944447</c:v>
                </c:pt>
                <c:pt idx="6285">
                  <c:v>42997.972673611112</c:v>
                </c:pt>
                <c:pt idx="6286">
                  <c:v>42998.014340277783</c:v>
                </c:pt>
                <c:pt idx="6287">
                  <c:v>42998.056006944447</c:v>
                </c:pt>
                <c:pt idx="6288">
                  <c:v>42998.097673611112</c:v>
                </c:pt>
                <c:pt idx="6289">
                  <c:v>42998.139340277783</c:v>
                </c:pt>
                <c:pt idx="6290">
                  <c:v>42998.181006944447</c:v>
                </c:pt>
                <c:pt idx="6291">
                  <c:v>42998.222673611112</c:v>
                </c:pt>
                <c:pt idx="6292">
                  <c:v>42998.264340277783</c:v>
                </c:pt>
                <c:pt idx="6293">
                  <c:v>42998.306006944447</c:v>
                </c:pt>
                <c:pt idx="6294">
                  <c:v>42998.347673611112</c:v>
                </c:pt>
                <c:pt idx="6295">
                  <c:v>42998.389340277783</c:v>
                </c:pt>
                <c:pt idx="6296">
                  <c:v>42998.431006944447</c:v>
                </c:pt>
                <c:pt idx="6297">
                  <c:v>42998.472673611112</c:v>
                </c:pt>
                <c:pt idx="6298">
                  <c:v>42998.514340277783</c:v>
                </c:pt>
                <c:pt idx="6299">
                  <c:v>42998.556006944447</c:v>
                </c:pt>
                <c:pt idx="6300">
                  <c:v>42998.597696759258</c:v>
                </c:pt>
                <c:pt idx="6301">
                  <c:v>42998.639363425929</c:v>
                </c:pt>
                <c:pt idx="6302">
                  <c:v>42998.681030092594</c:v>
                </c:pt>
                <c:pt idx="6303">
                  <c:v>42998.722731481481</c:v>
                </c:pt>
                <c:pt idx="6304">
                  <c:v>42998.764456018522</c:v>
                </c:pt>
                <c:pt idx="6305">
                  <c:v>42998.806122685193</c:v>
                </c:pt>
                <c:pt idx="6306">
                  <c:v>42998.84778935185</c:v>
                </c:pt>
                <c:pt idx="6307">
                  <c:v>42998.889456018522</c:v>
                </c:pt>
                <c:pt idx="6308">
                  <c:v>42998.931122685193</c:v>
                </c:pt>
                <c:pt idx="6309">
                  <c:v>42998.97278935185</c:v>
                </c:pt>
                <c:pt idx="6310">
                  <c:v>42999.014456018522</c:v>
                </c:pt>
                <c:pt idx="6311">
                  <c:v>42999.056122685193</c:v>
                </c:pt>
                <c:pt idx="6312">
                  <c:v>42999.09778935185</c:v>
                </c:pt>
                <c:pt idx="6313">
                  <c:v>42999.139456018522</c:v>
                </c:pt>
                <c:pt idx="6314">
                  <c:v>42999.181122685193</c:v>
                </c:pt>
                <c:pt idx="6315">
                  <c:v>42999.22278935185</c:v>
                </c:pt>
                <c:pt idx="6316">
                  <c:v>42999.264456018522</c:v>
                </c:pt>
                <c:pt idx="6317">
                  <c:v>42999.306122685193</c:v>
                </c:pt>
                <c:pt idx="6318">
                  <c:v>42999.34778935185</c:v>
                </c:pt>
                <c:pt idx="6319">
                  <c:v>42999.389456018522</c:v>
                </c:pt>
                <c:pt idx="6320">
                  <c:v>42999.431122685193</c:v>
                </c:pt>
                <c:pt idx="6321">
                  <c:v>42999.47278935185</c:v>
                </c:pt>
                <c:pt idx="6322">
                  <c:v>42999.514456018522</c:v>
                </c:pt>
                <c:pt idx="6323">
                  <c:v>42999.556122685193</c:v>
                </c:pt>
                <c:pt idx="6324">
                  <c:v>42999.59778935185</c:v>
                </c:pt>
                <c:pt idx="6325">
                  <c:v>42999.639456018522</c:v>
                </c:pt>
                <c:pt idx="6326">
                  <c:v>42999.681122685193</c:v>
                </c:pt>
                <c:pt idx="6327">
                  <c:v>42999.72283564815</c:v>
                </c:pt>
                <c:pt idx="6328">
                  <c:v>42999.764525462961</c:v>
                </c:pt>
                <c:pt idx="6329">
                  <c:v>42999.806192129632</c:v>
                </c:pt>
                <c:pt idx="6330">
                  <c:v>42999.847858796304</c:v>
                </c:pt>
                <c:pt idx="6331">
                  <c:v>42999.889525462961</c:v>
                </c:pt>
                <c:pt idx="6332">
                  <c:v>42999.931192129632</c:v>
                </c:pt>
                <c:pt idx="6333">
                  <c:v>42999.972858796304</c:v>
                </c:pt>
                <c:pt idx="6334">
                  <c:v>43000.014525462961</c:v>
                </c:pt>
                <c:pt idx="6335">
                  <c:v>43000.056192129632</c:v>
                </c:pt>
                <c:pt idx="6336">
                  <c:v>43000.097858796304</c:v>
                </c:pt>
                <c:pt idx="6337">
                  <c:v>43000.139525462961</c:v>
                </c:pt>
                <c:pt idx="6338">
                  <c:v>43000.181192129632</c:v>
                </c:pt>
                <c:pt idx="6339">
                  <c:v>43000.222858796304</c:v>
                </c:pt>
                <c:pt idx="6340">
                  <c:v>43000.264525462961</c:v>
                </c:pt>
                <c:pt idx="6341">
                  <c:v>43000.306192129632</c:v>
                </c:pt>
                <c:pt idx="6342">
                  <c:v>43000.347858796304</c:v>
                </c:pt>
                <c:pt idx="6343">
                  <c:v>43000.389525462961</c:v>
                </c:pt>
                <c:pt idx="6344">
                  <c:v>43000.431192129632</c:v>
                </c:pt>
                <c:pt idx="6345">
                  <c:v>43000.472858796304</c:v>
                </c:pt>
                <c:pt idx="6346">
                  <c:v>43000.514525462961</c:v>
                </c:pt>
                <c:pt idx="6347">
                  <c:v>43000.556192129632</c:v>
                </c:pt>
                <c:pt idx="6348">
                  <c:v>43000.597881944443</c:v>
                </c:pt>
                <c:pt idx="6349">
                  <c:v>43000.639548611107</c:v>
                </c:pt>
                <c:pt idx="6350">
                  <c:v>43000.681215277778</c:v>
                </c:pt>
                <c:pt idx="6351">
                  <c:v>43000.722951388889</c:v>
                </c:pt>
                <c:pt idx="6352">
                  <c:v>43000.76462962963</c:v>
                </c:pt>
                <c:pt idx="6353">
                  <c:v>43000.806296296287</c:v>
                </c:pt>
                <c:pt idx="6354">
                  <c:v>43000.847962962973</c:v>
                </c:pt>
                <c:pt idx="6355">
                  <c:v>43000.88962962963</c:v>
                </c:pt>
                <c:pt idx="6356">
                  <c:v>43000.931296296287</c:v>
                </c:pt>
                <c:pt idx="6357">
                  <c:v>43000.972962962973</c:v>
                </c:pt>
                <c:pt idx="6358">
                  <c:v>43001.01462962963</c:v>
                </c:pt>
                <c:pt idx="6359">
                  <c:v>43001.056296296287</c:v>
                </c:pt>
                <c:pt idx="6360">
                  <c:v>43001.097962962973</c:v>
                </c:pt>
                <c:pt idx="6361">
                  <c:v>43001.13962962963</c:v>
                </c:pt>
                <c:pt idx="6362">
                  <c:v>43001.181296296287</c:v>
                </c:pt>
                <c:pt idx="6363">
                  <c:v>43001.222962962973</c:v>
                </c:pt>
                <c:pt idx="6364">
                  <c:v>43001.26462962963</c:v>
                </c:pt>
                <c:pt idx="6365">
                  <c:v>43001.306296296287</c:v>
                </c:pt>
                <c:pt idx="6366">
                  <c:v>43001.347962962973</c:v>
                </c:pt>
                <c:pt idx="6367">
                  <c:v>43001.38962962963</c:v>
                </c:pt>
                <c:pt idx="6368">
                  <c:v>43001.431296296287</c:v>
                </c:pt>
                <c:pt idx="6369">
                  <c:v>43001.472962962973</c:v>
                </c:pt>
                <c:pt idx="6370">
                  <c:v>43001.51462962963</c:v>
                </c:pt>
                <c:pt idx="6371">
                  <c:v>43001.556296296287</c:v>
                </c:pt>
                <c:pt idx="6372">
                  <c:v>43001.597986111112</c:v>
                </c:pt>
                <c:pt idx="6373">
                  <c:v>43001.639652777783</c:v>
                </c:pt>
                <c:pt idx="6374">
                  <c:v>43001.681319444448</c:v>
                </c:pt>
                <c:pt idx="6375">
                  <c:v>43001.723055555558</c:v>
                </c:pt>
                <c:pt idx="6376">
                  <c:v>43001.764733796299</c:v>
                </c:pt>
                <c:pt idx="6377">
                  <c:v>43001.806400462963</c:v>
                </c:pt>
                <c:pt idx="6378">
                  <c:v>43001.848067129627</c:v>
                </c:pt>
                <c:pt idx="6379">
                  <c:v>43001.889733796299</c:v>
                </c:pt>
                <c:pt idx="6380">
                  <c:v>43001.931400462963</c:v>
                </c:pt>
                <c:pt idx="6381">
                  <c:v>43001.973067129627</c:v>
                </c:pt>
                <c:pt idx="6382">
                  <c:v>43002.014733796299</c:v>
                </c:pt>
                <c:pt idx="6383">
                  <c:v>43002.056400462963</c:v>
                </c:pt>
                <c:pt idx="6384">
                  <c:v>43002.098067129627</c:v>
                </c:pt>
                <c:pt idx="6385">
                  <c:v>43002.139733796299</c:v>
                </c:pt>
                <c:pt idx="6386">
                  <c:v>43002.181400462963</c:v>
                </c:pt>
                <c:pt idx="6387">
                  <c:v>43002.223067129627</c:v>
                </c:pt>
                <c:pt idx="6388">
                  <c:v>43002.264733796299</c:v>
                </c:pt>
                <c:pt idx="6389">
                  <c:v>43002.306400462963</c:v>
                </c:pt>
                <c:pt idx="6390">
                  <c:v>43002.348067129627</c:v>
                </c:pt>
                <c:pt idx="6391">
                  <c:v>43002.389733796299</c:v>
                </c:pt>
                <c:pt idx="6392">
                  <c:v>43002.431400462963</c:v>
                </c:pt>
                <c:pt idx="6393">
                  <c:v>43002.473067129627</c:v>
                </c:pt>
                <c:pt idx="6394">
                  <c:v>43002.514733796299</c:v>
                </c:pt>
                <c:pt idx="6395">
                  <c:v>43002.556400462963</c:v>
                </c:pt>
                <c:pt idx="6396">
                  <c:v>43002.598090277781</c:v>
                </c:pt>
                <c:pt idx="6397">
                  <c:v>43002.639756944453</c:v>
                </c:pt>
                <c:pt idx="6398">
                  <c:v>43002.681423611109</c:v>
                </c:pt>
                <c:pt idx="6399">
                  <c:v>43002.72315972222</c:v>
                </c:pt>
                <c:pt idx="6400">
                  <c:v>43002.764837962961</c:v>
                </c:pt>
                <c:pt idx="6401">
                  <c:v>43002.806504629632</c:v>
                </c:pt>
                <c:pt idx="6402">
                  <c:v>43002.848171296297</c:v>
                </c:pt>
                <c:pt idx="6403">
                  <c:v>43002.889837962961</c:v>
                </c:pt>
                <c:pt idx="6404">
                  <c:v>43002.931504629632</c:v>
                </c:pt>
                <c:pt idx="6405">
                  <c:v>43002.973171296297</c:v>
                </c:pt>
                <c:pt idx="6406">
                  <c:v>43003.014837962961</c:v>
                </c:pt>
                <c:pt idx="6407">
                  <c:v>43003.056504629632</c:v>
                </c:pt>
                <c:pt idx="6408">
                  <c:v>43003.098171296297</c:v>
                </c:pt>
                <c:pt idx="6409">
                  <c:v>43003.139837962961</c:v>
                </c:pt>
                <c:pt idx="6410">
                  <c:v>43003.181504629632</c:v>
                </c:pt>
                <c:pt idx="6411">
                  <c:v>43003.223171296297</c:v>
                </c:pt>
                <c:pt idx="6412">
                  <c:v>43003.264837962961</c:v>
                </c:pt>
                <c:pt idx="6413">
                  <c:v>43003.306504629632</c:v>
                </c:pt>
                <c:pt idx="6414">
                  <c:v>43003.348171296297</c:v>
                </c:pt>
                <c:pt idx="6415">
                  <c:v>43003.389837962961</c:v>
                </c:pt>
                <c:pt idx="6416">
                  <c:v>43003.431504629632</c:v>
                </c:pt>
                <c:pt idx="6417">
                  <c:v>43003.473171296297</c:v>
                </c:pt>
                <c:pt idx="6418">
                  <c:v>43003.514837962961</c:v>
                </c:pt>
                <c:pt idx="6419">
                  <c:v>43003.556504629632</c:v>
                </c:pt>
                <c:pt idx="6420">
                  <c:v>43003.598194444443</c:v>
                </c:pt>
                <c:pt idx="6421">
                  <c:v>43003.639861111107</c:v>
                </c:pt>
                <c:pt idx="6422">
                  <c:v>43003.681527777779</c:v>
                </c:pt>
                <c:pt idx="6423">
                  <c:v>43003.723229166673</c:v>
                </c:pt>
                <c:pt idx="6424">
                  <c:v>43003.764907407407</c:v>
                </c:pt>
                <c:pt idx="6425">
                  <c:v>43003.806574074071</c:v>
                </c:pt>
                <c:pt idx="6426">
                  <c:v>43003.848240740743</c:v>
                </c:pt>
                <c:pt idx="6427">
                  <c:v>43003.889907407407</c:v>
                </c:pt>
                <c:pt idx="6428">
                  <c:v>43003.931574074071</c:v>
                </c:pt>
                <c:pt idx="6429">
                  <c:v>43003.973240740743</c:v>
                </c:pt>
                <c:pt idx="6430">
                  <c:v>43004.014907407407</c:v>
                </c:pt>
                <c:pt idx="6431">
                  <c:v>43004.056574074071</c:v>
                </c:pt>
                <c:pt idx="6432">
                  <c:v>43004.098240740743</c:v>
                </c:pt>
                <c:pt idx="6433">
                  <c:v>43004.139907407407</c:v>
                </c:pt>
                <c:pt idx="6434">
                  <c:v>43004.181574074071</c:v>
                </c:pt>
                <c:pt idx="6435">
                  <c:v>43004.223240740743</c:v>
                </c:pt>
                <c:pt idx="6436">
                  <c:v>43004.264907407407</c:v>
                </c:pt>
                <c:pt idx="6437">
                  <c:v>43004.306574074071</c:v>
                </c:pt>
                <c:pt idx="6438">
                  <c:v>43004.348240740743</c:v>
                </c:pt>
                <c:pt idx="6439">
                  <c:v>43004.389907407407</c:v>
                </c:pt>
                <c:pt idx="6440">
                  <c:v>43004.431574074071</c:v>
                </c:pt>
                <c:pt idx="6441">
                  <c:v>43004.473240740743</c:v>
                </c:pt>
                <c:pt idx="6442">
                  <c:v>43004.514907407407</c:v>
                </c:pt>
                <c:pt idx="6443">
                  <c:v>43004.556574074071</c:v>
                </c:pt>
                <c:pt idx="6444">
                  <c:v>43004.598252314812</c:v>
                </c:pt>
                <c:pt idx="6445">
                  <c:v>43004.639918981477</c:v>
                </c:pt>
                <c:pt idx="6446">
                  <c:v>43004.681585648148</c:v>
                </c:pt>
                <c:pt idx="6447">
                  <c:v>43004.723287037043</c:v>
                </c:pt>
                <c:pt idx="6448">
                  <c:v>43004.764988425923</c:v>
                </c:pt>
                <c:pt idx="6449">
                  <c:v>43004.806655092587</c:v>
                </c:pt>
                <c:pt idx="6450">
                  <c:v>43004.848321759258</c:v>
                </c:pt>
                <c:pt idx="6451">
                  <c:v>43004.889988425923</c:v>
                </c:pt>
                <c:pt idx="6452">
                  <c:v>43004.931655092587</c:v>
                </c:pt>
                <c:pt idx="6453">
                  <c:v>43004.973321759258</c:v>
                </c:pt>
                <c:pt idx="6454">
                  <c:v>43005.014988425923</c:v>
                </c:pt>
                <c:pt idx="6455">
                  <c:v>43005.056655092587</c:v>
                </c:pt>
                <c:pt idx="6456">
                  <c:v>43005.098321759258</c:v>
                </c:pt>
                <c:pt idx="6457">
                  <c:v>43005.139988425923</c:v>
                </c:pt>
                <c:pt idx="6458">
                  <c:v>43005.181655092587</c:v>
                </c:pt>
                <c:pt idx="6459">
                  <c:v>43005.223321759258</c:v>
                </c:pt>
                <c:pt idx="6460">
                  <c:v>43005.264988425923</c:v>
                </c:pt>
                <c:pt idx="6461">
                  <c:v>43005.306655092587</c:v>
                </c:pt>
                <c:pt idx="6462">
                  <c:v>43005.348321759258</c:v>
                </c:pt>
                <c:pt idx="6463">
                  <c:v>43005.389988425923</c:v>
                </c:pt>
                <c:pt idx="6464">
                  <c:v>43005.431655092587</c:v>
                </c:pt>
                <c:pt idx="6465">
                  <c:v>43005.473321759258</c:v>
                </c:pt>
                <c:pt idx="6466">
                  <c:v>43005.514988425923</c:v>
                </c:pt>
                <c:pt idx="6467">
                  <c:v>43005.556655092587</c:v>
                </c:pt>
                <c:pt idx="6468">
                  <c:v>43005.598333333342</c:v>
                </c:pt>
                <c:pt idx="6469">
                  <c:v>43005.64</c:v>
                </c:pt>
                <c:pt idx="6470">
                  <c:v>43005.681666666656</c:v>
                </c:pt>
                <c:pt idx="6471">
                  <c:v>43005.723379629628</c:v>
                </c:pt>
                <c:pt idx="6472">
                  <c:v>43005.765081018522</c:v>
                </c:pt>
                <c:pt idx="6473">
                  <c:v>43005.806747685187</c:v>
                </c:pt>
                <c:pt idx="6474">
                  <c:v>43005.848414351851</c:v>
                </c:pt>
                <c:pt idx="6475">
                  <c:v>43005.890081018522</c:v>
                </c:pt>
                <c:pt idx="6476">
                  <c:v>43005.931747685187</c:v>
                </c:pt>
                <c:pt idx="6477">
                  <c:v>43005.973414351851</c:v>
                </c:pt>
                <c:pt idx="6478">
                  <c:v>43006.015081018522</c:v>
                </c:pt>
                <c:pt idx="6479">
                  <c:v>43006.056747685187</c:v>
                </c:pt>
                <c:pt idx="6480">
                  <c:v>43006.098414351851</c:v>
                </c:pt>
                <c:pt idx="6481">
                  <c:v>43006.140081018522</c:v>
                </c:pt>
                <c:pt idx="6482">
                  <c:v>43006.181747685187</c:v>
                </c:pt>
                <c:pt idx="6483">
                  <c:v>43006.223414351851</c:v>
                </c:pt>
                <c:pt idx="6484">
                  <c:v>43006.265081018522</c:v>
                </c:pt>
                <c:pt idx="6485">
                  <c:v>43006.306747685187</c:v>
                </c:pt>
                <c:pt idx="6486">
                  <c:v>43006.348414351851</c:v>
                </c:pt>
                <c:pt idx="6487">
                  <c:v>43006.390081018522</c:v>
                </c:pt>
                <c:pt idx="6488">
                  <c:v>43006.431747685187</c:v>
                </c:pt>
                <c:pt idx="6489">
                  <c:v>43006.473414351851</c:v>
                </c:pt>
                <c:pt idx="6490">
                  <c:v>43006.515081018522</c:v>
                </c:pt>
                <c:pt idx="6491">
                  <c:v>43006.556747685187</c:v>
                </c:pt>
                <c:pt idx="6492">
                  <c:v>43006.598437499997</c:v>
                </c:pt>
                <c:pt idx="6493">
                  <c:v>43006.640104166669</c:v>
                </c:pt>
                <c:pt idx="6494">
                  <c:v>43006.681770833333</c:v>
                </c:pt>
                <c:pt idx="6495">
                  <c:v>43006.723506944443</c:v>
                </c:pt>
                <c:pt idx="6496">
                  <c:v>43006.765185185177</c:v>
                </c:pt>
                <c:pt idx="6497">
                  <c:v>43006.806851851848</c:v>
                </c:pt>
                <c:pt idx="6498">
                  <c:v>43006.84851851852</c:v>
                </c:pt>
                <c:pt idx="6499">
                  <c:v>43006.890185185177</c:v>
                </c:pt>
                <c:pt idx="6500">
                  <c:v>43006.931851851848</c:v>
                </c:pt>
                <c:pt idx="6501">
                  <c:v>43006.97351851852</c:v>
                </c:pt>
                <c:pt idx="6502">
                  <c:v>43007.015185185177</c:v>
                </c:pt>
                <c:pt idx="6503">
                  <c:v>43007.056851851848</c:v>
                </c:pt>
                <c:pt idx="6504">
                  <c:v>43007.09851851852</c:v>
                </c:pt>
                <c:pt idx="6505">
                  <c:v>43007.140185185177</c:v>
                </c:pt>
                <c:pt idx="6506">
                  <c:v>43007.181851851848</c:v>
                </c:pt>
                <c:pt idx="6507">
                  <c:v>43007.22351851852</c:v>
                </c:pt>
                <c:pt idx="6508">
                  <c:v>43007.265185185177</c:v>
                </c:pt>
                <c:pt idx="6509">
                  <c:v>43007.306851851848</c:v>
                </c:pt>
                <c:pt idx="6510">
                  <c:v>43007.34851851852</c:v>
                </c:pt>
                <c:pt idx="6511">
                  <c:v>43007.390185185177</c:v>
                </c:pt>
                <c:pt idx="6512">
                  <c:v>43007.431851851848</c:v>
                </c:pt>
                <c:pt idx="6513">
                  <c:v>43007.47351851852</c:v>
                </c:pt>
                <c:pt idx="6514">
                  <c:v>43007.515185185177</c:v>
                </c:pt>
                <c:pt idx="6515">
                  <c:v>43007.556851851848</c:v>
                </c:pt>
                <c:pt idx="6516">
                  <c:v>43007.598541666674</c:v>
                </c:pt>
                <c:pt idx="6517">
                  <c:v>43007.640208333331</c:v>
                </c:pt>
                <c:pt idx="6518">
                  <c:v>43007.681875000002</c:v>
                </c:pt>
                <c:pt idx="6519">
                  <c:v>43007.723576388889</c:v>
                </c:pt>
                <c:pt idx="6520">
                  <c:v>43007.765277777777</c:v>
                </c:pt>
                <c:pt idx="6521">
                  <c:v>43007.806944444441</c:v>
                </c:pt>
                <c:pt idx="6522">
                  <c:v>43007.848611111112</c:v>
                </c:pt>
                <c:pt idx="6523">
                  <c:v>43007.890277777777</c:v>
                </c:pt>
                <c:pt idx="6524">
                  <c:v>43007.931944444441</c:v>
                </c:pt>
                <c:pt idx="6525">
                  <c:v>43007.973611111112</c:v>
                </c:pt>
                <c:pt idx="6526">
                  <c:v>43008.015277777777</c:v>
                </c:pt>
                <c:pt idx="6527">
                  <c:v>43008.056944444441</c:v>
                </c:pt>
                <c:pt idx="6528">
                  <c:v>43008.098611111112</c:v>
                </c:pt>
                <c:pt idx="6529">
                  <c:v>43008.140277777777</c:v>
                </c:pt>
                <c:pt idx="6530">
                  <c:v>43008.181944444441</c:v>
                </c:pt>
                <c:pt idx="6531">
                  <c:v>43008.223611111112</c:v>
                </c:pt>
                <c:pt idx="6532">
                  <c:v>43008.265277777777</c:v>
                </c:pt>
                <c:pt idx="6533">
                  <c:v>43008.306944444441</c:v>
                </c:pt>
                <c:pt idx="6534">
                  <c:v>43008.348611111112</c:v>
                </c:pt>
                <c:pt idx="6535">
                  <c:v>43008.390277777777</c:v>
                </c:pt>
                <c:pt idx="6536">
                  <c:v>43008.431944444441</c:v>
                </c:pt>
                <c:pt idx="6537">
                  <c:v>43008.473611111112</c:v>
                </c:pt>
                <c:pt idx="6538">
                  <c:v>43008.515277777777</c:v>
                </c:pt>
                <c:pt idx="6539">
                  <c:v>43008.556944444441</c:v>
                </c:pt>
                <c:pt idx="6540">
                  <c:v>43008.598622685182</c:v>
                </c:pt>
                <c:pt idx="6541">
                  <c:v>43008.640289351853</c:v>
                </c:pt>
                <c:pt idx="6542">
                  <c:v>43008.681956018518</c:v>
                </c:pt>
                <c:pt idx="6543">
                  <c:v>43008.723668981482</c:v>
                </c:pt>
                <c:pt idx="6544">
                  <c:v>43008.7653587963</c:v>
                </c:pt>
                <c:pt idx="6545">
                  <c:v>43008.807025462957</c:v>
                </c:pt>
                <c:pt idx="6546">
                  <c:v>43008.848692129628</c:v>
                </c:pt>
                <c:pt idx="6547">
                  <c:v>43008.8903587963</c:v>
                </c:pt>
                <c:pt idx="6548">
                  <c:v>43008.932025462957</c:v>
                </c:pt>
                <c:pt idx="6549">
                  <c:v>43008.973692129628</c:v>
                </c:pt>
                <c:pt idx="6550">
                  <c:v>43009.0153587963</c:v>
                </c:pt>
                <c:pt idx="6551">
                  <c:v>43009.057025462957</c:v>
                </c:pt>
                <c:pt idx="6552">
                  <c:v>43009.098692129628</c:v>
                </c:pt>
                <c:pt idx="6553">
                  <c:v>43009.1403587963</c:v>
                </c:pt>
                <c:pt idx="6554">
                  <c:v>43009.182025462957</c:v>
                </c:pt>
                <c:pt idx="6555">
                  <c:v>43009.223692129628</c:v>
                </c:pt>
                <c:pt idx="6556">
                  <c:v>43009.2653587963</c:v>
                </c:pt>
                <c:pt idx="6557">
                  <c:v>43009.307025462957</c:v>
                </c:pt>
                <c:pt idx="6558">
                  <c:v>43009.348692129628</c:v>
                </c:pt>
                <c:pt idx="6559">
                  <c:v>43009.3903587963</c:v>
                </c:pt>
                <c:pt idx="6560">
                  <c:v>43009.432025462957</c:v>
                </c:pt>
                <c:pt idx="6561">
                  <c:v>43009.473692129628</c:v>
                </c:pt>
                <c:pt idx="6562">
                  <c:v>43009.5153587963</c:v>
                </c:pt>
                <c:pt idx="6563">
                  <c:v>43009.557025462957</c:v>
                </c:pt>
                <c:pt idx="6564">
                  <c:v>43009.598703703698</c:v>
                </c:pt>
                <c:pt idx="6565">
                  <c:v>43009.640370370369</c:v>
                </c:pt>
                <c:pt idx="6566">
                  <c:v>43009.682037037041</c:v>
                </c:pt>
                <c:pt idx="6567">
                  <c:v>43009.723773148151</c:v>
                </c:pt>
                <c:pt idx="6568">
                  <c:v>43009.765451388892</c:v>
                </c:pt>
                <c:pt idx="6569">
                  <c:v>43009.807118055563</c:v>
                </c:pt>
                <c:pt idx="6570">
                  <c:v>43009.84878472222</c:v>
                </c:pt>
                <c:pt idx="6571">
                  <c:v>43009.890451388892</c:v>
                </c:pt>
                <c:pt idx="6572">
                  <c:v>43009.932118055563</c:v>
                </c:pt>
                <c:pt idx="6573">
                  <c:v>43009.97378472222</c:v>
                </c:pt>
                <c:pt idx="6574">
                  <c:v>43010.015451388892</c:v>
                </c:pt>
                <c:pt idx="6575">
                  <c:v>43010.057118055563</c:v>
                </c:pt>
                <c:pt idx="6576">
                  <c:v>43010.09878472222</c:v>
                </c:pt>
                <c:pt idx="6577">
                  <c:v>43010.140451388892</c:v>
                </c:pt>
                <c:pt idx="6578">
                  <c:v>43010.182118055563</c:v>
                </c:pt>
                <c:pt idx="6579">
                  <c:v>43010.22378472222</c:v>
                </c:pt>
                <c:pt idx="6580">
                  <c:v>43010.265451388892</c:v>
                </c:pt>
                <c:pt idx="6581">
                  <c:v>43010.307118055563</c:v>
                </c:pt>
                <c:pt idx="6582">
                  <c:v>43010.34878472222</c:v>
                </c:pt>
                <c:pt idx="6583">
                  <c:v>43010.390451388892</c:v>
                </c:pt>
                <c:pt idx="6584">
                  <c:v>43010.432118055563</c:v>
                </c:pt>
                <c:pt idx="6585">
                  <c:v>43010.47378472222</c:v>
                </c:pt>
                <c:pt idx="6586">
                  <c:v>43010.515451388892</c:v>
                </c:pt>
                <c:pt idx="6587">
                  <c:v>43010.557118055563</c:v>
                </c:pt>
                <c:pt idx="6588">
                  <c:v>43010.598807870367</c:v>
                </c:pt>
                <c:pt idx="6589">
                  <c:v>43010.640474537038</c:v>
                </c:pt>
                <c:pt idx="6590">
                  <c:v>43010.682141203702</c:v>
                </c:pt>
                <c:pt idx="6591">
                  <c:v>43010.723900462966</c:v>
                </c:pt>
                <c:pt idx="6592">
                  <c:v>43010.765601851846</c:v>
                </c:pt>
                <c:pt idx="6593">
                  <c:v>43010.807268518518</c:v>
                </c:pt>
                <c:pt idx="6594">
                  <c:v>43010.848935185182</c:v>
                </c:pt>
                <c:pt idx="6595">
                  <c:v>43010.890601851846</c:v>
                </c:pt>
                <c:pt idx="6596">
                  <c:v>43010.932268518518</c:v>
                </c:pt>
                <c:pt idx="6597">
                  <c:v>43010.973935185182</c:v>
                </c:pt>
                <c:pt idx="6598">
                  <c:v>43011.015601851846</c:v>
                </c:pt>
                <c:pt idx="6599">
                  <c:v>43011.057268518518</c:v>
                </c:pt>
                <c:pt idx="6600">
                  <c:v>43011.098935185182</c:v>
                </c:pt>
                <c:pt idx="6601">
                  <c:v>43011.140601851846</c:v>
                </c:pt>
                <c:pt idx="6602">
                  <c:v>43011.182268518518</c:v>
                </c:pt>
                <c:pt idx="6603">
                  <c:v>43011.223935185182</c:v>
                </c:pt>
                <c:pt idx="6604">
                  <c:v>43011.265601851846</c:v>
                </c:pt>
                <c:pt idx="6605">
                  <c:v>43011.307268518518</c:v>
                </c:pt>
                <c:pt idx="6606">
                  <c:v>43011.348935185182</c:v>
                </c:pt>
                <c:pt idx="6607">
                  <c:v>43011.390601851846</c:v>
                </c:pt>
                <c:pt idx="6608">
                  <c:v>43011.432268518518</c:v>
                </c:pt>
                <c:pt idx="6609">
                  <c:v>43011.473935185182</c:v>
                </c:pt>
                <c:pt idx="6610">
                  <c:v>43011.515601851846</c:v>
                </c:pt>
                <c:pt idx="6611">
                  <c:v>43011.557268518518</c:v>
                </c:pt>
                <c:pt idx="6612">
                  <c:v>43011.598912037043</c:v>
                </c:pt>
                <c:pt idx="6613">
                  <c:v>43011.6405787037</c:v>
                </c:pt>
                <c:pt idx="6614">
                  <c:v>43011.682245370372</c:v>
                </c:pt>
                <c:pt idx="6615">
                  <c:v>43011.723981481482</c:v>
                </c:pt>
                <c:pt idx="6616">
                  <c:v>43011.765659722223</c:v>
                </c:pt>
                <c:pt idx="6617">
                  <c:v>43011.807326388887</c:v>
                </c:pt>
                <c:pt idx="6618">
                  <c:v>43011.848993055559</c:v>
                </c:pt>
                <c:pt idx="6619">
                  <c:v>43011.890659722223</c:v>
                </c:pt>
                <c:pt idx="6620">
                  <c:v>43011.932326388887</c:v>
                </c:pt>
                <c:pt idx="6621">
                  <c:v>43011.973993055559</c:v>
                </c:pt>
                <c:pt idx="6622">
                  <c:v>43012.015659722223</c:v>
                </c:pt>
                <c:pt idx="6623">
                  <c:v>43012.057326388887</c:v>
                </c:pt>
                <c:pt idx="6624">
                  <c:v>43012.098993055559</c:v>
                </c:pt>
                <c:pt idx="6625">
                  <c:v>43012.140659722223</c:v>
                </c:pt>
                <c:pt idx="6626">
                  <c:v>43012.182326388887</c:v>
                </c:pt>
                <c:pt idx="6627">
                  <c:v>43012.223993055559</c:v>
                </c:pt>
                <c:pt idx="6628">
                  <c:v>43012.265659722223</c:v>
                </c:pt>
                <c:pt idx="6629">
                  <c:v>43012.307326388887</c:v>
                </c:pt>
                <c:pt idx="6630">
                  <c:v>43012.348993055559</c:v>
                </c:pt>
                <c:pt idx="6631">
                  <c:v>43012.390659722223</c:v>
                </c:pt>
                <c:pt idx="6632">
                  <c:v>43012.432326388887</c:v>
                </c:pt>
                <c:pt idx="6633">
                  <c:v>43012.473993055559</c:v>
                </c:pt>
                <c:pt idx="6634">
                  <c:v>43012.515659722223</c:v>
                </c:pt>
                <c:pt idx="6635">
                  <c:v>43012.557326388887</c:v>
                </c:pt>
                <c:pt idx="6636">
                  <c:v>43012.598993055559</c:v>
                </c:pt>
                <c:pt idx="6637">
                  <c:v>43012.640659722223</c:v>
                </c:pt>
                <c:pt idx="6638">
                  <c:v>43012.682326388887</c:v>
                </c:pt>
                <c:pt idx="6639">
                  <c:v>43012.724074074067</c:v>
                </c:pt>
                <c:pt idx="6640">
                  <c:v>43012.765775462962</c:v>
                </c:pt>
                <c:pt idx="6641">
                  <c:v>43012.807442129633</c:v>
                </c:pt>
                <c:pt idx="6642">
                  <c:v>43012.849108796298</c:v>
                </c:pt>
                <c:pt idx="6643">
                  <c:v>43012.890775462962</c:v>
                </c:pt>
                <c:pt idx="6644">
                  <c:v>43012.932442129633</c:v>
                </c:pt>
                <c:pt idx="6645">
                  <c:v>43012.974108796298</c:v>
                </c:pt>
                <c:pt idx="6646">
                  <c:v>43013.015775462962</c:v>
                </c:pt>
                <c:pt idx="6647">
                  <c:v>43013.057442129633</c:v>
                </c:pt>
                <c:pt idx="6648">
                  <c:v>43013.099108796298</c:v>
                </c:pt>
                <c:pt idx="6649">
                  <c:v>43013.140775462962</c:v>
                </c:pt>
                <c:pt idx="6650">
                  <c:v>43013.182442129633</c:v>
                </c:pt>
                <c:pt idx="6651">
                  <c:v>43013.224108796298</c:v>
                </c:pt>
                <c:pt idx="6652">
                  <c:v>43013.265775462962</c:v>
                </c:pt>
                <c:pt idx="6653">
                  <c:v>43013.307442129633</c:v>
                </c:pt>
                <c:pt idx="6654">
                  <c:v>43013.349108796298</c:v>
                </c:pt>
                <c:pt idx="6655">
                  <c:v>43013.390775462962</c:v>
                </c:pt>
                <c:pt idx="6656">
                  <c:v>43013.432442129633</c:v>
                </c:pt>
                <c:pt idx="6657">
                  <c:v>43013.474108796298</c:v>
                </c:pt>
                <c:pt idx="6658">
                  <c:v>43013.515775462962</c:v>
                </c:pt>
                <c:pt idx="6659">
                  <c:v>43013.557442129633</c:v>
                </c:pt>
                <c:pt idx="6660">
                  <c:v>43013.584120370368</c:v>
                </c:pt>
                <c:pt idx="6661">
                  <c:v>43013.584814814807</c:v>
                </c:pt>
                <c:pt idx="6662">
                  <c:v>43013.585509259261</c:v>
                </c:pt>
                <c:pt idx="6663">
                  <c:v>43013.586284722223</c:v>
                </c:pt>
                <c:pt idx="6664">
                  <c:v>43013.587025462963</c:v>
                </c:pt>
                <c:pt idx="6665">
                  <c:v>43013.587719907409</c:v>
                </c:pt>
                <c:pt idx="6666">
                  <c:v>43013.588414351849</c:v>
                </c:pt>
                <c:pt idx="6667">
                  <c:v>43013.589108796303</c:v>
                </c:pt>
                <c:pt idx="6668">
                  <c:v>43013.589803240742</c:v>
                </c:pt>
                <c:pt idx="6669">
                  <c:v>43013.590497685182</c:v>
                </c:pt>
                <c:pt idx="6670">
                  <c:v>43013.591192129628</c:v>
                </c:pt>
                <c:pt idx="6671">
                  <c:v>43013.591909722221</c:v>
                </c:pt>
                <c:pt idx="6672">
                  <c:v>43013.592604166668</c:v>
                </c:pt>
                <c:pt idx="6673">
                  <c:v>43013.593298611107</c:v>
                </c:pt>
                <c:pt idx="6674">
                  <c:v>43013.593993055547</c:v>
                </c:pt>
                <c:pt idx="6675">
                  <c:v>43013.594687500001</c:v>
                </c:pt>
                <c:pt idx="6676">
                  <c:v>43013.595393518517</c:v>
                </c:pt>
                <c:pt idx="6677">
                  <c:v>43013.596087962957</c:v>
                </c:pt>
                <c:pt idx="6678">
                  <c:v>43013.596828703703</c:v>
                </c:pt>
                <c:pt idx="6679">
                  <c:v>43013.597488425927</c:v>
                </c:pt>
                <c:pt idx="6680">
                  <c:v>43013.598182870373</c:v>
                </c:pt>
                <c:pt idx="6681">
                  <c:v>43013.598912037043</c:v>
                </c:pt>
                <c:pt idx="6682">
                  <c:v>43013.599606481483</c:v>
                </c:pt>
                <c:pt idx="6683">
                  <c:v>43013.600300925929</c:v>
                </c:pt>
                <c:pt idx="6684">
                  <c:v>43013.600995370369</c:v>
                </c:pt>
                <c:pt idx="6685">
                  <c:v>43013.601689814823</c:v>
                </c:pt>
                <c:pt idx="6686">
                  <c:v>43013.602430555547</c:v>
                </c:pt>
                <c:pt idx="6687">
                  <c:v>43013.603113425917</c:v>
                </c:pt>
                <c:pt idx="6688">
                  <c:v>43013.603807870371</c:v>
                </c:pt>
                <c:pt idx="6689">
                  <c:v>43013.604502314818</c:v>
                </c:pt>
                <c:pt idx="6690">
                  <c:v>43013.605196759258</c:v>
                </c:pt>
                <c:pt idx="6691">
                  <c:v>43013.605902777781</c:v>
                </c:pt>
                <c:pt idx="6692">
                  <c:v>43013.606608796297</c:v>
                </c:pt>
                <c:pt idx="6693">
                  <c:v>43013.607303240737</c:v>
                </c:pt>
                <c:pt idx="6694">
                  <c:v>43013.607997685183</c:v>
                </c:pt>
                <c:pt idx="6695">
                  <c:v>43013.608807870369</c:v>
                </c:pt>
                <c:pt idx="6696">
                  <c:v>43013.609398148154</c:v>
                </c:pt>
                <c:pt idx="6697">
                  <c:v>43013.610138888893</c:v>
                </c:pt>
                <c:pt idx="6698">
                  <c:v>43013.610798611109</c:v>
                </c:pt>
                <c:pt idx="6699">
                  <c:v>43013.611493055563</c:v>
                </c:pt>
                <c:pt idx="6700">
                  <c:v>43013.612187500003</c:v>
                </c:pt>
                <c:pt idx="6701">
                  <c:v>43013.613020833327</c:v>
                </c:pt>
                <c:pt idx="6702">
                  <c:v>43013.613611111112</c:v>
                </c:pt>
                <c:pt idx="6703">
                  <c:v>43013.614305555559</c:v>
                </c:pt>
                <c:pt idx="6704">
                  <c:v>43013.614999999998</c:v>
                </c:pt>
                <c:pt idx="6705">
                  <c:v>43013.615694444437</c:v>
                </c:pt>
                <c:pt idx="6706">
                  <c:v>43013.616423611107</c:v>
                </c:pt>
                <c:pt idx="6707">
                  <c:v>43013.6172337963</c:v>
                </c:pt>
                <c:pt idx="6708">
                  <c:v>43013.617812500001</c:v>
                </c:pt>
                <c:pt idx="6709">
                  <c:v>43013.618506944447</c:v>
                </c:pt>
                <c:pt idx="6710">
                  <c:v>43013.619201388887</c:v>
                </c:pt>
                <c:pt idx="6711">
                  <c:v>43013.619953703703</c:v>
                </c:pt>
                <c:pt idx="6712">
                  <c:v>43013.620648148149</c:v>
                </c:pt>
                <c:pt idx="6713">
                  <c:v>43013.621469907397</c:v>
                </c:pt>
                <c:pt idx="6714">
                  <c:v>43013.622037037043</c:v>
                </c:pt>
                <c:pt idx="6715">
                  <c:v>43013.622731481482</c:v>
                </c:pt>
                <c:pt idx="6716">
                  <c:v>43013.623449074083</c:v>
                </c:pt>
                <c:pt idx="6717">
                  <c:v>43013.624155092592</c:v>
                </c:pt>
                <c:pt idx="6718">
                  <c:v>43013.624849537038</c:v>
                </c:pt>
                <c:pt idx="6719">
                  <c:v>43013.625659722216</c:v>
                </c:pt>
                <c:pt idx="6720">
                  <c:v>43013.626238425917</c:v>
                </c:pt>
                <c:pt idx="6721">
                  <c:v>43013.627002314817</c:v>
                </c:pt>
                <c:pt idx="6722">
                  <c:v>43013.627662037034</c:v>
                </c:pt>
                <c:pt idx="6723">
                  <c:v>43013.62835648148</c:v>
                </c:pt>
                <c:pt idx="6724">
                  <c:v>43013.629050925927</c:v>
                </c:pt>
                <c:pt idx="6725">
                  <c:v>43013.629861111112</c:v>
                </c:pt>
                <c:pt idx="6726">
                  <c:v>43013.630474537043</c:v>
                </c:pt>
                <c:pt idx="6727">
                  <c:v>43013.631168981483</c:v>
                </c:pt>
                <c:pt idx="6728">
                  <c:v>43013.631863425922</c:v>
                </c:pt>
                <c:pt idx="6729">
                  <c:v>43013.632557870369</c:v>
                </c:pt>
                <c:pt idx="6730">
                  <c:v>43013.633252314823</c:v>
                </c:pt>
                <c:pt idx="6731">
                  <c:v>43013.634108796286</c:v>
                </c:pt>
                <c:pt idx="6732">
                  <c:v>43013.634687500002</c:v>
                </c:pt>
                <c:pt idx="6733">
                  <c:v>43013.635381944441</c:v>
                </c:pt>
                <c:pt idx="6734">
                  <c:v>43013.636076388888</c:v>
                </c:pt>
                <c:pt idx="6735">
                  <c:v>43013.636770833327</c:v>
                </c:pt>
                <c:pt idx="6736">
                  <c:v>43013.637523148151</c:v>
                </c:pt>
                <c:pt idx="6737">
                  <c:v>43013.638333333343</c:v>
                </c:pt>
                <c:pt idx="6738">
                  <c:v>43013.638912037037</c:v>
                </c:pt>
                <c:pt idx="6739">
                  <c:v>43013.639606481483</c:v>
                </c:pt>
                <c:pt idx="6740">
                  <c:v>43013.640300925923</c:v>
                </c:pt>
                <c:pt idx="6741">
                  <c:v>43013.641030092593</c:v>
                </c:pt>
                <c:pt idx="6742">
                  <c:v>43013.641724537039</c:v>
                </c:pt>
                <c:pt idx="6743">
                  <c:v>43013.642546296287</c:v>
                </c:pt>
                <c:pt idx="6744">
                  <c:v>43013.643113425933</c:v>
                </c:pt>
                <c:pt idx="6745">
                  <c:v>43013.643807870372</c:v>
                </c:pt>
                <c:pt idx="6746">
                  <c:v>43013.644537037027</c:v>
                </c:pt>
                <c:pt idx="6747">
                  <c:v>43013.645231481481</c:v>
                </c:pt>
                <c:pt idx="6748">
                  <c:v>43013.645925925928</c:v>
                </c:pt>
                <c:pt idx="6749">
                  <c:v>43013.646736111114</c:v>
                </c:pt>
                <c:pt idx="6750">
                  <c:v>43013.647314814807</c:v>
                </c:pt>
                <c:pt idx="6751">
                  <c:v>43013.648032407407</c:v>
                </c:pt>
                <c:pt idx="6752">
                  <c:v>43013.648726851847</c:v>
                </c:pt>
                <c:pt idx="6753">
                  <c:v>43013.649421296293</c:v>
                </c:pt>
                <c:pt idx="6754">
                  <c:v>43013.65011574074</c:v>
                </c:pt>
                <c:pt idx="6755">
                  <c:v>43013.650925925933</c:v>
                </c:pt>
                <c:pt idx="6756">
                  <c:v>43013.651539351849</c:v>
                </c:pt>
                <c:pt idx="6757">
                  <c:v>43013.652233796303</c:v>
                </c:pt>
                <c:pt idx="6758">
                  <c:v>43013.652928240743</c:v>
                </c:pt>
                <c:pt idx="6759">
                  <c:v>43013.653622685182</c:v>
                </c:pt>
                <c:pt idx="6760">
                  <c:v>43013.654432870368</c:v>
                </c:pt>
                <c:pt idx="6761">
                  <c:v>43013.655034722222</c:v>
                </c:pt>
                <c:pt idx="6762">
                  <c:v>43013.655729166669</c:v>
                </c:pt>
                <c:pt idx="6763">
                  <c:v>43013.656423611108</c:v>
                </c:pt>
                <c:pt idx="6764">
                  <c:v>43013.657118055547</c:v>
                </c:pt>
                <c:pt idx="6765">
                  <c:v>43013.65792824074</c:v>
                </c:pt>
                <c:pt idx="6766">
                  <c:v>43013.658553240741</c:v>
                </c:pt>
                <c:pt idx="6767">
                  <c:v>43013.659247685187</c:v>
                </c:pt>
                <c:pt idx="6768">
                  <c:v>43013.659942129627</c:v>
                </c:pt>
                <c:pt idx="6769">
                  <c:v>43013.660682870373</c:v>
                </c:pt>
                <c:pt idx="6770">
                  <c:v>43013.661458333343</c:v>
                </c:pt>
                <c:pt idx="6771">
                  <c:v>43013.662164351852</c:v>
                </c:pt>
                <c:pt idx="6772">
                  <c:v>43013.70385416667</c:v>
                </c:pt>
                <c:pt idx="6773">
                  <c:v>43013.745520833327</c:v>
                </c:pt>
                <c:pt idx="6774">
                  <c:v>43013.787187499998</c:v>
                </c:pt>
                <c:pt idx="6775">
                  <c:v>43013.82885416667</c:v>
                </c:pt>
                <c:pt idx="6776">
                  <c:v>43013.870520833327</c:v>
                </c:pt>
                <c:pt idx="6777">
                  <c:v>43013.912187499998</c:v>
                </c:pt>
                <c:pt idx="6778">
                  <c:v>43013.95385416667</c:v>
                </c:pt>
                <c:pt idx="6779">
                  <c:v>43013.995520833327</c:v>
                </c:pt>
                <c:pt idx="6780">
                  <c:v>43014.037187499998</c:v>
                </c:pt>
                <c:pt idx="6781">
                  <c:v>43014.07885416667</c:v>
                </c:pt>
                <c:pt idx="6782">
                  <c:v>43014.120520833327</c:v>
                </c:pt>
                <c:pt idx="6783">
                  <c:v>43014.162187499998</c:v>
                </c:pt>
                <c:pt idx="6784">
                  <c:v>43014.203877314823</c:v>
                </c:pt>
                <c:pt idx="6785">
                  <c:v>43014.24554398148</c:v>
                </c:pt>
                <c:pt idx="6786">
                  <c:v>43014.287210648137</c:v>
                </c:pt>
                <c:pt idx="6787">
                  <c:v>43014.328877314823</c:v>
                </c:pt>
                <c:pt idx="6788">
                  <c:v>43014.37054398148</c:v>
                </c:pt>
                <c:pt idx="6789">
                  <c:v>43014.412210648137</c:v>
                </c:pt>
                <c:pt idx="6790">
                  <c:v>43014.453877314823</c:v>
                </c:pt>
                <c:pt idx="6791">
                  <c:v>43014.49554398148</c:v>
                </c:pt>
                <c:pt idx="6792">
                  <c:v>43014.537210648137</c:v>
                </c:pt>
                <c:pt idx="6793">
                  <c:v>43014.578877314823</c:v>
                </c:pt>
                <c:pt idx="6794">
                  <c:v>43014.620555555557</c:v>
                </c:pt>
                <c:pt idx="6795">
                  <c:v>43014.662222222221</c:v>
                </c:pt>
                <c:pt idx="6796">
                  <c:v>43014.703946759262</c:v>
                </c:pt>
                <c:pt idx="6797">
                  <c:v>43014.745613425926</c:v>
                </c:pt>
                <c:pt idx="6798">
                  <c:v>43014.787280092591</c:v>
                </c:pt>
                <c:pt idx="6799">
                  <c:v>43014.828946759262</c:v>
                </c:pt>
                <c:pt idx="6800">
                  <c:v>43014.870613425926</c:v>
                </c:pt>
                <c:pt idx="6801">
                  <c:v>43014.912280092591</c:v>
                </c:pt>
                <c:pt idx="6802">
                  <c:v>43014.953946759262</c:v>
                </c:pt>
                <c:pt idx="6803">
                  <c:v>43014.995613425926</c:v>
                </c:pt>
                <c:pt idx="6804">
                  <c:v>43015.037280092591</c:v>
                </c:pt>
                <c:pt idx="6805">
                  <c:v>43015.078946759262</c:v>
                </c:pt>
                <c:pt idx="6806">
                  <c:v>43015.120613425926</c:v>
                </c:pt>
                <c:pt idx="6807">
                  <c:v>43015.162280092591</c:v>
                </c:pt>
                <c:pt idx="6808">
                  <c:v>43015.203993055547</c:v>
                </c:pt>
                <c:pt idx="6809">
                  <c:v>43015.245659722219</c:v>
                </c:pt>
                <c:pt idx="6810">
                  <c:v>43015.287326388891</c:v>
                </c:pt>
                <c:pt idx="6811">
                  <c:v>43015.328993055547</c:v>
                </c:pt>
                <c:pt idx="6812">
                  <c:v>43015.370659722219</c:v>
                </c:pt>
                <c:pt idx="6813">
                  <c:v>43015.412326388891</c:v>
                </c:pt>
                <c:pt idx="6814">
                  <c:v>43015.453993055547</c:v>
                </c:pt>
                <c:pt idx="6815">
                  <c:v>43015.495659722219</c:v>
                </c:pt>
                <c:pt idx="6816">
                  <c:v>43015.537326388891</c:v>
                </c:pt>
                <c:pt idx="6817">
                  <c:v>43015.578993055547</c:v>
                </c:pt>
                <c:pt idx="6818">
                  <c:v>43015.620671296303</c:v>
                </c:pt>
                <c:pt idx="6819">
                  <c:v>43015.66233796296</c:v>
                </c:pt>
                <c:pt idx="6820">
                  <c:v>43015.704039351847</c:v>
                </c:pt>
                <c:pt idx="6821">
                  <c:v>43015.745706018519</c:v>
                </c:pt>
                <c:pt idx="6822">
                  <c:v>43015.787372685183</c:v>
                </c:pt>
                <c:pt idx="6823">
                  <c:v>43015.829039351847</c:v>
                </c:pt>
                <c:pt idx="6824">
                  <c:v>43015.870706018519</c:v>
                </c:pt>
                <c:pt idx="6825">
                  <c:v>43015.912372685183</c:v>
                </c:pt>
                <c:pt idx="6826">
                  <c:v>43015.954039351847</c:v>
                </c:pt>
                <c:pt idx="6827">
                  <c:v>43015.995706018519</c:v>
                </c:pt>
                <c:pt idx="6828">
                  <c:v>43016.037372685183</c:v>
                </c:pt>
                <c:pt idx="6829">
                  <c:v>43016.079039351847</c:v>
                </c:pt>
                <c:pt idx="6830">
                  <c:v>43016.120706018519</c:v>
                </c:pt>
                <c:pt idx="6831">
                  <c:v>43016.162372685183</c:v>
                </c:pt>
                <c:pt idx="6832">
                  <c:v>43016.204085648147</c:v>
                </c:pt>
                <c:pt idx="6833">
                  <c:v>43016.245752314811</c:v>
                </c:pt>
                <c:pt idx="6834">
                  <c:v>43016.287418981483</c:v>
                </c:pt>
                <c:pt idx="6835">
                  <c:v>43016.329085648147</c:v>
                </c:pt>
                <c:pt idx="6836">
                  <c:v>43016.370752314811</c:v>
                </c:pt>
                <c:pt idx="6837">
                  <c:v>43016.412418981483</c:v>
                </c:pt>
                <c:pt idx="6838">
                  <c:v>43016.454085648147</c:v>
                </c:pt>
                <c:pt idx="6839">
                  <c:v>43016.495752314811</c:v>
                </c:pt>
                <c:pt idx="6840">
                  <c:v>43016.537418981483</c:v>
                </c:pt>
                <c:pt idx="6841">
                  <c:v>43016.579085648147</c:v>
                </c:pt>
                <c:pt idx="6842">
                  <c:v>43016.620775462958</c:v>
                </c:pt>
                <c:pt idx="6843">
                  <c:v>43016.662442129629</c:v>
                </c:pt>
                <c:pt idx="6844">
                  <c:v>43016.704143518517</c:v>
                </c:pt>
                <c:pt idx="6845">
                  <c:v>43016.745810185188</c:v>
                </c:pt>
                <c:pt idx="6846">
                  <c:v>43016.787476851852</c:v>
                </c:pt>
                <c:pt idx="6847">
                  <c:v>43016.829143518517</c:v>
                </c:pt>
                <c:pt idx="6848">
                  <c:v>43016.870810185188</c:v>
                </c:pt>
                <c:pt idx="6849">
                  <c:v>43016.912476851852</c:v>
                </c:pt>
                <c:pt idx="6850">
                  <c:v>43016.954143518517</c:v>
                </c:pt>
                <c:pt idx="6851">
                  <c:v>43016.995810185188</c:v>
                </c:pt>
                <c:pt idx="6852">
                  <c:v>43017.037476851852</c:v>
                </c:pt>
                <c:pt idx="6853">
                  <c:v>43017.079143518517</c:v>
                </c:pt>
                <c:pt idx="6854">
                  <c:v>43017.120810185188</c:v>
                </c:pt>
                <c:pt idx="6855">
                  <c:v>43017.162476851852</c:v>
                </c:pt>
                <c:pt idx="6856">
                  <c:v>43017.20417824074</c:v>
                </c:pt>
                <c:pt idx="6857">
                  <c:v>43017.245844907397</c:v>
                </c:pt>
                <c:pt idx="6858">
                  <c:v>43017.287511574083</c:v>
                </c:pt>
                <c:pt idx="6859">
                  <c:v>43017.32917824074</c:v>
                </c:pt>
                <c:pt idx="6860">
                  <c:v>43017.370844907397</c:v>
                </c:pt>
                <c:pt idx="6861">
                  <c:v>43017.412511574083</c:v>
                </c:pt>
                <c:pt idx="6862">
                  <c:v>43017.45417824074</c:v>
                </c:pt>
                <c:pt idx="6863">
                  <c:v>43017.495844907397</c:v>
                </c:pt>
                <c:pt idx="6864">
                  <c:v>43017.537511574083</c:v>
                </c:pt>
                <c:pt idx="6865">
                  <c:v>43017.57917824074</c:v>
                </c:pt>
                <c:pt idx="6866">
                  <c:v>43017.620856481481</c:v>
                </c:pt>
                <c:pt idx="6867">
                  <c:v>43017.662523148138</c:v>
                </c:pt>
                <c:pt idx="6868">
                  <c:v>43017.668124999997</c:v>
                </c:pt>
                <c:pt idx="6869">
                  <c:v>43017.709814814807</c:v>
                </c:pt>
                <c:pt idx="6870">
                  <c:v>43017.751481481479</c:v>
                </c:pt>
                <c:pt idx="6871">
                  <c:v>43017.79314814815</c:v>
                </c:pt>
                <c:pt idx="6872">
                  <c:v>43017.834814814807</c:v>
                </c:pt>
                <c:pt idx="6873">
                  <c:v>43017.876481481479</c:v>
                </c:pt>
                <c:pt idx="6874">
                  <c:v>43017.91814814815</c:v>
                </c:pt>
                <c:pt idx="6875">
                  <c:v>43017.959849537037</c:v>
                </c:pt>
                <c:pt idx="6876">
                  <c:v>43018.001516203702</c:v>
                </c:pt>
                <c:pt idx="6877">
                  <c:v>43018.043182870373</c:v>
                </c:pt>
                <c:pt idx="6878">
                  <c:v>43018.084849537037</c:v>
                </c:pt>
                <c:pt idx="6879">
                  <c:v>43018.126516203702</c:v>
                </c:pt>
                <c:pt idx="6880">
                  <c:v>43018.168182870373</c:v>
                </c:pt>
                <c:pt idx="6881">
                  <c:v>43018.20989583333</c:v>
                </c:pt>
                <c:pt idx="6882">
                  <c:v>43018.251562500001</c:v>
                </c:pt>
                <c:pt idx="6883">
                  <c:v>43018.293229166673</c:v>
                </c:pt>
                <c:pt idx="6884">
                  <c:v>43018.33489583333</c:v>
                </c:pt>
                <c:pt idx="6885">
                  <c:v>43018.376562500001</c:v>
                </c:pt>
                <c:pt idx="6886">
                  <c:v>43018.418229166673</c:v>
                </c:pt>
                <c:pt idx="6887">
                  <c:v>43018.459907407407</c:v>
                </c:pt>
                <c:pt idx="6888">
                  <c:v>43018.501574074071</c:v>
                </c:pt>
                <c:pt idx="6889">
                  <c:v>43018.543240740742</c:v>
                </c:pt>
                <c:pt idx="6890">
                  <c:v>43018.584918981483</c:v>
                </c:pt>
                <c:pt idx="6891">
                  <c:v>43018.626597222217</c:v>
                </c:pt>
                <c:pt idx="6892">
                  <c:v>43018.668263888889</c:v>
                </c:pt>
                <c:pt idx="6893">
                  <c:v>43018.709953703707</c:v>
                </c:pt>
                <c:pt idx="6894">
                  <c:v>43018.751620370371</c:v>
                </c:pt>
                <c:pt idx="6895">
                  <c:v>43018.793287037042</c:v>
                </c:pt>
                <c:pt idx="6896">
                  <c:v>43018.834953703707</c:v>
                </c:pt>
                <c:pt idx="6897">
                  <c:v>43018.876620370371</c:v>
                </c:pt>
                <c:pt idx="6898">
                  <c:v>43018.918287037042</c:v>
                </c:pt>
                <c:pt idx="6899">
                  <c:v>43018.959988425922</c:v>
                </c:pt>
                <c:pt idx="6900">
                  <c:v>43019.001655092587</c:v>
                </c:pt>
                <c:pt idx="6901">
                  <c:v>43019.043321759258</c:v>
                </c:pt>
                <c:pt idx="6902">
                  <c:v>43019.084988425922</c:v>
                </c:pt>
                <c:pt idx="6903">
                  <c:v>43019.126655092587</c:v>
                </c:pt>
                <c:pt idx="6904">
                  <c:v>43019.168321759258</c:v>
                </c:pt>
                <c:pt idx="6905">
                  <c:v>43019.210023148153</c:v>
                </c:pt>
                <c:pt idx="6906">
                  <c:v>43019.251689814817</c:v>
                </c:pt>
                <c:pt idx="6907">
                  <c:v>43019.293356481481</c:v>
                </c:pt>
                <c:pt idx="6908">
                  <c:v>43019.335023148153</c:v>
                </c:pt>
                <c:pt idx="6909">
                  <c:v>43019.376689814817</c:v>
                </c:pt>
                <c:pt idx="6910">
                  <c:v>43019.418356481481</c:v>
                </c:pt>
                <c:pt idx="6911">
                  <c:v>43019.460057870368</c:v>
                </c:pt>
                <c:pt idx="6912">
                  <c:v>43019.50172453704</c:v>
                </c:pt>
                <c:pt idx="6913">
                  <c:v>43019.543391203697</c:v>
                </c:pt>
                <c:pt idx="6914">
                  <c:v>43019.585069444453</c:v>
                </c:pt>
                <c:pt idx="6915">
                  <c:v>43019.626736111109</c:v>
                </c:pt>
                <c:pt idx="6916">
                  <c:v>43019.668402777781</c:v>
                </c:pt>
                <c:pt idx="6917">
                  <c:v>43019.710104166668</c:v>
                </c:pt>
                <c:pt idx="6918">
                  <c:v>43019.751770833333</c:v>
                </c:pt>
                <c:pt idx="6919">
                  <c:v>43019.793437499997</c:v>
                </c:pt>
                <c:pt idx="6920">
                  <c:v>43019.835104166668</c:v>
                </c:pt>
                <c:pt idx="6921">
                  <c:v>43019.876770833333</c:v>
                </c:pt>
                <c:pt idx="6922">
                  <c:v>43019.918437499997</c:v>
                </c:pt>
                <c:pt idx="6923">
                  <c:v>43019.960127314807</c:v>
                </c:pt>
                <c:pt idx="6924">
                  <c:v>43020.001793981479</c:v>
                </c:pt>
                <c:pt idx="6925">
                  <c:v>43020.04346064815</c:v>
                </c:pt>
                <c:pt idx="6926">
                  <c:v>43020.085127314807</c:v>
                </c:pt>
                <c:pt idx="6927">
                  <c:v>43020.126793981479</c:v>
                </c:pt>
                <c:pt idx="6928">
                  <c:v>43020.16846064815</c:v>
                </c:pt>
                <c:pt idx="6929">
                  <c:v>43020.210138888891</c:v>
                </c:pt>
                <c:pt idx="6930">
                  <c:v>43020.251805555563</c:v>
                </c:pt>
                <c:pt idx="6931">
                  <c:v>43020.29347222222</c:v>
                </c:pt>
                <c:pt idx="6932">
                  <c:v>43020.335138888891</c:v>
                </c:pt>
                <c:pt idx="6933">
                  <c:v>43020.376805555563</c:v>
                </c:pt>
                <c:pt idx="6934">
                  <c:v>43020.41847222222</c:v>
                </c:pt>
                <c:pt idx="6935">
                  <c:v>43020.421284722222</c:v>
                </c:pt>
                <c:pt idx="6936">
                  <c:v>43020.46298611111</c:v>
                </c:pt>
                <c:pt idx="6937">
                  <c:v>43020.504652777781</c:v>
                </c:pt>
                <c:pt idx="6938">
                  <c:v>43020.546319444453</c:v>
                </c:pt>
                <c:pt idx="6939">
                  <c:v>43020.588009259263</c:v>
                </c:pt>
                <c:pt idx="6940">
                  <c:v>43020.629675925928</c:v>
                </c:pt>
                <c:pt idx="6941">
                  <c:v>43020.671342592592</c:v>
                </c:pt>
                <c:pt idx="6942">
                  <c:v>43020.713043981479</c:v>
                </c:pt>
                <c:pt idx="6943">
                  <c:v>43020.754710648151</c:v>
                </c:pt>
                <c:pt idx="6944">
                  <c:v>43020.796377314808</c:v>
                </c:pt>
                <c:pt idx="6945">
                  <c:v>43020.838043981479</c:v>
                </c:pt>
                <c:pt idx="6946">
                  <c:v>43020.879710648151</c:v>
                </c:pt>
                <c:pt idx="6947">
                  <c:v>43020.921377314808</c:v>
                </c:pt>
                <c:pt idx="6948">
                  <c:v>43020.963078703702</c:v>
                </c:pt>
                <c:pt idx="6949">
                  <c:v>43021.004745370366</c:v>
                </c:pt>
                <c:pt idx="6950">
                  <c:v>43021.046412037038</c:v>
                </c:pt>
                <c:pt idx="6951">
                  <c:v>43021.088078703702</c:v>
                </c:pt>
                <c:pt idx="6952">
                  <c:v>43021.129745370366</c:v>
                </c:pt>
                <c:pt idx="6953">
                  <c:v>43021.171412037038</c:v>
                </c:pt>
                <c:pt idx="6954">
                  <c:v>43021.213078703702</c:v>
                </c:pt>
                <c:pt idx="6955">
                  <c:v>43021.254745370366</c:v>
                </c:pt>
                <c:pt idx="6956">
                  <c:v>43021.296412037038</c:v>
                </c:pt>
                <c:pt idx="6957">
                  <c:v>43021.338078703702</c:v>
                </c:pt>
                <c:pt idx="6958">
                  <c:v>43021.379745370366</c:v>
                </c:pt>
                <c:pt idx="6959">
                  <c:v>43021.421412037038</c:v>
                </c:pt>
                <c:pt idx="6960">
                  <c:v>43021.463090277779</c:v>
                </c:pt>
                <c:pt idx="6961">
                  <c:v>43021.504756944443</c:v>
                </c:pt>
                <c:pt idx="6962">
                  <c:v>43021.546423611107</c:v>
                </c:pt>
                <c:pt idx="6963">
                  <c:v>43021.588101851848</c:v>
                </c:pt>
                <c:pt idx="6964">
                  <c:v>43021.62976851852</c:v>
                </c:pt>
                <c:pt idx="6965">
                  <c:v>43021.671435185177</c:v>
                </c:pt>
                <c:pt idx="6966">
                  <c:v>43021.713113425933</c:v>
                </c:pt>
                <c:pt idx="6967">
                  <c:v>43021.754780092589</c:v>
                </c:pt>
                <c:pt idx="6968">
                  <c:v>43021.796446759261</c:v>
                </c:pt>
                <c:pt idx="6969">
                  <c:v>43021.838113425933</c:v>
                </c:pt>
                <c:pt idx="6970">
                  <c:v>43021.879780092589</c:v>
                </c:pt>
                <c:pt idx="6971">
                  <c:v>43021.921446759261</c:v>
                </c:pt>
                <c:pt idx="6972">
                  <c:v>43021.963125000002</c:v>
                </c:pt>
                <c:pt idx="6973">
                  <c:v>43022.004791666674</c:v>
                </c:pt>
                <c:pt idx="6974">
                  <c:v>43022.046458333331</c:v>
                </c:pt>
                <c:pt idx="6975">
                  <c:v>43022.088125000002</c:v>
                </c:pt>
                <c:pt idx="6976">
                  <c:v>43022.129791666674</c:v>
                </c:pt>
                <c:pt idx="6977">
                  <c:v>43022.171458333331</c:v>
                </c:pt>
                <c:pt idx="6978">
                  <c:v>43022.213136574072</c:v>
                </c:pt>
                <c:pt idx="6979">
                  <c:v>43022.254803240743</c:v>
                </c:pt>
                <c:pt idx="6980">
                  <c:v>43022.296469907407</c:v>
                </c:pt>
                <c:pt idx="6981">
                  <c:v>43022.338136574072</c:v>
                </c:pt>
                <c:pt idx="6982">
                  <c:v>43022.379803240743</c:v>
                </c:pt>
                <c:pt idx="6983">
                  <c:v>43022.421469907407</c:v>
                </c:pt>
                <c:pt idx="6984">
                  <c:v>43022.463136574072</c:v>
                </c:pt>
                <c:pt idx="6985">
                  <c:v>43022.504803240743</c:v>
                </c:pt>
                <c:pt idx="6986">
                  <c:v>43022.546469907407</c:v>
                </c:pt>
                <c:pt idx="6987">
                  <c:v>43022.588125000002</c:v>
                </c:pt>
                <c:pt idx="6988">
                  <c:v>43022.629791666674</c:v>
                </c:pt>
                <c:pt idx="6989">
                  <c:v>43022.671458333331</c:v>
                </c:pt>
                <c:pt idx="6990">
                  <c:v>43022.713171296287</c:v>
                </c:pt>
                <c:pt idx="6991">
                  <c:v>43022.754803240743</c:v>
                </c:pt>
                <c:pt idx="6992">
                  <c:v>43022.796469907407</c:v>
                </c:pt>
                <c:pt idx="6993">
                  <c:v>43022.838136574072</c:v>
                </c:pt>
                <c:pt idx="6994">
                  <c:v>43022.879803240743</c:v>
                </c:pt>
                <c:pt idx="6995">
                  <c:v>43022.921469907407</c:v>
                </c:pt>
                <c:pt idx="6996">
                  <c:v>43022.963136574072</c:v>
                </c:pt>
                <c:pt idx="6997">
                  <c:v>43023.004803240743</c:v>
                </c:pt>
                <c:pt idx="6998">
                  <c:v>43023.046469907407</c:v>
                </c:pt>
                <c:pt idx="6999">
                  <c:v>43023.088136574072</c:v>
                </c:pt>
                <c:pt idx="7000">
                  <c:v>43023.129803240743</c:v>
                </c:pt>
                <c:pt idx="7001">
                  <c:v>43023.171469907407</c:v>
                </c:pt>
                <c:pt idx="7002">
                  <c:v>43023.213148148148</c:v>
                </c:pt>
                <c:pt idx="7003">
                  <c:v>43023.254814814813</c:v>
                </c:pt>
                <c:pt idx="7004">
                  <c:v>43023.296481481477</c:v>
                </c:pt>
                <c:pt idx="7005">
                  <c:v>43023.338148148148</c:v>
                </c:pt>
                <c:pt idx="7006">
                  <c:v>43023.379814814813</c:v>
                </c:pt>
                <c:pt idx="7007">
                  <c:v>43023.421481481477</c:v>
                </c:pt>
                <c:pt idx="7008">
                  <c:v>43023.463159722232</c:v>
                </c:pt>
                <c:pt idx="7009">
                  <c:v>43023.504826388889</c:v>
                </c:pt>
                <c:pt idx="7010">
                  <c:v>43023.546493055554</c:v>
                </c:pt>
                <c:pt idx="7011">
                  <c:v>43023.588159722232</c:v>
                </c:pt>
                <c:pt idx="7012">
                  <c:v>43023.629826388889</c:v>
                </c:pt>
                <c:pt idx="7013">
                  <c:v>43023.671493055554</c:v>
                </c:pt>
                <c:pt idx="7014">
                  <c:v>43023.713171296287</c:v>
                </c:pt>
                <c:pt idx="7015">
                  <c:v>43023.754837962973</c:v>
                </c:pt>
                <c:pt idx="7016">
                  <c:v>43023.79650462963</c:v>
                </c:pt>
                <c:pt idx="7017">
                  <c:v>43023.838171296287</c:v>
                </c:pt>
                <c:pt idx="7018">
                  <c:v>43023.879837962973</c:v>
                </c:pt>
                <c:pt idx="7019">
                  <c:v>43023.92150462963</c:v>
                </c:pt>
                <c:pt idx="7020">
                  <c:v>43023.963182870371</c:v>
                </c:pt>
                <c:pt idx="7021">
                  <c:v>43024.004849537043</c:v>
                </c:pt>
                <c:pt idx="7022">
                  <c:v>43024.046516203707</c:v>
                </c:pt>
                <c:pt idx="7023">
                  <c:v>43024.088182870371</c:v>
                </c:pt>
                <c:pt idx="7024">
                  <c:v>43024.129849537043</c:v>
                </c:pt>
                <c:pt idx="7025">
                  <c:v>43024.171516203707</c:v>
                </c:pt>
                <c:pt idx="7026">
                  <c:v>43024.213194444441</c:v>
                </c:pt>
                <c:pt idx="7027">
                  <c:v>43024.254861111112</c:v>
                </c:pt>
                <c:pt idx="7028">
                  <c:v>43024.296527777777</c:v>
                </c:pt>
                <c:pt idx="7029">
                  <c:v>43024.338194444441</c:v>
                </c:pt>
                <c:pt idx="7030">
                  <c:v>43024.379861111112</c:v>
                </c:pt>
                <c:pt idx="7031">
                  <c:v>43024.421527777777</c:v>
                </c:pt>
                <c:pt idx="7032">
                  <c:v>43024.463206018518</c:v>
                </c:pt>
                <c:pt idx="7033">
                  <c:v>43024.504872685182</c:v>
                </c:pt>
                <c:pt idx="7034">
                  <c:v>43024.546539351853</c:v>
                </c:pt>
                <c:pt idx="7035">
                  <c:v>43024.588229166657</c:v>
                </c:pt>
                <c:pt idx="7036">
                  <c:v>43024.629895833343</c:v>
                </c:pt>
                <c:pt idx="7037">
                  <c:v>43024.6715625</c:v>
                </c:pt>
                <c:pt idx="7038">
                  <c:v>43024.713240740741</c:v>
                </c:pt>
                <c:pt idx="7039">
                  <c:v>43024.754907407398</c:v>
                </c:pt>
                <c:pt idx="7040">
                  <c:v>43024.796574074076</c:v>
                </c:pt>
                <c:pt idx="7041">
                  <c:v>43024.838240740741</c:v>
                </c:pt>
                <c:pt idx="7042">
                  <c:v>43024.879907407398</c:v>
                </c:pt>
                <c:pt idx="7043">
                  <c:v>43024.921574074076</c:v>
                </c:pt>
                <c:pt idx="7044">
                  <c:v>43024.963252314818</c:v>
                </c:pt>
                <c:pt idx="7045">
                  <c:v>43025.004918981482</c:v>
                </c:pt>
                <c:pt idx="7046">
                  <c:v>43025.046585648153</c:v>
                </c:pt>
                <c:pt idx="7047">
                  <c:v>43025.088252314818</c:v>
                </c:pt>
                <c:pt idx="7048">
                  <c:v>43025.129918981482</c:v>
                </c:pt>
                <c:pt idx="7049">
                  <c:v>43025.171585648153</c:v>
                </c:pt>
                <c:pt idx="7050">
                  <c:v>43025.213252314818</c:v>
                </c:pt>
                <c:pt idx="7051">
                  <c:v>43025.254918981482</c:v>
                </c:pt>
                <c:pt idx="7052">
                  <c:v>43025.296585648153</c:v>
                </c:pt>
                <c:pt idx="7053">
                  <c:v>43025.338252314818</c:v>
                </c:pt>
                <c:pt idx="7054">
                  <c:v>43025.379918981482</c:v>
                </c:pt>
                <c:pt idx="7055">
                  <c:v>43025.421585648153</c:v>
                </c:pt>
                <c:pt idx="7056">
                  <c:v>43025.463240740741</c:v>
                </c:pt>
                <c:pt idx="7057">
                  <c:v>43025.504907407398</c:v>
                </c:pt>
                <c:pt idx="7058">
                  <c:v>43025.546574074076</c:v>
                </c:pt>
                <c:pt idx="7059">
                  <c:v>43025.588287037041</c:v>
                </c:pt>
                <c:pt idx="7060">
                  <c:v>43025.629953703698</c:v>
                </c:pt>
                <c:pt idx="7061">
                  <c:v>43025.671620370369</c:v>
                </c:pt>
                <c:pt idx="7062">
                  <c:v>43025.713333333333</c:v>
                </c:pt>
                <c:pt idx="7063">
                  <c:v>43025.754965277767</c:v>
                </c:pt>
                <c:pt idx="7064">
                  <c:v>43025.796631944453</c:v>
                </c:pt>
                <c:pt idx="7065">
                  <c:v>43025.83829861111</c:v>
                </c:pt>
                <c:pt idx="7066">
                  <c:v>43025.879965277767</c:v>
                </c:pt>
                <c:pt idx="7067">
                  <c:v>43025.921631944453</c:v>
                </c:pt>
                <c:pt idx="7068">
                  <c:v>43025.96329861111</c:v>
                </c:pt>
                <c:pt idx="7069">
                  <c:v>43026.004965277767</c:v>
                </c:pt>
                <c:pt idx="7070">
                  <c:v>43026.046631944453</c:v>
                </c:pt>
                <c:pt idx="7071">
                  <c:v>43026.08829861111</c:v>
                </c:pt>
                <c:pt idx="7072">
                  <c:v>43026.129965277767</c:v>
                </c:pt>
                <c:pt idx="7073">
                  <c:v>43026.171631944453</c:v>
                </c:pt>
                <c:pt idx="7074">
                  <c:v>43026.213310185187</c:v>
                </c:pt>
                <c:pt idx="7075">
                  <c:v>43026.254976851851</c:v>
                </c:pt>
                <c:pt idx="7076">
                  <c:v>43026.296643518523</c:v>
                </c:pt>
                <c:pt idx="7077">
                  <c:v>43026.338310185187</c:v>
                </c:pt>
                <c:pt idx="7078">
                  <c:v>43026.379976851851</c:v>
                </c:pt>
                <c:pt idx="7079">
                  <c:v>43026.421643518523</c:v>
                </c:pt>
                <c:pt idx="7080">
                  <c:v>43026.463321759264</c:v>
                </c:pt>
                <c:pt idx="7081">
                  <c:v>43026.504988425928</c:v>
                </c:pt>
                <c:pt idx="7082">
                  <c:v>43026.546655092592</c:v>
                </c:pt>
                <c:pt idx="7083">
                  <c:v>43026.588333333333</c:v>
                </c:pt>
                <c:pt idx="7084">
                  <c:v>43026.63</c:v>
                </c:pt>
                <c:pt idx="7085">
                  <c:v>43026.671666666669</c:v>
                </c:pt>
                <c:pt idx="7086">
                  <c:v>43026.71334490741</c:v>
                </c:pt>
                <c:pt idx="7087">
                  <c:v>43026.755011574067</c:v>
                </c:pt>
                <c:pt idx="7088">
                  <c:v>43026.796678240738</c:v>
                </c:pt>
                <c:pt idx="7089">
                  <c:v>43026.83834490741</c:v>
                </c:pt>
                <c:pt idx="7090">
                  <c:v>43026.880011574067</c:v>
                </c:pt>
                <c:pt idx="7091">
                  <c:v>43026.921678240738</c:v>
                </c:pt>
                <c:pt idx="7092">
                  <c:v>43026.963356481479</c:v>
                </c:pt>
                <c:pt idx="7093">
                  <c:v>43027.005023148151</c:v>
                </c:pt>
                <c:pt idx="7094">
                  <c:v>43027.046689814822</c:v>
                </c:pt>
                <c:pt idx="7095">
                  <c:v>43027.088356481479</c:v>
                </c:pt>
                <c:pt idx="7096">
                  <c:v>43027.130023148151</c:v>
                </c:pt>
                <c:pt idx="7097">
                  <c:v>43027.171689814822</c:v>
                </c:pt>
                <c:pt idx="7098">
                  <c:v>43027.213368055563</c:v>
                </c:pt>
                <c:pt idx="7099">
                  <c:v>43027.25503472222</c:v>
                </c:pt>
                <c:pt idx="7100">
                  <c:v>43027.296701388892</c:v>
                </c:pt>
                <c:pt idx="7101">
                  <c:v>43027.338368055563</c:v>
                </c:pt>
                <c:pt idx="7102">
                  <c:v>43027.38003472222</c:v>
                </c:pt>
                <c:pt idx="7103">
                  <c:v>43027.421701388892</c:v>
                </c:pt>
                <c:pt idx="7104">
                  <c:v>43027.463368055563</c:v>
                </c:pt>
                <c:pt idx="7105">
                  <c:v>43027.50503472222</c:v>
                </c:pt>
                <c:pt idx="7106">
                  <c:v>43027.546701388892</c:v>
                </c:pt>
                <c:pt idx="7107">
                  <c:v>43027.588391203702</c:v>
                </c:pt>
                <c:pt idx="7108">
                  <c:v>43027.630057870367</c:v>
                </c:pt>
                <c:pt idx="7109">
                  <c:v>43027.671724537038</c:v>
                </c:pt>
                <c:pt idx="7110">
                  <c:v>43027.713391203702</c:v>
                </c:pt>
                <c:pt idx="7111">
                  <c:v>43027.755057870367</c:v>
                </c:pt>
                <c:pt idx="7112">
                  <c:v>43027.796724537038</c:v>
                </c:pt>
                <c:pt idx="7113">
                  <c:v>43027.838391203702</c:v>
                </c:pt>
                <c:pt idx="7114">
                  <c:v>43027.880057870367</c:v>
                </c:pt>
                <c:pt idx="7115">
                  <c:v>43027.921724537038</c:v>
                </c:pt>
                <c:pt idx="7116">
                  <c:v>43027.963379629633</c:v>
                </c:pt>
                <c:pt idx="7117">
                  <c:v>43028.005046296297</c:v>
                </c:pt>
                <c:pt idx="7118">
                  <c:v>43028.046712962961</c:v>
                </c:pt>
                <c:pt idx="7119">
                  <c:v>43028.088379629633</c:v>
                </c:pt>
                <c:pt idx="7120">
                  <c:v>43028.13009259259</c:v>
                </c:pt>
                <c:pt idx="7121">
                  <c:v>43028.171724537038</c:v>
                </c:pt>
                <c:pt idx="7122">
                  <c:v>43028.213379629633</c:v>
                </c:pt>
                <c:pt idx="7123">
                  <c:v>43028.255057870367</c:v>
                </c:pt>
                <c:pt idx="7124">
                  <c:v>43028.296724537038</c:v>
                </c:pt>
                <c:pt idx="7125">
                  <c:v>43028.338391203702</c:v>
                </c:pt>
                <c:pt idx="7126">
                  <c:v>43028.380057870367</c:v>
                </c:pt>
                <c:pt idx="7127">
                  <c:v>43028.421724537038</c:v>
                </c:pt>
                <c:pt idx="7128">
                  <c:v>43028.463391203702</c:v>
                </c:pt>
                <c:pt idx="7129">
                  <c:v>43028.505057870367</c:v>
                </c:pt>
                <c:pt idx="7130">
                  <c:v>43028.546724537038</c:v>
                </c:pt>
                <c:pt idx="7131">
                  <c:v>43028.588402777779</c:v>
                </c:pt>
                <c:pt idx="7132">
                  <c:v>43028.630069444444</c:v>
                </c:pt>
                <c:pt idx="7133">
                  <c:v>43028.671736111108</c:v>
                </c:pt>
                <c:pt idx="7134">
                  <c:v>43028.713402777779</c:v>
                </c:pt>
                <c:pt idx="7135">
                  <c:v>43028.755069444444</c:v>
                </c:pt>
                <c:pt idx="7136">
                  <c:v>43028.796736111108</c:v>
                </c:pt>
                <c:pt idx="7137">
                  <c:v>43028.838402777779</c:v>
                </c:pt>
                <c:pt idx="7138">
                  <c:v>43028.880069444444</c:v>
                </c:pt>
                <c:pt idx="7139">
                  <c:v>43028.921736111108</c:v>
                </c:pt>
                <c:pt idx="7140">
                  <c:v>43028.963391203702</c:v>
                </c:pt>
                <c:pt idx="7141">
                  <c:v>43029.005057870367</c:v>
                </c:pt>
                <c:pt idx="7142">
                  <c:v>43029.046724537038</c:v>
                </c:pt>
                <c:pt idx="7143">
                  <c:v>43029.088391203702</c:v>
                </c:pt>
                <c:pt idx="7144">
                  <c:v>43029.130104166667</c:v>
                </c:pt>
                <c:pt idx="7145">
                  <c:v>43029.171736111108</c:v>
                </c:pt>
                <c:pt idx="7146">
                  <c:v>43029.213391203702</c:v>
                </c:pt>
                <c:pt idx="7147">
                  <c:v>43029.255069444444</c:v>
                </c:pt>
                <c:pt idx="7148">
                  <c:v>43029.296736111108</c:v>
                </c:pt>
                <c:pt idx="7149">
                  <c:v>43029.338402777779</c:v>
                </c:pt>
                <c:pt idx="7150">
                  <c:v>43029.380069444444</c:v>
                </c:pt>
                <c:pt idx="7151">
                  <c:v>43029.421736111108</c:v>
                </c:pt>
                <c:pt idx="7152">
                  <c:v>43029.463402777779</c:v>
                </c:pt>
                <c:pt idx="7153">
                  <c:v>43029.505069444444</c:v>
                </c:pt>
                <c:pt idx="7154">
                  <c:v>43029.546736111108</c:v>
                </c:pt>
                <c:pt idx="7155">
                  <c:v>43029.588425925933</c:v>
                </c:pt>
                <c:pt idx="7156">
                  <c:v>43029.63009259259</c:v>
                </c:pt>
                <c:pt idx="7157">
                  <c:v>43029.671759259261</c:v>
                </c:pt>
                <c:pt idx="7158">
                  <c:v>43029.713425925933</c:v>
                </c:pt>
                <c:pt idx="7159">
                  <c:v>43029.75509259259</c:v>
                </c:pt>
                <c:pt idx="7160">
                  <c:v>43029.796759259261</c:v>
                </c:pt>
                <c:pt idx="7161">
                  <c:v>43029.838425925933</c:v>
                </c:pt>
                <c:pt idx="7162">
                  <c:v>43029.88009259259</c:v>
                </c:pt>
                <c:pt idx="7163">
                  <c:v>43029.921759259261</c:v>
                </c:pt>
                <c:pt idx="7164">
                  <c:v>43029.963437500002</c:v>
                </c:pt>
                <c:pt idx="7165">
                  <c:v>43030.005104166667</c:v>
                </c:pt>
                <c:pt idx="7166">
                  <c:v>43030.046770833331</c:v>
                </c:pt>
                <c:pt idx="7167">
                  <c:v>43030.088437500002</c:v>
                </c:pt>
                <c:pt idx="7168">
                  <c:v>43030.213437500002</c:v>
                </c:pt>
                <c:pt idx="7169">
                  <c:v>43030.255104166667</c:v>
                </c:pt>
                <c:pt idx="7170">
                  <c:v>43030.296770833331</c:v>
                </c:pt>
                <c:pt idx="7171">
                  <c:v>43030.338437500002</c:v>
                </c:pt>
                <c:pt idx="7172">
                  <c:v>43030.380104166667</c:v>
                </c:pt>
                <c:pt idx="7173">
                  <c:v>43030.421770833331</c:v>
                </c:pt>
                <c:pt idx="7174">
                  <c:v>43030.463425925933</c:v>
                </c:pt>
                <c:pt idx="7175">
                  <c:v>43030.50509259259</c:v>
                </c:pt>
                <c:pt idx="7176">
                  <c:v>43030.546759259261</c:v>
                </c:pt>
                <c:pt idx="7177">
                  <c:v>43030.588437500002</c:v>
                </c:pt>
                <c:pt idx="7178">
                  <c:v>43030.630150462966</c:v>
                </c:pt>
                <c:pt idx="7179">
                  <c:v>43030.671782407408</c:v>
                </c:pt>
                <c:pt idx="7180">
                  <c:v>43030.713437500002</c:v>
                </c:pt>
                <c:pt idx="7181">
                  <c:v>43030.755115740743</c:v>
                </c:pt>
                <c:pt idx="7182">
                  <c:v>43030.796782407408</c:v>
                </c:pt>
                <c:pt idx="7183">
                  <c:v>43030.838449074072</c:v>
                </c:pt>
                <c:pt idx="7184">
                  <c:v>43030.880115740743</c:v>
                </c:pt>
                <c:pt idx="7185">
                  <c:v>43030.921782407408</c:v>
                </c:pt>
                <c:pt idx="7186">
                  <c:v>43030.963449074072</c:v>
                </c:pt>
                <c:pt idx="7187">
                  <c:v>43031.005115740743</c:v>
                </c:pt>
                <c:pt idx="7188">
                  <c:v>43031.046782407408</c:v>
                </c:pt>
                <c:pt idx="7189">
                  <c:v>43031.088449074072</c:v>
                </c:pt>
                <c:pt idx="7190">
                  <c:v>43031.130115740743</c:v>
                </c:pt>
                <c:pt idx="7191">
                  <c:v>43031.171782407408</c:v>
                </c:pt>
                <c:pt idx="7192">
                  <c:v>43031.213460648149</c:v>
                </c:pt>
                <c:pt idx="7193">
                  <c:v>43031.255127314813</c:v>
                </c:pt>
                <c:pt idx="7194">
                  <c:v>43031.296793981477</c:v>
                </c:pt>
                <c:pt idx="7195">
                  <c:v>43031.338460648149</c:v>
                </c:pt>
                <c:pt idx="7196">
                  <c:v>43031.380127314813</c:v>
                </c:pt>
                <c:pt idx="7197">
                  <c:v>43031.421793981477</c:v>
                </c:pt>
                <c:pt idx="7198">
                  <c:v>43031.463472222233</c:v>
                </c:pt>
                <c:pt idx="7199">
                  <c:v>43031.50513888889</c:v>
                </c:pt>
                <c:pt idx="7200">
                  <c:v>43031.546805555547</c:v>
                </c:pt>
                <c:pt idx="7201">
                  <c:v>43031.588483796288</c:v>
                </c:pt>
                <c:pt idx="7202">
                  <c:v>43031.630150462966</c:v>
                </c:pt>
                <c:pt idx="7203">
                  <c:v>43031.671817129631</c:v>
                </c:pt>
                <c:pt idx="7204">
                  <c:v>43031.714409722219</c:v>
                </c:pt>
                <c:pt idx="7205">
                  <c:v>43031.756076388891</c:v>
                </c:pt>
                <c:pt idx="7206">
                  <c:v>43031.797743055547</c:v>
                </c:pt>
                <c:pt idx="7207">
                  <c:v>43031.839409722219</c:v>
                </c:pt>
                <c:pt idx="7208">
                  <c:v>43031.881076388891</c:v>
                </c:pt>
                <c:pt idx="7209">
                  <c:v>43031.922743055547</c:v>
                </c:pt>
                <c:pt idx="7210">
                  <c:v>43031.964432870373</c:v>
                </c:pt>
                <c:pt idx="7211">
                  <c:v>43032.006099537037</c:v>
                </c:pt>
                <c:pt idx="7212">
                  <c:v>43032.047766203701</c:v>
                </c:pt>
                <c:pt idx="7213">
                  <c:v>43032.089432870373</c:v>
                </c:pt>
                <c:pt idx="7214">
                  <c:v>43032.131099537037</c:v>
                </c:pt>
                <c:pt idx="7215">
                  <c:v>43032.172766203701</c:v>
                </c:pt>
                <c:pt idx="7216">
                  <c:v>43032.214421296303</c:v>
                </c:pt>
                <c:pt idx="7217">
                  <c:v>43032.25608796296</c:v>
                </c:pt>
                <c:pt idx="7218">
                  <c:v>43032.297754629632</c:v>
                </c:pt>
                <c:pt idx="7219">
                  <c:v>43032.339467592603</c:v>
                </c:pt>
                <c:pt idx="7220">
                  <c:v>43032.381099537037</c:v>
                </c:pt>
                <c:pt idx="7221">
                  <c:v>43032.422766203701</c:v>
                </c:pt>
                <c:pt idx="7222">
                  <c:v>43032.464467592603</c:v>
                </c:pt>
                <c:pt idx="7223">
                  <c:v>43032.50613425926</c:v>
                </c:pt>
                <c:pt idx="7224">
                  <c:v>43032.547800925917</c:v>
                </c:pt>
                <c:pt idx="7225">
                  <c:v>43032.589479166672</c:v>
                </c:pt>
                <c:pt idx="7226">
                  <c:v>43032.631145833337</c:v>
                </c:pt>
                <c:pt idx="7227">
                  <c:v>43032.672812500001</c:v>
                </c:pt>
                <c:pt idx="7228">
                  <c:v>43032.714502314811</c:v>
                </c:pt>
                <c:pt idx="7229">
                  <c:v>43032.756168981483</c:v>
                </c:pt>
                <c:pt idx="7230">
                  <c:v>43032.797835648147</c:v>
                </c:pt>
                <c:pt idx="7231">
                  <c:v>43032.839502314811</c:v>
                </c:pt>
                <c:pt idx="7232">
                  <c:v>43032.881168981483</c:v>
                </c:pt>
                <c:pt idx="7233">
                  <c:v>43032.922835648147</c:v>
                </c:pt>
                <c:pt idx="7234">
                  <c:v>43032.964537037027</c:v>
                </c:pt>
                <c:pt idx="7235">
                  <c:v>43033.006203703713</c:v>
                </c:pt>
                <c:pt idx="7236">
                  <c:v>43033.04787037037</c:v>
                </c:pt>
                <c:pt idx="7237">
                  <c:v>43033.089537037027</c:v>
                </c:pt>
                <c:pt idx="7238">
                  <c:v>43033.131203703713</c:v>
                </c:pt>
                <c:pt idx="7239">
                  <c:v>43033.17287037037</c:v>
                </c:pt>
                <c:pt idx="7240">
                  <c:v>43033.214571759258</c:v>
                </c:pt>
                <c:pt idx="7241">
                  <c:v>43033.256238425929</c:v>
                </c:pt>
                <c:pt idx="7242">
                  <c:v>43033.297905092593</c:v>
                </c:pt>
                <c:pt idx="7243">
                  <c:v>43033.339571759258</c:v>
                </c:pt>
                <c:pt idx="7244">
                  <c:v>43033.381238425929</c:v>
                </c:pt>
                <c:pt idx="7245">
                  <c:v>43033.422905092593</c:v>
                </c:pt>
                <c:pt idx="7246">
                  <c:v>43033.464571759258</c:v>
                </c:pt>
                <c:pt idx="7247">
                  <c:v>43033.506238425929</c:v>
                </c:pt>
                <c:pt idx="7248">
                  <c:v>43033.547905092593</c:v>
                </c:pt>
                <c:pt idx="7249">
                  <c:v>43033.589629629627</c:v>
                </c:pt>
                <c:pt idx="7250">
                  <c:v>43033.631261574083</c:v>
                </c:pt>
                <c:pt idx="7251">
                  <c:v>43033.67292824074</c:v>
                </c:pt>
                <c:pt idx="7252">
                  <c:v>43033.714618055557</c:v>
                </c:pt>
                <c:pt idx="7253">
                  <c:v>43033.756284722222</c:v>
                </c:pt>
                <c:pt idx="7254">
                  <c:v>43033.797951388893</c:v>
                </c:pt>
                <c:pt idx="7255">
                  <c:v>43033.839618055557</c:v>
                </c:pt>
                <c:pt idx="7256">
                  <c:v>43033.881284722222</c:v>
                </c:pt>
                <c:pt idx="7257">
                  <c:v>43033.922951388893</c:v>
                </c:pt>
                <c:pt idx="7258">
                  <c:v>43033.96465277778</c:v>
                </c:pt>
                <c:pt idx="7259">
                  <c:v>43034.006319444437</c:v>
                </c:pt>
                <c:pt idx="7260">
                  <c:v>43034.047986111109</c:v>
                </c:pt>
                <c:pt idx="7261">
                  <c:v>43034.08965277778</c:v>
                </c:pt>
                <c:pt idx="7262">
                  <c:v>43034.131319444437</c:v>
                </c:pt>
                <c:pt idx="7263">
                  <c:v>43034.172986111109</c:v>
                </c:pt>
                <c:pt idx="7264">
                  <c:v>43034.214699074073</c:v>
                </c:pt>
                <c:pt idx="7265">
                  <c:v>43034.256365740737</c:v>
                </c:pt>
                <c:pt idx="7266">
                  <c:v>43034.298032407409</c:v>
                </c:pt>
                <c:pt idx="7267">
                  <c:v>43034.339699074073</c:v>
                </c:pt>
                <c:pt idx="7268">
                  <c:v>43034.381365740737</c:v>
                </c:pt>
                <c:pt idx="7269">
                  <c:v>43034.423032407409</c:v>
                </c:pt>
                <c:pt idx="7270">
                  <c:v>43034.46471064815</c:v>
                </c:pt>
                <c:pt idx="7271">
                  <c:v>43034.506377314807</c:v>
                </c:pt>
                <c:pt idx="7272">
                  <c:v>43034.548043981478</c:v>
                </c:pt>
                <c:pt idx="7273">
                  <c:v>43034.589733796303</c:v>
                </c:pt>
                <c:pt idx="7274">
                  <c:v>43034.63140046296</c:v>
                </c:pt>
                <c:pt idx="7275">
                  <c:v>43034.673067129632</c:v>
                </c:pt>
                <c:pt idx="7276">
                  <c:v>43034.714768518519</c:v>
                </c:pt>
                <c:pt idx="7277">
                  <c:v>43034.756435185183</c:v>
                </c:pt>
                <c:pt idx="7278">
                  <c:v>43034.798101851848</c:v>
                </c:pt>
                <c:pt idx="7279">
                  <c:v>43034.839768518519</c:v>
                </c:pt>
                <c:pt idx="7280">
                  <c:v>43034.881435185183</c:v>
                </c:pt>
                <c:pt idx="7281">
                  <c:v>43034.923101851848</c:v>
                </c:pt>
                <c:pt idx="7282">
                  <c:v>43034.964791666673</c:v>
                </c:pt>
                <c:pt idx="7283">
                  <c:v>43035.006458333337</c:v>
                </c:pt>
                <c:pt idx="7284">
                  <c:v>43035.048125000001</c:v>
                </c:pt>
                <c:pt idx="7285">
                  <c:v>43035.089791666673</c:v>
                </c:pt>
                <c:pt idx="7286">
                  <c:v>43035.131504629629</c:v>
                </c:pt>
                <c:pt idx="7287">
                  <c:v>43035.173136574071</c:v>
                </c:pt>
                <c:pt idx="7288">
                  <c:v>43035.214814814812</c:v>
                </c:pt>
                <c:pt idx="7289">
                  <c:v>43035.256493055553</c:v>
                </c:pt>
                <c:pt idx="7290">
                  <c:v>43035.298159722217</c:v>
                </c:pt>
                <c:pt idx="7291">
                  <c:v>43035.339826388888</c:v>
                </c:pt>
                <c:pt idx="7292">
                  <c:v>43035.381493055553</c:v>
                </c:pt>
                <c:pt idx="7293">
                  <c:v>43035.423159722217</c:v>
                </c:pt>
                <c:pt idx="7294">
                  <c:v>43035.464861111112</c:v>
                </c:pt>
                <c:pt idx="7295">
                  <c:v>43035.506527777783</c:v>
                </c:pt>
                <c:pt idx="7296">
                  <c:v>43035.548194444447</c:v>
                </c:pt>
                <c:pt idx="7297">
                  <c:v>43035.589884259258</c:v>
                </c:pt>
                <c:pt idx="7298">
                  <c:v>43035.631550925929</c:v>
                </c:pt>
                <c:pt idx="7299">
                  <c:v>43035.673217592594</c:v>
                </c:pt>
                <c:pt idx="7300">
                  <c:v>43035.714907407397</c:v>
                </c:pt>
                <c:pt idx="7301">
                  <c:v>43035.756574074083</c:v>
                </c:pt>
                <c:pt idx="7302">
                  <c:v>43035.79824074074</c:v>
                </c:pt>
                <c:pt idx="7303">
                  <c:v>43035.839907407397</c:v>
                </c:pt>
                <c:pt idx="7304">
                  <c:v>43035.881574074083</c:v>
                </c:pt>
                <c:pt idx="7305">
                  <c:v>43035.92324074074</c:v>
                </c:pt>
                <c:pt idx="7306">
                  <c:v>43035.964953703697</c:v>
                </c:pt>
                <c:pt idx="7307">
                  <c:v>43036.006620370368</c:v>
                </c:pt>
                <c:pt idx="7308">
                  <c:v>43036.04828703704</c:v>
                </c:pt>
                <c:pt idx="7309">
                  <c:v>43036.089953703697</c:v>
                </c:pt>
                <c:pt idx="7310">
                  <c:v>43036.131620370368</c:v>
                </c:pt>
                <c:pt idx="7311">
                  <c:v>43036.17328703704</c:v>
                </c:pt>
                <c:pt idx="7312">
                  <c:v>43036.21497685185</c:v>
                </c:pt>
                <c:pt idx="7313">
                  <c:v>43036.256643518522</c:v>
                </c:pt>
                <c:pt idx="7314">
                  <c:v>43036.298310185193</c:v>
                </c:pt>
                <c:pt idx="7315">
                  <c:v>43036.33997685185</c:v>
                </c:pt>
                <c:pt idx="7316">
                  <c:v>43036.381643518522</c:v>
                </c:pt>
                <c:pt idx="7317">
                  <c:v>43036.423310185193</c:v>
                </c:pt>
                <c:pt idx="7318">
                  <c:v>43036.464999999997</c:v>
                </c:pt>
                <c:pt idx="7319">
                  <c:v>43036.506666666668</c:v>
                </c:pt>
                <c:pt idx="7320">
                  <c:v>43036.548333333332</c:v>
                </c:pt>
                <c:pt idx="7321">
                  <c:v>43036.59002314815</c:v>
                </c:pt>
                <c:pt idx="7322">
                  <c:v>43036.631689814807</c:v>
                </c:pt>
                <c:pt idx="7323">
                  <c:v>43036.673356481479</c:v>
                </c:pt>
                <c:pt idx="7324">
                  <c:v>43036.715046296304</c:v>
                </c:pt>
                <c:pt idx="7325">
                  <c:v>43036.756712962961</c:v>
                </c:pt>
                <c:pt idx="7326">
                  <c:v>43036.798379629632</c:v>
                </c:pt>
                <c:pt idx="7327">
                  <c:v>43036.840046296304</c:v>
                </c:pt>
                <c:pt idx="7328">
                  <c:v>43036.881712962961</c:v>
                </c:pt>
                <c:pt idx="7329">
                  <c:v>43036.923379629632</c:v>
                </c:pt>
                <c:pt idx="7330">
                  <c:v>43036.965046296304</c:v>
                </c:pt>
                <c:pt idx="7331">
                  <c:v>43037.006712962961</c:v>
                </c:pt>
                <c:pt idx="7332">
                  <c:v>43037.048379629632</c:v>
                </c:pt>
                <c:pt idx="7333">
                  <c:v>43037.090046296304</c:v>
                </c:pt>
                <c:pt idx="7334">
                  <c:v>43037.13175925926</c:v>
                </c:pt>
                <c:pt idx="7335">
                  <c:v>43037.131724537037</c:v>
                </c:pt>
                <c:pt idx="7336">
                  <c:v>43037.173414351862</c:v>
                </c:pt>
                <c:pt idx="7337">
                  <c:v>43037.215092592603</c:v>
                </c:pt>
                <c:pt idx="7338">
                  <c:v>43037.25675925926</c:v>
                </c:pt>
                <c:pt idx="7339">
                  <c:v>43037.298425925917</c:v>
                </c:pt>
                <c:pt idx="7340">
                  <c:v>43037.340092592603</c:v>
                </c:pt>
                <c:pt idx="7341">
                  <c:v>43037.38175925926</c:v>
                </c:pt>
                <c:pt idx="7342">
                  <c:v>43037.423437500001</c:v>
                </c:pt>
                <c:pt idx="7343">
                  <c:v>43037.465104166673</c:v>
                </c:pt>
                <c:pt idx="7344">
                  <c:v>43037.50677083333</c:v>
                </c:pt>
                <c:pt idx="7345">
                  <c:v>43037.548460648148</c:v>
                </c:pt>
                <c:pt idx="7346">
                  <c:v>43037.590127314812</c:v>
                </c:pt>
                <c:pt idx="7347">
                  <c:v>43037.631793981483</c:v>
                </c:pt>
                <c:pt idx="7348">
                  <c:v>43037.673495370371</c:v>
                </c:pt>
                <c:pt idx="7349">
                  <c:v>43037.715162037042</c:v>
                </c:pt>
                <c:pt idx="7350">
                  <c:v>43037.756828703707</c:v>
                </c:pt>
                <c:pt idx="7351">
                  <c:v>43037.798495370371</c:v>
                </c:pt>
                <c:pt idx="7352">
                  <c:v>43037.840162037042</c:v>
                </c:pt>
                <c:pt idx="7353">
                  <c:v>43037.881828703707</c:v>
                </c:pt>
                <c:pt idx="7354">
                  <c:v>43037.923541666663</c:v>
                </c:pt>
                <c:pt idx="7355">
                  <c:v>43037.965208333328</c:v>
                </c:pt>
                <c:pt idx="7356">
                  <c:v>43038.006874999999</c:v>
                </c:pt>
                <c:pt idx="7357">
                  <c:v>43038.048541666663</c:v>
                </c:pt>
                <c:pt idx="7358">
                  <c:v>43038.090208333328</c:v>
                </c:pt>
                <c:pt idx="7359">
                  <c:v>43038.131874999999</c:v>
                </c:pt>
                <c:pt idx="7360">
                  <c:v>43038.173564814817</c:v>
                </c:pt>
                <c:pt idx="7361">
                  <c:v>43038.215231481481</c:v>
                </c:pt>
                <c:pt idx="7362">
                  <c:v>43038.256898148153</c:v>
                </c:pt>
                <c:pt idx="7363">
                  <c:v>43038.298564814817</c:v>
                </c:pt>
                <c:pt idx="7364">
                  <c:v>43038.340231481481</c:v>
                </c:pt>
                <c:pt idx="7365">
                  <c:v>43038.381898148153</c:v>
                </c:pt>
                <c:pt idx="7366">
                  <c:v>43038.42359953704</c:v>
                </c:pt>
                <c:pt idx="7367">
                  <c:v>43038.465266203697</c:v>
                </c:pt>
                <c:pt idx="7368">
                  <c:v>43038.506932870368</c:v>
                </c:pt>
                <c:pt idx="7369">
                  <c:v>43038.548622685194</c:v>
                </c:pt>
                <c:pt idx="7370">
                  <c:v>43038.590289351851</c:v>
                </c:pt>
                <c:pt idx="7371">
                  <c:v>43038.631956018522</c:v>
                </c:pt>
                <c:pt idx="7372">
                  <c:v>43038.673645833333</c:v>
                </c:pt>
                <c:pt idx="7373">
                  <c:v>43038.715312499997</c:v>
                </c:pt>
                <c:pt idx="7374">
                  <c:v>43038.756979166668</c:v>
                </c:pt>
                <c:pt idx="7375">
                  <c:v>43038.798645833333</c:v>
                </c:pt>
                <c:pt idx="7376">
                  <c:v>43038.840312499997</c:v>
                </c:pt>
                <c:pt idx="7377">
                  <c:v>43038.881979166668</c:v>
                </c:pt>
                <c:pt idx="7378">
                  <c:v>43038.923668981479</c:v>
                </c:pt>
                <c:pt idx="7379">
                  <c:v>43038.96533564815</c:v>
                </c:pt>
                <c:pt idx="7380">
                  <c:v>43039.007002314807</c:v>
                </c:pt>
                <c:pt idx="7381">
                  <c:v>43039.048668981479</c:v>
                </c:pt>
                <c:pt idx="7382">
                  <c:v>43039.090381944443</c:v>
                </c:pt>
                <c:pt idx="7383">
                  <c:v>43039.132013888891</c:v>
                </c:pt>
                <c:pt idx="7384">
                  <c:v>43039.173680555563</c:v>
                </c:pt>
                <c:pt idx="7385">
                  <c:v>43039.215358796297</c:v>
                </c:pt>
                <c:pt idx="7386">
                  <c:v>43039.257025462961</c:v>
                </c:pt>
                <c:pt idx="7387">
                  <c:v>43039.298692129632</c:v>
                </c:pt>
                <c:pt idx="7388">
                  <c:v>43039.340358796297</c:v>
                </c:pt>
                <c:pt idx="7389">
                  <c:v>43039.382025462961</c:v>
                </c:pt>
                <c:pt idx="7390">
                  <c:v>43039.423715277779</c:v>
                </c:pt>
                <c:pt idx="7391">
                  <c:v>43039.465381944443</c:v>
                </c:pt>
                <c:pt idx="7392">
                  <c:v>43039.507048611107</c:v>
                </c:pt>
                <c:pt idx="7393">
                  <c:v>43039.548738425918</c:v>
                </c:pt>
                <c:pt idx="7394">
                  <c:v>43039.590405092589</c:v>
                </c:pt>
                <c:pt idx="7395">
                  <c:v>43039.632071759261</c:v>
                </c:pt>
                <c:pt idx="7396">
                  <c:v>43039.673773148148</c:v>
                </c:pt>
                <c:pt idx="7397">
                  <c:v>43039.715439814812</c:v>
                </c:pt>
                <c:pt idx="7398">
                  <c:v>43039.757106481477</c:v>
                </c:pt>
                <c:pt idx="7399">
                  <c:v>43039.798773148148</c:v>
                </c:pt>
                <c:pt idx="7400">
                  <c:v>43039.840439814812</c:v>
                </c:pt>
                <c:pt idx="7401">
                  <c:v>43039.882106481477</c:v>
                </c:pt>
                <c:pt idx="7402">
                  <c:v>43039.923796296287</c:v>
                </c:pt>
                <c:pt idx="7403">
                  <c:v>43039.965462962973</c:v>
                </c:pt>
                <c:pt idx="7404">
                  <c:v>43040.00712962963</c:v>
                </c:pt>
                <c:pt idx="7405">
                  <c:v>43040.048796296287</c:v>
                </c:pt>
                <c:pt idx="7406">
                  <c:v>43040.090462962973</c:v>
                </c:pt>
                <c:pt idx="7407">
                  <c:v>43040.13212962963</c:v>
                </c:pt>
                <c:pt idx="7408">
                  <c:v>43040.173831018517</c:v>
                </c:pt>
                <c:pt idx="7409">
                  <c:v>43040.215497685182</c:v>
                </c:pt>
                <c:pt idx="7410">
                  <c:v>43040.257164351853</c:v>
                </c:pt>
                <c:pt idx="7411">
                  <c:v>43040.298831018517</c:v>
                </c:pt>
                <c:pt idx="7412">
                  <c:v>43040.340497685182</c:v>
                </c:pt>
                <c:pt idx="7413">
                  <c:v>43040.382164351853</c:v>
                </c:pt>
                <c:pt idx="7414">
                  <c:v>43040.423854166656</c:v>
                </c:pt>
                <c:pt idx="7415">
                  <c:v>43040.465520833342</c:v>
                </c:pt>
                <c:pt idx="7416">
                  <c:v>43040.507187499999</c:v>
                </c:pt>
                <c:pt idx="7417">
                  <c:v>43040.548877314817</c:v>
                </c:pt>
                <c:pt idx="7418">
                  <c:v>43040.590543981481</c:v>
                </c:pt>
                <c:pt idx="7419">
                  <c:v>43040.632210648153</c:v>
                </c:pt>
                <c:pt idx="7420">
                  <c:v>43040.67391203704</c:v>
                </c:pt>
                <c:pt idx="7421">
                  <c:v>43040.715578703697</c:v>
                </c:pt>
                <c:pt idx="7422">
                  <c:v>43040.757245370369</c:v>
                </c:pt>
                <c:pt idx="7423">
                  <c:v>43040.79891203704</c:v>
                </c:pt>
                <c:pt idx="7424">
                  <c:v>43040.840578703697</c:v>
                </c:pt>
                <c:pt idx="7425">
                  <c:v>43040.882245370369</c:v>
                </c:pt>
                <c:pt idx="7426">
                  <c:v>43040.92392361111</c:v>
                </c:pt>
                <c:pt idx="7427">
                  <c:v>43040.965590277781</c:v>
                </c:pt>
                <c:pt idx="7428">
                  <c:v>43041.007256944453</c:v>
                </c:pt>
                <c:pt idx="7429">
                  <c:v>43041.04892361111</c:v>
                </c:pt>
                <c:pt idx="7430">
                  <c:v>43041.090636574067</c:v>
                </c:pt>
                <c:pt idx="7431">
                  <c:v>43041.132268518522</c:v>
                </c:pt>
                <c:pt idx="7432">
                  <c:v>43041.173958333333</c:v>
                </c:pt>
                <c:pt idx="7433">
                  <c:v>43041.215636574067</c:v>
                </c:pt>
                <c:pt idx="7434">
                  <c:v>43041.257303240738</c:v>
                </c:pt>
                <c:pt idx="7435">
                  <c:v>43041.29896990741</c:v>
                </c:pt>
                <c:pt idx="7436">
                  <c:v>43041.340636574067</c:v>
                </c:pt>
                <c:pt idx="7437">
                  <c:v>43041.382303240738</c:v>
                </c:pt>
                <c:pt idx="7438">
                  <c:v>43041.423993055563</c:v>
                </c:pt>
                <c:pt idx="7439">
                  <c:v>43041.46565972222</c:v>
                </c:pt>
                <c:pt idx="7440">
                  <c:v>43041.507326388892</c:v>
                </c:pt>
                <c:pt idx="7441">
                  <c:v>43041.549039351848</c:v>
                </c:pt>
                <c:pt idx="7442">
                  <c:v>43041.590682870366</c:v>
                </c:pt>
                <c:pt idx="7443">
                  <c:v>43041.632349537038</c:v>
                </c:pt>
                <c:pt idx="7444">
                  <c:v>43041.674039351848</c:v>
                </c:pt>
                <c:pt idx="7445">
                  <c:v>43041.71570601852</c:v>
                </c:pt>
                <c:pt idx="7446">
                  <c:v>43041.757372685177</c:v>
                </c:pt>
                <c:pt idx="7447">
                  <c:v>43041.799039351848</c:v>
                </c:pt>
                <c:pt idx="7448">
                  <c:v>43041.84070601852</c:v>
                </c:pt>
                <c:pt idx="7449">
                  <c:v>43041.882372685177</c:v>
                </c:pt>
                <c:pt idx="7450">
                  <c:v>43041.924050925933</c:v>
                </c:pt>
                <c:pt idx="7451">
                  <c:v>43041.965717592589</c:v>
                </c:pt>
                <c:pt idx="7452">
                  <c:v>43042.007384259261</c:v>
                </c:pt>
                <c:pt idx="7453">
                  <c:v>43042.049050925933</c:v>
                </c:pt>
                <c:pt idx="7454">
                  <c:v>43042.090717592589</c:v>
                </c:pt>
                <c:pt idx="7455">
                  <c:v>43042.132384259261</c:v>
                </c:pt>
                <c:pt idx="7456">
                  <c:v>43042.174050925933</c:v>
                </c:pt>
                <c:pt idx="7457">
                  <c:v>43042.215717592589</c:v>
                </c:pt>
                <c:pt idx="7458">
                  <c:v>43042.257384259261</c:v>
                </c:pt>
                <c:pt idx="7459">
                  <c:v>43042.299050925933</c:v>
                </c:pt>
                <c:pt idx="7460">
                  <c:v>43042.340763888889</c:v>
                </c:pt>
                <c:pt idx="7461">
                  <c:v>43042.382395833331</c:v>
                </c:pt>
                <c:pt idx="7462">
                  <c:v>43042.424074074072</c:v>
                </c:pt>
                <c:pt idx="7463">
                  <c:v>43042.465752314813</c:v>
                </c:pt>
                <c:pt idx="7464">
                  <c:v>43042.507418981477</c:v>
                </c:pt>
                <c:pt idx="7465">
                  <c:v>43042.549108796287</c:v>
                </c:pt>
                <c:pt idx="7466">
                  <c:v>43042.590775462973</c:v>
                </c:pt>
                <c:pt idx="7467">
                  <c:v>43042.63244212963</c:v>
                </c:pt>
                <c:pt idx="7468">
                  <c:v>43042.674131944441</c:v>
                </c:pt>
                <c:pt idx="7469">
                  <c:v>43042.715798611112</c:v>
                </c:pt>
                <c:pt idx="7470">
                  <c:v>43042.757465277777</c:v>
                </c:pt>
                <c:pt idx="7471">
                  <c:v>43042.799131944441</c:v>
                </c:pt>
                <c:pt idx="7472">
                  <c:v>43042.840798611112</c:v>
                </c:pt>
                <c:pt idx="7473">
                  <c:v>43042.882465277777</c:v>
                </c:pt>
                <c:pt idx="7474">
                  <c:v>43042.924178240741</c:v>
                </c:pt>
                <c:pt idx="7475">
                  <c:v>43042.965844907398</c:v>
                </c:pt>
                <c:pt idx="7476">
                  <c:v>43043.007511574076</c:v>
                </c:pt>
                <c:pt idx="7477">
                  <c:v>43043.049178240741</c:v>
                </c:pt>
                <c:pt idx="7478">
                  <c:v>43043.090844907398</c:v>
                </c:pt>
                <c:pt idx="7479">
                  <c:v>43043.132511574076</c:v>
                </c:pt>
                <c:pt idx="7480">
                  <c:v>43043.174212962957</c:v>
                </c:pt>
                <c:pt idx="7481">
                  <c:v>43043.215879629628</c:v>
                </c:pt>
                <c:pt idx="7482">
                  <c:v>43043.2575462963</c:v>
                </c:pt>
                <c:pt idx="7483">
                  <c:v>43043.299212962957</c:v>
                </c:pt>
                <c:pt idx="7484">
                  <c:v>43043.340879629628</c:v>
                </c:pt>
                <c:pt idx="7485">
                  <c:v>43043.3825462963</c:v>
                </c:pt>
                <c:pt idx="7486">
                  <c:v>43043.424247685187</c:v>
                </c:pt>
                <c:pt idx="7487">
                  <c:v>43043.465914351851</c:v>
                </c:pt>
                <c:pt idx="7488">
                  <c:v>43043.507581018523</c:v>
                </c:pt>
                <c:pt idx="7489">
                  <c:v>43043.549270833333</c:v>
                </c:pt>
                <c:pt idx="7490">
                  <c:v>43043.590937499997</c:v>
                </c:pt>
                <c:pt idx="7491">
                  <c:v>43043.632604166669</c:v>
                </c:pt>
                <c:pt idx="7492">
                  <c:v>43043.67428240741</c:v>
                </c:pt>
                <c:pt idx="7493">
                  <c:v>43043.715949074067</c:v>
                </c:pt>
                <c:pt idx="7494">
                  <c:v>43043.757615740738</c:v>
                </c:pt>
                <c:pt idx="7495">
                  <c:v>43043.79928240741</c:v>
                </c:pt>
                <c:pt idx="7496">
                  <c:v>43043.840949074067</c:v>
                </c:pt>
                <c:pt idx="7497">
                  <c:v>43043.882615740738</c:v>
                </c:pt>
                <c:pt idx="7498">
                  <c:v>43043.92428240741</c:v>
                </c:pt>
                <c:pt idx="7499">
                  <c:v>43043.965949074067</c:v>
                </c:pt>
                <c:pt idx="7500">
                  <c:v>43044.007615740738</c:v>
                </c:pt>
                <c:pt idx="7501">
                  <c:v>43044.04928240741</c:v>
                </c:pt>
                <c:pt idx="7502">
                  <c:v>43044.090995370367</c:v>
                </c:pt>
                <c:pt idx="7503">
                  <c:v>43044.132627314822</c:v>
                </c:pt>
                <c:pt idx="7504">
                  <c:v>43044.174305555563</c:v>
                </c:pt>
                <c:pt idx="7505">
                  <c:v>43044.215983796297</c:v>
                </c:pt>
                <c:pt idx="7506">
                  <c:v>43044.257650462961</c:v>
                </c:pt>
                <c:pt idx="7507">
                  <c:v>43044.299317129633</c:v>
                </c:pt>
                <c:pt idx="7508">
                  <c:v>43044.340983796297</c:v>
                </c:pt>
                <c:pt idx="7509">
                  <c:v>43044.382650462961</c:v>
                </c:pt>
                <c:pt idx="7510">
                  <c:v>43044.424328703702</c:v>
                </c:pt>
                <c:pt idx="7511">
                  <c:v>43044.465995370367</c:v>
                </c:pt>
                <c:pt idx="7512">
                  <c:v>43044.507662037038</c:v>
                </c:pt>
                <c:pt idx="7513">
                  <c:v>43044.549351851849</c:v>
                </c:pt>
                <c:pt idx="7514">
                  <c:v>43044.59101851852</c:v>
                </c:pt>
                <c:pt idx="7515">
                  <c:v>43044.632685185177</c:v>
                </c:pt>
                <c:pt idx="7516">
                  <c:v>43044.674386574072</c:v>
                </c:pt>
                <c:pt idx="7517">
                  <c:v>43044.716053240743</c:v>
                </c:pt>
                <c:pt idx="7518">
                  <c:v>43044.757719907408</c:v>
                </c:pt>
                <c:pt idx="7519">
                  <c:v>43044.799386574072</c:v>
                </c:pt>
                <c:pt idx="7520">
                  <c:v>43044.841053240743</c:v>
                </c:pt>
                <c:pt idx="7521">
                  <c:v>43044.882719907408</c:v>
                </c:pt>
                <c:pt idx="7522">
                  <c:v>43044.924421296288</c:v>
                </c:pt>
                <c:pt idx="7523">
                  <c:v>43044.966087962966</c:v>
                </c:pt>
                <c:pt idx="7524">
                  <c:v>43045.007754629631</c:v>
                </c:pt>
                <c:pt idx="7525">
                  <c:v>43045.049421296288</c:v>
                </c:pt>
                <c:pt idx="7526">
                  <c:v>43045.091087962966</c:v>
                </c:pt>
                <c:pt idx="7527">
                  <c:v>43045.132754629631</c:v>
                </c:pt>
                <c:pt idx="7528">
                  <c:v>43045.174467592587</c:v>
                </c:pt>
                <c:pt idx="7529">
                  <c:v>43045.216134259259</c:v>
                </c:pt>
                <c:pt idx="7530">
                  <c:v>43045.257800925923</c:v>
                </c:pt>
                <c:pt idx="7531">
                  <c:v>43045.299467592587</c:v>
                </c:pt>
                <c:pt idx="7532">
                  <c:v>43045.341134259259</c:v>
                </c:pt>
                <c:pt idx="7533">
                  <c:v>43045.382800925923</c:v>
                </c:pt>
                <c:pt idx="7534">
                  <c:v>43045.424490740741</c:v>
                </c:pt>
                <c:pt idx="7535">
                  <c:v>43045.466157407413</c:v>
                </c:pt>
                <c:pt idx="7536">
                  <c:v>43045.507824074077</c:v>
                </c:pt>
                <c:pt idx="7537">
                  <c:v>43045.549513888887</c:v>
                </c:pt>
                <c:pt idx="7538">
                  <c:v>43045.591180555559</c:v>
                </c:pt>
                <c:pt idx="7539">
                  <c:v>43045.632847222223</c:v>
                </c:pt>
                <c:pt idx="7540">
                  <c:v>43045.674525462957</c:v>
                </c:pt>
                <c:pt idx="7541">
                  <c:v>43045.716192129628</c:v>
                </c:pt>
                <c:pt idx="7542">
                  <c:v>43045.7578587963</c:v>
                </c:pt>
                <c:pt idx="7543">
                  <c:v>43045.799525462957</c:v>
                </c:pt>
                <c:pt idx="7544">
                  <c:v>43045.841192129628</c:v>
                </c:pt>
                <c:pt idx="7545">
                  <c:v>43045.8828587963</c:v>
                </c:pt>
                <c:pt idx="7546">
                  <c:v>43045.924537037034</c:v>
                </c:pt>
                <c:pt idx="7547">
                  <c:v>43045.966203703712</c:v>
                </c:pt>
                <c:pt idx="7548">
                  <c:v>43046.007870370369</c:v>
                </c:pt>
                <c:pt idx="7549">
                  <c:v>43046.049537037034</c:v>
                </c:pt>
                <c:pt idx="7550">
                  <c:v>43046.091249999998</c:v>
                </c:pt>
                <c:pt idx="7551">
                  <c:v>43046.132881944453</c:v>
                </c:pt>
                <c:pt idx="7552">
                  <c:v>43046.174560185187</c:v>
                </c:pt>
                <c:pt idx="7553">
                  <c:v>43046.216238425928</c:v>
                </c:pt>
                <c:pt idx="7554">
                  <c:v>43046.257905092592</c:v>
                </c:pt>
                <c:pt idx="7555">
                  <c:v>43046.299571759257</c:v>
                </c:pt>
                <c:pt idx="7556">
                  <c:v>43046.341238425928</c:v>
                </c:pt>
                <c:pt idx="7557">
                  <c:v>43046.382905092592</c:v>
                </c:pt>
                <c:pt idx="7558">
                  <c:v>43046.42459490741</c:v>
                </c:pt>
                <c:pt idx="7559">
                  <c:v>43046.466261574067</c:v>
                </c:pt>
                <c:pt idx="7560">
                  <c:v>43046.507928240739</c:v>
                </c:pt>
                <c:pt idx="7561">
                  <c:v>43046.54960648148</c:v>
                </c:pt>
                <c:pt idx="7562">
                  <c:v>43046.591273148151</c:v>
                </c:pt>
                <c:pt idx="7563">
                  <c:v>43046.632939814823</c:v>
                </c:pt>
                <c:pt idx="7564">
                  <c:v>43046.674641203703</c:v>
                </c:pt>
                <c:pt idx="7565">
                  <c:v>43046.716307870367</c:v>
                </c:pt>
                <c:pt idx="7566">
                  <c:v>43046.757974537039</c:v>
                </c:pt>
                <c:pt idx="7567">
                  <c:v>43046.799641203703</c:v>
                </c:pt>
                <c:pt idx="7568">
                  <c:v>43046.841307870367</c:v>
                </c:pt>
                <c:pt idx="7569">
                  <c:v>43046.882974537039</c:v>
                </c:pt>
                <c:pt idx="7570">
                  <c:v>43046.92465277778</c:v>
                </c:pt>
                <c:pt idx="7571">
                  <c:v>43046.966319444437</c:v>
                </c:pt>
                <c:pt idx="7572">
                  <c:v>43047.007986111108</c:v>
                </c:pt>
                <c:pt idx="7573">
                  <c:v>43047.04965277778</c:v>
                </c:pt>
                <c:pt idx="7574">
                  <c:v>43047.091319444437</c:v>
                </c:pt>
                <c:pt idx="7575">
                  <c:v>43047.132986111108</c:v>
                </c:pt>
                <c:pt idx="7576">
                  <c:v>43047.174664351849</c:v>
                </c:pt>
                <c:pt idx="7577">
                  <c:v>43047.216331018521</c:v>
                </c:pt>
                <c:pt idx="7578">
                  <c:v>43047.257997685178</c:v>
                </c:pt>
                <c:pt idx="7579">
                  <c:v>43047.299664351849</c:v>
                </c:pt>
                <c:pt idx="7580">
                  <c:v>43047.341377314813</c:v>
                </c:pt>
                <c:pt idx="7581">
                  <c:v>43047.383009259262</c:v>
                </c:pt>
                <c:pt idx="7582">
                  <c:v>43047.424687500003</c:v>
                </c:pt>
                <c:pt idx="7583">
                  <c:v>43047.466365740736</c:v>
                </c:pt>
                <c:pt idx="7584">
                  <c:v>43047.508032407408</c:v>
                </c:pt>
                <c:pt idx="7585">
                  <c:v>43047.549722222233</c:v>
                </c:pt>
                <c:pt idx="7586">
                  <c:v>43047.59138888889</c:v>
                </c:pt>
                <c:pt idx="7587">
                  <c:v>43047.633055555547</c:v>
                </c:pt>
                <c:pt idx="7588">
                  <c:v>43047.674756944441</c:v>
                </c:pt>
                <c:pt idx="7589">
                  <c:v>43047.716423611113</c:v>
                </c:pt>
                <c:pt idx="7590">
                  <c:v>43047.758090277777</c:v>
                </c:pt>
                <c:pt idx="7591">
                  <c:v>43047.799756944441</c:v>
                </c:pt>
                <c:pt idx="7592">
                  <c:v>43047.841423611113</c:v>
                </c:pt>
                <c:pt idx="7593">
                  <c:v>43047.883090277777</c:v>
                </c:pt>
                <c:pt idx="7594">
                  <c:v>43047.924791666657</c:v>
                </c:pt>
                <c:pt idx="7595">
                  <c:v>43047.966458333343</c:v>
                </c:pt>
                <c:pt idx="7596">
                  <c:v>43048.008125</c:v>
                </c:pt>
                <c:pt idx="7597">
                  <c:v>43048.049791666657</c:v>
                </c:pt>
                <c:pt idx="7598">
                  <c:v>43048.091458333343</c:v>
                </c:pt>
                <c:pt idx="7599">
                  <c:v>43048.133125</c:v>
                </c:pt>
                <c:pt idx="7600">
                  <c:v>43048.174814814818</c:v>
                </c:pt>
                <c:pt idx="7601">
                  <c:v>43048.216481481482</c:v>
                </c:pt>
                <c:pt idx="7602">
                  <c:v>43048.258148148147</c:v>
                </c:pt>
                <c:pt idx="7603">
                  <c:v>43048.299814814818</c:v>
                </c:pt>
                <c:pt idx="7604">
                  <c:v>43048.341481481482</c:v>
                </c:pt>
                <c:pt idx="7605">
                  <c:v>43048.383148148147</c:v>
                </c:pt>
                <c:pt idx="7606">
                  <c:v>43048.424849537027</c:v>
                </c:pt>
                <c:pt idx="7607">
                  <c:v>43048.466516203713</c:v>
                </c:pt>
                <c:pt idx="7608">
                  <c:v>43048.50818287037</c:v>
                </c:pt>
                <c:pt idx="7609">
                  <c:v>43048.549872685187</c:v>
                </c:pt>
                <c:pt idx="7610">
                  <c:v>43048.591539351852</c:v>
                </c:pt>
                <c:pt idx="7611">
                  <c:v>43048.633206018523</c:v>
                </c:pt>
                <c:pt idx="7612">
                  <c:v>43048.674872685187</c:v>
                </c:pt>
                <c:pt idx="7613">
                  <c:v>43048.716539351852</c:v>
                </c:pt>
                <c:pt idx="7614">
                  <c:v>43048.758206018523</c:v>
                </c:pt>
                <c:pt idx="7615">
                  <c:v>43048.799872685187</c:v>
                </c:pt>
                <c:pt idx="7616">
                  <c:v>43048.841539351852</c:v>
                </c:pt>
                <c:pt idx="7617">
                  <c:v>43048.883206018523</c:v>
                </c:pt>
                <c:pt idx="7618">
                  <c:v>43048.924884259257</c:v>
                </c:pt>
                <c:pt idx="7619">
                  <c:v>43048.966550925928</c:v>
                </c:pt>
                <c:pt idx="7620">
                  <c:v>43049.008217592593</c:v>
                </c:pt>
                <c:pt idx="7621">
                  <c:v>43049.049884259257</c:v>
                </c:pt>
                <c:pt idx="7622">
                  <c:v>43049.091597222221</c:v>
                </c:pt>
                <c:pt idx="7623">
                  <c:v>43049.133229166669</c:v>
                </c:pt>
                <c:pt idx="7624">
                  <c:v>43049.174895833326</c:v>
                </c:pt>
                <c:pt idx="7625">
                  <c:v>43049.216574074067</c:v>
                </c:pt>
                <c:pt idx="7626">
                  <c:v>43049.258240740739</c:v>
                </c:pt>
                <c:pt idx="7627">
                  <c:v>43049.299907407411</c:v>
                </c:pt>
                <c:pt idx="7628">
                  <c:v>43049.341574074067</c:v>
                </c:pt>
                <c:pt idx="7629">
                  <c:v>43049.383240740739</c:v>
                </c:pt>
                <c:pt idx="7630">
                  <c:v>43049.424930555557</c:v>
                </c:pt>
                <c:pt idx="7631">
                  <c:v>43049.466597222221</c:v>
                </c:pt>
                <c:pt idx="7632">
                  <c:v>43049.508263888893</c:v>
                </c:pt>
                <c:pt idx="7633">
                  <c:v>43049.549953703703</c:v>
                </c:pt>
                <c:pt idx="7634">
                  <c:v>43049.591620370367</c:v>
                </c:pt>
                <c:pt idx="7635">
                  <c:v>43049.633287037039</c:v>
                </c:pt>
                <c:pt idx="7636">
                  <c:v>43049.674976851849</c:v>
                </c:pt>
                <c:pt idx="7637">
                  <c:v>43049.716643518521</c:v>
                </c:pt>
                <c:pt idx="7638">
                  <c:v>43049.758310185192</c:v>
                </c:pt>
                <c:pt idx="7639">
                  <c:v>43049.799976851849</c:v>
                </c:pt>
                <c:pt idx="7640">
                  <c:v>43049.841643518521</c:v>
                </c:pt>
                <c:pt idx="7641">
                  <c:v>43049.883310185192</c:v>
                </c:pt>
                <c:pt idx="7642">
                  <c:v>43049.925000000003</c:v>
                </c:pt>
                <c:pt idx="7643">
                  <c:v>43049.966666666667</c:v>
                </c:pt>
                <c:pt idx="7644">
                  <c:v>43050.008333333331</c:v>
                </c:pt>
                <c:pt idx="7645">
                  <c:v>43050.05</c:v>
                </c:pt>
                <c:pt idx="7646">
                  <c:v>43050.091666666667</c:v>
                </c:pt>
                <c:pt idx="7647">
                  <c:v>43050.133333333331</c:v>
                </c:pt>
                <c:pt idx="7648">
                  <c:v>43050.175057870372</c:v>
                </c:pt>
                <c:pt idx="7649">
                  <c:v>43050.216724537036</c:v>
                </c:pt>
                <c:pt idx="7650">
                  <c:v>43050.258391203701</c:v>
                </c:pt>
                <c:pt idx="7651">
                  <c:v>43050.300057870372</c:v>
                </c:pt>
                <c:pt idx="7652">
                  <c:v>43050.341724537036</c:v>
                </c:pt>
                <c:pt idx="7653">
                  <c:v>43050.383391203701</c:v>
                </c:pt>
                <c:pt idx="7654">
                  <c:v>43050.425081018519</c:v>
                </c:pt>
                <c:pt idx="7655">
                  <c:v>43050.466747685183</c:v>
                </c:pt>
                <c:pt idx="7656">
                  <c:v>43050.508414351847</c:v>
                </c:pt>
                <c:pt idx="7657">
                  <c:v>43050.550104166658</c:v>
                </c:pt>
                <c:pt idx="7658">
                  <c:v>43050.591770833344</c:v>
                </c:pt>
                <c:pt idx="7659">
                  <c:v>43050.633437500001</c:v>
                </c:pt>
                <c:pt idx="7660">
                  <c:v>43050.675138888888</c:v>
                </c:pt>
                <c:pt idx="7661">
                  <c:v>43050.716805555552</c:v>
                </c:pt>
                <c:pt idx="7662">
                  <c:v>43050.758472222216</c:v>
                </c:pt>
                <c:pt idx="7663">
                  <c:v>43050.800138888888</c:v>
                </c:pt>
                <c:pt idx="7664">
                  <c:v>43050.841805555552</c:v>
                </c:pt>
                <c:pt idx="7665">
                  <c:v>43050.883472222216</c:v>
                </c:pt>
                <c:pt idx="7666">
                  <c:v>43050.925138888888</c:v>
                </c:pt>
                <c:pt idx="7667">
                  <c:v>43050.966805555552</c:v>
                </c:pt>
                <c:pt idx="7668">
                  <c:v>43051.008472222216</c:v>
                </c:pt>
                <c:pt idx="7669">
                  <c:v>43051.050138888888</c:v>
                </c:pt>
                <c:pt idx="7670">
                  <c:v>43051.091851851852</c:v>
                </c:pt>
                <c:pt idx="7671">
                  <c:v>43051.133483796293</c:v>
                </c:pt>
                <c:pt idx="7672">
                  <c:v>43051.175185185188</c:v>
                </c:pt>
                <c:pt idx="7673">
                  <c:v>43051.216863425929</c:v>
                </c:pt>
                <c:pt idx="7674">
                  <c:v>43051.258530092593</c:v>
                </c:pt>
                <c:pt idx="7675">
                  <c:v>43051.300196759257</c:v>
                </c:pt>
                <c:pt idx="7676">
                  <c:v>43051.341863425929</c:v>
                </c:pt>
                <c:pt idx="7677">
                  <c:v>43051.383530092593</c:v>
                </c:pt>
                <c:pt idx="7678">
                  <c:v>43051.425208333327</c:v>
                </c:pt>
                <c:pt idx="7679">
                  <c:v>43051.466874999998</c:v>
                </c:pt>
                <c:pt idx="7680">
                  <c:v>43051.50854166667</c:v>
                </c:pt>
                <c:pt idx="7681">
                  <c:v>43051.55023148148</c:v>
                </c:pt>
                <c:pt idx="7682">
                  <c:v>43051.591898148137</c:v>
                </c:pt>
                <c:pt idx="7683">
                  <c:v>43051.633564814823</c:v>
                </c:pt>
                <c:pt idx="7684">
                  <c:v>43051.675254629627</c:v>
                </c:pt>
                <c:pt idx="7685">
                  <c:v>43051.716921296298</c:v>
                </c:pt>
                <c:pt idx="7686">
                  <c:v>43051.758587962962</c:v>
                </c:pt>
                <c:pt idx="7687">
                  <c:v>43051.800254629627</c:v>
                </c:pt>
                <c:pt idx="7688">
                  <c:v>43051.841921296298</c:v>
                </c:pt>
                <c:pt idx="7689">
                  <c:v>43051.883587962962</c:v>
                </c:pt>
                <c:pt idx="7690">
                  <c:v>43051.925300925926</c:v>
                </c:pt>
                <c:pt idx="7691">
                  <c:v>43051.966967592591</c:v>
                </c:pt>
                <c:pt idx="7692">
                  <c:v>43052.008634259262</c:v>
                </c:pt>
                <c:pt idx="7693">
                  <c:v>43052.050300925926</c:v>
                </c:pt>
                <c:pt idx="7694">
                  <c:v>43052.091967592591</c:v>
                </c:pt>
                <c:pt idx="7695">
                  <c:v>43052.133634259262</c:v>
                </c:pt>
                <c:pt idx="7696">
                  <c:v>43052.175324074073</c:v>
                </c:pt>
                <c:pt idx="7697">
                  <c:v>43052.216990740737</c:v>
                </c:pt>
                <c:pt idx="7698">
                  <c:v>43052.258657407408</c:v>
                </c:pt>
                <c:pt idx="7699">
                  <c:v>43052.300324074073</c:v>
                </c:pt>
                <c:pt idx="7700">
                  <c:v>43052.341990740737</c:v>
                </c:pt>
                <c:pt idx="7701">
                  <c:v>43052.383657407408</c:v>
                </c:pt>
                <c:pt idx="7702">
                  <c:v>43052.425335648149</c:v>
                </c:pt>
                <c:pt idx="7703">
                  <c:v>43052.467002314806</c:v>
                </c:pt>
                <c:pt idx="7704">
                  <c:v>43052.508668981478</c:v>
                </c:pt>
                <c:pt idx="7705">
                  <c:v>43052.550358796303</c:v>
                </c:pt>
                <c:pt idx="7706">
                  <c:v>43052.59202546296</c:v>
                </c:pt>
                <c:pt idx="7707">
                  <c:v>43052.633692129632</c:v>
                </c:pt>
                <c:pt idx="7708">
                  <c:v>43052.675370370373</c:v>
                </c:pt>
                <c:pt idx="7709">
                  <c:v>43052.717037037037</c:v>
                </c:pt>
                <c:pt idx="7710">
                  <c:v>43052.758703703701</c:v>
                </c:pt>
                <c:pt idx="7711">
                  <c:v>43052.800370370373</c:v>
                </c:pt>
                <c:pt idx="7712">
                  <c:v>43052.842083333337</c:v>
                </c:pt>
                <c:pt idx="7713">
                  <c:v>43052.883715277778</c:v>
                </c:pt>
                <c:pt idx="7714">
                  <c:v>43052.925381944442</c:v>
                </c:pt>
                <c:pt idx="7715">
                  <c:v>43052.967060185183</c:v>
                </c:pt>
                <c:pt idx="7716">
                  <c:v>43053.008726851847</c:v>
                </c:pt>
                <c:pt idx="7717">
                  <c:v>43053.050393518519</c:v>
                </c:pt>
                <c:pt idx="7718">
                  <c:v>43053.092060185183</c:v>
                </c:pt>
                <c:pt idx="7719">
                  <c:v>43053.133726851847</c:v>
                </c:pt>
                <c:pt idx="7720">
                  <c:v>43053.175439814811</c:v>
                </c:pt>
                <c:pt idx="7721">
                  <c:v>43053.217106481483</c:v>
                </c:pt>
                <c:pt idx="7722">
                  <c:v>43053.258773148147</c:v>
                </c:pt>
                <c:pt idx="7723">
                  <c:v>43053.300439814811</c:v>
                </c:pt>
                <c:pt idx="7724">
                  <c:v>43053.342106481483</c:v>
                </c:pt>
                <c:pt idx="7725">
                  <c:v>43053.383773148147</c:v>
                </c:pt>
                <c:pt idx="7726">
                  <c:v>43053.425462962958</c:v>
                </c:pt>
                <c:pt idx="7727">
                  <c:v>43053.467129629629</c:v>
                </c:pt>
                <c:pt idx="7728">
                  <c:v>43053.508796296293</c:v>
                </c:pt>
                <c:pt idx="7729">
                  <c:v>43053.550474537027</c:v>
                </c:pt>
                <c:pt idx="7730">
                  <c:v>43053.592141203713</c:v>
                </c:pt>
                <c:pt idx="7731">
                  <c:v>43053.63380787037</c:v>
                </c:pt>
                <c:pt idx="7732">
                  <c:v>43053.675509259258</c:v>
                </c:pt>
                <c:pt idx="7733">
                  <c:v>43053.717175925929</c:v>
                </c:pt>
                <c:pt idx="7734">
                  <c:v>43053.758842592593</c:v>
                </c:pt>
                <c:pt idx="7735">
                  <c:v>43053.800509259258</c:v>
                </c:pt>
                <c:pt idx="7736">
                  <c:v>43053.842175925929</c:v>
                </c:pt>
                <c:pt idx="7737">
                  <c:v>43053.883842592593</c:v>
                </c:pt>
                <c:pt idx="7738">
                  <c:v>43053.925555555557</c:v>
                </c:pt>
                <c:pt idx="7739">
                  <c:v>43053.967222222222</c:v>
                </c:pt>
                <c:pt idx="7740">
                  <c:v>43054.008888888893</c:v>
                </c:pt>
                <c:pt idx="7741">
                  <c:v>43054.050555555557</c:v>
                </c:pt>
                <c:pt idx="7742">
                  <c:v>43054.092222222222</c:v>
                </c:pt>
                <c:pt idx="7743">
                  <c:v>43054.133888888893</c:v>
                </c:pt>
                <c:pt idx="7744">
                  <c:v>43054.175578703696</c:v>
                </c:pt>
                <c:pt idx="7745">
                  <c:v>43054.217245370368</c:v>
                </c:pt>
                <c:pt idx="7746">
                  <c:v>43054.258912037039</c:v>
                </c:pt>
                <c:pt idx="7747">
                  <c:v>43054.300578703696</c:v>
                </c:pt>
                <c:pt idx="7748">
                  <c:v>43054.342245370368</c:v>
                </c:pt>
                <c:pt idx="7749">
                  <c:v>43054.383912037039</c:v>
                </c:pt>
                <c:pt idx="7750">
                  <c:v>43054.42559027778</c:v>
                </c:pt>
                <c:pt idx="7751">
                  <c:v>43054.467256944437</c:v>
                </c:pt>
                <c:pt idx="7752">
                  <c:v>43054.508923611109</c:v>
                </c:pt>
                <c:pt idx="7753">
                  <c:v>43054.550636574073</c:v>
                </c:pt>
                <c:pt idx="7754">
                  <c:v>43054.592268518521</c:v>
                </c:pt>
                <c:pt idx="7755">
                  <c:v>43054.633935185193</c:v>
                </c:pt>
                <c:pt idx="7756">
                  <c:v>43054.675625000003</c:v>
                </c:pt>
                <c:pt idx="7757">
                  <c:v>43054.717291666668</c:v>
                </c:pt>
                <c:pt idx="7758">
                  <c:v>43054.758958333332</c:v>
                </c:pt>
                <c:pt idx="7759">
                  <c:v>43054.800625000003</c:v>
                </c:pt>
                <c:pt idx="7760">
                  <c:v>43054.842291666668</c:v>
                </c:pt>
                <c:pt idx="7761">
                  <c:v>43054.883958333332</c:v>
                </c:pt>
                <c:pt idx="7762">
                  <c:v>43054.925659722219</c:v>
                </c:pt>
                <c:pt idx="7763">
                  <c:v>43054.967326388891</c:v>
                </c:pt>
                <c:pt idx="7764">
                  <c:v>43055.008993055562</c:v>
                </c:pt>
                <c:pt idx="7765">
                  <c:v>43055.050659722219</c:v>
                </c:pt>
                <c:pt idx="7766">
                  <c:v>43055.092326388891</c:v>
                </c:pt>
                <c:pt idx="7767">
                  <c:v>43055.133993055562</c:v>
                </c:pt>
                <c:pt idx="7768">
                  <c:v>43055.175694444442</c:v>
                </c:pt>
                <c:pt idx="7769">
                  <c:v>43055.217361111107</c:v>
                </c:pt>
                <c:pt idx="7770">
                  <c:v>43055.259027777778</c:v>
                </c:pt>
                <c:pt idx="7771">
                  <c:v>43055.300694444442</c:v>
                </c:pt>
                <c:pt idx="7772">
                  <c:v>43055.342361111107</c:v>
                </c:pt>
                <c:pt idx="7773">
                  <c:v>43055.384027777778</c:v>
                </c:pt>
                <c:pt idx="7774">
                  <c:v>43055.425706018519</c:v>
                </c:pt>
                <c:pt idx="7775">
                  <c:v>43055.467372685183</c:v>
                </c:pt>
                <c:pt idx="7776">
                  <c:v>43055.509039351848</c:v>
                </c:pt>
                <c:pt idx="7777">
                  <c:v>43055.550694444442</c:v>
                </c:pt>
                <c:pt idx="7778">
                  <c:v>43055.592361111107</c:v>
                </c:pt>
                <c:pt idx="7779">
                  <c:v>43055.634027777778</c:v>
                </c:pt>
                <c:pt idx="7780">
                  <c:v>43055.675763888888</c:v>
                </c:pt>
                <c:pt idx="7781">
                  <c:v>43055.717395833337</c:v>
                </c:pt>
                <c:pt idx="7782">
                  <c:v>43055.759062500001</c:v>
                </c:pt>
                <c:pt idx="7783">
                  <c:v>43055.800729166673</c:v>
                </c:pt>
                <c:pt idx="7784">
                  <c:v>43055.842395833337</c:v>
                </c:pt>
                <c:pt idx="7785">
                  <c:v>43055.884062500001</c:v>
                </c:pt>
                <c:pt idx="7786">
                  <c:v>43055.925752314812</c:v>
                </c:pt>
                <c:pt idx="7787">
                  <c:v>43055.967418981483</c:v>
                </c:pt>
                <c:pt idx="7788">
                  <c:v>43056.009085648147</c:v>
                </c:pt>
                <c:pt idx="7789">
                  <c:v>43056.050752314812</c:v>
                </c:pt>
                <c:pt idx="7790">
                  <c:v>43056.092418981483</c:v>
                </c:pt>
                <c:pt idx="7791">
                  <c:v>43056.134085648147</c:v>
                </c:pt>
                <c:pt idx="7792">
                  <c:v>43056.175787037027</c:v>
                </c:pt>
                <c:pt idx="7793">
                  <c:v>43056.217453703714</c:v>
                </c:pt>
                <c:pt idx="7794">
                  <c:v>43056.259120370371</c:v>
                </c:pt>
                <c:pt idx="7795">
                  <c:v>43056.300787037027</c:v>
                </c:pt>
                <c:pt idx="7796">
                  <c:v>43056.342453703714</c:v>
                </c:pt>
                <c:pt idx="7797">
                  <c:v>43056.384120370371</c:v>
                </c:pt>
                <c:pt idx="7798">
                  <c:v>43056.425787037027</c:v>
                </c:pt>
                <c:pt idx="7799">
                  <c:v>43056.467453703714</c:v>
                </c:pt>
                <c:pt idx="7800">
                  <c:v>43056.509120370371</c:v>
                </c:pt>
                <c:pt idx="7801">
                  <c:v>43056.550810185188</c:v>
                </c:pt>
                <c:pt idx="7802">
                  <c:v>43056.592476851853</c:v>
                </c:pt>
                <c:pt idx="7803">
                  <c:v>43056.634143518517</c:v>
                </c:pt>
                <c:pt idx="7804">
                  <c:v>43056.675833333327</c:v>
                </c:pt>
                <c:pt idx="7805">
                  <c:v>43056.717499999999</c:v>
                </c:pt>
                <c:pt idx="7806">
                  <c:v>43056.759166666663</c:v>
                </c:pt>
                <c:pt idx="7807">
                  <c:v>43056.800833333327</c:v>
                </c:pt>
                <c:pt idx="7808">
                  <c:v>43056.842499999999</c:v>
                </c:pt>
                <c:pt idx="7809">
                  <c:v>43056.884166666663</c:v>
                </c:pt>
                <c:pt idx="7810">
                  <c:v>43056.925844907397</c:v>
                </c:pt>
                <c:pt idx="7811">
                  <c:v>43056.967511574083</c:v>
                </c:pt>
                <c:pt idx="7812">
                  <c:v>43057.00917824074</c:v>
                </c:pt>
                <c:pt idx="7813">
                  <c:v>43057.050844907397</c:v>
                </c:pt>
                <c:pt idx="7814">
                  <c:v>43057.092557870368</c:v>
                </c:pt>
                <c:pt idx="7815">
                  <c:v>43057.134189814817</c:v>
                </c:pt>
                <c:pt idx="7816">
                  <c:v>43057.175868055558</c:v>
                </c:pt>
                <c:pt idx="7817">
                  <c:v>43057.217546296299</c:v>
                </c:pt>
                <c:pt idx="7818">
                  <c:v>43057.259212962963</c:v>
                </c:pt>
                <c:pt idx="7819">
                  <c:v>43057.300879629627</c:v>
                </c:pt>
                <c:pt idx="7820">
                  <c:v>43057.342546296299</c:v>
                </c:pt>
                <c:pt idx="7821">
                  <c:v>43057.384212962963</c:v>
                </c:pt>
                <c:pt idx="7822">
                  <c:v>43057.425891203697</c:v>
                </c:pt>
                <c:pt idx="7823">
                  <c:v>43057.467557870368</c:v>
                </c:pt>
                <c:pt idx="7824">
                  <c:v>43057.50922453704</c:v>
                </c:pt>
                <c:pt idx="7825">
                  <c:v>43057.550902777781</c:v>
                </c:pt>
                <c:pt idx="7826">
                  <c:v>43057.592569444438</c:v>
                </c:pt>
                <c:pt idx="7827">
                  <c:v>43057.634236111109</c:v>
                </c:pt>
                <c:pt idx="7828">
                  <c:v>43057.67591435185</c:v>
                </c:pt>
                <c:pt idx="7829">
                  <c:v>43057.717581018522</c:v>
                </c:pt>
                <c:pt idx="7830">
                  <c:v>43057.759247685193</c:v>
                </c:pt>
                <c:pt idx="7831">
                  <c:v>43057.80091435185</c:v>
                </c:pt>
                <c:pt idx="7832">
                  <c:v>43057.842581018522</c:v>
                </c:pt>
                <c:pt idx="7833">
                  <c:v>43057.884247685193</c:v>
                </c:pt>
                <c:pt idx="7834">
                  <c:v>43057.92597222222</c:v>
                </c:pt>
                <c:pt idx="7835">
                  <c:v>43057.967638888891</c:v>
                </c:pt>
                <c:pt idx="7836">
                  <c:v>43058.009305555563</c:v>
                </c:pt>
                <c:pt idx="7837">
                  <c:v>43058.05097222222</c:v>
                </c:pt>
                <c:pt idx="7838">
                  <c:v>43058.092638888891</c:v>
                </c:pt>
                <c:pt idx="7839">
                  <c:v>43058.134305555563</c:v>
                </c:pt>
                <c:pt idx="7840">
                  <c:v>43058.17597222222</c:v>
                </c:pt>
                <c:pt idx="7841">
                  <c:v>43058.217638888891</c:v>
                </c:pt>
                <c:pt idx="7842">
                  <c:v>43058.259305555563</c:v>
                </c:pt>
                <c:pt idx="7843">
                  <c:v>43058.30097222222</c:v>
                </c:pt>
                <c:pt idx="7844">
                  <c:v>43058.342685185176</c:v>
                </c:pt>
                <c:pt idx="7845">
                  <c:v>43058.384317129632</c:v>
                </c:pt>
                <c:pt idx="7846">
                  <c:v>43058.426018518519</c:v>
                </c:pt>
                <c:pt idx="7847">
                  <c:v>43058.46769675926</c:v>
                </c:pt>
                <c:pt idx="7848">
                  <c:v>43058.509363425917</c:v>
                </c:pt>
                <c:pt idx="7849">
                  <c:v>43058.551053240742</c:v>
                </c:pt>
                <c:pt idx="7850">
                  <c:v>43058.59270833333</c:v>
                </c:pt>
                <c:pt idx="7851">
                  <c:v>43058.634375000001</c:v>
                </c:pt>
                <c:pt idx="7852">
                  <c:v>43058.676041666673</c:v>
                </c:pt>
                <c:pt idx="7853">
                  <c:v>43058.71770833333</c:v>
                </c:pt>
                <c:pt idx="7854">
                  <c:v>43058.759375000001</c:v>
                </c:pt>
                <c:pt idx="7855">
                  <c:v>43058.801041666673</c:v>
                </c:pt>
                <c:pt idx="7856">
                  <c:v>43058.84270833333</c:v>
                </c:pt>
                <c:pt idx="7857">
                  <c:v>43058.884375000001</c:v>
                </c:pt>
                <c:pt idx="7858">
                  <c:v>43058.926076388889</c:v>
                </c:pt>
                <c:pt idx="7859">
                  <c:v>43058.967743055553</c:v>
                </c:pt>
                <c:pt idx="7860">
                  <c:v>43059.009409722217</c:v>
                </c:pt>
                <c:pt idx="7861">
                  <c:v>43059.051076388889</c:v>
                </c:pt>
                <c:pt idx="7862">
                  <c:v>43059.092743055553</c:v>
                </c:pt>
                <c:pt idx="7863">
                  <c:v>43059.134409722217</c:v>
                </c:pt>
                <c:pt idx="7864">
                  <c:v>43059.176122685189</c:v>
                </c:pt>
                <c:pt idx="7865">
                  <c:v>43059.217789351853</c:v>
                </c:pt>
                <c:pt idx="7866">
                  <c:v>43059.259456018517</c:v>
                </c:pt>
                <c:pt idx="7867">
                  <c:v>43059.301122685189</c:v>
                </c:pt>
                <c:pt idx="7868">
                  <c:v>43059.342789351853</c:v>
                </c:pt>
                <c:pt idx="7869">
                  <c:v>43059.384456018517</c:v>
                </c:pt>
                <c:pt idx="7870">
                  <c:v>43059.426134259258</c:v>
                </c:pt>
                <c:pt idx="7871">
                  <c:v>43059.467800925922</c:v>
                </c:pt>
                <c:pt idx="7872">
                  <c:v>43059.509467592587</c:v>
                </c:pt>
                <c:pt idx="7873">
                  <c:v>43059.551168981481</c:v>
                </c:pt>
                <c:pt idx="7874">
                  <c:v>43059.592835648153</c:v>
                </c:pt>
                <c:pt idx="7875">
                  <c:v>43059.63449074074</c:v>
                </c:pt>
                <c:pt idx="7876">
                  <c:v>43059.676180555558</c:v>
                </c:pt>
                <c:pt idx="7877">
                  <c:v>43059.717847222222</c:v>
                </c:pt>
                <c:pt idx="7878">
                  <c:v>43059.759513888886</c:v>
                </c:pt>
                <c:pt idx="7879">
                  <c:v>43059.801180555558</c:v>
                </c:pt>
                <c:pt idx="7880">
                  <c:v>43059.842847222222</c:v>
                </c:pt>
                <c:pt idx="7881">
                  <c:v>43059.884513888886</c:v>
                </c:pt>
                <c:pt idx="7882">
                  <c:v>43059.926226851851</c:v>
                </c:pt>
                <c:pt idx="7883">
                  <c:v>43059.967893518522</c:v>
                </c:pt>
                <c:pt idx="7884">
                  <c:v>43060.009560185194</c:v>
                </c:pt>
                <c:pt idx="7885">
                  <c:v>43060.051226851851</c:v>
                </c:pt>
                <c:pt idx="7886">
                  <c:v>43060.092893518522</c:v>
                </c:pt>
                <c:pt idx="7887">
                  <c:v>43060.134560185194</c:v>
                </c:pt>
                <c:pt idx="7888">
                  <c:v>43060.17627314815</c:v>
                </c:pt>
                <c:pt idx="7889">
                  <c:v>43060.217939814807</c:v>
                </c:pt>
                <c:pt idx="7890">
                  <c:v>43060.259606481479</c:v>
                </c:pt>
                <c:pt idx="7891">
                  <c:v>43060.30127314815</c:v>
                </c:pt>
                <c:pt idx="7892">
                  <c:v>43060.342939814807</c:v>
                </c:pt>
                <c:pt idx="7893">
                  <c:v>43060.384606481479</c:v>
                </c:pt>
                <c:pt idx="7894">
                  <c:v>43060.426307870373</c:v>
                </c:pt>
                <c:pt idx="7895">
                  <c:v>43060.467974537038</c:v>
                </c:pt>
                <c:pt idx="7896">
                  <c:v>43060.509641203702</c:v>
                </c:pt>
                <c:pt idx="7897">
                  <c:v>43060.551342592589</c:v>
                </c:pt>
                <c:pt idx="7898">
                  <c:v>43060.593009259261</c:v>
                </c:pt>
                <c:pt idx="7899">
                  <c:v>43060.634675925918</c:v>
                </c:pt>
                <c:pt idx="7900">
                  <c:v>43060.676354166673</c:v>
                </c:pt>
                <c:pt idx="7901">
                  <c:v>43060.71802083333</c:v>
                </c:pt>
                <c:pt idx="7902">
                  <c:v>43060.759687500002</c:v>
                </c:pt>
                <c:pt idx="7903">
                  <c:v>43060.801354166673</c:v>
                </c:pt>
                <c:pt idx="7904">
                  <c:v>43060.84302083333</c:v>
                </c:pt>
                <c:pt idx="7905">
                  <c:v>43060.884687500002</c:v>
                </c:pt>
                <c:pt idx="7906">
                  <c:v>43060.926412037043</c:v>
                </c:pt>
                <c:pt idx="7907">
                  <c:v>43060.968078703707</c:v>
                </c:pt>
                <c:pt idx="7908">
                  <c:v>43061.009745370371</c:v>
                </c:pt>
                <c:pt idx="7909">
                  <c:v>43061.051412037043</c:v>
                </c:pt>
                <c:pt idx="7910">
                  <c:v>43061.093078703707</c:v>
                </c:pt>
                <c:pt idx="7911">
                  <c:v>43061.134745370371</c:v>
                </c:pt>
                <c:pt idx="7912">
                  <c:v>43061.176446759258</c:v>
                </c:pt>
                <c:pt idx="7913">
                  <c:v>43061.218113425923</c:v>
                </c:pt>
                <c:pt idx="7914">
                  <c:v>43061.259780092587</c:v>
                </c:pt>
                <c:pt idx="7915">
                  <c:v>43061.301446759258</c:v>
                </c:pt>
                <c:pt idx="7916">
                  <c:v>43061.343113425923</c:v>
                </c:pt>
                <c:pt idx="7917">
                  <c:v>43061.384780092587</c:v>
                </c:pt>
                <c:pt idx="7918">
                  <c:v>43061.426435185182</c:v>
                </c:pt>
                <c:pt idx="7919">
                  <c:v>43061.468101851853</c:v>
                </c:pt>
                <c:pt idx="7920">
                  <c:v>43061.509768518517</c:v>
                </c:pt>
                <c:pt idx="7921">
                  <c:v>43061.551469907397</c:v>
                </c:pt>
                <c:pt idx="7922">
                  <c:v>43061.593136574083</c:v>
                </c:pt>
                <c:pt idx="7923">
                  <c:v>43061.63480324074</c:v>
                </c:pt>
                <c:pt idx="7924">
                  <c:v>43061.676516203697</c:v>
                </c:pt>
                <c:pt idx="7925">
                  <c:v>43061.718182870369</c:v>
                </c:pt>
                <c:pt idx="7926">
                  <c:v>43061.75984953704</c:v>
                </c:pt>
                <c:pt idx="7927">
                  <c:v>43061.801516203697</c:v>
                </c:pt>
                <c:pt idx="7928">
                  <c:v>43061.843182870369</c:v>
                </c:pt>
                <c:pt idx="7929">
                  <c:v>43061.88484953704</c:v>
                </c:pt>
                <c:pt idx="7930">
                  <c:v>43061.926562499997</c:v>
                </c:pt>
                <c:pt idx="7931">
                  <c:v>43061.968229166669</c:v>
                </c:pt>
                <c:pt idx="7932">
                  <c:v>43062.009895833333</c:v>
                </c:pt>
                <c:pt idx="7933">
                  <c:v>43062.051562499997</c:v>
                </c:pt>
                <c:pt idx="7934">
                  <c:v>43062.093229166669</c:v>
                </c:pt>
                <c:pt idx="7935">
                  <c:v>43062.134895833333</c:v>
                </c:pt>
                <c:pt idx="7936">
                  <c:v>43062.176585648151</c:v>
                </c:pt>
                <c:pt idx="7937">
                  <c:v>43062.218252314808</c:v>
                </c:pt>
                <c:pt idx="7938">
                  <c:v>43062.259918981479</c:v>
                </c:pt>
                <c:pt idx="7939">
                  <c:v>43062.301585648151</c:v>
                </c:pt>
                <c:pt idx="7940">
                  <c:v>43062.343252314808</c:v>
                </c:pt>
                <c:pt idx="7941">
                  <c:v>43062.384918981479</c:v>
                </c:pt>
                <c:pt idx="7942">
                  <c:v>43062.426620370366</c:v>
                </c:pt>
                <c:pt idx="7943">
                  <c:v>43062.468287037038</c:v>
                </c:pt>
                <c:pt idx="7944">
                  <c:v>43062.509953703702</c:v>
                </c:pt>
                <c:pt idx="7945">
                  <c:v>43062.55164351852</c:v>
                </c:pt>
                <c:pt idx="7946">
                  <c:v>43062.593310185177</c:v>
                </c:pt>
                <c:pt idx="7947">
                  <c:v>43062.634976851848</c:v>
                </c:pt>
                <c:pt idx="7948">
                  <c:v>43062.676678240743</c:v>
                </c:pt>
                <c:pt idx="7949">
                  <c:v>43062.718344907407</c:v>
                </c:pt>
                <c:pt idx="7950">
                  <c:v>43062.760011574072</c:v>
                </c:pt>
                <c:pt idx="7951">
                  <c:v>43062.801678240743</c:v>
                </c:pt>
                <c:pt idx="7952">
                  <c:v>43062.843344907407</c:v>
                </c:pt>
                <c:pt idx="7953">
                  <c:v>43062.885011574072</c:v>
                </c:pt>
                <c:pt idx="7954">
                  <c:v>43062.926724537043</c:v>
                </c:pt>
                <c:pt idx="7955">
                  <c:v>43062.968391203707</c:v>
                </c:pt>
                <c:pt idx="7956">
                  <c:v>43063.010057870371</c:v>
                </c:pt>
                <c:pt idx="7957">
                  <c:v>43063.051724537043</c:v>
                </c:pt>
                <c:pt idx="7958">
                  <c:v>43063.093391203707</c:v>
                </c:pt>
                <c:pt idx="7959">
                  <c:v>43063.135057870371</c:v>
                </c:pt>
                <c:pt idx="7960">
                  <c:v>43063.176747685182</c:v>
                </c:pt>
                <c:pt idx="7961">
                  <c:v>43063.218414351853</c:v>
                </c:pt>
                <c:pt idx="7962">
                  <c:v>43063.260081018518</c:v>
                </c:pt>
                <c:pt idx="7963">
                  <c:v>43063.301747685182</c:v>
                </c:pt>
                <c:pt idx="7964">
                  <c:v>43063.343414351853</c:v>
                </c:pt>
                <c:pt idx="7965">
                  <c:v>43063.385081018518</c:v>
                </c:pt>
                <c:pt idx="7966">
                  <c:v>43063.426782407398</c:v>
                </c:pt>
                <c:pt idx="7967">
                  <c:v>43063.468449074076</c:v>
                </c:pt>
                <c:pt idx="7968">
                  <c:v>43063.510115740741</c:v>
                </c:pt>
                <c:pt idx="7969">
                  <c:v>43063.551805555559</c:v>
                </c:pt>
                <c:pt idx="7970">
                  <c:v>43063.593472222223</c:v>
                </c:pt>
                <c:pt idx="7971">
                  <c:v>43063.635138888887</c:v>
                </c:pt>
                <c:pt idx="7972">
                  <c:v>43063.676840277767</c:v>
                </c:pt>
                <c:pt idx="7973">
                  <c:v>43063.718506944453</c:v>
                </c:pt>
                <c:pt idx="7974">
                  <c:v>43063.76017361111</c:v>
                </c:pt>
                <c:pt idx="7975">
                  <c:v>43063.801840277767</c:v>
                </c:pt>
                <c:pt idx="7976">
                  <c:v>43063.843506944453</c:v>
                </c:pt>
                <c:pt idx="7977">
                  <c:v>43063.88517361111</c:v>
                </c:pt>
                <c:pt idx="7978">
                  <c:v>43063.926886574067</c:v>
                </c:pt>
                <c:pt idx="7979">
                  <c:v>43063.968553240738</c:v>
                </c:pt>
                <c:pt idx="7980">
                  <c:v>43064.01021990741</c:v>
                </c:pt>
                <c:pt idx="7981">
                  <c:v>43064.051886574067</c:v>
                </c:pt>
                <c:pt idx="7982">
                  <c:v>43064.093553240738</c:v>
                </c:pt>
                <c:pt idx="7983">
                  <c:v>43064.13521990741</c:v>
                </c:pt>
                <c:pt idx="7984">
                  <c:v>43064.176921296297</c:v>
                </c:pt>
                <c:pt idx="7985">
                  <c:v>43064.218587962961</c:v>
                </c:pt>
                <c:pt idx="7986">
                  <c:v>43064.260254629633</c:v>
                </c:pt>
                <c:pt idx="7987">
                  <c:v>43064.301921296297</c:v>
                </c:pt>
                <c:pt idx="7988">
                  <c:v>43064.343587962961</c:v>
                </c:pt>
                <c:pt idx="7989">
                  <c:v>43064.385254629633</c:v>
                </c:pt>
                <c:pt idx="7990">
                  <c:v>43064.42695601852</c:v>
                </c:pt>
                <c:pt idx="7991">
                  <c:v>43064.468622685177</c:v>
                </c:pt>
                <c:pt idx="7992">
                  <c:v>43064.510289351849</c:v>
                </c:pt>
                <c:pt idx="7993">
                  <c:v>43064.551979166667</c:v>
                </c:pt>
                <c:pt idx="7994">
                  <c:v>43064.593645833331</c:v>
                </c:pt>
                <c:pt idx="7995">
                  <c:v>43064.635312500002</c:v>
                </c:pt>
                <c:pt idx="7996">
                  <c:v>43064.677002314813</c:v>
                </c:pt>
                <c:pt idx="7997">
                  <c:v>43064.718668981477</c:v>
                </c:pt>
                <c:pt idx="7998">
                  <c:v>43064.760335648149</c:v>
                </c:pt>
                <c:pt idx="7999">
                  <c:v>43064.802002314813</c:v>
                </c:pt>
                <c:pt idx="8000">
                  <c:v>43064.843668981477</c:v>
                </c:pt>
                <c:pt idx="8001">
                  <c:v>43064.885335648149</c:v>
                </c:pt>
                <c:pt idx="8002">
                  <c:v>43064.927048611113</c:v>
                </c:pt>
                <c:pt idx="8003">
                  <c:v>43064.968715277777</c:v>
                </c:pt>
                <c:pt idx="8004">
                  <c:v>43065.010381944441</c:v>
                </c:pt>
                <c:pt idx="8005">
                  <c:v>43065.052048611113</c:v>
                </c:pt>
                <c:pt idx="8006">
                  <c:v>43065.093715277777</c:v>
                </c:pt>
                <c:pt idx="8007">
                  <c:v>43065.135381944441</c:v>
                </c:pt>
                <c:pt idx="8008">
                  <c:v>43065.177071759259</c:v>
                </c:pt>
                <c:pt idx="8009">
                  <c:v>43065.218738425923</c:v>
                </c:pt>
                <c:pt idx="8010">
                  <c:v>43065.260405092587</c:v>
                </c:pt>
                <c:pt idx="8011">
                  <c:v>43065.302071759259</c:v>
                </c:pt>
                <c:pt idx="8012">
                  <c:v>43065.343738425923</c:v>
                </c:pt>
                <c:pt idx="8013">
                  <c:v>43065.385405092587</c:v>
                </c:pt>
                <c:pt idx="8014">
                  <c:v>43065.427118055559</c:v>
                </c:pt>
                <c:pt idx="8015">
                  <c:v>43065.468784722223</c:v>
                </c:pt>
                <c:pt idx="8016">
                  <c:v>43065.510451388887</c:v>
                </c:pt>
                <c:pt idx="8017">
                  <c:v>43065.552141203712</c:v>
                </c:pt>
                <c:pt idx="8018">
                  <c:v>43065.593807870369</c:v>
                </c:pt>
                <c:pt idx="8019">
                  <c:v>43065.635474537034</c:v>
                </c:pt>
                <c:pt idx="8020">
                  <c:v>43065.677175925928</c:v>
                </c:pt>
                <c:pt idx="8021">
                  <c:v>43065.718842592592</c:v>
                </c:pt>
                <c:pt idx="8022">
                  <c:v>43065.760509259257</c:v>
                </c:pt>
                <c:pt idx="8023">
                  <c:v>43065.802175925928</c:v>
                </c:pt>
                <c:pt idx="8024">
                  <c:v>43065.843842592592</c:v>
                </c:pt>
                <c:pt idx="8025">
                  <c:v>43065.885509259257</c:v>
                </c:pt>
                <c:pt idx="8026">
                  <c:v>43065.927233796298</c:v>
                </c:pt>
                <c:pt idx="8027">
                  <c:v>43065.968900462962</c:v>
                </c:pt>
                <c:pt idx="8028">
                  <c:v>43066.010567129633</c:v>
                </c:pt>
                <c:pt idx="8029">
                  <c:v>43066.052233796298</c:v>
                </c:pt>
                <c:pt idx="8030">
                  <c:v>43066.093900462962</c:v>
                </c:pt>
                <c:pt idx="8031">
                  <c:v>43066.135567129633</c:v>
                </c:pt>
                <c:pt idx="8032">
                  <c:v>43066.17728009259</c:v>
                </c:pt>
                <c:pt idx="8033">
                  <c:v>43066.218946759262</c:v>
                </c:pt>
                <c:pt idx="8034">
                  <c:v>43066.260613425933</c:v>
                </c:pt>
                <c:pt idx="8035">
                  <c:v>43066.30228009259</c:v>
                </c:pt>
                <c:pt idx="8036">
                  <c:v>43066.343946759262</c:v>
                </c:pt>
                <c:pt idx="8037">
                  <c:v>43066.385613425933</c:v>
                </c:pt>
                <c:pt idx="8038">
                  <c:v>43066.427314814813</c:v>
                </c:pt>
                <c:pt idx="8039">
                  <c:v>43066.468981481477</c:v>
                </c:pt>
                <c:pt idx="8040">
                  <c:v>43066.510648148149</c:v>
                </c:pt>
                <c:pt idx="8041">
                  <c:v>43066.552337962959</c:v>
                </c:pt>
                <c:pt idx="8042">
                  <c:v>43066.594004629631</c:v>
                </c:pt>
                <c:pt idx="8043">
                  <c:v>43066.635671296302</c:v>
                </c:pt>
                <c:pt idx="8044">
                  <c:v>43066.677395833343</c:v>
                </c:pt>
                <c:pt idx="8045">
                  <c:v>43066.7190625</c:v>
                </c:pt>
                <c:pt idx="8046">
                  <c:v>43066.760729166657</c:v>
                </c:pt>
                <c:pt idx="8047">
                  <c:v>43066.802395833343</c:v>
                </c:pt>
                <c:pt idx="8048">
                  <c:v>43066.8440625</c:v>
                </c:pt>
                <c:pt idx="8049">
                  <c:v>43066.885729166657</c:v>
                </c:pt>
                <c:pt idx="8050">
                  <c:v>43066.927418981482</c:v>
                </c:pt>
                <c:pt idx="8051">
                  <c:v>43066.969085648147</c:v>
                </c:pt>
                <c:pt idx="8052">
                  <c:v>43067.010752314818</c:v>
                </c:pt>
                <c:pt idx="8053">
                  <c:v>43067.052418981482</c:v>
                </c:pt>
                <c:pt idx="8054">
                  <c:v>43067.094085648147</c:v>
                </c:pt>
                <c:pt idx="8055">
                  <c:v>43067.135752314818</c:v>
                </c:pt>
                <c:pt idx="8056">
                  <c:v>43067.177442129629</c:v>
                </c:pt>
                <c:pt idx="8057">
                  <c:v>43067.219108796293</c:v>
                </c:pt>
                <c:pt idx="8058">
                  <c:v>43067.260775462957</c:v>
                </c:pt>
                <c:pt idx="8059">
                  <c:v>43067.302442129629</c:v>
                </c:pt>
                <c:pt idx="8060">
                  <c:v>43067.344108796293</c:v>
                </c:pt>
                <c:pt idx="8061">
                  <c:v>43067.385775462957</c:v>
                </c:pt>
                <c:pt idx="8062">
                  <c:v>43067.427476851852</c:v>
                </c:pt>
                <c:pt idx="8063">
                  <c:v>43067.469143518523</c:v>
                </c:pt>
                <c:pt idx="8064">
                  <c:v>43067.510810185187</c:v>
                </c:pt>
                <c:pt idx="8065">
                  <c:v>43067.552499999998</c:v>
                </c:pt>
                <c:pt idx="8066">
                  <c:v>43067.594166666669</c:v>
                </c:pt>
                <c:pt idx="8067">
                  <c:v>43067.635833333326</c:v>
                </c:pt>
                <c:pt idx="8068">
                  <c:v>43067.677534722221</c:v>
                </c:pt>
                <c:pt idx="8069">
                  <c:v>43067.719201388893</c:v>
                </c:pt>
                <c:pt idx="8070">
                  <c:v>43067.760868055557</c:v>
                </c:pt>
                <c:pt idx="8071">
                  <c:v>43067.802534722221</c:v>
                </c:pt>
                <c:pt idx="8072">
                  <c:v>43067.844201388893</c:v>
                </c:pt>
                <c:pt idx="8073">
                  <c:v>43067.885868055557</c:v>
                </c:pt>
                <c:pt idx="8074">
                  <c:v>43067.927569444437</c:v>
                </c:pt>
                <c:pt idx="8075">
                  <c:v>43067.969236111108</c:v>
                </c:pt>
                <c:pt idx="8076">
                  <c:v>43068.01090277778</c:v>
                </c:pt>
                <c:pt idx="8077">
                  <c:v>43068.052569444437</c:v>
                </c:pt>
                <c:pt idx="8078">
                  <c:v>43068.094236111108</c:v>
                </c:pt>
                <c:pt idx="8079">
                  <c:v>43068.13590277778</c:v>
                </c:pt>
                <c:pt idx="8080">
                  <c:v>43068.17759259259</c:v>
                </c:pt>
                <c:pt idx="8081">
                  <c:v>43068.219259259262</c:v>
                </c:pt>
                <c:pt idx="8082">
                  <c:v>43068.260925925933</c:v>
                </c:pt>
                <c:pt idx="8083">
                  <c:v>43068.30259259259</c:v>
                </c:pt>
                <c:pt idx="8084">
                  <c:v>43068.344259259262</c:v>
                </c:pt>
                <c:pt idx="8085">
                  <c:v>43068.385925925933</c:v>
                </c:pt>
                <c:pt idx="8086">
                  <c:v>43068.427615740737</c:v>
                </c:pt>
                <c:pt idx="8087">
                  <c:v>43068.469282407408</c:v>
                </c:pt>
                <c:pt idx="8088">
                  <c:v>43068.510949074072</c:v>
                </c:pt>
                <c:pt idx="8089">
                  <c:v>43068.55263888889</c:v>
                </c:pt>
                <c:pt idx="8090">
                  <c:v>43068.594305555547</c:v>
                </c:pt>
                <c:pt idx="8091">
                  <c:v>43068.635972222219</c:v>
                </c:pt>
                <c:pt idx="8092">
                  <c:v>43068.67769675926</c:v>
                </c:pt>
                <c:pt idx="8093">
                  <c:v>43068.719363425917</c:v>
                </c:pt>
                <c:pt idx="8094">
                  <c:v>43068.761030092603</c:v>
                </c:pt>
                <c:pt idx="8095">
                  <c:v>43068.80269675926</c:v>
                </c:pt>
                <c:pt idx="8096">
                  <c:v>43068.844363425917</c:v>
                </c:pt>
                <c:pt idx="8097">
                  <c:v>43068.886030092603</c:v>
                </c:pt>
                <c:pt idx="8098">
                  <c:v>43068.927743055552</c:v>
                </c:pt>
                <c:pt idx="8099">
                  <c:v>43068.969409722216</c:v>
                </c:pt>
                <c:pt idx="8100">
                  <c:v>43069.011076388888</c:v>
                </c:pt>
                <c:pt idx="8101">
                  <c:v>43069.052743055552</c:v>
                </c:pt>
                <c:pt idx="8102">
                  <c:v>43069.094409722216</c:v>
                </c:pt>
                <c:pt idx="8103">
                  <c:v>43069.136076388888</c:v>
                </c:pt>
                <c:pt idx="8104">
                  <c:v>43069.177789351852</c:v>
                </c:pt>
                <c:pt idx="8105">
                  <c:v>43069.219456018523</c:v>
                </c:pt>
                <c:pt idx="8106">
                  <c:v>43069.261122685188</c:v>
                </c:pt>
                <c:pt idx="8107">
                  <c:v>43069.302789351852</c:v>
                </c:pt>
                <c:pt idx="8108">
                  <c:v>43069.344456018523</c:v>
                </c:pt>
                <c:pt idx="8109">
                  <c:v>43069.386122685188</c:v>
                </c:pt>
                <c:pt idx="8110">
                  <c:v>43069.427800925929</c:v>
                </c:pt>
                <c:pt idx="8111">
                  <c:v>43069.469467592593</c:v>
                </c:pt>
                <c:pt idx="8112">
                  <c:v>43069.511134259257</c:v>
                </c:pt>
                <c:pt idx="8113">
                  <c:v>43069.552824074082</c:v>
                </c:pt>
                <c:pt idx="8114">
                  <c:v>43069.594490740739</c:v>
                </c:pt>
                <c:pt idx="8115">
                  <c:v>43069.636157407411</c:v>
                </c:pt>
                <c:pt idx="8116">
                  <c:v>43069.677847222221</c:v>
                </c:pt>
                <c:pt idx="8117">
                  <c:v>43069.719513888893</c:v>
                </c:pt>
                <c:pt idx="8118">
                  <c:v>43069.761180555557</c:v>
                </c:pt>
                <c:pt idx="8119">
                  <c:v>43069.802847222221</c:v>
                </c:pt>
                <c:pt idx="8120">
                  <c:v>43069.844513888893</c:v>
                </c:pt>
                <c:pt idx="8121">
                  <c:v>43069.886180555557</c:v>
                </c:pt>
                <c:pt idx="8122">
                  <c:v>43069.927881944437</c:v>
                </c:pt>
                <c:pt idx="8123">
                  <c:v>43069.969548611109</c:v>
                </c:pt>
                <c:pt idx="8124">
                  <c:v>43070.01121527778</c:v>
                </c:pt>
                <c:pt idx="8125">
                  <c:v>43070.052881944437</c:v>
                </c:pt>
                <c:pt idx="8126">
                  <c:v>43070.094548611109</c:v>
                </c:pt>
                <c:pt idx="8127">
                  <c:v>43070.13621527778</c:v>
                </c:pt>
                <c:pt idx="8128">
                  <c:v>43070.177928240737</c:v>
                </c:pt>
                <c:pt idx="8129">
                  <c:v>43070.219594907408</c:v>
                </c:pt>
                <c:pt idx="8130">
                  <c:v>43070.261261574073</c:v>
                </c:pt>
                <c:pt idx="8131">
                  <c:v>43070.302928240737</c:v>
                </c:pt>
                <c:pt idx="8132">
                  <c:v>43070.344594907408</c:v>
                </c:pt>
                <c:pt idx="8133">
                  <c:v>43070.386261574073</c:v>
                </c:pt>
                <c:pt idx="8134">
                  <c:v>43070.42796296296</c:v>
                </c:pt>
                <c:pt idx="8135">
                  <c:v>43070.469629629632</c:v>
                </c:pt>
                <c:pt idx="8136">
                  <c:v>43070.511296296303</c:v>
                </c:pt>
                <c:pt idx="8137">
                  <c:v>43070.552986111114</c:v>
                </c:pt>
                <c:pt idx="8138">
                  <c:v>43070.594652777778</c:v>
                </c:pt>
                <c:pt idx="8139">
                  <c:v>43070.636319444442</c:v>
                </c:pt>
                <c:pt idx="8140">
                  <c:v>43070.67800925926</c:v>
                </c:pt>
                <c:pt idx="8141">
                  <c:v>43070.719675925917</c:v>
                </c:pt>
                <c:pt idx="8142">
                  <c:v>43070.761342592603</c:v>
                </c:pt>
                <c:pt idx="8143">
                  <c:v>43070.80300925926</c:v>
                </c:pt>
                <c:pt idx="8144">
                  <c:v>43070.844675925917</c:v>
                </c:pt>
                <c:pt idx="8145">
                  <c:v>43070.886342592603</c:v>
                </c:pt>
                <c:pt idx="8146">
                  <c:v>43070.928043981483</c:v>
                </c:pt>
                <c:pt idx="8147">
                  <c:v>43070.969710648147</c:v>
                </c:pt>
                <c:pt idx="8148">
                  <c:v>43071.011377314811</c:v>
                </c:pt>
                <c:pt idx="8149">
                  <c:v>43071.053043981483</c:v>
                </c:pt>
                <c:pt idx="8150">
                  <c:v>43071.094710648147</c:v>
                </c:pt>
                <c:pt idx="8151">
                  <c:v>43071.136377314811</c:v>
                </c:pt>
                <c:pt idx="8152">
                  <c:v>43071.178090277783</c:v>
                </c:pt>
                <c:pt idx="8153">
                  <c:v>43071.219756944447</c:v>
                </c:pt>
                <c:pt idx="8154">
                  <c:v>43071.261423611111</c:v>
                </c:pt>
                <c:pt idx="8155">
                  <c:v>43071.303090277783</c:v>
                </c:pt>
                <c:pt idx="8156">
                  <c:v>43071.344756944447</c:v>
                </c:pt>
                <c:pt idx="8157">
                  <c:v>43071.386423611111</c:v>
                </c:pt>
                <c:pt idx="8158">
                  <c:v>43071.428124999999</c:v>
                </c:pt>
                <c:pt idx="8159">
                  <c:v>43071.46979166667</c:v>
                </c:pt>
                <c:pt idx="8160">
                  <c:v>43071.511458333327</c:v>
                </c:pt>
                <c:pt idx="8161">
                  <c:v>43071.553148148138</c:v>
                </c:pt>
                <c:pt idx="8162">
                  <c:v>43071.594814814824</c:v>
                </c:pt>
                <c:pt idx="8163">
                  <c:v>43071.636481481481</c:v>
                </c:pt>
                <c:pt idx="8164">
                  <c:v>43071.678182870368</c:v>
                </c:pt>
                <c:pt idx="8165">
                  <c:v>43071.719849537039</c:v>
                </c:pt>
                <c:pt idx="8166">
                  <c:v>43071.761516203696</c:v>
                </c:pt>
                <c:pt idx="8167">
                  <c:v>43071.803182870368</c:v>
                </c:pt>
                <c:pt idx="8168">
                  <c:v>43071.844849537039</c:v>
                </c:pt>
                <c:pt idx="8169">
                  <c:v>43071.886516203696</c:v>
                </c:pt>
                <c:pt idx="8170">
                  <c:v>43071.928229166668</c:v>
                </c:pt>
                <c:pt idx="8171">
                  <c:v>43071.969895833332</c:v>
                </c:pt>
                <c:pt idx="8172">
                  <c:v>43072.011562500003</c:v>
                </c:pt>
                <c:pt idx="8173">
                  <c:v>43072.053229166668</c:v>
                </c:pt>
                <c:pt idx="8174">
                  <c:v>43072.094895833332</c:v>
                </c:pt>
                <c:pt idx="8175">
                  <c:v>43072.136562500003</c:v>
                </c:pt>
                <c:pt idx="8176">
                  <c:v>43072.178263888891</c:v>
                </c:pt>
                <c:pt idx="8177">
                  <c:v>43072.219930555562</c:v>
                </c:pt>
                <c:pt idx="8178">
                  <c:v>43072.261597222219</c:v>
                </c:pt>
                <c:pt idx="8179">
                  <c:v>43072.303263888891</c:v>
                </c:pt>
                <c:pt idx="8180">
                  <c:v>43072.344930555562</c:v>
                </c:pt>
                <c:pt idx="8181">
                  <c:v>43072.386597222219</c:v>
                </c:pt>
                <c:pt idx="8182">
                  <c:v>43072.428287037037</c:v>
                </c:pt>
                <c:pt idx="8183">
                  <c:v>43072.469953703701</c:v>
                </c:pt>
                <c:pt idx="8184">
                  <c:v>43072.511620370373</c:v>
                </c:pt>
                <c:pt idx="8185">
                  <c:v>43072.553310185183</c:v>
                </c:pt>
                <c:pt idx="8186">
                  <c:v>43072.594976851848</c:v>
                </c:pt>
                <c:pt idx="8187">
                  <c:v>43072.636643518519</c:v>
                </c:pt>
                <c:pt idx="8188">
                  <c:v>43072.678344907406</c:v>
                </c:pt>
                <c:pt idx="8189">
                  <c:v>43072.720011574071</c:v>
                </c:pt>
                <c:pt idx="8190">
                  <c:v>43072.761678240742</c:v>
                </c:pt>
                <c:pt idx="8191">
                  <c:v>43072.803344907406</c:v>
                </c:pt>
                <c:pt idx="8192">
                  <c:v>43072.845011574071</c:v>
                </c:pt>
                <c:pt idx="8193">
                  <c:v>43072.886678240742</c:v>
                </c:pt>
                <c:pt idx="8194">
                  <c:v>43072.928379629629</c:v>
                </c:pt>
                <c:pt idx="8195">
                  <c:v>43072.970046296286</c:v>
                </c:pt>
                <c:pt idx="8196">
                  <c:v>43073.011712962973</c:v>
                </c:pt>
                <c:pt idx="8197">
                  <c:v>43073.053379629629</c:v>
                </c:pt>
                <c:pt idx="8198">
                  <c:v>43073.095046296286</c:v>
                </c:pt>
                <c:pt idx="8199">
                  <c:v>43073.136712962973</c:v>
                </c:pt>
                <c:pt idx="8200">
                  <c:v>43073.178414351853</c:v>
                </c:pt>
                <c:pt idx="8201">
                  <c:v>43073.220081018517</c:v>
                </c:pt>
                <c:pt idx="8202">
                  <c:v>43073.261747685188</c:v>
                </c:pt>
                <c:pt idx="8203">
                  <c:v>43073.303414351853</c:v>
                </c:pt>
                <c:pt idx="8204">
                  <c:v>43073.345081018517</c:v>
                </c:pt>
                <c:pt idx="8205">
                  <c:v>43073.386747685188</c:v>
                </c:pt>
                <c:pt idx="8206">
                  <c:v>43073.428437499999</c:v>
                </c:pt>
                <c:pt idx="8207">
                  <c:v>43073.470104166663</c:v>
                </c:pt>
                <c:pt idx="8208">
                  <c:v>43073.511770833327</c:v>
                </c:pt>
                <c:pt idx="8209">
                  <c:v>43073.553460648152</c:v>
                </c:pt>
                <c:pt idx="8210">
                  <c:v>43073.595127314817</c:v>
                </c:pt>
                <c:pt idx="8211">
                  <c:v>43073.636793981481</c:v>
                </c:pt>
                <c:pt idx="8212">
                  <c:v>43073.678483796299</c:v>
                </c:pt>
                <c:pt idx="8213">
                  <c:v>43073.720150462963</c:v>
                </c:pt>
                <c:pt idx="8214">
                  <c:v>43073.761817129627</c:v>
                </c:pt>
                <c:pt idx="8215">
                  <c:v>43073.803483796299</c:v>
                </c:pt>
                <c:pt idx="8216">
                  <c:v>43073.845150462963</c:v>
                </c:pt>
                <c:pt idx="8217">
                  <c:v>43073.886817129627</c:v>
                </c:pt>
                <c:pt idx="8218">
                  <c:v>43073.928518518522</c:v>
                </c:pt>
                <c:pt idx="8219">
                  <c:v>43073.970185185193</c:v>
                </c:pt>
                <c:pt idx="8220">
                  <c:v>43074.01185185185</c:v>
                </c:pt>
                <c:pt idx="8221">
                  <c:v>43074.053518518522</c:v>
                </c:pt>
                <c:pt idx="8222">
                  <c:v>43074.095185185193</c:v>
                </c:pt>
                <c:pt idx="8223">
                  <c:v>43074.13685185185</c:v>
                </c:pt>
                <c:pt idx="8224">
                  <c:v>43074.178541666668</c:v>
                </c:pt>
                <c:pt idx="8225">
                  <c:v>43074.220208333332</c:v>
                </c:pt>
                <c:pt idx="8226">
                  <c:v>43074.261874999997</c:v>
                </c:pt>
                <c:pt idx="8227">
                  <c:v>43074.303541666668</c:v>
                </c:pt>
                <c:pt idx="8228">
                  <c:v>43074.345208333332</c:v>
                </c:pt>
                <c:pt idx="8229">
                  <c:v>43074.386874999997</c:v>
                </c:pt>
                <c:pt idx="8230">
                  <c:v>43074.428576388891</c:v>
                </c:pt>
                <c:pt idx="8231">
                  <c:v>43074.470243055563</c:v>
                </c:pt>
                <c:pt idx="8232">
                  <c:v>43074.51190972222</c:v>
                </c:pt>
                <c:pt idx="8233">
                  <c:v>43074.553599537037</c:v>
                </c:pt>
                <c:pt idx="8234">
                  <c:v>43074.595266203702</c:v>
                </c:pt>
                <c:pt idx="8235">
                  <c:v>43074.636932870373</c:v>
                </c:pt>
                <c:pt idx="8236">
                  <c:v>43074.678622685176</c:v>
                </c:pt>
                <c:pt idx="8237">
                  <c:v>43074.720289351862</c:v>
                </c:pt>
                <c:pt idx="8238">
                  <c:v>43074.761956018519</c:v>
                </c:pt>
                <c:pt idx="8239">
                  <c:v>43074.803622685176</c:v>
                </c:pt>
                <c:pt idx="8240">
                  <c:v>43074.845289351862</c:v>
                </c:pt>
                <c:pt idx="8241">
                  <c:v>43074.886956018519</c:v>
                </c:pt>
                <c:pt idx="8242">
                  <c:v>43074.928657407407</c:v>
                </c:pt>
                <c:pt idx="8243">
                  <c:v>43074.970324074071</c:v>
                </c:pt>
                <c:pt idx="8244">
                  <c:v>43075.011990740742</c:v>
                </c:pt>
                <c:pt idx="8245">
                  <c:v>43075.053657407407</c:v>
                </c:pt>
                <c:pt idx="8246">
                  <c:v>43075.095324074071</c:v>
                </c:pt>
                <c:pt idx="8247">
                  <c:v>43075.136990740742</c:v>
                </c:pt>
                <c:pt idx="8248">
                  <c:v>43075.178703703707</c:v>
                </c:pt>
                <c:pt idx="8249">
                  <c:v>43075.220370370371</c:v>
                </c:pt>
                <c:pt idx="8250">
                  <c:v>43075.262037037042</c:v>
                </c:pt>
                <c:pt idx="8251">
                  <c:v>43075.303703703707</c:v>
                </c:pt>
                <c:pt idx="8252">
                  <c:v>43075.345370370371</c:v>
                </c:pt>
                <c:pt idx="8253">
                  <c:v>43075.387037037042</c:v>
                </c:pt>
                <c:pt idx="8254">
                  <c:v>43075.428749999999</c:v>
                </c:pt>
                <c:pt idx="8255">
                  <c:v>43075.470416666663</c:v>
                </c:pt>
                <c:pt idx="8256">
                  <c:v>43075.512083333328</c:v>
                </c:pt>
                <c:pt idx="8257">
                  <c:v>43075.553761574083</c:v>
                </c:pt>
                <c:pt idx="8258">
                  <c:v>43075.59542824074</c:v>
                </c:pt>
                <c:pt idx="8259">
                  <c:v>43075.637094907397</c:v>
                </c:pt>
                <c:pt idx="8260">
                  <c:v>43075.678796296299</c:v>
                </c:pt>
                <c:pt idx="8261">
                  <c:v>43075.720462962963</c:v>
                </c:pt>
                <c:pt idx="8262">
                  <c:v>43075.762129629627</c:v>
                </c:pt>
                <c:pt idx="8263">
                  <c:v>43075.803796296299</c:v>
                </c:pt>
                <c:pt idx="8264">
                  <c:v>43075.845462962963</c:v>
                </c:pt>
                <c:pt idx="8265">
                  <c:v>43075.887129629627</c:v>
                </c:pt>
                <c:pt idx="8266">
                  <c:v>43075.928842592592</c:v>
                </c:pt>
                <c:pt idx="8267">
                  <c:v>43075.970509259263</c:v>
                </c:pt>
                <c:pt idx="8268">
                  <c:v>43076.012175925927</c:v>
                </c:pt>
                <c:pt idx="8269">
                  <c:v>43076.053842592592</c:v>
                </c:pt>
                <c:pt idx="8270">
                  <c:v>43076.095509259263</c:v>
                </c:pt>
                <c:pt idx="8271">
                  <c:v>43076.137175925927</c:v>
                </c:pt>
                <c:pt idx="8272">
                  <c:v>43076.178877314807</c:v>
                </c:pt>
                <c:pt idx="8273">
                  <c:v>43076.220543981479</c:v>
                </c:pt>
                <c:pt idx="8274">
                  <c:v>43076.26221064815</c:v>
                </c:pt>
                <c:pt idx="8275">
                  <c:v>43076.303877314807</c:v>
                </c:pt>
                <c:pt idx="8276">
                  <c:v>43076.345543981479</c:v>
                </c:pt>
                <c:pt idx="8277">
                  <c:v>43076.38721064815</c:v>
                </c:pt>
                <c:pt idx="8278">
                  <c:v>43076.428900462961</c:v>
                </c:pt>
                <c:pt idx="8279">
                  <c:v>43076.470567129632</c:v>
                </c:pt>
                <c:pt idx="8280">
                  <c:v>43076.512233796297</c:v>
                </c:pt>
                <c:pt idx="8281">
                  <c:v>43076.553900462961</c:v>
                </c:pt>
                <c:pt idx="8282">
                  <c:v>43076.595567129632</c:v>
                </c:pt>
                <c:pt idx="8283">
                  <c:v>43076.637233796297</c:v>
                </c:pt>
                <c:pt idx="8284">
                  <c:v>43076.678935185177</c:v>
                </c:pt>
                <c:pt idx="8285">
                  <c:v>43076.720601851863</c:v>
                </c:pt>
                <c:pt idx="8286">
                  <c:v>43076.76226851852</c:v>
                </c:pt>
                <c:pt idx="8287">
                  <c:v>43076.803935185177</c:v>
                </c:pt>
                <c:pt idx="8288">
                  <c:v>43076.845601851863</c:v>
                </c:pt>
                <c:pt idx="8289">
                  <c:v>43076.88726851852</c:v>
                </c:pt>
                <c:pt idx="8290">
                  <c:v>43076.92895833333</c:v>
                </c:pt>
                <c:pt idx="8291">
                  <c:v>43076.970625000002</c:v>
                </c:pt>
                <c:pt idx="8292">
                  <c:v>43077.012291666673</c:v>
                </c:pt>
                <c:pt idx="8293">
                  <c:v>43077.05395833333</c:v>
                </c:pt>
                <c:pt idx="8294">
                  <c:v>43077.095625000002</c:v>
                </c:pt>
                <c:pt idx="8295">
                  <c:v>43077.137291666673</c:v>
                </c:pt>
                <c:pt idx="8296">
                  <c:v>43077.178993055553</c:v>
                </c:pt>
                <c:pt idx="8297">
                  <c:v>43077.220659722218</c:v>
                </c:pt>
                <c:pt idx="8298">
                  <c:v>43077.262326388889</c:v>
                </c:pt>
                <c:pt idx="8299">
                  <c:v>43077.303993055553</c:v>
                </c:pt>
                <c:pt idx="8300">
                  <c:v>43077.345659722218</c:v>
                </c:pt>
                <c:pt idx="8301">
                  <c:v>43077.387326388889</c:v>
                </c:pt>
                <c:pt idx="8302">
                  <c:v>43077.429039351853</c:v>
                </c:pt>
                <c:pt idx="8303">
                  <c:v>43077.470706018517</c:v>
                </c:pt>
                <c:pt idx="8304">
                  <c:v>43077.512372685182</c:v>
                </c:pt>
                <c:pt idx="8305">
                  <c:v>43077.554062499999</c:v>
                </c:pt>
                <c:pt idx="8306">
                  <c:v>43077.595729166656</c:v>
                </c:pt>
                <c:pt idx="8307">
                  <c:v>43077.637395833342</c:v>
                </c:pt>
                <c:pt idx="8308">
                  <c:v>43077.679097222222</c:v>
                </c:pt>
                <c:pt idx="8309">
                  <c:v>43077.720763888887</c:v>
                </c:pt>
                <c:pt idx="8310">
                  <c:v>43077.762430555558</c:v>
                </c:pt>
                <c:pt idx="8311">
                  <c:v>43077.804097222222</c:v>
                </c:pt>
                <c:pt idx="8312">
                  <c:v>43077.845763888887</c:v>
                </c:pt>
                <c:pt idx="8313">
                  <c:v>43077.887430555558</c:v>
                </c:pt>
                <c:pt idx="8314">
                  <c:v>43077.929131944453</c:v>
                </c:pt>
                <c:pt idx="8315">
                  <c:v>43077.97079861111</c:v>
                </c:pt>
                <c:pt idx="8316">
                  <c:v>43078.012465277781</c:v>
                </c:pt>
                <c:pt idx="8317">
                  <c:v>43078.054131944453</c:v>
                </c:pt>
                <c:pt idx="8318">
                  <c:v>43078.09579861111</c:v>
                </c:pt>
                <c:pt idx="8319">
                  <c:v>43078.137465277781</c:v>
                </c:pt>
                <c:pt idx="8320">
                  <c:v>43078.179178240738</c:v>
                </c:pt>
                <c:pt idx="8321">
                  <c:v>43078.22084490741</c:v>
                </c:pt>
                <c:pt idx="8322">
                  <c:v>43078.262511574067</c:v>
                </c:pt>
                <c:pt idx="8323">
                  <c:v>43078.304178240738</c:v>
                </c:pt>
                <c:pt idx="8324">
                  <c:v>43078.34584490741</c:v>
                </c:pt>
                <c:pt idx="8325">
                  <c:v>43078.387511574067</c:v>
                </c:pt>
                <c:pt idx="8326">
                  <c:v>43078.429212962961</c:v>
                </c:pt>
                <c:pt idx="8327">
                  <c:v>43078.470879629633</c:v>
                </c:pt>
                <c:pt idx="8328">
                  <c:v>43078.512546296297</c:v>
                </c:pt>
                <c:pt idx="8329">
                  <c:v>43078.554236111107</c:v>
                </c:pt>
                <c:pt idx="8330">
                  <c:v>43078.595902777779</c:v>
                </c:pt>
                <c:pt idx="8331">
                  <c:v>43078.637569444443</c:v>
                </c:pt>
                <c:pt idx="8332">
                  <c:v>43078.679270833331</c:v>
                </c:pt>
                <c:pt idx="8333">
                  <c:v>43078.720937500002</c:v>
                </c:pt>
                <c:pt idx="8334">
                  <c:v>43078.762604166674</c:v>
                </c:pt>
                <c:pt idx="8335">
                  <c:v>43078.804270833331</c:v>
                </c:pt>
                <c:pt idx="8336">
                  <c:v>43078.845937500002</c:v>
                </c:pt>
                <c:pt idx="8337">
                  <c:v>43078.887604166674</c:v>
                </c:pt>
                <c:pt idx="8338">
                  <c:v>43078.92931712963</c:v>
                </c:pt>
                <c:pt idx="8339">
                  <c:v>43078.970983796287</c:v>
                </c:pt>
                <c:pt idx="8340">
                  <c:v>43079.012650462973</c:v>
                </c:pt>
                <c:pt idx="8341">
                  <c:v>43079.05431712963</c:v>
                </c:pt>
                <c:pt idx="8342">
                  <c:v>43079.095983796287</c:v>
                </c:pt>
                <c:pt idx="8343">
                  <c:v>43079.137650462973</c:v>
                </c:pt>
                <c:pt idx="8344">
                  <c:v>43079.179363425923</c:v>
                </c:pt>
                <c:pt idx="8345">
                  <c:v>43079.221030092587</c:v>
                </c:pt>
                <c:pt idx="8346">
                  <c:v>43079.262696759259</c:v>
                </c:pt>
                <c:pt idx="8347">
                  <c:v>43079.304363425923</c:v>
                </c:pt>
                <c:pt idx="8348">
                  <c:v>43079.346030092587</c:v>
                </c:pt>
                <c:pt idx="8349">
                  <c:v>43079.387696759259</c:v>
                </c:pt>
                <c:pt idx="8350">
                  <c:v>43079.429409722223</c:v>
                </c:pt>
                <c:pt idx="8351">
                  <c:v>43079.471076388887</c:v>
                </c:pt>
                <c:pt idx="8352">
                  <c:v>43079.512743055559</c:v>
                </c:pt>
                <c:pt idx="8353">
                  <c:v>43079.5544212963</c:v>
                </c:pt>
                <c:pt idx="8354">
                  <c:v>43079.596087962957</c:v>
                </c:pt>
                <c:pt idx="8355">
                  <c:v>43079.637754629628</c:v>
                </c:pt>
                <c:pt idx="8356">
                  <c:v>43079.679456018523</c:v>
                </c:pt>
                <c:pt idx="8357">
                  <c:v>43079.721122685187</c:v>
                </c:pt>
                <c:pt idx="8358">
                  <c:v>43079.762789351851</c:v>
                </c:pt>
                <c:pt idx="8359">
                  <c:v>43079.804456018523</c:v>
                </c:pt>
                <c:pt idx="8360">
                  <c:v>43079.846122685187</c:v>
                </c:pt>
                <c:pt idx="8361">
                  <c:v>43079.887789351851</c:v>
                </c:pt>
                <c:pt idx="8362">
                  <c:v>43079.929479166669</c:v>
                </c:pt>
                <c:pt idx="8363">
                  <c:v>43079.971145833333</c:v>
                </c:pt>
                <c:pt idx="8364">
                  <c:v>43080.012812499997</c:v>
                </c:pt>
                <c:pt idx="8365">
                  <c:v>43080.054479166669</c:v>
                </c:pt>
                <c:pt idx="8366">
                  <c:v>43080.096145833333</c:v>
                </c:pt>
                <c:pt idx="8367">
                  <c:v>43080.137812499997</c:v>
                </c:pt>
                <c:pt idx="8368">
                  <c:v>43080.179513888892</c:v>
                </c:pt>
                <c:pt idx="8369">
                  <c:v>43080.221180555563</c:v>
                </c:pt>
                <c:pt idx="8370">
                  <c:v>43080.26284722222</c:v>
                </c:pt>
                <c:pt idx="8371">
                  <c:v>43080.304513888892</c:v>
                </c:pt>
                <c:pt idx="8372">
                  <c:v>43080.346180555563</c:v>
                </c:pt>
                <c:pt idx="8373">
                  <c:v>43080.38784722222</c:v>
                </c:pt>
                <c:pt idx="8374">
                  <c:v>43080.429548611108</c:v>
                </c:pt>
                <c:pt idx="8375">
                  <c:v>43080.471215277779</c:v>
                </c:pt>
                <c:pt idx="8376">
                  <c:v>43080.512881944444</c:v>
                </c:pt>
                <c:pt idx="8377">
                  <c:v>43080.554571759261</c:v>
                </c:pt>
                <c:pt idx="8378">
                  <c:v>43080.596238425933</c:v>
                </c:pt>
                <c:pt idx="8379">
                  <c:v>43080.63790509259</c:v>
                </c:pt>
                <c:pt idx="8380">
                  <c:v>43080.679594907408</c:v>
                </c:pt>
                <c:pt idx="8381">
                  <c:v>43080.721261574072</c:v>
                </c:pt>
                <c:pt idx="8382">
                  <c:v>43080.762928240743</c:v>
                </c:pt>
                <c:pt idx="8383">
                  <c:v>43080.804594907408</c:v>
                </c:pt>
                <c:pt idx="8384">
                  <c:v>43080.846261574072</c:v>
                </c:pt>
                <c:pt idx="8385">
                  <c:v>43080.887928240743</c:v>
                </c:pt>
                <c:pt idx="8386">
                  <c:v>43080.9296412037</c:v>
                </c:pt>
                <c:pt idx="8387">
                  <c:v>43080.971307870372</c:v>
                </c:pt>
                <c:pt idx="8388">
                  <c:v>43081.012974537043</c:v>
                </c:pt>
                <c:pt idx="8389">
                  <c:v>43081.0546412037</c:v>
                </c:pt>
                <c:pt idx="8390">
                  <c:v>43081.096307870372</c:v>
                </c:pt>
                <c:pt idx="8391">
                  <c:v>43081.137974537043</c:v>
                </c:pt>
                <c:pt idx="8392">
                  <c:v>43081.1796875</c:v>
                </c:pt>
                <c:pt idx="8393">
                  <c:v>43081.221354166657</c:v>
                </c:pt>
                <c:pt idx="8394">
                  <c:v>43081.263020833343</c:v>
                </c:pt>
                <c:pt idx="8395">
                  <c:v>43081.3046875</c:v>
                </c:pt>
                <c:pt idx="8396">
                  <c:v>43081.346354166657</c:v>
                </c:pt>
                <c:pt idx="8397">
                  <c:v>43081.388020833343</c:v>
                </c:pt>
                <c:pt idx="8398">
                  <c:v>43081.4297337963</c:v>
                </c:pt>
                <c:pt idx="8399">
                  <c:v>43081.471400462957</c:v>
                </c:pt>
                <c:pt idx="8400">
                  <c:v>43081.513067129628</c:v>
                </c:pt>
                <c:pt idx="8401">
                  <c:v>43081.554756944453</c:v>
                </c:pt>
                <c:pt idx="8402">
                  <c:v>43081.59642361111</c:v>
                </c:pt>
                <c:pt idx="8403">
                  <c:v>43081.638090277767</c:v>
                </c:pt>
                <c:pt idx="8404">
                  <c:v>43081.679780092592</c:v>
                </c:pt>
                <c:pt idx="8405">
                  <c:v>43081.721446759257</c:v>
                </c:pt>
                <c:pt idx="8406">
                  <c:v>43081.763113425928</c:v>
                </c:pt>
                <c:pt idx="8407">
                  <c:v>43081.804780092592</c:v>
                </c:pt>
                <c:pt idx="8408">
                  <c:v>43081.846446759257</c:v>
                </c:pt>
                <c:pt idx="8409">
                  <c:v>43081.888113425928</c:v>
                </c:pt>
                <c:pt idx="8410">
                  <c:v>43081.929814814823</c:v>
                </c:pt>
                <c:pt idx="8411">
                  <c:v>43081.97148148148</c:v>
                </c:pt>
                <c:pt idx="8412">
                  <c:v>43082.013148148151</c:v>
                </c:pt>
                <c:pt idx="8413">
                  <c:v>43082.054814814823</c:v>
                </c:pt>
                <c:pt idx="8414">
                  <c:v>43082.09648148148</c:v>
                </c:pt>
                <c:pt idx="8415">
                  <c:v>43082.138148148151</c:v>
                </c:pt>
                <c:pt idx="8416">
                  <c:v>43082.179861111108</c:v>
                </c:pt>
                <c:pt idx="8417">
                  <c:v>43082.22152777778</c:v>
                </c:pt>
                <c:pt idx="8418">
                  <c:v>43082.263194444437</c:v>
                </c:pt>
                <c:pt idx="8419">
                  <c:v>43082.304861111108</c:v>
                </c:pt>
                <c:pt idx="8420">
                  <c:v>43082.34652777778</c:v>
                </c:pt>
                <c:pt idx="8421">
                  <c:v>43082.388194444437</c:v>
                </c:pt>
                <c:pt idx="8422">
                  <c:v>43082.429895833331</c:v>
                </c:pt>
                <c:pt idx="8423">
                  <c:v>43082.471562500003</c:v>
                </c:pt>
                <c:pt idx="8424">
                  <c:v>43082.513229166667</c:v>
                </c:pt>
                <c:pt idx="8425">
                  <c:v>43082.554918981477</c:v>
                </c:pt>
                <c:pt idx="8426">
                  <c:v>43082.596585648149</c:v>
                </c:pt>
                <c:pt idx="8427">
                  <c:v>43082.638252314813</c:v>
                </c:pt>
                <c:pt idx="8428">
                  <c:v>43082.6799537037</c:v>
                </c:pt>
                <c:pt idx="8429">
                  <c:v>43082.721620370372</c:v>
                </c:pt>
                <c:pt idx="8430">
                  <c:v>43082.763287037043</c:v>
                </c:pt>
                <c:pt idx="8431">
                  <c:v>43082.8049537037</c:v>
                </c:pt>
                <c:pt idx="8432">
                  <c:v>43082.846620370372</c:v>
                </c:pt>
                <c:pt idx="8433">
                  <c:v>43082.888287037043</c:v>
                </c:pt>
                <c:pt idx="8434">
                  <c:v>43082.929976851847</c:v>
                </c:pt>
                <c:pt idx="8435">
                  <c:v>43082.971643518518</c:v>
                </c:pt>
                <c:pt idx="8436">
                  <c:v>43083.013310185182</c:v>
                </c:pt>
                <c:pt idx="8437">
                  <c:v>43083.054976851847</c:v>
                </c:pt>
                <c:pt idx="8438">
                  <c:v>43083.096643518518</c:v>
                </c:pt>
                <c:pt idx="8439">
                  <c:v>43083.138310185182</c:v>
                </c:pt>
                <c:pt idx="8440">
                  <c:v>43083.180011574077</c:v>
                </c:pt>
                <c:pt idx="8441">
                  <c:v>43083.221678240741</c:v>
                </c:pt>
                <c:pt idx="8442">
                  <c:v>43083.263344907413</c:v>
                </c:pt>
                <c:pt idx="8443">
                  <c:v>43083.305011574077</c:v>
                </c:pt>
                <c:pt idx="8444">
                  <c:v>43083.346678240741</c:v>
                </c:pt>
                <c:pt idx="8445">
                  <c:v>43083.388344907413</c:v>
                </c:pt>
                <c:pt idx="8446">
                  <c:v>43083.43005787037</c:v>
                </c:pt>
                <c:pt idx="8447">
                  <c:v>43083.471724537027</c:v>
                </c:pt>
                <c:pt idx="8448">
                  <c:v>43083.513391203713</c:v>
                </c:pt>
                <c:pt idx="8449">
                  <c:v>43083.555069444446</c:v>
                </c:pt>
                <c:pt idx="8450">
                  <c:v>43083.596736111111</c:v>
                </c:pt>
                <c:pt idx="8451">
                  <c:v>43083.638402777768</c:v>
                </c:pt>
                <c:pt idx="8452">
                  <c:v>43083.680127314823</c:v>
                </c:pt>
                <c:pt idx="8453">
                  <c:v>43083.72179398148</c:v>
                </c:pt>
                <c:pt idx="8454">
                  <c:v>43083.763460648152</c:v>
                </c:pt>
                <c:pt idx="8455">
                  <c:v>43083.805127314823</c:v>
                </c:pt>
                <c:pt idx="8456">
                  <c:v>43083.84679398148</c:v>
                </c:pt>
                <c:pt idx="8457">
                  <c:v>43083.888460648152</c:v>
                </c:pt>
                <c:pt idx="8458">
                  <c:v>43083.930162037039</c:v>
                </c:pt>
                <c:pt idx="8459">
                  <c:v>43083.971828703703</c:v>
                </c:pt>
                <c:pt idx="8460">
                  <c:v>43084.013495370367</c:v>
                </c:pt>
                <c:pt idx="8461">
                  <c:v>43084.055162037039</c:v>
                </c:pt>
                <c:pt idx="8462">
                  <c:v>43084.096828703703</c:v>
                </c:pt>
                <c:pt idx="8463">
                  <c:v>43084.138495370367</c:v>
                </c:pt>
                <c:pt idx="8464">
                  <c:v>43084.180185185192</c:v>
                </c:pt>
                <c:pt idx="8465">
                  <c:v>43084.221851851849</c:v>
                </c:pt>
                <c:pt idx="8466">
                  <c:v>43084.263518518521</c:v>
                </c:pt>
                <c:pt idx="8467">
                  <c:v>43084.305185185192</c:v>
                </c:pt>
                <c:pt idx="8468">
                  <c:v>43084.346851851849</c:v>
                </c:pt>
                <c:pt idx="8469">
                  <c:v>43084.388518518521</c:v>
                </c:pt>
                <c:pt idx="8470">
                  <c:v>43084.430231481478</c:v>
                </c:pt>
                <c:pt idx="8471">
                  <c:v>43084.471898148149</c:v>
                </c:pt>
                <c:pt idx="8472">
                  <c:v>43084.513564814813</c:v>
                </c:pt>
                <c:pt idx="8473">
                  <c:v>43084.555243055547</c:v>
                </c:pt>
                <c:pt idx="8474">
                  <c:v>43084.596909722219</c:v>
                </c:pt>
                <c:pt idx="8475">
                  <c:v>43084.63857638889</c:v>
                </c:pt>
                <c:pt idx="8476">
                  <c:v>43084.680266203701</c:v>
                </c:pt>
                <c:pt idx="8477">
                  <c:v>43084.721932870372</c:v>
                </c:pt>
                <c:pt idx="8478">
                  <c:v>43084.763599537036</c:v>
                </c:pt>
                <c:pt idx="8479">
                  <c:v>43084.805266203701</c:v>
                </c:pt>
                <c:pt idx="8480">
                  <c:v>43084.846932870372</c:v>
                </c:pt>
                <c:pt idx="8481">
                  <c:v>43084.888599537036</c:v>
                </c:pt>
                <c:pt idx="8482">
                  <c:v>43084.930312500001</c:v>
                </c:pt>
                <c:pt idx="8483">
                  <c:v>43084.971979166658</c:v>
                </c:pt>
                <c:pt idx="8484">
                  <c:v>43085.013645833344</c:v>
                </c:pt>
                <c:pt idx="8485">
                  <c:v>43085.055312500001</c:v>
                </c:pt>
                <c:pt idx="8486">
                  <c:v>43085.096979166658</c:v>
                </c:pt>
                <c:pt idx="8487">
                  <c:v>43085.138645833344</c:v>
                </c:pt>
                <c:pt idx="8488">
                  <c:v>43085.180347222216</c:v>
                </c:pt>
                <c:pt idx="8489">
                  <c:v>43085.222013888888</c:v>
                </c:pt>
                <c:pt idx="8490">
                  <c:v>43085.263680555552</c:v>
                </c:pt>
                <c:pt idx="8491">
                  <c:v>43085.305347222216</c:v>
                </c:pt>
                <c:pt idx="8492">
                  <c:v>43085.347013888888</c:v>
                </c:pt>
                <c:pt idx="8493">
                  <c:v>43085.388680555552</c:v>
                </c:pt>
                <c:pt idx="8494">
                  <c:v>43085.430381944447</c:v>
                </c:pt>
                <c:pt idx="8495">
                  <c:v>43085.472048611111</c:v>
                </c:pt>
                <c:pt idx="8496">
                  <c:v>43085.513715277782</c:v>
                </c:pt>
                <c:pt idx="8497">
                  <c:v>43085.555405092593</c:v>
                </c:pt>
                <c:pt idx="8498">
                  <c:v>43085.597071759257</c:v>
                </c:pt>
                <c:pt idx="8499">
                  <c:v>43085.638738425929</c:v>
                </c:pt>
                <c:pt idx="8500">
                  <c:v>43085.680451388893</c:v>
                </c:pt>
                <c:pt idx="8501">
                  <c:v>43085.722118055557</c:v>
                </c:pt>
                <c:pt idx="8502">
                  <c:v>43085.763784722221</c:v>
                </c:pt>
                <c:pt idx="8503">
                  <c:v>43085.805451388893</c:v>
                </c:pt>
                <c:pt idx="8504">
                  <c:v>43085.847118055557</c:v>
                </c:pt>
                <c:pt idx="8505">
                  <c:v>43085.888784722221</c:v>
                </c:pt>
                <c:pt idx="8506">
                  <c:v>43085.930474537039</c:v>
                </c:pt>
                <c:pt idx="8507">
                  <c:v>43085.972141203703</c:v>
                </c:pt>
                <c:pt idx="8508">
                  <c:v>43086.013807870368</c:v>
                </c:pt>
                <c:pt idx="8509">
                  <c:v>43086.055474537039</c:v>
                </c:pt>
                <c:pt idx="8510">
                  <c:v>43086.097141203703</c:v>
                </c:pt>
                <c:pt idx="8511">
                  <c:v>43086.138807870368</c:v>
                </c:pt>
                <c:pt idx="8512">
                  <c:v>43086.180520833332</c:v>
                </c:pt>
                <c:pt idx="8513">
                  <c:v>43086.222187500003</c:v>
                </c:pt>
                <c:pt idx="8514">
                  <c:v>43086.263854166667</c:v>
                </c:pt>
                <c:pt idx="8515">
                  <c:v>43086.305520833332</c:v>
                </c:pt>
                <c:pt idx="8516">
                  <c:v>43086.347187500003</c:v>
                </c:pt>
                <c:pt idx="8517">
                  <c:v>43086.388854166667</c:v>
                </c:pt>
                <c:pt idx="8518">
                  <c:v>43086.430543981478</c:v>
                </c:pt>
                <c:pt idx="8519">
                  <c:v>43086.472210648149</c:v>
                </c:pt>
                <c:pt idx="8520">
                  <c:v>43086.513877314806</c:v>
                </c:pt>
                <c:pt idx="8521">
                  <c:v>43086.555567129632</c:v>
                </c:pt>
                <c:pt idx="8522">
                  <c:v>43086.597233796303</c:v>
                </c:pt>
                <c:pt idx="8523">
                  <c:v>43086.63890046296</c:v>
                </c:pt>
                <c:pt idx="8524">
                  <c:v>43086.680601851847</c:v>
                </c:pt>
                <c:pt idx="8525">
                  <c:v>43086.722268518519</c:v>
                </c:pt>
                <c:pt idx="8526">
                  <c:v>43086.763935185183</c:v>
                </c:pt>
                <c:pt idx="8527">
                  <c:v>43086.805601851847</c:v>
                </c:pt>
                <c:pt idx="8528">
                  <c:v>43086.847268518519</c:v>
                </c:pt>
                <c:pt idx="8529">
                  <c:v>43086.888935185183</c:v>
                </c:pt>
                <c:pt idx="8530">
                  <c:v>43086.930648148147</c:v>
                </c:pt>
                <c:pt idx="8531">
                  <c:v>43086.972314814811</c:v>
                </c:pt>
                <c:pt idx="8532">
                  <c:v>43087.013981481483</c:v>
                </c:pt>
                <c:pt idx="8533">
                  <c:v>43087.055648148147</c:v>
                </c:pt>
                <c:pt idx="8534">
                  <c:v>43087.097314814811</c:v>
                </c:pt>
                <c:pt idx="8535">
                  <c:v>43087.138981481483</c:v>
                </c:pt>
                <c:pt idx="8536">
                  <c:v>43087.180671296293</c:v>
                </c:pt>
                <c:pt idx="8537">
                  <c:v>43087.222337962958</c:v>
                </c:pt>
                <c:pt idx="8538">
                  <c:v>43087.264004629629</c:v>
                </c:pt>
                <c:pt idx="8539">
                  <c:v>43087.305671296293</c:v>
                </c:pt>
                <c:pt idx="8540">
                  <c:v>43087.347337962958</c:v>
                </c:pt>
                <c:pt idx="8541">
                  <c:v>43087.389004629629</c:v>
                </c:pt>
                <c:pt idx="8542">
                  <c:v>43087.430717592593</c:v>
                </c:pt>
                <c:pt idx="8543">
                  <c:v>43087.472384259258</c:v>
                </c:pt>
                <c:pt idx="8544">
                  <c:v>43087.514050925929</c:v>
                </c:pt>
                <c:pt idx="8545">
                  <c:v>43087.55574074074</c:v>
                </c:pt>
                <c:pt idx="8546">
                  <c:v>43087.597407407397</c:v>
                </c:pt>
                <c:pt idx="8547">
                  <c:v>43087.639074074083</c:v>
                </c:pt>
                <c:pt idx="8548">
                  <c:v>43087.680763888893</c:v>
                </c:pt>
                <c:pt idx="8549">
                  <c:v>43087.722430555557</c:v>
                </c:pt>
                <c:pt idx="8550">
                  <c:v>43087.764097222222</c:v>
                </c:pt>
                <c:pt idx="8551">
                  <c:v>43087.805763888893</c:v>
                </c:pt>
                <c:pt idx="8552">
                  <c:v>43087.847430555557</c:v>
                </c:pt>
                <c:pt idx="8553">
                  <c:v>43087.889097222222</c:v>
                </c:pt>
                <c:pt idx="8554">
                  <c:v>43087.930798611109</c:v>
                </c:pt>
                <c:pt idx="8555">
                  <c:v>43087.97246527778</c:v>
                </c:pt>
                <c:pt idx="8556">
                  <c:v>43088.014131944437</c:v>
                </c:pt>
                <c:pt idx="8557">
                  <c:v>43088.055798611109</c:v>
                </c:pt>
                <c:pt idx="8558">
                  <c:v>43088.09746527778</c:v>
                </c:pt>
                <c:pt idx="8559">
                  <c:v>43088.139131944437</c:v>
                </c:pt>
                <c:pt idx="8560">
                  <c:v>43088.180844907409</c:v>
                </c:pt>
                <c:pt idx="8561">
                  <c:v>43088.222511574073</c:v>
                </c:pt>
                <c:pt idx="8562">
                  <c:v>43088.264178240737</c:v>
                </c:pt>
                <c:pt idx="8563">
                  <c:v>43088.305844907409</c:v>
                </c:pt>
                <c:pt idx="8564">
                  <c:v>43088.347511574073</c:v>
                </c:pt>
                <c:pt idx="8565">
                  <c:v>43088.389178240737</c:v>
                </c:pt>
                <c:pt idx="8566">
                  <c:v>43088.430868055562</c:v>
                </c:pt>
                <c:pt idx="8567">
                  <c:v>43088.472534722219</c:v>
                </c:pt>
                <c:pt idx="8568">
                  <c:v>43088.514201388891</c:v>
                </c:pt>
                <c:pt idx="8569">
                  <c:v>43088.555891203701</c:v>
                </c:pt>
                <c:pt idx="8570">
                  <c:v>43088.597557870373</c:v>
                </c:pt>
                <c:pt idx="8571">
                  <c:v>43088.639224537037</c:v>
                </c:pt>
                <c:pt idx="8572">
                  <c:v>43088.680914351848</c:v>
                </c:pt>
                <c:pt idx="8573">
                  <c:v>43088.722581018519</c:v>
                </c:pt>
                <c:pt idx="8574">
                  <c:v>43088.764247685183</c:v>
                </c:pt>
                <c:pt idx="8575">
                  <c:v>43088.805914351848</c:v>
                </c:pt>
                <c:pt idx="8576">
                  <c:v>43088.847581018519</c:v>
                </c:pt>
                <c:pt idx="8577">
                  <c:v>43088.889247685183</c:v>
                </c:pt>
                <c:pt idx="8578">
                  <c:v>43088.930960648147</c:v>
                </c:pt>
                <c:pt idx="8579">
                  <c:v>43088.972627314812</c:v>
                </c:pt>
                <c:pt idx="8580">
                  <c:v>43089.014293981483</c:v>
                </c:pt>
                <c:pt idx="8581">
                  <c:v>43089.055960648147</c:v>
                </c:pt>
                <c:pt idx="8582">
                  <c:v>43089.097627314812</c:v>
                </c:pt>
                <c:pt idx="8583">
                  <c:v>43089.139293981483</c:v>
                </c:pt>
                <c:pt idx="8584">
                  <c:v>43089.180995370371</c:v>
                </c:pt>
                <c:pt idx="8585">
                  <c:v>43089.222662037027</c:v>
                </c:pt>
                <c:pt idx="8586">
                  <c:v>43089.264328703714</c:v>
                </c:pt>
                <c:pt idx="8587">
                  <c:v>43089.305995370371</c:v>
                </c:pt>
                <c:pt idx="8588">
                  <c:v>43089.347662037027</c:v>
                </c:pt>
                <c:pt idx="8589">
                  <c:v>43089.389328703714</c:v>
                </c:pt>
                <c:pt idx="8590">
                  <c:v>43089.431041666663</c:v>
                </c:pt>
                <c:pt idx="8591">
                  <c:v>43089.472708333327</c:v>
                </c:pt>
                <c:pt idx="8592">
                  <c:v>43089.514374999999</c:v>
                </c:pt>
                <c:pt idx="8593">
                  <c:v>43089.556064814817</c:v>
                </c:pt>
                <c:pt idx="8594">
                  <c:v>43089.597731481481</c:v>
                </c:pt>
                <c:pt idx="8595">
                  <c:v>43089.639398148152</c:v>
                </c:pt>
                <c:pt idx="8596">
                  <c:v>43089.681076388893</c:v>
                </c:pt>
                <c:pt idx="8597">
                  <c:v>43089.722743055558</c:v>
                </c:pt>
                <c:pt idx="8598">
                  <c:v>43089.764409722222</c:v>
                </c:pt>
                <c:pt idx="8599">
                  <c:v>43089.806076388893</c:v>
                </c:pt>
                <c:pt idx="8600">
                  <c:v>43089.847743055558</c:v>
                </c:pt>
                <c:pt idx="8601">
                  <c:v>43089.889409722222</c:v>
                </c:pt>
                <c:pt idx="8602">
                  <c:v>43089.931111111109</c:v>
                </c:pt>
                <c:pt idx="8603">
                  <c:v>43089.972777777781</c:v>
                </c:pt>
                <c:pt idx="8604">
                  <c:v>43090.014444444438</c:v>
                </c:pt>
                <c:pt idx="8605">
                  <c:v>43090.056111111109</c:v>
                </c:pt>
                <c:pt idx="8606">
                  <c:v>43090.097777777781</c:v>
                </c:pt>
                <c:pt idx="8607">
                  <c:v>43090.139444444438</c:v>
                </c:pt>
                <c:pt idx="8608">
                  <c:v>43090.181157407409</c:v>
                </c:pt>
                <c:pt idx="8609">
                  <c:v>43090.222824074073</c:v>
                </c:pt>
                <c:pt idx="8610">
                  <c:v>43090.264490740738</c:v>
                </c:pt>
                <c:pt idx="8611">
                  <c:v>43090.306157407409</c:v>
                </c:pt>
                <c:pt idx="8612">
                  <c:v>43090.347824074073</c:v>
                </c:pt>
                <c:pt idx="8613">
                  <c:v>43090.389490740738</c:v>
                </c:pt>
                <c:pt idx="8614">
                  <c:v>43090.431192129632</c:v>
                </c:pt>
                <c:pt idx="8615">
                  <c:v>43090.472858796304</c:v>
                </c:pt>
                <c:pt idx="8616">
                  <c:v>43090.514525462961</c:v>
                </c:pt>
                <c:pt idx="8617">
                  <c:v>43090.556215277778</c:v>
                </c:pt>
                <c:pt idx="8618">
                  <c:v>43090.597881944443</c:v>
                </c:pt>
                <c:pt idx="8619">
                  <c:v>43090.639548611107</c:v>
                </c:pt>
                <c:pt idx="8620">
                  <c:v>43090.681250000001</c:v>
                </c:pt>
                <c:pt idx="8621">
                  <c:v>43090.722916666673</c:v>
                </c:pt>
                <c:pt idx="8622">
                  <c:v>43090.76458333333</c:v>
                </c:pt>
                <c:pt idx="8623">
                  <c:v>43090.806250000001</c:v>
                </c:pt>
                <c:pt idx="8624">
                  <c:v>43090.847916666673</c:v>
                </c:pt>
                <c:pt idx="8625">
                  <c:v>43090.88958333333</c:v>
                </c:pt>
                <c:pt idx="8626">
                  <c:v>43090.931296296287</c:v>
                </c:pt>
                <c:pt idx="8627">
                  <c:v>43090.972962962973</c:v>
                </c:pt>
                <c:pt idx="8628">
                  <c:v>43091.01462962963</c:v>
                </c:pt>
                <c:pt idx="8629">
                  <c:v>43091.056296296287</c:v>
                </c:pt>
                <c:pt idx="8630">
                  <c:v>43091.097962962973</c:v>
                </c:pt>
                <c:pt idx="8631">
                  <c:v>43091.13962962963</c:v>
                </c:pt>
                <c:pt idx="8632">
                  <c:v>43091.181331018517</c:v>
                </c:pt>
                <c:pt idx="8633">
                  <c:v>43091.222997685189</c:v>
                </c:pt>
                <c:pt idx="8634">
                  <c:v>43091.264664351853</c:v>
                </c:pt>
                <c:pt idx="8635">
                  <c:v>43091.306331018517</c:v>
                </c:pt>
                <c:pt idx="8636">
                  <c:v>43091.347997685189</c:v>
                </c:pt>
                <c:pt idx="8637">
                  <c:v>43091.389664351853</c:v>
                </c:pt>
                <c:pt idx="8638">
                  <c:v>43091.43136574074</c:v>
                </c:pt>
                <c:pt idx="8639">
                  <c:v>43091.473032407397</c:v>
                </c:pt>
                <c:pt idx="8640">
                  <c:v>43091.514699074083</c:v>
                </c:pt>
                <c:pt idx="8641">
                  <c:v>43091.556377314817</c:v>
                </c:pt>
                <c:pt idx="8642">
                  <c:v>43091.598043981481</c:v>
                </c:pt>
                <c:pt idx="8643">
                  <c:v>43091.639710648153</c:v>
                </c:pt>
                <c:pt idx="8644">
                  <c:v>43091.681400462963</c:v>
                </c:pt>
                <c:pt idx="8645">
                  <c:v>43091.723067129627</c:v>
                </c:pt>
                <c:pt idx="8646">
                  <c:v>43091.764733796299</c:v>
                </c:pt>
                <c:pt idx="8647">
                  <c:v>43091.806400462963</c:v>
                </c:pt>
                <c:pt idx="8648">
                  <c:v>43091.848067129627</c:v>
                </c:pt>
                <c:pt idx="8649">
                  <c:v>43091.889733796299</c:v>
                </c:pt>
                <c:pt idx="8650">
                  <c:v>43091.931446759263</c:v>
                </c:pt>
                <c:pt idx="8651">
                  <c:v>43091.973113425927</c:v>
                </c:pt>
                <c:pt idx="8652">
                  <c:v>43092.014780092592</c:v>
                </c:pt>
                <c:pt idx="8653">
                  <c:v>43092.056446759263</c:v>
                </c:pt>
                <c:pt idx="8654">
                  <c:v>43092.098113425927</c:v>
                </c:pt>
                <c:pt idx="8655">
                  <c:v>43092.139780092592</c:v>
                </c:pt>
                <c:pt idx="8656">
                  <c:v>43092.181469907409</c:v>
                </c:pt>
                <c:pt idx="8657">
                  <c:v>43092.223136574074</c:v>
                </c:pt>
                <c:pt idx="8658">
                  <c:v>43092.264803240738</c:v>
                </c:pt>
                <c:pt idx="8659">
                  <c:v>43092.306469907409</c:v>
                </c:pt>
                <c:pt idx="8660">
                  <c:v>43092.348136574074</c:v>
                </c:pt>
                <c:pt idx="8661">
                  <c:v>43092.389803240738</c:v>
                </c:pt>
                <c:pt idx="8662">
                  <c:v>43092.431504629632</c:v>
                </c:pt>
                <c:pt idx="8663">
                  <c:v>43092.473171296297</c:v>
                </c:pt>
                <c:pt idx="8664">
                  <c:v>43092.514837962961</c:v>
                </c:pt>
                <c:pt idx="8665">
                  <c:v>43092.556516203702</c:v>
                </c:pt>
                <c:pt idx="8666">
                  <c:v>43092.598182870373</c:v>
                </c:pt>
                <c:pt idx="8667">
                  <c:v>43092.639849537038</c:v>
                </c:pt>
                <c:pt idx="8668">
                  <c:v>43092.681550925918</c:v>
                </c:pt>
                <c:pt idx="8669">
                  <c:v>43092.723217592589</c:v>
                </c:pt>
                <c:pt idx="8670">
                  <c:v>43092.764884259261</c:v>
                </c:pt>
                <c:pt idx="8671">
                  <c:v>43092.806550925918</c:v>
                </c:pt>
                <c:pt idx="8672">
                  <c:v>43092.848217592589</c:v>
                </c:pt>
                <c:pt idx="8673">
                  <c:v>43092.889884259261</c:v>
                </c:pt>
                <c:pt idx="8674">
                  <c:v>43092.931597222218</c:v>
                </c:pt>
                <c:pt idx="8675">
                  <c:v>43092.973263888889</c:v>
                </c:pt>
                <c:pt idx="8676">
                  <c:v>43093.014930555553</c:v>
                </c:pt>
                <c:pt idx="8677">
                  <c:v>43093.056597222218</c:v>
                </c:pt>
                <c:pt idx="8678">
                  <c:v>43093.098263888889</c:v>
                </c:pt>
                <c:pt idx="8679">
                  <c:v>43093.139930555553</c:v>
                </c:pt>
                <c:pt idx="8680">
                  <c:v>43093.181631944448</c:v>
                </c:pt>
                <c:pt idx="8681">
                  <c:v>43093.223298611112</c:v>
                </c:pt>
                <c:pt idx="8682">
                  <c:v>43093.264965277784</c:v>
                </c:pt>
                <c:pt idx="8683">
                  <c:v>43093.306631944448</c:v>
                </c:pt>
                <c:pt idx="8684">
                  <c:v>43093.348298611112</c:v>
                </c:pt>
                <c:pt idx="8685">
                  <c:v>43093.389965277784</c:v>
                </c:pt>
                <c:pt idx="8686">
                  <c:v>43093.431666666656</c:v>
                </c:pt>
                <c:pt idx="8687">
                  <c:v>43093.473333333342</c:v>
                </c:pt>
                <c:pt idx="8688">
                  <c:v>43093.514999999999</c:v>
                </c:pt>
                <c:pt idx="8689">
                  <c:v>43093.556689814817</c:v>
                </c:pt>
                <c:pt idx="8690">
                  <c:v>43093.598356481481</c:v>
                </c:pt>
                <c:pt idx="8691">
                  <c:v>43093.640023148153</c:v>
                </c:pt>
                <c:pt idx="8692">
                  <c:v>43093.68172453704</c:v>
                </c:pt>
                <c:pt idx="8693">
                  <c:v>43093.723391203697</c:v>
                </c:pt>
                <c:pt idx="8694">
                  <c:v>43093.765057870369</c:v>
                </c:pt>
                <c:pt idx="8695">
                  <c:v>43093.80672453704</c:v>
                </c:pt>
                <c:pt idx="8696">
                  <c:v>43093.848391203697</c:v>
                </c:pt>
                <c:pt idx="8697">
                  <c:v>43093.890057870369</c:v>
                </c:pt>
                <c:pt idx="8698">
                  <c:v>43093.931759259263</c:v>
                </c:pt>
                <c:pt idx="8699">
                  <c:v>43093.973425925928</c:v>
                </c:pt>
                <c:pt idx="8700">
                  <c:v>43094.015092592592</c:v>
                </c:pt>
                <c:pt idx="8701">
                  <c:v>43094.056759259263</c:v>
                </c:pt>
                <c:pt idx="8702">
                  <c:v>43094.098425925928</c:v>
                </c:pt>
                <c:pt idx="8703">
                  <c:v>43094.140092592592</c:v>
                </c:pt>
                <c:pt idx="8704">
                  <c:v>43094.181770833333</c:v>
                </c:pt>
                <c:pt idx="8705">
                  <c:v>43094.223437499997</c:v>
                </c:pt>
                <c:pt idx="8706">
                  <c:v>43094.265104166669</c:v>
                </c:pt>
                <c:pt idx="8707">
                  <c:v>43094.306770833333</c:v>
                </c:pt>
                <c:pt idx="8708">
                  <c:v>43094.348437499997</c:v>
                </c:pt>
                <c:pt idx="8709">
                  <c:v>43094.390104166669</c:v>
                </c:pt>
                <c:pt idx="8710">
                  <c:v>43094.43178240741</c:v>
                </c:pt>
                <c:pt idx="8711">
                  <c:v>43094.473449074067</c:v>
                </c:pt>
                <c:pt idx="8712">
                  <c:v>43094.515115740738</c:v>
                </c:pt>
                <c:pt idx="8713">
                  <c:v>43094.556805555563</c:v>
                </c:pt>
                <c:pt idx="8714">
                  <c:v>43094.59847222222</c:v>
                </c:pt>
                <c:pt idx="8715">
                  <c:v>43094.640138888892</c:v>
                </c:pt>
                <c:pt idx="8716">
                  <c:v>43094.681805555563</c:v>
                </c:pt>
                <c:pt idx="8717">
                  <c:v>43094.72347222222</c:v>
                </c:pt>
                <c:pt idx="8718">
                  <c:v>43094.765138888892</c:v>
                </c:pt>
                <c:pt idx="8719">
                  <c:v>43094.806805555563</c:v>
                </c:pt>
                <c:pt idx="8720">
                  <c:v>43094.84847222222</c:v>
                </c:pt>
                <c:pt idx="8721">
                  <c:v>43094.890138888892</c:v>
                </c:pt>
                <c:pt idx="8722">
                  <c:v>43094.931817129633</c:v>
                </c:pt>
                <c:pt idx="8723">
                  <c:v>43094.973483796297</c:v>
                </c:pt>
                <c:pt idx="8724">
                  <c:v>43095.015150462961</c:v>
                </c:pt>
                <c:pt idx="8725">
                  <c:v>43095.056817129633</c:v>
                </c:pt>
                <c:pt idx="8726">
                  <c:v>43095.098483796297</c:v>
                </c:pt>
                <c:pt idx="8727">
                  <c:v>43095.140150462961</c:v>
                </c:pt>
                <c:pt idx="8728">
                  <c:v>43095.181828703702</c:v>
                </c:pt>
                <c:pt idx="8729">
                  <c:v>43095.223495370366</c:v>
                </c:pt>
                <c:pt idx="8730">
                  <c:v>43095.265162037038</c:v>
                </c:pt>
                <c:pt idx="8731">
                  <c:v>43095.306828703702</c:v>
                </c:pt>
                <c:pt idx="8732">
                  <c:v>43095.348495370366</c:v>
                </c:pt>
                <c:pt idx="8733">
                  <c:v>43095.390162037038</c:v>
                </c:pt>
                <c:pt idx="8734">
                  <c:v>43095.431840277779</c:v>
                </c:pt>
                <c:pt idx="8735">
                  <c:v>43095.473506944443</c:v>
                </c:pt>
                <c:pt idx="8736">
                  <c:v>43095.515173611107</c:v>
                </c:pt>
                <c:pt idx="8737">
                  <c:v>43095.556863425933</c:v>
                </c:pt>
                <c:pt idx="8738">
                  <c:v>43095.598530092589</c:v>
                </c:pt>
                <c:pt idx="8739">
                  <c:v>43095.640196759261</c:v>
                </c:pt>
                <c:pt idx="8740">
                  <c:v>43095.681863425933</c:v>
                </c:pt>
                <c:pt idx="8741">
                  <c:v>43095.723530092589</c:v>
                </c:pt>
                <c:pt idx="8742">
                  <c:v>43095.765196759261</c:v>
                </c:pt>
                <c:pt idx="8743">
                  <c:v>43095.806863425933</c:v>
                </c:pt>
                <c:pt idx="8744">
                  <c:v>43095.848530092589</c:v>
                </c:pt>
                <c:pt idx="8745">
                  <c:v>43095.890196759261</c:v>
                </c:pt>
                <c:pt idx="8746">
                  <c:v>43095.931875000002</c:v>
                </c:pt>
                <c:pt idx="8747">
                  <c:v>43095.973541666674</c:v>
                </c:pt>
                <c:pt idx="8748">
                  <c:v>43096.015208333331</c:v>
                </c:pt>
                <c:pt idx="8749">
                  <c:v>43096.056875000002</c:v>
                </c:pt>
                <c:pt idx="8750">
                  <c:v>43096.098541666674</c:v>
                </c:pt>
                <c:pt idx="8751">
                  <c:v>43096.140208333331</c:v>
                </c:pt>
                <c:pt idx="8752">
                  <c:v>43096.181886574072</c:v>
                </c:pt>
                <c:pt idx="8753">
                  <c:v>43096.223553240743</c:v>
                </c:pt>
                <c:pt idx="8754">
                  <c:v>43096.265219907407</c:v>
                </c:pt>
                <c:pt idx="8755">
                  <c:v>43096.306886574072</c:v>
                </c:pt>
                <c:pt idx="8756">
                  <c:v>43096.348553240743</c:v>
                </c:pt>
                <c:pt idx="8757">
                  <c:v>43096.390219907407</c:v>
                </c:pt>
                <c:pt idx="8758">
                  <c:v>43096.431909722232</c:v>
                </c:pt>
                <c:pt idx="8759">
                  <c:v>43096.473576388889</c:v>
                </c:pt>
                <c:pt idx="8760">
                  <c:v>43096.515243055554</c:v>
                </c:pt>
                <c:pt idx="8761">
                  <c:v>43096.556909722232</c:v>
                </c:pt>
                <c:pt idx="8762">
                  <c:v>43096.598576388889</c:v>
                </c:pt>
                <c:pt idx="8763">
                  <c:v>43096.640243055554</c:v>
                </c:pt>
                <c:pt idx="8764">
                  <c:v>43096.681932870371</c:v>
                </c:pt>
                <c:pt idx="8765">
                  <c:v>43096.723599537043</c:v>
                </c:pt>
                <c:pt idx="8766">
                  <c:v>43096.765266203707</c:v>
                </c:pt>
                <c:pt idx="8767">
                  <c:v>43096.806932870371</c:v>
                </c:pt>
                <c:pt idx="8768">
                  <c:v>43096.848599537043</c:v>
                </c:pt>
                <c:pt idx="8769">
                  <c:v>43096.890266203707</c:v>
                </c:pt>
                <c:pt idx="8770">
                  <c:v>43096.931944444441</c:v>
                </c:pt>
                <c:pt idx="8771">
                  <c:v>43096.973611111112</c:v>
                </c:pt>
                <c:pt idx="8772">
                  <c:v>43097.015277777777</c:v>
                </c:pt>
                <c:pt idx="8773">
                  <c:v>43097.056944444441</c:v>
                </c:pt>
                <c:pt idx="8774">
                  <c:v>43097.098611111112</c:v>
                </c:pt>
                <c:pt idx="8775">
                  <c:v>43097.140277777777</c:v>
                </c:pt>
                <c:pt idx="8776">
                  <c:v>43097.181956018518</c:v>
                </c:pt>
                <c:pt idx="8777">
                  <c:v>43097.223622685182</c:v>
                </c:pt>
                <c:pt idx="8778">
                  <c:v>43097.265289351853</c:v>
                </c:pt>
                <c:pt idx="8779">
                  <c:v>43097.306956018518</c:v>
                </c:pt>
                <c:pt idx="8780">
                  <c:v>43097.348622685182</c:v>
                </c:pt>
                <c:pt idx="8781">
                  <c:v>43097.390289351853</c:v>
                </c:pt>
                <c:pt idx="8782">
                  <c:v>43097.431967592587</c:v>
                </c:pt>
                <c:pt idx="8783">
                  <c:v>43097.473634259259</c:v>
                </c:pt>
                <c:pt idx="8784">
                  <c:v>43097.515300925923</c:v>
                </c:pt>
                <c:pt idx="8785">
                  <c:v>43097.556990740741</c:v>
                </c:pt>
                <c:pt idx="8786">
                  <c:v>43097.598657407398</c:v>
                </c:pt>
                <c:pt idx="8787">
                  <c:v>43097.640324074076</c:v>
                </c:pt>
                <c:pt idx="8788">
                  <c:v>43097.681990740741</c:v>
                </c:pt>
                <c:pt idx="8789">
                  <c:v>43097.723657407398</c:v>
                </c:pt>
                <c:pt idx="8790">
                  <c:v>43097.765324074076</c:v>
                </c:pt>
                <c:pt idx="8791">
                  <c:v>43097.806990740741</c:v>
                </c:pt>
                <c:pt idx="8792">
                  <c:v>43097.848657407398</c:v>
                </c:pt>
                <c:pt idx="8793">
                  <c:v>43097.890324074076</c:v>
                </c:pt>
                <c:pt idx="8794">
                  <c:v>43097.932002314818</c:v>
                </c:pt>
                <c:pt idx="8795">
                  <c:v>43097.973668981482</c:v>
                </c:pt>
                <c:pt idx="8796">
                  <c:v>43098.015335648153</c:v>
                </c:pt>
                <c:pt idx="8797">
                  <c:v>43098.057002314818</c:v>
                </c:pt>
                <c:pt idx="8798">
                  <c:v>43098.098668981482</c:v>
                </c:pt>
                <c:pt idx="8799">
                  <c:v>43098.140335648153</c:v>
                </c:pt>
                <c:pt idx="8800">
                  <c:v>43098.182013888887</c:v>
                </c:pt>
                <c:pt idx="8801">
                  <c:v>43098.223680555559</c:v>
                </c:pt>
                <c:pt idx="8802">
                  <c:v>43098.265347222223</c:v>
                </c:pt>
                <c:pt idx="8803">
                  <c:v>43098.307013888887</c:v>
                </c:pt>
                <c:pt idx="8804">
                  <c:v>43098.348680555559</c:v>
                </c:pt>
                <c:pt idx="8805">
                  <c:v>43098.390347222223</c:v>
                </c:pt>
                <c:pt idx="8806">
                  <c:v>43098.432025462957</c:v>
                </c:pt>
                <c:pt idx="8807">
                  <c:v>43098.473692129628</c:v>
                </c:pt>
                <c:pt idx="8808">
                  <c:v>43098.5153587963</c:v>
                </c:pt>
                <c:pt idx="8809">
                  <c:v>43098.557037037041</c:v>
                </c:pt>
                <c:pt idx="8810">
                  <c:v>43098.598703703698</c:v>
                </c:pt>
                <c:pt idx="8811">
                  <c:v>43098.640370370369</c:v>
                </c:pt>
                <c:pt idx="8812">
                  <c:v>43098.68204861111</c:v>
                </c:pt>
                <c:pt idx="8813">
                  <c:v>43098.723715277767</c:v>
                </c:pt>
                <c:pt idx="8814">
                  <c:v>43098.765381944453</c:v>
                </c:pt>
                <c:pt idx="8815">
                  <c:v>43098.80704861111</c:v>
                </c:pt>
                <c:pt idx="8816">
                  <c:v>43098.848715277767</c:v>
                </c:pt>
                <c:pt idx="8817">
                  <c:v>43098.890381944453</c:v>
                </c:pt>
                <c:pt idx="8818">
                  <c:v>43098.932060185187</c:v>
                </c:pt>
                <c:pt idx="8819">
                  <c:v>43098.973726851851</c:v>
                </c:pt>
                <c:pt idx="8820">
                  <c:v>43099.015393518523</c:v>
                </c:pt>
                <c:pt idx="8821">
                  <c:v>43099.057060185187</c:v>
                </c:pt>
                <c:pt idx="8822">
                  <c:v>43099.098726851851</c:v>
                </c:pt>
                <c:pt idx="8823">
                  <c:v>43099.140393518523</c:v>
                </c:pt>
                <c:pt idx="8824">
                  <c:v>43099.182071759264</c:v>
                </c:pt>
                <c:pt idx="8825">
                  <c:v>43099.223738425928</c:v>
                </c:pt>
                <c:pt idx="8826">
                  <c:v>43099.265405092592</c:v>
                </c:pt>
                <c:pt idx="8827">
                  <c:v>43099.307071759264</c:v>
                </c:pt>
                <c:pt idx="8828">
                  <c:v>43099.348738425928</c:v>
                </c:pt>
                <c:pt idx="8829">
                  <c:v>43099.390405092592</c:v>
                </c:pt>
                <c:pt idx="8830">
                  <c:v>43099.432083333333</c:v>
                </c:pt>
                <c:pt idx="8831">
                  <c:v>43099.473749999997</c:v>
                </c:pt>
                <c:pt idx="8832">
                  <c:v>43099.515416666669</c:v>
                </c:pt>
                <c:pt idx="8833">
                  <c:v>43099.557106481479</c:v>
                </c:pt>
                <c:pt idx="8834">
                  <c:v>43099.598773148151</c:v>
                </c:pt>
                <c:pt idx="8835">
                  <c:v>43099.640439814822</c:v>
                </c:pt>
                <c:pt idx="8836">
                  <c:v>43099.682106481479</c:v>
                </c:pt>
                <c:pt idx="8837">
                  <c:v>43099.723773148151</c:v>
                </c:pt>
                <c:pt idx="8838">
                  <c:v>43099.765439814822</c:v>
                </c:pt>
                <c:pt idx="8839">
                  <c:v>43099.807106481479</c:v>
                </c:pt>
                <c:pt idx="8840">
                  <c:v>43099.848773148151</c:v>
                </c:pt>
                <c:pt idx="8841">
                  <c:v>43099.890439814822</c:v>
                </c:pt>
                <c:pt idx="8842">
                  <c:v>43099.932118055563</c:v>
                </c:pt>
                <c:pt idx="8843">
                  <c:v>43099.97378472222</c:v>
                </c:pt>
                <c:pt idx="8844">
                  <c:v>43100.015451388892</c:v>
                </c:pt>
                <c:pt idx="8845">
                  <c:v>43100.057118055563</c:v>
                </c:pt>
                <c:pt idx="8846">
                  <c:v>43100.09878472222</c:v>
                </c:pt>
                <c:pt idx="8847">
                  <c:v>43100.140451388892</c:v>
                </c:pt>
                <c:pt idx="8848">
                  <c:v>43100.182129629633</c:v>
                </c:pt>
                <c:pt idx="8849">
                  <c:v>43100.223796296297</c:v>
                </c:pt>
                <c:pt idx="8850">
                  <c:v>43100.265462962961</c:v>
                </c:pt>
                <c:pt idx="8851">
                  <c:v>43100.307129629633</c:v>
                </c:pt>
                <c:pt idx="8852">
                  <c:v>43100.348796296297</c:v>
                </c:pt>
                <c:pt idx="8853">
                  <c:v>43100.390462962961</c:v>
                </c:pt>
                <c:pt idx="8854">
                  <c:v>43100.432141203702</c:v>
                </c:pt>
                <c:pt idx="8855">
                  <c:v>43100.473807870367</c:v>
                </c:pt>
                <c:pt idx="8856">
                  <c:v>43100.515474537038</c:v>
                </c:pt>
                <c:pt idx="8857">
                  <c:v>43100.557152777779</c:v>
                </c:pt>
                <c:pt idx="8858">
                  <c:v>43100.598819444444</c:v>
                </c:pt>
                <c:pt idx="8859">
                  <c:v>43100.640486111108</c:v>
                </c:pt>
                <c:pt idx="8860">
                  <c:v>43100.682164351849</c:v>
                </c:pt>
                <c:pt idx="8861">
                  <c:v>43100.72383101852</c:v>
                </c:pt>
                <c:pt idx="8862">
                  <c:v>43100.765497685177</c:v>
                </c:pt>
                <c:pt idx="8863">
                  <c:v>43100.807164351849</c:v>
                </c:pt>
                <c:pt idx="8864">
                  <c:v>43100.84883101852</c:v>
                </c:pt>
                <c:pt idx="8865">
                  <c:v>43100.890497685177</c:v>
                </c:pt>
                <c:pt idx="8866">
                  <c:v>43100.932175925933</c:v>
                </c:pt>
                <c:pt idx="8867">
                  <c:v>43100.97384259259</c:v>
                </c:pt>
              </c:numCache>
            </c:numRef>
          </c:cat>
          <c:val>
            <c:numRef>
              <c:f>'LUA Sampler'!$B$2:$B$8869</c:f>
              <c:numCache>
                <c:formatCode>General</c:formatCode>
                <c:ptCount val="8868"/>
                <c:pt idx="0">
                  <c:v>6.9698637925202114</c:v>
                </c:pt>
                <c:pt idx="1">
                  <c:v>7.0605453139681087</c:v>
                </c:pt>
                <c:pt idx="2">
                  <c:v>7.0151166382043533</c:v>
                </c:pt>
                <c:pt idx="3">
                  <c:v>7.2903340837143951</c:v>
                </c:pt>
                <c:pt idx="4">
                  <c:v>7.24402285626633</c:v>
                </c:pt>
                <c:pt idx="5">
                  <c:v>7.3834883296961697</c:v>
                </c:pt>
                <c:pt idx="6">
                  <c:v>7.3368224997235849</c:v>
                </c:pt>
                <c:pt idx="7">
                  <c:v>7.3834883296961697</c:v>
                </c:pt>
                <c:pt idx="8">
                  <c:v>7.430331798748421</c:v>
                </c:pt>
                <c:pt idx="9">
                  <c:v>7.61948655812974</c:v>
                </c:pt>
                <c:pt idx="10">
                  <c:v>7.8599537827996047</c:v>
                </c:pt>
                <c:pt idx="11">
                  <c:v>8.0555639666802659</c:v>
                </c:pt>
                <c:pt idx="12">
                  <c:v>8.1544527404135145</c:v>
                </c:pt>
                <c:pt idx="13">
                  <c:v>8.4048495782289159</c:v>
                </c:pt>
                <c:pt idx="14">
                  <c:v>8.8670672640863888</c:v>
                </c:pt>
                <c:pt idx="15">
                  <c:v>9.398154305870543</c:v>
                </c:pt>
                <c:pt idx="16">
                  <c:v>9.9478832394127714</c:v>
                </c:pt>
                <c:pt idx="17">
                  <c:v>10.57437079074168</c:v>
                </c:pt>
                <c:pt idx="18">
                  <c:v>11.284161065300379</c:v>
                </c:pt>
                <c:pt idx="19">
                  <c:v>12.02179566184015</c:v>
                </c:pt>
                <c:pt idx="20">
                  <c:v>12.658017295672661</c:v>
                </c:pt>
                <c:pt idx="21">
                  <c:v>13.24752795980122</c:v>
                </c:pt>
                <c:pt idx="22">
                  <c:v>13.44761835338422</c:v>
                </c:pt>
                <c:pt idx="23">
                  <c:v>13.514715424419769</c:v>
                </c:pt>
                <c:pt idx="24">
                  <c:v>13.582012964628531</c:v>
                </c:pt>
                <c:pt idx="25">
                  <c:v>13.514715424419769</c:v>
                </c:pt>
                <c:pt idx="26">
                  <c:v>13.514715424419769</c:v>
                </c:pt>
                <c:pt idx="27">
                  <c:v>13.44761835338422</c:v>
                </c:pt>
                <c:pt idx="28">
                  <c:v>13.380721552069801</c:v>
                </c:pt>
                <c:pt idx="29">
                  <c:v>13.24752795980122</c:v>
                </c:pt>
                <c:pt idx="30">
                  <c:v>13.115133048009881</c:v>
                </c:pt>
                <c:pt idx="31">
                  <c:v>13.04923459653965</c:v>
                </c:pt>
                <c:pt idx="32">
                  <c:v>12.91803469917895</c:v>
                </c:pt>
                <c:pt idx="33">
                  <c:v>12.787629469198279</c:v>
                </c:pt>
                <c:pt idx="34">
                  <c:v>12.72272435118925</c:v>
                </c:pt>
                <c:pt idx="35">
                  <c:v>12.593508100770419</c:v>
                </c:pt>
                <c:pt idx="36">
                  <c:v>12.465082484264951</c:v>
                </c:pt>
                <c:pt idx="37">
                  <c:v>12.337445882512769</c:v>
                </c:pt>
                <c:pt idx="38">
                  <c:v>12.337445882512769</c:v>
                </c:pt>
                <c:pt idx="39">
                  <c:v>12.273922955271789</c:v>
                </c:pt>
                <c:pt idx="40">
                  <c:v>12.210596673024281</c:v>
                </c:pt>
                <c:pt idx="41">
                  <c:v>11.95925392410803</c:v>
                </c:pt>
                <c:pt idx="42">
                  <c:v>11.772801650353269</c:v>
                </c:pt>
                <c:pt idx="43">
                  <c:v>11.588104486713339</c:v>
                </c:pt>
                <c:pt idx="44">
                  <c:v>11.40515689128631</c:v>
                </c:pt>
                <c:pt idx="45">
                  <c:v>11.284161065300379</c:v>
                </c:pt>
                <c:pt idx="46">
                  <c:v>11.16393870301245</c:v>
                </c:pt>
                <c:pt idx="47">
                  <c:v>11.104117053650061</c:v>
                </c:pt>
                <c:pt idx="48">
                  <c:v>10.8667558300906</c:v>
                </c:pt>
                <c:pt idx="49">
                  <c:v>10.74922753279931</c:v>
                </c:pt>
                <c:pt idx="50">
                  <c:v>10.57437079074168</c:v>
                </c:pt>
                <c:pt idx="51">
                  <c:v>10.45875432653925</c:v>
                </c:pt>
                <c:pt idx="52">
                  <c:v>10.40123187510622</c:v>
                </c:pt>
                <c:pt idx="53">
                  <c:v>10.286757483798089</c:v>
                </c:pt>
                <c:pt idx="54">
                  <c:v>10.17304237215261</c:v>
                </c:pt>
                <c:pt idx="55">
                  <c:v>10.00388966452963</c:v>
                </c:pt>
                <c:pt idx="56">
                  <c:v>10.00388966452963</c:v>
                </c:pt>
                <c:pt idx="57">
                  <c:v>9.7809944306653005</c:v>
                </c:pt>
                <c:pt idx="58">
                  <c:v>9.6706751566293399</c:v>
                </c:pt>
                <c:pt idx="59">
                  <c:v>9.5066018850240646</c:v>
                </c:pt>
                <c:pt idx="60">
                  <c:v>9.5066018850240646</c:v>
                </c:pt>
                <c:pt idx="61">
                  <c:v>9.3442102548473169</c:v>
                </c:pt>
                <c:pt idx="62">
                  <c:v>9.2904524102765969</c:v>
                </c:pt>
                <c:pt idx="63">
                  <c:v>9.183494481258867</c:v>
                </c:pt>
                <c:pt idx="64">
                  <c:v>9.0772787978622347</c:v>
                </c:pt>
                <c:pt idx="65">
                  <c:v>9.0244487593805065</c:v>
                </c:pt>
                <c:pt idx="66">
                  <c:v>8.9193432088681668</c:v>
                </c:pt>
                <c:pt idx="67">
                  <c:v>8.8670672640863888</c:v>
                </c:pt>
                <c:pt idx="68">
                  <c:v>8.8149755840300585</c:v>
                </c:pt>
                <c:pt idx="69">
                  <c:v>8.7113441497896265</c:v>
                </c:pt>
                <c:pt idx="70">
                  <c:v>8.7113441497896265</c:v>
                </c:pt>
                <c:pt idx="71">
                  <c:v>8.7113441497896265</c:v>
                </c:pt>
                <c:pt idx="72">
                  <c:v>8.7113441497896265</c:v>
                </c:pt>
                <c:pt idx="73">
                  <c:v>8.763067951687189</c:v>
                </c:pt>
                <c:pt idx="74">
                  <c:v>8.1544527404135145</c:v>
                </c:pt>
                <c:pt idx="75">
                  <c:v>6.4836220163624469</c:v>
                </c:pt>
                <c:pt idx="76">
                  <c:v>5.8136625347959843</c:v>
                </c:pt>
                <c:pt idx="77">
                  <c:v>5.3782709418251589</c:v>
                </c:pt>
                <c:pt idx="78">
                  <c:v>4.8170042204611834</c:v>
                </c:pt>
                <c:pt idx="79">
                  <c:v>5.417013568795114</c:v>
                </c:pt>
                <c:pt idx="80">
                  <c:v>7.24402285626633</c:v>
                </c:pt>
                <c:pt idx="81">
                  <c:v>9.5066018850240646</c:v>
                </c:pt>
                <c:pt idx="82">
                  <c:v>10.8667558300906</c:v>
                </c:pt>
                <c:pt idx="83">
                  <c:v>11.588104486713339</c:v>
                </c:pt>
                <c:pt idx="84">
                  <c:v>11.52692783261609</c:v>
                </c:pt>
                <c:pt idx="85">
                  <c:v>10.286757483798089</c:v>
                </c:pt>
                <c:pt idx="86">
                  <c:v>8.8149755840300585</c:v>
                </c:pt>
                <c:pt idx="87">
                  <c:v>7.106150046952993</c:v>
                </c:pt>
                <c:pt idx="88">
                  <c:v>6.0183226844344864</c:v>
                </c:pt>
                <c:pt idx="89">
                  <c:v>5.1493081103403071</c:v>
                </c:pt>
                <c:pt idx="90">
                  <c:v>4.2252172769910681</c:v>
                </c:pt>
                <c:pt idx="91">
                  <c:v>3.679342488398806</c:v>
                </c:pt>
                <c:pt idx="92">
                  <c:v>3.0942162054595879</c:v>
                </c:pt>
                <c:pt idx="93">
                  <c:v>2.1229593559832538</c:v>
                </c:pt>
                <c:pt idx="94">
                  <c:v>1.5381378140875119</c:v>
                </c:pt>
                <c:pt idx="95">
                  <c:v>1.167679639715079</c:v>
                </c:pt>
                <c:pt idx="96">
                  <c:v>1.0191486157309531</c:v>
                </c:pt>
                <c:pt idx="97">
                  <c:v>0.97693554113860948</c:v>
                </c:pt>
                <c:pt idx="98">
                  <c:v>0.97693554113860948</c:v>
                </c:pt>
                <c:pt idx="99">
                  <c:v>1.047887833779958</c:v>
                </c:pt>
                <c:pt idx="100">
                  <c:v>1.091899080845333</c:v>
                </c:pt>
                <c:pt idx="101">
                  <c:v>1.230513284588947</c:v>
                </c:pt>
                <c:pt idx="102">
                  <c:v>1.396331737933389</c:v>
                </c:pt>
                <c:pt idx="103">
                  <c:v>1.5748811751911811</c:v>
                </c:pt>
                <c:pt idx="104">
                  <c:v>1.950304001644233</c:v>
                </c:pt>
                <c:pt idx="105">
                  <c:v>2.494997318121253</c:v>
                </c:pt>
                <c:pt idx="106">
                  <c:v>3.2348169536799851</c:v>
                </c:pt>
                <c:pt idx="107">
                  <c:v>3.898633726338947</c:v>
                </c:pt>
                <c:pt idx="108">
                  <c:v>4.292432406134612</c:v>
                </c:pt>
                <c:pt idx="109">
                  <c:v>4.8532712373139137</c:v>
                </c:pt>
                <c:pt idx="110">
                  <c:v>5.1870539600168737</c:v>
                </c:pt>
                <c:pt idx="111">
                  <c:v>5.4949999715866316</c:v>
                </c:pt>
                <c:pt idx="112">
                  <c:v>5.7329855487197756</c:v>
                </c:pt>
                <c:pt idx="113">
                  <c:v>5.9359487011770211</c:v>
                </c:pt>
                <c:pt idx="114">
                  <c:v>5.9770505488986529</c:v>
                </c:pt>
                <c:pt idx="115">
                  <c:v>6.1431631615597464</c:v>
                </c:pt>
                <c:pt idx="116">
                  <c:v>6.3546582056228429</c:v>
                </c:pt>
                <c:pt idx="117">
                  <c:v>6.5269558073669716</c:v>
                </c:pt>
                <c:pt idx="118">
                  <c:v>6.7020263929977268</c:v>
                </c:pt>
                <c:pt idx="119">
                  <c:v>6.7020263929977268</c:v>
                </c:pt>
                <c:pt idx="120">
                  <c:v>6.7462290447097502</c:v>
                </c:pt>
                <c:pt idx="121">
                  <c:v>6.6579979730835426</c:v>
                </c:pt>
                <c:pt idx="122">
                  <c:v>6.6579979730835426</c:v>
                </c:pt>
                <c:pt idx="123">
                  <c:v>6.6141435554427952</c:v>
                </c:pt>
                <c:pt idx="124">
                  <c:v>6.5269558073669716</c:v>
                </c:pt>
                <c:pt idx="125">
                  <c:v>6.4404613064900236</c:v>
                </c:pt>
                <c:pt idx="126">
                  <c:v>6.3974734466973624</c:v>
                </c:pt>
                <c:pt idx="127">
                  <c:v>6.3546582056228429</c:v>
                </c:pt>
                <c:pt idx="128">
                  <c:v>6.312015351594348</c:v>
                </c:pt>
                <c:pt idx="129">
                  <c:v>6.1851187903796836</c:v>
                </c:pt>
                <c:pt idx="130">
                  <c:v>6.1851187903796836</c:v>
                </c:pt>
                <c:pt idx="131">
                  <c:v>6.1013787567233564</c:v>
                </c:pt>
                <c:pt idx="132">
                  <c:v>6.1013787567233564</c:v>
                </c:pt>
                <c:pt idx="133">
                  <c:v>6.0597653423086992</c:v>
                </c:pt>
                <c:pt idx="134">
                  <c:v>6.0597653423086992</c:v>
                </c:pt>
                <c:pt idx="135">
                  <c:v>6.0597653423086992</c:v>
                </c:pt>
                <c:pt idx="136">
                  <c:v>6.0183226844344864</c:v>
                </c:pt>
                <c:pt idx="137">
                  <c:v>6.0183226844344864</c:v>
                </c:pt>
                <c:pt idx="138">
                  <c:v>6.0183226844344864</c:v>
                </c:pt>
                <c:pt idx="139">
                  <c:v>5.9770505488986529</c:v>
                </c:pt>
                <c:pt idx="140">
                  <c:v>5.8542549294611446</c:v>
                </c:pt>
                <c:pt idx="141">
                  <c:v>5.5736561656595676</c:v>
                </c:pt>
                <c:pt idx="142">
                  <c:v>5.5736561656595676</c:v>
                </c:pt>
                <c:pt idx="143">
                  <c:v>5.6529840576306087</c:v>
                </c:pt>
                <c:pt idx="144">
                  <c:v>5.6929004846687317</c:v>
                </c:pt>
                <c:pt idx="145">
                  <c:v>5.6929004846687317</c:v>
                </c:pt>
                <c:pt idx="146">
                  <c:v>5.6529840576306087</c:v>
                </c:pt>
                <c:pt idx="147">
                  <c:v>5.6929004846687317</c:v>
                </c:pt>
                <c:pt idx="148">
                  <c:v>5.6929004846687317</c:v>
                </c:pt>
                <c:pt idx="149">
                  <c:v>5.6929004846687317</c:v>
                </c:pt>
                <c:pt idx="150">
                  <c:v>5.6929004846687317</c:v>
                </c:pt>
                <c:pt idx="151">
                  <c:v>5.7329855487197756</c:v>
                </c:pt>
                <c:pt idx="152">
                  <c:v>5.6929004846687317</c:v>
                </c:pt>
                <c:pt idx="153">
                  <c:v>5.6929004846687317</c:v>
                </c:pt>
                <c:pt idx="154">
                  <c:v>5.6929004846687317</c:v>
                </c:pt>
                <c:pt idx="155">
                  <c:v>5.6929004846687317</c:v>
                </c:pt>
                <c:pt idx="156">
                  <c:v>5.6929004846687317</c:v>
                </c:pt>
                <c:pt idx="157">
                  <c:v>5.6929004846687317</c:v>
                </c:pt>
                <c:pt idx="158">
                  <c:v>5.6529840576306087</c:v>
                </c:pt>
                <c:pt idx="159">
                  <c:v>5.7329855487197756</c:v>
                </c:pt>
                <c:pt idx="160">
                  <c:v>5.6929004846687317</c:v>
                </c:pt>
                <c:pt idx="161">
                  <c:v>5.6529840576306087</c:v>
                </c:pt>
                <c:pt idx="162">
                  <c:v>5.6132360304556252</c:v>
                </c:pt>
                <c:pt idx="163">
                  <c:v>5.5736561656595676</c:v>
                </c:pt>
                <c:pt idx="164">
                  <c:v>5.5736561656595676</c:v>
                </c:pt>
                <c:pt idx="165">
                  <c:v>5.4949999715866316</c:v>
                </c:pt>
                <c:pt idx="166">
                  <c:v>5.4949999715866316</c:v>
                </c:pt>
                <c:pt idx="167">
                  <c:v>5.417013568795114</c:v>
                </c:pt>
                <c:pt idx="168">
                  <c:v>5.3782709418251589</c:v>
                </c:pt>
                <c:pt idx="169">
                  <c:v>5.3012856391303549</c:v>
                </c:pt>
                <c:pt idx="170">
                  <c:v>5.2630424833282481</c:v>
                </c:pt>
                <c:pt idx="171">
                  <c:v>5.224965337259869</c:v>
                </c:pt>
                <c:pt idx="172">
                  <c:v>5.1870539600168737</c:v>
                </c:pt>
                <c:pt idx="173">
                  <c:v>5.1493081103403071</c:v>
                </c:pt>
                <c:pt idx="174">
                  <c:v>5.0743120268883093</c:v>
                </c:pt>
                <c:pt idx="175">
                  <c:v>5.0370613088279992</c:v>
                </c:pt>
                <c:pt idx="176">
                  <c:v>5.0370613088279992</c:v>
                </c:pt>
                <c:pt idx="177">
                  <c:v>4.9630533066527089</c:v>
                </c:pt>
                <c:pt idx="178">
                  <c:v>4.9630533066527089</c:v>
                </c:pt>
                <c:pt idx="179">
                  <c:v>4.9262955361071228</c:v>
                </c:pt>
                <c:pt idx="180">
                  <c:v>4.8897015943675664</c:v>
                </c:pt>
                <c:pt idx="181">
                  <c:v>4.8897015943675664</c:v>
                </c:pt>
                <c:pt idx="182">
                  <c:v>4.8170042204611834</c:v>
                </c:pt>
                <c:pt idx="183">
                  <c:v>4.8170042204611834</c:v>
                </c:pt>
                <c:pt idx="184">
                  <c:v>4.8532712373139137</c:v>
                </c:pt>
                <c:pt idx="185">
                  <c:v>4.8170042204611834</c:v>
                </c:pt>
                <c:pt idx="186">
                  <c:v>4.7809002989579081</c:v>
                </c:pt>
                <c:pt idx="187">
                  <c:v>4.7809002989579081</c:v>
                </c:pt>
                <c:pt idx="188">
                  <c:v>4.7449592275844736</c:v>
                </c:pt>
                <c:pt idx="189">
                  <c:v>4.7809002989579081</c:v>
                </c:pt>
                <c:pt idx="190">
                  <c:v>4.7449592275844736</c:v>
                </c:pt>
                <c:pt idx="191">
                  <c:v>4.7091807607514582</c:v>
                </c:pt>
                <c:pt idx="192">
                  <c:v>4.6381106564898653</c:v>
                </c:pt>
                <c:pt idx="193">
                  <c:v>4.6381106564898653</c:v>
                </c:pt>
                <c:pt idx="194">
                  <c:v>4.6381106564898653</c:v>
                </c:pt>
                <c:pt idx="195">
                  <c:v>4.5676880139974712</c:v>
                </c:pt>
                <c:pt idx="196">
                  <c:v>4.4979108550729316</c:v>
                </c:pt>
                <c:pt idx="197">
                  <c:v>4.5327188729636969</c:v>
                </c:pt>
                <c:pt idx="198">
                  <c:v>4.4979108550729316</c:v>
                </c:pt>
                <c:pt idx="199">
                  <c:v>4.4979108550729316</c:v>
                </c:pt>
                <c:pt idx="200">
                  <c:v>4.4979108550729316</c:v>
                </c:pt>
                <c:pt idx="201">
                  <c:v>4.4632637120993799</c:v>
                </c:pt>
                <c:pt idx="202">
                  <c:v>4.4287771954336401</c:v>
                </c:pt>
                <c:pt idx="203">
                  <c:v>4.4632637120993799</c:v>
                </c:pt>
                <c:pt idx="204">
                  <c:v>4.4287771954336401</c:v>
                </c:pt>
                <c:pt idx="205">
                  <c:v>4.3944510560809347</c:v>
                </c:pt>
                <c:pt idx="206">
                  <c:v>4.3944510560809347</c:v>
                </c:pt>
                <c:pt idx="207">
                  <c:v>4.3944510560809347</c:v>
                </c:pt>
                <c:pt idx="208">
                  <c:v>4.4287771954336401</c:v>
                </c:pt>
                <c:pt idx="209">
                  <c:v>4.3944510560809347</c:v>
                </c:pt>
                <c:pt idx="210">
                  <c:v>4.3944510560809347</c:v>
                </c:pt>
                <c:pt idx="211">
                  <c:v>4.3602850446592996</c:v>
                </c:pt>
                <c:pt idx="212">
                  <c:v>4.3262789113977842</c:v>
                </c:pt>
                <c:pt idx="213">
                  <c:v>4.3602850446592996</c:v>
                </c:pt>
                <c:pt idx="214">
                  <c:v>4.3262789113977842</c:v>
                </c:pt>
                <c:pt idx="215">
                  <c:v>4.3262789113977842</c:v>
                </c:pt>
                <c:pt idx="216">
                  <c:v>4.1918481508164236</c:v>
                </c:pt>
                <c:pt idx="217">
                  <c:v>4.292432406134612</c:v>
                </c:pt>
                <c:pt idx="218">
                  <c:v>4.2587452783153559</c:v>
                </c:pt>
                <c:pt idx="219">
                  <c:v>4.2252172769910681</c:v>
                </c:pt>
                <c:pt idx="220">
                  <c:v>4.1918481508164236</c:v>
                </c:pt>
                <c:pt idx="221">
                  <c:v>4.1255855165415198</c:v>
                </c:pt>
                <c:pt idx="222">
                  <c:v>4.1255855165415198</c:v>
                </c:pt>
                <c:pt idx="223">
                  <c:v>4.0926915037516558</c:v>
                </c:pt>
                <c:pt idx="224">
                  <c:v>4.0926915037516558</c:v>
                </c:pt>
                <c:pt idx="225">
                  <c:v>4.0926915037516558</c:v>
                </c:pt>
                <c:pt idx="226">
                  <c:v>4.0599553567283859</c:v>
                </c:pt>
                <c:pt idx="227">
                  <c:v>4.0273768221158992</c:v>
                </c:pt>
                <c:pt idx="228">
                  <c:v>4.0273768221158992</c:v>
                </c:pt>
                <c:pt idx="229">
                  <c:v>3.9949556461504749</c:v>
                </c:pt>
                <c:pt idx="230">
                  <c:v>3.9305843530544511</c:v>
                </c:pt>
                <c:pt idx="231">
                  <c:v>3.9305843530544511</c:v>
                </c:pt>
                <c:pt idx="232">
                  <c:v>3.898633726338947</c:v>
                </c:pt>
                <c:pt idx="233">
                  <c:v>3.8668394390966681</c:v>
                </c:pt>
                <c:pt idx="234">
                  <c:v>3.835201235494329</c:v>
                </c:pt>
                <c:pt idx="235">
                  <c:v>3.7412205618813839</c:v>
                </c:pt>
                <c:pt idx="236">
                  <c:v>3.8037188592786322</c:v>
                </c:pt>
                <c:pt idx="237">
                  <c:v>3.835201235494329</c:v>
                </c:pt>
                <c:pt idx="238">
                  <c:v>3.7102041260743639</c:v>
                </c:pt>
                <c:pt idx="239">
                  <c:v>3.7412205618813839</c:v>
                </c:pt>
                <c:pt idx="240">
                  <c:v>3.7412205618813839</c:v>
                </c:pt>
                <c:pt idx="241">
                  <c:v>3.6180825734698119</c:v>
                </c:pt>
                <c:pt idx="242">
                  <c:v>3.6180825734698119</c:v>
                </c:pt>
                <c:pt idx="243">
                  <c:v>3.6180825734698119</c:v>
                </c:pt>
                <c:pt idx="244">
                  <c:v>3.587683778146225</c:v>
                </c:pt>
                <c:pt idx="245">
                  <c:v>3.587683778146225</c:v>
                </c:pt>
                <c:pt idx="246">
                  <c:v>3.587683778146225</c:v>
                </c:pt>
                <c:pt idx="247">
                  <c:v>3.5574387448094131</c:v>
                </c:pt>
                <c:pt idx="248">
                  <c:v>3.587683778146225</c:v>
                </c:pt>
                <c:pt idx="249">
                  <c:v>3.587683778146225</c:v>
                </c:pt>
                <c:pt idx="250">
                  <c:v>3.6180825734698119</c:v>
                </c:pt>
                <c:pt idx="251">
                  <c:v>3.587683778146225</c:v>
                </c:pt>
                <c:pt idx="252">
                  <c:v>3.6180825734698119</c:v>
                </c:pt>
                <c:pt idx="253">
                  <c:v>3.587683778146225</c:v>
                </c:pt>
                <c:pt idx="254">
                  <c:v>3.587683778146225</c:v>
                </c:pt>
                <c:pt idx="255">
                  <c:v>3.6180825734698119</c:v>
                </c:pt>
                <c:pt idx="256">
                  <c:v>3.679342488398806</c:v>
                </c:pt>
                <c:pt idx="257">
                  <c:v>3.679342488398806</c:v>
                </c:pt>
                <c:pt idx="258">
                  <c:v>3.7102041260743639</c:v>
                </c:pt>
                <c:pt idx="259">
                  <c:v>3.7102041260743639</c:v>
                </c:pt>
                <c:pt idx="260">
                  <c:v>3.7412205618813839</c:v>
                </c:pt>
                <c:pt idx="261">
                  <c:v>3.7102041260743639</c:v>
                </c:pt>
                <c:pt idx="262">
                  <c:v>3.7102041260743639</c:v>
                </c:pt>
                <c:pt idx="263">
                  <c:v>3.7102041260743639</c:v>
                </c:pt>
                <c:pt idx="264">
                  <c:v>3.7102041260743639</c:v>
                </c:pt>
                <c:pt idx="265">
                  <c:v>3.7412205618813839</c:v>
                </c:pt>
                <c:pt idx="266">
                  <c:v>3.648635390469829</c:v>
                </c:pt>
                <c:pt idx="267">
                  <c:v>3.648635390469829</c:v>
                </c:pt>
                <c:pt idx="268">
                  <c:v>3.7102041260743639</c:v>
                </c:pt>
                <c:pt idx="269">
                  <c:v>3.6180825734698119</c:v>
                </c:pt>
                <c:pt idx="270">
                  <c:v>3.6180825734698119</c:v>
                </c:pt>
                <c:pt idx="271">
                  <c:v>3.5574387448094131</c:v>
                </c:pt>
                <c:pt idx="272">
                  <c:v>3.5273472133303931</c:v>
                </c:pt>
                <c:pt idx="273">
                  <c:v>3.497408923138603</c:v>
                </c:pt>
                <c:pt idx="274">
                  <c:v>3.497408923138603</c:v>
                </c:pt>
                <c:pt idx="275">
                  <c:v>3.4676236132196601</c:v>
                </c:pt>
                <c:pt idx="276">
                  <c:v>3.497408923138603</c:v>
                </c:pt>
                <c:pt idx="277">
                  <c:v>3.5273472133303931</c:v>
                </c:pt>
                <c:pt idx="278">
                  <c:v>3.5574387448094131</c:v>
                </c:pt>
                <c:pt idx="279">
                  <c:v>3.5574387448094131</c:v>
                </c:pt>
                <c:pt idx="280">
                  <c:v>3.587683778146225</c:v>
                </c:pt>
                <c:pt idx="281">
                  <c:v>3.6180825734698119</c:v>
                </c:pt>
                <c:pt idx="282">
                  <c:v>3.587683778146225</c:v>
                </c:pt>
                <c:pt idx="283">
                  <c:v>3.587683778146225</c:v>
                </c:pt>
                <c:pt idx="284">
                  <c:v>3.587683778146225</c:v>
                </c:pt>
                <c:pt idx="285">
                  <c:v>3.6180825734698119</c:v>
                </c:pt>
                <c:pt idx="286">
                  <c:v>3.587683778146225</c:v>
                </c:pt>
                <c:pt idx="287">
                  <c:v>3.5574387448094131</c:v>
                </c:pt>
                <c:pt idx="288">
                  <c:v>3.5574387448094131</c:v>
                </c:pt>
                <c:pt idx="289">
                  <c:v>3.497408923138603</c:v>
                </c:pt>
                <c:pt idx="290">
                  <c:v>3.4676236132196601</c:v>
                </c:pt>
                <c:pt idx="291">
                  <c:v>3.497408923138603</c:v>
                </c:pt>
                <c:pt idx="292">
                  <c:v>3.497408923138603</c:v>
                </c:pt>
                <c:pt idx="293">
                  <c:v>3.4676236132196601</c:v>
                </c:pt>
                <c:pt idx="294">
                  <c:v>3.5273472133303931</c:v>
                </c:pt>
                <c:pt idx="295">
                  <c:v>3.497408923138603</c:v>
                </c:pt>
                <c:pt idx="296">
                  <c:v>3.437991022113069</c:v>
                </c:pt>
                <c:pt idx="297">
                  <c:v>3.437991022113069</c:v>
                </c:pt>
                <c:pt idx="298">
                  <c:v>3.4085108879099399</c:v>
                </c:pt>
                <c:pt idx="299">
                  <c:v>3.3791829482506648</c:v>
                </c:pt>
                <c:pt idx="300">
                  <c:v>3.3500069403225909</c:v>
                </c:pt>
                <c:pt idx="301">
                  <c:v>3.320982600857656</c:v>
                </c:pt>
                <c:pt idx="302">
                  <c:v>3.320982600857656</c:v>
                </c:pt>
                <c:pt idx="303">
                  <c:v>3.320982600857656</c:v>
                </c:pt>
                <c:pt idx="304">
                  <c:v>3.320982600857656</c:v>
                </c:pt>
                <c:pt idx="305">
                  <c:v>3.320982600857656</c:v>
                </c:pt>
                <c:pt idx="306">
                  <c:v>3.320982600857656</c:v>
                </c:pt>
                <c:pt idx="307">
                  <c:v>3.2921096661300209</c:v>
                </c:pt>
                <c:pt idx="308">
                  <c:v>3.2921096661300209</c:v>
                </c:pt>
                <c:pt idx="309">
                  <c:v>3.320982600857656</c:v>
                </c:pt>
                <c:pt idx="310">
                  <c:v>3.2921096661300209</c:v>
                </c:pt>
                <c:pt idx="311">
                  <c:v>3.2633878719536669</c:v>
                </c:pt>
                <c:pt idx="312">
                  <c:v>3.2921096661300209</c:v>
                </c:pt>
                <c:pt idx="313">
                  <c:v>3.2921096661300209</c:v>
                </c:pt>
                <c:pt idx="314">
                  <c:v>3.2921096661300209</c:v>
                </c:pt>
                <c:pt idx="315">
                  <c:v>3.2633878719536669</c:v>
                </c:pt>
                <c:pt idx="316">
                  <c:v>3.2348169536799851</c:v>
                </c:pt>
                <c:pt idx="317">
                  <c:v>3.2348169536799851</c:v>
                </c:pt>
                <c:pt idx="318">
                  <c:v>3.206396646195329</c:v>
                </c:pt>
                <c:pt idx="319">
                  <c:v>3.1781266839185651</c:v>
                </c:pt>
                <c:pt idx="320">
                  <c:v>3.1500068007985802</c:v>
                </c:pt>
                <c:pt idx="321">
                  <c:v>3.06654495876584</c:v>
                </c:pt>
                <c:pt idx="322">
                  <c:v>3.0390227222742681</c:v>
                </c:pt>
                <c:pt idx="323">
                  <c:v>3.0116492275458828</c:v>
                </c:pt>
                <c:pt idx="324">
                  <c:v>3.0116492275458828</c:v>
                </c:pt>
                <c:pt idx="325">
                  <c:v>3.0116492275458828</c:v>
                </c:pt>
                <c:pt idx="326">
                  <c:v>3.0390227222742681</c:v>
                </c:pt>
                <c:pt idx="327">
                  <c:v>3.06654495876584</c:v>
                </c:pt>
                <c:pt idx="328">
                  <c:v>3.06654495876584</c:v>
                </c:pt>
                <c:pt idx="329">
                  <c:v>3.06654495876584</c:v>
                </c:pt>
                <c:pt idx="330">
                  <c:v>3.0390227222742681</c:v>
                </c:pt>
                <c:pt idx="331">
                  <c:v>2.984424205656353</c:v>
                </c:pt>
                <c:pt idx="332">
                  <c:v>2.8770034508647049</c:v>
                </c:pt>
                <c:pt idx="333">
                  <c:v>2.7719366195426862</c:v>
                </c:pt>
                <c:pt idx="334">
                  <c:v>2.669206261733196</c:v>
                </c:pt>
                <c:pt idx="335">
                  <c:v>2.6946707659975191</c:v>
                </c:pt>
                <c:pt idx="336">
                  <c:v>2.746035670200039</c:v>
                </c:pt>
                <c:pt idx="337">
                  <c:v>2.824176882349132</c:v>
                </c:pt>
                <c:pt idx="338">
                  <c:v>2.8770034508647049</c:v>
                </c:pt>
                <c:pt idx="339">
                  <c:v>2.9036372804418611</c:v>
                </c:pt>
                <c:pt idx="340">
                  <c:v>2.9304185022539668</c:v>
                </c:pt>
                <c:pt idx="341">
                  <c:v>2.9304185022539668</c:v>
                </c:pt>
                <c:pt idx="342">
                  <c:v>2.9573473871933649</c:v>
                </c:pt>
                <c:pt idx="343">
                  <c:v>2.9304185022539668</c:v>
                </c:pt>
                <c:pt idx="344">
                  <c:v>2.9036372804418611</c:v>
                </c:pt>
                <c:pt idx="345">
                  <c:v>2.8770034508647049</c:v>
                </c:pt>
                <c:pt idx="346">
                  <c:v>2.8505167421313602</c:v>
                </c:pt>
                <c:pt idx="347">
                  <c:v>2.8505167421313602</c:v>
                </c:pt>
                <c:pt idx="348">
                  <c:v>2.824176882349132</c:v>
                </c:pt>
                <c:pt idx="349">
                  <c:v>2.824176882349132</c:v>
                </c:pt>
                <c:pt idx="350">
                  <c:v>2.824176882349132</c:v>
                </c:pt>
                <c:pt idx="351">
                  <c:v>2.7979835991209758</c:v>
                </c:pt>
                <c:pt idx="352">
                  <c:v>2.7719366195426862</c:v>
                </c:pt>
                <c:pt idx="353">
                  <c:v>2.7719366195426862</c:v>
                </c:pt>
                <c:pt idx="354">
                  <c:v>2.746035670200039</c:v>
                </c:pt>
                <c:pt idx="355">
                  <c:v>2.7202804771659421</c:v>
                </c:pt>
                <c:pt idx="356">
                  <c:v>2.6946707659975191</c:v>
                </c:pt>
                <c:pt idx="357">
                  <c:v>2.6438866888897441</c:v>
                </c:pt>
                <c:pt idx="358">
                  <c:v>2.6187117714593038</c:v>
                </c:pt>
                <c:pt idx="359">
                  <c:v>2.6187117714593038</c:v>
                </c:pt>
                <c:pt idx="360">
                  <c:v>2.5194531171789638</c:v>
                </c:pt>
                <c:pt idx="361">
                  <c:v>2.494997318121253</c:v>
                </c:pt>
                <c:pt idx="362">
                  <c:v>2.47068450724155</c:v>
                </c:pt>
                <c:pt idx="363">
                  <c:v>2.47068450724155</c:v>
                </c:pt>
                <c:pt idx="364">
                  <c:v>2.47068450724155</c:v>
                </c:pt>
                <c:pt idx="365">
                  <c:v>2.47068450724155</c:v>
                </c:pt>
                <c:pt idx="366">
                  <c:v>2.47068450724155</c:v>
                </c:pt>
                <c:pt idx="367">
                  <c:v>2.47068450724155</c:v>
                </c:pt>
                <c:pt idx="368">
                  <c:v>2.47068450724155</c:v>
                </c:pt>
                <c:pt idx="369">
                  <c:v>2.446514404773668</c:v>
                </c:pt>
                <c:pt idx="370">
                  <c:v>2.4224867304018889</c:v>
                </c:pt>
                <c:pt idx="371">
                  <c:v>2.3986012032577051</c:v>
                </c:pt>
                <c:pt idx="372">
                  <c:v>2.3986012032577051</c:v>
                </c:pt>
                <c:pt idx="373">
                  <c:v>2.3986012032577051</c:v>
                </c:pt>
                <c:pt idx="374">
                  <c:v>2.4224867304018889</c:v>
                </c:pt>
                <c:pt idx="375">
                  <c:v>2.446514404773668</c:v>
                </c:pt>
                <c:pt idx="376">
                  <c:v>2.446514404773668</c:v>
                </c:pt>
                <c:pt idx="377">
                  <c:v>2.47068450724155</c:v>
                </c:pt>
                <c:pt idx="378">
                  <c:v>2.47068450724155</c:v>
                </c:pt>
                <c:pt idx="379">
                  <c:v>2.47068450724155</c:v>
                </c:pt>
                <c:pt idx="380">
                  <c:v>2.446514404773668</c:v>
                </c:pt>
                <c:pt idx="381">
                  <c:v>2.4224867304018889</c:v>
                </c:pt>
                <c:pt idx="382">
                  <c:v>2.374857541916541</c:v>
                </c:pt>
                <c:pt idx="383">
                  <c:v>2.3986012032577051</c:v>
                </c:pt>
                <c:pt idx="384">
                  <c:v>2.4224867304018889</c:v>
                </c:pt>
                <c:pt idx="385">
                  <c:v>2.3986012032577051</c:v>
                </c:pt>
                <c:pt idx="386">
                  <c:v>2.3986012032577051</c:v>
                </c:pt>
                <c:pt idx="387">
                  <c:v>2.3986012032577051</c:v>
                </c:pt>
                <c:pt idx="388">
                  <c:v>2.374857541916541</c:v>
                </c:pt>
                <c:pt idx="389">
                  <c:v>2.3986012032577051</c:v>
                </c:pt>
                <c:pt idx="390">
                  <c:v>2.3986012032577051</c:v>
                </c:pt>
                <c:pt idx="391">
                  <c:v>2.374857541916541</c:v>
                </c:pt>
                <c:pt idx="392">
                  <c:v>2.3986012032577051</c:v>
                </c:pt>
                <c:pt idx="393">
                  <c:v>2.374857541916541</c:v>
                </c:pt>
                <c:pt idx="394">
                  <c:v>2.3512554643944368</c:v>
                </c:pt>
                <c:pt idx="395">
                  <c:v>2.327794688144698</c:v>
                </c:pt>
                <c:pt idx="396">
                  <c:v>2.327794688144698</c:v>
                </c:pt>
                <c:pt idx="397">
                  <c:v>2.327794688144698</c:v>
                </c:pt>
                <c:pt idx="398">
                  <c:v>2.304474930054516</c:v>
                </c:pt>
                <c:pt idx="399">
                  <c:v>2.327794688144698</c:v>
                </c:pt>
                <c:pt idx="400">
                  <c:v>2.327794688144698</c:v>
                </c:pt>
                <c:pt idx="401">
                  <c:v>2.327794688144698</c:v>
                </c:pt>
                <c:pt idx="402">
                  <c:v>2.304474930054516</c:v>
                </c:pt>
                <c:pt idx="403">
                  <c:v>2.327794688144698</c:v>
                </c:pt>
                <c:pt idx="404">
                  <c:v>2.304474930054516</c:v>
                </c:pt>
                <c:pt idx="405">
                  <c:v>2.2812959064415459</c:v>
                </c:pt>
                <c:pt idx="406">
                  <c:v>2.235358925049467</c:v>
                </c:pt>
                <c:pt idx="407">
                  <c:v>2.2812959064415459</c:v>
                </c:pt>
                <c:pt idx="408">
                  <c:v>2.2582573330504632</c:v>
                </c:pt>
                <c:pt idx="409">
                  <c:v>2.2812959064415459</c:v>
                </c:pt>
                <c:pt idx="410">
                  <c:v>2.327794688144698</c:v>
                </c:pt>
                <c:pt idx="411">
                  <c:v>2.3512554643944368</c:v>
                </c:pt>
                <c:pt idx="412">
                  <c:v>2.327794688144698</c:v>
                </c:pt>
                <c:pt idx="413">
                  <c:v>2.327794688144698</c:v>
                </c:pt>
                <c:pt idx="414">
                  <c:v>2.327794688144698</c:v>
                </c:pt>
                <c:pt idx="415">
                  <c:v>2.327794688144698</c:v>
                </c:pt>
                <c:pt idx="416">
                  <c:v>2.304474930054516</c:v>
                </c:pt>
                <c:pt idx="417">
                  <c:v>2.304474930054516</c:v>
                </c:pt>
                <c:pt idx="418">
                  <c:v>2.304474930054516</c:v>
                </c:pt>
                <c:pt idx="419">
                  <c:v>2.304474930054516</c:v>
                </c:pt>
                <c:pt idx="420">
                  <c:v>2.304474930054516</c:v>
                </c:pt>
                <c:pt idx="421">
                  <c:v>2.304474930054516</c:v>
                </c:pt>
                <c:pt idx="422">
                  <c:v>2.304474930054516</c:v>
                </c:pt>
                <c:pt idx="423">
                  <c:v>2.374857541916541</c:v>
                </c:pt>
                <c:pt idx="424">
                  <c:v>2.327794688144698</c:v>
                </c:pt>
                <c:pt idx="425">
                  <c:v>2.374857541916541</c:v>
                </c:pt>
                <c:pt idx="426">
                  <c:v>2.3512554643944368</c:v>
                </c:pt>
                <c:pt idx="427">
                  <c:v>2.374857541916541</c:v>
                </c:pt>
                <c:pt idx="428">
                  <c:v>2.3986012032577051</c:v>
                </c:pt>
                <c:pt idx="429">
                  <c:v>2.374857541916541</c:v>
                </c:pt>
                <c:pt idx="430">
                  <c:v>2.3512554643944368</c:v>
                </c:pt>
                <c:pt idx="431">
                  <c:v>2.374857541916541</c:v>
                </c:pt>
                <c:pt idx="432">
                  <c:v>2.374857541916541</c:v>
                </c:pt>
                <c:pt idx="433">
                  <c:v>2.374857541916541</c:v>
                </c:pt>
                <c:pt idx="434">
                  <c:v>2.446514404773668</c:v>
                </c:pt>
                <c:pt idx="435">
                  <c:v>2.446514404773668</c:v>
                </c:pt>
                <c:pt idx="436">
                  <c:v>2.494997318121253</c:v>
                </c:pt>
                <c:pt idx="437">
                  <c:v>2.5194531171789638</c:v>
                </c:pt>
                <c:pt idx="438">
                  <c:v>2.5936812329063721</c:v>
                </c:pt>
                <c:pt idx="439">
                  <c:v>2.669206261733196</c:v>
                </c:pt>
                <c:pt idx="440">
                  <c:v>2.7202804771659421</c:v>
                </c:pt>
                <c:pt idx="441">
                  <c:v>2.8505167421313602</c:v>
                </c:pt>
                <c:pt idx="442">
                  <c:v>2.9304185022539668</c:v>
                </c:pt>
                <c:pt idx="443">
                  <c:v>3.06654495876584</c:v>
                </c:pt>
                <c:pt idx="444">
                  <c:v>3.1781266839185651</c:v>
                </c:pt>
                <c:pt idx="445">
                  <c:v>3.3500069403225909</c:v>
                </c:pt>
                <c:pt idx="446">
                  <c:v>3.4676236132196601</c:v>
                </c:pt>
                <c:pt idx="447">
                  <c:v>3.648635390469829</c:v>
                </c:pt>
                <c:pt idx="448">
                  <c:v>3.835201235494329</c:v>
                </c:pt>
                <c:pt idx="449">
                  <c:v>3.9949556461504749</c:v>
                </c:pt>
                <c:pt idx="450">
                  <c:v>4.1586376480478284</c:v>
                </c:pt>
                <c:pt idx="451">
                  <c:v>4.3944510560809347</c:v>
                </c:pt>
                <c:pt idx="452">
                  <c:v>4.5676880139974712</c:v>
                </c:pt>
                <c:pt idx="453">
                  <c:v>4.8170042204611834</c:v>
                </c:pt>
                <c:pt idx="454">
                  <c:v>4.9999751497612337</c:v>
                </c:pt>
                <c:pt idx="455">
                  <c:v>5.1493081103403071</c:v>
                </c:pt>
                <c:pt idx="456">
                  <c:v>5.3782709418251589</c:v>
                </c:pt>
                <c:pt idx="457">
                  <c:v>5.5342442254223574</c:v>
                </c:pt>
                <c:pt idx="458">
                  <c:v>5.7329855487197756</c:v>
                </c:pt>
                <c:pt idx="459">
                  <c:v>5.8950169064219828</c:v>
                </c:pt>
                <c:pt idx="460">
                  <c:v>6.0597653423086992</c:v>
                </c:pt>
                <c:pt idx="461">
                  <c:v>6.1851187903796836</c:v>
                </c:pt>
                <c:pt idx="462">
                  <c:v>6.312015351594348</c:v>
                </c:pt>
                <c:pt idx="463">
                  <c:v>6.3974734466973624</c:v>
                </c:pt>
                <c:pt idx="464">
                  <c:v>6.4836220163624469</c:v>
                </c:pt>
                <c:pt idx="465">
                  <c:v>6.5269558073669716</c:v>
                </c:pt>
                <c:pt idx="466">
                  <c:v>6.5704629102479144</c:v>
                </c:pt>
                <c:pt idx="467">
                  <c:v>6.7462290447097502</c:v>
                </c:pt>
                <c:pt idx="468">
                  <c:v>6.9698637925202114</c:v>
                </c:pt>
                <c:pt idx="469">
                  <c:v>7.1978885916900079</c:v>
                </c:pt>
                <c:pt idx="470">
                  <c:v>7.61948655812974</c:v>
                </c:pt>
                <c:pt idx="471">
                  <c:v>8.0555639666802659</c:v>
                </c:pt>
                <c:pt idx="472">
                  <c:v>8.7113441497896265</c:v>
                </c:pt>
                <c:pt idx="473">
                  <c:v>9.5611058414136672</c:v>
                </c:pt>
                <c:pt idx="474">
                  <c:v>10.40123187510622</c:v>
                </c:pt>
                <c:pt idx="475">
                  <c:v>11.284161065300379</c:v>
                </c:pt>
                <c:pt idx="476">
                  <c:v>12.273922955271789</c:v>
                </c:pt>
                <c:pt idx="477">
                  <c:v>13.31402482082558</c:v>
                </c:pt>
                <c:pt idx="478">
                  <c:v>14.405292374357369</c:v>
                </c:pt>
                <c:pt idx="479">
                  <c:v>15.330183346359039</c:v>
                </c:pt>
                <c:pt idx="480">
                  <c:v>15.99081973526226</c:v>
                </c:pt>
                <c:pt idx="481">
                  <c:v>16.365087444784599</c:v>
                </c:pt>
                <c:pt idx="482">
                  <c:v>16.516251218597279</c:v>
                </c:pt>
                <c:pt idx="483">
                  <c:v>16.97475683709439</c:v>
                </c:pt>
                <c:pt idx="484">
                  <c:v>16.821084385437601</c:v>
                </c:pt>
                <c:pt idx="485">
                  <c:v>16.289818089824639</c:v>
                </c:pt>
                <c:pt idx="486">
                  <c:v>15.475547345174499</c:v>
                </c:pt>
                <c:pt idx="487">
                  <c:v>15.475547345174499</c:v>
                </c:pt>
                <c:pt idx="488">
                  <c:v>15.18564169543966</c:v>
                </c:pt>
                <c:pt idx="489">
                  <c:v>14.89901920794788</c:v>
                </c:pt>
                <c:pt idx="490">
                  <c:v>14.61566739433855</c:v>
                </c:pt>
                <c:pt idx="491">
                  <c:v>14.26605790971127</c:v>
                </c:pt>
                <c:pt idx="492">
                  <c:v>14.058725595431619</c:v>
                </c:pt>
                <c:pt idx="493">
                  <c:v>13.92151467024927</c:v>
                </c:pt>
                <c:pt idx="494">
                  <c:v>13.717210249383371</c:v>
                </c:pt>
                <c:pt idx="495">
                  <c:v>13.717210249383371</c:v>
                </c:pt>
                <c:pt idx="496">
                  <c:v>13.649511173264329</c:v>
                </c:pt>
                <c:pt idx="497">
                  <c:v>13.44761835338422</c:v>
                </c:pt>
                <c:pt idx="498">
                  <c:v>13.380721552069801</c:v>
                </c:pt>
                <c:pt idx="499">
                  <c:v>13.115133048009881</c:v>
                </c:pt>
                <c:pt idx="500">
                  <c:v>13.181230768946319</c:v>
                </c:pt>
                <c:pt idx="501">
                  <c:v>13.115133048009881</c:v>
                </c:pt>
                <c:pt idx="502">
                  <c:v>12.91803469917895</c:v>
                </c:pt>
                <c:pt idx="503">
                  <c:v>12.8527328513723</c:v>
                </c:pt>
                <c:pt idx="504">
                  <c:v>12.593508100770419</c:v>
                </c:pt>
                <c:pt idx="505">
                  <c:v>12.401165657872021</c:v>
                </c:pt>
                <c:pt idx="506">
                  <c:v>12.465082484264951</c:v>
                </c:pt>
                <c:pt idx="507">
                  <c:v>12.337445882512769</c:v>
                </c:pt>
                <c:pt idx="508">
                  <c:v>12.1474668324354</c:v>
                </c:pt>
                <c:pt idx="509">
                  <c:v>12.02179566184015</c:v>
                </c:pt>
                <c:pt idx="510">
                  <c:v>11.95925392410803</c:v>
                </c:pt>
                <c:pt idx="511">
                  <c:v>11.834757122866471</c:v>
                </c:pt>
                <c:pt idx="512">
                  <c:v>11.772801650353269</c:v>
                </c:pt>
                <c:pt idx="513">
                  <c:v>11.711041190218641</c:v>
                </c:pt>
                <c:pt idx="514">
                  <c:v>11.588104486713339</c:v>
                </c:pt>
                <c:pt idx="515">
                  <c:v>11.52692783261609</c:v>
                </c:pt>
                <c:pt idx="516">
                  <c:v>11.588104486713339</c:v>
                </c:pt>
                <c:pt idx="517">
                  <c:v>11.711041190218641</c:v>
                </c:pt>
                <c:pt idx="518">
                  <c:v>12.08453322995965</c:v>
                </c:pt>
                <c:pt idx="519">
                  <c:v>12.210596673024281</c:v>
                </c:pt>
                <c:pt idx="520">
                  <c:v>12.593508100770419</c:v>
                </c:pt>
                <c:pt idx="521">
                  <c:v>12.787629469198279</c:v>
                </c:pt>
                <c:pt idx="522">
                  <c:v>13.24752795980122</c:v>
                </c:pt>
                <c:pt idx="523">
                  <c:v>13.717210249383371</c:v>
                </c:pt>
                <c:pt idx="524">
                  <c:v>14.33557371838336</c:v>
                </c:pt>
                <c:pt idx="525">
                  <c:v>14.89901920794788</c:v>
                </c:pt>
                <c:pt idx="526">
                  <c:v>15.40276245510759</c:v>
                </c:pt>
                <c:pt idx="527">
                  <c:v>16.139903484019939</c:v>
                </c:pt>
                <c:pt idx="528">
                  <c:v>16.744562413087259</c:v>
                </c:pt>
                <c:pt idx="529">
                  <c:v>17.519229731123311</c:v>
                </c:pt>
                <c:pt idx="530">
                  <c:v>17.994153114203879</c:v>
                </c:pt>
                <c:pt idx="531">
                  <c:v>18.31501181878588</c:v>
                </c:pt>
                <c:pt idx="532">
                  <c:v>19.13209710857776</c:v>
                </c:pt>
                <c:pt idx="533">
                  <c:v>19.381404786056091</c:v>
                </c:pt>
                <c:pt idx="534">
                  <c:v>19.716832302591222</c:v>
                </c:pt>
                <c:pt idx="535">
                  <c:v>19.885842514519091</c:v>
                </c:pt>
                <c:pt idx="536">
                  <c:v>19.970672380731219</c:v>
                </c:pt>
                <c:pt idx="537">
                  <c:v>20.31216121602187</c:v>
                </c:pt>
                <c:pt idx="538">
                  <c:v>20.484209832279731</c:v>
                </c:pt>
                <c:pt idx="539">
                  <c:v>20.398076687773742</c:v>
                </c:pt>
                <c:pt idx="540">
                  <c:v>20.657129873478869</c:v>
                </c:pt>
                <c:pt idx="541">
                  <c:v>21.005590093470769</c:v>
                </c:pt>
                <c:pt idx="542">
                  <c:v>21.534852688538511</c:v>
                </c:pt>
                <c:pt idx="543">
                  <c:v>22.072036944514672</c:v>
                </c:pt>
                <c:pt idx="544">
                  <c:v>22.617181994151071</c:v>
                </c:pt>
                <c:pt idx="545">
                  <c:v>23.543553410535711</c:v>
                </c:pt>
                <c:pt idx="546">
                  <c:v>23.543553410535711</c:v>
                </c:pt>
                <c:pt idx="547">
                  <c:v>24.0151281793616</c:v>
                </c:pt>
                <c:pt idx="548">
                  <c:v>23.92036414356421</c:v>
                </c:pt>
                <c:pt idx="549">
                  <c:v>23.825824826764268</c:v>
                </c:pt>
                <c:pt idx="550">
                  <c:v>23.449911189205469</c:v>
                </c:pt>
                <c:pt idx="551">
                  <c:v>23.170326778770949</c:v>
                </c:pt>
                <c:pt idx="552">
                  <c:v>22.892751993156519</c:v>
                </c:pt>
                <c:pt idx="553">
                  <c:v>22.525769998033031</c:v>
                </c:pt>
                <c:pt idx="554">
                  <c:v>22.252865501491051</c:v>
                </c:pt>
                <c:pt idx="555">
                  <c:v>21.892092921742659</c:v>
                </c:pt>
                <c:pt idx="556">
                  <c:v>21.623832223311851</c:v>
                </c:pt>
                <c:pt idx="557">
                  <c:v>21.446093200338719</c:v>
                </c:pt>
                <c:pt idx="558">
                  <c:v>21.093252077187369</c:v>
                </c:pt>
                <c:pt idx="559">
                  <c:v>20.83092280592648</c:v>
                </c:pt>
                <c:pt idx="560">
                  <c:v>20.743917136748621</c:v>
                </c:pt>
                <c:pt idx="561">
                  <c:v>20.484209832279731</c:v>
                </c:pt>
                <c:pt idx="562">
                  <c:v>20.14098255592658</c:v>
                </c:pt>
                <c:pt idx="563">
                  <c:v>20.14098255592658</c:v>
                </c:pt>
                <c:pt idx="564">
                  <c:v>19.970672380731219</c:v>
                </c:pt>
                <c:pt idx="565">
                  <c:v>20.226463233349449</c:v>
                </c:pt>
                <c:pt idx="566">
                  <c:v>20.57056083305967</c:v>
                </c:pt>
                <c:pt idx="567">
                  <c:v>21.446093200338719</c:v>
                </c:pt>
                <c:pt idx="568">
                  <c:v>21.981954456733501</c:v>
                </c:pt>
                <c:pt idx="569">
                  <c:v>22.434580037283261</c:v>
                </c:pt>
                <c:pt idx="570">
                  <c:v>22.525769998033031</c:v>
                </c:pt>
                <c:pt idx="571">
                  <c:v>22.708816205554299</c:v>
                </c:pt>
                <c:pt idx="572">
                  <c:v>22.252865501491051</c:v>
                </c:pt>
                <c:pt idx="573">
                  <c:v>21.981954456733501</c:v>
                </c:pt>
                <c:pt idx="574">
                  <c:v>21.534852688538511</c:v>
                </c:pt>
                <c:pt idx="575">
                  <c:v>21.005590093470769</c:v>
                </c:pt>
                <c:pt idx="576">
                  <c:v>20.484209832279731</c:v>
                </c:pt>
                <c:pt idx="577">
                  <c:v>20.14098255592658</c:v>
                </c:pt>
                <c:pt idx="578">
                  <c:v>19.548686886455869</c:v>
                </c:pt>
                <c:pt idx="579">
                  <c:v>19.04942459951361</c:v>
                </c:pt>
                <c:pt idx="580">
                  <c:v>18.557892039435991</c:v>
                </c:pt>
                <c:pt idx="581">
                  <c:v>18.154157150853418</c:v>
                </c:pt>
                <c:pt idx="582">
                  <c:v>17.676690913098799</c:v>
                </c:pt>
                <c:pt idx="583">
                  <c:v>17.362613145362129</c:v>
                </c:pt>
                <c:pt idx="584">
                  <c:v>16.97475683709439</c:v>
                </c:pt>
                <c:pt idx="585">
                  <c:v>16.440565090449262</c:v>
                </c:pt>
                <c:pt idx="586">
                  <c:v>16.214756833613961</c:v>
                </c:pt>
                <c:pt idx="587">
                  <c:v>15.842565302927239</c:v>
                </c:pt>
                <c:pt idx="588">
                  <c:v>15.548538210674881</c:v>
                </c:pt>
                <c:pt idx="589">
                  <c:v>15.330183346359039</c:v>
                </c:pt>
                <c:pt idx="590">
                  <c:v>15.18564169543966</c:v>
                </c:pt>
                <c:pt idx="591">
                  <c:v>14.756935249293839</c:v>
                </c:pt>
                <c:pt idx="592">
                  <c:v>14.54533901570076</c:v>
                </c:pt>
                <c:pt idx="593">
                  <c:v>14.33557371838336</c:v>
                </c:pt>
                <c:pt idx="594">
                  <c:v>13.990019202930529</c:v>
                </c:pt>
                <c:pt idx="595">
                  <c:v>13.853211799311151</c:v>
                </c:pt>
                <c:pt idx="596">
                  <c:v>13.649511173264329</c:v>
                </c:pt>
                <c:pt idx="597">
                  <c:v>13.380721552069801</c:v>
                </c:pt>
                <c:pt idx="598">
                  <c:v>13.115133048009881</c:v>
                </c:pt>
                <c:pt idx="599">
                  <c:v>12.91803469917895</c:v>
                </c:pt>
                <c:pt idx="600">
                  <c:v>12.72272435118925</c:v>
                </c:pt>
                <c:pt idx="601">
                  <c:v>12.593508100770419</c:v>
                </c:pt>
                <c:pt idx="602">
                  <c:v>12.401165657872021</c:v>
                </c:pt>
                <c:pt idx="603">
                  <c:v>12.210596673024281</c:v>
                </c:pt>
                <c:pt idx="604">
                  <c:v>12.08453322995965</c:v>
                </c:pt>
                <c:pt idx="605">
                  <c:v>12.02179566184015</c:v>
                </c:pt>
                <c:pt idx="606">
                  <c:v>11.95925392410803</c:v>
                </c:pt>
                <c:pt idx="607">
                  <c:v>11.834757122866471</c:v>
                </c:pt>
                <c:pt idx="608">
                  <c:v>11.649475537423641</c:v>
                </c:pt>
                <c:pt idx="609">
                  <c:v>11.649475537423641</c:v>
                </c:pt>
                <c:pt idx="610">
                  <c:v>11.649475537423641</c:v>
                </c:pt>
                <c:pt idx="611">
                  <c:v>11.52692783261609</c:v>
                </c:pt>
                <c:pt idx="612">
                  <c:v>11.40515689128631</c:v>
                </c:pt>
                <c:pt idx="613">
                  <c:v>11.284161065300379</c:v>
                </c:pt>
                <c:pt idx="614">
                  <c:v>11.16393870301245</c:v>
                </c:pt>
                <c:pt idx="615">
                  <c:v>11.104117053650061</c:v>
                </c:pt>
                <c:pt idx="616">
                  <c:v>10.985051782335271</c:v>
                </c:pt>
                <c:pt idx="617">
                  <c:v>10.92580774525201</c:v>
                </c:pt>
                <c:pt idx="618">
                  <c:v>10.74922753279931</c:v>
                </c:pt>
                <c:pt idx="619">
                  <c:v>10.74922753279931</c:v>
                </c:pt>
                <c:pt idx="620">
                  <c:v>10.57437079074168</c:v>
                </c:pt>
                <c:pt idx="621">
                  <c:v>10.516467228509621</c:v>
                </c:pt>
                <c:pt idx="622">
                  <c:v>10.40123187510622</c:v>
                </c:pt>
                <c:pt idx="623">
                  <c:v>10.17304237215261</c:v>
                </c:pt>
                <c:pt idx="624">
                  <c:v>10.11646901942221</c:v>
                </c:pt>
                <c:pt idx="625">
                  <c:v>10.00388966452963</c:v>
                </c:pt>
                <c:pt idx="626">
                  <c:v>9.9478832394127714</c:v>
                </c:pt>
                <c:pt idx="627">
                  <c:v>9.8364358346715104</c:v>
                </c:pt>
                <c:pt idx="628">
                  <c:v>9.7809944306653005</c:v>
                </c:pt>
                <c:pt idx="629">
                  <c:v>9.7257409422482439</c:v>
                </c:pt>
                <c:pt idx="630">
                  <c:v>9.6157968607760953</c:v>
                </c:pt>
                <c:pt idx="631">
                  <c:v>9.5611058414136672</c:v>
                </c:pt>
                <c:pt idx="632">
                  <c:v>9.5066018850240646</c:v>
                </c:pt>
                <c:pt idx="633">
                  <c:v>9.398154305870543</c:v>
                </c:pt>
                <c:pt idx="634">
                  <c:v>9.2904524102765969</c:v>
                </c:pt>
                <c:pt idx="635">
                  <c:v>9.3442102548473169</c:v>
                </c:pt>
                <c:pt idx="636">
                  <c:v>9.2904524102765969</c:v>
                </c:pt>
                <c:pt idx="637">
                  <c:v>9.3442102548473169</c:v>
                </c:pt>
                <c:pt idx="638">
                  <c:v>9.3442102548473169</c:v>
                </c:pt>
                <c:pt idx="639">
                  <c:v>9.3442102548473169</c:v>
                </c:pt>
                <c:pt idx="640">
                  <c:v>9.2904524102765969</c:v>
                </c:pt>
                <c:pt idx="641">
                  <c:v>9.2904524102765969</c:v>
                </c:pt>
                <c:pt idx="642">
                  <c:v>9.183494481258867</c:v>
                </c:pt>
                <c:pt idx="643">
                  <c:v>9.183494481258867</c:v>
                </c:pt>
                <c:pt idx="644">
                  <c:v>9.0772787978622347</c:v>
                </c:pt>
                <c:pt idx="645">
                  <c:v>9.0244487593805065</c:v>
                </c:pt>
                <c:pt idx="646">
                  <c:v>9.130293966573511</c:v>
                </c:pt>
                <c:pt idx="647">
                  <c:v>9.0772787978622347</c:v>
                </c:pt>
                <c:pt idx="648">
                  <c:v>8.9718036351320976</c:v>
                </c:pt>
                <c:pt idx="649">
                  <c:v>8.9718036351320976</c:v>
                </c:pt>
                <c:pt idx="650">
                  <c:v>8.9193432088681668</c:v>
                </c:pt>
                <c:pt idx="651">
                  <c:v>8.9193432088681668</c:v>
                </c:pt>
                <c:pt idx="652">
                  <c:v>8.8149755840300585</c:v>
                </c:pt>
                <c:pt idx="653">
                  <c:v>8.763067951687189</c:v>
                </c:pt>
                <c:pt idx="654">
                  <c:v>8.7113441497896265</c:v>
                </c:pt>
                <c:pt idx="655">
                  <c:v>8.6598039608121056</c:v>
                </c:pt>
                <c:pt idx="656">
                  <c:v>8.6084471669713611</c:v>
                </c:pt>
                <c:pt idx="657">
                  <c:v>8.5572735502251973</c:v>
                </c:pt>
                <c:pt idx="658">
                  <c:v>8.5062828922715781</c:v>
                </c:pt>
                <c:pt idx="659">
                  <c:v>8.5572735502251973</c:v>
                </c:pt>
                <c:pt idx="660">
                  <c:v>8.5062828922715781</c:v>
                </c:pt>
                <c:pt idx="661">
                  <c:v>8.5572735502251973</c:v>
                </c:pt>
                <c:pt idx="662">
                  <c:v>8.6084471669713611</c:v>
                </c:pt>
                <c:pt idx="663">
                  <c:v>8.6084471669713611</c:v>
                </c:pt>
                <c:pt idx="664">
                  <c:v>8.6598039608121056</c:v>
                </c:pt>
                <c:pt idx="665">
                  <c:v>8.6598039608121056</c:v>
                </c:pt>
                <c:pt idx="666">
                  <c:v>8.6598039608121056</c:v>
                </c:pt>
                <c:pt idx="667">
                  <c:v>8.6084471669713611</c:v>
                </c:pt>
                <c:pt idx="668">
                  <c:v>8.6084471669713611</c:v>
                </c:pt>
                <c:pt idx="669">
                  <c:v>8.6084471669713611</c:v>
                </c:pt>
                <c:pt idx="670">
                  <c:v>8.6084471669713611</c:v>
                </c:pt>
                <c:pt idx="671">
                  <c:v>8.6084471669713611</c:v>
                </c:pt>
                <c:pt idx="672">
                  <c:v>8.6084471669713611</c:v>
                </c:pt>
                <c:pt idx="673">
                  <c:v>8.5572735502251973</c:v>
                </c:pt>
                <c:pt idx="674">
                  <c:v>8.5572735502251973</c:v>
                </c:pt>
                <c:pt idx="675">
                  <c:v>8.5572735502251973</c:v>
                </c:pt>
                <c:pt idx="676">
                  <c:v>8.5572735502251973</c:v>
                </c:pt>
                <c:pt idx="677">
                  <c:v>8.5572735502251973</c:v>
                </c:pt>
                <c:pt idx="678">
                  <c:v>8.5572735502251973</c:v>
                </c:pt>
                <c:pt idx="679">
                  <c:v>8.5062828922715781</c:v>
                </c:pt>
                <c:pt idx="680">
                  <c:v>8.5062828922715781</c:v>
                </c:pt>
                <c:pt idx="681">
                  <c:v>8.4554749745476681</c:v>
                </c:pt>
                <c:pt idx="682">
                  <c:v>8.3544064842281021</c:v>
                </c:pt>
                <c:pt idx="683">
                  <c:v>8.3544064842281021</c:v>
                </c:pt>
                <c:pt idx="684">
                  <c:v>8.3544064842281021</c:v>
                </c:pt>
                <c:pt idx="685">
                  <c:v>8.4048495782289159</c:v>
                </c:pt>
                <c:pt idx="686">
                  <c:v>8.4048495782289159</c:v>
                </c:pt>
                <c:pt idx="687">
                  <c:v>8.30414547319441</c:v>
                </c:pt>
                <c:pt idx="688">
                  <c:v>8.2540663255124418</c:v>
                </c:pt>
                <c:pt idx="689">
                  <c:v>8.2540663255124418</c:v>
                </c:pt>
                <c:pt idx="690">
                  <c:v>8.1544527404135145</c:v>
                </c:pt>
                <c:pt idx="691">
                  <c:v>8.1049178624342808</c:v>
                </c:pt>
                <c:pt idx="692">
                  <c:v>7.9573982377665509</c:v>
                </c:pt>
                <c:pt idx="693">
                  <c:v>8.006390832198738</c:v>
                </c:pt>
                <c:pt idx="694">
                  <c:v>8.006390832198738</c:v>
                </c:pt>
                <c:pt idx="695">
                  <c:v>7.9573982377665509</c:v>
                </c:pt>
                <c:pt idx="696">
                  <c:v>7.9085859618891599</c:v>
                </c:pt>
                <c:pt idx="697">
                  <c:v>7.9085859618891599</c:v>
                </c:pt>
                <c:pt idx="698">
                  <c:v>7.7151356044810298</c:v>
                </c:pt>
                <c:pt idx="699">
                  <c:v>7.7632288265480662</c:v>
                </c:pt>
                <c:pt idx="700">
                  <c:v>7.7632288265480662</c:v>
                </c:pt>
                <c:pt idx="701">
                  <c:v>7.7632288265480662</c:v>
                </c:pt>
                <c:pt idx="702">
                  <c:v>7.6672215893896674</c:v>
                </c:pt>
                <c:pt idx="703">
                  <c:v>7.61948655812974</c:v>
                </c:pt>
                <c:pt idx="704">
                  <c:v>7.5719302872784588</c:v>
                </c:pt>
                <c:pt idx="705">
                  <c:v>7.5719302872784588</c:v>
                </c:pt>
                <c:pt idx="706">
                  <c:v>7.5245525531334483</c:v>
                </c:pt>
                <c:pt idx="707">
                  <c:v>7.430331798748421</c:v>
                </c:pt>
                <c:pt idx="708">
                  <c:v>7.430331798748421</c:v>
                </c:pt>
                <c:pt idx="709">
                  <c:v>7.430331798748421</c:v>
                </c:pt>
                <c:pt idx="710">
                  <c:v>7.3834883296961697</c:v>
                </c:pt>
                <c:pt idx="711">
                  <c:v>7.2903340837143951</c:v>
                </c:pt>
                <c:pt idx="712">
                  <c:v>7.3368224997235849</c:v>
                </c:pt>
                <c:pt idx="713">
                  <c:v>7.3834883296961697</c:v>
                </c:pt>
                <c:pt idx="714">
                  <c:v>7.3368224997235849</c:v>
                </c:pt>
                <c:pt idx="715">
                  <c:v>7.3368224997235849</c:v>
                </c:pt>
                <c:pt idx="716">
                  <c:v>7.2903340837143951</c:v>
                </c:pt>
                <c:pt idx="717">
                  <c:v>7.2903340837143951</c:v>
                </c:pt>
                <c:pt idx="718">
                  <c:v>7.1978885916900079</c:v>
                </c:pt>
                <c:pt idx="719">
                  <c:v>7.1519310640078579</c:v>
                </c:pt>
                <c:pt idx="720">
                  <c:v>7.106150046952993</c:v>
                </c:pt>
                <c:pt idx="721">
                  <c:v>7.0151166382043533</c:v>
                </c:pt>
                <c:pt idx="722">
                  <c:v>6.9698637925202114</c:v>
                </c:pt>
                <c:pt idx="723">
                  <c:v>6.9247865494803511</c:v>
                </c:pt>
                <c:pt idx="724">
                  <c:v>6.9247865494803511</c:v>
                </c:pt>
                <c:pt idx="725">
                  <c:v>6.8351579601162769</c:v>
                </c:pt>
                <c:pt idx="726">
                  <c:v>6.8351579601162769</c:v>
                </c:pt>
                <c:pt idx="727">
                  <c:v>6.7906061574420482</c:v>
                </c:pt>
                <c:pt idx="728">
                  <c:v>6.7020263929977268</c:v>
                </c:pt>
                <c:pt idx="729">
                  <c:v>6.7020263929977268</c:v>
                </c:pt>
                <c:pt idx="730">
                  <c:v>6.6579979730835426</c:v>
                </c:pt>
                <c:pt idx="731">
                  <c:v>6.6141435554427952</c:v>
                </c:pt>
                <c:pt idx="732">
                  <c:v>6.6141435554427952</c:v>
                </c:pt>
                <c:pt idx="733">
                  <c:v>6.6141435554427952</c:v>
                </c:pt>
                <c:pt idx="734">
                  <c:v>6.6141435554427952</c:v>
                </c:pt>
                <c:pt idx="735">
                  <c:v>6.5704629102479144</c:v>
                </c:pt>
                <c:pt idx="736">
                  <c:v>6.4836220163624469</c:v>
                </c:pt>
                <c:pt idx="737">
                  <c:v>6.4404613064900236</c:v>
                </c:pt>
                <c:pt idx="738">
                  <c:v>6.3974734466973624</c:v>
                </c:pt>
                <c:pt idx="739">
                  <c:v>6.3546582056228429</c:v>
                </c:pt>
                <c:pt idx="740">
                  <c:v>6.3546582056228429</c:v>
                </c:pt>
                <c:pt idx="741">
                  <c:v>6.3546582056228429</c:v>
                </c:pt>
                <c:pt idx="742">
                  <c:v>6.312015351594348</c:v>
                </c:pt>
                <c:pt idx="743">
                  <c:v>6.2695446526279817</c:v>
                </c:pt>
                <c:pt idx="744">
                  <c:v>6.2695446526279817</c:v>
                </c:pt>
                <c:pt idx="745">
                  <c:v>6.2272458764268341</c:v>
                </c:pt>
                <c:pt idx="746">
                  <c:v>6.1851187903796836</c:v>
                </c:pt>
                <c:pt idx="747">
                  <c:v>6.1851187903796836</c:v>
                </c:pt>
                <c:pt idx="748">
                  <c:v>6.1851187903796836</c:v>
                </c:pt>
                <c:pt idx="749">
                  <c:v>6.1013787567233564</c:v>
                </c:pt>
                <c:pt idx="750">
                  <c:v>6.0183226844344864</c:v>
                </c:pt>
                <c:pt idx="751">
                  <c:v>5.9770505488986529</c:v>
                </c:pt>
                <c:pt idx="752">
                  <c:v>5.9770505488986529</c:v>
                </c:pt>
                <c:pt idx="753">
                  <c:v>5.9770505488986529</c:v>
                </c:pt>
                <c:pt idx="754">
                  <c:v>5.9359487011770211</c:v>
                </c:pt>
                <c:pt idx="755">
                  <c:v>5.9359487011770211</c:v>
                </c:pt>
                <c:pt idx="756">
                  <c:v>5.8950169064219828</c:v>
                </c:pt>
                <c:pt idx="757">
                  <c:v>5.8950169064219828</c:v>
                </c:pt>
                <c:pt idx="758">
                  <c:v>5.8950169064219828</c:v>
                </c:pt>
                <c:pt idx="759">
                  <c:v>5.8542549294611446</c:v>
                </c:pt>
                <c:pt idx="760">
                  <c:v>5.8542549294611446</c:v>
                </c:pt>
                <c:pt idx="761">
                  <c:v>5.8136625347959843</c:v>
                </c:pt>
                <c:pt idx="762">
                  <c:v>5.7732394866004864</c:v>
                </c:pt>
                <c:pt idx="763">
                  <c:v>5.7329855487197756</c:v>
                </c:pt>
                <c:pt idx="764">
                  <c:v>5.7329855487197756</c:v>
                </c:pt>
                <c:pt idx="765">
                  <c:v>5.6929004846687317</c:v>
                </c:pt>
                <c:pt idx="766">
                  <c:v>5.6929004846687317</c:v>
                </c:pt>
                <c:pt idx="767">
                  <c:v>5.6529840576306087</c:v>
                </c:pt>
                <c:pt idx="768">
                  <c:v>5.6132360304556252</c:v>
                </c:pt>
                <c:pt idx="769">
                  <c:v>5.6132360304556252</c:v>
                </c:pt>
                <c:pt idx="770">
                  <c:v>5.6132360304556252</c:v>
                </c:pt>
                <c:pt idx="771">
                  <c:v>5.6132360304556252</c:v>
                </c:pt>
                <c:pt idx="772">
                  <c:v>5.6132360304556252</c:v>
                </c:pt>
                <c:pt idx="773">
                  <c:v>5.6132360304556252</c:v>
                </c:pt>
                <c:pt idx="774">
                  <c:v>5.5736561656595676</c:v>
                </c:pt>
                <c:pt idx="775">
                  <c:v>5.5736561656595676</c:v>
                </c:pt>
                <c:pt idx="776">
                  <c:v>5.5736561656595676</c:v>
                </c:pt>
                <c:pt idx="777">
                  <c:v>5.5342442254223574</c:v>
                </c:pt>
                <c:pt idx="778">
                  <c:v>5.5342442254223574</c:v>
                </c:pt>
                <c:pt idx="779">
                  <c:v>5.4949999715866316</c:v>
                </c:pt>
                <c:pt idx="780">
                  <c:v>5.4949999715866316</c:v>
                </c:pt>
                <c:pt idx="781">
                  <c:v>5.5342442254223574</c:v>
                </c:pt>
                <c:pt idx="782">
                  <c:v>5.4949999715866316</c:v>
                </c:pt>
                <c:pt idx="783">
                  <c:v>5.5736561656595676</c:v>
                </c:pt>
                <c:pt idx="784">
                  <c:v>5.5342442254223574</c:v>
                </c:pt>
                <c:pt idx="785">
                  <c:v>5.4949999715866316</c:v>
                </c:pt>
                <c:pt idx="786">
                  <c:v>5.4949999715866316</c:v>
                </c:pt>
                <c:pt idx="787">
                  <c:v>5.4949999715866316</c:v>
                </c:pt>
                <c:pt idx="788">
                  <c:v>5.4559231656563059</c:v>
                </c:pt>
                <c:pt idx="789">
                  <c:v>5.417013568795114</c:v>
                </c:pt>
                <c:pt idx="790">
                  <c:v>5.3782709418251589</c:v>
                </c:pt>
                <c:pt idx="791">
                  <c:v>5.3396950452254357</c:v>
                </c:pt>
                <c:pt idx="792">
                  <c:v>5.3396950452254357</c:v>
                </c:pt>
                <c:pt idx="793">
                  <c:v>5.3396950452254357</c:v>
                </c:pt>
                <c:pt idx="794">
                  <c:v>5.3012856391303549</c:v>
                </c:pt>
                <c:pt idx="795">
                  <c:v>5.2630424833282481</c:v>
                </c:pt>
                <c:pt idx="796">
                  <c:v>5.2630424833282481</c:v>
                </c:pt>
                <c:pt idx="797">
                  <c:v>5.224965337259869</c:v>
                </c:pt>
                <c:pt idx="798">
                  <c:v>5.224965337259869</c:v>
                </c:pt>
                <c:pt idx="799">
                  <c:v>5.1870539600168737</c:v>
                </c:pt>
                <c:pt idx="800">
                  <c:v>5.1870539600168737</c:v>
                </c:pt>
                <c:pt idx="801">
                  <c:v>5.1870539600168737</c:v>
                </c:pt>
                <c:pt idx="802">
                  <c:v>5.1493081103403071</c:v>
                </c:pt>
                <c:pt idx="803">
                  <c:v>5.1117275466190542</c:v>
                </c:pt>
                <c:pt idx="804">
                  <c:v>5.1493081103403071</c:v>
                </c:pt>
                <c:pt idx="805">
                  <c:v>5.1117275466190542</c:v>
                </c:pt>
                <c:pt idx="806">
                  <c:v>5.1117275466190542</c:v>
                </c:pt>
                <c:pt idx="807">
                  <c:v>5.1117275466190542</c:v>
                </c:pt>
                <c:pt idx="808">
                  <c:v>5.0743120268883093</c:v>
                </c:pt>
                <c:pt idx="809">
                  <c:v>5.0370613088279992</c:v>
                </c:pt>
                <c:pt idx="810">
                  <c:v>4.9999751497612337</c:v>
                </c:pt>
                <c:pt idx="811">
                  <c:v>4.9630533066527089</c:v>
                </c:pt>
                <c:pt idx="812">
                  <c:v>4.9630533066527089</c:v>
                </c:pt>
                <c:pt idx="813">
                  <c:v>4.8532712373139137</c:v>
                </c:pt>
                <c:pt idx="814">
                  <c:v>4.8170042204611834</c:v>
                </c:pt>
                <c:pt idx="815">
                  <c:v>4.8170042204611834</c:v>
                </c:pt>
                <c:pt idx="816">
                  <c:v>4.8532712373139137</c:v>
                </c:pt>
                <c:pt idx="817">
                  <c:v>4.8170042204611834</c:v>
                </c:pt>
                <c:pt idx="818">
                  <c:v>4.8170042204611834</c:v>
                </c:pt>
                <c:pt idx="819">
                  <c:v>4.7809002989579081</c:v>
                </c:pt>
                <c:pt idx="820">
                  <c:v>4.7449592275844736</c:v>
                </c:pt>
                <c:pt idx="821">
                  <c:v>4.7449592275844736</c:v>
                </c:pt>
                <c:pt idx="822">
                  <c:v>4.7091807607514582</c:v>
                </c:pt>
                <c:pt idx="823">
                  <c:v>4.6381106564898653</c:v>
                </c:pt>
                <c:pt idx="824">
                  <c:v>4.6028185260182273</c:v>
                </c:pt>
                <c:pt idx="825">
                  <c:v>4.6381106564898653</c:v>
                </c:pt>
                <c:pt idx="826">
                  <c:v>4.6381106564898653</c:v>
                </c:pt>
                <c:pt idx="827">
                  <c:v>4.6028185260182273</c:v>
                </c:pt>
                <c:pt idx="828">
                  <c:v>4.6381106564898653</c:v>
                </c:pt>
                <c:pt idx="829">
                  <c:v>4.6381106564898653</c:v>
                </c:pt>
                <c:pt idx="830">
                  <c:v>4.6028185260182273</c:v>
                </c:pt>
                <c:pt idx="831">
                  <c:v>4.6028185260182273</c:v>
                </c:pt>
                <c:pt idx="832">
                  <c:v>4.5676880139974712</c:v>
                </c:pt>
                <c:pt idx="833">
                  <c:v>4.5676880139974712</c:v>
                </c:pt>
                <c:pt idx="834">
                  <c:v>4.5327188729636969</c:v>
                </c:pt>
                <c:pt idx="835">
                  <c:v>4.4979108550729316</c:v>
                </c:pt>
                <c:pt idx="836">
                  <c:v>4.3602850446592996</c:v>
                </c:pt>
                <c:pt idx="837">
                  <c:v>4.292432406134612</c:v>
                </c:pt>
                <c:pt idx="838">
                  <c:v>4.2587452783153559</c:v>
                </c:pt>
                <c:pt idx="839">
                  <c:v>4.2252172769910681</c:v>
                </c:pt>
                <c:pt idx="840">
                  <c:v>4.1586376480478284</c:v>
                </c:pt>
                <c:pt idx="841">
                  <c:v>4.1255855165415198</c:v>
                </c:pt>
                <c:pt idx="842">
                  <c:v>4.1255855165415198</c:v>
                </c:pt>
                <c:pt idx="843">
                  <c:v>4.1255855165415198</c:v>
                </c:pt>
                <c:pt idx="844">
                  <c:v>4.1586376480478284</c:v>
                </c:pt>
                <c:pt idx="845">
                  <c:v>4.1255855165415198</c:v>
                </c:pt>
                <c:pt idx="846">
                  <c:v>4.1586376480478284</c:v>
                </c:pt>
                <c:pt idx="847">
                  <c:v>4.1255855165415198</c:v>
                </c:pt>
                <c:pt idx="848">
                  <c:v>4.0926915037516558</c:v>
                </c:pt>
                <c:pt idx="849">
                  <c:v>4.0926915037516558</c:v>
                </c:pt>
                <c:pt idx="850">
                  <c:v>4.0926915037516558</c:v>
                </c:pt>
                <c:pt idx="851">
                  <c:v>4.0926915037516558</c:v>
                </c:pt>
                <c:pt idx="852">
                  <c:v>4.1586376480478284</c:v>
                </c:pt>
                <c:pt idx="853">
                  <c:v>4.1586376480478284</c:v>
                </c:pt>
                <c:pt idx="854">
                  <c:v>4.1918481508164236</c:v>
                </c:pt>
                <c:pt idx="855">
                  <c:v>4.1918481508164236</c:v>
                </c:pt>
                <c:pt idx="856">
                  <c:v>4.1586376480478284</c:v>
                </c:pt>
                <c:pt idx="857">
                  <c:v>4.1586376480478284</c:v>
                </c:pt>
                <c:pt idx="858">
                  <c:v>4.0599553567283859</c:v>
                </c:pt>
                <c:pt idx="859">
                  <c:v>4.0273768221158992</c:v>
                </c:pt>
                <c:pt idx="860">
                  <c:v>4.0273768221158992</c:v>
                </c:pt>
                <c:pt idx="861">
                  <c:v>3.9626915746584932</c:v>
                </c:pt>
                <c:pt idx="862">
                  <c:v>3.9626915746584932</c:v>
                </c:pt>
                <c:pt idx="863">
                  <c:v>3.9305843530544511</c:v>
                </c:pt>
                <c:pt idx="864">
                  <c:v>3.8037188592786322</c:v>
                </c:pt>
                <c:pt idx="865">
                  <c:v>3.7102041260743639</c:v>
                </c:pt>
                <c:pt idx="866">
                  <c:v>3.7412205618813839</c:v>
                </c:pt>
                <c:pt idx="867">
                  <c:v>3.7412205618813839</c:v>
                </c:pt>
                <c:pt idx="868">
                  <c:v>3.6180825734698119</c:v>
                </c:pt>
                <c:pt idx="869">
                  <c:v>3.587683778146225</c:v>
                </c:pt>
                <c:pt idx="870">
                  <c:v>3.497408923138603</c:v>
                </c:pt>
                <c:pt idx="871">
                  <c:v>3.3791829482506648</c:v>
                </c:pt>
                <c:pt idx="872">
                  <c:v>3.2921096661300209</c:v>
                </c:pt>
                <c:pt idx="873">
                  <c:v>3.2633878719536669</c:v>
                </c:pt>
                <c:pt idx="874">
                  <c:v>3.206396646195329</c:v>
                </c:pt>
                <c:pt idx="875">
                  <c:v>3.1500068007985802</c:v>
                </c:pt>
                <c:pt idx="876">
                  <c:v>3.206396646195329</c:v>
                </c:pt>
                <c:pt idx="877">
                  <c:v>3.2348169536799851</c:v>
                </c:pt>
                <c:pt idx="878">
                  <c:v>3.2921096661300209</c:v>
                </c:pt>
                <c:pt idx="879">
                  <c:v>3.2921096661300209</c:v>
                </c:pt>
                <c:pt idx="880">
                  <c:v>3.2921096661300209</c:v>
                </c:pt>
                <c:pt idx="881">
                  <c:v>3.2348169536799851</c:v>
                </c:pt>
                <c:pt idx="882">
                  <c:v>3.1500068007985802</c:v>
                </c:pt>
                <c:pt idx="883">
                  <c:v>3.0116492275458828</c:v>
                </c:pt>
                <c:pt idx="884">
                  <c:v>2.9304185022539668</c:v>
                </c:pt>
                <c:pt idx="885">
                  <c:v>2.824176882349132</c:v>
                </c:pt>
                <c:pt idx="886">
                  <c:v>2.7719366195426862</c:v>
                </c:pt>
                <c:pt idx="887">
                  <c:v>2.6438866888897441</c:v>
                </c:pt>
                <c:pt idx="888">
                  <c:v>2.5687947961647648</c:v>
                </c:pt>
                <c:pt idx="889">
                  <c:v>2.446514404773668</c:v>
                </c:pt>
                <c:pt idx="890">
                  <c:v>2.4224867304018889</c:v>
                </c:pt>
                <c:pt idx="891">
                  <c:v>2.3986012032577051</c:v>
                </c:pt>
                <c:pt idx="892">
                  <c:v>2.374857541916541</c:v>
                </c:pt>
                <c:pt idx="893">
                  <c:v>2.3512554643944368</c:v>
                </c:pt>
                <c:pt idx="894">
                  <c:v>2.2812959064415459</c:v>
                </c:pt>
                <c:pt idx="895">
                  <c:v>2.1899814629870362</c:v>
                </c:pt>
                <c:pt idx="896">
                  <c:v>2.0355334084003802</c:v>
                </c:pt>
                <c:pt idx="897">
                  <c:v>1.867252425031664</c:v>
                </c:pt>
                <c:pt idx="898">
                  <c:v>1.7467171618977479</c:v>
                </c:pt>
                <c:pt idx="899">
                  <c:v>1.8468276088008431</c:v>
                </c:pt>
                <c:pt idx="900">
                  <c:v>1.950304001644233</c:v>
                </c:pt>
                <c:pt idx="901">
                  <c:v>1.992645303085083</c:v>
                </c:pt>
                <c:pt idx="902">
                  <c:v>2.0789706513915451</c:v>
                </c:pt>
                <c:pt idx="903">
                  <c:v>2.1675018363477832</c:v>
                </c:pt>
                <c:pt idx="904">
                  <c:v>2.1899814629870362</c:v>
                </c:pt>
                <c:pt idx="905">
                  <c:v>2.2126003970267711</c:v>
                </c:pt>
                <c:pt idx="906">
                  <c:v>2.2126003970267711</c:v>
                </c:pt>
                <c:pt idx="907">
                  <c:v>2.2126003970267711</c:v>
                </c:pt>
                <c:pt idx="908">
                  <c:v>2.1229593559832538</c:v>
                </c:pt>
                <c:pt idx="909">
                  <c:v>2.05718324221117</c:v>
                </c:pt>
                <c:pt idx="910">
                  <c:v>1.950304001644233</c:v>
                </c:pt>
                <c:pt idx="911">
                  <c:v>1.9085071602726571</c:v>
                </c:pt>
                <c:pt idx="912">
                  <c:v>1.806381596626617</c:v>
                </c:pt>
                <c:pt idx="913">
                  <c:v>1.7270957100259929</c:v>
                </c:pt>
                <c:pt idx="914">
                  <c:v>1.6499353500442111</c:v>
                </c:pt>
                <c:pt idx="915">
                  <c:v>1.556444439324802</c:v>
                </c:pt>
                <c:pt idx="916">
                  <c:v>1.4662062580747091</c:v>
                </c:pt>
                <c:pt idx="917">
                  <c:v>1.3621596265685609</c:v>
                </c:pt>
                <c:pt idx="918">
                  <c:v>1.198849478511836</c:v>
                </c:pt>
                <c:pt idx="919">
                  <c:v>1.0191486157309531</c:v>
                </c:pt>
                <c:pt idx="920">
                  <c:v>0.8695581382007036</c:v>
                </c:pt>
                <c:pt idx="921">
                  <c:v>0.7107978797084098</c:v>
                </c:pt>
                <c:pt idx="922">
                  <c:v>0.76959222277017059</c:v>
                </c:pt>
                <c:pt idx="923">
                  <c:v>0.93578930659463289</c:v>
                </c:pt>
                <c:pt idx="924">
                  <c:v>1.0334582850549441</c:v>
                </c:pt>
                <c:pt idx="925">
                  <c:v>1.091899080845333</c:v>
                </c:pt>
                <c:pt idx="926">
                  <c:v>1.091899080845333</c:v>
                </c:pt>
                <c:pt idx="927">
                  <c:v>1.1522791474042771</c:v>
                </c:pt>
                <c:pt idx="928">
                  <c:v>1.1522791474042771</c:v>
                </c:pt>
                <c:pt idx="929">
                  <c:v>1.183202975118566</c:v>
                </c:pt>
                <c:pt idx="930">
                  <c:v>1.183202975118566</c:v>
                </c:pt>
                <c:pt idx="931">
                  <c:v>1.230513284588947</c:v>
                </c:pt>
                <c:pt idx="932">
                  <c:v>1.262673640147844</c:v>
                </c:pt>
                <c:pt idx="933">
                  <c:v>1.2789408272623719</c:v>
                </c:pt>
                <c:pt idx="934">
                  <c:v>1.2789408272623719</c:v>
                </c:pt>
                <c:pt idx="935">
                  <c:v>1.3621596265685609</c:v>
                </c:pt>
                <c:pt idx="936">
                  <c:v>1.37918218128035</c:v>
                </c:pt>
                <c:pt idx="937">
                  <c:v>1.448545558521785</c:v>
                </c:pt>
                <c:pt idx="938">
                  <c:v>1.4662062580747091</c:v>
                </c:pt>
                <c:pt idx="939">
                  <c:v>1.5199609919608661</c:v>
                </c:pt>
                <c:pt idx="940">
                  <c:v>1.5381378140875119</c:v>
                </c:pt>
                <c:pt idx="941">
                  <c:v>1.556444439324802</c:v>
                </c:pt>
                <c:pt idx="942">
                  <c:v>1.556444439324802</c:v>
                </c:pt>
                <c:pt idx="943">
                  <c:v>1.556444439324802</c:v>
                </c:pt>
                <c:pt idx="944">
                  <c:v>1.5748811751911811</c:v>
                </c:pt>
                <c:pt idx="945">
                  <c:v>1.5748811751911811</c:v>
                </c:pt>
                <c:pt idx="946">
                  <c:v>1.5748811751911811</c:v>
                </c:pt>
                <c:pt idx="947">
                  <c:v>1.5748811751911811</c:v>
                </c:pt>
                <c:pt idx="948">
                  <c:v>1.6499353500442111</c:v>
                </c:pt>
                <c:pt idx="949">
                  <c:v>1.688251043906916</c:v>
                </c:pt>
                <c:pt idx="950">
                  <c:v>1.688251043906916</c:v>
                </c:pt>
                <c:pt idx="951">
                  <c:v>1.688251043906916</c:v>
                </c:pt>
                <c:pt idx="952">
                  <c:v>1.688251043906916</c:v>
                </c:pt>
                <c:pt idx="953">
                  <c:v>1.688251043906916</c:v>
                </c:pt>
                <c:pt idx="954">
                  <c:v>1.707607104419484</c:v>
                </c:pt>
                <c:pt idx="955">
                  <c:v>1.707607104419484</c:v>
                </c:pt>
                <c:pt idx="956">
                  <c:v>1.7270957100259929</c:v>
                </c:pt>
                <c:pt idx="957">
                  <c:v>1.7270957100259929</c:v>
                </c:pt>
                <c:pt idx="958">
                  <c:v>1.7467171618977479</c:v>
                </c:pt>
                <c:pt idx="959">
                  <c:v>1.7467171618977479</c:v>
                </c:pt>
                <c:pt idx="960">
                  <c:v>1.7270957100259929</c:v>
                </c:pt>
                <c:pt idx="961">
                  <c:v>1.7270957100259929</c:v>
                </c:pt>
                <c:pt idx="962">
                  <c:v>1.7270957100259929</c:v>
                </c:pt>
                <c:pt idx="963">
                  <c:v>1.707607104419484</c:v>
                </c:pt>
                <c:pt idx="964">
                  <c:v>1.707607104419484</c:v>
                </c:pt>
                <c:pt idx="965">
                  <c:v>1.669027226631089</c:v>
                </c:pt>
                <c:pt idx="966">
                  <c:v>1.688251043906916</c:v>
                </c:pt>
                <c:pt idx="967">
                  <c:v>1.669027226631089</c:v>
                </c:pt>
                <c:pt idx="968">
                  <c:v>1.6499353500442111</c:v>
                </c:pt>
                <c:pt idx="969">
                  <c:v>1.630975110903125</c:v>
                </c:pt>
                <c:pt idx="970">
                  <c:v>1.5934483284799761</c:v>
                </c:pt>
                <c:pt idx="971">
                  <c:v>1.5934483284799761</c:v>
                </c:pt>
                <c:pt idx="972">
                  <c:v>1.5934483284799761</c:v>
                </c:pt>
                <c:pt idx="973">
                  <c:v>1.6121462052645059</c:v>
                </c:pt>
                <c:pt idx="974">
                  <c:v>1.630975110903125</c:v>
                </c:pt>
                <c:pt idx="975">
                  <c:v>1.6499353500442111</c:v>
                </c:pt>
                <c:pt idx="976">
                  <c:v>1.688251043906916</c:v>
                </c:pt>
                <c:pt idx="977">
                  <c:v>1.707607104419484</c:v>
                </c:pt>
                <c:pt idx="978">
                  <c:v>1.786359805720662</c:v>
                </c:pt>
                <c:pt idx="979">
                  <c:v>1.806381596626617</c:v>
                </c:pt>
                <c:pt idx="980">
                  <c:v>1.8468276088008431</c:v>
                </c:pt>
                <c:pt idx="981">
                  <c:v>1.8468276088008431</c:v>
                </c:pt>
                <c:pt idx="982">
                  <c:v>1.8878121769064511</c:v>
                </c:pt>
                <c:pt idx="983">
                  <c:v>1.8878121769064511</c:v>
                </c:pt>
                <c:pt idx="984">
                  <c:v>1.9085071602726571</c:v>
                </c:pt>
                <c:pt idx="985">
                  <c:v>1.9085071602726571</c:v>
                </c:pt>
                <c:pt idx="986">
                  <c:v>1.8878121769064511</c:v>
                </c:pt>
                <c:pt idx="987">
                  <c:v>1.8878121769064511</c:v>
                </c:pt>
                <c:pt idx="988">
                  <c:v>1.8878121769064511</c:v>
                </c:pt>
                <c:pt idx="989">
                  <c:v>1.867252425031664</c:v>
                </c:pt>
                <c:pt idx="990">
                  <c:v>1.8468276088008431</c:v>
                </c:pt>
                <c:pt idx="991">
                  <c:v>1.8265374317164631</c:v>
                </c:pt>
                <c:pt idx="992">
                  <c:v>1.806381596626617</c:v>
                </c:pt>
                <c:pt idx="993">
                  <c:v>1.806381596626617</c:v>
                </c:pt>
                <c:pt idx="994">
                  <c:v>1.806381596626617</c:v>
                </c:pt>
                <c:pt idx="995">
                  <c:v>1.8468276088008431</c:v>
                </c:pt>
                <c:pt idx="996">
                  <c:v>1.867252425031664</c:v>
                </c:pt>
                <c:pt idx="997">
                  <c:v>1.8878121769064511</c:v>
                </c:pt>
                <c:pt idx="998">
                  <c:v>1.950304001644233</c:v>
                </c:pt>
                <c:pt idx="999">
                  <c:v>1.950304001644233</c:v>
                </c:pt>
                <c:pt idx="1000">
                  <c:v>1.950304001644233</c:v>
                </c:pt>
                <c:pt idx="1001">
                  <c:v>1.9714064481322049</c:v>
                </c:pt>
                <c:pt idx="1002">
                  <c:v>1.9714064481322049</c:v>
                </c:pt>
                <c:pt idx="1003">
                  <c:v>1.950304001644233</c:v>
                </c:pt>
                <c:pt idx="1004">
                  <c:v>1.950304001644233</c:v>
                </c:pt>
                <c:pt idx="1005">
                  <c:v>1.950304001644233</c:v>
                </c:pt>
                <c:pt idx="1006">
                  <c:v>1.9293376703319101</c:v>
                </c:pt>
                <c:pt idx="1007">
                  <c:v>1.9085071602726571</c:v>
                </c:pt>
                <c:pt idx="1008">
                  <c:v>1.8878121769064511</c:v>
                </c:pt>
                <c:pt idx="1009">
                  <c:v>1.8878121769064511</c:v>
                </c:pt>
                <c:pt idx="1010">
                  <c:v>1.8878121769064511</c:v>
                </c:pt>
                <c:pt idx="1011">
                  <c:v>1.867252425031664</c:v>
                </c:pt>
                <c:pt idx="1012">
                  <c:v>1.867252425031664</c:v>
                </c:pt>
                <c:pt idx="1013">
                  <c:v>1.8468276088008431</c:v>
                </c:pt>
                <c:pt idx="1014">
                  <c:v>1.8468276088008431</c:v>
                </c:pt>
                <c:pt idx="1015">
                  <c:v>1.8468276088008431</c:v>
                </c:pt>
                <c:pt idx="1016">
                  <c:v>1.8468276088008431</c:v>
                </c:pt>
                <c:pt idx="1017">
                  <c:v>1.8468276088008431</c:v>
                </c:pt>
                <c:pt idx="1018">
                  <c:v>1.8468276088008431</c:v>
                </c:pt>
                <c:pt idx="1019">
                  <c:v>1.8468276088008431</c:v>
                </c:pt>
                <c:pt idx="1020">
                  <c:v>1.8468276088008431</c:v>
                </c:pt>
                <c:pt idx="1021">
                  <c:v>1.8878121769064511</c:v>
                </c:pt>
                <c:pt idx="1022">
                  <c:v>1.9085071602726571</c:v>
                </c:pt>
                <c:pt idx="1023">
                  <c:v>1.950304001644233</c:v>
                </c:pt>
                <c:pt idx="1024">
                  <c:v>1.9714064481322049</c:v>
                </c:pt>
                <c:pt idx="1025">
                  <c:v>2.0140208591628741</c:v>
                </c:pt>
                <c:pt idx="1026">
                  <c:v>2.0140208591628741</c:v>
                </c:pt>
                <c:pt idx="1027">
                  <c:v>2.0355334084003802</c:v>
                </c:pt>
                <c:pt idx="1028">
                  <c:v>2.05718324221117</c:v>
                </c:pt>
                <c:pt idx="1029">
                  <c:v>2.05718324221117</c:v>
                </c:pt>
                <c:pt idx="1030">
                  <c:v>2.0789706513915451</c:v>
                </c:pt>
                <c:pt idx="1031">
                  <c:v>2.05718324221117</c:v>
                </c:pt>
                <c:pt idx="1032">
                  <c:v>2.0789706513915451</c:v>
                </c:pt>
                <c:pt idx="1033">
                  <c:v>2.0789706513915451</c:v>
                </c:pt>
                <c:pt idx="1034">
                  <c:v>2.1008959261244309</c:v>
                </c:pt>
                <c:pt idx="1035">
                  <c:v>2.1008959261244309</c:v>
                </c:pt>
                <c:pt idx="1036">
                  <c:v>2.1008959261244309</c:v>
                </c:pt>
                <c:pt idx="1037">
                  <c:v>2.1229593559832538</c:v>
                </c:pt>
                <c:pt idx="1038">
                  <c:v>2.0789706513915451</c:v>
                </c:pt>
                <c:pt idx="1039">
                  <c:v>2.1008959261244309</c:v>
                </c:pt>
                <c:pt idx="1040">
                  <c:v>2.0789706513915451</c:v>
                </c:pt>
                <c:pt idx="1041">
                  <c:v>2.0789706513915451</c:v>
                </c:pt>
                <c:pt idx="1042">
                  <c:v>2.0789706513915451</c:v>
                </c:pt>
                <c:pt idx="1043">
                  <c:v>2.1008959261244309</c:v>
                </c:pt>
                <c:pt idx="1044">
                  <c:v>2.1451612299357539</c:v>
                </c:pt>
                <c:pt idx="1045">
                  <c:v>2.2126003970267711</c:v>
                </c:pt>
                <c:pt idx="1046">
                  <c:v>2.327794688144698</c:v>
                </c:pt>
                <c:pt idx="1047">
                  <c:v>2.3986012032577051</c:v>
                </c:pt>
                <c:pt idx="1048">
                  <c:v>2.3512554643944368</c:v>
                </c:pt>
                <c:pt idx="1049">
                  <c:v>2.327794688144698</c:v>
                </c:pt>
                <c:pt idx="1050">
                  <c:v>2.2812959064415459</c:v>
                </c:pt>
                <c:pt idx="1051">
                  <c:v>2.304474930054516</c:v>
                </c:pt>
                <c:pt idx="1052">
                  <c:v>2.304474930054516</c:v>
                </c:pt>
                <c:pt idx="1053">
                  <c:v>2.2582573330504632</c:v>
                </c:pt>
                <c:pt idx="1054">
                  <c:v>2.2582573330504632</c:v>
                </c:pt>
                <c:pt idx="1055">
                  <c:v>2.2582573330504632</c:v>
                </c:pt>
                <c:pt idx="1056">
                  <c:v>2.235358925049467</c:v>
                </c:pt>
                <c:pt idx="1057">
                  <c:v>2.2126003970267711</c:v>
                </c:pt>
                <c:pt idx="1058">
                  <c:v>2.2126003970267711</c:v>
                </c:pt>
                <c:pt idx="1059">
                  <c:v>2.1675018363477832</c:v>
                </c:pt>
                <c:pt idx="1060">
                  <c:v>2.1675018363477832</c:v>
                </c:pt>
                <c:pt idx="1061">
                  <c:v>2.1451612299357539</c:v>
                </c:pt>
                <c:pt idx="1062">
                  <c:v>2.0789706513915451</c:v>
                </c:pt>
                <c:pt idx="1063">
                  <c:v>2.0789706513915451</c:v>
                </c:pt>
                <c:pt idx="1064">
                  <c:v>2.05718324221117</c:v>
                </c:pt>
                <c:pt idx="1065">
                  <c:v>1.992645303085083</c:v>
                </c:pt>
                <c:pt idx="1066">
                  <c:v>1.992645303085083</c:v>
                </c:pt>
                <c:pt idx="1067">
                  <c:v>1.992645303085083</c:v>
                </c:pt>
                <c:pt idx="1068">
                  <c:v>2.05718324221117</c:v>
                </c:pt>
                <c:pt idx="1069">
                  <c:v>2.0789706513915451</c:v>
                </c:pt>
                <c:pt idx="1070">
                  <c:v>2.1451612299357539</c:v>
                </c:pt>
                <c:pt idx="1071">
                  <c:v>2.235358925049467</c:v>
                </c:pt>
                <c:pt idx="1072">
                  <c:v>2.304474930054516</c:v>
                </c:pt>
                <c:pt idx="1073">
                  <c:v>2.3512554643944368</c:v>
                </c:pt>
                <c:pt idx="1074">
                  <c:v>2.374857541916541</c:v>
                </c:pt>
                <c:pt idx="1075">
                  <c:v>2.3512554643944368</c:v>
                </c:pt>
                <c:pt idx="1076">
                  <c:v>2.327794688144698</c:v>
                </c:pt>
                <c:pt idx="1077">
                  <c:v>2.327794688144698</c:v>
                </c:pt>
                <c:pt idx="1078">
                  <c:v>2.304474930054516</c:v>
                </c:pt>
                <c:pt idx="1079">
                  <c:v>2.2812959064415459</c:v>
                </c:pt>
                <c:pt idx="1080">
                  <c:v>2.235358925049467</c:v>
                </c:pt>
                <c:pt idx="1081">
                  <c:v>2.1899814629870362</c:v>
                </c:pt>
                <c:pt idx="1082">
                  <c:v>2.1675018363477832</c:v>
                </c:pt>
                <c:pt idx="1083">
                  <c:v>2.1229593559832538</c:v>
                </c:pt>
                <c:pt idx="1084">
                  <c:v>2.1008959261244309</c:v>
                </c:pt>
                <c:pt idx="1085">
                  <c:v>2.0789706513915451</c:v>
                </c:pt>
                <c:pt idx="1086">
                  <c:v>2.05718324221117</c:v>
                </c:pt>
                <c:pt idx="1087">
                  <c:v>2.0355334084003802</c:v>
                </c:pt>
                <c:pt idx="1088">
                  <c:v>2.0140208591628741</c:v>
                </c:pt>
                <c:pt idx="1089">
                  <c:v>2.0140208591628741</c:v>
                </c:pt>
                <c:pt idx="1090">
                  <c:v>1.992645303085083</c:v>
                </c:pt>
                <c:pt idx="1091">
                  <c:v>1.992645303085083</c:v>
                </c:pt>
                <c:pt idx="1092">
                  <c:v>1.992645303085083</c:v>
                </c:pt>
                <c:pt idx="1093">
                  <c:v>1.992645303085083</c:v>
                </c:pt>
                <c:pt idx="1094">
                  <c:v>1.992645303085083</c:v>
                </c:pt>
                <c:pt idx="1095">
                  <c:v>1.992645303085083</c:v>
                </c:pt>
                <c:pt idx="1096">
                  <c:v>2.0140208591628741</c:v>
                </c:pt>
                <c:pt idx="1097">
                  <c:v>2.0140208591628741</c:v>
                </c:pt>
                <c:pt idx="1098">
                  <c:v>2.0140208591628741</c:v>
                </c:pt>
                <c:pt idx="1099">
                  <c:v>2.0140208591628741</c:v>
                </c:pt>
                <c:pt idx="1100">
                  <c:v>1.992645303085083</c:v>
                </c:pt>
                <c:pt idx="1101">
                  <c:v>1.992645303085083</c:v>
                </c:pt>
                <c:pt idx="1102">
                  <c:v>1.9714064481322049</c:v>
                </c:pt>
                <c:pt idx="1103">
                  <c:v>1.9714064481322049</c:v>
                </c:pt>
                <c:pt idx="1104">
                  <c:v>1.950304001644233</c:v>
                </c:pt>
                <c:pt idx="1105">
                  <c:v>1.9714064481322049</c:v>
                </c:pt>
                <c:pt idx="1106">
                  <c:v>1.950304001644233</c:v>
                </c:pt>
                <c:pt idx="1107">
                  <c:v>1.950304001644233</c:v>
                </c:pt>
                <c:pt idx="1108">
                  <c:v>1.9293376703319101</c:v>
                </c:pt>
                <c:pt idx="1109">
                  <c:v>1.950304001644233</c:v>
                </c:pt>
                <c:pt idx="1110">
                  <c:v>1.950304001644233</c:v>
                </c:pt>
                <c:pt idx="1111">
                  <c:v>1.950304001644233</c:v>
                </c:pt>
                <c:pt idx="1112">
                  <c:v>1.950304001644233</c:v>
                </c:pt>
                <c:pt idx="1113">
                  <c:v>1.950304001644233</c:v>
                </c:pt>
                <c:pt idx="1114">
                  <c:v>1.9714064481322049</c:v>
                </c:pt>
                <c:pt idx="1115">
                  <c:v>1.9714064481322049</c:v>
                </c:pt>
                <c:pt idx="1116">
                  <c:v>1.950304001644233</c:v>
                </c:pt>
                <c:pt idx="1117">
                  <c:v>1.992645303085083</c:v>
                </c:pt>
                <c:pt idx="1118">
                  <c:v>2.0355334084003802</c:v>
                </c:pt>
                <c:pt idx="1119">
                  <c:v>2.05718324221117</c:v>
                </c:pt>
                <c:pt idx="1120">
                  <c:v>2.1008959261244309</c:v>
                </c:pt>
                <c:pt idx="1121">
                  <c:v>2.1675018363477832</c:v>
                </c:pt>
                <c:pt idx="1122">
                  <c:v>2.2126003970267711</c:v>
                </c:pt>
                <c:pt idx="1123">
                  <c:v>2.2126003970267711</c:v>
                </c:pt>
                <c:pt idx="1124">
                  <c:v>2.1899814629870362</c:v>
                </c:pt>
                <c:pt idx="1125">
                  <c:v>2.1675018363477832</c:v>
                </c:pt>
                <c:pt idx="1126">
                  <c:v>2.1451612299357539</c:v>
                </c:pt>
                <c:pt idx="1127">
                  <c:v>2.1229593559832538</c:v>
                </c:pt>
                <c:pt idx="1128">
                  <c:v>2.1008959261244309</c:v>
                </c:pt>
                <c:pt idx="1129">
                  <c:v>2.05718324221117</c:v>
                </c:pt>
                <c:pt idx="1130">
                  <c:v>2.05718324221117</c:v>
                </c:pt>
                <c:pt idx="1131">
                  <c:v>2.0789706513915451</c:v>
                </c:pt>
                <c:pt idx="1132">
                  <c:v>2.1229593559832538</c:v>
                </c:pt>
                <c:pt idx="1133">
                  <c:v>2.1451612299357539</c:v>
                </c:pt>
                <c:pt idx="1134">
                  <c:v>2.2126003970267711</c:v>
                </c:pt>
                <c:pt idx="1135">
                  <c:v>2.235358925049467</c:v>
                </c:pt>
                <c:pt idx="1136">
                  <c:v>2.2812959064415459</c:v>
                </c:pt>
                <c:pt idx="1137">
                  <c:v>2.327794688144698</c:v>
                </c:pt>
                <c:pt idx="1138">
                  <c:v>2.3986012032577051</c:v>
                </c:pt>
                <c:pt idx="1139">
                  <c:v>2.47068450724155</c:v>
                </c:pt>
                <c:pt idx="1140">
                  <c:v>2.5936812329063721</c:v>
                </c:pt>
                <c:pt idx="1141">
                  <c:v>2.7202804771659421</c:v>
                </c:pt>
                <c:pt idx="1142">
                  <c:v>2.9304185022539668</c:v>
                </c:pt>
                <c:pt idx="1143">
                  <c:v>3.0942162054595879</c:v>
                </c:pt>
                <c:pt idx="1144">
                  <c:v>3.2348169536799851</c:v>
                </c:pt>
                <c:pt idx="1145">
                  <c:v>3.4085108879099399</c:v>
                </c:pt>
                <c:pt idx="1146">
                  <c:v>3.4085108879099399</c:v>
                </c:pt>
                <c:pt idx="1147">
                  <c:v>3.3500069403225909</c:v>
                </c:pt>
                <c:pt idx="1148">
                  <c:v>3.2633878719536669</c:v>
                </c:pt>
                <c:pt idx="1149">
                  <c:v>3.206396646195329</c:v>
                </c:pt>
                <c:pt idx="1150">
                  <c:v>3.1500068007985802</c:v>
                </c:pt>
                <c:pt idx="1151">
                  <c:v>3.0942162054595879</c:v>
                </c:pt>
                <c:pt idx="1152">
                  <c:v>3.0390227222742681</c:v>
                </c:pt>
                <c:pt idx="1153">
                  <c:v>2.984424205656353</c:v>
                </c:pt>
                <c:pt idx="1154">
                  <c:v>3.0116492275458828</c:v>
                </c:pt>
                <c:pt idx="1155">
                  <c:v>2.9036372804418611</c:v>
                </c:pt>
                <c:pt idx="1156">
                  <c:v>2.8505167421313602</c:v>
                </c:pt>
                <c:pt idx="1157">
                  <c:v>2.7719366195426862</c:v>
                </c:pt>
                <c:pt idx="1158">
                  <c:v>2.7202804771659421</c:v>
                </c:pt>
                <c:pt idx="1159">
                  <c:v>2.669206261733196</c:v>
                </c:pt>
                <c:pt idx="1160">
                  <c:v>2.6438866888897441</c:v>
                </c:pt>
                <c:pt idx="1161">
                  <c:v>2.5936812329063721</c:v>
                </c:pt>
                <c:pt idx="1162">
                  <c:v>2.5687947961647648</c:v>
                </c:pt>
                <c:pt idx="1163">
                  <c:v>2.544052183634554</c:v>
                </c:pt>
                <c:pt idx="1164">
                  <c:v>2.5194531171789638</c:v>
                </c:pt>
                <c:pt idx="1165">
                  <c:v>2.5687947961647648</c:v>
                </c:pt>
                <c:pt idx="1166">
                  <c:v>2.7202804771659421</c:v>
                </c:pt>
                <c:pt idx="1167">
                  <c:v>2.8505167421313602</c:v>
                </c:pt>
                <c:pt idx="1168">
                  <c:v>2.9573473871933649</c:v>
                </c:pt>
                <c:pt idx="1169">
                  <c:v>3.06654495876584</c:v>
                </c:pt>
                <c:pt idx="1170">
                  <c:v>3.1220367303117862</c:v>
                </c:pt>
                <c:pt idx="1171">
                  <c:v>3.1220367303117862</c:v>
                </c:pt>
                <c:pt idx="1172">
                  <c:v>3.1220367303117862</c:v>
                </c:pt>
                <c:pt idx="1173">
                  <c:v>3.06654495876584</c:v>
                </c:pt>
                <c:pt idx="1174">
                  <c:v>2.984424205656353</c:v>
                </c:pt>
                <c:pt idx="1175">
                  <c:v>2.9304185022539668</c:v>
                </c:pt>
                <c:pt idx="1176">
                  <c:v>2.9304185022539668</c:v>
                </c:pt>
                <c:pt idx="1177">
                  <c:v>2.8770034508647049</c:v>
                </c:pt>
                <c:pt idx="1178">
                  <c:v>2.824176882349132</c:v>
                </c:pt>
                <c:pt idx="1179">
                  <c:v>2.824176882349132</c:v>
                </c:pt>
                <c:pt idx="1180">
                  <c:v>2.8505167421313602</c:v>
                </c:pt>
                <c:pt idx="1181">
                  <c:v>2.7979835991209758</c:v>
                </c:pt>
                <c:pt idx="1182">
                  <c:v>2.8505167421313602</c:v>
                </c:pt>
                <c:pt idx="1183">
                  <c:v>2.824176882349132</c:v>
                </c:pt>
                <c:pt idx="1184">
                  <c:v>2.9304185022539668</c:v>
                </c:pt>
                <c:pt idx="1185">
                  <c:v>3.0390227222742681</c:v>
                </c:pt>
                <c:pt idx="1186">
                  <c:v>3.0116492275458828</c:v>
                </c:pt>
                <c:pt idx="1187">
                  <c:v>3.1781266839185651</c:v>
                </c:pt>
                <c:pt idx="1188">
                  <c:v>3.1781266839185651</c:v>
                </c:pt>
                <c:pt idx="1189">
                  <c:v>3.437991022113069</c:v>
                </c:pt>
                <c:pt idx="1190">
                  <c:v>3.437991022113069</c:v>
                </c:pt>
                <c:pt idx="1191">
                  <c:v>3.7723920537741789</c:v>
                </c:pt>
                <c:pt idx="1192">
                  <c:v>4.2587452783153559</c:v>
                </c:pt>
                <c:pt idx="1193">
                  <c:v>4.3944510560809347</c:v>
                </c:pt>
                <c:pt idx="1194">
                  <c:v>4.4979108550729316</c:v>
                </c:pt>
                <c:pt idx="1195">
                  <c:v>4.5676880139974712</c:v>
                </c:pt>
                <c:pt idx="1196">
                  <c:v>4.6735646524979506</c:v>
                </c:pt>
                <c:pt idx="1197">
                  <c:v>4.7091807607514582</c:v>
                </c:pt>
                <c:pt idx="1198">
                  <c:v>4.8170042204611834</c:v>
                </c:pt>
                <c:pt idx="1199">
                  <c:v>4.5676880139974712</c:v>
                </c:pt>
                <c:pt idx="1200">
                  <c:v>4.8170042204611834</c:v>
                </c:pt>
                <c:pt idx="1201">
                  <c:v>4.8897015943675664</c:v>
                </c:pt>
                <c:pt idx="1202">
                  <c:v>4.9630533066527089</c:v>
                </c:pt>
                <c:pt idx="1203">
                  <c:v>4.9262955361071228</c:v>
                </c:pt>
                <c:pt idx="1204">
                  <c:v>4.9630533066527089</c:v>
                </c:pt>
                <c:pt idx="1205">
                  <c:v>4.8897015943675664</c:v>
                </c:pt>
                <c:pt idx="1206">
                  <c:v>5.1870539600168737</c:v>
                </c:pt>
                <c:pt idx="1207">
                  <c:v>5.224965337259869</c:v>
                </c:pt>
                <c:pt idx="1208">
                  <c:v>5.6132360304556252</c:v>
                </c:pt>
                <c:pt idx="1209">
                  <c:v>5.7329855487197756</c:v>
                </c:pt>
                <c:pt idx="1210">
                  <c:v>6.1013787567233564</c:v>
                </c:pt>
                <c:pt idx="1211">
                  <c:v>6.312015351594348</c:v>
                </c:pt>
                <c:pt idx="1212">
                  <c:v>6.7462290447097502</c:v>
                </c:pt>
                <c:pt idx="1213">
                  <c:v>7.0605453139681087</c:v>
                </c:pt>
                <c:pt idx="1214">
                  <c:v>7.1978885916900079</c:v>
                </c:pt>
                <c:pt idx="1215">
                  <c:v>7.7632288265480662</c:v>
                </c:pt>
                <c:pt idx="1216">
                  <c:v>8.4554749745476681</c:v>
                </c:pt>
                <c:pt idx="1217">
                  <c:v>9.130293966573511</c:v>
                </c:pt>
                <c:pt idx="1218">
                  <c:v>10.17304237215261</c:v>
                </c:pt>
                <c:pt idx="1219">
                  <c:v>12.08453322995965</c:v>
                </c:pt>
                <c:pt idx="1220">
                  <c:v>13.92151467024927</c:v>
                </c:pt>
                <c:pt idx="1221">
                  <c:v>14.54533901570076</c:v>
                </c:pt>
                <c:pt idx="1222">
                  <c:v>14.12763404563502</c:v>
                </c:pt>
                <c:pt idx="1223">
                  <c:v>13.04923459653965</c:v>
                </c:pt>
                <c:pt idx="1224">
                  <c:v>12.273922955271789</c:v>
                </c:pt>
                <c:pt idx="1225">
                  <c:v>12.08453322995965</c:v>
                </c:pt>
                <c:pt idx="1226">
                  <c:v>12.337445882512769</c:v>
                </c:pt>
                <c:pt idx="1227">
                  <c:v>13.785110391844761</c:v>
                </c:pt>
                <c:pt idx="1228">
                  <c:v>16.516251218597279</c:v>
                </c:pt>
                <c:pt idx="1229">
                  <c:v>18.639279054211261</c:v>
                </c:pt>
                <c:pt idx="1230">
                  <c:v>18.80269461796604</c:v>
                </c:pt>
                <c:pt idx="1231">
                  <c:v>18.39575860898935</c:v>
                </c:pt>
                <c:pt idx="1232">
                  <c:v>17.20683964029795</c:v>
                </c:pt>
                <c:pt idx="1233">
                  <c:v>16.516251218597279</c:v>
                </c:pt>
                <c:pt idx="1234">
                  <c:v>16.289818089824639</c:v>
                </c:pt>
                <c:pt idx="1235">
                  <c:v>19.13209710857776</c:v>
                </c:pt>
                <c:pt idx="1236">
                  <c:v>24.205331118888321</c:v>
                </c:pt>
                <c:pt idx="1237">
                  <c:v>29.043738234068769</c:v>
                </c:pt>
                <c:pt idx="1238">
                  <c:v>29.685992875983569</c:v>
                </c:pt>
                <c:pt idx="1239">
                  <c:v>27.065238156957449</c:v>
                </c:pt>
                <c:pt idx="1240">
                  <c:v>25.463675547495338</c:v>
                </c:pt>
                <c:pt idx="1241">
                  <c:v>25.07241476922216</c:v>
                </c:pt>
                <c:pt idx="1242">
                  <c:v>24.588441438402992</c:v>
                </c:pt>
                <c:pt idx="1243">
                  <c:v>23.92036414356421</c:v>
                </c:pt>
                <c:pt idx="1244">
                  <c:v>22.985053928462971</c:v>
                </c:pt>
                <c:pt idx="1245">
                  <c:v>21.18113319751323</c:v>
                </c:pt>
                <c:pt idx="1246">
                  <c:v>19.632651587493619</c:v>
                </c:pt>
                <c:pt idx="1247">
                  <c:v>18.80269461796604</c:v>
                </c:pt>
                <c:pt idx="1248">
                  <c:v>17.20683964029795</c:v>
                </c:pt>
                <c:pt idx="1249">
                  <c:v>15.99081973526226</c:v>
                </c:pt>
                <c:pt idx="1250">
                  <c:v>15.18564169543966</c:v>
                </c:pt>
                <c:pt idx="1251">
                  <c:v>14.89901920794788</c:v>
                </c:pt>
                <c:pt idx="1252">
                  <c:v>14.54533901570076</c:v>
                </c:pt>
                <c:pt idx="1253">
                  <c:v>13.92151467024927</c:v>
                </c:pt>
                <c:pt idx="1254">
                  <c:v>13.181230768946319</c:v>
                </c:pt>
                <c:pt idx="1255">
                  <c:v>12.465082484264951</c:v>
                </c:pt>
                <c:pt idx="1256">
                  <c:v>11.896907812581761</c:v>
                </c:pt>
                <c:pt idx="1257">
                  <c:v>11.649475537423641</c:v>
                </c:pt>
                <c:pt idx="1258">
                  <c:v>11.40515689128631</c:v>
                </c:pt>
                <c:pt idx="1259">
                  <c:v>11.04448814924219</c:v>
                </c:pt>
                <c:pt idx="1260">
                  <c:v>10.807895828724019</c:v>
                </c:pt>
                <c:pt idx="1261">
                  <c:v>10.40123187510622</c:v>
                </c:pt>
                <c:pt idx="1262">
                  <c:v>10.17304237215261</c:v>
                </c:pt>
                <c:pt idx="1263">
                  <c:v>8.9718036351320976</c:v>
                </c:pt>
                <c:pt idx="1264">
                  <c:v>9.5066018850240646</c:v>
                </c:pt>
                <c:pt idx="1265">
                  <c:v>10.807895828724019</c:v>
                </c:pt>
                <c:pt idx="1266">
                  <c:v>10.74922753279931</c:v>
                </c:pt>
                <c:pt idx="1267">
                  <c:v>10.229805123315209</c:v>
                </c:pt>
                <c:pt idx="1268">
                  <c:v>9.7809944306653005</c:v>
                </c:pt>
                <c:pt idx="1269">
                  <c:v>9.4522847778452928</c:v>
                </c:pt>
                <c:pt idx="1270">
                  <c:v>9.183494481258867</c:v>
                </c:pt>
                <c:pt idx="1271">
                  <c:v>9.0772787978622347</c:v>
                </c:pt>
                <c:pt idx="1272">
                  <c:v>8.9718036351320976</c:v>
                </c:pt>
                <c:pt idx="1273">
                  <c:v>8.8670672640863888</c:v>
                </c:pt>
                <c:pt idx="1274">
                  <c:v>8.8670672640863888</c:v>
                </c:pt>
                <c:pt idx="1275">
                  <c:v>9.130293966573511</c:v>
                </c:pt>
                <c:pt idx="1276">
                  <c:v>9.398154305870543</c:v>
                </c:pt>
                <c:pt idx="1277">
                  <c:v>9.5611058414136672</c:v>
                </c:pt>
                <c:pt idx="1278">
                  <c:v>9.5066018850240646</c:v>
                </c:pt>
                <c:pt idx="1279">
                  <c:v>9.6157968607760953</c:v>
                </c:pt>
                <c:pt idx="1280">
                  <c:v>9.6706751566293399</c:v>
                </c:pt>
                <c:pt idx="1281">
                  <c:v>10.40123187510622</c:v>
                </c:pt>
                <c:pt idx="1282">
                  <c:v>11.896907812581761</c:v>
                </c:pt>
                <c:pt idx="1283">
                  <c:v>14.47521407455339</c:v>
                </c:pt>
                <c:pt idx="1284">
                  <c:v>20.657129873478869</c:v>
                </c:pt>
                <c:pt idx="1285">
                  <c:v>34.420333941568067</c:v>
                </c:pt>
                <c:pt idx="1286">
                  <c:v>44.903270130046792</c:v>
                </c:pt>
                <c:pt idx="1287">
                  <c:v>44.215888342894033</c:v>
                </c:pt>
                <c:pt idx="1288">
                  <c:v>36.457122272788077</c:v>
                </c:pt>
                <c:pt idx="1289">
                  <c:v>30.118853101290121</c:v>
                </c:pt>
                <c:pt idx="1290">
                  <c:v>25.759509754920089</c:v>
                </c:pt>
                <c:pt idx="1291">
                  <c:v>23.26329805201398</c:v>
                </c:pt>
                <c:pt idx="1292">
                  <c:v>21.80245215859637</c:v>
                </c:pt>
                <c:pt idx="1293">
                  <c:v>20.83092280592648</c:v>
                </c:pt>
                <c:pt idx="1294">
                  <c:v>19.885842514519091</c:v>
                </c:pt>
                <c:pt idx="1295">
                  <c:v>19.13209710857776</c:v>
                </c:pt>
                <c:pt idx="1296">
                  <c:v>18.31501181878588</c:v>
                </c:pt>
                <c:pt idx="1297">
                  <c:v>17.362613145362129</c:v>
                </c:pt>
                <c:pt idx="1298">
                  <c:v>16.821084385437601</c:v>
                </c:pt>
                <c:pt idx="1299">
                  <c:v>16.214756833613961</c:v>
                </c:pt>
                <c:pt idx="1300">
                  <c:v>15.695138643523171</c:v>
                </c:pt>
                <c:pt idx="1301">
                  <c:v>15.18564169543966</c:v>
                </c:pt>
                <c:pt idx="1302">
                  <c:v>14.61566739433855</c:v>
                </c:pt>
                <c:pt idx="1303">
                  <c:v>14.12763404563502</c:v>
                </c:pt>
                <c:pt idx="1304">
                  <c:v>13.785110391844761</c:v>
                </c:pt>
                <c:pt idx="1305">
                  <c:v>13.380721552069801</c:v>
                </c:pt>
                <c:pt idx="1306">
                  <c:v>13.04923459653965</c:v>
                </c:pt>
                <c:pt idx="1307">
                  <c:v>12.658017295672661</c:v>
                </c:pt>
                <c:pt idx="1308">
                  <c:v>12.529196564398219</c:v>
                </c:pt>
                <c:pt idx="1309">
                  <c:v>12.401165657872021</c:v>
                </c:pt>
                <c:pt idx="1310">
                  <c:v>12.08453322995965</c:v>
                </c:pt>
                <c:pt idx="1311">
                  <c:v>11.896907812581761</c:v>
                </c:pt>
                <c:pt idx="1312">
                  <c:v>11.772801650353269</c:v>
                </c:pt>
                <c:pt idx="1313">
                  <c:v>11.40515689128631</c:v>
                </c:pt>
                <c:pt idx="1314">
                  <c:v>11.22395330455983</c:v>
                </c:pt>
                <c:pt idx="1315">
                  <c:v>10.985051782335271</c:v>
                </c:pt>
                <c:pt idx="1316">
                  <c:v>10.343899664255011</c:v>
                </c:pt>
                <c:pt idx="1317">
                  <c:v>10.17304237215261</c:v>
                </c:pt>
                <c:pt idx="1318">
                  <c:v>10.343899664255011</c:v>
                </c:pt>
                <c:pt idx="1319">
                  <c:v>10.11646901942221</c:v>
                </c:pt>
                <c:pt idx="1320">
                  <c:v>9.8364358346715104</c:v>
                </c:pt>
                <c:pt idx="1321">
                  <c:v>9.7809944306653005</c:v>
                </c:pt>
                <c:pt idx="1322">
                  <c:v>9.5611058414136672</c:v>
                </c:pt>
                <c:pt idx="1323">
                  <c:v>9.398154305870543</c:v>
                </c:pt>
                <c:pt idx="1324">
                  <c:v>9.183494481258867</c:v>
                </c:pt>
                <c:pt idx="1325">
                  <c:v>8.9718036351320976</c:v>
                </c:pt>
                <c:pt idx="1326">
                  <c:v>8.8149755840300585</c:v>
                </c:pt>
                <c:pt idx="1327">
                  <c:v>8.7113441497896265</c:v>
                </c:pt>
                <c:pt idx="1328">
                  <c:v>8.6084471669713611</c:v>
                </c:pt>
                <c:pt idx="1329">
                  <c:v>8.4554749745476681</c:v>
                </c:pt>
                <c:pt idx="1330">
                  <c:v>8.4048495782289159</c:v>
                </c:pt>
                <c:pt idx="1331">
                  <c:v>8.4554749745476681</c:v>
                </c:pt>
                <c:pt idx="1332">
                  <c:v>8.5572735502251973</c:v>
                </c:pt>
                <c:pt idx="1333">
                  <c:v>8.6598039608121056</c:v>
                </c:pt>
                <c:pt idx="1334">
                  <c:v>8.6084471669713611</c:v>
                </c:pt>
                <c:pt idx="1335">
                  <c:v>8.6084471669713611</c:v>
                </c:pt>
                <c:pt idx="1336">
                  <c:v>8.4048495782289159</c:v>
                </c:pt>
                <c:pt idx="1337">
                  <c:v>8.0555639666802659</c:v>
                </c:pt>
                <c:pt idx="1338">
                  <c:v>7.8599537827996047</c:v>
                </c:pt>
                <c:pt idx="1339">
                  <c:v>7.5719302872784588</c:v>
                </c:pt>
                <c:pt idx="1340">
                  <c:v>7.3834883296961697</c:v>
                </c:pt>
                <c:pt idx="1341">
                  <c:v>7.61948655812974</c:v>
                </c:pt>
                <c:pt idx="1342">
                  <c:v>7.5245525531334483</c:v>
                </c:pt>
                <c:pt idx="1343">
                  <c:v>7.430331798748421</c:v>
                </c:pt>
                <c:pt idx="1344">
                  <c:v>7.430331798748421</c:v>
                </c:pt>
                <c:pt idx="1345">
                  <c:v>7.3368224997235849</c:v>
                </c:pt>
                <c:pt idx="1346">
                  <c:v>7.2903340837143951</c:v>
                </c:pt>
                <c:pt idx="1347">
                  <c:v>7.3368224997235849</c:v>
                </c:pt>
                <c:pt idx="1348">
                  <c:v>7.1519310640078579</c:v>
                </c:pt>
                <c:pt idx="1349">
                  <c:v>7.2903340837143951</c:v>
                </c:pt>
                <c:pt idx="1350">
                  <c:v>7.24402285626633</c:v>
                </c:pt>
                <c:pt idx="1351">
                  <c:v>7.3368224997235849</c:v>
                </c:pt>
                <c:pt idx="1352">
                  <c:v>7.430331798748421</c:v>
                </c:pt>
                <c:pt idx="1353">
                  <c:v>7.5245525531334483</c:v>
                </c:pt>
                <c:pt idx="1354">
                  <c:v>7.5245525531334483</c:v>
                </c:pt>
                <c:pt idx="1355">
                  <c:v>7.61948655812974</c:v>
                </c:pt>
                <c:pt idx="1356">
                  <c:v>7.7151356044810298</c:v>
                </c:pt>
                <c:pt idx="1357">
                  <c:v>7.6672215893896674</c:v>
                </c:pt>
                <c:pt idx="1358">
                  <c:v>7.9085859618891599</c:v>
                </c:pt>
                <c:pt idx="1359">
                  <c:v>8.2041688213012804</c:v>
                </c:pt>
                <c:pt idx="1360">
                  <c:v>8.5062828922715781</c:v>
                </c:pt>
                <c:pt idx="1361">
                  <c:v>8.9718036351320976</c:v>
                </c:pt>
                <c:pt idx="1362">
                  <c:v>9.183494481258867</c:v>
                </c:pt>
                <c:pt idx="1363">
                  <c:v>9.2904524102765969</c:v>
                </c:pt>
                <c:pt idx="1364">
                  <c:v>9.2368805574119843</c:v>
                </c:pt>
                <c:pt idx="1365">
                  <c:v>8.9718036351320976</c:v>
                </c:pt>
                <c:pt idx="1366">
                  <c:v>8.9193432088681668</c:v>
                </c:pt>
                <c:pt idx="1367">
                  <c:v>8.8670672640863888</c:v>
                </c:pt>
                <c:pt idx="1368">
                  <c:v>8.9193432088681668</c:v>
                </c:pt>
                <c:pt idx="1369">
                  <c:v>8.9193432088681668</c:v>
                </c:pt>
                <c:pt idx="1370">
                  <c:v>8.8670672640863888</c:v>
                </c:pt>
                <c:pt idx="1371">
                  <c:v>8.6598039608121056</c:v>
                </c:pt>
                <c:pt idx="1372">
                  <c:v>8.30414547319441</c:v>
                </c:pt>
                <c:pt idx="1373">
                  <c:v>7.9573982377665509</c:v>
                </c:pt>
                <c:pt idx="1374">
                  <c:v>7.7151356044810298</c:v>
                </c:pt>
                <c:pt idx="1375">
                  <c:v>7.4773531317116779</c:v>
                </c:pt>
                <c:pt idx="1376">
                  <c:v>7.2903340837143951</c:v>
                </c:pt>
                <c:pt idx="1377">
                  <c:v>7.1978885916900079</c:v>
                </c:pt>
                <c:pt idx="1378">
                  <c:v>7.1519310640078579</c:v>
                </c:pt>
                <c:pt idx="1379">
                  <c:v>7.1519310640078579</c:v>
                </c:pt>
                <c:pt idx="1380">
                  <c:v>7.24402285626633</c:v>
                </c:pt>
                <c:pt idx="1381">
                  <c:v>7.3834883296961697</c:v>
                </c:pt>
                <c:pt idx="1382">
                  <c:v>7.5245525531334483</c:v>
                </c:pt>
                <c:pt idx="1383">
                  <c:v>7.6672215893896674</c:v>
                </c:pt>
                <c:pt idx="1384">
                  <c:v>7.8599537827996047</c:v>
                </c:pt>
                <c:pt idx="1385">
                  <c:v>8.006390832198738</c:v>
                </c:pt>
                <c:pt idx="1386">
                  <c:v>8.1049178624342808</c:v>
                </c:pt>
                <c:pt idx="1387">
                  <c:v>8.2041688213012804</c:v>
                </c:pt>
                <c:pt idx="1388">
                  <c:v>8.2041688213012804</c:v>
                </c:pt>
                <c:pt idx="1389">
                  <c:v>8.2540663255124418</c:v>
                </c:pt>
                <c:pt idx="1390">
                  <c:v>8.4554749745476681</c:v>
                </c:pt>
                <c:pt idx="1391">
                  <c:v>8.6598039608121056</c:v>
                </c:pt>
                <c:pt idx="1392">
                  <c:v>8.8670672640863888</c:v>
                </c:pt>
                <c:pt idx="1393">
                  <c:v>9.130293966573511</c:v>
                </c:pt>
                <c:pt idx="1394">
                  <c:v>9.3442102548473169</c:v>
                </c:pt>
                <c:pt idx="1395">
                  <c:v>9.6157968607760953</c:v>
                </c:pt>
                <c:pt idx="1396">
                  <c:v>9.8364358346715104</c:v>
                </c:pt>
                <c:pt idx="1397">
                  <c:v>10.060084854000889</c:v>
                </c:pt>
                <c:pt idx="1398">
                  <c:v>10.286757483798089</c:v>
                </c:pt>
                <c:pt idx="1399">
                  <c:v>10.45875432653925</c:v>
                </c:pt>
                <c:pt idx="1400">
                  <c:v>10.516467228509621</c:v>
                </c:pt>
                <c:pt idx="1401">
                  <c:v>10.63246522272933</c:v>
                </c:pt>
                <c:pt idx="1402">
                  <c:v>10.63246522272933</c:v>
                </c:pt>
                <c:pt idx="1403">
                  <c:v>10.74922753279931</c:v>
                </c:pt>
                <c:pt idx="1404">
                  <c:v>11.04448814924219</c:v>
                </c:pt>
                <c:pt idx="1405">
                  <c:v>11.588104486713339</c:v>
                </c:pt>
                <c:pt idx="1406">
                  <c:v>12.210596673024281</c:v>
                </c:pt>
                <c:pt idx="1407">
                  <c:v>13.04923459653965</c:v>
                </c:pt>
                <c:pt idx="1408">
                  <c:v>13.92151467024927</c:v>
                </c:pt>
                <c:pt idx="1409">
                  <c:v>14.61566739433855</c:v>
                </c:pt>
                <c:pt idx="1410">
                  <c:v>15.041920835820459</c:v>
                </c:pt>
                <c:pt idx="1411">
                  <c:v>15.25780982463046</c:v>
                </c:pt>
                <c:pt idx="1412">
                  <c:v>15.62173524554108</c:v>
                </c:pt>
                <c:pt idx="1413">
                  <c:v>16.821084385437601</c:v>
                </c:pt>
                <c:pt idx="1414">
                  <c:v>18.557892039435991</c:v>
                </c:pt>
                <c:pt idx="1415">
                  <c:v>20.657129873478869</c:v>
                </c:pt>
                <c:pt idx="1416">
                  <c:v>20.743917136748621</c:v>
                </c:pt>
                <c:pt idx="1417">
                  <c:v>20.055718999767699</c:v>
                </c:pt>
                <c:pt idx="1418">
                  <c:v>19.632651587493619</c:v>
                </c:pt>
                <c:pt idx="1419">
                  <c:v>18.966966805555181</c:v>
                </c:pt>
                <c:pt idx="1420">
                  <c:v>18.39575860898935</c:v>
                </c:pt>
                <c:pt idx="1421">
                  <c:v>17.914469612481302</c:v>
                </c:pt>
                <c:pt idx="1422">
                  <c:v>17.28462110256919</c:v>
                </c:pt>
                <c:pt idx="1423">
                  <c:v>17.28462110256919</c:v>
                </c:pt>
                <c:pt idx="1424">
                  <c:v>19.13209710857776</c:v>
                </c:pt>
                <c:pt idx="1425">
                  <c:v>29.685992875983569</c:v>
                </c:pt>
                <c:pt idx="1426">
                  <c:v>60.674365629704027</c:v>
                </c:pt>
                <c:pt idx="1427">
                  <c:v>76.488793567213236</c:v>
                </c:pt>
                <c:pt idx="1428">
                  <c:v>68.930585871266317</c:v>
                </c:pt>
                <c:pt idx="1429">
                  <c:v>57.900685417220771</c:v>
                </c:pt>
                <c:pt idx="1430">
                  <c:v>51.079829404945642</c:v>
                </c:pt>
                <c:pt idx="1431">
                  <c:v>45.18000593129932</c:v>
                </c:pt>
                <c:pt idx="1432">
                  <c:v>43.806509707741</c:v>
                </c:pt>
                <c:pt idx="1433">
                  <c:v>41.661604100355667</c:v>
                </c:pt>
                <c:pt idx="1434">
                  <c:v>39.966228857773878</c:v>
                </c:pt>
                <c:pt idx="1435">
                  <c:v>37.688186047394012</c:v>
                </c:pt>
                <c:pt idx="1436">
                  <c:v>36.946604889611052</c:v>
                </c:pt>
                <c:pt idx="1437">
                  <c:v>35.73022946033872</c:v>
                </c:pt>
                <c:pt idx="1438">
                  <c:v>34.774668715217352</c:v>
                </c:pt>
                <c:pt idx="1439">
                  <c:v>33.370362707114587</c:v>
                </c:pt>
                <c:pt idx="1440">
                  <c:v>32.226540885033472</c:v>
                </c:pt>
                <c:pt idx="1441">
                  <c:v>31.21749960088237</c:v>
                </c:pt>
                <c:pt idx="1442">
                  <c:v>30.555478401504089</c:v>
                </c:pt>
                <c:pt idx="1443">
                  <c:v>29.47097126611672</c:v>
                </c:pt>
                <c:pt idx="1444">
                  <c:v>29.043738234068769</c:v>
                </c:pt>
                <c:pt idx="1445">
                  <c:v>28.09611354791442</c:v>
                </c:pt>
                <c:pt idx="1446">
                  <c:v>27.474814542286381</c:v>
                </c:pt>
                <c:pt idx="1447">
                  <c:v>26.9634203430453</c:v>
                </c:pt>
                <c:pt idx="1448">
                  <c:v>26.457780288043409</c:v>
                </c:pt>
                <c:pt idx="1449">
                  <c:v>25.759509754920089</c:v>
                </c:pt>
                <c:pt idx="1450">
                  <c:v>25.267590768186469</c:v>
                </c:pt>
                <c:pt idx="1451">
                  <c:v>25.07241476922216</c:v>
                </c:pt>
                <c:pt idx="1452">
                  <c:v>24.588441438402992</c:v>
                </c:pt>
                <c:pt idx="1453">
                  <c:v>24.205331118888321</c:v>
                </c:pt>
                <c:pt idx="1454">
                  <c:v>23.92036414356421</c:v>
                </c:pt>
                <c:pt idx="1455">
                  <c:v>23.449911189205469</c:v>
                </c:pt>
                <c:pt idx="1456">
                  <c:v>23.449911189205469</c:v>
                </c:pt>
                <c:pt idx="1457">
                  <c:v>23.077578797270231</c:v>
                </c:pt>
                <c:pt idx="1458">
                  <c:v>22.617181994151071</c:v>
                </c:pt>
                <c:pt idx="1459">
                  <c:v>22.252865501491051</c:v>
                </c:pt>
                <c:pt idx="1460">
                  <c:v>21.892092921742659</c:v>
                </c:pt>
                <c:pt idx="1461">
                  <c:v>21.80245215859637</c:v>
                </c:pt>
                <c:pt idx="1462">
                  <c:v>21.357553577020909</c:v>
                </c:pt>
                <c:pt idx="1463">
                  <c:v>20.918147063916749</c:v>
                </c:pt>
                <c:pt idx="1464">
                  <c:v>20.398076687773742</c:v>
                </c:pt>
                <c:pt idx="1465">
                  <c:v>19.970672380731219</c:v>
                </c:pt>
                <c:pt idx="1466">
                  <c:v>19.632651587493619</c:v>
                </c:pt>
                <c:pt idx="1467">
                  <c:v>19.298087016044612</c:v>
                </c:pt>
                <c:pt idx="1468">
                  <c:v>18.557892039435991</c:v>
                </c:pt>
                <c:pt idx="1469">
                  <c:v>18.39575860898935</c:v>
                </c:pt>
                <c:pt idx="1470">
                  <c:v>17.914469612481302</c:v>
                </c:pt>
                <c:pt idx="1471">
                  <c:v>17.75573870052342</c:v>
                </c:pt>
                <c:pt idx="1472">
                  <c:v>17.519229731123311</c:v>
                </c:pt>
                <c:pt idx="1473">
                  <c:v>17.20683964029795</c:v>
                </c:pt>
                <c:pt idx="1474">
                  <c:v>17.05190769768425</c:v>
                </c:pt>
                <c:pt idx="1475">
                  <c:v>16.97475683709439</c:v>
                </c:pt>
                <c:pt idx="1476">
                  <c:v>16.744562413087259</c:v>
                </c:pt>
                <c:pt idx="1477">
                  <c:v>16.821084385437601</c:v>
                </c:pt>
                <c:pt idx="1478">
                  <c:v>16.821084385437601</c:v>
                </c:pt>
                <c:pt idx="1479">
                  <c:v>16.744562413087259</c:v>
                </c:pt>
                <c:pt idx="1480">
                  <c:v>16.821084385437601</c:v>
                </c:pt>
                <c:pt idx="1481">
                  <c:v>16.744562413087259</c:v>
                </c:pt>
                <c:pt idx="1482">
                  <c:v>16.821084385437601</c:v>
                </c:pt>
                <c:pt idx="1483">
                  <c:v>16.821084385437601</c:v>
                </c:pt>
                <c:pt idx="1484">
                  <c:v>17.05190769768425</c:v>
                </c:pt>
                <c:pt idx="1485">
                  <c:v>16.97475683709439</c:v>
                </c:pt>
                <c:pt idx="1486">
                  <c:v>17.05190769768425</c:v>
                </c:pt>
                <c:pt idx="1487">
                  <c:v>16.821084385437601</c:v>
                </c:pt>
                <c:pt idx="1488">
                  <c:v>16.744562413087259</c:v>
                </c:pt>
                <c:pt idx="1489">
                  <c:v>16.744562413087259</c:v>
                </c:pt>
                <c:pt idx="1490">
                  <c:v>16.59214602083107</c:v>
                </c:pt>
                <c:pt idx="1491">
                  <c:v>16.440565090449262</c:v>
                </c:pt>
                <c:pt idx="1492">
                  <c:v>16.365087444784599</c:v>
                </c:pt>
                <c:pt idx="1493">
                  <c:v>16.289818089824639</c:v>
                </c:pt>
                <c:pt idx="1494">
                  <c:v>16.365087444784599</c:v>
                </c:pt>
                <c:pt idx="1495">
                  <c:v>16.440565090449262</c:v>
                </c:pt>
                <c:pt idx="1496">
                  <c:v>16.139903484019939</c:v>
                </c:pt>
                <c:pt idx="1497">
                  <c:v>16.139903484019939</c:v>
                </c:pt>
                <c:pt idx="1498">
                  <c:v>16.06525784873223</c:v>
                </c:pt>
                <c:pt idx="1499">
                  <c:v>15.99081973526226</c:v>
                </c:pt>
                <c:pt idx="1500">
                  <c:v>15.842565302927239</c:v>
                </c:pt>
                <c:pt idx="1501">
                  <c:v>15.768748598189511</c:v>
                </c:pt>
                <c:pt idx="1502">
                  <c:v>15.475547345174499</c:v>
                </c:pt>
                <c:pt idx="1503">
                  <c:v>15.475547345174499</c:v>
                </c:pt>
                <c:pt idx="1504">
                  <c:v>15.330183346359039</c:v>
                </c:pt>
                <c:pt idx="1505">
                  <c:v>15.475547345174499</c:v>
                </c:pt>
                <c:pt idx="1506">
                  <c:v>15.40276245510759</c:v>
                </c:pt>
                <c:pt idx="1507">
                  <c:v>15.330183346359039</c:v>
                </c:pt>
                <c:pt idx="1508">
                  <c:v>15.40276245510759</c:v>
                </c:pt>
                <c:pt idx="1509">
                  <c:v>15.40276245510759</c:v>
                </c:pt>
                <c:pt idx="1510">
                  <c:v>15.25780982463046</c:v>
                </c:pt>
                <c:pt idx="1511">
                  <c:v>15.18564169543966</c:v>
                </c:pt>
                <c:pt idx="1512">
                  <c:v>15.11367876412012</c:v>
                </c:pt>
                <c:pt idx="1513">
                  <c:v>15.041920835820459</c:v>
                </c:pt>
                <c:pt idx="1514">
                  <c:v>14.970367715503929</c:v>
                </c:pt>
                <c:pt idx="1515">
                  <c:v>14.82787511774321</c:v>
                </c:pt>
                <c:pt idx="1516">
                  <c:v>14.82787511774321</c:v>
                </c:pt>
                <c:pt idx="1517">
                  <c:v>14.68619940681617</c:v>
                </c:pt>
                <c:pt idx="1518">
                  <c:v>14.54533901570076</c:v>
                </c:pt>
                <c:pt idx="1519">
                  <c:v>14.47521407455339</c:v>
                </c:pt>
                <c:pt idx="1520">
                  <c:v>14.26605790971127</c:v>
                </c:pt>
                <c:pt idx="1521">
                  <c:v>14.12763404563502</c:v>
                </c:pt>
                <c:pt idx="1522">
                  <c:v>13.990019202930529</c:v>
                </c:pt>
                <c:pt idx="1523">
                  <c:v>13.92151467024927</c:v>
                </c:pt>
                <c:pt idx="1524">
                  <c:v>13.853211799311151</c:v>
                </c:pt>
                <c:pt idx="1525">
                  <c:v>13.649511173264329</c:v>
                </c:pt>
                <c:pt idx="1526">
                  <c:v>13.514715424419769</c:v>
                </c:pt>
                <c:pt idx="1527">
                  <c:v>13.44761835338422</c:v>
                </c:pt>
                <c:pt idx="1528">
                  <c:v>13.31402482082558</c:v>
                </c:pt>
                <c:pt idx="1529">
                  <c:v>13.181230768946319</c:v>
                </c:pt>
                <c:pt idx="1530">
                  <c:v>13.115133048009881</c:v>
                </c:pt>
                <c:pt idx="1531">
                  <c:v>13.115133048009881</c:v>
                </c:pt>
                <c:pt idx="1532">
                  <c:v>12.98353521388152</c:v>
                </c:pt>
                <c:pt idx="1533">
                  <c:v>12.98353521388152</c:v>
                </c:pt>
                <c:pt idx="1534">
                  <c:v>12.98353521388152</c:v>
                </c:pt>
                <c:pt idx="1535">
                  <c:v>12.787629469198279</c:v>
                </c:pt>
                <c:pt idx="1536">
                  <c:v>12.658017295672661</c:v>
                </c:pt>
                <c:pt idx="1537">
                  <c:v>12.465082484264951</c:v>
                </c:pt>
                <c:pt idx="1538">
                  <c:v>12.273922955271789</c:v>
                </c:pt>
                <c:pt idx="1539">
                  <c:v>12.1474668324354</c:v>
                </c:pt>
                <c:pt idx="1540">
                  <c:v>12.02179566184015</c:v>
                </c:pt>
                <c:pt idx="1541">
                  <c:v>12.02179566184015</c:v>
                </c:pt>
                <c:pt idx="1542">
                  <c:v>11.896907812581761</c:v>
                </c:pt>
                <c:pt idx="1543">
                  <c:v>11.649475537423641</c:v>
                </c:pt>
                <c:pt idx="1544">
                  <c:v>11.588104486713339</c:v>
                </c:pt>
                <c:pt idx="1545">
                  <c:v>11.40515689128631</c:v>
                </c:pt>
                <c:pt idx="1546">
                  <c:v>11.344562192020661</c:v>
                </c:pt>
                <c:pt idx="1547">
                  <c:v>11.16393870301245</c:v>
                </c:pt>
                <c:pt idx="1548">
                  <c:v>11.40515689128631</c:v>
                </c:pt>
                <c:pt idx="1549">
                  <c:v>11.16393870301245</c:v>
                </c:pt>
                <c:pt idx="1550">
                  <c:v>11.16393870301245</c:v>
                </c:pt>
                <c:pt idx="1551">
                  <c:v>11.16393870301245</c:v>
                </c:pt>
                <c:pt idx="1552">
                  <c:v>11.104117053650061</c:v>
                </c:pt>
                <c:pt idx="1553">
                  <c:v>11.04448814924219</c:v>
                </c:pt>
                <c:pt idx="1554">
                  <c:v>8.5572735502251973</c:v>
                </c:pt>
                <c:pt idx="1555">
                  <c:v>7.61948655812974</c:v>
                </c:pt>
                <c:pt idx="1556">
                  <c:v>6.4836220163624469</c:v>
                </c:pt>
                <c:pt idx="1557">
                  <c:v>6.7020263929977268</c:v>
                </c:pt>
                <c:pt idx="1558">
                  <c:v>7.9573982377665509</c:v>
                </c:pt>
                <c:pt idx="1559">
                  <c:v>9.6706751566293399</c:v>
                </c:pt>
                <c:pt idx="1560">
                  <c:v>10.17304237215261</c:v>
                </c:pt>
                <c:pt idx="1561">
                  <c:v>10.17304237215261</c:v>
                </c:pt>
                <c:pt idx="1562">
                  <c:v>10.516467228509621</c:v>
                </c:pt>
                <c:pt idx="1563">
                  <c:v>10.8667558300906</c:v>
                </c:pt>
                <c:pt idx="1564">
                  <c:v>10.74922753279931</c:v>
                </c:pt>
                <c:pt idx="1565">
                  <c:v>10.516467228509621</c:v>
                </c:pt>
                <c:pt idx="1566">
                  <c:v>10.57437079074168</c:v>
                </c:pt>
                <c:pt idx="1567">
                  <c:v>10.63246522272933</c:v>
                </c:pt>
                <c:pt idx="1568">
                  <c:v>10.807895828724019</c:v>
                </c:pt>
                <c:pt idx="1569">
                  <c:v>11.16393870301245</c:v>
                </c:pt>
                <c:pt idx="1570">
                  <c:v>11.284161065300379</c:v>
                </c:pt>
                <c:pt idx="1571">
                  <c:v>11.4659453694428</c:v>
                </c:pt>
                <c:pt idx="1572">
                  <c:v>11.588104486713339</c:v>
                </c:pt>
                <c:pt idx="1573">
                  <c:v>11.588104486713339</c:v>
                </c:pt>
                <c:pt idx="1574">
                  <c:v>11.4659453694428</c:v>
                </c:pt>
                <c:pt idx="1575">
                  <c:v>10.985051782335271</c:v>
                </c:pt>
                <c:pt idx="1576">
                  <c:v>10.74922753279931</c:v>
                </c:pt>
                <c:pt idx="1577">
                  <c:v>10.343899664255011</c:v>
                </c:pt>
                <c:pt idx="1578">
                  <c:v>10.11646901942221</c:v>
                </c:pt>
                <c:pt idx="1579">
                  <c:v>9.9478832394127714</c:v>
                </c:pt>
                <c:pt idx="1580">
                  <c:v>9.8364358346715104</c:v>
                </c:pt>
                <c:pt idx="1581">
                  <c:v>9.7257409422482439</c:v>
                </c:pt>
                <c:pt idx="1582">
                  <c:v>9.5611058414136672</c:v>
                </c:pt>
                <c:pt idx="1583">
                  <c:v>9.5066018850240646</c:v>
                </c:pt>
                <c:pt idx="1584">
                  <c:v>9.398154305870543</c:v>
                </c:pt>
                <c:pt idx="1585">
                  <c:v>9.2904524102765969</c:v>
                </c:pt>
                <c:pt idx="1586">
                  <c:v>9.130293966573511</c:v>
                </c:pt>
                <c:pt idx="1587">
                  <c:v>9.0772787978622347</c:v>
                </c:pt>
                <c:pt idx="1588">
                  <c:v>8.9718036351320976</c:v>
                </c:pt>
                <c:pt idx="1589">
                  <c:v>8.9193432088681668</c:v>
                </c:pt>
                <c:pt idx="1590">
                  <c:v>8.9193432088681668</c:v>
                </c:pt>
                <c:pt idx="1591">
                  <c:v>8.8149755840300585</c:v>
                </c:pt>
                <c:pt idx="1592">
                  <c:v>8.763067951687189</c:v>
                </c:pt>
                <c:pt idx="1593">
                  <c:v>8.8670672640863888</c:v>
                </c:pt>
                <c:pt idx="1594">
                  <c:v>8.8149755840300585</c:v>
                </c:pt>
                <c:pt idx="1595">
                  <c:v>8.8149755840300585</c:v>
                </c:pt>
                <c:pt idx="1596">
                  <c:v>8.763067951687189</c:v>
                </c:pt>
                <c:pt idx="1597">
                  <c:v>8.7113441497896265</c:v>
                </c:pt>
                <c:pt idx="1598">
                  <c:v>8.7113441497896265</c:v>
                </c:pt>
                <c:pt idx="1599">
                  <c:v>8.7113441497896265</c:v>
                </c:pt>
                <c:pt idx="1600">
                  <c:v>8.6598039608121056</c:v>
                </c:pt>
                <c:pt idx="1601">
                  <c:v>8.6084471669713611</c:v>
                </c:pt>
                <c:pt idx="1602">
                  <c:v>8.5572735502251973</c:v>
                </c:pt>
                <c:pt idx="1603">
                  <c:v>8.4554749745476681</c:v>
                </c:pt>
                <c:pt idx="1604">
                  <c:v>8.4554749745476681</c:v>
                </c:pt>
                <c:pt idx="1605">
                  <c:v>8.4048495782289159</c:v>
                </c:pt>
                <c:pt idx="1606">
                  <c:v>8.4048495782289159</c:v>
                </c:pt>
                <c:pt idx="1607">
                  <c:v>8.3544064842281021</c:v>
                </c:pt>
                <c:pt idx="1608">
                  <c:v>8.4048495782289159</c:v>
                </c:pt>
                <c:pt idx="1609">
                  <c:v>8.3544064842281021</c:v>
                </c:pt>
                <c:pt idx="1610">
                  <c:v>8.3544064842281021</c:v>
                </c:pt>
                <c:pt idx="1611">
                  <c:v>8.3544064842281021</c:v>
                </c:pt>
                <c:pt idx="1612">
                  <c:v>8.30414547319441</c:v>
                </c:pt>
                <c:pt idx="1613">
                  <c:v>8.3544064842281021</c:v>
                </c:pt>
                <c:pt idx="1614">
                  <c:v>8.30414547319441</c:v>
                </c:pt>
                <c:pt idx="1615">
                  <c:v>8.30414547319441</c:v>
                </c:pt>
                <c:pt idx="1616">
                  <c:v>8.2041688213012804</c:v>
                </c:pt>
                <c:pt idx="1617">
                  <c:v>8.2041688213012804</c:v>
                </c:pt>
                <c:pt idx="1618">
                  <c:v>8.2041688213012804</c:v>
                </c:pt>
                <c:pt idx="1619">
                  <c:v>8.2540663255124418</c:v>
                </c:pt>
                <c:pt idx="1620">
                  <c:v>8.4554749745476681</c:v>
                </c:pt>
                <c:pt idx="1621">
                  <c:v>8.6084471669713611</c:v>
                </c:pt>
                <c:pt idx="1622">
                  <c:v>8.763067951687189</c:v>
                </c:pt>
                <c:pt idx="1623">
                  <c:v>8.9718036351320976</c:v>
                </c:pt>
                <c:pt idx="1624">
                  <c:v>9.183494481258867</c:v>
                </c:pt>
                <c:pt idx="1625">
                  <c:v>9.2904524102765969</c:v>
                </c:pt>
                <c:pt idx="1626">
                  <c:v>9.2904524102765969</c:v>
                </c:pt>
                <c:pt idx="1627">
                  <c:v>9.3442102548473169</c:v>
                </c:pt>
                <c:pt idx="1628">
                  <c:v>9.2904524102765969</c:v>
                </c:pt>
                <c:pt idx="1629">
                  <c:v>9.398154305870543</c:v>
                </c:pt>
                <c:pt idx="1630">
                  <c:v>9.398154305870543</c:v>
                </c:pt>
                <c:pt idx="1631">
                  <c:v>9.398154305870543</c:v>
                </c:pt>
                <c:pt idx="1632">
                  <c:v>9.398154305870543</c:v>
                </c:pt>
                <c:pt idx="1633">
                  <c:v>9.398154305870543</c:v>
                </c:pt>
                <c:pt idx="1634">
                  <c:v>9.3442102548473169</c:v>
                </c:pt>
                <c:pt idx="1635">
                  <c:v>9.3442102548473169</c:v>
                </c:pt>
                <c:pt idx="1636">
                  <c:v>9.398154305870543</c:v>
                </c:pt>
                <c:pt idx="1637">
                  <c:v>9.3442102548473169</c:v>
                </c:pt>
                <c:pt idx="1638">
                  <c:v>9.2368805574119843</c:v>
                </c:pt>
                <c:pt idx="1639">
                  <c:v>9.130293966573511</c:v>
                </c:pt>
                <c:pt idx="1640">
                  <c:v>9.0772787978622347</c:v>
                </c:pt>
                <c:pt idx="1641">
                  <c:v>9.0244487593805065</c:v>
                </c:pt>
                <c:pt idx="1642">
                  <c:v>8.9718036351320976</c:v>
                </c:pt>
                <c:pt idx="1643">
                  <c:v>9.130293966573511</c:v>
                </c:pt>
                <c:pt idx="1644">
                  <c:v>9.2368805574119843</c:v>
                </c:pt>
                <c:pt idx="1645">
                  <c:v>9.398154305870543</c:v>
                </c:pt>
                <c:pt idx="1646">
                  <c:v>9.6157968607760953</c:v>
                </c:pt>
                <c:pt idx="1647">
                  <c:v>10.00388966452963</c:v>
                </c:pt>
                <c:pt idx="1648">
                  <c:v>10.343899664255011</c:v>
                </c:pt>
                <c:pt idx="1649">
                  <c:v>10.92580774525201</c:v>
                </c:pt>
                <c:pt idx="1650">
                  <c:v>11.588104486713339</c:v>
                </c:pt>
                <c:pt idx="1651">
                  <c:v>12.1474668324354</c:v>
                </c:pt>
                <c:pt idx="1652">
                  <c:v>12.658017295672661</c:v>
                </c:pt>
                <c:pt idx="1653">
                  <c:v>12.98353521388152</c:v>
                </c:pt>
                <c:pt idx="1654">
                  <c:v>13.24752795980122</c:v>
                </c:pt>
                <c:pt idx="1655">
                  <c:v>13.514715424419769</c:v>
                </c:pt>
                <c:pt idx="1656">
                  <c:v>13.92151467024927</c:v>
                </c:pt>
                <c:pt idx="1657">
                  <c:v>14.058725595431619</c:v>
                </c:pt>
                <c:pt idx="1658">
                  <c:v>14.47521407455339</c:v>
                </c:pt>
                <c:pt idx="1659">
                  <c:v>14.68619940681617</c:v>
                </c:pt>
                <c:pt idx="1660">
                  <c:v>14.82787511774321</c:v>
                </c:pt>
                <c:pt idx="1661">
                  <c:v>15.11367876412012</c:v>
                </c:pt>
                <c:pt idx="1662">
                  <c:v>15.25780982463046</c:v>
                </c:pt>
                <c:pt idx="1663">
                  <c:v>15.40276245510759</c:v>
                </c:pt>
                <c:pt idx="1664">
                  <c:v>15.40276245510759</c:v>
                </c:pt>
                <c:pt idx="1665">
                  <c:v>15.548538210674881</c:v>
                </c:pt>
                <c:pt idx="1666">
                  <c:v>15.91658895094276</c:v>
                </c:pt>
                <c:pt idx="1667">
                  <c:v>16.365087444784599</c:v>
                </c:pt>
                <c:pt idx="1668">
                  <c:v>16.97475683709439</c:v>
                </c:pt>
                <c:pt idx="1669">
                  <c:v>17.914469612481302</c:v>
                </c:pt>
                <c:pt idx="1670">
                  <c:v>18.966966805555181</c:v>
                </c:pt>
                <c:pt idx="1671">
                  <c:v>19.548686886455869</c:v>
                </c:pt>
                <c:pt idx="1672">
                  <c:v>19.716832302591222</c:v>
                </c:pt>
                <c:pt idx="1673">
                  <c:v>19.632651587493619</c:v>
                </c:pt>
                <c:pt idx="1674">
                  <c:v>19.716832302591222</c:v>
                </c:pt>
                <c:pt idx="1675">
                  <c:v>19.298087016044612</c:v>
                </c:pt>
                <c:pt idx="1676">
                  <c:v>18.966966805555181</c:v>
                </c:pt>
                <c:pt idx="1677">
                  <c:v>18.557892039435991</c:v>
                </c:pt>
                <c:pt idx="1678">
                  <c:v>18.23447806196663</c:v>
                </c:pt>
                <c:pt idx="1679">
                  <c:v>17.75573870052342</c:v>
                </c:pt>
                <c:pt idx="1680">
                  <c:v>17.440815958371971</c:v>
                </c:pt>
                <c:pt idx="1681">
                  <c:v>17.12926856868221</c:v>
                </c:pt>
                <c:pt idx="1682">
                  <c:v>16.744562413087259</c:v>
                </c:pt>
                <c:pt idx="1683">
                  <c:v>16.668249688577269</c:v>
                </c:pt>
                <c:pt idx="1684">
                  <c:v>16.289818089824639</c:v>
                </c:pt>
                <c:pt idx="1685">
                  <c:v>16.139903484019939</c:v>
                </c:pt>
                <c:pt idx="1686">
                  <c:v>15.695138643523171</c:v>
                </c:pt>
                <c:pt idx="1687">
                  <c:v>15.40276245510759</c:v>
                </c:pt>
                <c:pt idx="1688">
                  <c:v>15.11367876412012</c:v>
                </c:pt>
                <c:pt idx="1689">
                  <c:v>14.89901920794788</c:v>
                </c:pt>
                <c:pt idx="1690">
                  <c:v>14.82787511774321</c:v>
                </c:pt>
                <c:pt idx="1691">
                  <c:v>14.82787511774321</c:v>
                </c:pt>
                <c:pt idx="1692">
                  <c:v>14.54533901570076</c:v>
                </c:pt>
                <c:pt idx="1693">
                  <c:v>14.47521407455339</c:v>
                </c:pt>
                <c:pt idx="1694">
                  <c:v>14.47521407455339</c:v>
                </c:pt>
                <c:pt idx="1695">
                  <c:v>14.54533901570076</c:v>
                </c:pt>
                <c:pt idx="1696">
                  <c:v>14.54533901570076</c:v>
                </c:pt>
                <c:pt idx="1697">
                  <c:v>14.405292374357369</c:v>
                </c:pt>
                <c:pt idx="1698">
                  <c:v>14.405292374357369</c:v>
                </c:pt>
                <c:pt idx="1699">
                  <c:v>14.26605790971127</c:v>
                </c:pt>
                <c:pt idx="1700">
                  <c:v>14.19674475122962</c:v>
                </c:pt>
                <c:pt idx="1701">
                  <c:v>13.853211799311151</c:v>
                </c:pt>
                <c:pt idx="1702">
                  <c:v>13.853211799311151</c:v>
                </c:pt>
                <c:pt idx="1703">
                  <c:v>13.582012964628531</c:v>
                </c:pt>
                <c:pt idx="1704">
                  <c:v>13.514715424419769</c:v>
                </c:pt>
                <c:pt idx="1705">
                  <c:v>13.24752795980122</c:v>
                </c:pt>
                <c:pt idx="1706">
                  <c:v>12.98353521388152</c:v>
                </c:pt>
                <c:pt idx="1707">
                  <c:v>12.787629469198279</c:v>
                </c:pt>
                <c:pt idx="1708">
                  <c:v>12.529196564398219</c:v>
                </c:pt>
                <c:pt idx="1709">
                  <c:v>12.401165657872021</c:v>
                </c:pt>
                <c:pt idx="1710">
                  <c:v>12.1474668324354</c:v>
                </c:pt>
                <c:pt idx="1711">
                  <c:v>11.95925392410803</c:v>
                </c:pt>
                <c:pt idx="1712">
                  <c:v>11.649475537423641</c:v>
                </c:pt>
                <c:pt idx="1713">
                  <c:v>11.588104486713339</c:v>
                </c:pt>
                <c:pt idx="1714">
                  <c:v>11.52692783261609</c:v>
                </c:pt>
                <c:pt idx="1715">
                  <c:v>11.52692783261609</c:v>
                </c:pt>
                <c:pt idx="1716">
                  <c:v>11.4659453694428</c:v>
                </c:pt>
                <c:pt idx="1717">
                  <c:v>11.4659453694428</c:v>
                </c:pt>
                <c:pt idx="1718">
                  <c:v>11.4659453694428</c:v>
                </c:pt>
                <c:pt idx="1719">
                  <c:v>11.40515689128631</c:v>
                </c:pt>
                <c:pt idx="1720">
                  <c:v>11.588104486713339</c:v>
                </c:pt>
                <c:pt idx="1721">
                  <c:v>11.711041190218641</c:v>
                </c:pt>
                <c:pt idx="1722">
                  <c:v>11.772801650353269</c:v>
                </c:pt>
                <c:pt idx="1723">
                  <c:v>11.772801650353269</c:v>
                </c:pt>
                <c:pt idx="1724">
                  <c:v>11.649475537423641</c:v>
                </c:pt>
                <c:pt idx="1725">
                  <c:v>11.588104486713339</c:v>
                </c:pt>
                <c:pt idx="1726">
                  <c:v>11.344562192020661</c:v>
                </c:pt>
                <c:pt idx="1727">
                  <c:v>11.22395330455983</c:v>
                </c:pt>
                <c:pt idx="1728">
                  <c:v>11.16393870301245</c:v>
                </c:pt>
                <c:pt idx="1729">
                  <c:v>10.92580774525201</c:v>
                </c:pt>
                <c:pt idx="1730">
                  <c:v>10.8667558300906</c:v>
                </c:pt>
                <c:pt idx="1731">
                  <c:v>10.74922753279931</c:v>
                </c:pt>
                <c:pt idx="1732">
                  <c:v>10.57437079074168</c:v>
                </c:pt>
                <c:pt idx="1733">
                  <c:v>10.45875432653925</c:v>
                </c:pt>
                <c:pt idx="1734">
                  <c:v>10.45875432653925</c:v>
                </c:pt>
                <c:pt idx="1735">
                  <c:v>10.286757483798089</c:v>
                </c:pt>
                <c:pt idx="1736">
                  <c:v>10.17304237215261</c:v>
                </c:pt>
                <c:pt idx="1737">
                  <c:v>10.17304237215261</c:v>
                </c:pt>
                <c:pt idx="1738">
                  <c:v>10.060084854000889</c:v>
                </c:pt>
                <c:pt idx="1739">
                  <c:v>10.060084854000889</c:v>
                </c:pt>
                <c:pt idx="1740">
                  <c:v>10.060084854000889</c:v>
                </c:pt>
                <c:pt idx="1741">
                  <c:v>10.11646901942221</c:v>
                </c:pt>
                <c:pt idx="1742">
                  <c:v>10.229805123315209</c:v>
                </c:pt>
                <c:pt idx="1743">
                  <c:v>10.45875432653925</c:v>
                </c:pt>
                <c:pt idx="1744">
                  <c:v>10.690750733736779</c:v>
                </c:pt>
                <c:pt idx="1745">
                  <c:v>10.74922753279931</c:v>
                </c:pt>
                <c:pt idx="1746">
                  <c:v>10.690750733736779</c:v>
                </c:pt>
                <c:pt idx="1747">
                  <c:v>10.63246522272933</c:v>
                </c:pt>
                <c:pt idx="1748">
                  <c:v>10.516467228509621</c:v>
                </c:pt>
                <c:pt idx="1749">
                  <c:v>10.229805123315209</c:v>
                </c:pt>
                <c:pt idx="1750">
                  <c:v>10.286757483798089</c:v>
                </c:pt>
                <c:pt idx="1751">
                  <c:v>10.229805123315209</c:v>
                </c:pt>
                <c:pt idx="1752">
                  <c:v>10.40123187510622</c:v>
                </c:pt>
                <c:pt idx="1753">
                  <c:v>10.343899664255011</c:v>
                </c:pt>
                <c:pt idx="1754">
                  <c:v>10.63246522272933</c:v>
                </c:pt>
                <c:pt idx="1755">
                  <c:v>10.8667558300906</c:v>
                </c:pt>
                <c:pt idx="1756">
                  <c:v>10.8667558300906</c:v>
                </c:pt>
                <c:pt idx="1757">
                  <c:v>10.63246522272933</c:v>
                </c:pt>
                <c:pt idx="1758">
                  <c:v>10.40123187510622</c:v>
                </c:pt>
                <c:pt idx="1759">
                  <c:v>10.343899664255011</c:v>
                </c:pt>
                <c:pt idx="1760">
                  <c:v>10.343899664255011</c:v>
                </c:pt>
                <c:pt idx="1761">
                  <c:v>10.343899664255011</c:v>
                </c:pt>
                <c:pt idx="1762">
                  <c:v>10.286757483798089</c:v>
                </c:pt>
                <c:pt idx="1763">
                  <c:v>10.11646901942221</c:v>
                </c:pt>
                <c:pt idx="1764">
                  <c:v>10.00388966452963</c:v>
                </c:pt>
                <c:pt idx="1765">
                  <c:v>10.060084854000889</c:v>
                </c:pt>
                <c:pt idx="1766">
                  <c:v>9.9478832394127714</c:v>
                </c:pt>
                <c:pt idx="1767">
                  <c:v>9.8364358346715104</c:v>
                </c:pt>
                <c:pt idx="1768">
                  <c:v>9.7809944306653005</c:v>
                </c:pt>
                <c:pt idx="1769">
                  <c:v>9.6706751566293399</c:v>
                </c:pt>
                <c:pt idx="1770">
                  <c:v>9.5066018850240646</c:v>
                </c:pt>
                <c:pt idx="1771">
                  <c:v>9.3442102548473169</c:v>
                </c:pt>
                <c:pt idx="1772">
                  <c:v>9.2368805574119843</c:v>
                </c:pt>
                <c:pt idx="1773">
                  <c:v>9.2368805574119843</c:v>
                </c:pt>
                <c:pt idx="1774">
                  <c:v>9.130293966573511</c:v>
                </c:pt>
                <c:pt idx="1775">
                  <c:v>8.9718036351320976</c:v>
                </c:pt>
                <c:pt idx="1776">
                  <c:v>8.8670672640863888</c:v>
                </c:pt>
                <c:pt idx="1777">
                  <c:v>8.8149755840300585</c:v>
                </c:pt>
                <c:pt idx="1778">
                  <c:v>8.763067951687189</c:v>
                </c:pt>
                <c:pt idx="1779">
                  <c:v>8.8149755840300585</c:v>
                </c:pt>
                <c:pt idx="1780">
                  <c:v>8.8149755840300585</c:v>
                </c:pt>
                <c:pt idx="1781">
                  <c:v>8.763067951687189</c:v>
                </c:pt>
                <c:pt idx="1782">
                  <c:v>8.6598039608121056</c:v>
                </c:pt>
                <c:pt idx="1783">
                  <c:v>8.5572735502251973</c:v>
                </c:pt>
                <c:pt idx="1784">
                  <c:v>8.4554749745476681</c:v>
                </c:pt>
                <c:pt idx="1785">
                  <c:v>8.4048495782289159</c:v>
                </c:pt>
                <c:pt idx="1786">
                  <c:v>8.30414547319441</c:v>
                </c:pt>
                <c:pt idx="1787">
                  <c:v>8.2540663255124418</c:v>
                </c:pt>
                <c:pt idx="1788">
                  <c:v>8.0555639666802659</c:v>
                </c:pt>
                <c:pt idx="1789">
                  <c:v>7.9573982377665509</c:v>
                </c:pt>
                <c:pt idx="1790">
                  <c:v>7.9085859618891599</c:v>
                </c:pt>
                <c:pt idx="1791">
                  <c:v>7.7632288265480662</c:v>
                </c:pt>
                <c:pt idx="1792">
                  <c:v>7.7151356044810298</c:v>
                </c:pt>
                <c:pt idx="1793">
                  <c:v>7.7632288265480662</c:v>
                </c:pt>
                <c:pt idx="1794">
                  <c:v>7.6672215893896674</c:v>
                </c:pt>
                <c:pt idx="1795">
                  <c:v>7.7151356044810298</c:v>
                </c:pt>
                <c:pt idx="1796">
                  <c:v>7.7151356044810298</c:v>
                </c:pt>
                <c:pt idx="1797">
                  <c:v>7.7151356044810298</c:v>
                </c:pt>
                <c:pt idx="1798">
                  <c:v>7.6672215893896674</c:v>
                </c:pt>
                <c:pt idx="1799">
                  <c:v>7.61948655812974</c:v>
                </c:pt>
                <c:pt idx="1800">
                  <c:v>7.61948655812974</c:v>
                </c:pt>
                <c:pt idx="1801">
                  <c:v>7.5719302872784588</c:v>
                </c:pt>
                <c:pt idx="1802">
                  <c:v>7.5719302872784588</c:v>
                </c:pt>
                <c:pt idx="1803">
                  <c:v>7.5719302872784588</c:v>
                </c:pt>
                <c:pt idx="1804">
                  <c:v>7.61948655812974</c:v>
                </c:pt>
                <c:pt idx="1805">
                  <c:v>7.61948655812974</c:v>
                </c:pt>
                <c:pt idx="1806">
                  <c:v>7.7151356044810298</c:v>
                </c:pt>
                <c:pt idx="1807">
                  <c:v>7.6672215893896674</c:v>
                </c:pt>
                <c:pt idx="1808">
                  <c:v>7.7632288265480662</c:v>
                </c:pt>
                <c:pt idx="1809">
                  <c:v>7.7632288265480662</c:v>
                </c:pt>
                <c:pt idx="1810">
                  <c:v>7.8599537827996047</c:v>
                </c:pt>
                <c:pt idx="1811">
                  <c:v>7.811501478457509</c:v>
                </c:pt>
                <c:pt idx="1812">
                  <c:v>7.7632288265480662</c:v>
                </c:pt>
                <c:pt idx="1813">
                  <c:v>7.811501478457509</c:v>
                </c:pt>
                <c:pt idx="1814">
                  <c:v>8.0555639666802659</c:v>
                </c:pt>
                <c:pt idx="1815">
                  <c:v>8.3544064842281021</c:v>
                </c:pt>
                <c:pt idx="1816">
                  <c:v>8.4554749745476681</c:v>
                </c:pt>
                <c:pt idx="1817">
                  <c:v>8.4554749745476681</c:v>
                </c:pt>
                <c:pt idx="1818">
                  <c:v>8.4048495782289159</c:v>
                </c:pt>
                <c:pt idx="1819">
                  <c:v>8.30414547319441</c:v>
                </c:pt>
                <c:pt idx="1820">
                  <c:v>8.2041688213012804</c:v>
                </c:pt>
                <c:pt idx="1821">
                  <c:v>8.2041688213012804</c:v>
                </c:pt>
                <c:pt idx="1822">
                  <c:v>8.0555639666802659</c:v>
                </c:pt>
                <c:pt idx="1823">
                  <c:v>8.006390832198738</c:v>
                </c:pt>
                <c:pt idx="1824">
                  <c:v>7.9573982377665509</c:v>
                </c:pt>
                <c:pt idx="1825">
                  <c:v>7.9573982377665509</c:v>
                </c:pt>
                <c:pt idx="1826">
                  <c:v>7.9085859618891599</c:v>
                </c:pt>
                <c:pt idx="1827">
                  <c:v>7.9085859618891599</c:v>
                </c:pt>
                <c:pt idx="1828">
                  <c:v>7.8599537827996047</c:v>
                </c:pt>
                <c:pt idx="1829">
                  <c:v>7.8599537827996047</c:v>
                </c:pt>
                <c:pt idx="1830">
                  <c:v>7.811501478457509</c:v>
                </c:pt>
                <c:pt idx="1831">
                  <c:v>7.7632288265480662</c:v>
                </c:pt>
                <c:pt idx="1832">
                  <c:v>7.7151356044810298</c:v>
                </c:pt>
                <c:pt idx="1833">
                  <c:v>7.7151356044810298</c:v>
                </c:pt>
                <c:pt idx="1834">
                  <c:v>7.811501478457509</c:v>
                </c:pt>
                <c:pt idx="1835">
                  <c:v>7.811501478457509</c:v>
                </c:pt>
                <c:pt idx="1836">
                  <c:v>7.7151356044810298</c:v>
                </c:pt>
                <c:pt idx="1837">
                  <c:v>7.61948655812974</c:v>
                </c:pt>
                <c:pt idx="1838">
                  <c:v>7.5245525531334483</c:v>
                </c:pt>
                <c:pt idx="1839">
                  <c:v>7.3834883296961697</c:v>
                </c:pt>
                <c:pt idx="1840">
                  <c:v>7.3368224997235849</c:v>
                </c:pt>
                <c:pt idx="1841">
                  <c:v>7.3368224997235849</c:v>
                </c:pt>
                <c:pt idx="1842">
                  <c:v>7.2903340837143951</c:v>
                </c:pt>
                <c:pt idx="1843">
                  <c:v>7.3368224997235849</c:v>
                </c:pt>
                <c:pt idx="1844">
                  <c:v>7.3368224997235849</c:v>
                </c:pt>
                <c:pt idx="1845">
                  <c:v>7.430331798748421</c:v>
                </c:pt>
                <c:pt idx="1846">
                  <c:v>7.6672215893896674</c:v>
                </c:pt>
                <c:pt idx="1847">
                  <c:v>8.1049178624342808</c:v>
                </c:pt>
                <c:pt idx="1848">
                  <c:v>8.30414547319441</c:v>
                </c:pt>
                <c:pt idx="1849">
                  <c:v>8.2540663255124418</c:v>
                </c:pt>
                <c:pt idx="1850">
                  <c:v>8.3544064842281021</c:v>
                </c:pt>
                <c:pt idx="1851">
                  <c:v>8.5572735502251973</c:v>
                </c:pt>
                <c:pt idx="1852">
                  <c:v>8.763067951687189</c:v>
                </c:pt>
                <c:pt idx="1853">
                  <c:v>8.8670672640863888</c:v>
                </c:pt>
                <c:pt idx="1854">
                  <c:v>9.0244487593805065</c:v>
                </c:pt>
                <c:pt idx="1855">
                  <c:v>9.2368805574119843</c:v>
                </c:pt>
                <c:pt idx="1856">
                  <c:v>9.6157968607760953</c:v>
                </c:pt>
                <c:pt idx="1857">
                  <c:v>9.6706751566293399</c:v>
                </c:pt>
                <c:pt idx="1858">
                  <c:v>9.6706751566293399</c:v>
                </c:pt>
                <c:pt idx="1859">
                  <c:v>9.7257409422482439</c:v>
                </c:pt>
                <c:pt idx="1860">
                  <c:v>9.7257409422482439</c:v>
                </c:pt>
                <c:pt idx="1861">
                  <c:v>9.6706751566293399</c:v>
                </c:pt>
                <c:pt idx="1862">
                  <c:v>9.6157968607760953</c:v>
                </c:pt>
                <c:pt idx="1863">
                  <c:v>9.7257409422482439</c:v>
                </c:pt>
                <c:pt idx="1864">
                  <c:v>9.7257409422482439</c:v>
                </c:pt>
                <c:pt idx="1865">
                  <c:v>9.8364358346715104</c:v>
                </c:pt>
                <c:pt idx="1866">
                  <c:v>9.9478832394127714</c:v>
                </c:pt>
                <c:pt idx="1867">
                  <c:v>10.060084854000889</c:v>
                </c:pt>
                <c:pt idx="1868">
                  <c:v>10.060084854000889</c:v>
                </c:pt>
                <c:pt idx="1869">
                  <c:v>10.00388966452963</c:v>
                </c:pt>
                <c:pt idx="1870">
                  <c:v>10.060084854000889</c:v>
                </c:pt>
                <c:pt idx="1871">
                  <c:v>10.00388966452963</c:v>
                </c:pt>
                <c:pt idx="1872">
                  <c:v>9.9478832394127714</c:v>
                </c:pt>
                <c:pt idx="1873">
                  <c:v>9.9478832394127714</c:v>
                </c:pt>
                <c:pt idx="1874">
                  <c:v>9.9478832394127714</c:v>
                </c:pt>
                <c:pt idx="1875">
                  <c:v>9.9478832394127714</c:v>
                </c:pt>
                <c:pt idx="1876">
                  <c:v>9.9478832394127714</c:v>
                </c:pt>
                <c:pt idx="1877">
                  <c:v>9.8920653668171887</c:v>
                </c:pt>
                <c:pt idx="1878">
                  <c:v>9.8920653668171887</c:v>
                </c:pt>
                <c:pt idx="1879">
                  <c:v>9.8364358346715104</c:v>
                </c:pt>
                <c:pt idx="1880">
                  <c:v>9.7809944306653005</c:v>
                </c:pt>
                <c:pt idx="1881">
                  <c:v>9.7257409422482439</c:v>
                </c:pt>
                <c:pt idx="1882">
                  <c:v>9.5611058414136672</c:v>
                </c:pt>
                <c:pt idx="1883">
                  <c:v>9.5066018850240646</c:v>
                </c:pt>
                <c:pt idx="1884">
                  <c:v>9.5066018850240646</c:v>
                </c:pt>
                <c:pt idx="1885">
                  <c:v>9.398154305870543</c:v>
                </c:pt>
                <c:pt idx="1886">
                  <c:v>9.2904524102765969</c:v>
                </c:pt>
                <c:pt idx="1887">
                  <c:v>9.398154305870543</c:v>
                </c:pt>
                <c:pt idx="1888">
                  <c:v>9.398154305870543</c:v>
                </c:pt>
                <c:pt idx="1889">
                  <c:v>9.3442102548473169</c:v>
                </c:pt>
                <c:pt idx="1890">
                  <c:v>9.398154305870543</c:v>
                </c:pt>
                <c:pt idx="1891">
                  <c:v>9.3442102548473169</c:v>
                </c:pt>
                <c:pt idx="1892">
                  <c:v>9.3442102548473169</c:v>
                </c:pt>
                <c:pt idx="1893">
                  <c:v>9.3442102548473169</c:v>
                </c:pt>
                <c:pt idx="1894">
                  <c:v>9.3442102548473169</c:v>
                </c:pt>
                <c:pt idx="1895">
                  <c:v>9.2904524102765969</c:v>
                </c:pt>
                <c:pt idx="1896">
                  <c:v>9.2368805574119843</c:v>
                </c:pt>
                <c:pt idx="1897">
                  <c:v>9.2368805574119843</c:v>
                </c:pt>
                <c:pt idx="1898">
                  <c:v>9.2368805574119843</c:v>
                </c:pt>
                <c:pt idx="1899">
                  <c:v>9.183494481258867</c:v>
                </c:pt>
                <c:pt idx="1900">
                  <c:v>9.2368805574119843</c:v>
                </c:pt>
                <c:pt idx="1901">
                  <c:v>9.2368805574119843</c:v>
                </c:pt>
                <c:pt idx="1902">
                  <c:v>9.7257409422482439</c:v>
                </c:pt>
                <c:pt idx="1903">
                  <c:v>10.229805123315209</c:v>
                </c:pt>
                <c:pt idx="1904">
                  <c:v>10.57437079074168</c:v>
                </c:pt>
                <c:pt idx="1905">
                  <c:v>10.807895828724019</c:v>
                </c:pt>
                <c:pt idx="1906">
                  <c:v>10.92580774525201</c:v>
                </c:pt>
                <c:pt idx="1907">
                  <c:v>10.92580774525201</c:v>
                </c:pt>
                <c:pt idx="1908">
                  <c:v>10.807895828724019</c:v>
                </c:pt>
                <c:pt idx="1909">
                  <c:v>10.63246522272933</c:v>
                </c:pt>
                <c:pt idx="1910">
                  <c:v>10.57437079074168</c:v>
                </c:pt>
                <c:pt idx="1911">
                  <c:v>10.516467228509621</c:v>
                </c:pt>
                <c:pt idx="1912">
                  <c:v>10.516467228509621</c:v>
                </c:pt>
                <c:pt idx="1913">
                  <c:v>10.516467228509621</c:v>
                </c:pt>
                <c:pt idx="1914">
                  <c:v>10.57437079074168</c:v>
                </c:pt>
                <c:pt idx="1915">
                  <c:v>10.57437079074168</c:v>
                </c:pt>
                <c:pt idx="1916">
                  <c:v>10.57437079074168</c:v>
                </c:pt>
                <c:pt idx="1917">
                  <c:v>10.57437079074168</c:v>
                </c:pt>
                <c:pt idx="1918">
                  <c:v>10.45875432653925</c:v>
                </c:pt>
                <c:pt idx="1919">
                  <c:v>10.40123187510622</c:v>
                </c:pt>
                <c:pt idx="1920">
                  <c:v>10.343899664255011</c:v>
                </c:pt>
                <c:pt idx="1921">
                  <c:v>10.343899664255011</c:v>
                </c:pt>
                <c:pt idx="1922">
                  <c:v>10.229805123315209</c:v>
                </c:pt>
                <c:pt idx="1923">
                  <c:v>10.229805123315209</c:v>
                </c:pt>
                <c:pt idx="1924">
                  <c:v>10.17304237215261</c:v>
                </c:pt>
                <c:pt idx="1925">
                  <c:v>10.060084854000889</c:v>
                </c:pt>
                <c:pt idx="1926">
                  <c:v>10.060084854000889</c:v>
                </c:pt>
                <c:pt idx="1927">
                  <c:v>9.9478832394127714</c:v>
                </c:pt>
                <c:pt idx="1928">
                  <c:v>9.8364358346715104</c:v>
                </c:pt>
                <c:pt idx="1929">
                  <c:v>9.7809944306653005</c:v>
                </c:pt>
                <c:pt idx="1930">
                  <c:v>9.5066018850240646</c:v>
                </c:pt>
                <c:pt idx="1931">
                  <c:v>9.398154305870543</c:v>
                </c:pt>
                <c:pt idx="1932">
                  <c:v>9.130293966573511</c:v>
                </c:pt>
                <c:pt idx="1933">
                  <c:v>9.0244487593805065</c:v>
                </c:pt>
                <c:pt idx="1934">
                  <c:v>8.8149755840300585</c:v>
                </c:pt>
                <c:pt idx="1935">
                  <c:v>8.7113441497896265</c:v>
                </c:pt>
                <c:pt idx="1936">
                  <c:v>8.6598039608121056</c:v>
                </c:pt>
                <c:pt idx="1937">
                  <c:v>8.763067951687189</c:v>
                </c:pt>
                <c:pt idx="1938">
                  <c:v>8.7113441497896265</c:v>
                </c:pt>
                <c:pt idx="1939">
                  <c:v>8.763067951687189</c:v>
                </c:pt>
                <c:pt idx="1940">
                  <c:v>8.763067951687189</c:v>
                </c:pt>
                <c:pt idx="1941">
                  <c:v>8.763067951687189</c:v>
                </c:pt>
                <c:pt idx="1942">
                  <c:v>8.7113441497896265</c:v>
                </c:pt>
                <c:pt idx="1943">
                  <c:v>8.7113441497896265</c:v>
                </c:pt>
                <c:pt idx="1944">
                  <c:v>8.6084471669713611</c:v>
                </c:pt>
                <c:pt idx="1945">
                  <c:v>8.5572735502251973</c:v>
                </c:pt>
                <c:pt idx="1946">
                  <c:v>8.4048495782289159</c:v>
                </c:pt>
                <c:pt idx="1947">
                  <c:v>8.3544064842281021</c:v>
                </c:pt>
                <c:pt idx="1948">
                  <c:v>8.2540663255124418</c:v>
                </c:pt>
                <c:pt idx="1949">
                  <c:v>8.2041688213012804</c:v>
                </c:pt>
                <c:pt idx="1950">
                  <c:v>8.1049178624342808</c:v>
                </c:pt>
                <c:pt idx="1951">
                  <c:v>8.0555639666802659</c:v>
                </c:pt>
                <c:pt idx="1952">
                  <c:v>7.9573982377665509</c:v>
                </c:pt>
                <c:pt idx="1953">
                  <c:v>7.9085859618891599</c:v>
                </c:pt>
                <c:pt idx="1954">
                  <c:v>7.9085859618891599</c:v>
                </c:pt>
                <c:pt idx="1955">
                  <c:v>7.811501478457509</c:v>
                </c:pt>
                <c:pt idx="1956">
                  <c:v>7.61948655812974</c:v>
                </c:pt>
                <c:pt idx="1957">
                  <c:v>7.4773531317116779</c:v>
                </c:pt>
                <c:pt idx="1958">
                  <c:v>7.3368224997235849</c:v>
                </c:pt>
                <c:pt idx="1959">
                  <c:v>7.430331798748421</c:v>
                </c:pt>
                <c:pt idx="1960">
                  <c:v>7.5719302872784588</c:v>
                </c:pt>
                <c:pt idx="1961">
                  <c:v>7.61948655812974</c:v>
                </c:pt>
                <c:pt idx="1962">
                  <c:v>7.5719302872784588</c:v>
                </c:pt>
                <c:pt idx="1963">
                  <c:v>7.6672215893896674</c:v>
                </c:pt>
                <c:pt idx="1964">
                  <c:v>7.7151356044810298</c:v>
                </c:pt>
                <c:pt idx="1965">
                  <c:v>7.7632288265480662</c:v>
                </c:pt>
                <c:pt idx="1966">
                  <c:v>7.7151356044810298</c:v>
                </c:pt>
                <c:pt idx="1967">
                  <c:v>7.6672215893896674</c:v>
                </c:pt>
                <c:pt idx="1968">
                  <c:v>7.61948655812974</c:v>
                </c:pt>
                <c:pt idx="1969">
                  <c:v>7.5719302872784588</c:v>
                </c:pt>
                <c:pt idx="1970">
                  <c:v>7.5719302872784588</c:v>
                </c:pt>
                <c:pt idx="1971">
                  <c:v>7.5245525531334483</c:v>
                </c:pt>
                <c:pt idx="1972">
                  <c:v>7.4773531317116779</c:v>
                </c:pt>
                <c:pt idx="1973">
                  <c:v>7.3834883296961697</c:v>
                </c:pt>
                <c:pt idx="1974">
                  <c:v>7.3368224997235849</c:v>
                </c:pt>
                <c:pt idx="1975">
                  <c:v>7.2903340837143951</c:v>
                </c:pt>
                <c:pt idx="1976">
                  <c:v>7.24402285626633</c:v>
                </c:pt>
                <c:pt idx="1977">
                  <c:v>7.24402285626633</c:v>
                </c:pt>
                <c:pt idx="1978">
                  <c:v>7.1978885916900079</c:v>
                </c:pt>
                <c:pt idx="1979">
                  <c:v>7.0151166382043533</c:v>
                </c:pt>
                <c:pt idx="1980">
                  <c:v>6.9247865494803511</c:v>
                </c:pt>
                <c:pt idx="1981">
                  <c:v>6.7462290447097502</c:v>
                </c:pt>
                <c:pt idx="1982">
                  <c:v>6.5704629102479144</c:v>
                </c:pt>
                <c:pt idx="1983">
                  <c:v>6.5269558073669716</c:v>
                </c:pt>
                <c:pt idx="1984">
                  <c:v>6.6141435554427952</c:v>
                </c:pt>
                <c:pt idx="1985">
                  <c:v>6.5269558073669716</c:v>
                </c:pt>
                <c:pt idx="1986">
                  <c:v>6.5704629102479144</c:v>
                </c:pt>
                <c:pt idx="1987">
                  <c:v>6.6141435554427952</c:v>
                </c:pt>
                <c:pt idx="1988">
                  <c:v>6.6579979730835426</c:v>
                </c:pt>
                <c:pt idx="1989">
                  <c:v>6.6579979730835426</c:v>
                </c:pt>
                <c:pt idx="1990">
                  <c:v>6.6579979730835426</c:v>
                </c:pt>
                <c:pt idx="1991">
                  <c:v>6.6141435554427952</c:v>
                </c:pt>
                <c:pt idx="1992">
                  <c:v>6.5704629102479144</c:v>
                </c:pt>
                <c:pt idx="1993">
                  <c:v>6.5269558073669716</c:v>
                </c:pt>
                <c:pt idx="1994">
                  <c:v>6.4836220163624469</c:v>
                </c:pt>
                <c:pt idx="1995">
                  <c:v>6.5269558073669716</c:v>
                </c:pt>
                <c:pt idx="1996">
                  <c:v>6.5269558073669716</c:v>
                </c:pt>
                <c:pt idx="1997">
                  <c:v>6.5704629102479144</c:v>
                </c:pt>
                <c:pt idx="1998">
                  <c:v>6.6579979730835426</c:v>
                </c:pt>
                <c:pt idx="1999">
                  <c:v>6.6579979730835426</c:v>
                </c:pt>
                <c:pt idx="2000">
                  <c:v>6.6579979730835426</c:v>
                </c:pt>
                <c:pt idx="2001">
                  <c:v>6.6579979730835426</c:v>
                </c:pt>
                <c:pt idx="2002">
                  <c:v>6.7462290447097502</c:v>
                </c:pt>
                <c:pt idx="2003">
                  <c:v>6.7462290447097502</c:v>
                </c:pt>
                <c:pt idx="2004">
                  <c:v>6.8351579601162769</c:v>
                </c:pt>
                <c:pt idx="2005">
                  <c:v>6.9247865494803511</c:v>
                </c:pt>
                <c:pt idx="2006">
                  <c:v>6.8351579601162769</c:v>
                </c:pt>
                <c:pt idx="2007">
                  <c:v>6.9247865494803511</c:v>
                </c:pt>
                <c:pt idx="2008">
                  <c:v>6.9698637925202114</c:v>
                </c:pt>
                <c:pt idx="2009">
                  <c:v>7.0605453139681087</c:v>
                </c:pt>
                <c:pt idx="2010">
                  <c:v>6.9247865494803511</c:v>
                </c:pt>
                <c:pt idx="2011">
                  <c:v>6.9247865494803511</c:v>
                </c:pt>
                <c:pt idx="2012">
                  <c:v>6.7906061574420482</c:v>
                </c:pt>
                <c:pt idx="2013">
                  <c:v>6.7462290447097502</c:v>
                </c:pt>
                <c:pt idx="2014">
                  <c:v>6.6579979730835426</c:v>
                </c:pt>
                <c:pt idx="2015">
                  <c:v>6.5704629102479144</c:v>
                </c:pt>
                <c:pt idx="2016">
                  <c:v>6.4836220163624469</c:v>
                </c:pt>
                <c:pt idx="2017">
                  <c:v>6.3974734466973624</c:v>
                </c:pt>
                <c:pt idx="2018">
                  <c:v>6.3546582056228429</c:v>
                </c:pt>
                <c:pt idx="2019">
                  <c:v>6.2695446526279817</c:v>
                </c:pt>
                <c:pt idx="2020">
                  <c:v>6.2272458764268341</c:v>
                </c:pt>
                <c:pt idx="2021">
                  <c:v>6.2272458764268341</c:v>
                </c:pt>
                <c:pt idx="2022">
                  <c:v>6.1851187903796836</c:v>
                </c:pt>
                <c:pt idx="2023">
                  <c:v>6.1431631615597464</c:v>
                </c:pt>
                <c:pt idx="2024">
                  <c:v>6.1431631615597464</c:v>
                </c:pt>
                <c:pt idx="2025">
                  <c:v>6.1013787567233564</c:v>
                </c:pt>
                <c:pt idx="2026">
                  <c:v>6.0597653423086992</c:v>
                </c:pt>
                <c:pt idx="2027">
                  <c:v>6.0183226844344864</c:v>
                </c:pt>
                <c:pt idx="2028">
                  <c:v>5.9359487011770211</c:v>
                </c:pt>
                <c:pt idx="2029">
                  <c:v>5.8542549294611446</c:v>
                </c:pt>
                <c:pt idx="2030">
                  <c:v>5.8950169064219828</c:v>
                </c:pt>
                <c:pt idx="2031">
                  <c:v>5.8542549294611446</c:v>
                </c:pt>
                <c:pt idx="2032">
                  <c:v>5.8542549294611446</c:v>
                </c:pt>
                <c:pt idx="2033">
                  <c:v>5.8950169064219828</c:v>
                </c:pt>
                <c:pt idx="2034">
                  <c:v>5.8950169064219828</c:v>
                </c:pt>
                <c:pt idx="2035">
                  <c:v>5.9770505488986529</c:v>
                </c:pt>
                <c:pt idx="2036">
                  <c:v>5.9359487011770211</c:v>
                </c:pt>
                <c:pt idx="2037">
                  <c:v>6.0597653423086992</c:v>
                </c:pt>
                <c:pt idx="2038">
                  <c:v>6.0597653423086992</c:v>
                </c:pt>
                <c:pt idx="2039">
                  <c:v>6.1013787567233564</c:v>
                </c:pt>
                <c:pt idx="2040">
                  <c:v>6.0597653423086992</c:v>
                </c:pt>
                <c:pt idx="2041">
                  <c:v>6.0183226844344864</c:v>
                </c:pt>
                <c:pt idx="2042">
                  <c:v>5.9770505488986529</c:v>
                </c:pt>
                <c:pt idx="2043">
                  <c:v>5.9359487011770211</c:v>
                </c:pt>
                <c:pt idx="2044">
                  <c:v>5.8950169064219828</c:v>
                </c:pt>
                <c:pt idx="2045">
                  <c:v>5.8950169064219828</c:v>
                </c:pt>
                <c:pt idx="2046">
                  <c:v>5.8542549294611446</c:v>
                </c:pt>
                <c:pt idx="2047">
                  <c:v>5.8136625347959843</c:v>
                </c:pt>
                <c:pt idx="2048">
                  <c:v>5.7329855487197756</c:v>
                </c:pt>
                <c:pt idx="2049">
                  <c:v>5.6529840576306087</c:v>
                </c:pt>
                <c:pt idx="2050">
                  <c:v>5.6132360304556252</c:v>
                </c:pt>
                <c:pt idx="2051">
                  <c:v>5.5736561656595676</c:v>
                </c:pt>
                <c:pt idx="2052">
                  <c:v>5.4559231656563059</c:v>
                </c:pt>
                <c:pt idx="2053">
                  <c:v>5.3396950452254357</c:v>
                </c:pt>
                <c:pt idx="2054">
                  <c:v>5.224965337259869</c:v>
                </c:pt>
                <c:pt idx="2055">
                  <c:v>5.1493081103403071</c:v>
                </c:pt>
                <c:pt idx="2056">
                  <c:v>5.1493081103403071</c:v>
                </c:pt>
                <c:pt idx="2057">
                  <c:v>5.1870539600168737</c:v>
                </c:pt>
                <c:pt idx="2058">
                  <c:v>5.3396950452254357</c:v>
                </c:pt>
                <c:pt idx="2059">
                  <c:v>5.4559231656563059</c:v>
                </c:pt>
                <c:pt idx="2060">
                  <c:v>5.4949999715866316</c:v>
                </c:pt>
                <c:pt idx="2061">
                  <c:v>5.5736561656595676</c:v>
                </c:pt>
                <c:pt idx="2062">
                  <c:v>5.6132360304556252</c:v>
                </c:pt>
                <c:pt idx="2063">
                  <c:v>5.6132360304556252</c:v>
                </c:pt>
                <c:pt idx="2064">
                  <c:v>5.5342442254223574</c:v>
                </c:pt>
                <c:pt idx="2065">
                  <c:v>5.4559231656563059</c:v>
                </c:pt>
                <c:pt idx="2066">
                  <c:v>5.417013568795114</c:v>
                </c:pt>
                <c:pt idx="2067">
                  <c:v>5.417013568795114</c:v>
                </c:pt>
                <c:pt idx="2068">
                  <c:v>5.3396950452254357</c:v>
                </c:pt>
                <c:pt idx="2069">
                  <c:v>5.3012856391303549</c:v>
                </c:pt>
                <c:pt idx="2070">
                  <c:v>5.3012856391303549</c:v>
                </c:pt>
                <c:pt idx="2071">
                  <c:v>5.1870539600168737</c:v>
                </c:pt>
                <c:pt idx="2072">
                  <c:v>5.1493081103403071</c:v>
                </c:pt>
                <c:pt idx="2073">
                  <c:v>5.1870539600168737</c:v>
                </c:pt>
                <c:pt idx="2074">
                  <c:v>4.9999751497612337</c:v>
                </c:pt>
                <c:pt idx="2075">
                  <c:v>5.0370613088279992</c:v>
                </c:pt>
                <c:pt idx="2076">
                  <c:v>4.8897015943675664</c:v>
                </c:pt>
                <c:pt idx="2077">
                  <c:v>4.7449592275844736</c:v>
                </c:pt>
                <c:pt idx="2078">
                  <c:v>4.6381106564898653</c:v>
                </c:pt>
                <c:pt idx="2079">
                  <c:v>4.6381106564898653</c:v>
                </c:pt>
                <c:pt idx="2080">
                  <c:v>4.5676880139974712</c:v>
                </c:pt>
                <c:pt idx="2081">
                  <c:v>4.6028185260182273</c:v>
                </c:pt>
                <c:pt idx="2082">
                  <c:v>4.6381106564898653</c:v>
                </c:pt>
                <c:pt idx="2083">
                  <c:v>4.7091807607514582</c:v>
                </c:pt>
                <c:pt idx="2084">
                  <c:v>4.7449592275844736</c:v>
                </c:pt>
                <c:pt idx="2085">
                  <c:v>4.7809002989579081</c:v>
                </c:pt>
                <c:pt idx="2086">
                  <c:v>4.8170042204611834</c:v>
                </c:pt>
                <c:pt idx="2087">
                  <c:v>4.7809002989579081</c:v>
                </c:pt>
                <c:pt idx="2088">
                  <c:v>4.7449592275844736</c:v>
                </c:pt>
                <c:pt idx="2089">
                  <c:v>4.7449592275844736</c:v>
                </c:pt>
                <c:pt idx="2090">
                  <c:v>4.7091807607514582</c:v>
                </c:pt>
                <c:pt idx="2091">
                  <c:v>4.7091807607514582</c:v>
                </c:pt>
                <c:pt idx="2092">
                  <c:v>4.7449592275844736</c:v>
                </c:pt>
                <c:pt idx="2093">
                  <c:v>4.7091807607514582</c:v>
                </c:pt>
                <c:pt idx="2094">
                  <c:v>4.6735646524979506</c:v>
                </c:pt>
                <c:pt idx="2095">
                  <c:v>4.6735646524979506</c:v>
                </c:pt>
                <c:pt idx="2096">
                  <c:v>4.6735646524979506</c:v>
                </c:pt>
                <c:pt idx="2097">
                  <c:v>4.6381106564898653</c:v>
                </c:pt>
                <c:pt idx="2098">
                  <c:v>4.6028185260182273</c:v>
                </c:pt>
                <c:pt idx="2099">
                  <c:v>4.5676880139974712</c:v>
                </c:pt>
                <c:pt idx="2100">
                  <c:v>4.5676880139974712</c:v>
                </c:pt>
                <c:pt idx="2101">
                  <c:v>4.6028185260182273</c:v>
                </c:pt>
                <c:pt idx="2102">
                  <c:v>4.6028185260182273</c:v>
                </c:pt>
                <c:pt idx="2103">
                  <c:v>4.6381106564898653</c:v>
                </c:pt>
                <c:pt idx="2104">
                  <c:v>4.6735646524979506</c:v>
                </c:pt>
                <c:pt idx="2105">
                  <c:v>4.7091807607514582</c:v>
                </c:pt>
                <c:pt idx="2106">
                  <c:v>4.7091807607514582</c:v>
                </c:pt>
                <c:pt idx="2107">
                  <c:v>4.6735646524979506</c:v>
                </c:pt>
                <c:pt idx="2108">
                  <c:v>4.6028185260182273</c:v>
                </c:pt>
                <c:pt idx="2109">
                  <c:v>4.5327188729636969</c:v>
                </c:pt>
                <c:pt idx="2110">
                  <c:v>4.5327188729636969</c:v>
                </c:pt>
                <c:pt idx="2111">
                  <c:v>4.4632637120993799</c:v>
                </c:pt>
                <c:pt idx="2112">
                  <c:v>4.4287771954336401</c:v>
                </c:pt>
                <c:pt idx="2113">
                  <c:v>4.3262789113977842</c:v>
                </c:pt>
                <c:pt idx="2114">
                  <c:v>4.292432406134612</c:v>
                </c:pt>
                <c:pt idx="2115">
                  <c:v>4.2252172769910681</c:v>
                </c:pt>
                <c:pt idx="2116">
                  <c:v>4.1918481508164236</c:v>
                </c:pt>
                <c:pt idx="2117">
                  <c:v>4.1586376480478284</c:v>
                </c:pt>
                <c:pt idx="2118">
                  <c:v>4.1255855165415198</c:v>
                </c:pt>
                <c:pt idx="2119">
                  <c:v>4.0926915037516558</c:v>
                </c:pt>
                <c:pt idx="2120">
                  <c:v>4.0926915037516558</c:v>
                </c:pt>
                <c:pt idx="2121">
                  <c:v>4.0926915037516558</c:v>
                </c:pt>
                <c:pt idx="2122">
                  <c:v>4.0926915037516558</c:v>
                </c:pt>
                <c:pt idx="2123">
                  <c:v>4.1255855165415198</c:v>
                </c:pt>
                <c:pt idx="2124">
                  <c:v>4.1255855165415198</c:v>
                </c:pt>
                <c:pt idx="2125">
                  <c:v>4.0599553567283859</c:v>
                </c:pt>
                <c:pt idx="2126">
                  <c:v>3.9949556461504749</c:v>
                </c:pt>
                <c:pt idx="2127">
                  <c:v>3.9949556461504749</c:v>
                </c:pt>
                <c:pt idx="2128">
                  <c:v>3.9949556461504749</c:v>
                </c:pt>
                <c:pt idx="2129">
                  <c:v>3.9949556461504749</c:v>
                </c:pt>
                <c:pt idx="2130">
                  <c:v>4.0273768221158992</c:v>
                </c:pt>
                <c:pt idx="2131">
                  <c:v>4.0926915037516558</c:v>
                </c:pt>
                <c:pt idx="2132">
                  <c:v>4.1586376480478284</c:v>
                </c:pt>
                <c:pt idx="2133">
                  <c:v>4.1918481508164236</c:v>
                </c:pt>
                <c:pt idx="2134">
                  <c:v>4.2587452783153559</c:v>
                </c:pt>
                <c:pt idx="2135">
                  <c:v>4.292432406134612</c:v>
                </c:pt>
                <c:pt idx="2136">
                  <c:v>4.3944510560809347</c:v>
                </c:pt>
                <c:pt idx="2137">
                  <c:v>4.5327188729636969</c:v>
                </c:pt>
                <c:pt idx="2138">
                  <c:v>4.5676880139974712</c:v>
                </c:pt>
                <c:pt idx="2139">
                  <c:v>4.6735646524979506</c:v>
                </c:pt>
                <c:pt idx="2140">
                  <c:v>4.6735646524979506</c:v>
                </c:pt>
                <c:pt idx="2141">
                  <c:v>4.7091807607514582</c:v>
                </c:pt>
                <c:pt idx="2142">
                  <c:v>4.6381106564898653</c:v>
                </c:pt>
                <c:pt idx="2143">
                  <c:v>4.6735646524979506</c:v>
                </c:pt>
                <c:pt idx="2144">
                  <c:v>4.6028185260182273</c:v>
                </c:pt>
                <c:pt idx="2145">
                  <c:v>4.4979108550729316</c:v>
                </c:pt>
                <c:pt idx="2146">
                  <c:v>4.4287771954336401</c:v>
                </c:pt>
                <c:pt idx="2147">
                  <c:v>4.3944510560809347</c:v>
                </c:pt>
                <c:pt idx="2148">
                  <c:v>4.292432406134612</c:v>
                </c:pt>
                <c:pt idx="2149">
                  <c:v>4.3944510560809347</c:v>
                </c:pt>
                <c:pt idx="2150">
                  <c:v>4.292432406134612</c:v>
                </c:pt>
                <c:pt idx="2151">
                  <c:v>4.1586376480478284</c:v>
                </c:pt>
                <c:pt idx="2152">
                  <c:v>4.1255855165415198</c:v>
                </c:pt>
                <c:pt idx="2153">
                  <c:v>4.0599553567283859</c:v>
                </c:pt>
                <c:pt idx="2154">
                  <c:v>4.0273768221158992</c:v>
                </c:pt>
                <c:pt idx="2155">
                  <c:v>4.0273768221158992</c:v>
                </c:pt>
                <c:pt idx="2156">
                  <c:v>4.0599553567283859</c:v>
                </c:pt>
                <c:pt idx="2157">
                  <c:v>4.0926915037516558</c:v>
                </c:pt>
                <c:pt idx="2158">
                  <c:v>4.0926915037516558</c:v>
                </c:pt>
                <c:pt idx="2159">
                  <c:v>4.0926915037516558</c:v>
                </c:pt>
                <c:pt idx="2160">
                  <c:v>4.0599553567283859</c:v>
                </c:pt>
                <c:pt idx="2161">
                  <c:v>4.0599553567283859</c:v>
                </c:pt>
                <c:pt idx="2162">
                  <c:v>4.1255855165415198</c:v>
                </c:pt>
                <c:pt idx="2163">
                  <c:v>4.1586376480478284</c:v>
                </c:pt>
                <c:pt idx="2164">
                  <c:v>4.1586376480478284</c:v>
                </c:pt>
                <c:pt idx="2165">
                  <c:v>4.2252172769910681</c:v>
                </c:pt>
                <c:pt idx="2166">
                  <c:v>4.2252172769910681</c:v>
                </c:pt>
                <c:pt idx="2167">
                  <c:v>4.2252172769910681</c:v>
                </c:pt>
                <c:pt idx="2168">
                  <c:v>4.2252172769910681</c:v>
                </c:pt>
                <c:pt idx="2169">
                  <c:v>4.1918481508164236</c:v>
                </c:pt>
                <c:pt idx="2170">
                  <c:v>4.1918481508164236</c:v>
                </c:pt>
                <c:pt idx="2171">
                  <c:v>4.1918481508164236</c:v>
                </c:pt>
                <c:pt idx="2172">
                  <c:v>4.1918481508164236</c:v>
                </c:pt>
                <c:pt idx="2173">
                  <c:v>4.0599553567283859</c:v>
                </c:pt>
                <c:pt idx="2174">
                  <c:v>3.9305843530544511</c:v>
                </c:pt>
                <c:pt idx="2175">
                  <c:v>3.898633726338947</c:v>
                </c:pt>
                <c:pt idx="2176">
                  <c:v>3.8668394390966681</c:v>
                </c:pt>
                <c:pt idx="2177">
                  <c:v>3.8037188592786322</c:v>
                </c:pt>
                <c:pt idx="2178">
                  <c:v>3.898633726338947</c:v>
                </c:pt>
                <c:pt idx="2179">
                  <c:v>3.9626915746584932</c:v>
                </c:pt>
                <c:pt idx="2180">
                  <c:v>3.9949556461504749</c:v>
                </c:pt>
                <c:pt idx="2181">
                  <c:v>3.9949556461504749</c:v>
                </c:pt>
                <c:pt idx="2182">
                  <c:v>4.0273768221158992</c:v>
                </c:pt>
                <c:pt idx="2183">
                  <c:v>4.0273768221158992</c:v>
                </c:pt>
                <c:pt idx="2184">
                  <c:v>4.0273768221158992</c:v>
                </c:pt>
                <c:pt idx="2185">
                  <c:v>4.0599553567283859</c:v>
                </c:pt>
                <c:pt idx="2186">
                  <c:v>4.0273768221158992</c:v>
                </c:pt>
                <c:pt idx="2187">
                  <c:v>3.9949556461504749</c:v>
                </c:pt>
                <c:pt idx="2188">
                  <c:v>3.9626915746584932</c:v>
                </c:pt>
                <c:pt idx="2189">
                  <c:v>3.9305843530544511</c:v>
                </c:pt>
                <c:pt idx="2190">
                  <c:v>3.8668394390966681</c:v>
                </c:pt>
                <c:pt idx="2191">
                  <c:v>3.835201235494329</c:v>
                </c:pt>
                <c:pt idx="2192">
                  <c:v>3.835201235494329</c:v>
                </c:pt>
                <c:pt idx="2193">
                  <c:v>3.8037188592786322</c:v>
                </c:pt>
                <c:pt idx="2194">
                  <c:v>3.7723920537741789</c:v>
                </c:pt>
                <c:pt idx="2195">
                  <c:v>3.7102041260743639</c:v>
                </c:pt>
                <c:pt idx="2196">
                  <c:v>3.6180825734698119</c:v>
                </c:pt>
                <c:pt idx="2197">
                  <c:v>3.5574387448094131</c:v>
                </c:pt>
                <c:pt idx="2198">
                  <c:v>3.497408923138603</c:v>
                </c:pt>
                <c:pt idx="2199">
                  <c:v>3.4085108879099399</c:v>
                </c:pt>
                <c:pt idx="2200">
                  <c:v>3.4085108879099399</c:v>
                </c:pt>
                <c:pt idx="2201">
                  <c:v>3.4085108879099399</c:v>
                </c:pt>
                <c:pt idx="2202">
                  <c:v>3.4676236132196601</c:v>
                </c:pt>
                <c:pt idx="2203">
                  <c:v>3.497408923138603</c:v>
                </c:pt>
                <c:pt idx="2204">
                  <c:v>3.5574387448094131</c:v>
                </c:pt>
                <c:pt idx="2205">
                  <c:v>3.648635390469829</c:v>
                </c:pt>
                <c:pt idx="2206">
                  <c:v>3.648635390469829</c:v>
                </c:pt>
                <c:pt idx="2207">
                  <c:v>3.679342488398806</c:v>
                </c:pt>
                <c:pt idx="2208">
                  <c:v>3.6180825734698119</c:v>
                </c:pt>
                <c:pt idx="2209">
                  <c:v>3.587683778146225</c:v>
                </c:pt>
                <c:pt idx="2210">
                  <c:v>3.5574387448094131</c:v>
                </c:pt>
                <c:pt idx="2211">
                  <c:v>3.5273472133303931</c:v>
                </c:pt>
                <c:pt idx="2212">
                  <c:v>3.497408923138603</c:v>
                </c:pt>
                <c:pt idx="2213">
                  <c:v>3.497408923138603</c:v>
                </c:pt>
                <c:pt idx="2214">
                  <c:v>3.4676236132196601</c:v>
                </c:pt>
                <c:pt idx="2215">
                  <c:v>3.437991022113069</c:v>
                </c:pt>
                <c:pt idx="2216">
                  <c:v>3.4085108879099399</c:v>
                </c:pt>
                <c:pt idx="2217">
                  <c:v>3.4085108879099399</c:v>
                </c:pt>
                <c:pt idx="2218">
                  <c:v>3.3791829482506648</c:v>
                </c:pt>
                <c:pt idx="2219">
                  <c:v>3.2921096661300209</c:v>
                </c:pt>
                <c:pt idx="2220">
                  <c:v>3.2348169536799851</c:v>
                </c:pt>
                <c:pt idx="2221">
                  <c:v>3.1220367303117862</c:v>
                </c:pt>
                <c:pt idx="2222">
                  <c:v>3.0390227222742681</c:v>
                </c:pt>
                <c:pt idx="2223">
                  <c:v>2.984424205656353</c:v>
                </c:pt>
                <c:pt idx="2224">
                  <c:v>2.9304185022539668</c:v>
                </c:pt>
                <c:pt idx="2225">
                  <c:v>2.9304185022539668</c:v>
                </c:pt>
                <c:pt idx="2226">
                  <c:v>2.9573473871933649</c:v>
                </c:pt>
                <c:pt idx="2227">
                  <c:v>3.0390227222742681</c:v>
                </c:pt>
                <c:pt idx="2228">
                  <c:v>3.06654495876584</c:v>
                </c:pt>
                <c:pt idx="2229">
                  <c:v>3.1220367303117862</c:v>
                </c:pt>
                <c:pt idx="2230">
                  <c:v>3.1781266839185651</c:v>
                </c:pt>
                <c:pt idx="2231">
                  <c:v>3.206396646195329</c:v>
                </c:pt>
                <c:pt idx="2232">
                  <c:v>3.2348169536799851</c:v>
                </c:pt>
                <c:pt idx="2233">
                  <c:v>3.2348169536799851</c:v>
                </c:pt>
                <c:pt idx="2234">
                  <c:v>3.2348169536799851</c:v>
                </c:pt>
                <c:pt idx="2235">
                  <c:v>3.2348169536799851</c:v>
                </c:pt>
                <c:pt idx="2236">
                  <c:v>3.2348169536799851</c:v>
                </c:pt>
                <c:pt idx="2237">
                  <c:v>3.206396646195329</c:v>
                </c:pt>
                <c:pt idx="2238">
                  <c:v>3.1781266839185651</c:v>
                </c:pt>
                <c:pt idx="2239">
                  <c:v>3.1781266839185651</c:v>
                </c:pt>
                <c:pt idx="2240">
                  <c:v>3.1781266839185651</c:v>
                </c:pt>
                <c:pt idx="2241">
                  <c:v>3.1781266839185651</c:v>
                </c:pt>
                <c:pt idx="2242">
                  <c:v>3.1220367303117862</c:v>
                </c:pt>
                <c:pt idx="2243">
                  <c:v>3.0942162054595879</c:v>
                </c:pt>
                <c:pt idx="2244">
                  <c:v>3.0390227222742681</c:v>
                </c:pt>
                <c:pt idx="2245">
                  <c:v>3.0116492275458828</c:v>
                </c:pt>
                <c:pt idx="2246">
                  <c:v>2.9573473871933649</c:v>
                </c:pt>
                <c:pt idx="2247">
                  <c:v>2.9036372804418611</c:v>
                </c:pt>
                <c:pt idx="2248">
                  <c:v>2.8770034508647049</c:v>
                </c:pt>
                <c:pt idx="2249">
                  <c:v>2.8770034508647049</c:v>
                </c:pt>
                <c:pt idx="2250">
                  <c:v>2.9036372804418611</c:v>
                </c:pt>
                <c:pt idx="2251">
                  <c:v>2.9573473871933649</c:v>
                </c:pt>
                <c:pt idx="2252">
                  <c:v>3.0390227222742681</c:v>
                </c:pt>
                <c:pt idx="2253">
                  <c:v>3.0942162054595879</c:v>
                </c:pt>
                <c:pt idx="2254">
                  <c:v>3.1500068007985802</c:v>
                </c:pt>
                <c:pt idx="2255">
                  <c:v>3.1781266839185651</c:v>
                </c:pt>
                <c:pt idx="2256">
                  <c:v>3.206396646195329</c:v>
                </c:pt>
                <c:pt idx="2257">
                  <c:v>3.2348169536799851</c:v>
                </c:pt>
                <c:pt idx="2258">
                  <c:v>3.2348169536799851</c:v>
                </c:pt>
                <c:pt idx="2259">
                  <c:v>3.206396646195329</c:v>
                </c:pt>
                <c:pt idx="2260">
                  <c:v>3.206396646195329</c:v>
                </c:pt>
                <c:pt idx="2261">
                  <c:v>3.206396646195329</c:v>
                </c:pt>
                <c:pt idx="2262">
                  <c:v>3.1781266839185651</c:v>
                </c:pt>
                <c:pt idx="2263">
                  <c:v>3.2348169536799851</c:v>
                </c:pt>
                <c:pt idx="2264">
                  <c:v>3.2348169536799851</c:v>
                </c:pt>
                <c:pt idx="2265">
                  <c:v>3.2348169536799851</c:v>
                </c:pt>
                <c:pt idx="2266">
                  <c:v>3.2633878719536669</c:v>
                </c:pt>
                <c:pt idx="2267">
                  <c:v>3.1781266839185651</c:v>
                </c:pt>
                <c:pt idx="2268">
                  <c:v>3.1781266839185651</c:v>
                </c:pt>
                <c:pt idx="2269">
                  <c:v>3.1220367303117862</c:v>
                </c:pt>
                <c:pt idx="2270">
                  <c:v>3.0116492275458828</c:v>
                </c:pt>
                <c:pt idx="2271">
                  <c:v>2.9304185022539668</c:v>
                </c:pt>
                <c:pt idx="2272">
                  <c:v>3.0116492275458828</c:v>
                </c:pt>
                <c:pt idx="2273">
                  <c:v>3.0390227222742681</c:v>
                </c:pt>
                <c:pt idx="2274">
                  <c:v>3.0390227222742681</c:v>
                </c:pt>
                <c:pt idx="2275">
                  <c:v>3.06654495876584</c:v>
                </c:pt>
                <c:pt idx="2276">
                  <c:v>3.1220367303117862</c:v>
                </c:pt>
                <c:pt idx="2277">
                  <c:v>3.1781266839185651</c:v>
                </c:pt>
                <c:pt idx="2278">
                  <c:v>3.2633878719536669</c:v>
                </c:pt>
                <c:pt idx="2279">
                  <c:v>3.2633878719536669</c:v>
                </c:pt>
                <c:pt idx="2280">
                  <c:v>3.320982600857656</c:v>
                </c:pt>
                <c:pt idx="2281">
                  <c:v>3.2348169536799851</c:v>
                </c:pt>
                <c:pt idx="2282">
                  <c:v>3.2633878719536669</c:v>
                </c:pt>
                <c:pt idx="2283">
                  <c:v>3.206396646195329</c:v>
                </c:pt>
                <c:pt idx="2284">
                  <c:v>3.1781266839185651</c:v>
                </c:pt>
                <c:pt idx="2285">
                  <c:v>3.1781266839185651</c:v>
                </c:pt>
                <c:pt idx="2286">
                  <c:v>3.1781266839185651</c:v>
                </c:pt>
                <c:pt idx="2287">
                  <c:v>3.1500068007985802</c:v>
                </c:pt>
                <c:pt idx="2288">
                  <c:v>3.1781266839185651</c:v>
                </c:pt>
                <c:pt idx="2289">
                  <c:v>3.1781266839185651</c:v>
                </c:pt>
                <c:pt idx="2290">
                  <c:v>3.1781266839185651</c:v>
                </c:pt>
                <c:pt idx="2291">
                  <c:v>3.0942162054595879</c:v>
                </c:pt>
                <c:pt idx="2292">
                  <c:v>3.0390227222742681</c:v>
                </c:pt>
                <c:pt idx="2293">
                  <c:v>2.984424205656353</c:v>
                </c:pt>
                <c:pt idx="2294">
                  <c:v>2.8770034508647049</c:v>
                </c:pt>
                <c:pt idx="2295">
                  <c:v>2.8505167421313602</c:v>
                </c:pt>
                <c:pt idx="2296">
                  <c:v>2.7979835991209758</c:v>
                </c:pt>
                <c:pt idx="2297">
                  <c:v>2.824176882349132</c:v>
                </c:pt>
                <c:pt idx="2298">
                  <c:v>2.824176882349132</c:v>
                </c:pt>
                <c:pt idx="2299">
                  <c:v>2.8505167421313602</c:v>
                </c:pt>
                <c:pt idx="2300">
                  <c:v>2.824176882349132</c:v>
                </c:pt>
                <c:pt idx="2301">
                  <c:v>2.8505167421313602</c:v>
                </c:pt>
                <c:pt idx="2302">
                  <c:v>2.8770034508647049</c:v>
                </c:pt>
                <c:pt idx="2303">
                  <c:v>2.9036372804418611</c:v>
                </c:pt>
                <c:pt idx="2304">
                  <c:v>2.9036372804418611</c:v>
                </c:pt>
                <c:pt idx="2305">
                  <c:v>2.9036372804418611</c:v>
                </c:pt>
                <c:pt idx="2306">
                  <c:v>2.8770034508647049</c:v>
                </c:pt>
                <c:pt idx="2307">
                  <c:v>2.8505167421313602</c:v>
                </c:pt>
                <c:pt idx="2308">
                  <c:v>2.8505167421313602</c:v>
                </c:pt>
                <c:pt idx="2309">
                  <c:v>2.824176882349132</c:v>
                </c:pt>
                <c:pt idx="2310">
                  <c:v>2.824176882349132</c:v>
                </c:pt>
                <c:pt idx="2311">
                  <c:v>2.7979835991209758</c:v>
                </c:pt>
                <c:pt idx="2312">
                  <c:v>2.7979835991209758</c:v>
                </c:pt>
                <c:pt idx="2313">
                  <c:v>2.7719366195426862</c:v>
                </c:pt>
                <c:pt idx="2314">
                  <c:v>2.7719366195426862</c:v>
                </c:pt>
                <c:pt idx="2315">
                  <c:v>2.7979835991209758</c:v>
                </c:pt>
                <c:pt idx="2316">
                  <c:v>2.824176882349132</c:v>
                </c:pt>
                <c:pt idx="2317">
                  <c:v>2.7979835991209758</c:v>
                </c:pt>
                <c:pt idx="2318">
                  <c:v>2.7979835991209758</c:v>
                </c:pt>
                <c:pt idx="2319">
                  <c:v>2.7719366195426862</c:v>
                </c:pt>
                <c:pt idx="2320">
                  <c:v>2.7979835991209758</c:v>
                </c:pt>
                <c:pt idx="2321">
                  <c:v>2.7979835991209758</c:v>
                </c:pt>
                <c:pt idx="2322">
                  <c:v>2.824176882349132</c:v>
                </c:pt>
                <c:pt idx="2323">
                  <c:v>2.8505167421313602</c:v>
                </c:pt>
                <c:pt idx="2324">
                  <c:v>2.8770034508647049</c:v>
                </c:pt>
                <c:pt idx="2325">
                  <c:v>2.9036372804418611</c:v>
                </c:pt>
                <c:pt idx="2326">
                  <c:v>2.9036372804418611</c:v>
                </c:pt>
                <c:pt idx="2327">
                  <c:v>2.9304185022539668</c:v>
                </c:pt>
                <c:pt idx="2328">
                  <c:v>2.9036372804418611</c:v>
                </c:pt>
                <c:pt idx="2329">
                  <c:v>2.9036372804418611</c:v>
                </c:pt>
                <c:pt idx="2330">
                  <c:v>2.8505167421313602</c:v>
                </c:pt>
                <c:pt idx="2331">
                  <c:v>2.7979835991209758</c:v>
                </c:pt>
                <c:pt idx="2332">
                  <c:v>2.7719366195426862</c:v>
                </c:pt>
                <c:pt idx="2333">
                  <c:v>2.7719366195426862</c:v>
                </c:pt>
                <c:pt idx="2334">
                  <c:v>2.746035670200039</c:v>
                </c:pt>
                <c:pt idx="2335">
                  <c:v>2.7202804771659421</c:v>
                </c:pt>
                <c:pt idx="2336">
                  <c:v>2.6946707659975191</c:v>
                </c:pt>
                <c:pt idx="2337">
                  <c:v>2.6187117714593038</c:v>
                </c:pt>
                <c:pt idx="2338">
                  <c:v>2.5936812329063721</c:v>
                </c:pt>
                <c:pt idx="2339">
                  <c:v>2.494997318121253</c:v>
                </c:pt>
                <c:pt idx="2340">
                  <c:v>2.494997318121253</c:v>
                </c:pt>
                <c:pt idx="2341">
                  <c:v>2.4224867304018889</c:v>
                </c:pt>
                <c:pt idx="2342">
                  <c:v>2.374857541916541</c:v>
                </c:pt>
                <c:pt idx="2343">
                  <c:v>2.327794688144698</c:v>
                </c:pt>
                <c:pt idx="2344">
                  <c:v>2.327794688144698</c:v>
                </c:pt>
                <c:pt idx="2345">
                  <c:v>2.327794688144698</c:v>
                </c:pt>
                <c:pt idx="2346">
                  <c:v>2.3512554643944368</c:v>
                </c:pt>
                <c:pt idx="2347">
                  <c:v>2.3512554643944368</c:v>
                </c:pt>
                <c:pt idx="2348">
                  <c:v>2.3986012032577051</c:v>
                </c:pt>
                <c:pt idx="2349">
                  <c:v>2.446514404773668</c:v>
                </c:pt>
                <c:pt idx="2350">
                  <c:v>2.494997318121253</c:v>
                </c:pt>
                <c:pt idx="2351">
                  <c:v>2.494997318121253</c:v>
                </c:pt>
                <c:pt idx="2352">
                  <c:v>2.494997318121253</c:v>
                </c:pt>
                <c:pt idx="2353">
                  <c:v>2.494997318121253</c:v>
                </c:pt>
                <c:pt idx="2354">
                  <c:v>2.47068450724155</c:v>
                </c:pt>
                <c:pt idx="2355">
                  <c:v>2.494997318121253</c:v>
                </c:pt>
                <c:pt idx="2356">
                  <c:v>2.494997318121253</c:v>
                </c:pt>
                <c:pt idx="2357">
                  <c:v>2.446514404773668</c:v>
                </c:pt>
                <c:pt idx="2358">
                  <c:v>2.494997318121253</c:v>
                </c:pt>
                <c:pt idx="2359">
                  <c:v>2.446514404773668</c:v>
                </c:pt>
                <c:pt idx="2360">
                  <c:v>2.446514404773668</c:v>
                </c:pt>
                <c:pt idx="2361">
                  <c:v>2.47068450724155</c:v>
                </c:pt>
                <c:pt idx="2362">
                  <c:v>2.3986012032577051</c:v>
                </c:pt>
                <c:pt idx="2363">
                  <c:v>2.374857541916541</c:v>
                </c:pt>
                <c:pt idx="2364">
                  <c:v>2.374857541916541</c:v>
                </c:pt>
                <c:pt idx="2365">
                  <c:v>2.2582573330504632</c:v>
                </c:pt>
                <c:pt idx="2366">
                  <c:v>2.304474930054516</c:v>
                </c:pt>
                <c:pt idx="2367">
                  <c:v>2.1675018363477832</c:v>
                </c:pt>
                <c:pt idx="2368">
                  <c:v>2.1675018363477832</c:v>
                </c:pt>
                <c:pt idx="2369">
                  <c:v>2.1675018363477832</c:v>
                </c:pt>
                <c:pt idx="2370">
                  <c:v>2.1675018363477832</c:v>
                </c:pt>
                <c:pt idx="2371">
                  <c:v>2.1899814629870362</c:v>
                </c:pt>
                <c:pt idx="2372">
                  <c:v>2.2126003970267711</c:v>
                </c:pt>
                <c:pt idx="2373">
                  <c:v>2.2582573330504632</c:v>
                </c:pt>
                <c:pt idx="2374">
                  <c:v>2.304474930054516</c:v>
                </c:pt>
                <c:pt idx="2375">
                  <c:v>2.304474930054516</c:v>
                </c:pt>
                <c:pt idx="2376">
                  <c:v>2.3512554643944368</c:v>
                </c:pt>
                <c:pt idx="2377">
                  <c:v>2.3986012032577051</c:v>
                </c:pt>
                <c:pt idx="2378">
                  <c:v>2.3986012032577051</c:v>
                </c:pt>
                <c:pt idx="2379">
                  <c:v>2.3986012032577051</c:v>
                </c:pt>
                <c:pt idx="2380">
                  <c:v>2.4224867304018889</c:v>
                </c:pt>
                <c:pt idx="2381">
                  <c:v>2.4224867304018889</c:v>
                </c:pt>
                <c:pt idx="2382">
                  <c:v>2.3986012032577051</c:v>
                </c:pt>
                <c:pt idx="2383">
                  <c:v>2.4224867304018889</c:v>
                </c:pt>
                <c:pt idx="2384">
                  <c:v>2.4224867304018889</c:v>
                </c:pt>
                <c:pt idx="2385">
                  <c:v>2.446514404773668</c:v>
                </c:pt>
                <c:pt idx="2386">
                  <c:v>2.446514404773668</c:v>
                </c:pt>
                <c:pt idx="2387">
                  <c:v>2.374857541916541</c:v>
                </c:pt>
                <c:pt idx="2388">
                  <c:v>2.3512554643944368</c:v>
                </c:pt>
                <c:pt idx="2389">
                  <c:v>2.304474930054516</c:v>
                </c:pt>
                <c:pt idx="2390">
                  <c:v>2.235358925049467</c:v>
                </c:pt>
                <c:pt idx="2391">
                  <c:v>2.2582573330504632</c:v>
                </c:pt>
                <c:pt idx="2392">
                  <c:v>2.2126003970267711</c:v>
                </c:pt>
                <c:pt idx="2393">
                  <c:v>2.1229593559832538</c:v>
                </c:pt>
                <c:pt idx="2394">
                  <c:v>2.1229593559832538</c:v>
                </c:pt>
                <c:pt idx="2395">
                  <c:v>2.1675018363477832</c:v>
                </c:pt>
                <c:pt idx="2396">
                  <c:v>2.235358925049467</c:v>
                </c:pt>
                <c:pt idx="2397">
                  <c:v>2.2812959064415459</c:v>
                </c:pt>
                <c:pt idx="2398">
                  <c:v>2.327794688144698</c:v>
                </c:pt>
                <c:pt idx="2399">
                  <c:v>2.2812959064415459</c:v>
                </c:pt>
                <c:pt idx="2400">
                  <c:v>2.327794688144698</c:v>
                </c:pt>
                <c:pt idx="2401">
                  <c:v>2.327794688144698</c:v>
                </c:pt>
                <c:pt idx="2402">
                  <c:v>2.304474930054516</c:v>
                </c:pt>
                <c:pt idx="2403">
                  <c:v>2.2812959064415459</c:v>
                </c:pt>
                <c:pt idx="2404">
                  <c:v>2.3512554643944368</c:v>
                </c:pt>
                <c:pt idx="2405">
                  <c:v>2.2812959064415459</c:v>
                </c:pt>
                <c:pt idx="2406">
                  <c:v>2.304474930054516</c:v>
                </c:pt>
                <c:pt idx="2407">
                  <c:v>2.327794688144698</c:v>
                </c:pt>
                <c:pt idx="2408">
                  <c:v>2.304474930054516</c:v>
                </c:pt>
                <c:pt idx="2409">
                  <c:v>2.2812959064415459</c:v>
                </c:pt>
                <c:pt idx="2410">
                  <c:v>2.3512554643944368</c:v>
                </c:pt>
                <c:pt idx="2411">
                  <c:v>2.374857541916541</c:v>
                </c:pt>
                <c:pt idx="2412">
                  <c:v>2.3512554643944368</c:v>
                </c:pt>
                <c:pt idx="2413">
                  <c:v>2.2812959064415459</c:v>
                </c:pt>
                <c:pt idx="2414">
                  <c:v>2.3512554643944368</c:v>
                </c:pt>
                <c:pt idx="2415">
                  <c:v>2.304474930054516</c:v>
                </c:pt>
                <c:pt idx="2416">
                  <c:v>2.235358925049467</c:v>
                </c:pt>
                <c:pt idx="2417">
                  <c:v>2.304474930054516</c:v>
                </c:pt>
                <c:pt idx="2418">
                  <c:v>2.3512554643944368</c:v>
                </c:pt>
                <c:pt idx="2419">
                  <c:v>2.2582573330504632</c:v>
                </c:pt>
                <c:pt idx="2420">
                  <c:v>2.2812959064415459</c:v>
                </c:pt>
                <c:pt idx="2421">
                  <c:v>2.2582573330504632</c:v>
                </c:pt>
                <c:pt idx="2422">
                  <c:v>2.304474930054516</c:v>
                </c:pt>
                <c:pt idx="2423">
                  <c:v>2.304474930054516</c:v>
                </c:pt>
                <c:pt idx="2424">
                  <c:v>2.2812959064415459</c:v>
                </c:pt>
                <c:pt idx="2425">
                  <c:v>2.2582573330504632</c:v>
                </c:pt>
                <c:pt idx="2426">
                  <c:v>2.235358925049467</c:v>
                </c:pt>
                <c:pt idx="2427">
                  <c:v>2.235358925049467</c:v>
                </c:pt>
                <c:pt idx="2428">
                  <c:v>2.2126003970267711</c:v>
                </c:pt>
                <c:pt idx="2429">
                  <c:v>2.2126003970267711</c:v>
                </c:pt>
                <c:pt idx="2430">
                  <c:v>2.1899814629870362</c:v>
                </c:pt>
                <c:pt idx="2431">
                  <c:v>2.1675018363477832</c:v>
                </c:pt>
                <c:pt idx="2432">
                  <c:v>2.1899814629870362</c:v>
                </c:pt>
                <c:pt idx="2433">
                  <c:v>2.1675018363477832</c:v>
                </c:pt>
                <c:pt idx="2434">
                  <c:v>2.1899814629870362</c:v>
                </c:pt>
                <c:pt idx="2435">
                  <c:v>2.1451612299357539</c:v>
                </c:pt>
                <c:pt idx="2436">
                  <c:v>2.1229593559832538</c:v>
                </c:pt>
                <c:pt idx="2437">
                  <c:v>2.2126003970267711</c:v>
                </c:pt>
                <c:pt idx="2438">
                  <c:v>2.3512554643944368</c:v>
                </c:pt>
                <c:pt idx="2439">
                  <c:v>2.5194531171789638</c:v>
                </c:pt>
                <c:pt idx="2440">
                  <c:v>2.746035670200039</c:v>
                </c:pt>
                <c:pt idx="2441">
                  <c:v>2.824176882349132</c:v>
                </c:pt>
                <c:pt idx="2442">
                  <c:v>2.984424205656353</c:v>
                </c:pt>
                <c:pt idx="2443">
                  <c:v>3.06654495876584</c:v>
                </c:pt>
                <c:pt idx="2444">
                  <c:v>3.1500068007985802</c:v>
                </c:pt>
                <c:pt idx="2445">
                  <c:v>3.1500068007985802</c:v>
                </c:pt>
                <c:pt idx="2446">
                  <c:v>3.206396646195329</c:v>
                </c:pt>
                <c:pt idx="2447">
                  <c:v>3.1781266839185651</c:v>
                </c:pt>
                <c:pt idx="2448">
                  <c:v>3.1220367303117862</c:v>
                </c:pt>
                <c:pt idx="2449">
                  <c:v>3.0116492275458828</c:v>
                </c:pt>
                <c:pt idx="2450">
                  <c:v>2.9573473871933649</c:v>
                </c:pt>
                <c:pt idx="2451">
                  <c:v>2.8770034508647049</c:v>
                </c:pt>
                <c:pt idx="2452">
                  <c:v>2.824176882349132</c:v>
                </c:pt>
                <c:pt idx="2453">
                  <c:v>2.7202804771659421</c:v>
                </c:pt>
                <c:pt idx="2454">
                  <c:v>2.669206261733196</c:v>
                </c:pt>
                <c:pt idx="2455">
                  <c:v>2.669206261733196</c:v>
                </c:pt>
                <c:pt idx="2456">
                  <c:v>2.6187117714593038</c:v>
                </c:pt>
                <c:pt idx="2457">
                  <c:v>2.5687947961647648</c:v>
                </c:pt>
                <c:pt idx="2458">
                  <c:v>2.5687947961647648</c:v>
                </c:pt>
                <c:pt idx="2459">
                  <c:v>2.494997318121253</c:v>
                </c:pt>
                <c:pt idx="2460">
                  <c:v>2.544052183634554</c:v>
                </c:pt>
                <c:pt idx="2461">
                  <c:v>2.47068450724155</c:v>
                </c:pt>
                <c:pt idx="2462">
                  <c:v>2.3986012032577051</c:v>
                </c:pt>
                <c:pt idx="2463">
                  <c:v>2.4224867304018889</c:v>
                </c:pt>
                <c:pt idx="2464">
                  <c:v>2.3512554643944368</c:v>
                </c:pt>
                <c:pt idx="2465">
                  <c:v>2.2582573330504632</c:v>
                </c:pt>
                <c:pt idx="2466">
                  <c:v>2.2582573330504632</c:v>
                </c:pt>
                <c:pt idx="2467">
                  <c:v>2.2812959064415459</c:v>
                </c:pt>
                <c:pt idx="2468">
                  <c:v>2.304474930054516</c:v>
                </c:pt>
                <c:pt idx="2469">
                  <c:v>2.327794688144698</c:v>
                </c:pt>
                <c:pt idx="2470">
                  <c:v>2.327794688144698</c:v>
                </c:pt>
                <c:pt idx="2471">
                  <c:v>2.327794688144698</c:v>
                </c:pt>
                <c:pt idx="2472">
                  <c:v>2.3512554643944368</c:v>
                </c:pt>
                <c:pt idx="2473">
                  <c:v>2.304474930054516</c:v>
                </c:pt>
                <c:pt idx="2474">
                  <c:v>2.2812959064415459</c:v>
                </c:pt>
                <c:pt idx="2475">
                  <c:v>2.2582573330504632</c:v>
                </c:pt>
                <c:pt idx="2476">
                  <c:v>2.2126003970267711</c:v>
                </c:pt>
                <c:pt idx="2477">
                  <c:v>2.2126003970267711</c:v>
                </c:pt>
                <c:pt idx="2478">
                  <c:v>2.1675018363477832</c:v>
                </c:pt>
                <c:pt idx="2479">
                  <c:v>2.1675018363477832</c:v>
                </c:pt>
                <c:pt idx="2480">
                  <c:v>2.1899814629870362</c:v>
                </c:pt>
                <c:pt idx="2481">
                  <c:v>2.1899814629870362</c:v>
                </c:pt>
                <c:pt idx="2482">
                  <c:v>2.1899814629870362</c:v>
                </c:pt>
                <c:pt idx="2483">
                  <c:v>2.2126003970267711</c:v>
                </c:pt>
                <c:pt idx="2484">
                  <c:v>2.2126003970267711</c:v>
                </c:pt>
                <c:pt idx="2485">
                  <c:v>2.1675018363477832</c:v>
                </c:pt>
                <c:pt idx="2486">
                  <c:v>2.1451612299357539</c:v>
                </c:pt>
                <c:pt idx="2487">
                  <c:v>2.1229593559832538</c:v>
                </c:pt>
                <c:pt idx="2488">
                  <c:v>2.0789706513915451</c:v>
                </c:pt>
                <c:pt idx="2489">
                  <c:v>2.1229593559832538</c:v>
                </c:pt>
                <c:pt idx="2490">
                  <c:v>2.1008959261244309</c:v>
                </c:pt>
                <c:pt idx="2491">
                  <c:v>2.1229593559832538</c:v>
                </c:pt>
                <c:pt idx="2492">
                  <c:v>2.1675018363477832</c:v>
                </c:pt>
                <c:pt idx="2493">
                  <c:v>2.1899814629870362</c:v>
                </c:pt>
                <c:pt idx="2494">
                  <c:v>2.2126003970267711</c:v>
                </c:pt>
                <c:pt idx="2495">
                  <c:v>2.2126003970267711</c:v>
                </c:pt>
                <c:pt idx="2496">
                  <c:v>2.2582573330504632</c:v>
                </c:pt>
                <c:pt idx="2497">
                  <c:v>2.235358925049467</c:v>
                </c:pt>
                <c:pt idx="2498">
                  <c:v>2.2126003970267711</c:v>
                </c:pt>
                <c:pt idx="2499">
                  <c:v>2.2126003970267711</c:v>
                </c:pt>
                <c:pt idx="2500">
                  <c:v>2.2126003970267711</c:v>
                </c:pt>
                <c:pt idx="2501">
                  <c:v>2.2126003970267711</c:v>
                </c:pt>
                <c:pt idx="2502">
                  <c:v>2.2126003970267711</c:v>
                </c:pt>
                <c:pt idx="2503">
                  <c:v>2.1899814629870362</c:v>
                </c:pt>
                <c:pt idx="2504">
                  <c:v>2.1675018363477832</c:v>
                </c:pt>
                <c:pt idx="2505">
                  <c:v>2.1675018363477832</c:v>
                </c:pt>
                <c:pt idx="2506">
                  <c:v>2.1451612299357539</c:v>
                </c:pt>
                <c:pt idx="2507">
                  <c:v>2.1675018363477832</c:v>
                </c:pt>
                <c:pt idx="2508">
                  <c:v>2.1451612299357539</c:v>
                </c:pt>
                <c:pt idx="2509">
                  <c:v>2.1229593559832538</c:v>
                </c:pt>
                <c:pt idx="2510">
                  <c:v>2.1008959261244309</c:v>
                </c:pt>
                <c:pt idx="2511">
                  <c:v>2.0789706513915451</c:v>
                </c:pt>
                <c:pt idx="2512">
                  <c:v>2.1008959261244309</c:v>
                </c:pt>
                <c:pt idx="2513">
                  <c:v>2.05718324221117</c:v>
                </c:pt>
                <c:pt idx="2514">
                  <c:v>2.1008959261244309</c:v>
                </c:pt>
                <c:pt idx="2515">
                  <c:v>2.0789706513915451</c:v>
                </c:pt>
                <c:pt idx="2516">
                  <c:v>2.1008959261244309</c:v>
                </c:pt>
                <c:pt idx="2517">
                  <c:v>2.1229593559832538</c:v>
                </c:pt>
                <c:pt idx="2518">
                  <c:v>2.1229593559832538</c:v>
                </c:pt>
                <c:pt idx="2519">
                  <c:v>2.1229593559832538</c:v>
                </c:pt>
                <c:pt idx="2520">
                  <c:v>2.1229593559832538</c:v>
                </c:pt>
                <c:pt idx="2521">
                  <c:v>2.0789706513915451</c:v>
                </c:pt>
                <c:pt idx="2522">
                  <c:v>2.0789706513915451</c:v>
                </c:pt>
                <c:pt idx="2523">
                  <c:v>2.0355334084003802</c:v>
                </c:pt>
                <c:pt idx="2524">
                  <c:v>2.0140208591628741</c:v>
                </c:pt>
                <c:pt idx="2525">
                  <c:v>1.9714064481322049</c:v>
                </c:pt>
                <c:pt idx="2526">
                  <c:v>1.992645303085083</c:v>
                </c:pt>
                <c:pt idx="2527">
                  <c:v>1.9714064481322049</c:v>
                </c:pt>
                <c:pt idx="2528">
                  <c:v>1.9714064481322049</c:v>
                </c:pt>
                <c:pt idx="2529">
                  <c:v>2.0140208591628741</c:v>
                </c:pt>
                <c:pt idx="2530">
                  <c:v>2.0140208591628741</c:v>
                </c:pt>
                <c:pt idx="2531">
                  <c:v>2.0355334084003802</c:v>
                </c:pt>
                <c:pt idx="2532">
                  <c:v>2.05718324221117</c:v>
                </c:pt>
                <c:pt idx="2533">
                  <c:v>2.0355334084003802</c:v>
                </c:pt>
                <c:pt idx="2534">
                  <c:v>1.992645303085083</c:v>
                </c:pt>
                <c:pt idx="2535">
                  <c:v>1.9714064481322049</c:v>
                </c:pt>
                <c:pt idx="2536">
                  <c:v>2.0140208591628741</c:v>
                </c:pt>
                <c:pt idx="2537">
                  <c:v>2.05718324221117</c:v>
                </c:pt>
                <c:pt idx="2538">
                  <c:v>2.1008959261244309</c:v>
                </c:pt>
                <c:pt idx="2539">
                  <c:v>2.1675018363477832</c:v>
                </c:pt>
                <c:pt idx="2540">
                  <c:v>2.1675018363477832</c:v>
                </c:pt>
                <c:pt idx="2541">
                  <c:v>2.1899814629870362</c:v>
                </c:pt>
                <c:pt idx="2542">
                  <c:v>2.1675018363477832</c:v>
                </c:pt>
                <c:pt idx="2543">
                  <c:v>2.1451612299357539</c:v>
                </c:pt>
                <c:pt idx="2544">
                  <c:v>2.0789706513915451</c:v>
                </c:pt>
                <c:pt idx="2545">
                  <c:v>2.05718324221117</c:v>
                </c:pt>
                <c:pt idx="2546">
                  <c:v>2.0355334084003802</c:v>
                </c:pt>
                <c:pt idx="2547">
                  <c:v>1.9714064481322049</c:v>
                </c:pt>
                <c:pt idx="2548">
                  <c:v>1.9293376703319101</c:v>
                </c:pt>
                <c:pt idx="2549">
                  <c:v>1.8878121769064511</c:v>
                </c:pt>
                <c:pt idx="2550">
                  <c:v>1.8468276088008431</c:v>
                </c:pt>
                <c:pt idx="2551">
                  <c:v>1.8265374317164631</c:v>
                </c:pt>
                <c:pt idx="2552">
                  <c:v>1.8468276088008431</c:v>
                </c:pt>
                <c:pt idx="2553">
                  <c:v>1.9085071602726571</c:v>
                </c:pt>
                <c:pt idx="2554">
                  <c:v>1.9293376703319101</c:v>
                </c:pt>
                <c:pt idx="2555">
                  <c:v>1.950304001644233</c:v>
                </c:pt>
                <c:pt idx="2556">
                  <c:v>1.950304001644233</c:v>
                </c:pt>
                <c:pt idx="2557">
                  <c:v>1.950304001644233</c:v>
                </c:pt>
                <c:pt idx="2558">
                  <c:v>1.9293376703319101</c:v>
                </c:pt>
                <c:pt idx="2559">
                  <c:v>1.9293376703319101</c:v>
                </c:pt>
                <c:pt idx="2560">
                  <c:v>1.9085071602726571</c:v>
                </c:pt>
                <c:pt idx="2561">
                  <c:v>1.9293376703319101</c:v>
                </c:pt>
                <c:pt idx="2562">
                  <c:v>1.9085071602726571</c:v>
                </c:pt>
                <c:pt idx="2563">
                  <c:v>1.9085071602726571</c:v>
                </c:pt>
                <c:pt idx="2564">
                  <c:v>1.9085071602726571</c:v>
                </c:pt>
                <c:pt idx="2565">
                  <c:v>1.9293376703319101</c:v>
                </c:pt>
                <c:pt idx="2566">
                  <c:v>1.9085071602726571</c:v>
                </c:pt>
                <c:pt idx="2567">
                  <c:v>1.9085071602726571</c:v>
                </c:pt>
                <c:pt idx="2568">
                  <c:v>1.8878121769064511</c:v>
                </c:pt>
                <c:pt idx="2569">
                  <c:v>1.867252425031664</c:v>
                </c:pt>
                <c:pt idx="2570">
                  <c:v>1.8468276088008431</c:v>
                </c:pt>
                <c:pt idx="2571">
                  <c:v>1.8265374317164631</c:v>
                </c:pt>
                <c:pt idx="2572">
                  <c:v>1.8265374317164631</c:v>
                </c:pt>
                <c:pt idx="2573">
                  <c:v>1.786359805720662</c:v>
                </c:pt>
                <c:pt idx="2574">
                  <c:v>1.766471760524825</c:v>
                </c:pt>
                <c:pt idx="2575">
                  <c:v>1.7467171618977479</c:v>
                </c:pt>
                <c:pt idx="2576">
                  <c:v>1.7467171618977479</c:v>
                </c:pt>
                <c:pt idx="2577">
                  <c:v>1.806381596626617</c:v>
                </c:pt>
                <c:pt idx="2578">
                  <c:v>1.806381596626617</c:v>
                </c:pt>
                <c:pt idx="2579">
                  <c:v>1.786359805720662</c:v>
                </c:pt>
                <c:pt idx="2580">
                  <c:v>1.766471760524825</c:v>
                </c:pt>
                <c:pt idx="2581">
                  <c:v>1.806381596626617</c:v>
                </c:pt>
                <c:pt idx="2582">
                  <c:v>1.707607104419484</c:v>
                </c:pt>
                <c:pt idx="2583">
                  <c:v>1.688251043906916</c:v>
                </c:pt>
                <c:pt idx="2584">
                  <c:v>1.6499353500442111</c:v>
                </c:pt>
                <c:pt idx="2585">
                  <c:v>1.6121462052645059</c:v>
                </c:pt>
                <c:pt idx="2586">
                  <c:v>1.630975110903125</c:v>
                </c:pt>
                <c:pt idx="2587">
                  <c:v>1.630975110903125</c:v>
                </c:pt>
                <c:pt idx="2588">
                  <c:v>1.6499353500442111</c:v>
                </c:pt>
                <c:pt idx="2589">
                  <c:v>1.669027226631089</c:v>
                </c:pt>
                <c:pt idx="2590">
                  <c:v>1.786359805720662</c:v>
                </c:pt>
                <c:pt idx="2591">
                  <c:v>1.806381596626617</c:v>
                </c:pt>
                <c:pt idx="2592">
                  <c:v>1.806381596626617</c:v>
                </c:pt>
                <c:pt idx="2593">
                  <c:v>1.8265374317164631</c:v>
                </c:pt>
                <c:pt idx="2594">
                  <c:v>1.8468276088008431</c:v>
                </c:pt>
                <c:pt idx="2595">
                  <c:v>1.8265374317164631</c:v>
                </c:pt>
                <c:pt idx="2596">
                  <c:v>1.806381596626617</c:v>
                </c:pt>
                <c:pt idx="2597">
                  <c:v>1.806381596626617</c:v>
                </c:pt>
                <c:pt idx="2598">
                  <c:v>1.766471760524825</c:v>
                </c:pt>
                <c:pt idx="2599">
                  <c:v>1.7467171618977479</c:v>
                </c:pt>
                <c:pt idx="2600">
                  <c:v>1.766471760524825</c:v>
                </c:pt>
                <c:pt idx="2601">
                  <c:v>1.766471760524825</c:v>
                </c:pt>
                <c:pt idx="2602">
                  <c:v>1.786359805720662</c:v>
                </c:pt>
                <c:pt idx="2603">
                  <c:v>1.806381596626617</c:v>
                </c:pt>
                <c:pt idx="2604">
                  <c:v>1.786359805720662</c:v>
                </c:pt>
                <c:pt idx="2605">
                  <c:v>1.786359805720662</c:v>
                </c:pt>
                <c:pt idx="2606">
                  <c:v>1.7270957100259929</c:v>
                </c:pt>
                <c:pt idx="2607">
                  <c:v>1.707607104419484</c:v>
                </c:pt>
                <c:pt idx="2608">
                  <c:v>1.669027226631089</c:v>
                </c:pt>
                <c:pt idx="2609">
                  <c:v>1.669027226631089</c:v>
                </c:pt>
                <c:pt idx="2610">
                  <c:v>1.6121462052645059</c:v>
                </c:pt>
                <c:pt idx="2611">
                  <c:v>1.5934483284799761</c:v>
                </c:pt>
                <c:pt idx="2612">
                  <c:v>1.630975110903125</c:v>
                </c:pt>
                <c:pt idx="2613">
                  <c:v>1.6499353500442111</c:v>
                </c:pt>
                <c:pt idx="2614">
                  <c:v>1.707607104419484</c:v>
                </c:pt>
                <c:pt idx="2615">
                  <c:v>1.7270957100259929</c:v>
                </c:pt>
                <c:pt idx="2616">
                  <c:v>1.688251043906916</c:v>
                </c:pt>
                <c:pt idx="2617">
                  <c:v>1.688251043906916</c:v>
                </c:pt>
                <c:pt idx="2618">
                  <c:v>1.669027226631089</c:v>
                </c:pt>
                <c:pt idx="2619">
                  <c:v>1.6499353500442111</c:v>
                </c:pt>
                <c:pt idx="2620">
                  <c:v>1.630975110903125</c:v>
                </c:pt>
                <c:pt idx="2621">
                  <c:v>1.5934483284799761</c:v>
                </c:pt>
                <c:pt idx="2622">
                  <c:v>1.5934483284799761</c:v>
                </c:pt>
                <c:pt idx="2623">
                  <c:v>1.5934483284799761</c:v>
                </c:pt>
                <c:pt idx="2624">
                  <c:v>1.6121462052645059</c:v>
                </c:pt>
                <c:pt idx="2625">
                  <c:v>1.669027226631089</c:v>
                </c:pt>
                <c:pt idx="2626">
                  <c:v>1.7270957100259929</c:v>
                </c:pt>
                <c:pt idx="2627">
                  <c:v>1.766471760524825</c:v>
                </c:pt>
                <c:pt idx="2628">
                  <c:v>1.7467171618977479</c:v>
                </c:pt>
                <c:pt idx="2629">
                  <c:v>1.707607104419484</c:v>
                </c:pt>
                <c:pt idx="2630">
                  <c:v>1.6121462052645059</c:v>
                </c:pt>
                <c:pt idx="2631">
                  <c:v>1.6121462052645059</c:v>
                </c:pt>
                <c:pt idx="2632">
                  <c:v>1.6121462052645059</c:v>
                </c:pt>
                <c:pt idx="2633">
                  <c:v>1.5748811751911811</c:v>
                </c:pt>
                <c:pt idx="2634">
                  <c:v>1.5748811751911811</c:v>
                </c:pt>
                <c:pt idx="2635">
                  <c:v>1.5748811751911811</c:v>
                </c:pt>
                <c:pt idx="2636">
                  <c:v>1.6121462052645059</c:v>
                </c:pt>
                <c:pt idx="2637">
                  <c:v>1.6499353500442111</c:v>
                </c:pt>
                <c:pt idx="2638">
                  <c:v>1.707607104419484</c:v>
                </c:pt>
                <c:pt idx="2639">
                  <c:v>1.766471760524825</c:v>
                </c:pt>
                <c:pt idx="2640">
                  <c:v>1.766471760524825</c:v>
                </c:pt>
                <c:pt idx="2641">
                  <c:v>1.8265374317164631</c:v>
                </c:pt>
                <c:pt idx="2642">
                  <c:v>1.8265374317164631</c:v>
                </c:pt>
                <c:pt idx="2643">
                  <c:v>1.8265374317164631</c:v>
                </c:pt>
                <c:pt idx="2644">
                  <c:v>1.9293376703319101</c:v>
                </c:pt>
                <c:pt idx="2645">
                  <c:v>1.9085071602726571</c:v>
                </c:pt>
                <c:pt idx="2646">
                  <c:v>1.950304001644233</c:v>
                </c:pt>
                <c:pt idx="2647">
                  <c:v>1.9714064481322049</c:v>
                </c:pt>
                <c:pt idx="2648">
                  <c:v>1.950304001644233</c:v>
                </c:pt>
                <c:pt idx="2649">
                  <c:v>2.0140208591628741</c:v>
                </c:pt>
                <c:pt idx="2650">
                  <c:v>2.0140208591628741</c:v>
                </c:pt>
                <c:pt idx="2651">
                  <c:v>2.05718324221117</c:v>
                </c:pt>
                <c:pt idx="2652">
                  <c:v>2.05718324221117</c:v>
                </c:pt>
                <c:pt idx="2653">
                  <c:v>2.05718324221117</c:v>
                </c:pt>
                <c:pt idx="2654">
                  <c:v>2.0355334084003802</c:v>
                </c:pt>
                <c:pt idx="2655">
                  <c:v>2.0140208591628741</c:v>
                </c:pt>
                <c:pt idx="2656">
                  <c:v>1.950304001644233</c:v>
                </c:pt>
                <c:pt idx="2657">
                  <c:v>1.9085071602726571</c:v>
                </c:pt>
                <c:pt idx="2658">
                  <c:v>1.867252425031664</c:v>
                </c:pt>
                <c:pt idx="2659">
                  <c:v>1.806381596626617</c:v>
                </c:pt>
                <c:pt idx="2660">
                  <c:v>1.8468276088008431</c:v>
                </c:pt>
                <c:pt idx="2661">
                  <c:v>1.867252425031664</c:v>
                </c:pt>
                <c:pt idx="2662">
                  <c:v>1.867252425031664</c:v>
                </c:pt>
                <c:pt idx="2663">
                  <c:v>1.950304001644233</c:v>
                </c:pt>
                <c:pt idx="2664">
                  <c:v>1.9714064481322049</c:v>
                </c:pt>
                <c:pt idx="2665">
                  <c:v>2.0140208591628741</c:v>
                </c:pt>
                <c:pt idx="2666">
                  <c:v>2.0140208591628741</c:v>
                </c:pt>
                <c:pt idx="2667">
                  <c:v>1.992645303085083</c:v>
                </c:pt>
                <c:pt idx="2668">
                  <c:v>2.2126003970267711</c:v>
                </c:pt>
                <c:pt idx="2669">
                  <c:v>2.235358925049467</c:v>
                </c:pt>
                <c:pt idx="2670">
                  <c:v>2.3512554643944368</c:v>
                </c:pt>
                <c:pt idx="2671">
                  <c:v>2.2582573330504632</c:v>
                </c:pt>
                <c:pt idx="2672">
                  <c:v>2.1899814629870362</c:v>
                </c:pt>
                <c:pt idx="2673">
                  <c:v>2.05718324221117</c:v>
                </c:pt>
                <c:pt idx="2674">
                  <c:v>2.1008959261244309</c:v>
                </c:pt>
                <c:pt idx="2675">
                  <c:v>1.9714064481322049</c:v>
                </c:pt>
                <c:pt idx="2676">
                  <c:v>1.806381596626617</c:v>
                </c:pt>
                <c:pt idx="2677">
                  <c:v>1.766471760524825</c:v>
                </c:pt>
                <c:pt idx="2678">
                  <c:v>1.766471760524825</c:v>
                </c:pt>
                <c:pt idx="2679">
                  <c:v>1.6121462052645059</c:v>
                </c:pt>
                <c:pt idx="2680">
                  <c:v>1.5934483284799761</c:v>
                </c:pt>
                <c:pt idx="2681">
                  <c:v>1.5748811751911811</c:v>
                </c:pt>
                <c:pt idx="2682">
                  <c:v>1.556444439324802</c:v>
                </c:pt>
                <c:pt idx="2683">
                  <c:v>1.5748811751911811</c:v>
                </c:pt>
                <c:pt idx="2684">
                  <c:v>1.630975110903125</c:v>
                </c:pt>
                <c:pt idx="2685">
                  <c:v>1.688251043906916</c:v>
                </c:pt>
                <c:pt idx="2686">
                  <c:v>1.7467171618977479</c:v>
                </c:pt>
                <c:pt idx="2687">
                  <c:v>1.786359805720662</c:v>
                </c:pt>
                <c:pt idx="2688">
                  <c:v>1.786359805720662</c:v>
                </c:pt>
                <c:pt idx="2689">
                  <c:v>1.7467171618977479</c:v>
                </c:pt>
                <c:pt idx="2690">
                  <c:v>1.707607104419484</c:v>
                </c:pt>
                <c:pt idx="2691">
                  <c:v>1.688251043906916</c:v>
                </c:pt>
                <c:pt idx="2692">
                  <c:v>1.669027226631089</c:v>
                </c:pt>
                <c:pt idx="2693">
                  <c:v>1.630975110903125</c:v>
                </c:pt>
                <c:pt idx="2694">
                  <c:v>1.630975110903125</c:v>
                </c:pt>
                <c:pt idx="2695">
                  <c:v>1.6121462052645059</c:v>
                </c:pt>
                <c:pt idx="2696">
                  <c:v>1.5748811751911811</c:v>
                </c:pt>
                <c:pt idx="2697">
                  <c:v>1.669027226631089</c:v>
                </c:pt>
                <c:pt idx="2698">
                  <c:v>1.5934483284799761</c:v>
                </c:pt>
                <c:pt idx="2699">
                  <c:v>1.6121462052645059</c:v>
                </c:pt>
                <c:pt idx="2700">
                  <c:v>1.5934483284799761</c:v>
                </c:pt>
                <c:pt idx="2701">
                  <c:v>1.5381378140875119</c:v>
                </c:pt>
                <c:pt idx="2702">
                  <c:v>1.5748811751911811</c:v>
                </c:pt>
                <c:pt idx="2703">
                  <c:v>1.431013113427569</c:v>
                </c:pt>
                <c:pt idx="2704">
                  <c:v>1.431013113427569</c:v>
                </c:pt>
                <c:pt idx="2705">
                  <c:v>1.4136086108122441</c:v>
                </c:pt>
                <c:pt idx="2706">
                  <c:v>1.4136086108122441</c:v>
                </c:pt>
                <c:pt idx="2707">
                  <c:v>1.448545558521785</c:v>
                </c:pt>
                <c:pt idx="2708">
                  <c:v>1.483995523309098</c:v>
                </c:pt>
                <c:pt idx="2709">
                  <c:v>1.5199609919608661</c:v>
                </c:pt>
                <c:pt idx="2710">
                  <c:v>1.5381378140875119</c:v>
                </c:pt>
                <c:pt idx="2711">
                  <c:v>1.556444439324802</c:v>
                </c:pt>
                <c:pt idx="2712">
                  <c:v>1.5748811751911811</c:v>
                </c:pt>
                <c:pt idx="2713">
                  <c:v>1.556444439324802</c:v>
                </c:pt>
                <c:pt idx="2714">
                  <c:v>1.5381378140875119</c:v>
                </c:pt>
                <c:pt idx="2715">
                  <c:v>1.5381378140875119</c:v>
                </c:pt>
                <c:pt idx="2716">
                  <c:v>1.5199609919608661</c:v>
                </c:pt>
                <c:pt idx="2717">
                  <c:v>1.50191366469614</c:v>
                </c:pt>
                <c:pt idx="2718">
                  <c:v>1.483995523309098</c:v>
                </c:pt>
                <c:pt idx="2719">
                  <c:v>1.50191366469614</c:v>
                </c:pt>
                <c:pt idx="2720">
                  <c:v>1.483995523309098</c:v>
                </c:pt>
                <c:pt idx="2721">
                  <c:v>1.483995523309098</c:v>
                </c:pt>
                <c:pt idx="2722">
                  <c:v>1.50191366469614</c:v>
                </c:pt>
                <c:pt idx="2723">
                  <c:v>1.483995523309098</c:v>
                </c:pt>
                <c:pt idx="2724">
                  <c:v>1.448545558521785</c:v>
                </c:pt>
                <c:pt idx="2725">
                  <c:v>1.448545558521785</c:v>
                </c:pt>
                <c:pt idx="2726">
                  <c:v>1.431013113427569</c:v>
                </c:pt>
                <c:pt idx="2727">
                  <c:v>1.396331737933389</c:v>
                </c:pt>
                <c:pt idx="2728">
                  <c:v>1.396331737933389</c:v>
                </c:pt>
                <c:pt idx="2729">
                  <c:v>1.4136086108122441</c:v>
                </c:pt>
                <c:pt idx="2730">
                  <c:v>1.396331737933389</c:v>
                </c:pt>
                <c:pt idx="2731">
                  <c:v>1.396331737933389</c:v>
                </c:pt>
                <c:pt idx="2732">
                  <c:v>1.4136086108122441</c:v>
                </c:pt>
                <c:pt idx="2733">
                  <c:v>1.431013113427569</c:v>
                </c:pt>
                <c:pt idx="2734">
                  <c:v>1.483995523309098</c:v>
                </c:pt>
                <c:pt idx="2735">
                  <c:v>1.50191366469614</c:v>
                </c:pt>
                <c:pt idx="2736">
                  <c:v>1.5748811751911811</c:v>
                </c:pt>
                <c:pt idx="2737">
                  <c:v>1.5934483284799761</c:v>
                </c:pt>
                <c:pt idx="2738">
                  <c:v>1.6121462052645059</c:v>
                </c:pt>
                <c:pt idx="2739">
                  <c:v>1.669027226631089</c:v>
                </c:pt>
                <c:pt idx="2740">
                  <c:v>1.669027226631089</c:v>
                </c:pt>
                <c:pt idx="2741">
                  <c:v>1.630975110903125</c:v>
                </c:pt>
                <c:pt idx="2742">
                  <c:v>1.6121462052645059</c:v>
                </c:pt>
                <c:pt idx="2743">
                  <c:v>1.5934483284799761</c:v>
                </c:pt>
                <c:pt idx="2744">
                  <c:v>1.5748811751911811</c:v>
                </c:pt>
                <c:pt idx="2745">
                  <c:v>1.6121462052645059</c:v>
                </c:pt>
                <c:pt idx="2746">
                  <c:v>1.707607104419484</c:v>
                </c:pt>
                <c:pt idx="2747">
                  <c:v>1.806381596626617</c:v>
                </c:pt>
                <c:pt idx="2748">
                  <c:v>1.9714064481322049</c:v>
                </c:pt>
                <c:pt idx="2749">
                  <c:v>2.1008959261244309</c:v>
                </c:pt>
                <c:pt idx="2750">
                  <c:v>2.1899814629870362</c:v>
                </c:pt>
                <c:pt idx="2751">
                  <c:v>2.2812959064415459</c:v>
                </c:pt>
                <c:pt idx="2752">
                  <c:v>2.2812959064415459</c:v>
                </c:pt>
                <c:pt idx="2753">
                  <c:v>2.4224867304018889</c:v>
                </c:pt>
                <c:pt idx="2754">
                  <c:v>2.47068450724155</c:v>
                </c:pt>
                <c:pt idx="2755">
                  <c:v>2.544052183634554</c:v>
                </c:pt>
                <c:pt idx="2756">
                  <c:v>2.494997318121253</c:v>
                </c:pt>
                <c:pt idx="2757">
                  <c:v>2.446514404773668</c:v>
                </c:pt>
                <c:pt idx="2758">
                  <c:v>2.374857541916541</c:v>
                </c:pt>
                <c:pt idx="2759">
                  <c:v>2.2812959064415459</c:v>
                </c:pt>
                <c:pt idx="2760">
                  <c:v>2.2126003970267711</c:v>
                </c:pt>
                <c:pt idx="2761">
                  <c:v>2.1451612299357539</c:v>
                </c:pt>
                <c:pt idx="2762">
                  <c:v>2.05718324221117</c:v>
                </c:pt>
                <c:pt idx="2763">
                  <c:v>2.0140208591628741</c:v>
                </c:pt>
                <c:pt idx="2764">
                  <c:v>1.950304001644233</c:v>
                </c:pt>
                <c:pt idx="2765">
                  <c:v>1.9293376703319101</c:v>
                </c:pt>
                <c:pt idx="2766">
                  <c:v>1.8468276088008431</c:v>
                </c:pt>
                <c:pt idx="2767">
                  <c:v>1.8468276088008431</c:v>
                </c:pt>
                <c:pt idx="2768">
                  <c:v>1.867252425031664</c:v>
                </c:pt>
                <c:pt idx="2769">
                  <c:v>1.8878121769064511</c:v>
                </c:pt>
                <c:pt idx="2770">
                  <c:v>1.9293376703319101</c:v>
                </c:pt>
                <c:pt idx="2771">
                  <c:v>1.8468276088008431</c:v>
                </c:pt>
                <c:pt idx="2772">
                  <c:v>1.786359805720662</c:v>
                </c:pt>
                <c:pt idx="2773">
                  <c:v>1.707607104419484</c:v>
                </c:pt>
                <c:pt idx="2774">
                  <c:v>1.5934483284799761</c:v>
                </c:pt>
                <c:pt idx="2775">
                  <c:v>1.5199609919608661</c:v>
                </c:pt>
                <c:pt idx="2776">
                  <c:v>1.448545558521785</c:v>
                </c:pt>
                <c:pt idx="2777">
                  <c:v>1.448545558521785</c:v>
                </c:pt>
                <c:pt idx="2778">
                  <c:v>1.448545558521785</c:v>
                </c:pt>
                <c:pt idx="2779">
                  <c:v>1.5381378140875119</c:v>
                </c:pt>
                <c:pt idx="2780">
                  <c:v>1.5748811751911811</c:v>
                </c:pt>
                <c:pt idx="2781">
                  <c:v>1.630975110903125</c:v>
                </c:pt>
                <c:pt idx="2782">
                  <c:v>1.669027226631089</c:v>
                </c:pt>
                <c:pt idx="2783">
                  <c:v>1.688251043906916</c:v>
                </c:pt>
                <c:pt idx="2784">
                  <c:v>1.707607104419484</c:v>
                </c:pt>
                <c:pt idx="2785">
                  <c:v>1.707607104419484</c:v>
                </c:pt>
                <c:pt idx="2786">
                  <c:v>1.669027226631089</c:v>
                </c:pt>
                <c:pt idx="2787">
                  <c:v>1.630975110903125</c:v>
                </c:pt>
                <c:pt idx="2788">
                  <c:v>1.5748811751911811</c:v>
                </c:pt>
                <c:pt idx="2789">
                  <c:v>1.556444439324802</c:v>
                </c:pt>
                <c:pt idx="2790">
                  <c:v>1.556444439324802</c:v>
                </c:pt>
                <c:pt idx="2791">
                  <c:v>1.5381378140875119</c:v>
                </c:pt>
                <c:pt idx="2792">
                  <c:v>1.50191366469614</c:v>
                </c:pt>
                <c:pt idx="2793">
                  <c:v>1.556444439324802</c:v>
                </c:pt>
                <c:pt idx="2794">
                  <c:v>1.5381378140875119</c:v>
                </c:pt>
                <c:pt idx="2795">
                  <c:v>1.556444439324802</c:v>
                </c:pt>
                <c:pt idx="2796">
                  <c:v>1.50191366469614</c:v>
                </c:pt>
                <c:pt idx="2797">
                  <c:v>1.483995523309098</c:v>
                </c:pt>
                <c:pt idx="2798">
                  <c:v>1.448545558521785</c:v>
                </c:pt>
                <c:pt idx="2799">
                  <c:v>1.431013113427569</c:v>
                </c:pt>
                <c:pt idx="2800">
                  <c:v>1.4136086108122441</c:v>
                </c:pt>
                <c:pt idx="2801">
                  <c:v>1.431013113427569</c:v>
                </c:pt>
                <c:pt idx="2802">
                  <c:v>1.396331737933389</c:v>
                </c:pt>
                <c:pt idx="2803">
                  <c:v>1.4136086108122441</c:v>
                </c:pt>
                <c:pt idx="2804">
                  <c:v>1.448545558521785</c:v>
                </c:pt>
                <c:pt idx="2805">
                  <c:v>1.4662062580747091</c:v>
                </c:pt>
                <c:pt idx="2806">
                  <c:v>1.50191366469614</c:v>
                </c:pt>
                <c:pt idx="2807">
                  <c:v>1.50191366469614</c:v>
                </c:pt>
                <c:pt idx="2808">
                  <c:v>1.50191366469614</c:v>
                </c:pt>
                <c:pt idx="2809">
                  <c:v>1.50191366469614</c:v>
                </c:pt>
                <c:pt idx="2810">
                  <c:v>1.4662062580747091</c:v>
                </c:pt>
                <c:pt idx="2811">
                  <c:v>1.448545558521785</c:v>
                </c:pt>
                <c:pt idx="2812">
                  <c:v>1.4136086108122441</c:v>
                </c:pt>
                <c:pt idx="2813">
                  <c:v>1.4136086108122441</c:v>
                </c:pt>
                <c:pt idx="2814">
                  <c:v>1.396331737933389</c:v>
                </c:pt>
                <c:pt idx="2815">
                  <c:v>1.37918218128035</c:v>
                </c:pt>
                <c:pt idx="2816">
                  <c:v>1.396331737933389</c:v>
                </c:pt>
                <c:pt idx="2817">
                  <c:v>1.4136086108122441</c:v>
                </c:pt>
                <c:pt idx="2818">
                  <c:v>1.396331737933389</c:v>
                </c:pt>
                <c:pt idx="2819">
                  <c:v>1.396331737933389</c:v>
                </c:pt>
                <c:pt idx="2820">
                  <c:v>1.396331737933389</c:v>
                </c:pt>
                <c:pt idx="2821">
                  <c:v>1.37918218128035</c:v>
                </c:pt>
                <c:pt idx="2822">
                  <c:v>1.345263758733773</c:v>
                </c:pt>
                <c:pt idx="2823">
                  <c:v>1.3621596265685609</c:v>
                </c:pt>
                <c:pt idx="2824">
                  <c:v>1.3621596265685609</c:v>
                </c:pt>
                <c:pt idx="2825">
                  <c:v>1.3621596265685609</c:v>
                </c:pt>
                <c:pt idx="2826">
                  <c:v>1.345263758733773</c:v>
                </c:pt>
                <c:pt idx="2827">
                  <c:v>1.448545558521785</c:v>
                </c:pt>
                <c:pt idx="2828">
                  <c:v>1.431013113427569</c:v>
                </c:pt>
                <c:pt idx="2829">
                  <c:v>1.4662062580747091</c:v>
                </c:pt>
                <c:pt idx="2830">
                  <c:v>1.50191366469614</c:v>
                </c:pt>
                <c:pt idx="2831">
                  <c:v>1.5199609919608661</c:v>
                </c:pt>
                <c:pt idx="2832">
                  <c:v>1.5748811751911811</c:v>
                </c:pt>
                <c:pt idx="2833">
                  <c:v>1.6121462052645059</c:v>
                </c:pt>
                <c:pt idx="2834">
                  <c:v>1.6499353500442111</c:v>
                </c:pt>
                <c:pt idx="2835">
                  <c:v>1.7467171618977479</c:v>
                </c:pt>
                <c:pt idx="2836">
                  <c:v>1.9293376703319101</c:v>
                </c:pt>
                <c:pt idx="2837">
                  <c:v>2.1008959261244309</c:v>
                </c:pt>
                <c:pt idx="2838">
                  <c:v>2.327794688144698</c:v>
                </c:pt>
                <c:pt idx="2839">
                  <c:v>2.544052183634554</c:v>
                </c:pt>
                <c:pt idx="2840">
                  <c:v>2.824176882349132</c:v>
                </c:pt>
                <c:pt idx="2841">
                  <c:v>3.2348169536799851</c:v>
                </c:pt>
                <c:pt idx="2842">
                  <c:v>3.437991022113069</c:v>
                </c:pt>
                <c:pt idx="2843">
                  <c:v>3.497408923138603</c:v>
                </c:pt>
                <c:pt idx="2844">
                  <c:v>3.437991022113069</c:v>
                </c:pt>
                <c:pt idx="2845">
                  <c:v>3.320982600857656</c:v>
                </c:pt>
                <c:pt idx="2846">
                  <c:v>3.1781266839185651</c:v>
                </c:pt>
                <c:pt idx="2847">
                  <c:v>2.984424205656353</c:v>
                </c:pt>
                <c:pt idx="2848">
                  <c:v>2.8505167421313602</c:v>
                </c:pt>
                <c:pt idx="2849">
                  <c:v>2.7719366195426862</c:v>
                </c:pt>
                <c:pt idx="2850">
                  <c:v>2.6946707659975191</c:v>
                </c:pt>
                <c:pt idx="2851">
                  <c:v>2.669206261733196</c:v>
                </c:pt>
                <c:pt idx="2852">
                  <c:v>2.6438866888897441</c:v>
                </c:pt>
                <c:pt idx="2853">
                  <c:v>2.5687947961647648</c:v>
                </c:pt>
                <c:pt idx="2854">
                  <c:v>2.5194531171789638</c:v>
                </c:pt>
                <c:pt idx="2855">
                  <c:v>2.5194531171789638</c:v>
                </c:pt>
                <c:pt idx="2856">
                  <c:v>2.47068450724155</c:v>
                </c:pt>
                <c:pt idx="2857">
                  <c:v>2.446514404773668</c:v>
                </c:pt>
                <c:pt idx="2858">
                  <c:v>2.3512554643944368</c:v>
                </c:pt>
                <c:pt idx="2859">
                  <c:v>2.3512554643944368</c:v>
                </c:pt>
                <c:pt idx="2860">
                  <c:v>2.304474930054516</c:v>
                </c:pt>
                <c:pt idx="2861">
                  <c:v>2.2812959064415459</c:v>
                </c:pt>
                <c:pt idx="2862">
                  <c:v>2.235358925049467</c:v>
                </c:pt>
                <c:pt idx="2863">
                  <c:v>2.1899814629870362</c:v>
                </c:pt>
                <c:pt idx="2864">
                  <c:v>2.1451612299357539</c:v>
                </c:pt>
                <c:pt idx="2865">
                  <c:v>2.1451612299357539</c:v>
                </c:pt>
                <c:pt idx="2866">
                  <c:v>2.1008959261244309</c:v>
                </c:pt>
                <c:pt idx="2867">
                  <c:v>2.1008959261244309</c:v>
                </c:pt>
                <c:pt idx="2868">
                  <c:v>2.0355334084003802</c:v>
                </c:pt>
                <c:pt idx="2869">
                  <c:v>1.992645303085083</c:v>
                </c:pt>
                <c:pt idx="2870">
                  <c:v>1.9714064481322049</c:v>
                </c:pt>
                <c:pt idx="2871">
                  <c:v>1.9293376703319101</c:v>
                </c:pt>
                <c:pt idx="2872">
                  <c:v>1.9714064481322049</c:v>
                </c:pt>
                <c:pt idx="2873">
                  <c:v>2.0140208591628741</c:v>
                </c:pt>
                <c:pt idx="2874">
                  <c:v>2.0355334084003802</c:v>
                </c:pt>
                <c:pt idx="2875">
                  <c:v>2.05718324221117</c:v>
                </c:pt>
                <c:pt idx="2876">
                  <c:v>2.1008959261244309</c:v>
                </c:pt>
                <c:pt idx="2877">
                  <c:v>2.1229593559832538</c:v>
                </c:pt>
                <c:pt idx="2878">
                  <c:v>2.1451612299357539</c:v>
                </c:pt>
                <c:pt idx="2879">
                  <c:v>2.1675018363477832</c:v>
                </c:pt>
                <c:pt idx="2880">
                  <c:v>2.1675018363477832</c:v>
                </c:pt>
                <c:pt idx="2881">
                  <c:v>2.1675018363477832</c:v>
                </c:pt>
                <c:pt idx="2882">
                  <c:v>2.1451612299357539</c:v>
                </c:pt>
                <c:pt idx="2883">
                  <c:v>2.1229593559832538</c:v>
                </c:pt>
                <c:pt idx="2884">
                  <c:v>2.1008959261244309</c:v>
                </c:pt>
                <c:pt idx="2885">
                  <c:v>2.05718324221117</c:v>
                </c:pt>
                <c:pt idx="2886">
                  <c:v>2.0355334084003802</c:v>
                </c:pt>
                <c:pt idx="2887">
                  <c:v>2.0355334084003802</c:v>
                </c:pt>
                <c:pt idx="2888">
                  <c:v>2.0355334084003802</c:v>
                </c:pt>
                <c:pt idx="2889">
                  <c:v>2.0140208591628741</c:v>
                </c:pt>
                <c:pt idx="2890">
                  <c:v>2.0140208591628741</c:v>
                </c:pt>
                <c:pt idx="2891">
                  <c:v>1.9714064481322049</c:v>
                </c:pt>
                <c:pt idx="2892">
                  <c:v>1.9293376703319101</c:v>
                </c:pt>
                <c:pt idx="2893">
                  <c:v>1.9085071602726571</c:v>
                </c:pt>
                <c:pt idx="2894">
                  <c:v>1.8878121769064511</c:v>
                </c:pt>
                <c:pt idx="2895">
                  <c:v>1.867252425031664</c:v>
                </c:pt>
                <c:pt idx="2896">
                  <c:v>1.8265374317164631</c:v>
                </c:pt>
                <c:pt idx="2897">
                  <c:v>1.8265374317164631</c:v>
                </c:pt>
                <c:pt idx="2898">
                  <c:v>1.8265374317164631</c:v>
                </c:pt>
                <c:pt idx="2899">
                  <c:v>1.8265374317164631</c:v>
                </c:pt>
                <c:pt idx="2900">
                  <c:v>1.8468276088008431</c:v>
                </c:pt>
                <c:pt idx="2901">
                  <c:v>1.867252425031664</c:v>
                </c:pt>
                <c:pt idx="2902">
                  <c:v>1.8878121769064511</c:v>
                </c:pt>
                <c:pt idx="2903">
                  <c:v>1.8878121769064511</c:v>
                </c:pt>
                <c:pt idx="2904">
                  <c:v>1.9085071602726571</c:v>
                </c:pt>
                <c:pt idx="2905">
                  <c:v>1.9293376703319101</c:v>
                </c:pt>
                <c:pt idx="2906">
                  <c:v>1.950304001644233</c:v>
                </c:pt>
                <c:pt idx="2907">
                  <c:v>1.9293376703319101</c:v>
                </c:pt>
                <c:pt idx="2908">
                  <c:v>1.9293376703319101</c:v>
                </c:pt>
                <c:pt idx="2909">
                  <c:v>1.9085071602726571</c:v>
                </c:pt>
                <c:pt idx="2910">
                  <c:v>1.867252425031664</c:v>
                </c:pt>
                <c:pt idx="2911">
                  <c:v>1.867252425031664</c:v>
                </c:pt>
                <c:pt idx="2912">
                  <c:v>1.8878121769064511</c:v>
                </c:pt>
                <c:pt idx="2913">
                  <c:v>1.8878121769064511</c:v>
                </c:pt>
                <c:pt idx="2914">
                  <c:v>1.8468276088008431</c:v>
                </c:pt>
                <c:pt idx="2915">
                  <c:v>1.8265374317164631</c:v>
                </c:pt>
                <c:pt idx="2916">
                  <c:v>1.806381596626617</c:v>
                </c:pt>
                <c:pt idx="2917">
                  <c:v>1.7467171618977479</c:v>
                </c:pt>
                <c:pt idx="2918">
                  <c:v>1.688251043906916</c:v>
                </c:pt>
                <c:pt idx="2919">
                  <c:v>1.669027226631089</c:v>
                </c:pt>
                <c:pt idx="2920">
                  <c:v>1.6499353500442111</c:v>
                </c:pt>
                <c:pt idx="2921">
                  <c:v>1.630975110903125</c:v>
                </c:pt>
                <c:pt idx="2922">
                  <c:v>1.6121462052645059</c:v>
                </c:pt>
                <c:pt idx="2923">
                  <c:v>1.630975110903125</c:v>
                </c:pt>
                <c:pt idx="2924">
                  <c:v>1.6499353500442111</c:v>
                </c:pt>
                <c:pt idx="2925">
                  <c:v>1.669027226631089</c:v>
                </c:pt>
                <c:pt idx="2926">
                  <c:v>1.688251043906916</c:v>
                </c:pt>
                <c:pt idx="2927">
                  <c:v>1.707607104419484</c:v>
                </c:pt>
                <c:pt idx="2928">
                  <c:v>1.7467171618977479</c:v>
                </c:pt>
                <c:pt idx="2929">
                  <c:v>1.7467171618977479</c:v>
                </c:pt>
                <c:pt idx="2930">
                  <c:v>1.766471760524825</c:v>
                </c:pt>
                <c:pt idx="2931">
                  <c:v>1.766471760524825</c:v>
                </c:pt>
                <c:pt idx="2932">
                  <c:v>1.766471760524825</c:v>
                </c:pt>
                <c:pt idx="2933">
                  <c:v>1.7467171618977479</c:v>
                </c:pt>
                <c:pt idx="2934">
                  <c:v>1.766471760524825</c:v>
                </c:pt>
                <c:pt idx="2935">
                  <c:v>1.766471760524825</c:v>
                </c:pt>
                <c:pt idx="2936">
                  <c:v>1.766471760524825</c:v>
                </c:pt>
                <c:pt idx="2937">
                  <c:v>1.766471760524825</c:v>
                </c:pt>
                <c:pt idx="2938">
                  <c:v>1.7270957100259929</c:v>
                </c:pt>
                <c:pt idx="2939">
                  <c:v>1.707607104419484</c:v>
                </c:pt>
                <c:pt idx="2940">
                  <c:v>1.688251043906916</c:v>
                </c:pt>
                <c:pt idx="2941">
                  <c:v>1.6121462052645059</c:v>
                </c:pt>
                <c:pt idx="2942">
                  <c:v>1.630975110903125</c:v>
                </c:pt>
                <c:pt idx="2943">
                  <c:v>1.5381378140875119</c:v>
                </c:pt>
                <c:pt idx="2944">
                  <c:v>1.5199609919608661</c:v>
                </c:pt>
                <c:pt idx="2945">
                  <c:v>1.50191366469614</c:v>
                </c:pt>
                <c:pt idx="2946">
                  <c:v>1.483995523309098</c:v>
                </c:pt>
                <c:pt idx="2947">
                  <c:v>1.556444439324802</c:v>
                </c:pt>
                <c:pt idx="2948">
                  <c:v>1.556444439324802</c:v>
                </c:pt>
                <c:pt idx="2949">
                  <c:v>1.5748811751911811</c:v>
                </c:pt>
                <c:pt idx="2950">
                  <c:v>1.5748811751911811</c:v>
                </c:pt>
                <c:pt idx="2951">
                  <c:v>1.6121462052645059</c:v>
                </c:pt>
                <c:pt idx="2952">
                  <c:v>1.5934483284799761</c:v>
                </c:pt>
                <c:pt idx="2953">
                  <c:v>1.6121462052645059</c:v>
                </c:pt>
                <c:pt idx="2954">
                  <c:v>1.5934483284799761</c:v>
                </c:pt>
                <c:pt idx="2955">
                  <c:v>1.630975110903125</c:v>
                </c:pt>
                <c:pt idx="2956">
                  <c:v>1.630975110903125</c:v>
                </c:pt>
                <c:pt idx="2957">
                  <c:v>1.669027226631089</c:v>
                </c:pt>
                <c:pt idx="2958">
                  <c:v>1.6499353500442111</c:v>
                </c:pt>
                <c:pt idx="2959">
                  <c:v>1.630975110903125</c:v>
                </c:pt>
                <c:pt idx="2960">
                  <c:v>1.630975110903125</c:v>
                </c:pt>
                <c:pt idx="2961">
                  <c:v>1.630975110903125</c:v>
                </c:pt>
                <c:pt idx="2962">
                  <c:v>1.630975110903125</c:v>
                </c:pt>
                <c:pt idx="2963">
                  <c:v>1.5934483284799761</c:v>
                </c:pt>
                <c:pt idx="2964">
                  <c:v>1.5748811751911811</c:v>
                </c:pt>
                <c:pt idx="2965">
                  <c:v>1.5199609919608661</c:v>
                </c:pt>
                <c:pt idx="2966">
                  <c:v>1.4662062580747091</c:v>
                </c:pt>
                <c:pt idx="2967">
                  <c:v>1.431013113427569</c:v>
                </c:pt>
                <c:pt idx="2968">
                  <c:v>1.4136086108122441</c:v>
                </c:pt>
                <c:pt idx="2969">
                  <c:v>1.396331737933389</c:v>
                </c:pt>
                <c:pt idx="2970">
                  <c:v>1.396331737933389</c:v>
                </c:pt>
                <c:pt idx="2971">
                  <c:v>1.4136086108122441</c:v>
                </c:pt>
                <c:pt idx="2972">
                  <c:v>1.4136086108122441</c:v>
                </c:pt>
                <c:pt idx="2973">
                  <c:v>1.431013113427569</c:v>
                </c:pt>
                <c:pt idx="2974">
                  <c:v>1.448545558521785</c:v>
                </c:pt>
                <c:pt idx="2975">
                  <c:v>1.4662062580747091</c:v>
                </c:pt>
                <c:pt idx="2976">
                  <c:v>1.50191366469614</c:v>
                </c:pt>
                <c:pt idx="2977">
                  <c:v>1.50191366469614</c:v>
                </c:pt>
                <c:pt idx="2978">
                  <c:v>1.50191366469614</c:v>
                </c:pt>
                <c:pt idx="2979">
                  <c:v>1.5199609919608661</c:v>
                </c:pt>
                <c:pt idx="2980">
                  <c:v>1.5381378140875119</c:v>
                </c:pt>
                <c:pt idx="2981">
                  <c:v>1.5381378140875119</c:v>
                </c:pt>
                <c:pt idx="2982">
                  <c:v>1.5381378140875119</c:v>
                </c:pt>
                <c:pt idx="2983">
                  <c:v>1.5381378140875119</c:v>
                </c:pt>
                <c:pt idx="2984">
                  <c:v>1.5381378140875119</c:v>
                </c:pt>
                <c:pt idx="2985">
                  <c:v>1.5381378140875119</c:v>
                </c:pt>
                <c:pt idx="2986">
                  <c:v>1.5199609919608661</c:v>
                </c:pt>
                <c:pt idx="2987">
                  <c:v>1.5199609919608661</c:v>
                </c:pt>
                <c:pt idx="2988">
                  <c:v>1.483995523309098</c:v>
                </c:pt>
                <c:pt idx="2989">
                  <c:v>1.431013113427569</c:v>
                </c:pt>
                <c:pt idx="2990">
                  <c:v>1.396331737933389</c:v>
                </c:pt>
                <c:pt idx="2991">
                  <c:v>1.37918218128035</c:v>
                </c:pt>
                <c:pt idx="2992">
                  <c:v>1.345263758733773</c:v>
                </c:pt>
                <c:pt idx="2993">
                  <c:v>1.3621596265685609</c:v>
                </c:pt>
                <c:pt idx="2994">
                  <c:v>1.3621596265685609</c:v>
                </c:pt>
                <c:pt idx="2995">
                  <c:v>1.37918218128035</c:v>
                </c:pt>
                <c:pt idx="2996">
                  <c:v>1.37918218128035</c:v>
                </c:pt>
                <c:pt idx="2997">
                  <c:v>1.4136086108122441</c:v>
                </c:pt>
                <c:pt idx="2998">
                  <c:v>1.4136086108122441</c:v>
                </c:pt>
                <c:pt idx="2999">
                  <c:v>1.431013113427569</c:v>
                </c:pt>
                <c:pt idx="3000">
                  <c:v>1.4136086108122441</c:v>
                </c:pt>
                <c:pt idx="3001">
                  <c:v>1.431013113427569</c:v>
                </c:pt>
                <c:pt idx="3002">
                  <c:v>1.448545558521785</c:v>
                </c:pt>
                <c:pt idx="3003">
                  <c:v>1.4662062580747091</c:v>
                </c:pt>
                <c:pt idx="3004">
                  <c:v>1.50191366469614</c:v>
                </c:pt>
                <c:pt idx="3005">
                  <c:v>1.483995523309098</c:v>
                </c:pt>
                <c:pt idx="3006">
                  <c:v>1.50191366469614</c:v>
                </c:pt>
                <c:pt idx="3007">
                  <c:v>1.5199609919608661</c:v>
                </c:pt>
                <c:pt idx="3008">
                  <c:v>1.5381378140875119</c:v>
                </c:pt>
                <c:pt idx="3009">
                  <c:v>1.556444439324802</c:v>
                </c:pt>
                <c:pt idx="3010">
                  <c:v>1.5748811751911811</c:v>
                </c:pt>
                <c:pt idx="3011">
                  <c:v>1.5381378140875119</c:v>
                </c:pt>
                <c:pt idx="3012">
                  <c:v>1.50191366469614</c:v>
                </c:pt>
                <c:pt idx="3013">
                  <c:v>1.448545558521785</c:v>
                </c:pt>
                <c:pt idx="3014">
                  <c:v>1.396331737933389</c:v>
                </c:pt>
                <c:pt idx="3015">
                  <c:v>1.4136086108122441</c:v>
                </c:pt>
                <c:pt idx="3016">
                  <c:v>1.396331737933389</c:v>
                </c:pt>
                <c:pt idx="3017">
                  <c:v>1.37918218128035</c:v>
                </c:pt>
                <c:pt idx="3018">
                  <c:v>1.448545558521785</c:v>
                </c:pt>
                <c:pt idx="3019">
                  <c:v>1.5199609919608661</c:v>
                </c:pt>
                <c:pt idx="3020">
                  <c:v>1.5381378140875119</c:v>
                </c:pt>
                <c:pt idx="3021">
                  <c:v>1.5748811751911811</c:v>
                </c:pt>
                <c:pt idx="3022">
                  <c:v>1.5381378140875119</c:v>
                </c:pt>
                <c:pt idx="3023">
                  <c:v>1.5934483284799761</c:v>
                </c:pt>
                <c:pt idx="3024">
                  <c:v>1.5748811751911811</c:v>
                </c:pt>
                <c:pt idx="3025">
                  <c:v>1.556444439324802</c:v>
                </c:pt>
                <c:pt idx="3026">
                  <c:v>1.5748811751911811</c:v>
                </c:pt>
                <c:pt idx="3027">
                  <c:v>1.5934483284799761</c:v>
                </c:pt>
                <c:pt idx="3028">
                  <c:v>1.6121462052645059</c:v>
                </c:pt>
                <c:pt idx="3029">
                  <c:v>1.630975110903125</c:v>
                </c:pt>
                <c:pt idx="3030">
                  <c:v>1.669027226631089</c:v>
                </c:pt>
                <c:pt idx="3031">
                  <c:v>1.688251043906916</c:v>
                </c:pt>
                <c:pt idx="3032">
                  <c:v>1.7270957100259929</c:v>
                </c:pt>
                <c:pt idx="3033">
                  <c:v>1.7270957100259929</c:v>
                </c:pt>
                <c:pt idx="3034">
                  <c:v>1.669027226631089</c:v>
                </c:pt>
                <c:pt idx="3035">
                  <c:v>1.483995523309098</c:v>
                </c:pt>
                <c:pt idx="3036">
                  <c:v>1.396331737933389</c:v>
                </c:pt>
                <c:pt idx="3037">
                  <c:v>1.345263758733773</c:v>
                </c:pt>
                <c:pt idx="3038">
                  <c:v>1.295333114030816</c:v>
                </c:pt>
                <c:pt idx="3039">
                  <c:v>1.246531232819855</c:v>
                </c:pt>
                <c:pt idx="3040">
                  <c:v>1.2146194739372109</c:v>
                </c:pt>
                <c:pt idx="3041">
                  <c:v>1.183202975118566</c:v>
                </c:pt>
                <c:pt idx="3042">
                  <c:v>1.198849478511836</c:v>
                </c:pt>
                <c:pt idx="3043">
                  <c:v>1.183202975118566</c:v>
                </c:pt>
                <c:pt idx="3044">
                  <c:v>1.198849478511836</c:v>
                </c:pt>
                <c:pt idx="3045">
                  <c:v>1.183202975118566</c:v>
                </c:pt>
                <c:pt idx="3046">
                  <c:v>1.230513284588947</c:v>
                </c:pt>
                <c:pt idx="3047">
                  <c:v>1.262673640147844</c:v>
                </c:pt>
                <c:pt idx="3048">
                  <c:v>1.2789408272623719</c:v>
                </c:pt>
                <c:pt idx="3049">
                  <c:v>1.295333114030816</c:v>
                </c:pt>
                <c:pt idx="3050">
                  <c:v>1.311850819504766</c:v>
                </c:pt>
                <c:pt idx="3051">
                  <c:v>1.328494261926231</c:v>
                </c:pt>
                <c:pt idx="3052">
                  <c:v>1.328494261926231</c:v>
                </c:pt>
                <c:pt idx="3053">
                  <c:v>1.345263758733773</c:v>
                </c:pt>
                <c:pt idx="3054">
                  <c:v>1.3621596265685609</c:v>
                </c:pt>
                <c:pt idx="3055">
                  <c:v>1.37918218128035</c:v>
                </c:pt>
                <c:pt idx="3056">
                  <c:v>1.3621596265685609</c:v>
                </c:pt>
                <c:pt idx="3057">
                  <c:v>1.3621596265685609</c:v>
                </c:pt>
                <c:pt idx="3058">
                  <c:v>1.37918218128035</c:v>
                </c:pt>
                <c:pt idx="3059">
                  <c:v>1.37918218128035</c:v>
                </c:pt>
                <c:pt idx="3060">
                  <c:v>1.311850819504766</c:v>
                </c:pt>
                <c:pt idx="3061">
                  <c:v>1.295333114030816</c:v>
                </c:pt>
                <c:pt idx="3062">
                  <c:v>1.262673640147844</c:v>
                </c:pt>
                <c:pt idx="3063">
                  <c:v>1.2146194739372109</c:v>
                </c:pt>
                <c:pt idx="3064">
                  <c:v>1.198849478511836</c:v>
                </c:pt>
                <c:pt idx="3065">
                  <c:v>1.183202975118566</c:v>
                </c:pt>
                <c:pt idx="3066">
                  <c:v>1.1522791474042771</c:v>
                </c:pt>
                <c:pt idx="3067">
                  <c:v>1.1522791474042771</c:v>
                </c:pt>
                <c:pt idx="3068">
                  <c:v>1.137001172427482</c:v>
                </c:pt>
                <c:pt idx="3069">
                  <c:v>1.167679639715079</c:v>
                </c:pt>
                <c:pt idx="3070">
                  <c:v>1.2146194739372109</c:v>
                </c:pt>
                <c:pt idx="3071">
                  <c:v>1.2146194739372109</c:v>
                </c:pt>
                <c:pt idx="3072">
                  <c:v>1.246531232819855</c:v>
                </c:pt>
                <c:pt idx="3073">
                  <c:v>1.246531232819855</c:v>
                </c:pt>
                <c:pt idx="3074">
                  <c:v>1.246531232819855</c:v>
                </c:pt>
                <c:pt idx="3075">
                  <c:v>1.2789408272623719</c:v>
                </c:pt>
                <c:pt idx="3076">
                  <c:v>1.262673640147844</c:v>
                </c:pt>
                <c:pt idx="3077">
                  <c:v>1.262673640147844</c:v>
                </c:pt>
                <c:pt idx="3078">
                  <c:v>1.2789408272623719</c:v>
                </c:pt>
                <c:pt idx="3079">
                  <c:v>1.262673640147844</c:v>
                </c:pt>
                <c:pt idx="3080">
                  <c:v>1.295333114030816</c:v>
                </c:pt>
                <c:pt idx="3081">
                  <c:v>1.2789408272623719</c:v>
                </c:pt>
                <c:pt idx="3082">
                  <c:v>1.2789408272623719</c:v>
                </c:pt>
                <c:pt idx="3083">
                  <c:v>1.311850819504766</c:v>
                </c:pt>
                <c:pt idx="3084">
                  <c:v>1.311850819504766</c:v>
                </c:pt>
                <c:pt idx="3085">
                  <c:v>1.2789408272623719</c:v>
                </c:pt>
                <c:pt idx="3086">
                  <c:v>1.2789408272623719</c:v>
                </c:pt>
                <c:pt idx="3087">
                  <c:v>1.295333114030816</c:v>
                </c:pt>
                <c:pt idx="3088">
                  <c:v>1.2789408272623719</c:v>
                </c:pt>
                <c:pt idx="3089">
                  <c:v>1.295333114030816</c:v>
                </c:pt>
                <c:pt idx="3090">
                  <c:v>1.311850819504766</c:v>
                </c:pt>
                <c:pt idx="3091">
                  <c:v>1.311850819504766</c:v>
                </c:pt>
                <c:pt idx="3092">
                  <c:v>1.311850819504766</c:v>
                </c:pt>
                <c:pt idx="3093">
                  <c:v>1.311850819504766</c:v>
                </c:pt>
                <c:pt idx="3094">
                  <c:v>1.311850819504766</c:v>
                </c:pt>
                <c:pt idx="3095">
                  <c:v>1.328494261926231</c:v>
                </c:pt>
                <c:pt idx="3096">
                  <c:v>1.311850819504766</c:v>
                </c:pt>
                <c:pt idx="3097">
                  <c:v>1.295333114030816</c:v>
                </c:pt>
                <c:pt idx="3098">
                  <c:v>1.2789408272623719</c:v>
                </c:pt>
                <c:pt idx="3099">
                  <c:v>1.2789408272623719</c:v>
                </c:pt>
                <c:pt idx="3100">
                  <c:v>1.262673640147844</c:v>
                </c:pt>
                <c:pt idx="3101">
                  <c:v>1.246531232819855</c:v>
                </c:pt>
                <c:pt idx="3102">
                  <c:v>1.246531232819855</c:v>
                </c:pt>
                <c:pt idx="3103">
                  <c:v>1.230513284588947</c:v>
                </c:pt>
                <c:pt idx="3104">
                  <c:v>1.246531232819855</c:v>
                </c:pt>
                <c:pt idx="3105">
                  <c:v>1.262673640147844</c:v>
                </c:pt>
                <c:pt idx="3106">
                  <c:v>1.311850819504766</c:v>
                </c:pt>
                <c:pt idx="3107">
                  <c:v>1.295333114030816</c:v>
                </c:pt>
                <c:pt idx="3108">
                  <c:v>1.262673640147844</c:v>
                </c:pt>
                <c:pt idx="3109">
                  <c:v>1.2789408272623719</c:v>
                </c:pt>
                <c:pt idx="3110">
                  <c:v>1.2146194739372109</c:v>
                </c:pt>
                <c:pt idx="3111">
                  <c:v>1.198849478511836</c:v>
                </c:pt>
                <c:pt idx="3112">
                  <c:v>1.198849478511836</c:v>
                </c:pt>
                <c:pt idx="3113">
                  <c:v>1.198849478511836</c:v>
                </c:pt>
                <c:pt idx="3114">
                  <c:v>1.2146194739372109</c:v>
                </c:pt>
                <c:pt idx="3115">
                  <c:v>1.230513284588947</c:v>
                </c:pt>
                <c:pt idx="3116">
                  <c:v>1.246531232819855</c:v>
                </c:pt>
                <c:pt idx="3117">
                  <c:v>1.246531232819855</c:v>
                </c:pt>
                <c:pt idx="3118">
                  <c:v>1.246531232819855</c:v>
                </c:pt>
                <c:pt idx="3119">
                  <c:v>1.262673640147844</c:v>
                </c:pt>
                <c:pt idx="3120">
                  <c:v>1.262673640147844</c:v>
                </c:pt>
                <c:pt idx="3121">
                  <c:v>1.262673640147844</c:v>
                </c:pt>
                <c:pt idx="3122">
                  <c:v>1.246531232819855</c:v>
                </c:pt>
                <c:pt idx="3123">
                  <c:v>1.246531232819855</c:v>
                </c:pt>
                <c:pt idx="3124">
                  <c:v>1.2146194739372109</c:v>
                </c:pt>
                <c:pt idx="3125">
                  <c:v>1.198849478511836</c:v>
                </c:pt>
                <c:pt idx="3126">
                  <c:v>1.198849478511836</c:v>
                </c:pt>
                <c:pt idx="3127">
                  <c:v>1.198849478511836</c:v>
                </c:pt>
                <c:pt idx="3128">
                  <c:v>1.198849478511836</c:v>
                </c:pt>
                <c:pt idx="3129">
                  <c:v>1.230513284588947</c:v>
                </c:pt>
                <c:pt idx="3130">
                  <c:v>1.230513284588947</c:v>
                </c:pt>
                <c:pt idx="3131">
                  <c:v>1.198849478511836</c:v>
                </c:pt>
                <c:pt idx="3132">
                  <c:v>1.183202975118566</c:v>
                </c:pt>
                <c:pt idx="3133">
                  <c:v>1.167679639715079</c:v>
                </c:pt>
                <c:pt idx="3134">
                  <c:v>1.167679639715079</c:v>
                </c:pt>
                <c:pt idx="3135">
                  <c:v>1.137001172427482</c:v>
                </c:pt>
                <c:pt idx="3136">
                  <c:v>1.121845388157547</c:v>
                </c:pt>
                <c:pt idx="3137">
                  <c:v>1.1068114670918741</c:v>
                </c:pt>
                <c:pt idx="3138">
                  <c:v>1.1068114670918741</c:v>
                </c:pt>
                <c:pt idx="3139">
                  <c:v>1.1068114670918741</c:v>
                </c:pt>
                <c:pt idx="3140">
                  <c:v>1.1068114670918741</c:v>
                </c:pt>
                <c:pt idx="3141">
                  <c:v>1.1068114670918741</c:v>
                </c:pt>
                <c:pt idx="3142">
                  <c:v>1.091899080845333</c:v>
                </c:pt>
                <c:pt idx="3143">
                  <c:v>1.121845388157547</c:v>
                </c:pt>
                <c:pt idx="3144">
                  <c:v>1.121845388157547</c:v>
                </c:pt>
                <c:pt idx="3145">
                  <c:v>1.1068114670918741</c:v>
                </c:pt>
                <c:pt idx="3146">
                  <c:v>1.121845388157547</c:v>
                </c:pt>
                <c:pt idx="3147">
                  <c:v>1.121845388157547</c:v>
                </c:pt>
                <c:pt idx="3148">
                  <c:v>1.121845388157547</c:v>
                </c:pt>
                <c:pt idx="3149">
                  <c:v>1.1068114670918741</c:v>
                </c:pt>
                <c:pt idx="3150">
                  <c:v>1.1068114670918741</c:v>
                </c:pt>
                <c:pt idx="3151">
                  <c:v>1.137001172427482</c:v>
                </c:pt>
                <c:pt idx="3152">
                  <c:v>1.121845388157547</c:v>
                </c:pt>
                <c:pt idx="3153">
                  <c:v>1.121845388157547</c:v>
                </c:pt>
                <c:pt idx="3154">
                  <c:v>1.1068114670918741</c:v>
                </c:pt>
                <c:pt idx="3155">
                  <c:v>1.091899080845333</c:v>
                </c:pt>
                <c:pt idx="3156">
                  <c:v>1.0771079001430941</c:v>
                </c:pt>
                <c:pt idx="3157">
                  <c:v>1.062437594813352</c:v>
                </c:pt>
                <c:pt idx="3158">
                  <c:v>1.0334582850549441</c:v>
                </c:pt>
                <c:pt idx="3159">
                  <c:v>1.004958491973555</c:v>
                </c:pt>
                <c:pt idx="3160">
                  <c:v>0.99088757901345825</c:v>
                </c:pt>
                <c:pt idx="3161">
                  <c:v>0.94938674303447901</c:v>
                </c:pt>
                <c:pt idx="3162">
                  <c:v>0.99088757901345825</c:v>
                </c:pt>
                <c:pt idx="3163">
                  <c:v>0.96310204168618818</c:v>
                </c:pt>
                <c:pt idx="3164">
                  <c:v>0.97693554113860948</c:v>
                </c:pt>
                <c:pt idx="3165">
                  <c:v>0.96310204168618818</c:v>
                </c:pt>
                <c:pt idx="3166">
                  <c:v>0.97693554113860948</c:v>
                </c:pt>
                <c:pt idx="3167">
                  <c:v>0.96310204168618818</c:v>
                </c:pt>
                <c:pt idx="3168">
                  <c:v>0.97693554113860948</c:v>
                </c:pt>
                <c:pt idx="3169">
                  <c:v>1.004958491973555</c:v>
                </c:pt>
                <c:pt idx="3170">
                  <c:v>1.004958491973555</c:v>
                </c:pt>
                <c:pt idx="3171">
                  <c:v>1.0191486157309531</c:v>
                </c:pt>
                <c:pt idx="3172">
                  <c:v>1.004958491973555</c:v>
                </c:pt>
                <c:pt idx="3173">
                  <c:v>1.0191486157309531</c:v>
                </c:pt>
                <c:pt idx="3174">
                  <c:v>1.0191486157309531</c:v>
                </c:pt>
                <c:pt idx="3175">
                  <c:v>1.0191486157309531</c:v>
                </c:pt>
                <c:pt idx="3176">
                  <c:v>1.0191486157309531</c:v>
                </c:pt>
                <c:pt idx="3177">
                  <c:v>1.047887833779958</c:v>
                </c:pt>
                <c:pt idx="3178">
                  <c:v>1.0191486157309531</c:v>
                </c:pt>
                <c:pt idx="3179">
                  <c:v>1.004958491973555</c:v>
                </c:pt>
                <c:pt idx="3180">
                  <c:v>1.004958491973555</c:v>
                </c:pt>
                <c:pt idx="3181">
                  <c:v>0.94938674303447901</c:v>
                </c:pt>
                <c:pt idx="3182">
                  <c:v>0.92230939280230684</c:v>
                </c:pt>
                <c:pt idx="3183">
                  <c:v>0.89570076997437209</c:v>
                </c:pt>
                <c:pt idx="3184">
                  <c:v>0.8695581382007036</c:v>
                </c:pt>
                <c:pt idx="3185">
                  <c:v>0.85666070943795491</c:v>
                </c:pt>
                <c:pt idx="3186">
                  <c:v>0.84387874496761672</c:v>
                </c:pt>
                <c:pt idx="3187">
                  <c:v>0.8695581382007036</c:v>
                </c:pt>
                <c:pt idx="3188">
                  <c:v>0.8695581382007036</c:v>
                </c:pt>
                <c:pt idx="3189">
                  <c:v>0.8695581382007036</c:v>
                </c:pt>
                <c:pt idx="3190">
                  <c:v>0.88257137685566767</c:v>
                </c:pt>
                <c:pt idx="3191">
                  <c:v>0.88257137685566767</c:v>
                </c:pt>
                <c:pt idx="3192">
                  <c:v>0.89570076997437209</c:v>
                </c:pt>
                <c:pt idx="3193">
                  <c:v>0.90894666110918465</c:v>
                </c:pt>
                <c:pt idx="3194">
                  <c:v>0.93578930659463289</c:v>
                </c:pt>
                <c:pt idx="3195">
                  <c:v>0.93578930659463289</c:v>
                </c:pt>
                <c:pt idx="3196">
                  <c:v>0.93578930659463289</c:v>
                </c:pt>
                <c:pt idx="3197">
                  <c:v>0.93578930659463289</c:v>
                </c:pt>
                <c:pt idx="3198">
                  <c:v>0.94938674303447901</c:v>
                </c:pt>
                <c:pt idx="3199">
                  <c:v>0.96310204168618818</c:v>
                </c:pt>
                <c:pt idx="3200">
                  <c:v>0.97693554113860948</c:v>
                </c:pt>
                <c:pt idx="3201">
                  <c:v>0.99088757901345825</c:v>
                </c:pt>
                <c:pt idx="3202">
                  <c:v>0.97693554113860948</c:v>
                </c:pt>
                <c:pt idx="3203">
                  <c:v>0.94938674303447901</c:v>
                </c:pt>
                <c:pt idx="3204">
                  <c:v>0.94938674303447901</c:v>
                </c:pt>
                <c:pt idx="3205">
                  <c:v>0.92230939280230684</c:v>
                </c:pt>
                <c:pt idx="3206">
                  <c:v>0.89570076997437209</c:v>
                </c:pt>
                <c:pt idx="3207">
                  <c:v>0.85666070943795491</c:v>
                </c:pt>
                <c:pt idx="3208">
                  <c:v>0.84387874496761672</c:v>
                </c:pt>
                <c:pt idx="3209">
                  <c:v>0.85666070943795491</c:v>
                </c:pt>
                <c:pt idx="3210">
                  <c:v>0.8695581382007036</c:v>
                </c:pt>
                <c:pt idx="3211">
                  <c:v>0.88257137685566767</c:v>
                </c:pt>
                <c:pt idx="3212">
                  <c:v>0.89570076997437209</c:v>
                </c:pt>
                <c:pt idx="3213">
                  <c:v>0.89570076997437209</c:v>
                </c:pt>
                <c:pt idx="3214">
                  <c:v>0.93578930659463289</c:v>
                </c:pt>
                <c:pt idx="3215">
                  <c:v>0.94938674303447901</c:v>
                </c:pt>
                <c:pt idx="3216">
                  <c:v>0.94938674303447901</c:v>
                </c:pt>
                <c:pt idx="3217">
                  <c:v>0.94938674303447901</c:v>
                </c:pt>
                <c:pt idx="3218">
                  <c:v>0.96310204168618818</c:v>
                </c:pt>
                <c:pt idx="3219">
                  <c:v>0.96310204168618818</c:v>
                </c:pt>
                <c:pt idx="3220">
                  <c:v>0.96310204168618818</c:v>
                </c:pt>
                <c:pt idx="3221">
                  <c:v>0.96310204168618818</c:v>
                </c:pt>
                <c:pt idx="3222">
                  <c:v>0.96310204168618818</c:v>
                </c:pt>
                <c:pt idx="3223">
                  <c:v>1.0191486157309531</c:v>
                </c:pt>
                <c:pt idx="3224">
                  <c:v>1.0334582850549441</c:v>
                </c:pt>
                <c:pt idx="3225">
                  <c:v>1.167679639715079</c:v>
                </c:pt>
                <c:pt idx="3226">
                  <c:v>1.262673640147844</c:v>
                </c:pt>
                <c:pt idx="3227">
                  <c:v>1.311850819504766</c:v>
                </c:pt>
                <c:pt idx="3228">
                  <c:v>1.328494261926231</c:v>
                </c:pt>
                <c:pt idx="3229">
                  <c:v>1.262673640147844</c:v>
                </c:pt>
                <c:pt idx="3230">
                  <c:v>1.198849478511836</c:v>
                </c:pt>
                <c:pt idx="3231">
                  <c:v>1.198849478511836</c:v>
                </c:pt>
                <c:pt idx="3232">
                  <c:v>1.183202975118566</c:v>
                </c:pt>
                <c:pt idx="3233">
                  <c:v>1.4136086108122441</c:v>
                </c:pt>
                <c:pt idx="3234">
                  <c:v>1.448545558521785</c:v>
                </c:pt>
                <c:pt idx="3235">
                  <c:v>1.50191366469614</c:v>
                </c:pt>
                <c:pt idx="3236">
                  <c:v>1.4662062580747091</c:v>
                </c:pt>
                <c:pt idx="3237">
                  <c:v>1.37918218128035</c:v>
                </c:pt>
                <c:pt idx="3238">
                  <c:v>1.311850819504766</c:v>
                </c:pt>
                <c:pt idx="3239">
                  <c:v>1.262673640147844</c:v>
                </c:pt>
                <c:pt idx="3240">
                  <c:v>1.2146194739372109</c:v>
                </c:pt>
                <c:pt idx="3241">
                  <c:v>1.183202975118566</c:v>
                </c:pt>
                <c:pt idx="3242">
                  <c:v>1.1522791474042771</c:v>
                </c:pt>
                <c:pt idx="3243">
                  <c:v>1.1522791474042771</c:v>
                </c:pt>
                <c:pt idx="3244">
                  <c:v>1.121845388157547</c:v>
                </c:pt>
                <c:pt idx="3245">
                  <c:v>1.1068114670918741</c:v>
                </c:pt>
                <c:pt idx="3246">
                  <c:v>1.1068114670918741</c:v>
                </c:pt>
                <c:pt idx="3247">
                  <c:v>1.091899080845333</c:v>
                </c:pt>
                <c:pt idx="3248">
                  <c:v>1.091899080845333</c:v>
                </c:pt>
                <c:pt idx="3249">
                  <c:v>1.091899080845333</c:v>
                </c:pt>
                <c:pt idx="3250">
                  <c:v>1.1068114670918741</c:v>
                </c:pt>
                <c:pt idx="3251">
                  <c:v>1.0334582850549441</c:v>
                </c:pt>
                <c:pt idx="3252">
                  <c:v>1.0191486157309531</c:v>
                </c:pt>
                <c:pt idx="3253">
                  <c:v>0.99088757901345825</c:v>
                </c:pt>
                <c:pt idx="3254">
                  <c:v>0.93578930659463289</c:v>
                </c:pt>
                <c:pt idx="3255">
                  <c:v>0.92230939280230684</c:v>
                </c:pt>
                <c:pt idx="3256">
                  <c:v>0.89570076997437209</c:v>
                </c:pt>
                <c:pt idx="3257">
                  <c:v>0.88257137685566767</c:v>
                </c:pt>
                <c:pt idx="3258">
                  <c:v>0.90894666110918465</c:v>
                </c:pt>
                <c:pt idx="3259">
                  <c:v>0.92230939280230684</c:v>
                </c:pt>
                <c:pt idx="3260">
                  <c:v>0.93578930659463289</c:v>
                </c:pt>
                <c:pt idx="3261">
                  <c:v>0.93578930659463289</c:v>
                </c:pt>
                <c:pt idx="3262">
                  <c:v>0.94938674303447901</c:v>
                </c:pt>
                <c:pt idx="3263">
                  <c:v>0.96310204168618818</c:v>
                </c:pt>
                <c:pt idx="3264">
                  <c:v>0.97693554113860948</c:v>
                </c:pt>
                <c:pt idx="3265">
                  <c:v>0.97693554113860948</c:v>
                </c:pt>
                <c:pt idx="3266">
                  <c:v>0.99088757901345825</c:v>
                </c:pt>
                <c:pt idx="3267">
                  <c:v>0.99088757901345825</c:v>
                </c:pt>
                <c:pt idx="3268">
                  <c:v>1.004958491973555</c:v>
                </c:pt>
                <c:pt idx="3269">
                  <c:v>1.004958491973555</c:v>
                </c:pt>
                <c:pt idx="3270">
                  <c:v>1.0191486157309531</c:v>
                </c:pt>
                <c:pt idx="3271">
                  <c:v>1.0334582850549441</c:v>
                </c:pt>
                <c:pt idx="3272">
                  <c:v>1.047887833779958</c:v>
                </c:pt>
                <c:pt idx="3273">
                  <c:v>1.062437594813352</c:v>
                </c:pt>
                <c:pt idx="3274">
                  <c:v>1.047887833779958</c:v>
                </c:pt>
                <c:pt idx="3275">
                  <c:v>1.0334582850549441</c:v>
                </c:pt>
                <c:pt idx="3276">
                  <c:v>1.0191486157309531</c:v>
                </c:pt>
                <c:pt idx="3277">
                  <c:v>1.004958491973555</c:v>
                </c:pt>
                <c:pt idx="3278">
                  <c:v>0.97693554113860948</c:v>
                </c:pt>
                <c:pt idx="3279">
                  <c:v>0.97693554113860948</c:v>
                </c:pt>
                <c:pt idx="3280">
                  <c:v>0.99088757901345825</c:v>
                </c:pt>
                <c:pt idx="3281">
                  <c:v>0.99088757901345825</c:v>
                </c:pt>
                <c:pt idx="3282">
                  <c:v>1.0191486157309531</c:v>
                </c:pt>
                <c:pt idx="3283">
                  <c:v>1.047887833779958</c:v>
                </c:pt>
                <c:pt idx="3284">
                  <c:v>1.062437594813352</c:v>
                </c:pt>
                <c:pt idx="3285">
                  <c:v>1.0771079001430941</c:v>
                </c:pt>
                <c:pt idx="3286">
                  <c:v>1.091899080845333</c:v>
                </c:pt>
                <c:pt idx="3287">
                  <c:v>1.121845388157547</c:v>
                </c:pt>
                <c:pt idx="3288">
                  <c:v>1.183202975118566</c:v>
                </c:pt>
                <c:pt idx="3289">
                  <c:v>1.246531232819855</c:v>
                </c:pt>
                <c:pt idx="3290">
                  <c:v>1.262673640147844</c:v>
                </c:pt>
                <c:pt idx="3291">
                  <c:v>1.311850819504766</c:v>
                </c:pt>
                <c:pt idx="3292">
                  <c:v>1.2789408272623719</c:v>
                </c:pt>
                <c:pt idx="3293">
                  <c:v>1.246531232819855</c:v>
                </c:pt>
                <c:pt idx="3294">
                  <c:v>1.230513284588947</c:v>
                </c:pt>
                <c:pt idx="3295">
                  <c:v>1.2146194739372109</c:v>
                </c:pt>
                <c:pt idx="3296">
                  <c:v>1.2146194739372109</c:v>
                </c:pt>
                <c:pt idx="3297">
                  <c:v>1.183202975118566</c:v>
                </c:pt>
                <c:pt idx="3298">
                  <c:v>1.183202975118566</c:v>
                </c:pt>
                <c:pt idx="3299">
                  <c:v>1.1522791474042771</c:v>
                </c:pt>
                <c:pt idx="3300">
                  <c:v>1.121845388157547</c:v>
                </c:pt>
                <c:pt idx="3301">
                  <c:v>1.121845388157547</c:v>
                </c:pt>
                <c:pt idx="3302">
                  <c:v>1.0771079001430941</c:v>
                </c:pt>
                <c:pt idx="3303">
                  <c:v>1.062437594813352</c:v>
                </c:pt>
                <c:pt idx="3304">
                  <c:v>1.0334582850549441</c:v>
                </c:pt>
                <c:pt idx="3305">
                  <c:v>1.0334582850549441</c:v>
                </c:pt>
                <c:pt idx="3306">
                  <c:v>1.0334582850549441</c:v>
                </c:pt>
                <c:pt idx="3307">
                  <c:v>1.0334582850549441</c:v>
                </c:pt>
                <c:pt idx="3308">
                  <c:v>1.047887833779958</c:v>
                </c:pt>
                <c:pt idx="3309">
                  <c:v>1.0771079001430941</c:v>
                </c:pt>
                <c:pt idx="3310">
                  <c:v>1.062437594813352</c:v>
                </c:pt>
                <c:pt idx="3311">
                  <c:v>1.062437594813352</c:v>
                </c:pt>
                <c:pt idx="3312">
                  <c:v>1.062437594813352</c:v>
                </c:pt>
                <c:pt idx="3313">
                  <c:v>1.062437594813352</c:v>
                </c:pt>
                <c:pt idx="3314">
                  <c:v>1.1068114670918741</c:v>
                </c:pt>
                <c:pt idx="3315">
                  <c:v>1.137001172427482</c:v>
                </c:pt>
                <c:pt idx="3316">
                  <c:v>1.121845388157547</c:v>
                </c:pt>
                <c:pt idx="3317">
                  <c:v>1.1068114670918741</c:v>
                </c:pt>
                <c:pt idx="3318">
                  <c:v>1.1068114670918741</c:v>
                </c:pt>
                <c:pt idx="3319">
                  <c:v>1.121845388157547</c:v>
                </c:pt>
                <c:pt idx="3320">
                  <c:v>1.121845388157547</c:v>
                </c:pt>
                <c:pt idx="3321">
                  <c:v>1.121845388157547</c:v>
                </c:pt>
                <c:pt idx="3322">
                  <c:v>1.121845388157547</c:v>
                </c:pt>
                <c:pt idx="3323">
                  <c:v>1.0771079001430941</c:v>
                </c:pt>
                <c:pt idx="3324">
                  <c:v>1.047887833779958</c:v>
                </c:pt>
                <c:pt idx="3325">
                  <c:v>1.004958491973555</c:v>
                </c:pt>
                <c:pt idx="3326">
                  <c:v>0.96310204168618818</c:v>
                </c:pt>
                <c:pt idx="3327">
                  <c:v>0.92230939280230684</c:v>
                </c:pt>
                <c:pt idx="3328">
                  <c:v>0.90894666110918465</c:v>
                </c:pt>
                <c:pt idx="3329">
                  <c:v>0.89570076997437209</c:v>
                </c:pt>
                <c:pt idx="3330">
                  <c:v>0.89570076997437209</c:v>
                </c:pt>
                <c:pt idx="3331">
                  <c:v>0.89570076997437209</c:v>
                </c:pt>
                <c:pt idx="3332">
                  <c:v>0.92230939280230684</c:v>
                </c:pt>
                <c:pt idx="3333">
                  <c:v>0.93578930659463289</c:v>
                </c:pt>
                <c:pt idx="3334">
                  <c:v>0.94938674303447901</c:v>
                </c:pt>
                <c:pt idx="3335">
                  <c:v>0.96310204168618818</c:v>
                </c:pt>
                <c:pt idx="3336">
                  <c:v>0.97693554113860948</c:v>
                </c:pt>
                <c:pt idx="3337">
                  <c:v>0.97693554113860948</c:v>
                </c:pt>
                <c:pt idx="3338">
                  <c:v>0.99088757901345825</c:v>
                </c:pt>
                <c:pt idx="3339">
                  <c:v>1.004958491973555</c:v>
                </c:pt>
                <c:pt idx="3340">
                  <c:v>1.004958491973555</c:v>
                </c:pt>
                <c:pt idx="3341">
                  <c:v>1.004958491973555</c:v>
                </c:pt>
                <c:pt idx="3342">
                  <c:v>1.004958491973555</c:v>
                </c:pt>
                <c:pt idx="3343">
                  <c:v>0.99088757901345825</c:v>
                </c:pt>
                <c:pt idx="3344">
                  <c:v>1.0191486157309531</c:v>
                </c:pt>
                <c:pt idx="3345">
                  <c:v>1.0334582850549441</c:v>
                </c:pt>
                <c:pt idx="3346">
                  <c:v>1.0334582850549441</c:v>
                </c:pt>
                <c:pt idx="3347">
                  <c:v>1.0191486157309531</c:v>
                </c:pt>
                <c:pt idx="3348">
                  <c:v>0.99088757901345825</c:v>
                </c:pt>
                <c:pt idx="3349">
                  <c:v>0.96310204168618818</c:v>
                </c:pt>
                <c:pt idx="3350">
                  <c:v>0.93578930659463289</c:v>
                </c:pt>
                <c:pt idx="3351">
                  <c:v>0.92230939280230684</c:v>
                </c:pt>
                <c:pt idx="3352">
                  <c:v>0.90894666110918465</c:v>
                </c:pt>
                <c:pt idx="3353">
                  <c:v>0.89570076997437209</c:v>
                </c:pt>
                <c:pt idx="3354">
                  <c:v>0.88257137685566767</c:v>
                </c:pt>
                <c:pt idx="3355">
                  <c:v>0.88257137685566767</c:v>
                </c:pt>
                <c:pt idx="3356">
                  <c:v>0.92230939280230684</c:v>
                </c:pt>
                <c:pt idx="3357">
                  <c:v>0.90894666110918465</c:v>
                </c:pt>
                <c:pt idx="3358">
                  <c:v>0.92230939280230684</c:v>
                </c:pt>
                <c:pt idx="3359">
                  <c:v>0.94938674303447901</c:v>
                </c:pt>
                <c:pt idx="3360">
                  <c:v>0.94938674303447901</c:v>
                </c:pt>
                <c:pt idx="3361">
                  <c:v>0.96310204168618818</c:v>
                </c:pt>
                <c:pt idx="3362">
                  <c:v>0.96310204168618818</c:v>
                </c:pt>
                <c:pt idx="3363">
                  <c:v>1.004958491973555</c:v>
                </c:pt>
                <c:pt idx="3364">
                  <c:v>0.99088757901345825</c:v>
                </c:pt>
                <c:pt idx="3365">
                  <c:v>1.004958491973555</c:v>
                </c:pt>
                <c:pt idx="3366">
                  <c:v>1.004958491973555</c:v>
                </c:pt>
                <c:pt idx="3367">
                  <c:v>1.004958491973555</c:v>
                </c:pt>
                <c:pt idx="3368">
                  <c:v>1.004958491973555</c:v>
                </c:pt>
                <c:pt idx="3369">
                  <c:v>0.99088757901345825</c:v>
                </c:pt>
                <c:pt idx="3370">
                  <c:v>0.96310204168618818</c:v>
                </c:pt>
                <c:pt idx="3371">
                  <c:v>0.96310204168618818</c:v>
                </c:pt>
                <c:pt idx="3372">
                  <c:v>0.90894666110918465</c:v>
                </c:pt>
                <c:pt idx="3373">
                  <c:v>0.88257137685566767</c:v>
                </c:pt>
                <c:pt idx="3374">
                  <c:v>0.84387874496761672</c:v>
                </c:pt>
                <c:pt idx="3375">
                  <c:v>0.80622216569333294</c:v>
                </c:pt>
                <c:pt idx="3376">
                  <c:v>0.79389858150186732</c:v>
                </c:pt>
                <c:pt idx="3377">
                  <c:v>0.78168871785047223</c:v>
                </c:pt>
                <c:pt idx="3378">
                  <c:v>0.76959222277017059</c:v>
                </c:pt>
                <c:pt idx="3379">
                  <c:v>0.78168871785047223</c:v>
                </c:pt>
                <c:pt idx="3380">
                  <c:v>0.78168871785047223</c:v>
                </c:pt>
                <c:pt idx="3381">
                  <c:v>0.80622216569333294</c:v>
                </c:pt>
                <c:pt idx="3382">
                  <c:v>0.80622216569333294</c:v>
                </c:pt>
                <c:pt idx="3383">
                  <c:v>0.83121189815234187</c:v>
                </c:pt>
                <c:pt idx="3384">
                  <c:v>0.85666070943795491</c:v>
                </c:pt>
                <c:pt idx="3385">
                  <c:v>0.8695581382007036</c:v>
                </c:pt>
                <c:pt idx="3386">
                  <c:v>0.88257137685566767</c:v>
                </c:pt>
                <c:pt idx="3387">
                  <c:v>0.88257137685566767</c:v>
                </c:pt>
                <c:pt idx="3388">
                  <c:v>0.88257137685566767</c:v>
                </c:pt>
                <c:pt idx="3389">
                  <c:v>0.89570076997437209</c:v>
                </c:pt>
                <c:pt idx="3390">
                  <c:v>0.90894666110918465</c:v>
                </c:pt>
                <c:pt idx="3391">
                  <c:v>0.92230939280230684</c:v>
                </c:pt>
                <c:pt idx="3392">
                  <c:v>0.88257137685566767</c:v>
                </c:pt>
                <c:pt idx="3393">
                  <c:v>0.8695581382007036</c:v>
                </c:pt>
                <c:pt idx="3394">
                  <c:v>0.8695581382007036</c:v>
                </c:pt>
                <c:pt idx="3395">
                  <c:v>0.84387874496761672</c:v>
                </c:pt>
                <c:pt idx="3396">
                  <c:v>0.81865982130783976</c:v>
                </c:pt>
                <c:pt idx="3397">
                  <c:v>0.74573792495586533</c:v>
                </c:pt>
                <c:pt idx="3398">
                  <c:v>0.72233285019741711</c:v>
                </c:pt>
                <c:pt idx="3399">
                  <c:v>0.73397941276175382</c:v>
                </c:pt>
                <c:pt idx="3400">
                  <c:v>0.69937414259094144</c:v>
                </c:pt>
                <c:pt idx="3401">
                  <c:v>0.67685892784162982</c:v>
                </c:pt>
                <c:pt idx="3402">
                  <c:v>0.67685892784162982</c:v>
                </c:pt>
                <c:pt idx="3403">
                  <c:v>0.68806127898072333</c:v>
                </c:pt>
                <c:pt idx="3404">
                  <c:v>0.69937414259094144</c:v>
                </c:pt>
                <c:pt idx="3405">
                  <c:v>0.7107978797084098</c:v>
                </c:pt>
                <c:pt idx="3406">
                  <c:v>0.73397941276175382</c:v>
                </c:pt>
                <c:pt idx="3407">
                  <c:v>0.76959222277017059</c:v>
                </c:pt>
                <c:pt idx="3408">
                  <c:v>0.79389858150186732</c:v>
                </c:pt>
                <c:pt idx="3409">
                  <c:v>0.81865982130783976</c:v>
                </c:pt>
                <c:pt idx="3410">
                  <c:v>0.83121189815234187</c:v>
                </c:pt>
                <c:pt idx="3411">
                  <c:v>0.84387874496761672</c:v>
                </c:pt>
                <c:pt idx="3412">
                  <c:v>0.8695581382007036</c:v>
                </c:pt>
                <c:pt idx="3413">
                  <c:v>0.8695581382007036</c:v>
                </c:pt>
                <c:pt idx="3414">
                  <c:v>0.94938674303447901</c:v>
                </c:pt>
                <c:pt idx="3415">
                  <c:v>0.93578930659463289</c:v>
                </c:pt>
                <c:pt idx="3416">
                  <c:v>0.94938674303447901</c:v>
                </c:pt>
                <c:pt idx="3417">
                  <c:v>0.94938674303447901</c:v>
                </c:pt>
                <c:pt idx="3418">
                  <c:v>0.94938674303447901</c:v>
                </c:pt>
                <c:pt idx="3419">
                  <c:v>0.93578930659463289</c:v>
                </c:pt>
                <c:pt idx="3420">
                  <c:v>0.92230939280230684</c:v>
                </c:pt>
                <c:pt idx="3421">
                  <c:v>0.89570076997437209</c:v>
                </c:pt>
                <c:pt idx="3422">
                  <c:v>0.94938674303447901</c:v>
                </c:pt>
                <c:pt idx="3423">
                  <c:v>0.88257137685566767</c:v>
                </c:pt>
                <c:pt idx="3424">
                  <c:v>0.85666070943795491</c:v>
                </c:pt>
                <c:pt idx="3425">
                  <c:v>0.8695581382007036</c:v>
                </c:pt>
                <c:pt idx="3426">
                  <c:v>0.8695581382007036</c:v>
                </c:pt>
                <c:pt idx="3427">
                  <c:v>0.8695581382007036</c:v>
                </c:pt>
                <c:pt idx="3428">
                  <c:v>0.89570076997437209</c:v>
                </c:pt>
                <c:pt idx="3429">
                  <c:v>0.90894666110918465</c:v>
                </c:pt>
                <c:pt idx="3430">
                  <c:v>0.90894666110918465</c:v>
                </c:pt>
                <c:pt idx="3431">
                  <c:v>0.92230939280230684</c:v>
                </c:pt>
                <c:pt idx="3432">
                  <c:v>0.92230939280230684</c:v>
                </c:pt>
                <c:pt idx="3433">
                  <c:v>0.93578930659463289</c:v>
                </c:pt>
                <c:pt idx="3434">
                  <c:v>0.93578930659463289</c:v>
                </c:pt>
                <c:pt idx="3435">
                  <c:v>0.94938674303447901</c:v>
                </c:pt>
                <c:pt idx="3436">
                  <c:v>0.94938674303447901</c:v>
                </c:pt>
                <c:pt idx="3437">
                  <c:v>0.94938674303447901</c:v>
                </c:pt>
                <c:pt idx="3438">
                  <c:v>0.96310204168618818</c:v>
                </c:pt>
                <c:pt idx="3439">
                  <c:v>0.96310204168618818</c:v>
                </c:pt>
                <c:pt idx="3440">
                  <c:v>0.97693554113860948</c:v>
                </c:pt>
                <c:pt idx="3441">
                  <c:v>0.97693554113860948</c:v>
                </c:pt>
                <c:pt idx="3442">
                  <c:v>0.96310204168618818</c:v>
                </c:pt>
                <c:pt idx="3443">
                  <c:v>0.94938674303447901</c:v>
                </c:pt>
                <c:pt idx="3444">
                  <c:v>0.92230939280230684</c:v>
                </c:pt>
                <c:pt idx="3445">
                  <c:v>0.92230939280230684</c:v>
                </c:pt>
                <c:pt idx="3446">
                  <c:v>0.93578930659463289</c:v>
                </c:pt>
                <c:pt idx="3447">
                  <c:v>0.89570076997437209</c:v>
                </c:pt>
                <c:pt idx="3448">
                  <c:v>0.89570076997437209</c:v>
                </c:pt>
                <c:pt idx="3449">
                  <c:v>0.89570076997437209</c:v>
                </c:pt>
                <c:pt idx="3450">
                  <c:v>0.90894666110918465</c:v>
                </c:pt>
                <c:pt idx="3451">
                  <c:v>0.92230939280230684</c:v>
                </c:pt>
                <c:pt idx="3452">
                  <c:v>0.90894666110918465</c:v>
                </c:pt>
                <c:pt idx="3453">
                  <c:v>0.90894666110918465</c:v>
                </c:pt>
                <c:pt idx="3454">
                  <c:v>0.89570076997437209</c:v>
                </c:pt>
                <c:pt idx="3455">
                  <c:v>0.90894666110918465</c:v>
                </c:pt>
                <c:pt idx="3456">
                  <c:v>0.92230939280230684</c:v>
                </c:pt>
                <c:pt idx="3457">
                  <c:v>0.92230939280230684</c:v>
                </c:pt>
                <c:pt idx="3458">
                  <c:v>0.93578930659463289</c:v>
                </c:pt>
                <c:pt idx="3459">
                  <c:v>0.93578930659463289</c:v>
                </c:pt>
                <c:pt idx="3460">
                  <c:v>0.93578930659463289</c:v>
                </c:pt>
                <c:pt idx="3461">
                  <c:v>0.93578930659463289</c:v>
                </c:pt>
                <c:pt idx="3462">
                  <c:v>0.94938674303447901</c:v>
                </c:pt>
                <c:pt idx="3463">
                  <c:v>0.93578930659463289</c:v>
                </c:pt>
                <c:pt idx="3464">
                  <c:v>0.94938674303447901</c:v>
                </c:pt>
                <c:pt idx="3465">
                  <c:v>0.96310204168618818</c:v>
                </c:pt>
                <c:pt idx="3466">
                  <c:v>0.96310204168618818</c:v>
                </c:pt>
                <c:pt idx="3467">
                  <c:v>0.93578930659463289</c:v>
                </c:pt>
                <c:pt idx="3468">
                  <c:v>0.90894666110918465</c:v>
                </c:pt>
                <c:pt idx="3469">
                  <c:v>0.88257137685566767</c:v>
                </c:pt>
                <c:pt idx="3470">
                  <c:v>1.047887833779958</c:v>
                </c:pt>
                <c:pt idx="3471">
                  <c:v>1.1522791474042771</c:v>
                </c:pt>
                <c:pt idx="3472">
                  <c:v>1.2789408272623719</c:v>
                </c:pt>
                <c:pt idx="3473">
                  <c:v>1.295333114030816</c:v>
                </c:pt>
                <c:pt idx="3474">
                  <c:v>1.262673640147844</c:v>
                </c:pt>
                <c:pt idx="3475">
                  <c:v>1.230513284588947</c:v>
                </c:pt>
                <c:pt idx="3476">
                  <c:v>1.198849478511836</c:v>
                </c:pt>
                <c:pt idx="3477">
                  <c:v>1.1522791474042771</c:v>
                </c:pt>
                <c:pt idx="3478">
                  <c:v>1.1522791474042771</c:v>
                </c:pt>
                <c:pt idx="3479">
                  <c:v>1.137001172427482</c:v>
                </c:pt>
                <c:pt idx="3480">
                  <c:v>1.121845388157547</c:v>
                </c:pt>
                <c:pt idx="3481">
                  <c:v>1.091899080845333</c:v>
                </c:pt>
                <c:pt idx="3482">
                  <c:v>1.0771079001430941</c:v>
                </c:pt>
                <c:pt idx="3483">
                  <c:v>1.047887833779958</c:v>
                </c:pt>
                <c:pt idx="3484">
                  <c:v>1.047887833779958</c:v>
                </c:pt>
                <c:pt idx="3485">
                  <c:v>1.0191486157309531</c:v>
                </c:pt>
                <c:pt idx="3486">
                  <c:v>1.004958491973555</c:v>
                </c:pt>
                <c:pt idx="3487">
                  <c:v>0.99088757901345825</c:v>
                </c:pt>
                <c:pt idx="3488">
                  <c:v>0.97693554113860948</c:v>
                </c:pt>
                <c:pt idx="3489">
                  <c:v>0.97693554113860948</c:v>
                </c:pt>
                <c:pt idx="3490">
                  <c:v>0.94938674303447901</c:v>
                </c:pt>
                <c:pt idx="3491">
                  <c:v>0.94938674303447901</c:v>
                </c:pt>
                <c:pt idx="3492">
                  <c:v>0.92230939280230684</c:v>
                </c:pt>
                <c:pt idx="3493">
                  <c:v>0.88257137685566767</c:v>
                </c:pt>
                <c:pt idx="3494">
                  <c:v>0.89570076997437209</c:v>
                </c:pt>
                <c:pt idx="3495">
                  <c:v>0.85666070943795491</c:v>
                </c:pt>
                <c:pt idx="3496">
                  <c:v>0.85666070943795491</c:v>
                </c:pt>
                <c:pt idx="3497">
                  <c:v>0.84387874496761672</c:v>
                </c:pt>
                <c:pt idx="3498">
                  <c:v>0.85666070943795491</c:v>
                </c:pt>
                <c:pt idx="3499">
                  <c:v>0.84387874496761672</c:v>
                </c:pt>
                <c:pt idx="3500">
                  <c:v>0.84387874496761672</c:v>
                </c:pt>
                <c:pt idx="3501">
                  <c:v>0.84387874496761672</c:v>
                </c:pt>
                <c:pt idx="3502">
                  <c:v>0.83121189815234187</c:v>
                </c:pt>
                <c:pt idx="3503">
                  <c:v>0.84387874496761672</c:v>
                </c:pt>
                <c:pt idx="3504">
                  <c:v>0.85666070943795491</c:v>
                </c:pt>
                <c:pt idx="3505">
                  <c:v>0.85666070943795491</c:v>
                </c:pt>
                <c:pt idx="3506">
                  <c:v>0.85666070943795491</c:v>
                </c:pt>
                <c:pt idx="3507">
                  <c:v>0.85666070943795491</c:v>
                </c:pt>
                <c:pt idx="3508">
                  <c:v>0.85666070943795491</c:v>
                </c:pt>
                <c:pt idx="3509">
                  <c:v>0.8695581382007036</c:v>
                </c:pt>
                <c:pt idx="3510">
                  <c:v>0.8695581382007036</c:v>
                </c:pt>
                <c:pt idx="3511">
                  <c:v>0.89570076997437209</c:v>
                </c:pt>
                <c:pt idx="3512">
                  <c:v>0.8695581382007036</c:v>
                </c:pt>
                <c:pt idx="3513">
                  <c:v>0.8695581382007036</c:v>
                </c:pt>
                <c:pt idx="3514">
                  <c:v>0.85666070943795491</c:v>
                </c:pt>
                <c:pt idx="3515">
                  <c:v>0.85666070943795491</c:v>
                </c:pt>
                <c:pt idx="3516">
                  <c:v>0.85666070943795491</c:v>
                </c:pt>
                <c:pt idx="3517">
                  <c:v>0.85666070943795491</c:v>
                </c:pt>
                <c:pt idx="3518">
                  <c:v>0.88257137685566767</c:v>
                </c:pt>
                <c:pt idx="3519">
                  <c:v>0.88257137685566767</c:v>
                </c:pt>
                <c:pt idx="3520">
                  <c:v>0.83121189815234187</c:v>
                </c:pt>
                <c:pt idx="3521">
                  <c:v>0.81865982130783976</c:v>
                </c:pt>
                <c:pt idx="3522">
                  <c:v>0.80622216569333294</c:v>
                </c:pt>
                <c:pt idx="3523">
                  <c:v>0.80622216569333294</c:v>
                </c:pt>
                <c:pt idx="3524">
                  <c:v>0.80622216569333294</c:v>
                </c:pt>
                <c:pt idx="3525">
                  <c:v>0.80622216569333294</c:v>
                </c:pt>
                <c:pt idx="3526">
                  <c:v>0.80622216569333294</c:v>
                </c:pt>
                <c:pt idx="3527">
                  <c:v>0.79389858150186732</c:v>
                </c:pt>
                <c:pt idx="3528">
                  <c:v>0.80622216569333294</c:v>
                </c:pt>
                <c:pt idx="3529">
                  <c:v>0.83121189815234187</c:v>
                </c:pt>
                <c:pt idx="3530">
                  <c:v>0.83121189815234187</c:v>
                </c:pt>
                <c:pt idx="3531">
                  <c:v>0.8695581382007036</c:v>
                </c:pt>
                <c:pt idx="3532">
                  <c:v>0.85666070943795491</c:v>
                </c:pt>
                <c:pt idx="3533">
                  <c:v>0.8695581382007036</c:v>
                </c:pt>
                <c:pt idx="3534">
                  <c:v>0.85666070943795491</c:v>
                </c:pt>
                <c:pt idx="3535">
                  <c:v>0.88257137685566767</c:v>
                </c:pt>
                <c:pt idx="3536">
                  <c:v>0.8695581382007036</c:v>
                </c:pt>
                <c:pt idx="3537">
                  <c:v>0.8695581382007036</c:v>
                </c:pt>
                <c:pt idx="3538">
                  <c:v>0.8695581382007036</c:v>
                </c:pt>
                <c:pt idx="3539">
                  <c:v>0.84387874496761672</c:v>
                </c:pt>
                <c:pt idx="3540">
                  <c:v>0.83121189815234187</c:v>
                </c:pt>
                <c:pt idx="3541">
                  <c:v>0.78168871785047223</c:v>
                </c:pt>
                <c:pt idx="3542">
                  <c:v>0.69937414259094144</c:v>
                </c:pt>
                <c:pt idx="3543">
                  <c:v>0.72233285019741711</c:v>
                </c:pt>
                <c:pt idx="3544">
                  <c:v>0.67685892784162982</c:v>
                </c:pt>
                <c:pt idx="3545">
                  <c:v>0.61194521428205462</c:v>
                </c:pt>
                <c:pt idx="3546">
                  <c:v>0.60150624052641588</c:v>
                </c:pt>
                <c:pt idx="3547">
                  <c:v>0.62249213945208148</c:v>
                </c:pt>
                <c:pt idx="3548">
                  <c:v>0.63314738560907857</c:v>
                </c:pt>
                <c:pt idx="3549">
                  <c:v>0.6547843129038049</c:v>
                </c:pt>
                <c:pt idx="3550">
                  <c:v>0.66576672695417594</c:v>
                </c:pt>
                <c:pt idx="3551">
                  <c:v>0.67685892784162982</c:v>
                </c:pt>
                <c:pt idx="3552">
                  <c:v>0.69937414259094144</c:v>
                </c:pt>
                <c:pt idx="3553">
                  <c:v>0.72233285019741711</c:v>
                </c:pt>
                <c:pt idx="3554">
                  <c:v>0.74573792495586533</c:v>
                </c:pt>
                <c:pt idx="3555">
                  <c:v>0.76959222277017059</c:v>
                </c:pt>
                <c:pt idx="3556">
                  <c:v>0.76959222277017059</c:v>
                </c:pt>
                <c:pt idx="3557">
                  <c:v>0.78168871785047223</c:v>
                </c:pt>
                <c:pt idx="3558">
                  <c:v>0.81865982130783976</c:v>
                </c:pt>
                <c:pt idx="3559">
                  <c:v>0.81865982130783976</c:v>
                </c:pt>
                <c:pt idx="3560">
                  <c:v>0.81865982130783976</c:v>
                </c:pt>
                <c:pt idx="3561">
                  <c:v>0.81865982130783976</c:v>
                </c:pt>
                <c:pt idx="3562">
                  <c:v>0.79389858150186732</c:v>
                </c:pt>
                <c:pt idx="3563">
                  <c:v>0.78168871785047223</c:v>
                </c:pt>
                <c:pt idx="3564">
                  <c:v>0.76959222277017059</c:v>
                </c:pt>
                <c:pt idx="3565">
                  <c:v>0.75760874319583171</c:v>
                </c:pt>
                <c:pt idx="3566">
                  <c:v>0.73397941276175382</c:v>
                </c:pt>
                <c:pt idx="3567">
                  <c:v>0.67685892784162982</c:v>
                </c:pt>
                <c:pt idx="3568">
                  <c:v>0.68806127898072333</c:v>
                </c:pt>
                <c:pt idx="3569">
                  <c:v>0.68806127898072333</c:v>
                </c:pt>
                <c:pt idx="3570">
                  <c:v>0.7107978797084098</c:v>
                </c:pt>
                <c:pt idx="3571">
                  <c:v>0.69937414259094144</c:v>
                </c:pt>
                <c:pt idx="3572">
                  <c:v>0.7107978797084098</c:v>
                </c:pt>
                <c:pt idx="3573">
                  <c:v>0.7107978797084098</c:v>
                </c:pt>
                <c:pt idx="3574">
                  <c:v>0.7107978797084098</c:v>
                </c:pt>
                <c:pt idx="3575">
                  <c:v>0.72233285019741711</c:v>
                </c:pt>
                <c:pt idx="3576">
                  <c:v>0.73397941276175382</c:v>
                </c:pt>
                <c:pt idx="3577">
                  <c:v>0.76959222277017059</c:v>
                </c:pt>
                <c:pt idx="3578">
                  <c:v>0.76959222277017059</c:v>
                </c:pt>
                <c:pt idx="3579">
                  <c:v>0.76959222277017059</c:v>
                </c:pt>
                <c:pt idx="3580">
                  <c:v>0.78168871785047223</c:v>
                </c:pt>
                <c:pt idx="3581">
                  <c:v>0.78168871785047223</c:v>
                </c:pt>
                <c:pt idx="3582">
                  <c:v>0.78168871785047223</c:v>
                </c:pt>
                <c:pt idx="3583">
                  <c:v>0.79389858150186732</c:v>
                </c:pt>
                <c:pt idx="3584">
                  <c:v>0.79389858150186732</c:v>
                </c:pt>
                <c:pt idx="3585">
                  <c:v>0.80622216569333294</c:v>
                </c:pt>
                <c:pt idx="3586">
                  <c:v>0.79389858150186732</c:v>
                </c:pt>
                <c:pt idx="3587">
                  <c:v>0.79389858150186732</c:v>
                </c:pt>
                <c:pt idx="3588">
                  <c:v>0.79389858150186732</c:v>
                </c:pt>
                <c:pt idx="3589">
                  <c:v>0.78168871785047223</c:v>
                </c:pt>
                <c:pt idx="3590">
                  <c:v>0.75760874319583171</c:v>
                </c:pt>
                <c:pt idx="3591">
                  <c:v>0.73397941276175382</c:v>
                </c:pt>
                <c:pt idx="3592">
                  <c:v>0.7107978797084098</c:v>
                </c:pt>
                <c:pt idx="3593">
                  <c:v>0.69937414259094144</c:v>
                </c:pt>
                <c:pt idx="3594">
                  <c:v>0.68806127898072333</c:v>
                </c:pt>
                <c:pt idx="3595">
                  <c:v>0.69937414259094144</c:v>
                </c:pt>
                <c:pt idx="3596">
                  <c:v>0.69937414259094144</c:v>
                </c:pt>
                <c:pt idx="3597">
                  <c:v>0.7107978797084098</c:v>
                </c:pt>
                <c:pt idx="3598">
                  <c:v>0.72233285019741711</c:v>
                </c:pt>
                <c:pt idx="3599">
                  <c:v>0.73397941276175382</c:v>
                </c:pt>
                <c:pt idx="3600">
                  <c:v>0.75760874319583171</c:v>
                </c:pt>
                <c:pt idx="3601">
                  <c:v>0.73397941276175382</c:v>
                </c:pt>
                <c:pt idx="3602">
                  <c:v>0.74573792495586533</c:v>
                </c:pt>
                <c:pt idx="3603">
                  <c:v>0.75760874319583171</c:v>
                </c:pt>
                <c:pt idx="3604">
                  <c:v>0.76959222277017059</c:v>
                </c:pt>
                <c:pt idx="3605">
                  <c:v>0.76959222277017059</c:v>
                </c:pt>
                <c:pt idx="3606">
                  <c:v>0.75760874319583171</c:v>
                </c:pt>
                <c:pt idx="3607">
                  <c:v>0.79389858150186732</c:v>
                </c:pt>
                <c:pt idx="3608">
                  <c:v>0.83121189815234187</c:v>
                </c:pt>
                <c:pt idx="3609">
                  <c:v>0.81865982130783976</c:v>
                </c:pt>
                <c:pt idx="3610">
                  <c:v>0.84387874496761672</c:v>
                </c:pt>
                <c:pt idx="3611">
                  <c:v>0.81865982130783976</c:v>
                </c:pt>
                <c:pt idx="3612">
                  <c:v>0.85666070943795491</c:v>
                </c:pt>
                <c:pt idx="3613">
                  <c:v>0.90894666110918465</c:v>
                </c:pt>
                <c:pt idx="3614">
                  <c:v>0.99088757901345825</c:v>
                </c:pt>
                <c:pt idx="3615">
                  <c:v>1.0334582850549441</c:v>
                </c:pt>
                <c:pt idx="3616">
                  <c:v>1.062437594813352</c:v>
                </c:pt>
                <c:pt idx="3617">
                  <c:v>1.121845388157547</c:v>
                </c:pt>
                <c:pt idx="3618">
                  <c:v>1.062437594813352</c:v>
                </c:pt>
                <c:pt idx="3619">
                  <c:v>1.0191486157309531</c:v>
                </c:pt>
                <c:pt idx="3620">
                  <c:v>1.0191486157309531</c:v>
                </c:pt>
                <c:pt idx="3621">
                  <c:v>0.99088757901345825</c:v>
                </c:pt>
                <c:pt idx="3622">
                  <c:v>0.96310204168618818</c:v>
                </c:pt>
                <c:pt idx="3623">
                  <c:v>0.94938674303447901</c:v>
                </c:pt>
                <c:pt idx="3624">
                  <c:v>0.93578930659463289</c:v>
                </c:pt>
                <c:pt idx="3625">
                  <c:v>0.93578930659463289</c:v>
                </c:pt>
                <c:pt idx="3626">
                  <c:v>0.93578930659463289</c:v>
                </c:pt>
                <c:pt idx="3627">
                  <c:v>0.93578930659463289</c:v>
                </c:pt>
                <c:pt idx="3628">
                  <c:v>0.93578930659463289</c:v>
                </c:pt>
                <c:pt idx="3629">
                  <c:v>0.92230939280230684</c:v>
                </c:pt>
                <c:pt idx="3630">
                  <c:v>0.90894666110918465</c:v>
                </c:pt>
                <c:pt idx="3631">
                  <c:v>0.89570076997437209</c:v>
                </c:pt>
                <c:pt idx="3632">
                  <c:v>0.88257137685566767</c:v>
                </c:pt>
                <c:pt idx="3633">
                  <c:v>0.8695581382007036</c:v>
                </c:pt>
                <c:pt idx="3634">
                  <c:v>0.84387874496761672</c:v>
                </c:pt>
                <c:pt idx="3635">
                  <c:v>0.83121189815234187</c:v>
                </c:pt>
                <c:pt idx="3636">
                  <c:v>0.76959222277017059</c:v>
                </c:pt>
                <c:pt idx="3637">
                  <c:v>0.74573792495586533</c:v>
                </c:pt>
                <c:pt idx="3638">
                  <c:v>0.7107978797084098</c:v>
                </c:pt>
                <c:pt idx="3639">
                  <c:v>0.67685892784162982</c:v>
                </c:pt>
                <c:pt idx="3640">
                  <c:v>0.61194521428205462</c:v>
                </c:pt>
                <c:pt idx="3641">
                  <c:v>0.55091761830748565</c:v>
                </c:pt>
                <c:pt idx="3642">
                  <c:v>0.59117484734298464</c:v>
                </c:pt>
                <c:pt idx="3643">
                  <c:v>0.57083331289674755</c:v>
                </c:pt>
                <c:pt idx="3644">
                  <c:v>0.59117484734298464</c:v>
                </c:pt>
                <c:pt idx="3645">
                  <c:v>0.60150624052641588</c:v>
                </c:pt>
                <c:pt idx="3646">
                  <c:v>0.62249213945208148</c:v>
                </c:pt>
                <c:pt idx="3647">
                  <c:v>0.64391132106897997</c:v>
                </c:pt>
                <c:pt idx="3648">
                  <c:v>0.66576672695417594</c:v>
                </c:pt>
                <c:pt idx="3649">
                  <c:v>0.64391132106897997</c:v>
                </c:pt>
                <c:pt idx="3650">
                  <c:v>0.69937414259094144</c:v>
                </c:pt>
                <c:pt idx="3651">
                  <c:v>0.69937414259094144</c:v>
                </c:pt>
                <c:pt idx="3652">
                  <c:v>0.7107978797084098</c:v>
                </c:pt>
                <c:pt idx="3653">
                  <c:v>0.73397941276175382</c:v>
                </c:pt>
                <c:pt idx="3654">
                  <c:v>0.69937414259094144</c:v>
                </c:pt>
                <c:pt idx="3655">
                  <c:v>0.68806127898072333</c:v>
                </c:pt>
                <c:pt idx="3656">
                  <c:v>0.73397941276175382</c:v>
                </c:pt>
                <c:pt idx="3657">
                  <c:v>0.73397941276175382</c:v>
                </c:pt>
                <c:pt idx="3658">
                  <c:v>0.68806127898072333</c:v>
                </c:pt>
                <c:pt idx="3659">
                  <c:v>0.62249213945208148</c:v>
                </c:pt>
                <c:pt idx="3660">
                  <c:v>0.64391132106897997</c:v>
                </c:pt>
                <c:pt idx="3661">
                  <c:v>0.63314738560907857</c:v>
                </c:pt>
                <c:pt idx="3662">
                  <c:v>0.59117484734298464</c:v>
                </c:pt>
                <c:pt idx="3663">
                  <c:v>0.60150624052641588</c:v>
                </c:pt>
                <c:pt idx="3664">
                  <c:v>0.5608224234818574</c:v>
                </c:pt>
                <c:pt idx="3665">
                  <c:v>0.52183592752704444</c:v>
                </c:pt>
                <c:pt idx="3666">
                  <c:v>0.53142474975818577</c:v>
                </c:pt>
                <c:pt idx="3667">
                  <c:v>0.53142474975818577</c:v>
                </c:pt>
                <c:pt idx="3668">
                  <c:v>0.54111851998115623</c:v>
                </c:pt>
                <c:pt idx="3669">
                  <c:v>0.55091761830748565</c:v>
                </c:pt>
                <c:pt idx="3670">
                  <c:v>0.5608224234818574</c:v>
                </c:pt>
                <c:pt idx="3671">
                  <c:v>0.59117484734298464</c:v>
                </c:pt>
                <c:pt idx="3672">
                  <c:v>0.60150624052641588</c:v>
                </c:pt>
                <c:pt idx="3673">
                  <c:v>0.63314738560907857</c:v>
                </c:pt>
                <c:pt idx="3674">
                  <c:v>0.64391132106897997</c:v>
                </c:pt>
                <c:pt idx="3675">
                  <c:v>0.6547843129038049</c:v>
                </c:pt>
                <c:pt idx="3676">
                  <c:v>0.6547843129038049</c:v>
                </c:pt>
                <c:pt idx="3677">
                  <c:v>0.66576672695417594</c:v>
                </c:pt>
                <c:pt idx="3678">
                  <c:v>0.66576672695417594</c:v>
                </c:pt>
                <c:pt idx="3679">
                  <c:v>0.68806127898072333</c:v>
                </c:pt>
                <c:pt idx="3680">
                  <c:v>0.68806127898072333</c:v>
                </c:pt>
                <c:pt idx="3681">
                  <c:v>0.67685892784162982</c:v>
                </c:pt>
                <c:pt idx="3682">
                  <c:v>0.66576672695417594</c:v>
                </c:pt>
                <c:pt idx="3683">
                  <c:v>0.63314738560907857</c:v>
                </c:pt>
                <c:pt idx="3684">
                  <c:v>0.62249213945208148</c:v>
                </c:pt>
                <c:pt idx="3685">
                  <c:v>0.62249213945208148</c:v>
                </c:pt>
                <c:pt idx="3686">
                  <c:v>0.59117484734298464</c:v>
                </c:pt>
                <c:pt idx="3687">
                  <c:v>0.57083331289674755</c:v>
                </c:pt>
                <c:pt idx="3688">
                  <c:v>0.55091761830748565</c:v>
                </c:pt>
                <c:pt idx="3689">
                  <c:v>0.54111851998115623</c:v>
                </c:pt>
                <c:pt idx="3690">
                  <c:v>0.53142474975818577</c:v>
                </c:pt>
                <c:pt idx="3691">
                  <c:v>0.54111851998115623</c:v>
                </c:pt>
                <c:pt idx="3692">
                  <c:v>0.54111851998115623</c:v>
                </c:pt>
                <c:pt idx="3693">
                  <c:v>0.57083331289674755</c:v>
                </c:pt>
                <c:pt idx="3694">
                  <c:v>0.57083331289674755</c:v>
                </c:pt>
                <c:pt idx="3695">
                  <c:v>0.59117484734298464</c:v>
                </c:pt>
                <c:pt idx="3696">
                  <c:v>0.59117484734298464</c:v>
                </c:pt>
                <c:pt idx="3697">
                  <c:v>0.60150624052641588</c:v>
                </c:pt>
                <c:pt idx="3698">
                  <c:v>0.61194521428205462</c:v>
                </c:pt>
                <c:pt idx="3699">
                  <c:v>0.62249213945208148</c:v>
                </c:pt>
                <c:pt idx="3700">
                  <c:v>0.64391132106897997</c:v>
                </c:pt>
                <c:pt idx="3701">
                  <c:v>0.66576672695417594</c:v>
                </c:pt>
                <c:pt idx="3702">
                  <c:v>0.67685892784162982</c:v>
                </c:pt>
                <c:pt idx="3703">
                  <c:v>0.68806127898072333</c:v>
                </c:pt>
                <c:pt idx="3704">
                  <c:v>0.68806127898072333</c:v>
                </c:pt>
                <c:pt idx="3705">
                  <c:v>0.69937414259094144</c:v>
                </c:pt>
                <c:pt idx="3706">
                  <c:v>0.69937414259094144</c:v>
                </c:pt>
                <c:pt idx="3707">
                  <c:v>0.68806127898072333</c:v>
                </c:pt>
                <c:pt idx="3708">
                  <c:v>0.67685892784162982</c:v>
                </c:pt>
                <c:pt idx="3709">
                  <c:v>0.64391132106897997</c:v>
                </c:pt>
                <c:pt idx="3710">
                  <c:v>0.62249213945208148</c:v>
                </c:pt>
                <c:pt idx="3711">
                  <c:v>0.61194521428205462</c:v>
                </c:pt>
                <c:pt idx="3712">
                  <c:v>0.59117484734298464</c:v>
                </c:pt>
                <c:pt idx="3713">
                  <c:v>0.57083331289674755</c:v>
                </c:pt>
                <c:pt idx="3714">
                  <c:v>0.58095066260680628</c:v>
                </c:pt>
                <c:pt idx="3715">
                  <c:v>0.57083331289674755</c:v>
                </c:pt>
                <c:pt idx="3716">
                  <c:v>0.58095066260680628</c:v>
                </c:pt>
                <c:pt idx="3717">
                  <c:v>0.61194521428205462</c:v>
                </c:pt>
                <c:pt idx="3718">
                  <c:v>0.6547843129038049</c:v>
                </c:pt>
                <c:pt idx="3719">
                  <c:v>0.73397941276175382</c:v>
                </c:pt>
                <c:pt idx="3720">
                  <c:v>0.93578930659463289</c:v>
                </c:pt>
                <c:pt idx="3721">
                  <c:v>1.183202975118566</c:v>
                </c:pt>
                <c:pt idx="3722">
                  <c:v>1.5748811751911811</c:v>
                </c:pt>
                <c:pt idx="3723">
                  <c:v>1.766471760524825</c:v>
                </c:pt>
                <c:pt idx="3724">
                  <c:v>1.8878121769064511</c:v>
                </c:pt>
                <c:pt idx="3725">
                  <c:v>1.806381596626617</c:v>
                </c:pt>
                <c:pt idx="3726">
                  <c:v>1.688251043906916</c:v>
                </c:pt>
                <c:pt idx="3727">
                  <c:v>1.6121462052645059</c:v>
                </c:pt>
                <c:pt idx="3728">
                  <c:v>1.5199609919608661</c:v>
                </c:pt>
                <c:pt idx="3729">
                  <c:v>1.431013113427569</c:v>
                </c:pt>
                <c:pt idx="3730">
                  <c:v>1.37918218128035</c:v>
                </c:pt>
                <c:pt idx="3731">
                  <c:v>1.311850819504766</c:v>
                </c:pt>
                <c:pt idx="3732">
                  <c:v>1.262673640147844</c:v>
                </c:pt>
                <c:pt idx="3733">
                  <c:v>1.167679639715079</c:v>
                </c:pt>
                <c:pt idx="3734">
                  <c:v>1.062437594813352</c:v>
                </c:pt>
                <c:pt idx="3735">
                  <c:v>1.0334582850549441</c:v>
                </c:pt>
                <c:pt idx="3736">
                  <c:v>0.96310204168618818</c:v>
                </c:pt>
                <c:pt idx="3737">
                  <c:v>0.89570076997437209</c:v>
                </c:pt>
                <c:pt idx="3738">
                  <c:v>0.84387874496761672</c:v>
                </c:pt>
                <c:pt idx="3739">
                  <c:v>0.81865982130783976</c:v>
                </c:pt>
                <c:pt idx="3740">
                  <c:v>0.79389858150186732</c:v>
                </c:pt>
                <c:pt idx="3741">
                  <c:v>0.76959222277017059</c:v>
                </c:pt>
                <c:pt idx="3742">
                  <c:v>0.75760874319583171</c:v>
                </c:pt>
                <c:pt idx="3743">
                  <c:v>0.74573792495586533</c:v>
                </c:pt>
                <c:pt idx="3744">
                  <c:v>0.74573792495586533</c:v>
                </c:pt>
                <c:pt idx="3745">
                  <c:v>0.74573792495586533</c:v>
                </c:pt>
                <c:pt idx="3746">
                  <c:v>0.74573792495586533</c:v>
                </c:pt>
                <c:pt idx="3747">
                  <c:v>0.75760874319583171</c:v>
                </c:pt>
                <c:pt idx="3748">
                  <c:v>0.73397941276175382</c:v>
                </c:pt>
                <c:pt idx="3749">
                  <c:v>0.74573792495586533</c:v>
                </c:pt>
                <c:pt idx="3750">
                  <c:v>0.73397941276175382</c:v>
                </c:pt>
                <c:pt idx="3751">
                  <c:v>0.72233285019741711</c:v>
                </c:pt>
                <c:pt idx="3752">
                  <c:v>0.72233285019741711</c:v>
                </c:pt>
                <c:pt idx="3753">
                  <c:v>0.72233285019741711</c:v>
                </c:pt>
                <c:pt idx="3754">
                  <c:v>0.72233285019741711</c:v>
                </c:pt>
                <c:pt idx="3755">
                  <c:v>0.68806127898072333</c:v>
                </c:pt>
                <c:pt idx="3756">
                  <c:v>0.66576672695417594</c:v>
                </c:pt>
                <c:pt idx="3757">
                  <c:v>0.64391132106897997</c:v>
                </c:pt>
                <c:pt idx="3758">
                  <c:v>0.61194521428205462</c:v>
                </c:pt>
                <c:pt idx="3759">
                  <c:v>0.60150624052641588</c:v>
                </c:pt>
                <c:pt idx="3760">
                  <c:v>0.57083331289674755</c:v>
                </c:pt>
                <c:pt idx="3761">
                  <c:v>0.55091761830748565</c:v>
                </c:pt>
                <c:pt idx="3762">
                  <c:v>0.55091761830748565</c:v>
                </c:pt>
                <c:pt idx="3763">
                  <c:v>0.55091761830748565</c:v>
                </c:pt>
                <c:pt idx="3764">
                  <c:v>0.5608224234818574</c:v>
                </c:pt>
                <c:pt idx="3765">
                  <c:v>0.5608224234818574</c:v>
                </c:pt>
                <c:pt idx="3766">
                  <c:v>0.55091761830748565</c:v>
                </c:pt>
                <c:pt idx="3767">
                  <c:v>0.52183592752704444</c:v>
                </c:pt>
                <c:pt idx="3768">
                  <c:v>0.50297159967018223</c:v>
                </c:pt>
                <c:pt idx="3769">
                  <c:v>0.4664854396856577</c:v>
                </c:pt>
                <c:pt idx="3770">
                  <c:v>0.42317532415749498</c:v>
                </c:pt>
                <c:pt idx="3771">
                  <c:v>0.42317532415749498</c:v>
                </c:pt>
                <c:pt idx="3772">
                  <c:v>0.44885740087702902</c:v>
                </c:pt>
                <c:pt idx="3773">
                  <c:v>0.45762049225873808</c:v>
                </c:pt>
                <c:pt idx="3774">
                  <c:v>0.45762049225873808</c:v>
                </c:pt>
                <c:pt idx="3775">
                  <c:v>0.44019577242230612</c:v>
                </c:pt>
                <c:pt idx="3776">
                  <c:v>0.5123516717944484</c:v>
                </c:pt>
                <c:pt idx="3777">
                  <c:v>0.5123516717944484</c:v>
                </c:pt>
                <c:pt idx="3778">
                  <c:v>0.53142474975818577</c:v>
                </c:pt>
                <c:pt idx="3779">
                  <c:v>0.62249213945208148</c:v>
                </c:pt>
                <c:pt idx="3780">
                  <c:v>0.73397941276175382</c:v>
                </c:pt>
                <c:pt idx="3781">
                  <c:v>1.0771079001430941</c:v>
                </c:pt>
                <c:pt idx="3782">
                  <c:v>1.431013113427569</c:v>
                </c:pt>
                <c:pt idx="3783">
                  <c:v>1.7467171618977479</c:v>
                </c:pt>
                <c:pt idx="3784">
                  <c:v>1.8878121769064511</c:v>
                </c:pt>
                <c:pt idx="3785">
                  <c:v>1.766471760524825</c:v>
                </c:pt>
                <c:pt idx="3786">
                  <c:v>1.630975110903125</c:v>
                </c:pt>
                <c:pt idx="3787">
                  <c:v>1.483995523309098</c:v>
                </c:pt>
                <c:pt idx="3788">
                  <c:v>1.4136086108122441</c:v>
                </c:pt>
                <c:pt idx="3789">
                  <c:v>1.345263758733773</c:v>
                </c:pt>
                <c:pt idx="3790">
                  <c:v>1.295333114030816</c:v>
                </c:pt>
                <c:pt idx="3791">
                  <c:v>1.246531232819855</c:v>
                </c:pt>
                <c:pt idx="3792">
                  <c:v>1.167679639715079</c:v>
                </c:pt>
                <c:pt idx="3793">
                  <c:v>1.121845388157547</c:v>
                </c:pt>
                <c:pt idx="3794">
                  <c:v>1.0771079001430941</c:v>
                </c:pt>
                <c:pt idx="3795">
                  <c:v>1.0191486157309531</c:v>
                </c:pt>
                <c:pt idx="3796">
                  <c:v>0.96310204168618818</c:v>
                </c:pt>
                <c:pt idx="3797">
                  <c:v>0.92230939280230684</c:v>
                </c:pt>
                <c:pt idx="3798">
                  <c:v>0.89570076997437209</c:v>
                </c:pt>
                <c:pt idx="3799">
                  <c:v>0.8695581382007036</c:v>
                </c:pt>
                <c:pt idx="3800">
                  <c:v>0.84387874496761672</c:v>
                </c:pt>
                <c:pt idx="3801">
                  <c:v>0.83121189815234187</c:v>
                </c:pt>
                <c:pt idx="3802">
                  <c:v>0.79389858150186732</c:v>
                </c:pt>
                <c:pt idx="3803">
                  <c:v>0.76959222277017059</c:v>
                </c:pt>
                <c:pt idx="3804">
                  <c:v>0.76959222277017059</c:v>
                </c:pt>
                <c:pt idx="3805">
                  <c:v>0.73397941276175382</c:v>
                </c:pt>
                <c:pt idx="3806">
                  <c:v>0.69937414259094144</c:v>
                </c:pt>
                <c:pt idx="3807">
                  <c:v>0.67685892784162982</c:v>
                </c:pt>
                <c:pt idx="3808">
                  <c:v>0.64391132106897997</c:v>
                </c:pt>
                <c:pt idx="3809">
                  <c:v>0.64391132106897997</c:v>
                </c:pt>
                <c:pt idx="3810">
                  <c:v>0.62249213945208148</c:v>
                </c:pt>
                <c:pt idx="3811">
                  <c:v>0.62249213945208148</c:v>
                </c:pt>
                <c:pt idx="3812">
                  <c:v>0.63314738560907857</c:v>
                </c:pt>
                <c:pt idx="3813">
                  <c:v>0.63314738560907857</c:v>
                </c:pt>
                <c:pt idx="3814">
                  <c:v>0.63314738560907857</c:v>
                </c:pt>
                <c:pt idx="3815">
                  <c:v>0.62249213945208148</c:v>
                </c:pt>
                <c:pt idx="3816">
                  <c:v>0.63314738560907857</c:v>
                </c:pt>
                <c:pt idx="3817">
                  <c:v>0.64391132106897997</c:v>
                </c:pt>
                <c:pt idx="3818">
                  <c:v>0.6547843129038049</c:v>
                </c:pt>
                <c:pt idx="3819">
                  <c:v>0.6547843129038049</c:v>
                </c:pt>
                <c:pt idx="3820">
                  <c:v>0.6547843129038049</c:v>
                </c:pt>
                <c:pt idx="3821">
                  <c:v>0.6547843129038049</c:v>
                </c:pt>
                <c:pt idx="3822">
                  <c:v>0.6547843129038049</c:v>
                </c:pt>
                <c:pt idx="3823">
                  <c:v>0.6547843129038049</c:v>
                </c:pt>
                <c:pt idx="3824">
                  <c:v>0.6547843129038049</c:v>
                </c:pt>
                <c:pt idx="3825">
                  <c:v>0.64391132106897997</c:v>
                </c:pt>
                <c:pt idx="3826">
                  <c:v>0.64391132106897997</c:v>
                </c:pt>
                <c:pt idx="3827">
                  <c:v>0.62249213945208148</c:v>
                </c:pt>
                <c:pt idx="3828">
                  <c:v>0.60150624052641588</c:v>
                </c:pt>
                <c:pt idx="3829">
                  <c:v>0.58095066260680628</c:v>
                </c:pt>
                <c:pt idx="3830">
                  <c:v>0.54111851998115623</c:v>
                </c:pt>
                <c:pt idx="3831">
                  <c:v>0.52183592752704444</c:v>
                </c:pt>
                <c:pt idx="3832">
                  <c:v>0.5123516717944484</c:v>
                </c:pt>
                <c:pt idx="3833">
                  <c:v>0.50297159967018223</c:v>
                </c:pt>
                <c:pt idx="3834">
                  <c:v>0.50297159967018223</c:v>
                </c:pt>
                <c:pt idx="3835">
                  <c:v>0.5123516717944484</c:v>
                </c:pt>
                <c:pt idx="3836">
                  <c:v>0.52183592752704444</c:v>
                </c:pt>
                <c:pt idx="3837">
                  <c:v>0.53142474975818577</c:v>
                </c:pt>
                <c:pt idx="3838">
                  <c:v>0.53142474975818577</c:v>
                </c:pt>
                <c:pt idx="3839">
                  <c:v>0.54111851998115623</c:v>
                </c:pt>
                <c:pt idx="3840">
                  <c:v>0.55091761830748565</c:v>
                </c:pt>
                <c:pt idx="3841">
                  <c:v>0.5608224234818574</c:v>
                </c:pt>
                <c:pt idx="3842">
                  <c:v>0.57083331289674755</c:v>
                </c:pt>
                <c:pt idx="3843">
                  <c:v>0.58095066260680628</c:v>
                </c:pt>
                <c:pt idx="3844">
                  <c:v>0.58095066260680628</c:v>
                </c:pt>
                <c:pt idx="3845">
                  <c:v>0.58095066260680628</c:v>
                </c:pt>
                <c:pt idx="3846">
                  <c:v>0.59117484734298464</c:v>
                </c:pt>
                <c:pt idx="3847">
                  <c:v>0.58095066260680628</c:v>
                </c:pt>
                <c:pt idx="3848">
                  <c:v>0.58095066260680628</c:v>
                </c:pt>
                <c:pt idx="3849">
                  <c:v>0.5608224234818574</c:v>
                </c:pt>
                <c:pt idx="3850">
                  <c:v>0.55091761830748565</c:v>
                </c:pt>
                <c:pt idx="3851">
                  <c:v>0.54111851998115623</c:v>
                </c:pt>
                <c:pt idx="3852">
                  <c:v>0.53142474975818577</c:v>
                </c:pt>
                <c:pt idx="3853">
                  <c:v>0.50297159967018223</c:v>
                </c:pt>
                <c:pt idx="3854">
                  <c:v>0.4664854396856577</c:v>
                </c:pt>
                <c:pt idx="3855">
                  <c:v>0.44885740087702902</c:v>
                </c:pt>
                <c:pt idx="3856">
                  <c:v>0.43163521224725621</c:v>
                </c:pt>
                <c:pt idx="3857">
                  <c:v>0.4065559716105499</c:v>
                </c:pt>
                <c:pt idx="3858">
                  <c:v>0.38237198754789931</c:v>
                </c:pt>
                <c:pt idx="3859">
                  <c:v>0.39839570686235948</c:v>
                </c:pt>
                <c:pt idx="3860">
                  <c:v>0.3903345135789012</c:v>
                </c:pt>
                <c:pt idx="3861">
                  <c:v>0.43163521224725621</c:v>
                </c:pt>
                <c:pt idx="3862">
                  <c:v>0.45762049225873808</c:v>
                </c:pt>
                <c:pt idx="3863">
                  <c:v>0.4664854396856577</c:v>
                </c:pt>
                <c:pt idx="3864">
                  <c:v>0.47545263476456168</c:v>
                </c:pt>
                <c:pt idx="3865">
                  <c:v>0.47545263476456168</c:v>
                </c:pt>
                <c:pt idx="3866">
                  <c:v>0.4664854396856577</c:v>
                </c:pt>
                <c:pt idx="3867">
                  <c:v>0.48452246760807322</c:v>
                </c:pt>
                <c:pt idx="3868">
                  <c:v>0.4936953268516388</c:v>
                </c:pt>
                <c:pt idx="3869">
                  <c:v>0.5123516717944484</c:v>
                </c:pt>
                <c:pt idx="3870">
                  <c:v>0.5123516717944484</c:v>
                </c:pt>
                <c:pt idx="3871">
                  <c:v>0.53142474975818577</c:v>
                </c:pt>
                <c:pt idx="3872">
                  <c:v>0.53142474975818577</c:v>
                </c:pt>
                <c:pt idx="3873">
                  <c:v>0.52183592752704444</c:v>
                </c:pt>
                <c:pt idx="3874">
                  <c:v>0.53142474975818577</c:v>
                </c:pt>
                <c:pt idx="3875">
                  <c:v>0.52183592752704444</c:v>
                </c:pt>
                <c:pt idx="3876">
                  <c:v>0.5123516717944484</c:v>
                </c:pt>
                <c:pt idx="3877">
                  <c:v>0.50297159967018223</c:v>
                </c:pt>
                <c:pt idx="3878">
                  <c:v>0.47545263476456168</c:v>
                </c:pt>
                <c:pt idx="3879">
                  <c:v>0.45762049225873808</c:v>
                </c:pt>
                <c:pt idx="3880">
                  <c:v>0.44885740087702902</c:v>
                </c:pt>
                <c:pt idx="3881">
                  <c:v>0.44019577242230612</c:v>
                </c:pt>
                <c:pt idx="3882">
                  <c:v>0.43163521224725621</c:v>
                </c:pt>
                <c:pt idx="3883">
                  <c:v>0.43163521224725621</c:v>
                </c:pt>
                <c:pt idx="3884">
                  <c:v>0.44019577242230612</c:v>
                </c:pt>
                <c:pt idx="3885">
                  <c:v>0.44019577242230612</c:v>
                </c:pt>
                <c:pt idx="3886">
                  <c:v>0.45762049225873808</c:v>
                </c:pt>
                <c:pt idx="3887">
                  <c:v>0.45762049225873808</c:v>
                </c:pt>
                <c:pt idx="3888">
                  <c:v>0.4664854396856577</c:v>
                </c:pt>
                <c:pt idx="3889">
                  <c:v>0.48452246760807322</c:v>
                </c:pt>
                <c:pt idx="3890">
                  <c:v>0.48452246760807322</c:v>
                </c:pt>
                <c:pt idx="3891">
                  <c:v>0.50297159967018223</c:v>
                </c:pt>
                <c:pt idx="3892">
                  <c:v>0.54111851998115623</c:v>
                </c:pt>
                <c:pt idx="3893">
                  <c:v>0.55091761830748565</c:v>
                </c:pt>
                <c:pt idx="3894">
                  <c:v>0.57083331289674755</c:v>
                </c:pt>
                <c:pt idx="3895">
                  <c:v>0.55091761830748565</c:v>
                </c:pt>
                <c:pt idx="3896">
                  <c:v>0.55091761830748565</c:v>
                </c:pt>
                <c:pt idx="3897">
                  <c:v>0.59117484734298464</c:v>
                </c:pt>
                <c:pt idx="3898">
                  <c:v>0.68806127898072333</c:v>
                </c:pt>
                <c:pt idx="3899">
                  <c:v>0.73397941276175382</c:v>
                </c:pt>
                <c:pt idx="3900">
                  <c:v>0.76959222277017059</c:v>
                </c:pt>
                <c:pt idx="3901">
                  <c:v>0.76959222277017059</c:v>
                </c:pt>
                <c:pt idx="3902">
                  <c:v>0.76959222277017059</c:v>
                </c:pt>
                <c:pt idx="3903">
                  <c:v>0.73397941276175382</c:v>
                </c:pt>
                <c:pt idx="3904">
                  <c:v>0.72233285019741711</c:v>
                </c:pt>
                <c:pt idx="3905">
                  <c:v>0.67685892784162982</c:v>
                </c:pt>
                <c:pt idx="3906">
                  <c:v>0.66576672695417594</c:v>
                </c:pt>
                <c:pt idx="3907">
                  <c:v>0.6547843129038049</c:v>
                </c:pt>
                <c:pt idx="3908">
                  <c:v>0.62249213945208148</c:v>
                </c:pt>
                <c:pt idx="3909">
                  <c:v>0.60150624052641588</c:v>
                </c:pt>
                <c:pt idx="3910">
                  <c:v>0.58095066260680628</c:v>
                </c:pt>
                <c:pt idx="3911">
                  <c:v>0.59117484734298464</c:v>
                </c:pt>
                <c:pt idx="3912">
                  <c:v>0.59117484734298464</c:v>
                </c:pt>
                <c:pt idx="3913">
                  <c:v>0.59117484734298464</c:v>
                </c:pt>
                <c:pt idx="3914">
                  <c:v>0.58095066260680628</c:v>
                </c:pt>
                <c:pt idx="3915">
                  <c:v>0.61194521428205462</c:v>
                </c:pt>
                <c:pt idx="3916">
                  <c:v>0.63314738560907857</c:v>
                </c:pt>
                <c:pt idx="3917">
                  <c:v>0.63314738560907857</c:v>
                </c:pt>
                <c:pt idx="3918">
                  <c:v>0.61194521428205462</c:v>
                </c:pt>
                <c:pt idx="3919">
                  <c:v>0.62249213945208148</c:v>
                </c:pt>
                <c:pt idx="3920">
                  <c:v>0.62249213945208148</c:v>
                </c:pt>
                <c:pt idx="3921">
                  <c:v>0.62249213945208148</c:v>
                </c:pt>
                <c:pt idx="3922">
                  <c:v>0.61194521428205462</c:v>
                </c:pt>
                <c:pt idx="3923">
                  <c:v>0.67685892784162982</c:v>
                </c:pt>
                <c:pt idx="3924">
                  <c:v>0.6547843129038049</c:v>
                </c:pt>
                <c:pt idx="3925">
                  <c:v>0.64391132106897997</c:v>
                </c:pt>
                <c:pt idx="3926">
                  <c:v>0.7107978797084098</c:v>
                </c:pt>
                <c:pt idx="3927">
                  <c:v>0.73397941276175382</c:v>
                </c:pt>
                <c:pt idx="3928">
                  <c:v>0.73397941276175382</c:v>
                </c:pt>
                <c:pt idx="3929">
                  <c:v>0.74573792495586533</c:v>
                </c:pt>
                <c:pt idx="3930">
                  <c:v>0.75760874319583171</c:v>
                </c:pt>
                <c:pt idx="3931">
                  <c:v>0.80622216569333294</c:v>
                </c:pt>
                <c:pt idx="3932">
                  <c:v>0.81865982130783976</c:v>
                </c:pt>
                <c:pt idx="3933">
                  <c:v>0.78168871785047223</c:v>
                </c:pt>
                <c:pt idx="3934">
                  <c:v>0.79389858150186732</c:v>
                </c:pt>
                <c:pt idx="3935">
                  <c:v>0.76959222277017059</c:v>
                </c:pt>
                <c:pt idx="3936">
                  <c:v>0.78168871785047223</c:v>
                </c:pt>
                <c:pt idx="3937">
                  <c:v>0.78168871785047223</c:v>
                </c:pt>
                <c:pt idx="3938">
                  <c:v>0.78168871785047223</c:v>
                </c:pt>
                <c:pt idx="3939">
                  <c:v>0.74573792495586533</c:v>
                </c:pt>
                <c:pt idx="3940">
                  <c:v>0.72233285019741711</c:v>
                </c:pt>
                <c:pt idx="3941">
                  <c:v>0.72233285019741711</c:v>
                </c:pt>
                <c:pt idx="3942">
                  <c:v>0.69937414259094144</c:v>
                </c:pt>
                <c:pt idx="3943">
                  <c:v>0.7107978797084098</c:v>
                </c:pt>
                <c:pt idx="3944">
                  <c:v>0.69937414259094144</c:v>
                </c:pt>
                <c:pt idx="3945">
                  <c:v>0.68806127898072333</c:v>
                </c:pt>
                <c:pt idx="3946">
                  <c:v>0.66576672695417594</c:v>
                </c:pt>
                <c:pt idx="3947">
                  <c:v>0.62249213945208148</c:v>
                </c:pt>
                <c:pt idx="3948">
                  <c:v>0.59117484734298464</c:v>
                </c:pt>
                <c:pt idx="3949">
                  <c:v>0.54111851998115623</c:v>
                </c:pt>
                <c:pt idx="3950">
                  <c:v>0.50297159967018223</c:v>
                </c:pt>
                <c:pt idx="3951">
                  <c:v>0.47545263476456168</c:v>
                </c:pt>
                <c:pt idx="3952">
                  <c:v>0.4065559716105499</c:v>
                </c:pt>
                <c:pt idx="3953">
                  <c:v>0.4065559716105499</c:v>
                </c:pt>
                <c:pt idx="3954">
                  <c:v>0.4065559716105499</c:v>
                </c:pt>
                <c:pt idx="3955">
                  <c:v>0.39839570686235948</c:v>
                </c:pt>
                <c:pt idx="3956">
                  <c:v>0.4065559716105499</c:v>
                </c:pt>
                <c:pt idx="3957">
                  <c:v>0.4065559716105499</c:v>
                </c:pt>
                <c:pt idx="3958">
                  <c:v>0.39839570686235948</c:v>
                </c:pt>
                <c:pt idx="3959">
                  <c:v>0.4065559716105499</c:v>
                </c:pt>
                <c:pt idx="3960">
                  <c:v>0.41481571039322868</c:v>
                </c:pt>
                <c:pt idx="3961">
                  <c:v>0.38237198754789931</c:v>
                </c:pt>
                <c:pt idx="3962">
                  <c:v>0.4065559716105499</c:v>
                </c:pt>
                <c:pt idx="3963">
                  <c:v>0.44019577242230612</c:v>
                </c:pt>
                <c:pt idx="3964">
                  <c:v>0.42317532415749498</c:v>
                </c:pt>
                <c:pt idx="3965">
                  <c:v>0.41481571039322868</c:v>
                </c:pt>
                <c:pt idx="3966">
                  <c:v>0.44019577242230612</c:v>
                </c:pt>
                <c:pt idx="3967">
                  <c:v>0.45762049225873808</c:v>
                </c:pt>
                <c:pt idx="3968">
                  <c:v>0.4664854396856577</c:v>
                </c:pt>
                <c:pt idx="3969">
                  <c:v>0.44885740087702902</c:v>
                </c:pt>
                <c:pt idx="3970">
                  <c:v>0.44885740087702902</c:v>
                </c:pt>
                <c:pt idx="3971">
                  <c:v>0.43163521224725621</c:v>
                </c:pt>
                <c:pt idx="3972">
                  <c:v>0.4065559716105499</c:v>
                </c:pt>
                <c:pt idx="3973">
                  <c:v>0.3903345135789012</c:v>
                </c:pt>
                <c:pt idx="3974">
                  <c:v>0.35907234578045011</c:v>
                </c:pt>
                <c:pt idx="3975">
                  <c:v>0.33664599562063069</c:v>
                </c:pt>
                <c:pt idx="3976">
                  <c:v>0.31508174472543798</c:v>
                </c:pt>
                <c:pt idx="3977">
                  <c:v>0.32217473643110028</c:v>
                </c:pt>
                <c:pt idx="3978">
                  <c:v>0.32217473643110028</c:v>
                </c:pt>
                <c:pt idx="3979">
                  <c:v>0.32217473643110028</c:v>
                </c:pt>
                <c:pt idx="3980">
                  <c:v>0.33664599562063069</c:v>
                </c:pt>
                <c:pt idx="3981">
                  <c:v>0.35150041306774582</c:v>
                </c:pt>
                <c:pt idx="3982">
                  <c:v>0.35907234578045011</c:v>
                </c:pt>
                <c:pt idx="3983">
                  <c:v>0.39839570686235948</c:v>
                </c:pt>
                <c:pt idx="3984">
                  <c:v>0.38237198754789931</c:v>
                </c:pt>
                <c:pt idx="3985">
                  <c:v>0.3903345135789012</c:v>
                </c:pt>
                <c:pt idx="3986">
                  <c:v>0.4065559716105499</c:v>
                </c:pt>
                <c:pt idx="3987">
                  <c:v>0.39839570686235948</c:v>
                </c:pt>
                <c:pt idx="3988">
                  <c:v>0.3903345135789012</c:v>
                </c:pt>
                <c:pt idx="3989">
                  <c:v>0.39839570686235948</c:v>
                </c:pt>
                <c:pt idx="3990">
                  <c:v>0.4065559716105499</c:v>
                </c:pt>
                <c:pt idx="3991">
                  <c:v>0.41481571039322868</c:v>
                </c:pt>
                <c:pt idx="3992">
                  <c:v>0.42317532415749498</c:v>
                </c:pt>
                <c:pt idx="3993">
                  <c:v>0.43163521224725621</c:v>
                </c:pt>
                <c:pt idx="3994">
                  <c:v>0.42317532415749498</c:v>
                </c:pt>
                <c:pt idx="3995">
                  <c:v>0.3903345135789012</c:v>
                </c:pt>
                <c:pt idx="3996">
                  <c:v>0.3667413120595226</c:v>
                </c:pt>
                <c:pt idx="3997">
                  <c:v>0.3667413120595226</c:v>
                </c:pt>
                <c:pt idx="3998">
                  <c:v>0.32936268007606972</c:v>
                </c:pt>
                <c:pt idx="3999">
                  <c:v>0.32936268007606972</c:v>
                </c:pt>
                <c:pt idx="4000">
                  <c:v>0.32936268007606972</c:v>
                </c:pt>
                <c:pt idx="4001">
                  <c:v>0.32936268007606972</c:v>
                </c:pt>
                <c:pt idx="4002">
                  <c:v>0.32217473643110028</c:v>
                </c:pt>
                <c:pt idx="4003">
                  <c:v>0.33664599562063069</c:v>
                </c:pt>
                <c:pt idx="4004">
                  <c:v>0.34402510118388269</c:v>
                </c:pt>
                <c:pt idx="4005">
                  <c:v>0.35150041306774582</c:v>
                </c:pt>
                <c:pt idx="4006">
                  <c:v>0.3667413120595226</c:v>
                </c:pt>
                <c:pt idx="4007">
                  <c:v>0.3667413120595226</c:v>
                </c:pt>
                <c:pt idx="4008">
                  <c:v>0.35907234578045011</c:v>
                </c:pt>
                <c:pt idx="4009">
                  <c:v>0.38237198754789931</c:v>
                </c:pt>
                <c:pt idx="4010">
                  <c:v>0.3903345135789012</c:v>
                </c:pt>
                <c:pt idx="4011">
                  <c:v>0.4065559716105499</c:v>
                </c:pt>
                <c:pt idx="4012">
                  <c:v>0.4065559716105499</c:v>
                </c:pt>
                <c:pt idx="4013">
                  <c:v>0.4065559716105499</c:v>
                </c:pt>
                <c:pt idx="4014">
                  <c:v>0.4065559716105499</c:v>
                </c:pt>
                <c:pt idx="4015">
                  <c:v>0.4065559716105499</c:v>
                </c:pt>
                <c:pt idx="4016">
                  <c:v>0.4065559716105499</c:v>
                </c:pt>
                <c:pt idx="4017">
                  <c:v>0.44019577242230612</c:v>
                </c:pt>
                <c:pt idx="4018">
                  <c:v>0.42317532415749498</c:v>
                </c:pt>
                <c:pt idx="4019">
                  <c:v>0.41481571039322868</c:v>
                </c:pt>
                <c:pt idx="4020">
                  <c:v>0.4065559716105499</c:v>
                </c:pt>
                <c:pt idx="4021">
                  <c:v>0.39839570686235948</c:v>
                </c:pt>
                <c:pt idx="4022">
                  <c:v>0.38237198754789931</c:v>
                </c:pt>
                <c:pt idx="4023">
                  <c:v>0.35150041306774582</c:v>
                </c:pt>
                <c:pt idx="4024">
                  <c:v>0.32936268007606972</c:v>
                </c:pt>
                <c:pt idx="4025">
                  <c:v>0.30808328313307187</c:v>
                </c:pt>
                <c:pt idx="4026">
                  <c:v>0.32936268007606972</c:v>
                </c:pt>
                <c:pt idx="4027">
                  <c:v>0.34402510118388269</c:v>
                </c:pt>
                <c:pt idx="4028">
                  <c:v>0.35150041306774582</c:v>
                </c:pt>
                <c:pt idx="4029">
                  <c:v>0.3667413120595226</c:v>
                </c:pt>
                <c:pt idx="4030">
                  <c:v>0.37450772289428857</c:v>
                </c:pt>
                <c:pt idx="4031">
                  <c:v>0.34402510118388269</c:v>
                </c:pt>
                <c:pt idx="4032">
                  <c:v>0.35907234578045011</c:v>
                </c:pt>
                <c:pt idx="4033">
                  <c:v>0.35907234578045011</c:v>
                </c:pt>
                <c:pt idx="4034">
                  <c:v>0.3667413120595226</c:v>
                </c:pt>
                <c:pt idx="4035">
                  <c:v>0.38237198754789931</c:v>
                </c:pt>
                <c:pt idx="4036">
                  <c:v>0.3667413120595226</c:v>
                </c:pt>
                <c:pt idx="4037">
                  <c:v>0.38237198754789931</c:v>
                </c:pt>
                <c:pt idx="4038">
                  <c:v>0.37450772289428857</c:v>
                </c:pt>
                <c:pt idx="4039">
                  <c:v>0.35150041306774582</c:v>
                </c:pt>
                <c:pt idx="4040">
                  <c:v>0.33664599562063069</c:v>
                </c:pt>
                <c:pt idx="4041">
                  <c:v>0.35907234578045011</c:v>
                </c:pt>
                <c:pt idx="4042">
                  <c:v>0.33664599562063069</c:v>
                </c:pt>
                <c:pt idx="4043">
                  <c:v>0.30117892793717721</c:v>
                </c:pt>
                <c:pt idx="4044">
                  <c:v>0.33664599562063069</c:v>
                </c:pt>
                <c:pt idx="4045">
                  <c:v>0.32936268007606972</c:v>
                </c:pt>
                <c:pt idx="4046">
                  <c:v>0.26170505811196287</c:v>
                </c:pt>
                <c:pt idx="4047">
                  <c:v>0.28765083225889831</c:v>
                </c:pt>
                <c:pt idx="4048">
                  <c:v>0.28102623465492887</c:v>
                </c:pt>
                <c:pt idx="4049">
                  <c:v>0.26170505811196287</c:v>
                </c:pt>
                <c:pt idx="4050">
                  <c:v>0.26170505811196287</c:v>
                </c:pt>
                <c:pt idx="4051">
                  <c:v>0.28102623465492887</c:v>
                </c:pt>
                <c:pt idx="4052">
                  <c:v>0.30117892793717721</c:v>
                </c:pt>
                <c:pt idx="4053">
                  <c:v>0.30117892793717721</c:v>
                </c:pt>
                <c:pt idx="4054">
                  <c:v>0.32217473643110028</c:v>
                </c:pt>
                <c:pt idx="4055">
                  <c:v>0.32217473643110028</c:v>
                </c:pt>
                <c:pt idx="4056">
                  <c:v>0.34402510118388269</c:v>
                </c:pt>
                <c:pt idx="4057">
                  <c:v>0.35150041306774582</c:v>
                </c:pt>
                <c:pt idx="4058">
                  <c:v>0.35150041306774582</c:v>
                </c:pt>
                <c:pt idx="4059">
                  <c:v>0.35150041306774582</c:v>
                </c:pt>
                <c:pt idx="4060">
                  <c:v>0.35150041306774582</c:v>
                </c:pt>
                <c:pt idx="4061">
                  <c:v>0.35907234578045011</c:v>
                </c:pt>
                <c:pt idx="4062">
                  <c:v>0.35907234578045011</c:v>
                </c:pt>
                <c:pt idx="4063">
                  <c:v>0.3667413120595226</c:v>
                </c:pt>
                <c:pt idx="4064">
                  <c:v>0.35150041306774582</c:v>
                </c:pt>
                <c:pt idx="4065">
                  <c:v>0.35150041306774582</c:v>
                </c:pt>
                <c:pt idx="4066">
                  <c:v>0.34402510118388269</c:v>
                </c:pt>
                <c:pt idx="4067">
                  <c:v>0.30117892793717721</c:v>
                </c:pt>
                <c:pt idx="4068">
                  <c:v>0.2744940291499417</c:v>
                </c:pt>
                <c:pt idx="4069">
                  <c:v>0.24928042577822079</c:v>
                </c:pt>
                <c:pt idx="4070">
                  <c:v>0.26170505811196287</c:v>
                </c:pt>
                <c:pt idx="4071">
                  <c:v>0.2255100336385007</c:v>
                </c:pt>
                <c:pt idx="4072">
                  <c:v>0.1924976516606543</c:v>
                </c:pt>
                <c:pt idx="4073">
                  <c:v>0.1924976516606543</c:v>
                </c:pt>
                <c:pt idx="4074">
                  <c:v>0.19778286942500611</c:v>
                </c:pt>
                <c:pt idx="4075">
                  <c:v>0.20315421094061981</c:v>
                </c:pt>
                <c:pt idx="4076">
                  <c:v>0.2086121389973831</c:v>
                </c:pt>
                <c:pt idx="4077">
                  <c:v>0.21978959363043149</c:v>
                </c:pt>
                <c:pt idx="4078">
                  <c:v>0.2313188871259558</c:v>
                </c:pt>
                <c:pt idx="4079">
                  <c:v>0.26170505811196287</c:v>
                </c:pt>
                <c:pt idx="4080">
                  <c:v>0.2680537821761817</c:v>
                </c:pt>
                <c:pt idx="4081">
                  <c:v>0.28765083225889831</c:v>
                </c:pt>
                <c:pt idx="4082">
                  <c:v>0.30117892793717721</c:v>
                </c:pt>
                <c:pt idx="4083">
                  <c:v>0.30808328313307187</c:v>
                </c:pt>
                <c:pt idx="4084">
                  <c:v>0.32217473643110028</c:v>
                </c:pt>
                <c:pt idx="4085">
                  <c:v>0.31508174472543798</c:v>
                </c:pt>
                <c:pt idx="4086">
                  <c:v>0.32936268007606972</c:v>
                </c:pt>
                <c:pt idx="4087">
                  <c:v>0.32217473643110028</c:v>
                </c:pt>
                <c:pt idx="4088">
                  <c:v>0.32217473643110028</c:v>
                </c:pt>
                <c:pt idx="4089">
                  <c:v>0.32217473643110028</c:v>
                </c:pt>
                <c:pt idx="4090">
                  <c:v>0.47545263476456168</c:v>
                </c:pt>
                <c:pt idx="4091">
                  <c:v>0.5123516717944484</c:v>
                </c:pt>
                <c:pt idx="4092">
                  <c:v>0.47545263476456168</c:v>
                </c:pt>
                <c:pt idx="4093">
                  <c:v>0.47545263476456168</c:v>
                </c:pt>
                <c:pt idx="4094">
                  <c:v>0.41481571039322868</c:v>
                </c:pt>
                <c:pt idx="4095">
                  <c:v>0.42317532415749498</c:v>
                </c:pt>
                <c:pt idx="4096">
                  <c:v>0.32936268007606972</c:v>
                </c:pt>
                <c:pt idx="4097">
                  <c:v>0.38237198754789931</c:v>
                </c:pt>
                <c:pt idx="4098">
                  <c:v>0.34402510118388269</c:v>
                </c:pt>
                <c:pt idx="4099">
                  <c:v>0.32217473643110028</c:v>
                </c:pt>
                <c:pt idx="4100">
                  <c:v>0.32217473643110028</c:v>
                </c:pt>
                <c:pt idx="4101">
                  <c:v>0.31508174472543798</c:v>
                </c:pt>
                <c:pt idx="4102">
                  <c:v>0.32217473643110028</c:v>
                </c:pt>
                <c:pt idx="4103">
                  <c:v>0.32217473643110028</c:v>
                </c:pt>
                <c:pt idx="4104">
                  <c:v>0.33664599562063069</c:v>
                </c:pt>
                <c:pt idx="4105">
                  <c:v>0.34402510118388269</c:v>
                </c:pt>
                <c:pt idx="4106">
                  <c:v>0.35150041306774582</c:v>
                </c:pt>
                <c:pt idx="4107">
                  <c:v>0.35150041306774582</c:v>
                </c:pt>
                <c:pt idx="4108">
                  <c:v>0.35150041306774582</c:v>
                </c:pt>
                <c:pt idx="4109">
                  <c:v>0.35150041306774582</c:v>
                </c:pt>
                <c:pt idx="4110">
                  <c:v>0.35150041306774582</c:v>
                </c:pt>
                <c:pt idx="4111">
                  <c:v>0.35907234578045011</c:v>
                </c:pt>
                <c:pt idx="4112">
                  <c:v>0.35907234578045011</c:v>
                </c:pt>
                <c:pt idx="4113">
                  <c:v>0.35150041306774582</c:v>
                </c:pt>
                <c:pt idx="4114">
                  <c:v>0.32217473643110028</c:v>
                </c:pt>
                <c:pt idx="4115">
                  <c:v>0.31508174472543798</c:v>
                </c:pt>
                <c:pt idx="4116">
                  <c:v>0.29436825350445661</c:v>
                </c:pt>
                <c:pt idx="4117">
                  <c:v>0.28765083225889831</c:v>
                </c:pt>
                <c:pt idx="4118">
                  <c:v>0.25544741925219888</c:v>
                </c:pt>
                <c:pt idx="4119">
                  <c:v>0.24928042577822079</c:v>
                </c:pt>
                <c:pt idx="4120">
                  <c:v>0.2255100336385007</c:v>
                </c:pt>
                <c:pt idx="4121">
                  <c:v>0.19778286942500611</c:v>
                </c:pt>
                <c:pt idx="4122">
                  <c:v>0.20315421094061981</c:v>
                </c:pt>
                <c:pt idx="4123">
                  <c:v>0.2086121389973831</c:v>
                </c:pt>
                <c:pt idx="4124">
                  <c:v>0.21415711392472159</c:v>
                </c:pt>
                <c:pt idx="4125">
                  <c:v>0.21415711392472159</c:v>
                </c:pt>
                <c:pt idx="4126">
                  <c:v>0.21978959363043149</c:v>
                </c:pt>
                <c:pt idx="4127">
                  <c:v>0.23721660495876909</c:v>
                </c:pt>
                <c:pt idx="4128">
                  <c:v>0.24928042577822079</c:v>
                </c:pt>
                <c:pt idx="4129">
                  <c:v>0.26170505811196287</c:v>
                </c:pt>
                <c:pt idx="4130">
                  <c:v>0.2744940291499417</c:v>
                </c:pt>
                <c:pt idx="4131">
                  <c:v>0.28102623465492887</c:v>
                </c:pt>
                <c:pt idx="4132">
                  <c:v>0.29436825350445661</c:v>
                </c:pt>
                <c:pt idx="4133">
                  <c:v>0.29436825350445661</c:v>
                </c:pt>
                <c:pt idx="4134">
                  <c:v>0.30808328313307187</c:v>
                </c:pt>
                <c:pt idx="4135">
                  <c:v>0.32217473643110028</c:v>
                </c:pt>
                <c:pt idx="4136">
                  <c:v>0.30808328313307187</c:v>
                </c:pt>
                <c:pt idx="4137">
                  <c:v>0.29436825350445661</c:v>
                </c:pt>
                <c:pt idx="4138">
                  <c:v>0.29436825350445661</c:v>
                </c:pt>
                <c:pt idx="4139">
                  <c:v>0.28102623465492887</c:v>
                </c:pt>
                <c:pt idx="4140">
                  <c:v>0.26170505811196287</c:v>
                </c:pt>
                <c:pt idx="4141">
                  <c:v>0.24928042577822079</c:v>
                </c:pt>
                <c:pt idx="4142">
                  <c:v>0.24320363572685999</c:v>
                </c:pt>
                <c:pt idx="4143">
                  <c:v>0.23721660495876909</c:v>
                </c:pt>
                <c:pt idx="4144">
                  <c:v>0.21978959363043149</c:v>
                </c:pt>
                <c:pt idx="4145">
                  <c:v>0.2255100336385007</c:v>
                </c:pt>
                <c:pt idx="4146">
                  <c:v>0.2255100336385007</c:v>
                </c:pt>
                <c:pt idx="4147">
                  <c:v>0.21978959363043149</c:v>
                </c:pt>
                <c:pt idx="4148">
                  <c:v>0.2313188871259558</c:v>
                </c:pt>
                <c:pt idx="4149">
                  <c:v>0.23721660495876909</c:v>
                </c:pt>
                <c:pt idx="4150">
                  <c:v>0.24320363572685999</c:v>
                </c:pt>
                <c:pt idx="4151">
                  <c:v>0.24928042577822079</c:v>
                </c:pt>
                <c:pt idx="4152">
                  <c:v>0.26170505811196287</c:v>
                </c:pt>
                <c:pt idx="4153">
                  <c:v>0.2680537821761817</c:v>
                </c:pt>
                <c:pt idx="4154">
                  <c:v>0.28102623465492887</c:v>
                </c:pt>
                <c:pt idx="4155">
                  <c:v>0.30117892793717721</c:v>
                </c:pt>
                <c:pt idx="4156">
                  <c:v>0.30117892793717721</c:v>
                </c:pt>
                <c:pt idx="4157">
                  <c:v>0.30808328313307187</c:v>
                </c:pt>
                <c:pt idx="4158">
                  <c:v>0.30808328313307187</c:v>
                </c:pt>
                <c:pt idx="4159">
                  <c:v>0.30808328313307187</c:v>
                </c:pt>
                <c:pt idx="4160">
                  <c:v>0.30808328313307187</c:v>
                </c:pt>
                <c:pt idx="4161">
                  <c:v>0.30117892793717721</c:v>
                </c:pt>
                <c:pt idx="4162">
                  <c:v>0.29436825350445661</c:v>
                </c:pt>
                <c:pt idx="4163">
                  <c:v>0.2744940291499417</c:v>
                </c:pt>
                <c:pt idx="4164">
                  <c:v>0.2680537821761817</c:v>
                </c:pt>
                <c:pt idx="4165">
                  <c:v>0.24320363572685999</c:v>
                </c:pt>
                <c:pt idx="4166">
                  <c:v>0.2255100336385007</c:v>
                </c:pt>
                <c:pt idx="4167">
                  <c:v>0.2086121389973831</c:v>
                </c:pt>
                <c:pt idx="4168">
                  <c:v>0.19778286942500611</c:v>
                </c:pt>
                <c:pt idx="4169">
                  <c:v>0.19778286942500611</c:v>
                </c:pt>
                <c:pt idx="4170">
                  <c:v>0.1924976516606543</c:v>
                </c:pt>
                <c:pt idx="4171">
                  <c:v>0.1872980923573343</c:v>
                </c:pt>
                <c:pt idx="4172">
                  <c:v>0.1924976516606543</c:v>
                </c:pt>
                <c:pt idx="4173">
                  <c:v>0.19778286942500611</c:v>
                </c:pt>
                <c:pt idx="4174">
                  <c:v>0.2086121389973831</c:v>
                </c:pt>
                <c:pt idx="4175">
                  <c:v>0.21415711392472159</c:v>
                </c:pt>
                <c:pt idx="4176">
                  <c:v>0.2255100336385007</c:v>
                </c:pt>
                <c:pt idx="4177">
                  <c:v>0.23721660495876909</c:v>
                </c:pt>
                <c:pt idx="4178">
                  <c:v>0.24928042577822079</c:v>
                </c:pt>
                <c:pt idx="4179">
                  <c:v>0.26170505811196287</c:v>
                </c:pt>
                <c:pt idx="4180">
                  <c:v>0.26170505811196287</c:v>
                </c:pt>
                <c:pt idx="4181">
                  <c:v>0.2680537821761817</c:v>
                </c:pt>
                <c:pt idx="4182">
                  <c:v>0.2744940291499417</c:v>
                </c:pt>
                <c:pt idx="4183">
                  <c:v>0.28102623465492887</c:v>
                </c:pt>
                <c:pt idx="4184">
                  <c:v>0.28102623465492887</c:v>
                </c:pt>
                <c:pt idx="4185">
                  <c:v>0.28765083225889831</c:v>
                </c:pt>
                <c:pt idx="4186">
                  <c:v>0.28765083225889831</c:v>
                </c:pt>
                <c:pt idx="4187">
                  <c:v>0.28102623465492887</c:v>
                </c:pt>
                <c:pt idx="4188">
                  <c:v>0.28102623465492887</c:v>
                </c:pt>
                <c:pt idx="4189">
                  <c:v>0.28765083225889831</c:v>
                </c:pt>
                <c:pt idx="4190">
                  <c:v>0.28102623465492887</c:v>
                </c:pt>
                <c:pt idx="4191">
                  <c:v>0.28765083225889831</c:v>
                </c:pt>
                <c:pt idx="4192">
                  <c:v>0.30117892793717721</c:v>
                </c:pt>
                <c:pt idx="4193">
                  <c:v>0.29436825350445661</c:v>
                </c:pt>
                <c:pt idx="4194">
                  <c:v>0.30117892793717721</c:v>
                </c:pt>
                <c:pt idx="4195">
                  <c:v>0.30117892793717721</c:v>
                </c:pt>
                <c:pt idx="4196">
                  <c:v>0.30808328313307187</c:v>
                </c:pt>
                <c:pt idx="4197">
                  <c:v>0.31508174472543798</c:v>
                </c:pt>
                <c:pt idx="4198">
                  <c:v>0.32936268007606972</c:v>
                </c:pt>
                <c:pt idx="4199">
                  <c:v>0.34402510118388269</c:v>
                </c:pt>
                <c:pt idx="4200">
                  <c:v>0.35150041306774582</c:v>
                </c:pt>
                <c:pt idx="4201">
                  <c:v>0.35150041306774582</c:v>
                </c:pt>
                <c:pt idx="4202">
                  <c:v>0.34402510118388269</c:v>
                </c:pt>
                <c:pt idx="4203">
                  <c:v>0.34402510118388269</c:v>
                </c:pt>
                <c:pt idx="4204">
                  <c:v>0.34402510118388269</c:v>
                </c:pt>
                <c:pt idx="4205">
                  <c:v>0.34402510118388269</c:v>
                </c:pt>
                <c:pt idx="4206">
                  <c:v>0.34402510118388269</c:v>
                </c:pt>
                <c:pt idx="4207">
                  <c:v>0.34402510118388269</c:v>
                </c:pt>
                <c:pt idx="4208">
                  <c:v>0.34402510118388269</c:v>
                </c:pt>
                <c:pt idx="4209">
                  <c:v>0.33664599562063069</c:v>
                </c:pt>
                <c:pt idx="4210">
                  <c:v>0.30117892793717721</c:v>
                </c:pt>
                <c:pt idx="4211">
                  <c:v>0.30117892793717721</c:v>
                </c:pt>
                <c:pt idx="4212">
                  <c:v>0.29436825350445661</c:v>
                </c:pt>
                <c:pt idx="4213">
                  <c:v>0.2680537821761817</c:v>
                </c:pt>
                <c:pt idx="4214">
                  <c:v>0.2680537821761817</c:v>
                </c:pt>
                <c:pt idx="4215">
                  <c:v>0.24928042577822079</c:v>
                </c:pt>
                <c:pt idx="4216">
                  <c:v>0.23721660495876909</c:v>
                </c:pt>
                <c:pt idx="4217">
                  <c:v>0.2255100336385007</c:v>
                </c:pt>
                <c:pt idx="4218">
                  <c:v>0.2255100336385007</c:v>
                </c:pt>
                <c:pt idx="4219">
                  <c:v>0.23721660495876909</c:v>
                </c:pt>
                <c:pt idx="4220">
                  <c:v>0.25544741925219888</c:v>
                </c:pt>
                <c:pt idx="4221">
                  <c:v>0.2680537821761817</c:v>
                </c:pt>
                <c:pt idx="4222">
                  <c:v>0.2744940291499417</c:v>
                </c:pt>
                <c:pt idx="4223">
                  <c:v>0.2744940291499417</c:v>
                </c:pt>
                <c:pt idx="4224">
                  <c:v>0.28102623465492887</c:v>
                </c:pt>
                <c:pt idx="4225">
                  <c:v>0.29436825350445661</c:v>
                </c:pt>
                <c:pt idx="4226">
                  <c:v>0.30117892793717721</c:v>
                </c:pt>
                <c:pt idx="4227">
                  <c:v>0.30808328313307187</c:v>
                </c:pt>
                <c:pt idx="4228">
                  <c:v>0.31508174472543798</c:v>
                </c:pt>
                <c:pt idx="4229">
                  <c:v>0.30117892793717721</c:v>
                </c:pt>
                <c:pt idx="4230">
                  <c:v>0.31508174472543798</c:v>
                </c:pt>
                <c:pt idx="4231">
                  <c:v>0.31508174472543798</c:v>
                </c:pt>
                <c:pt idx="4232">
                  <c:v>0.32217473643110028</c:v>
                </c:pt>
                <c:pt idx="4233">
                  <c:v>0.32217473643110028</c:v>
                </c:pt>
                <c:pt idx="4234">
                  <c:v>0.32217473643110028</c:v>
                </c:pt>
                <c:pt idx="4235">
                  <c:v>0.28765083225889831</c:v>
                </c:pt>
                <c:pt idx="4236">
                  <c:v>0.30117892793717721</c:v>
                </c:pt>
                <c:pt idx="4237">
                  <c:v>0.28102623465492887</c:v>
                </c:pt>
                <c:pt idx="4238">
                  <c:v>0.2313188871259558</c:v>
                </c:pt>
                <c:pt idx="4239">
                  <c:v>0.26170505811196287</c:v>
                </c:pt>
                <c:pt idx="4240">
                  <c:v>0.23721660495876909</c:v>
                </c:pt>
                <c:pt idx="4241">
                  <c:v>0.24320363572685999</c:v>
                </c:pt>
                <c:pt idx="4242">
                  <c:v>0.2255100336385007</c:v>
                </c:pt>
                <c:pt idx="4243">
                  <c:v>0.24320363572685999</c:v>
                </c:pt>
                <c:pt idx="4244">
                  <c:v>0.24320363572685999</c:v>
                </c:pt>
                <c:pt idx="4245">
                  <c:v>0.24320363572685999</c:v>
                </c:pt>
                <c:pt idx="4246">
                  <c:v>0.24320363572685999</c:v>
                </c:pt>
                <c:pt idx="4247">
                  <c:v>0.25544741925219888</c:v>
                </c:pt>
                <c:pt idx="4248">
                  <c:v>0.25544741925219888</c:v>
                </c:pt>
                <c:pt idx="4249">
                  <c:v>0.2680537821761817</c:v>
                </c:pt>
                <c:pt idx="4250">
                  <c:v>0.2680537821761817</c:v>
                </c:pt>
                <c:pt idx="4251">
                  <c:v>0.28102623465492887</c:v>
                </c:pt>
                <c:pt idx="4252">
                  <c:v>0.2744940291499417</c:v>
                </c:pt>
                <c:pt idx="4253">
                  <c:v>0.2744940291499417</c:v>
                </c:pt>
                <c:pt idx="4254">
                  <c:v>0.28765083225889831</c:v>
                </c:pt>
                <c:pt idx="4255">
                  <c:v>0.2744940291499417</c:v>
                </c:pt>
                <c:pt idx="4256">
                  <c:v>0.2744940291499417</c:v>
                </c:pt>
                <c:pt idx="4257">
                  <c:v>0.26170505811196287</c:v>
                </c:pt>
                <c:pt idx="4258">
                  <c:v>0.24320363572685999</c:v>
                </c:pt>
                <c:pt idx="4259">
                  <c:v>0.2680537821761817</c:v>
                </c:pt>
                <c:pt idx="4260">
                  <c:v>0.2313188871259558</c:v>
                </c:pt>
                <c:pt idx="4261">
                  <c:v>0.21978959363043149</c:v>
                </c:pt>
                <c:pt idx="4262">
                  <c:v>0.21978959363043149</c:v>
                </c:pt>
                <c:pt idx="4263">
                  <c:v>0.1924976516606543</c:v>
                </c:pt>
                <c:pt idx="4264">
                  <c:v>0.2086121389973831</c:v>
                </c:pt>
                <c:pt idx="4265">
                  <c:v>0.1872980923573343</c:v>
                </c:pt>
                <c:pt idx="4266">
                  <c:v>0.1924976516606543</c:v>
                </c:pt>
                <c:pt idx="4267">
                  <c:v>0.1924976516606543</c:v>
                </c:pt>
                <c:pt idx="4268">
                  <c:v>0.1924976516606543</c:v>
                </c:pt>
                <c:pt idx="4269">
                  <c:v>0.19778286942500611</c:v>
                </c:pt>
                <c:pt idx="4270">
                  <c:v>0.20315421094061981</c:v>
                </c:pt>
                <c:pt idx="4271">
                  <c:v>0.2086121389973831</c:v>
                </c:pt>
                <c:pt idx="4272">
                  <c:v>0.21415711392472159</c:v>
                </c:pt>
                <c:pt idx="4273">
                  <c:v>0.21978959363043149</c:v>
                </c:pt>
                <c:pt idx="4274">
                  <c:v>0.23721660495876909</c:v>
                </c:pt>
                <c:pt idx="4275">
                  <c:v>0.23721660495876909</c:v>
                </c:pt>
                <c:pt idx="4276">
                  <c:v>0.24928042577822079</c:v>
                </c:pt>
                <c:pt idx="4277">
                  <c:v>0.25544741925219888</c:v>
                </c:pt>
                <c:pt idx="4278">
                  <c:v>0.25544741925219888</c:v>
                </c:pt>
                <c:pt idx="4279">
                  <c:v>0.26170505811196287</c:v>
                </c:pt>
                <c:pt idx="4280">
                  <c:v>0.25544741925219888</c:v>
                </c:pt>
                <c:pt idx="4281">
                  <c:v>0.25544741925219888</c:v>
                </c:pt>
                <c:pt idx="4282">
                  <c:v>0.23721660495876909</c:v>
                </c:pt>
                <c:pt idx="4283">
                  <c:v>0.21978959363043149</c:v>
                </c:pt>
                <c:pt idx="4284">
                  <c:v>0.21415711392472159</c:v>
                </c:pt>
                <c:pt idx="4285">
                  <c:v>0.19778286942500611</c:v>
                </c:pt>
                <c:pt idx="4286">
                  <c:v>0.1872980923573343</c:v>
                </c:pt>
                <c:pt idx="4287">
                  <c:v>0.17715407522420051</c:v>
                </c:pt>
                <c:pt idx="4288">
                  <c:v>0.16734704411139251</c:v>
                </c:pt>
                <c:pt idx="4289">
                  <c:v>0.16256870731524151</c:v>
                </c:pt>
                <c:pt idx="4290">
                  <c:v>0.1532599852256937</c:v>
                </c:pt>
                <c:pt idx="4291">
                  <c:v>0.16256870731524151</c:v>
                </c:pt>
                <c:pt idx="4292">
                  <c:v>0.16256870731524151</c:v>
                </c:pt>
                <c:pt idx="4293">
                  <c:v>0.16734704411139251</c:v>
                </c:pt>
                <c:pt idx="4294">
                  <c:v>0.17220867393777781</c:v>
                </c:pt>
                <c:pt idx="4295">
                  <c:v>0.17715407522420051</c:v>
                </c:pt>
                <c:pt idx="4296">
                  <c:v>0.1821837236835025</c:v>
                </c:pt>
                <c:pt idx="4297">
                  <c:v>0.19778286942500611</c:v>
                </c:pt>
                <c:pt idx="4298">
                  <c:v>0.20315421094061981</c:v>
                </c:pt>
                <c:pt idx="4299">
                  <c:v>0.2086121389973831</c:v>
                </c:pt>
                <c:pt idx="4300">
                  <c:v>0.21978959363043149</c:v>
                </c:pt>
                <c:pt idx="4301">
                  <c:v>0.21978959363043149</c:v>
                </c:pt>
                <c:pt idx="4302">
                  <c:v>0.2313188871259558</c:v>
                </c:pt>
                <c:pt idx="4303">
                  <c:v>0.23721660495876909</c:v>
                </c:pt>
                <c:pt idx="4304">
                  <c:v>0.2086121389973831</c:v>
                </c:pt>
                <c:pt idx="4305">
                  <c:v>0.24320363572685999</c:v>
                </c:pt>
                <c:pt idx="4306">
                  <c:v>0.2313188871259558</c:v>
                </c:pt>
                <c:pt idx="4307">
                  <c:v>0.21978959363043149</c:v>
                </c:pt>
                <c:pt idx="4308">
                  <c:v>0.21415711392472159</c:v>
                </c:pt>
                <c:pt idx="4309">
                  <c:v>0.23721660495876909</c:v>
                </c:pt>
                <c:pt idx="4310">
                  <c:v>0.23721660495876909</c:v>
                </c:pt>
                <c:pt idx="4311">
                  <c:v>0.25544741925219888</c:v>
                </c:pt>
                <c:pt idx="4312">
                  <c:v>0.26170505811196287</c:v>
                </c:pt>
                <c:pt idx="4313">
                  <c:v>0.23721660495876909</c:v>
                </c:pt>
                <c:pt idx="4314">
                  <c:v>0.24928042577822079</c:v>
                </c:pt>
                <c:pt idx="4315">
                  <c:v>0.24928042577822079</c:v>
                </c:pt>
                <c:pt idx="4316">
                  <c:v>0.24928042577822079</c:v>
                </c:pt>
                <c:pt idx="4317">
                  <c:v>0.26170505811196287</c:v>
                </c:pt>
                <c:pt idx="4318">
                  <c:v>0.25544741925219888</c:v>
                </c:pt>
                <c:pt idx="4319">
                  <c:v>0.2744940291499417</c:v>
                </c:pt>
                <c:pt idx="4320">
                  <c:v>0.2744940291499417</c:v>
                </c:pt>
                <c:pt idx="4321">
                  <c:v>0.28102623465492887</c:v>
                </c:pt>
                <c:pt idx="4322">
                  <c:v>0.28102623465492887</c:v>
                </c:pt>
                <c:pt idx="4323">
                  <c:v>0.2680537821761817</c:v>
                </c:pt>
                <c:pt idx="4324">
                  <c:v>0.28102623465492887</c:v>
                </c:pt>
                <c:pt idx="4325">
                  <c:v>0.2680537821761817</c:v>
                </c:pt>
                <c:pt idx="4326">
                  <c:v>0.2680537821761817</c:v>
                </c:pt>
                <c:pt idx="4327">
                  <c:v>0.28102623465492887</c:v>
                </c:pt>
                <c:pt idx="4328">
                  <c:v>0.43163521224725621</c:v>
                </c:pt>
                <c:pt idx="4329">
                  <c:v>0.45762049225873808</c:v>
                </c:pt>
                <c:pt idx="4330">
                  <c:v>0.5123516717944484</c:v>
                </c:pt>
                <c:pt idx="4331">
                  <c:v>0.5123516717944484</c:v>
                </c:pt>
                <c:pt idx="4332">
                  <c:v>0.48452246760807322</c:v>
                </c:pt>
                <c:pt idx="4333">
                  <c:v>0.48452246760807322</c:v>
                </c:pt>
                <c:pt idx="4334">
                  <c:v>0.45762049225873808</c:v>
                </c:pt>
                <c:pt idx="4335">
                  <c:v>0.44019577242230612</c:v>
                </c:pt>
                <c:pt idx="4336">
                  <c:v>0.43163521224725621</c:v>
                </c:pt>
                <c:pt idx="4337">
                  <c:v>0.42317532415749498</c:v>
                </c:pt>
                <c:pt idx="4338">
                  <c:v>0.4065559716105499</c:v>
                </c:pt>
                <c:pt idx="4339">
                  <c:v>0.39839570686235948</c:v>
                </c:pt>
                <c:pt idx="4340">
                  <c:v>0.3903345135789012</c:v>
                </c:pt>
                <c:pt idx="4341">
                  <c:v>0.4065559716105499</c:v>
                </c:pt>
                <c:pt idx="4342">
                  <c:v>0.42317532415749498</c:v>
                </c:pt>
                <c:pt idx="4343">
                  <c:v>0.42317532415749498</c:v>
                </c:pt>
                <c:pt idx="4344">
                  <c:v>0.44885740087702902</c:v>
                </c:pt>
                <c:pt idx="4345">
                  <c:v>0.44885740087702902</c:v>
                </c:pt>
                <c:pt idx="4346">
                  <c:v>0.48452246760807322</c:v>
                </c:pt>
                <c:pt idx="4347">
                  <c:v>0.47545263476456168</c:v>
                </c:pt>
                <c:pt idx="4348">
                  <c:v>0.4664854396856577</c:v>
                </c:pt>
                <c:pt idx="4349">
                  <c:v>0.47545263476456168</c:v>
                </c:pt>
                <c:pt idx="4350">
                  <c:v>0.48452246760807322</c:v>
                </c:pt>
                <c:pt idx="4351">
                  <c:v>0.4936953268516388</c:v>
                </c:pt>
                <c:pt idx="4352">
                  <c:v>0.55091761830748565</c:v>
                </c:pt>
                <c:pt idx="4353">
                  <c:v>0.55091761830748565</c:v>
                </c:pt>
                <c:pt idx="4354">
                  <c:v>0.58095066260680628</c:v>
                </c:pt>
                <c:pt idx="4355">
                  <c:v>0.57083331289674755</c:v>
                </c:pt>
                <c:pt idx="4356">
                  <c:v>0.79389858150186732</c:v>
                </c:pt>
                <c:pt idx="4357">
                  <c:v>0.99088757901345825</c:v>
                </c:pt>
                <c:pt idx="4358">
                  <c:v>1.311850819504766</c:v>
                </c:pt>
                <c:pt idx="4359">
                  <c:v>1.50191366469614</c:v>
                </c:pt>
                <c:pt idx="4360">
                  <c:v>1.431013113427569</c:v>
                </c:pt>
                <c:pt idx="4361">
                  <c:v>1.311850819504766</c:v>
                </c:pt>
                <c:pt idx="4362">
                  <c:v>1.183202975118566</c:v>
                </c:pt>
                <c:pt idx="4363">
                  <c:v>1.091899080845333</c:v>
                </c:pt>
                <c:pt idx="4364">
                  <c:v>0.99088757901345825</c:v>
                </c:pt>
                <c:pt idx="4365">
                  <c:v>0.94938674303447901</c:v>
                </c:pt>
                <c:pt idx="4366">
                  <c:v>0.88257137685566767</c:v>
                </c:pt>
                <c:pt idx="4367">
                  <c:v>0.84387874496761672</c:v>
                </c:pt>
                <c:pt idx="4368">
                  <c:v>0.76959222277017059</c:v>
                </c:pt>
                <c:pt idx="4369">
                  <c:v>0.72233285019741711</c:v>
                </c:pt>
                <c:pt idx="4370">
                  <c:v>0.66576672695417594</c:v>
                </c:pt>
                <c:pt idx="4371">
                  <c:v>0.6547843129038049</c:v>
                </c:pt>
                <c:pt idx="4372">
                  <c:v>0.62249213945208148</c:v>
                </c:pt>
                <c:pt idx="4373">
                  <c:v>0.61194521428205462</c:v>
                </c:pt>
                <c:pt idx="4374">
                  <c:v>0.60150624052641588</c:v>
                </c:pt>
                <c:pt idx="4375">
                  <c:v>0.60150624052641588</c:v>
                </c:pt>
                <c:pt idx="4376">
                  <c:v>0.59117484734298464</c:v>
                </c:pt>
                <c:pt idx="4377">
                  <c:v>0.59117484734298464</c:v>
                </c:pt>
                <c:pt idx="4378">
                  <c:v>0.57083331289674755</c:v>
                </c:pt>
                <c:pt idx="4379">
                  <c:v>0.5608224234818574</c:v>
                </c:pt>
                <c:pt idx="4380">
                  <c:v>0.54111851998115623</c:v>
                </c:pt>
                <c:pt idx="4381">
                  <c:v>0.4936953268516388</c:v>
                </c:pt>
                <c:pt idx="4382">
                  <c:v>0.4936953268516388</c:v>
                </c:pt>
                <c:pt idx="4383">
                  <c:v>0.47545263476456168</c:v>
                </c:pt>
                <c:pt idx="4384">
                  <c:v>0.44885740087702902</c:v>
                </c:pt>
                <c:pt idx="4385">
                  <c:v>0.41481571039322868</c:v>
                </c:pt>
                <c:pt idx="4386">
                  <c:v>0.41481571039322868</c:v>
                </c:pt>
                <c:pt idx="4387">
                  <c:v>0.39839570686235948</c:v>
                </c:pt>
                <c:pt idx="4388">
                  <c:v>0.3903345135789012</c:v>
                </c:pt>
                <c:pt idx="4389">
                  <c:v>0.39839570686235948</c:v>
                </c:pt>
                <c:pt idx="4390">
                  <c:v>0.38237198754789931</c:v>
                </c:pt>
                <c:pt idx="4391">
                  <c:v>0.3903345135789012</c:v>
                </c:pt>
                <c:pt idx="4392">
                  <c:v>0.37450772289428857</c:v>
                </c:pt>
                <c:pt idx="4393">
                  <c:v>0.37450772289428857</c:v>
                </c:pt>
                <c:pt idx="4394">
                  <c:v>0.3667413120595226</c:v>
                </c:pt>
                <c:pt idx="4395">
                  <c:v>0.37450772289428857</c:v>
                </c:pt>
                <c:pt idx="4396">
                  <c:v>0.39839570686235948</c:v>
                </c:pt>
                <c:pt idx="4397">
                  <c:v>0.38237198754789931</c:v>
                </c:pt>
                <c:pt idx="4398">
                  <c:v>0.38237198754789931</c:v>
                </c:pt>
                <c:pt idx="4399">
                  <c:v>0.35150041306774582</c:v>
                </c:pt>
                <c:pt idx="4400">
                  <c:v>0.37450772289428857</c:v>
                </c:pt>
                <c:pt idx="4401">
                  <c:v>0.34402510118388269</c:v>
                </c:pt>
                <c:pt idx="4402">
                  <c:v>0.33664599562063069</c:v>
                </c:pt>
                <c:pt idx="4403">
                  <c:v>0.32936268007606972</c:v>
                </c:pt>
                <c:pt idx="4404">
                  <c:v>0.31508174472543798</c:v>
                </c:pt>
                <c:pt idx="4405">
                  <c:v>0.32217473643110028</c:v>
                </c:pt>
                <c:pt idx="4406">
                  <c:v>0.30808328313307187</c:v>
                </c:pt>
                <c:pt idx="4407">
                  <c:v>0.30117892793717721</c:v>
                </c:pt>
                <c:pt idx="4408">
                  <c:v>0.28765083225889831</c:v>
                </c:pt>
                <c:pt idx="4409">
                  <c:v>0.28102623465492887</c:v>
                </c:pt>
                <c:pt idx="4410">
                  <c:v>0.2680537821761817</c:v>
                </c:pt>
                <c:pt idx="4411">
                  <c:v>0.29436825350445661</c:v>
                </c:pt>
                <c:pt idx="4412">
                  <c:v>0.28765083225889831</c:v>
                </c:pt>
                <c:pt idx="4413">
                  <c:v>0.28765083225889831</c:v>
                </c:pt>
                <c:pt idx="4414">
                  <c:v>0.29436825350445661</c:v>
                </c:pt>
                <c:pt idx="4415">
                  <c:v>0.29436825350445661</c:v>
                </c:pt>
                <c:pt idx="4416">
                  <c:v>0.30808328313307187</c:v>
                </c:pt>
                <c:pt idx="4417">
                  <c:v>0.31508174472543798</c:v>
                </c:pt>
                <c:pt idx="4418">
                  <c:v>0.32217473643110028</c:v>
                </c:pt>
                <c:pt idx="4419">
                  <c:v>0.32936268007606972</c:v>
                </c:pt>
                <c:pt idx="4420">
                  <c:v>0.32936268007606972</c:v>
                </c:pt>
                <c:pt idx="4421">
                  <c:v>0.32217473643110028</c:v>
                </c:pt>
                <c:pt idx="4422">
                  <c:v>0.32936268007606972</c:v>
                </c:pt>
                <c:pt idx="4423">
                  <c:v>0.32936268007606972</c:v>
                </c:pt>
                <c:pt idx="4424">
                  <c:v>0.32217473643110028</c:v>
                </c:pt>
                <c:pt idx="4425">
                  <c:v>0.35907234578045011</c:v>
                </c:pt>
                <c:pt idx="4426">
                  <c:v>0.41481571039322868</c:v>
                </c:pt>
                <c:pt idx="4427">
                  <c:v>0.45762049225873808</c:v>
                </c:pt>
                <c:pt idx="4428">
                  <c:v>0.52183592752704444</c:v>
                </c:pt>
                <c:pt idx="4429">
                  <c:v>0.59117484734298464</c:v>
                </c:pt>
                <c:pt idx="4430">
                  <c:v>0.61194521428205462</c:v>
                </c:pt>
                <c:pt idx="4431">
                  <c:v>0.58095066260680628</c:v>
                </c:pt>
                <c:pt idx="4432">
                  <c:v>0.58095066260680628</c:v>
                </c:pt>
                <c:pt idx="4433">
                  <c:v>0.58095066260680628</c:v>
                </c:pt>
                <c:pt idx="4434">
                  <c:v>0.55091761830748565</c:v>
                </c:pt>
                <c:pt idx="4435">
                  <c:v>0.53142474975818577</c:v>
                </c:pt>
                <c:pt idx="4436">
                  <c:v>0.52183592752704444</c:v>
                </c:pt>
                <c:pt idx="4437">
                  <c:v>0.5123516717944484</c:v>
                </c:pt>
                <c:pt idx="4438">
                  <c:v>0.4936953268516388</c:v>
                </c:pt>
                <c:pt idx="4439">
                  <c:v>0.48452246760807322</c:v>
                </c:pt>
                <c:pt idx="4440">
                  <c:v>0.48452246760807322</c:v>
                </c:pt>
                <c:pt idx="4441">
                  <c:v>0.47545263476456168</c:v>
                </c:pt>
                <c:pt idx="4442">
                  <c:v>0.4664854396856577</c:v>
                </c:pt>
                <c:pt idx="4443">
                  <c:v>0.45762049225873808</c:v>
                </c:pt>
                <c:pt idx="4444">
                  <c:v>0.44885740087702902</c:v>
                </c:pt>
                <c:pt idx="4445">
                  <c:v>0.42317532415749498</c:v>
                </c:pt>
                <c:pt idx="4446">
                  <c:v>0.4065559716105499</c:v>
                </c:pt>
                <c:pt idx="4447">
                  <c:v>0.39839570686235948</c:v>
                </c:pt>
                <c:pt idx="4448">
                  <c:v>0.3667413120595226</c:v>
                </c:pt>
                <c:pt idx="4449">
                  <c:v>0.37450772289428857</c:v>
                </c:pt>
                <c:pt idx="4450">
                  <c:v>0.35907234578045011</c:v>
                </c:pt>
                <c:pt idx="4451">
                  <c:v>0.34402510118388269</c:v>
                </c:pt>
                <c:pt idx="4452">
                  <c:v>0.35907234578045011</c:v>
                </c:pt>
                <c:pt idx="4453">
                  <c:v>0.34402510118388269</c:v>
                </c:pt>
                <c:pt idx="4454">
                  <c:v>0.32217473643110028</c:v>
                </c:pt>
                <c:pt idx="4455">
                  <c:v>0.30808328313307187</c:v>
                </c:pt>
                <c:pt idx="4456">
                  <c:v>0.32936268007606972</c:v>
                </c:pt>
                <c:pt idx="4457">
                  <c:v>0.28765083225889831</c:v>
                </c:pt>
                <c:pt idx="4458">
                  <c:v>0.29436825350445661</c:v>
                </c:pt>
                <c:pt idx="4459">
                  <c:v>0.28102623465492887</c:v>
                </c:pt>
                <c:pt idx="4460">
                  <c:v>0.28102623465492887</c:v>
                </c:pt>
                <c:pt idx="4461">
                  <c:v>0.28102623465492887</c:v>
                </c:pt>
                <c:pt idx="4462">
                  <c:v>0.2744940291499417</c:v>
                </c:pt>
                <c:pt idx="4463">
                  <c:v>0.2744940291499417</c:v>
                </c:pt>
                <c:pt idx="4464">
                  <c:v>0.2744940291499417</c:v>
                </c:pt>
                <c:pt idx="4465">
                  <c:v>0.28765083225889831</c:v>
                </c:pt>
                <c:pt idx="4466">
                  <c:v>0.28765083225889831</c:v>
                </c:pt>
                <c:pt idx="4467">
                  <c:v>0.29436825350445661</c:v>
                </c:pt>
                <c:pt idx="4468">
                  <c:v>0.30117892793717721</c:v>
                </c:pt>
                <c:pt idx="4469">
                  <c:v>0.30117892793717721</c:v>
                </c:pt>
                <c:pt idx="4470">
                  <c:v>0.30117892793717721</c:v>
                </c:pt>
                <c:pt idx="4471">
                  <c:v>0.29436825350445661</c:v>
                </c:pt>
                <c:pt idx="4472">
                  <c:v>0.38237198754789931</c:v>
                </c:pt>
                <c:pt idx="4473">
                  <c:v>0.38237198754789931</c:v>
                </c:pt>
                <c:pt idx="4474">
                  <c:v>0.38237198754789931</c:v>
                </c:pt>
                <c:pt idx="4475">
                  <c:v>0.39839570686235948</c:v>
                </c:pt>
                <c:pt idx="4476">
                  <c:v>0.39839570686235948</c:v>
                </c:pt>
                <c:pt idx="4477">
                  <c:v>0.42317532415749498</c:v>
                </c:pt>
                <c:pt idx="4478">
                  <c:v>0.39839570686235948</c:v>
                </c:pt>
                <c:pt idx="4479">
                  <c:v>0.39839570686235948</c:v>
                </c:pt>
                <c:pt idx="4480">
                  <c:v>0.41481571039322868</c:v>
                </c:pt>
                <c:pt idx="4481">
                  <c:v>0.41481571039322868</c:v>
                </c:pt>
                <c:pt idx="4482">
                  <c:v>0.38237198754789931</c:v>
                </c:pt>
                <c:pt idx="4483">
                  <c:v>0.3667413120595226</c:v>
                </c:pt>
                <c:pt idx="4484">
                  <c:v>0.35150041306774582</c:v>
                </c:pt>
                <c:pt idx="4485">
                  <c:v>0.34402510118388269</c:v>
                </c:pt>
                <c:pt idx="4486">
                  <c:v>0.33664599562063069</c:v>
                </c:pt>
                <c:pt idx="4487">
                  <c:v>0.33664599562063069</c:v>
                </c:pt>
                <c:pt idx="4488">
                  <c:v>0.32936268007606972</c:v>
                </c:pt>
                <c:pt idx="4489">
                  <c:v>0.32936268007606972</c:v>
                </c:pt>
                <c:pt idx="4490">
                  <c:v>0.33664599562063069</c:v>
                </c:pt>
                <c:pt idx="4491">
                  <c:v>0.32936268007606972</c:v>
                </c:pt>
                <c:pt idx="4492">
                  <c:v>0.32936268007606972</c:v>
                </c:pt>
                <c:pt idx="4493">
                  <c:v>0.32936268007606972</c:v>
                </c:pt>
                <c:pt idx="4494">
                  <c:v>0.32217473643110028</c:v>
                </c:pt>
                <c:pt idx="4495">
                  <c:v>0.32217473643110028</c:v>
                </c:pt>
                <c:pt idx="4496">
                  <c:v>0.32217473643110028</c:v>
                </c:pt>
                <c:pt idx="4497">
                  <c:v>0.30808328313307187</c:v>
                </c:pt>
                <c:pt idx="4498">
                  <c:v>0.30117892793717721</c:v>
                </c:pt>
                <c:pt idx="4499">
                  <c:v>0.28765083225889831</c:v>
                </c:pt>
                <c:pt idx="4500">
                  <c:v>0.2744940291499417</c:v>
                </c:pt>
                <c:pt idx="4501">
                  <c:v>0.2680537821761817</c:v>
                </c:pt>
                <c:pt idx="4502">
                  <c:v>0.25544741925219888</c:v>
                </c:pt>
                <c:pt idx="4503">
                  <c:v>0.23721660495876909</c:v>
                </c:pt>
                <c:pt idx="4504">
                  <c:v>0.2313188871259558</c:v>
                </c:pt>
                <c:pt idx="4505">
                  <c:v>0.2313188871259558</c:v>
                </c:pt>
                <c:pt idx="4506">
                  <c:v>0.2255100336385007</c:v>
                </c:pt>
                <c:pt idx="4507">
                  <c:v>0.2255100336385007</c:v>
                </c:pt>
                <c:pt idx="4508">
                  <c:v>0.2255100336385007</c:v>
                </c:pt>
                <c:pt idx="4509">
                  <c:v>0.2313188871259558</c:v>
                </c:pt>
                <c:pt idx="4510">
                  <c:v>0.2313188871259558</c:v>
                </c:pt>
                <c:pt idx="4511">
                  <c:v>0.23721660495876909</c:v>
                </c:pt>
                <c:pt idx="4512">
                  <c:v>0.23721660495876909</c:v>
                </c:pt>
                <c:pt idx="4513">
                  <c:v>0.24320363572685999</c:v>
                </c:pt>
                <c:pt idx="4514">
                  <c:v>0.24320363572685999</c:v>
                </c:pt>
                <c:pt idx="4515">
                  <c:v>0.24928042577822079</c:v>
                </c:pt>
                <c:pt idx="4516">
                  <c:v>0.25544741925219888</c:v>
                </c:pt>
                <c:pt idx="4517">
                  <c:v>0.26170505811196287</c:v>
                </c:pt>
                <c:pt idx="4518">
                  <c:v>0.2680537821761817</c:v>
                </c:pt>
                <c:pt idx="4519">
                  <c:v>0.2680537821761817</c:v>
                </c:pt>
                <c:pt idx="4520">
                  <c:v>0.2680537821761817</c:v>
                </c:pt>
                <c:pt idx="4521">
                  <c:v>0.2744940291499417</c:v>
                </c:pt>
                <c:pt idx="4522">
                  <c:v>0.2680537821761817</c:v>
                </c:pt>
                <c:pt idx="4523">
                  <c:v>0.26170505811196287</c:v>
                </c:pt>
                <c:pt idx="4524">
                  <c:v>0.25544741925219888</c:v>
                </c:pt>
                <c:pt idx="4525">
                  <c:v>0.24928042577822079</c:v>
                </c:pt>
                <c:pt idx="4526">
                  <c:v>0.2680537821761817</c:v>
                </c:pt>
                <c:pt idx="4527">
                  <c:v>0.2680537821761817</c:v>
                </c:pt>
                <c:pt idx="4528">
                  <c:v>0.26170505811196287</c:v>
                </c:pt>
                <c:pt idx="4529">
                  <c:v>0.26170505811196287</c:v>
                </c:pt>
                <c:pt idx="4530">
                  <c:v>0.26170505811196287</c:v>
                </c:pt>
                <c:pt idx="4531">
                  <c:v>0.2744940291499417</c:v>
                </c:pt>
                <c:pt idx="4532">
                  <c:v>0.28102623465492887</c:v>
                </c:pt>
                <c:pt idx="4533">
                  <c:v>0.28765083225889831</c:v>
                </c:pt>
                <c:pt idx="4534">
                  <c:v>0.30117892793717721</c:v>
                </c:pt>
                <c:pt idx="4535">
                  <c:v>0.31508174472543798</c:v>
                </c:pt>
                <c:pt idx="4536">
                  <c:v>0.31508174472543798</c:v>
                </c:pt>
                <c:pt idx="4537">
                  <c:v>0.32936268007606972</c:v>
                </c:pt>
                <c:pt idx="4538">
                  <c:v>0.33664599562063069</c:v>
                </c:pt>
                <c:pt idx="4539">
                  <c:v>0.34402510118388269</c:v>
                </c:pt>
                <c:pt idx="4540">
                  <c:v>0.33664599562063069</c:v>
                </c:pt>
                <c:pt idx="4541">
                  <c:v>0.32936268007606972</c:v>
                </c:pt>
                <c:pt idx="4542">
                  <c:v>0.32936268007606972</c:v>
                </c:pt>
                <c:pt idx="4543">
                  <c:v>0.32936268007606972</c:v>
                </c:pt>
                <c:pt idx="4544">
                  <c:v>0.32936268007606972</c:v>
                </c:pt>
                <c:pt idx="4545">
                  <c:v>0.32217473643110028</c:v>
                </c:pt>
                <c:pt idx="4546">
                  <c:v>0.32936268007606972</c:v>
                </c:pt>
                <c:pt idx="4547">
                  <c:v>0.31508174472543798</c:v>
                </c:pt>
                <c:pt idx="4548">
                  <c:v>0.30808328313307187</c:v>
                </c:pt>
                <c:pt idx="4549">
                  <c:v>0.30808328313307187</c:v>
                </c:pt>
                <c:pt idx="4550">
                  <c:v>0.29436825350445661</c:v>
                </c:pt>
                <c:pt idx="4551">
                  <c:v>0.43163521224725621</c:v>
                </c:pt>
                <c:pt idx="4552">
                  <c:v>0.50297159967018223</c:v>
                </c:pt>
                <c:pt idx="4553">
                  <c:v>0.96310204168618818</c:v>
                </c:pt>
                <c:pt idx="4554">
                  <c:v>1.062437594813352</c:v>
                </c:pt>
                <c:pt idx="4555">
                  <c:v>1.198849478511836</c:v>
                </c:pt>
                <c:pt idx="4556">
                  <c:v>1.1068114670918741</c:v>
                </c:pt>
                <c:pt idx="4557">
                  <c:v>1.0191486157309531</c:v>
                </c:pt>
                <c:pt idx="4558">
                  <c:v>0.96310204168618818</c:v>
                </c:pt>
                <c:pt idx="4559">
                  <c:v>0.89570076997437209</c:v>
                </c:pt>
                <c:pt idx="4560">
                  <c:v>0.85666070943795491</c:v>
                </c:pt>
                <c:pt idx="4561">
                  <c:v>0.81865982130783976</c:v>
                </c:pt>
                <c:pt idx="4562">
                  <c:v>0.78168871785047223</c:v>
                </c:pt>
                <c:pt idx="4563">
                  <c:v>0.74573792495586533</c:v>
                </c:pt>
                <c:pt idx="4564">
                  <c:v>0.69937414259094144</c:v>
                </c:pt>
                <c:pt idx="4565">
                  <c:v>0.6547843129038049</c:v>
                </c:pt>
                <c:pt idx="4566">
                  <c:v>0.61194521428205462</c:v>
                </c:pt>
                <c:pt idx="4567">
                  <c:v>0.58095066260680628</c:v>
                </c:pt>
                <c:pt idx="4568">
                  <c:v>0.55091761830748565</c:v>
                </c:pt>
                <c:pt idx="4569">
                  <c:v>0.52183592752704444</c:v>
                </c:pt>
                <c:pt idx="4570">
                  <c:v>0.4936953268516388</c:v>
                </c:pt>
                <c:pt idx="4571">
                  <c:v>0.4664854396856577</c:v>
                </c:pt>
                <c:pt idx="4572">
                  <c:v>0.44019577242230612</c:v>
                </c:pt>
                <c:pt idx="4573">
                  <c:v>0.41481571039322868</c:v>
                </c:pt>
                <c:pt idx="4574">
                  <c:v>0.37450772289428857</c:v>
                </c:pt>
                <c:pt idx="4575">
                  <c:v>0.35150041306774582</c:v>
                </c:pt>
                <c:pt idx="4576">
                  <c:v>0.32936268007606972</c:v>
                </c:pt>
                <c:pt idx="4577">
                  <c:v>0.31508174472543798</c:v>
                </c:pt>
                <c:pt idx="4578">
                  <c:v>0.29436825350445661</c:v>
                </c:pt>
                <c:pt idx="4579">
                  <c:v>0.29436825350445661</c:v>
                </c:pt>
                <c:pt idx="4580">
                  <c:v>0.28102623465492887</c:v>
                </c:pt>
                <c:pt idx="4581">
                  <c:v>0.28102623465492887</c:v>
                </c:pt>
                <c:pt idx="4582">
                  <c:v>0.28102623465492887</c:v>
                </c:pt>
                <c:pt idx="4583">
                  <c:v>0.28102623465492887</c:v>
                </c:pt>
                <c:pt idx="4584">
                  <c:v>0.28765083225889831</c:v>
                </c:pt>
                <c:pt idx="4585">
                  <c:v>0.29436825350445661</c:v>
                </c:pt>
                <c:pt idx="4586">
                  <c:v>0.28765083225889831</c:v>
                </c:pt>
                <c:pt idx="4587">
                  <c:v>0.30117892793717721</c:v>
                </c:pt>
                <c:pt idx="4588">
                  <c:v>0.34402510118388269</c:v>
                </c:pt>
                <c:pt idx="4589">
                  <c:v>0.3667413120595226</c:v>
                </c:pt>
                <c:pt idx="4590">
                  <c:v>0.38237198754789931</c:v>
                </c:pt>
                <c:pt idx="4591">
                  <c:v>0.4065559716105499</c:v>
                </c:pt>
                <c:pt idx="4592">
                  <c:v>0.42317532415749498</c:v>
                </c:pt>
                <c:pt idx="4593">
                  <c:v>0.39839570686235948</c:v>
                </c:pt>
                <c:pt idx="4594">
                  <c:v>0.42317532415749498</c:v>
                </c:pt>
                <c:pt idx="4595">
                  <c:v>0.4065559716105499</c:v>
                </c:pt>
                <c:pt idx="4596">
                  <c:v>0.3903345135789012</c:v>
                </c:pt>
                <c:pt idx="4597">
                  <c:v>0.37450772289428857</c:v>
                </c:pt>
                <c:pt idx="4598">
                  <c:v>0.3903345135789012</c:v>
                </c:pt>
                <c:pt idx="4599">
                  <c:v>0.38237198754789931</c:v>
                </c:pt>
                <c:pt idx="4600">
                  <c:v>0.35907234578045011</c:v>
                </c:pt>
                <c:pt idx="4601">
                  <c:v>0.35150041306774582</c:v>
                </c:pt>
                <c:pt idx="4602">
                  <c:v>0.33664599562063069</c:v>
                </c:pt>
                <c:pt idx="4603">
                  <c:v>0.32936268007606972</c:v>
                </c:pt>
                <c:pt idx="4604">
                  <c:v>0.32217473643110028</c:v>
                </c:pt>
                <c:pt idx="4605">
                  <c:v>0.32217473643110028</c:v>
                </c:pt>
                <c:pt idx="4606">
                  <c:v>0.31508174472543798</c:v>
                </c:pt>
                <c:pt idx="4607">
                  <c:v>0.31508174472543798</c:v>
                </c:pt>
                <c:pt idx="4608">
                  <c:v>0.32217473643110028</c:v>
                </c:pt>
                <c:pt idx="4609">
                  <c:v>0.32217473643110028</c:v>
                </c:pt>
                <c:pt idx="4610">
                  <c:v>0.32217473643110028</c:v>
                </c:pt>
                <c:pt idx="4611">
                  <c:v>0.32217473643110028</c:v>
                </c:pt>
                <c:pt idx="4612">
                  <c:v>0.29436825350445661</c:v>
                </c:pt>
                <c:pt idx="4613">
                  <c:v>0.29436825350445661</c:v>
                </c:pt>
                <c:pt idx="4614">
                  <c:v>0.30117892793717721</c:v>
                </c:pt>
                <c:pt idx="4615">
                  <c:v>0.30808328313307187</c:v>
                </c:pt>
                <c:pt idx="4616">
                  <c:v>0.30117892793717721</c:v>
                </c:pt>
                <c:pt idx="4617">
                  <c:v>0.29436825350445661</c:v>
                </c:pt>
                <c:pt idx="4618">
                  <c:v>0.29436825350445661</c:v>
                </c:pt>
                <c:pt idx="4619">
                  <c:v>0.28102623465492887</c:v>
                </c:pt>
                <c:pt idx="4620">
                  <c:v>0.2680537821761817</c:v>
                </c:pt>
                <c:pt idx="4621">
                  <c:v>0.24928042577822079</c:v>
                </c:pt>
                <c:pt idx="4622">
                  <c:v>0.24320363572685999</c:v>
                </c:pt>
                <c:pt idx="4623">
                  <c:v>0.2313188871259558</c:v>
                </c:pt>
                <c:pt idx="4624">
                  <c:v>0.21415711392472159</c:v>
                </c:pt>
                <c:pt idx="4625">
                  <c:v>0.21415711392472159</c:v>
                </c:pt>
                <c:pt idx="4626">
                  <c:v>0.20315421094061981</c:v>
                </c:pt>
                <c:pt idx="4627">
                  <c:v>0.20315421094061981</c:v>
                </c:pt>
                <c:pt idx="4628">
                  <c:v>0.20315421094061981</c:v>
                </c:pt>
                <c:pt idx="4629">
                  <c:v>0.20315421094061981</c:v>
                </c:pt>
                <c:pt idx="4630">
                  <c:v>0.20315421094061981</c:v>
                </c:pt>
                <c:pt idx="4631">
                  <c:v>0.21415711392472159</c:v>
                </c:pt>
                <c:pt idx="4632">
                  <c:v>0.2313188871259558</c:v>
                </c:pt>
                <c:pt idx="4633">
                  <c:v>0.23721660495876909</c:v>
                </c:pt>
                <c:pt idx="4634">
                  <c:v>0.24320363572685999</c:v>
                </c:pt>
                <c:pt idx="4635">
                  <c:v>0.25544741925219888</c:v>
                </c:pt>
                <c:pt idx="4636">
                  <c:v>0.25544741925219888</c:v>
                </c:pt>
                <c:pt idx="4637">
                  <c:v>0.26170505811196287</c:v>
                </c:pt>
                <c:pt idx="4638">
                  <c:v>0.4664854396856577</c:v>
                </c:pt>
                <c:pt idx="4639">
                  <c:v>0.68806127898072333</c:v>
                </c:pt>
                <c:pt idx="4640">
                  <c:v>1.246531232819855</c:v>
                </c:pt>
                <c:pt idx="4641">
                  <c:v>1.6499353500442111</c:v>
                </c:pt>
                <c:pt idx="4642">
                  <c:v>1.950304001644233</c:v>
                </c:pt>
                <c:pt idx="4643">
                  <c:v>1.9714064481322049</c:v>
                </c:pt>
                <c:pt idx="4644">
                  <c:v>1.992645303085083</c:v>
                </c:pt>
                <c:pt idx="4645">
                  <c:v>1.9085071602726571</c:v>
                </c:pt>
                <c:pt idx="4646">
                  <c:v>1.766471760524825</c:v>
                </c:pt>
                <c:pt idx="4647">
                  <c:v>1.6499353500442111</c:v>
                </c:pt>
                <c:pt idx="4648">
                  <c:v>1.4662062580747091</c:v>
                </c:pt>
                <c:pt idx="4649">
                  <c:v>1.345263758733773</c:v>
                </c:pt>
                <c:pt idx="4650">
                  <c:v>1.262673640147844</c:v>
                </c:pt>
                <c:pt idx="4651">
                  <c:v>1.137001172427482</c:v>
                </c:pt>
                <c:pt idx="4652">
                  <c:v>1.047887833779958</c:v>
                </c:pt>
                <c:pt idx="4653">
                  <c:v>0.93578930659463289</c:v>
                </c:pt>
                <c:pt idx="4654">
                  <c:v>0.88257137685566767</c:v>
                </c:pt>
                <c:pt idx="4655">
                  <c:v>0.81865982130783976</c:v>
                </c:pt>
                <c:pt idx="4656">
                  <c:v>0.76959222277017059</c:v>
                </c:pt>
                <c:pt idx="4657">
                  <c:v>0.72233285019741711</c:v>
                </c:pt>
                <c:pt idx="4658">
                  <c:v>0.67685892784162982</c:v>
                </c:pt>
                <c:pt idx="4659">
                  <c:v>0.64391132106897997</c:v>
                </c:pt>
                <c:pt idx="4660">
                  <c:v>0.61194521428205462</c:v>
                </c:pt>
                <c:pt idx="4661">
                  <c:v>0.58095066260680628</c:v>
                </c:pt>
                <c:pt idx="4662">
                  <c:v>0.55091761830748565</c:v>
                </c:pt>
                <c:pt idx="4663">
                  <c:v>0.45762049225873808</c:v>
                </c:pt>
                <c:pt idx="4664">
                  <c:v>0.44885740087702902</c:v>
                </c:pt>
                <c:pt idx="4665">
                  <c:v>0.42317532415749498</c:v>
                </c:pt>
                <c:pt idx="4666">
                  <c:v>0.41481571039322868</c:v>
                </c:pt>
                <c:pt idx="4667">
                  <c:v>0.37450772289428857</c:v>
                </c:pt>
                <c:pt idx="4668">
                  <c:v>0.38237198754789931</c:v>
                </c:pt>
                <c:pt idx="4669">
                  <c:v>0.35907234578045011</c:v>
                </c:pt>
                <c:pt idx="4670">
                  <c:v>0.32936268007606972</c:v>
                </c:pt>
                <c:pt idx="4671">
                  <c:v>0.31508174472543798</c:v>
                </c:pt>
                <c:pt idx="4672">
                  <c:v>0.28765083225889831</c:v>
                </c:pt>
                <c:pt idx="4673">
                  <c:v>0.2680537821761817</c:v>
                </c:pt>
                <c:pt idx="4674">
                  <c:v>0.28102623465492887</c:v>
                </c:pt>
                <c:pt idx="4675">
                  <c:v>0.28765083225889831</c:v>
                </c:pt>
                <c:pt idx="4676">
                  <c:v>0.29436825350445661</c:v>
                </c:pt>
                <c:pt idx="4677">
                  <c:v>0.30117892793717721</c:v>
                </c:pt>
                <c:pt idx="4678">
                  <c:v>0.30808328313307187</c:v>
                </c:pt>
                <c:pt idx="4679">
                  <c:v>0.30808328313307187</c:v>
                </c:pt>
                <c:pt idx="4680">
                  <c:v>0.35907234578045011</c:v>
                </c:pt>
                <c:pt idx="4681">
                  <c:v>0.35150041306774582</c:v>
                </c:pt>
                <c:pt idx="4682">
                  <c:v>0.35907234578045011</c:v>
                </c:pt>
                <c:pt idx="4683">
                  <c:v>0.35907234578045011</c:v>
                </c:pt>
                <c:pt idx="4684">
                  <c:v>0.35907234578045011</c:v>
                </c:pt>
                <c:pt idx="4685">
                  <c:v>0.35907234578045011</c:v>
                </c:pt>
                <c:pt idx="4686">
                  <c:v>0.35150041306774582</c:v>
                </c:pt>
                <c:pt idx="4687">
                  <c:v>0.35150041306774582</c:v>
                </c:pt>
                <c:pt idx="4688">
                  <c:v>0.35150041306774582</c:v>
                </c:pt>
                <c:pt idx="4689">
                  <c:v>0.35150041306774582</c:v>
                </c:pt>
                <c:pt idx="4690">
                  <c:v>0.33664599562063069</c:v>
                </c:pt>
                <c:pt idx="4691">
                  <c:v>0.32217473643110028</c:v>
                </c:pt>
                <c:pt idx="4692">
                  <c:v>0.30117892793717721</c:v>
                </c:pt>
                <c:pt idx="4693">
                  <c:v>0.29436825350445661</c:v>
                </c:pt>
                <c:pt idx="4694">
                  <c:v>0.2744940291499417</c:v>
                </c:pt>
                <c:pt idx="4695">
                  <c:v>0.26170505811196287</c:v>
                </c:pt>
                <c:pt idx="4696">
                  <c:v>0.25544741925219888</c:v>
                </c:pt>
                <c:pt idx="4697">
                  <c:v>0.24928042577822079</c:v>
                </c:pt>
                <c:pt idx="4698">
                  <c:v>0.24320363572685999</c:v>
                </c:pt>
                <c:pt idx="4699">
                  <c:v>0.24320363572685999</c:v>
                </c:pt>
                <c:pt idx="4700">
                  <c:v>0.24320363572685999</c:v>
                </c:pt>
                <c:pt idx="4701">
                  <c:v>0.24928042577822079</c:v>
                </c:pt>
                <c:pt idx="4702">
                  <c:v>0.24928042577822079</c:v>
                </c:pt>
                <c:pt idx="4703">
                  <c:v>0.24928042577822079</c:v>
                </c:pt>
                <c:pt idx="4704">
                  <c:v>0.25544741925219888</c:v>
                </c:pt>
                <c:pt idx="4705">
                  <c:v>0.25544741925219888</c:v>
                </c:pt>
                <c:pt idx="4706">
                  <c:v>0.24320363572685999</c:v>
                </c:pt>
                <c:pt idx="4707">
                  <c:v>0.24928042577822079</c:v>
                </c:pt>
                <c:pt idx="4708">
                  <c:v>0.24928042577822079</c:v>
                </c:pt>
                <c:pt idx="4709">
                  <c:v>0.24928042577822079</c:v>
                </c:pt>
                <c:pt idx="4710">
                  <c:v>0.24320363572685999</c:v>
                </c:pt>
                <c:pt idx="4711">
                  <c:v>0.24928042577822079</c:v>
                </c:pt>
                <c:pt idx="4712">
                  <c:v>0.25544741925219888</c:v>
                </c:pt>
                <c:pt idx="4713">
                  <c:v>0.23721660495876909</c:v>
                </c:pt>
                <c:pt idx="4714">
                  <c:v>0.2255100336385007</c:v>
                </c:pt>
                <c:pt idx="4715">
                  <c:v>0.21415711392472159</c:v>
                </c:pt>
                <c:pt idx="4716">
                  <c:v>0.2086121389973831</c:v>
                </c:pt>
                <c:pt idx="4717">
                  <c:v>0.1924976516606543</c:v>
                </c:pt>
                <c:pt idx="4718">
                  <c:v>0.1872980923573343</c:v>
                </c:pt>
                <c:pt idx="4719">
                  <c:v>0.1821837236835025</c:v>
                </c:pt>
                <c:pt idx="4720">
                  <c:v>0.17220867393777781</c:v>
                </c:pt>
                <c:pt idx="4721">
                  <c:v>0.16734704411139251</c:v>
                </c:pt>
                <c:pt idx="4722">
                  <c:v>0.16734704411139251</c:v>
                </c:pt>
                <c:pt idx="4723">
                  <c:v>0.16734704411139251</c:v>
                </c:pt>
                <c:pt idx="4724">
                  <c:v>0.16734704411139251</c:v>
                </c:pt>
                <c:pt idx="4725">
                  <c:v>0.17220867393777781</c:v>
                </c:pt>
                <c:pt idx="4726">
                  <c:v>0.1821837236835025</c:v>
                </c:pt>
                <c:pt idx="4727">
                  <c:v>0.1821837236835025</c:v>
                </c:pt>
                <c:pt idx="4728">
                  <c:v>0.1924976516606543</c:v>
                </c:pt>
                <c:pt idx="4729">
                  <c:v>0.19778286942500611</c:v>
                </c:pt>
                <c:pt idx="4730">
                  <c:v>0.2086121389973831</c:v>
                </c:pt>
                <c:pt idx="4731">
                  <c:v>0.21415711392472159</c:v>
                </c:pt>
                <c:pt idx="4732">
                  <c:v>0.21978959363043149</c:v>
                </c:pt>
                <c:pt idx="4733">
                  <c:v>0.2255100336385007</c:v>
                </c:pt>
                <c:pt idx="4734">
                  <c:v>0.23721660495876909</c:v>
                </c:pt>
                <c:pt idx="4735">
                  <c:v>0.2313188871259558</c:v>
                </c:pt>
                <c:pt idx="4736">
                  <c:v>0.2313188871259558</c:v>
                </c:pt>
                <c:pt idx="4737">
                  <c:v>0.23721660495876909</c:v>
                </c:pt>
                <c:pt idx="4738">
                  <c:v>0.23721660495876909</c:v>
                </c:pt>
                <c:pt idx="4739">
                  <c:v>0.24320363572685999</c:v>
                </c:pt>
                <c:pt idx="4740">
                  <c:v>0.21978959363043149</c:v>
                </c:pt>
                <c:pt idx="4741">
                  <c:v>0.2313188871259558</c:v>
                </c:pt>
                <c:pt idx="4742">
                  <c:v>0.2313188871259558</c:v>
                </c:pt>
                <c:pt idx="4743">
                  <c:v>0.21978959363043149</c:v>
                </c:pt>
                <c:pt idx="4744">
                  <c:v>0.1872980923573343</c:v>
                </c:pt>
                <c:pt idx="4745">
                  <c:v>0.16734704411139251</c:v>
                </c:pt>
                <c:pt idx="4746">
                  <c:v>0.16256870731524151</c:v>
                </c:pt>
                <c:pt idx="4747">
                  <c:v>0.16256870731524151</c:v>
                </c:pt>
                <c:pt idx="4748">
                  <c:v>0.16256870731524151</c:v>
                </c:pt>
                <c:pt idx="4749">
                  <c:v>0.16256870731524151</c:v>
                </c:pt>
                <c:pt idx="4750">
                  <c:v>0.16734704411139251</c:v>
                </c:pt>
                <c:pt idx="4751">
                  <c:v>0.17220867393777781</c:v>
                </c:pt>
                <c:pt idx="4752">
                  <c:v>0.17715407522420051</c:v>
                </c:pt>
                <c:pt idx="4753">
                  <c:v>0.1821837236835025</c:v>
                </c:pt>
                <c:pt idx="4754">
                  <c:v>0.19778286942500611</c:v>
                </c:pt>
                <c:pt idx="4755">
                  <c:v>0.2086121389973831</c:v>
                </c:pt>
                <c:pt idx="4756">
                  <c:v>0.21978959363043149</c:v>
                </c:pt>
                <c:pt idx="4757">
                  <c:v>0.21978959363043149</c:v>
                </c:pt>
                <c:pt idx="4758">
                  <c:v>0.21978959363043149</c:v>
                </c:pt>
                <c:pt idx="4759">
                  <c:v>0.2255100336385007</c:v>
                </c:pt>
                <c:pt idx="4760">
                  <c:v>0.2255100336385007</c:v>
                </c:pt>
                <c:pt idx="4761">
                  <c:v>0.2313188871259558</c:v>
                </c:pt>
                <c:pt idx="4762">
                  <c:v>0.2255100336385007</c:v>
                </c:pt>
                <c:pt idx="4763">
                  <c:v>0.20315421094061981</c:v>
                </c:pt>
                <c:pt idx="4764">
                  <c:v>0.1924976516606543</c:v>
                </c:pt>
                <c:pt idx="4765">
                  <c:v>0.1872980923573343</c:v>
                </c:pt>
                <c:pt idx="4766">
                  <c:v>0.17715407522420051</c:v>
                </c:pt>
                <c:pt idx="4767">
                  <c:v>0.17220867393777781</c:v>
                </c:pt>
                <c:pt idx="4768">
                  <c:v>0.16734704411139251</c:v>
                </c:pt>
                <c:pt idx="4769">
                  <c:v>0.1578731823554681</c:v>
                </c:pt>
                <c:pt idx="4770">
                  <c:v>0.1532599852256937</c:v>
                </c:pt>
                <c:pt idx="4771">
                  <c:v>0.16256870731524151</c:v>
                </c:pt>
                <c:pt idx="4772">
                  <c:v>0.1578731823554681</c:v>
                </c:pt>
                <c:pt idx="4773">
                  <c:v>0.16256870731524151</c:v>
                </c:pt>
                <c:pt idx="4774">
                  <c:v>0.16256870731524151</c:v>
                </c:pt>
                <c:pt idx="4775">
                  <c:v>0.16734704411139251</c:v>
                </c:pt>
                <c:pt idx="4776">
                  <c:v>0.17220867393777781</c:v>
                </c:pt>
                <c:pt idx="4777">
                  <c:v>0.17715407522420051</c:v>
                </c:pt>
                <c:pt idx="4778">
                  <c:v>0.1872980923573343</c:v>
                </c:pt>
                <c:pt idx="4779">
                  <c:v>0.1924976516606543</c:v>
                </c:pt>
                <c:pt idx="4780">
                  <c:v>0.20315421094061981</c:v>
                </c:pt>
                <c:pt idx="4781">
                  <c:v>0.20315421094061981</c:v>
                </c:pt>
                <c:pt idx="4782">
                  <c:v>0.2086121389973831</c:v>
                </c:pt>
                <c:pt idx="4783">
                  <c:v>0.2086121389973831</c:v>
                </c:pt>
                <c:pt idx="4784">
                  <c:v>0.2086121389973831</c:v>
                </c:pt>
                <c:pt idx="4785">
                  <c:v>0.20315421094061981</c:v>
                </c:pt>
                <c:pt idx="4786">
                  <c:v>0.19778286942500611</c:v>
                </c:pt>
                <c:pt idx="4787">
                  <c:v>0.1872980923573343</c:v>
                </c:pt>
                <c:pt idx="4788">
                  <c:v>0.2086121389973831</c:v>
                </c:pt>
                <c:pt idx="4789">
                  <c:v>0.3667413120595226</c:v>
                </c:pt>
                <c:pt idx="4790">
                  <c:v>0.4065559716105499</c:v>
                </c:pt>
                <c:pt idx="4791">
                  <c:v>0.43163521224725621</c:v>
                </c:pt>
                <c:pt idx="4792">
                  <c:v>0.4664854396856577</c:v>
                </c:pt>
                <c:pt idx="4793">
                  <c:v>0.43163521224725621</c:v>
                </c:pt>
                <c:pt idx="4794">
                  <c:v>0.39839570686235948</c:v>
                </c:pt>
                <c:pt idx="4795">
                  <c:v>0.38237198754789931</c:v>
                </c:pt>
                <c:pt idx="4796">
                  <c:v>0.3667413120595226</c:v>
                </c:pt>
                <c:pt idx="4797">
                  <c:v>0.35907234578045011</c:v>
                </c:pt>
                <c:pt idx="4798">
                  <c:v>0.34402510118388269</c:v>
                </c:pt>
                <c:pt idx="4799">
                  <c:v>0.33664599562063069</c:v>
                </c:pt>
                <c:pt idx="4800">
                  <c:v>0.32936268007606972</c:v>
                </c:pt>
                <c:pt idx="4801">
                  <c:v>0.3903345135789012</c:v>
                </c:pt>
                <c:pt idx="4802">
                  <c:v>0.3903345135789012</c:v>
                </c:pt>
                <c:pt idx="4803">
                  <c:v>0.38237198754789931</c:v>
                </c:pt>
                <c:pt idx="4804">
                  <c:v>0.37450772289428857</c:v>
                </c:pt>
                <c:pt idx="4805">
                  <c:v>0.3667413120595226</c:v>
                </c:pt>
                <c:pt idx="4806">
                  <c:v>0.35150041306774582</c:v>
                </c:pt>
                <c:pt idx="4807">
                  <c:v>0.35150041306774582</c:v>
                </c:pt>
                <c:pt idx="4808">
                  <c:v>0.34402510118388269</c:v>
                </c:pt>
                <c:pt idx="4809">
                  <c:v>0.32217473643110028</c:v>
                </c:pt>
                <c:pt idx="4810">
                  <c:v>0.31508174472543798</c:v>
                </c:pt>
                <c:pt idx="4811">
                  <c:v>0.30117892793717721</c:v>
                </c:pt>
                <c:pt idx="4812">
                  <c:v>0.2744940291499417</c:v>
                </c:pt>
                <c:pt idx="4813">
                  <c:v>0.25544741925219888</c:v>
                </c:pt>
                <c:pt idx="4814">
                  <c:v>0.23721660495876909</c:v>
                </c:pt>
                <c:pt idx="4815">
                  <c:v>0.2255100336385007</c:v>
                </c:pt>
                <c:pt idx="4816">
                  <c:v>0.21415711392472159</c:v>
                </c:pt>
                <c:pt idx="4817">
                  <c:v>0.21415711392472159</c:v>
                </c:pt>
                <c:pt idx="4818">
                  <c:v>0.21978959363043149</c:v>
                </c:pt>
                <c:pt idx="4819">
                  <c:v>0.21415711392472159</c:v>
                </c:pt>
                <c:pt idx="4820">
                  <c:v>0.21415711392472159</c:v>
                </c:pt>
                <c:pt idx="4821">
                  <c:v>0.2086121389973831</c:v>
                </c:pt>
                <c:pt idx="4822">
                  <c:v>0.21415711392472159</c:v>
                </c:pt>
                <c:pt idx="4823">
                  <c:v>0.21415711392472159</c:v>
                </c:pt>
                <c:pt idx="4824">
                  <c:v>0.21978959363043149</c:v>
                </c:pt>
                <c:pt idx="4825">
                  <c:v>0.2255100336385007</c:v>
                </c:pt>
                <c:pt idx="4826">
                  <c:v>0.23721660495876909</c:v>
                </c:pt>
                <c:pt idx="4827">
                  <c:v>0.23721660495876909</c:v>
                </c:pt>
                <c:pt idx="4828">
                  <c:v>0.24320363572685999</c:v>
                </c:pt>
                <c:pt idx="4829">
                  <c:v>0.24320363572685999</c:v>
                </c:pt>
                <c:pt idx="4830">
                  <c:v>0.24320363572685999</c:v>
                </c:pt>
                <c:pt idx="4831">
                  <c:v>0.24320363572685999</c:v>
                </c:pt>
                <c:pt idx="4832">
                  <c:v>0.26170505811196287</c:v>
                </c:pt>
                <c:pt idx="4833">
                  <c:v>0.25544741925219888</c:v>
                </c:pt>
                <c:pt idx="4834">
                  <c:v>0.24320363572685999</c:v>
                </c:pt>
                <c:pt idx="4835">
                  <c:v>0.24928042577822079</c:v>
                </c:pt>
                <c:pt idx="4836">
                  <c:v>0.23721660495876909</c:v>
                </c:pt>
                <c:pt idx="4837">
                  <c:v>0.21978959363043149</c:v>
                </c:pt>
                <c:pt idx="4838">
                  <c:v>0.2086121389973831</c:v>
                </c:pt>
                <c:pt idx="4839">
                  <c:v>0.20315421094061981</c:v>
                </c:pt>
                <c:pt idx="4840">
                  <c:v>0.1924976516606543</c:v>
                </c:pt>
                <c:pt idx="4841">
                  <c:v>0.19778286942500611</c:v>
                </c:pt>
                <c:pt idx="4842">
                  <c:v>0.1924976516606543</c:v>
                </c:pt>
                <c:pt idx="4843">
                  <c:v>0.1924976516606543</c:v>
                </c:pt>
                <c:pt idx="4844">
                  <c:v>0.1924976516606543</c:v>
                </c:pt>
                <c:pt idx="4845">
                  <c:v>0.1924976516606543</c:v>
                </c:pt>
                <c:pt idx="4846">
                  <c:v>0.1924976516606543</c:v>
                </c:pt>
                <c:pt idx="4847">
                  <c:v>0.19778286942500611</c:v>
                </c:pt>
                <c:pt idx="4848">
                  <c:v>0.19778286942500611</c:v>
                </c:pt>
                <c:pt idx="4849">
                  <c:v>0.2255100336385007</c:v>
                </c:pt>
                <c:pt idx="4850">
                  <c:v>0.2255100336385007</c:v>
                </c:pt>
                <c:pt idx="4851">
                  <c:v>0.2313188871259558</c:v>
                </c:pt>
                <c:pt idx="4852">
                  <c:v>0.2313188871259558</c:v>
                </c:pt>
                <c:pt idx="4853">
                  <c:v>0.23721660495876909</c:v>
                </c:pt>
                <c:pt idx="4854">
                  <c:v>0.2313188871259558</c:v>
                </c:pt>
                <c:pt idx="4855">
                  <c:v>0.23721660495876909</c:v>
                </c:pt>
                <c:pt idx="4856">
                  <c:v>0.2313188871259558</c:v>
                </c:pt>
                <c:pt idx="4857">
                  <c:v>0.2255100336385007</c:v>
                </c:pt>
                <c:pt idx="4858">
                  <c:v>0.21978959363043149</c:v>
                </c:pt>
                <c:pt idx="4859">
                  <c:v>0.21415711392472159</c:v>
                </c:pt>
                <c:pt idx="4860">
                  <c:v>0.1924976516606543</c:v>
                </c:pt>
                <c:pt idx="4861">
                  <c:v>0.1821837236835025</c:v>
                </c:pt>
                <c:pt idx="4862">
                  <c:v>0.17220867393777781</c:v>
                </c:pt>
                <c:pt idx="4863">
                  <c:v>0.1821837236835025</c:v>
                </c:pt>
                <c:pt idx="4864">
                  <c:v>0.17220867393777781</c:v>
                </c:pt>
                <c:pt idx="4865">
                  <c:v>0.16256870731524151</c:v>
                </c:pt>
                <c:pt idx="4866">
                  <c:v>0.16256870731524151</c:v>
                </c:pt>
                <c:pt idx="4867">
                  <c:v>0.16256870731524151</c:v>
                </c:pt>
                <c:pt idx="4868">
                  <c:v>0.16256870731524151</c:v>
                </c:pt>
                <c:pt idx="4869">
                  <c:v>0.16734704411139251</c:v>
                </c:pt>
                <c:pt idx="4870">
                  <c:v>0.17220867393777781</c:v>
                </c:pt>
                <c:pt idx="4871">
                  <c:v>0.17220867393777781</c:v>
                </c:pt>
                <c:pt idx="4872">
                  <c:v>0.17715407522420051</c:v>
                </c:pt>
                <c:pt idx="4873">
                  <c:v>0.1821837236835025</c:v>
                </c:pt>
                <c:pt idx="4874">
                  <c:v>0.1924976516606543</c:v>
                </c:pt>
                <c:pt idx="4875">
                  <c:v>0.19778286942500611</c:v>
                </c:pt>
                <c:pt idx="4876">
                  <c:v>0.20315421094061981</c:v>
                </c:pt>
                <c:pt idx="4877">
                  <c:v>0.2086121389973831</c:v>
                </c:pt>
                <c:pt idx="4878">
                  <c:v>0.20315421094061981</c:v>
                </c:pt>
                <c:pt idx="4879">
                  <c:v>0.2086121389973831</c:v>
                </c:pt>
                <c:pt idx="4880">
                  <c:v>0.20315421094061981</c:v>
                </c:pt>
                <c:pt idx="4881">
                  <c:v>0.20315421094061981</c:v>
                </c:pt>
                <c:pt idx="4882">
                  <c:v>0.20315421094061981</c:v>
                </c:pt>
                <c:pt idx="4883">
                  <c:v>0.1924976516606543</c:v>
                </c:pt>
                <c:pt idx="4884">
                  <c:v>0.1872980923573343</c:v>
                </c:pt>
                <c:pt idx="4885">
                  <c:v>0.17220867393777781</c:v>
                </c:pt>
                <c:pt idx="4886">
                  <c:v>0.16256870731524151</c:v>
                </c:pt>
                <c:pt idx="4887">
                  <c:v>0.1532599852256937</c:v>
                </c:pt>
                <c:pt idx="4888">
                  <c:v>0.1487286290571152</c:v>
                </c:pt>
                <c:pt idx="4889">
                  <c:v>0.14427862406711031</c:v>
                </c:pt>
                <c:pt idx="4890">
                  <c:v>0.1399094775062851</c:v>
                </c:pt>
                <c:pt idx="4891">
                  <c:v>0.1399094775062851</c:v>
                </c:pt>
                <c:pt idx="4892">
                  <c:v>0.1399094775062851</c:v>
                </c:pt>
                <c:pt idx="4893">
                  <c:v>0.14427862406711031</c:v>
                </c:pt>
                <c:pt idx="4894">
                  <c:v>0.1487286290571152</c:v>
                </c:pt>
                <c:pt idx="4895">
                  <c:v>0.1532599852256937</c:v>
                </c:pt>
                <c:pt idx="4896">
                  <c:v>0.1578731823554681</c:v>
                </c:pt>
                <c:pt idx="4897">
                  <c:v>0.16256870731524151</c:v>
                </c:pt>
                <c:pt idx="4898">
                  <c:v>0.16734704411139251</c:v>
                </c:pt>
                <c:pt idx="4899">
                  <c:v>0.17220867393777781</c:v>
                </c:pt>
                <c:pt idx="4900">
                  <c:v>0.17715407522420051</c:v>
                </c:pt>
                <c:pt idx="4901">
                  <c:v>0.1821837236835025</c:v>
                </c:pt>
                <c:pt idx="4902">
                  <c:v>0.1872980923573343</c:v>
                </c:pt>
                <c:pt idx="4903">
                  <c:v>0.1872980923573343</c:v>
                </c:pt>
                <c:pt idx="4904">
                  <c:v>0.1924976516606543</c:v>
                </c:pt>
                <c:pt idx="4905">
                  <c:v>0.1872980923573343</c:v>
                </c:pt>
                <c:pt idx="4906">
                  <c:v>0.1872980923573343</c:v>
                </c:pt>
                <c:pt idx="4907">
                  <c:v>0.1821837236835025</c:v>
                </c:pt>
                <c:pt idx="4908">
                  <c:v>0.17220867393777781</c:v>
                </c:pt>
                <c:pt idx="4909">
                  <c:v>0.16256870731524151</c:v>
                </c:pt>
                <c:pt idx="4910">
                  <c:v>0.1532599852256937</c:v>
                </c:pt>
                <c:pt idx="4911">
                  <c:v>0.1487286290571152</c:v>
                </c:pt>
                <c:pt idx="4912">
                  <c:v>0.1399094775062851</c:v>
                </c:pt>
                <c:pt idx="4913">
                  <c:v>0.13141177351159289</c:v>
                </c:pt>
                <c:pt idx="4914">
                  <c:v>0.13562069360389861</c:v>
                </c:pt>
                <c:pt idx="4915">
                  <c:v>0.1399094775062851</c:v>
                </c:pt>
                <c:pt idx="4916">
                  <c:v>0.13562069360389861</c:v>
                </c:pt>
                <c:pt idx="4917">
                  <c:v>0.16734704411139251</c:v>
                </c:pt>
                <c:pt idx="4918">
                  <c:v>0.17220867393777781</c:v>
                </c:pt>
                <c:pt idx="4919">
                  <c:v>0.17220867393777781</c:v>
                </c:pt>
                <c:pt idx="4920">
                  <c:v>0.1821837236835025</c:v>
                </c:pt>
                <c:pt idx="4921">
                  <c:v>0.17715407522420051</c:v>
                </c:pt>
                <c:pt idx="4922">
                  <c:v>0.1821837236835025</c:v>
                </c:pt>
                <c:pt idx="4923">
                  <c:v>0.1872980923573343</c:v>
                </c:pt>
                <c:pt idx="4924">
                  <c:v>0.19778286942500611</c:v>
                </c:pt>
                <c:pt idx="4925">
                  <c:v>0.19778286942500611</c:v>
                </c:pt>
                <c:pt idx="4926">
                  <c:v>0.20315421094061981</c:v>
                </c:pt>
                <c:pt idx="4927">
                  <c:v>0.2313188871259558</c:v>
                </c:pt>
                <c:pt idx="4928">
                  <c:v>0.21978959363043149</c:v>
                </c:pt>
                <c:pt idx="4929">
                  <c:v>0.21978959363043149</c:v>
                </c:pt>
                <c:pt idx="4930">
                  <c:v>0.21978959363043149</c:v>
                </c:pt>
                <c:pt idx="4931">
                  <c:v>0.19778286942500611</c:v>
                </c:pt>
                <c:pt idx="4932">
                  <c:v>0.1872980923573343</c:v>
                </c:pt>
                <c:pt idx="4933">
                  <c:v>0.17220867393777781</c:v>
                </c:pt>
                <c:pt idx="4934">
                  <c:v>0.16256870731524151</c:v>
                </c:pt>
                <c:pt idx="4935">
                  <c:v>0.17220867393777781</c:v>
                </c:pt>
                <c:pt idx="4936">
                  <c:v>0.14427862406711031</c:v>
                </c:pt>
                <c:pt idx="4937">
                  <c:v>0.1399094775062851</c:v>
                </c:pt>
                <c:pt idx="4938">
                  <c:v>0.1487286290571152</c:v>
                </c:pt>
                <c:pt idx="4939">
                  <c:v>0.13562069360389861</c:v>
                </c:pt>
                <c:pt idx="4940">
                  <c:v>0.1399094775062851</c:v>
                </c:pt>
                <c:pt idx="4941">
                  <c:v>0.14427862406711031</c:v>
                </c:pt>
                <c:pt idx="4942">
                  <c:v>0.14427862406711031</c:v>
                </c:pt>
                <c:pt idx="4943">
                  <c:v>0.1532599852256937</c:v>
                </c:pt>
                <c:pt idx="4944">
                  <c:v>0.1532599852256937</c:v>
                </c:pt>
                <c:pt idx="4945">
                  <c:v>0.16256870731524151</c:v>
                </c:pt>
                <c:pt idx="4946">
                  <c:v>0.16256870731524151</c:v>
                </c:pt>
                <c:pt idx="4947">
                  <c:v>0.1821837236835025</c:v>
                </c:pt>
                <c:pt idx="4948">
                  <c:v>0.1872980923573343</c:v>
                </c:pt>
                <c:pt idx="4949">
                  <c:v>0.1872980923573343</c:v>
                </c:pt>
                <c:pt idx="4950">
                  <c:v>0.1872980923573343</c:v>
                </c:pt>
                <c:pt idx="4951">
                  <c:v>0.1821837236835025</c:v>
                </c:pt>
                <c:pt idx="4952">
                  <c:v>0.1924976516606543</c:v>
                </c:pt>
                <c:pt idx="4953">
                  <c:v>0.1872980923573343</c:v>
                </c:pt>
                <c:pt idx="4954">
                  <c:v>0.1872980923573343</c:v>
                </c:pt>
                <c:pt idx="4955">
                  <c:v>0.1924976516606543</c:v>
                </c:pt>
                <c:pt idx="4956">
                  <c:v>0.17220867393777781</c:v>
                </c:pt>
                <c:pt idx="4957">
                  <c:v>0.17715407522420051</c:v>
                </c:pt>
                <c:pt idx="4958">
                  <c:v>0.16734704411139251</c:v>
                </c:pt>
                <c:pt idx="4959">
                  <c:v>0.17220867393777781</c:v>
                </c:pt>
                <c:pt idx="4960">
                  <c:v>0.17715407522420051</c:v>
                </c:pt>
                <c:pt idx="4961">
                  <c:v>0.2680537821761817</c:v>
                </c:pt>
                <c:pt idx="4962">
                  <c:v>0.33664599562063069</c:v>
                </c:pt>
                <c:pt idx="4963">
                  <c:v>0.4065559716105499</c:v>
                </c:pt>
                <c:pt idx="4964">
                  <c:v>0.5123516717944484</c:v>
                </c:pt>
                <c:pt idx="4965">
                  <c:v>0.5123516717944484</c:v>
                </c:pt>
                <c:pt idx="4966">
                  <c:v>0.48452246760807322</c:v>
                </c:pt>
                <c:pt idx="4967">
                  <c:v>0.47545263476456168</c:v>
                </c:pt>
                <c:pt idx="4968">
                  <c:v>0.44885740087702902</c:v>
                </c:pt>
                <c:pt idx="4969">
                  <c:v>0.47545263476456168</c:v>
                </c:pt>
                <c:pt idx="4970">
                  <c:v>0.48452246760807322</c:v>
                </c:pt>
                <c:pt idx="4971">
                  <c:v>0.4936953268516388</c:v>
                </c:pt>
                <c:pt idx="4972">
                  <c:v>0.5123516717944484</c:v>
                </c:pt>
                <c:pt idx="4973">
                  <c:v>0.53142474975818577</c:v>
                </c:pt>
                <c:pt idx="4974">
                  <c:v>0.53142474975818577</c:v>
                </c:pt>
                <c:pt idx="4975">
                  <c:v>0.54111851998115623</c:v>
                </c:pt>
                <c:pt idx="4976">
                  <c:v>0.54111851998115623</c:v>
                </c:pt>
                <c:pt idx="4977">
                  <c:v>0.52183592752704444</c:v>
                </c:pt>
                <c:pt idx="4978">
                  <c:v>0.50297159967018223</c:v>
                </c:pt>
                <c:pt idx="4979">
                  <c:v>0.48452246760807322</c:v>
                </c:pt>
                <c:pt idx="4980">
                  <c:v>0.44885740087702902</c:v>
                </c:pt>
                <c:pt idx="4981">
                  <c:v>0.43163521224725621</c:v>
                </c:pt>
                <c:pt idx="4982">
                  <c:v>0.39839570686235948</c:v>
                </c:pt>
                <c:pt idx="4983">
                  <c:v>0.38237198754789931</c:v>
                </c:pt>
                <c:pt idx="4984">
                  <c:v>0.35907234578045011</c:v>
                </c:pt>
                <c:pt idx="4985">
                  <c:v>0.34402510118388269</c:v>
                </c:pt>
                <c:pt idx="4986">
                  <c:v>0.32936268007606972</c:v>
                </c:pt>
                <c:pt idx="4987">
                  <c:v>0.31508174472543798</c:v>
                </c:pt>
                <c:pt idx="4988">
                  <c:v>0.30808328313307187</c:v>
                </c:pt>
                <c:pt idx="4989">
                  <c:v>0.30117892793717721</c:v>
                </c:pt>
                <c:pt idx="4990">
                  <c:v>0.29436825350445661</c:v>
                </c:pt>
                <c:pt idx="4991">
                  <c:v>0.29436825350445661</c:v>
                </c:pt>
                <c:pt idx="4992">
                  <c:v>0.29436825350445661</c:v>
                </c:pt>
                <c:pt idx="4993">
                  <c:v>0.28765083225889831</c:v>
                </c:pt>
                <c:pt idx="4994">
                  <c:v>0.29436825350445661</c:v>
                </c:pt>
                <c:pt idx="4995">
                  <c:v>0.28765083225889831</c:v>
                </c:pt>
                <c:pt idx="4996">
                  <c:v>0.28765083225889831</c:v>
                </c:pt>
                <c:pt idx="4997">
                  <c:v>0.30117892793717721</c:v>
                </c:pt>
                <c:pt idx="4998">
                  <c:v>0.28102623465492887</c:v>
                </c:pt>
                <c:pt idx="4999">
                  <c:v>0.29436825350445661</c:v>
                </c:pt>
                <c:pt idx="5000">
                  <c:v>0.28765083225889831</c:v>
                </c:pt>
                <c:pt idx="5001">
                  <c:v>0.28102623465492887</c:v>
                </c:pt>
                <c:pt idx="5002">
                  <c:v>0.28102623465492887</c:v>
                </c:pt>
                <c:pt idx="5003">
                  <c:v>0.28102623465492887</c:v>
                </c:pt>
                <c:pt idx="5004">
                  <c:v>0.2680537821761817</c:v>
                </c:pt>
                <c:pt idx="5005">
                  <c:v>0.26170505811196287</c:v>
                </c:pt>
                <c:pt idx="5006">
                  <c:v>0.24320363572685999</c:v>
                </c:pt>
                <c:pt idx="5007">
                  <c:v>0.2680537821761817</c:v>
                </c:pt>
                <c:pt idx="5008">
                  <c:v>0.25544741925219888</c:v>
                </c:pt>
                <c:pt idx="5009">
                  <c:v>0.25544741925219888</c:v>
                </c:pt>
                <c:pt idx="5010">
                  <c:v>0.24928042577822079</c:v>
                </c:pt>
                <c:pt idx="5011">
                  <c:v>0.25544741925219888</c:v>
                </c:pt>
                <c:pt idx="5012">
                  <c:v>0.26170505811196287</c:v>
                </c:pt>
                <c:pt idx="5013">
                  <c:v>0.26170505811196287</c:v>
                </c:pt>
                <c:pt idx="5014">
                  <c:v>0.26170505811196287</c:v>
                </c:pt>
                <c:pt idx="5015">
                  <c:v>0.26170505811196287</c:v>
                </c:pt>
                <c:pt idx="5016">
                  <c:v>0.26170505811196287</c:v>
                </c:pt>
                <c:pt idx="5017">
                  <c:v>0.26170505811196287</c:v>
                </c:pt>
                <c:pt idx="5018">
                  <c:v>0.2680537821761817</c:v>
                </c:pt>
                <c:pt idx="5019">
                  <c:v>0.2680537821761817</c:v>
                </c:pt>
                <c:pt idx="5020">
                  <c:v>0.2680537821761817</c:v>
                </c:pt>
                <c:pt idx="5021">
                  <c:v>0.2744940291499417</c:v>
                </c:pt>
                <c:pt idx="5022">
                  <c:v>0.2680537821761817</c:v>
                </c:pt>
                <c:pt idx="5023">
                  <c:v>0.2680537821761817</c:v>
                </c:pt>
                <c:pt idx="5024">
                  <c:v>0.26170505811196287</c:v>
                </c:pt>
                <c:pt idx="5025">
                  <c:v>0.25544741925219888</c:v>
                </c:pt>
                <c:pt idx="5026">
                  <c:v>0.24928042577822079</c:v>
                </c:pt>
                <c:pt idx="5027">
                  <c:v>0.24320363572685999</c:v>
                </c:pt>
                <c:pt idx="5028">
                  <c:v>0.2255100336385007</c:v>
                </c:pt>
                <c:pt idx="5029">
                  <c:v>0.20315421094061981</c:v>
                </c:pt>
                <c:pt idx="5030">
                  <c:v>0.1924976516606543</c:v>
                </c:pt>
                <c:pt idx="5031">
                  <c:v>0.1872980923573343</c:v>
                </c:pt>
                <c:pt idx="5032">
                  <c:v>0.17715407522420051</c:v>
                </c:pt>
                <c:pt idx="5033">
                  <c:v>0.16734704411139251</c:v>
                </c:pt>
                <c:pt idx="5034">
                  <c:v>0.1532599852256937</c:v>
                </c:pt>
                <c:pt idx="5035">
                  <c:v>0.16256870731524151</c:v>
                </c:pt>
                <c:pt idx="5036">
                  <c:v>0.16256870731524151</c:v>
                </c:pt>
                <c:pt idx="5037">
                  <c:v>0.16256870731524151</c:v>
                </c:pt>
                <c:pt idx="5038">
                  <c:v>0.16734704411139251</c:v>
                </c:pt>
                <c:pt idx="5039">
                  <c:v>0.17715407522420051</c:v>
                </c:pt>
                <c:pt idx="5040">
                  <c:v>0.1821837236835025</c:v>
                </c:pt>
                <c:pt idx="5041">
                  <c:v>0.1872980923573343</c:v>
                </c:pt>
                <c:pt idx="5042">
                  <c:v>0.1924976516606543</c:v>
                </c:pt>
                <c:pt idx="5043">
                  <c:v>0.19778286942500611</c:v>
                </c:pt>
                <c:pt idx="5044">
                  <c:v>0.20315421094061981</c:v>
                </c:pt>
                <c:pt idx="5045">
                  <c:v>0.19778286942500611</c:v>
                </c:pt>
                <c:pt idx="5046">
                  <c:v>0.2086121389973831</c:v>
                </c:pt>
                <c:pt idx="5047">
                  <c:v>0.2086121389973831</c:v>
                </c:pt>
                <c:pt idx="5048">
                  <c:v>0.21415711392472159</c:v>
                </c:pt>
                <c:pt idx="5049">
                  <c:v>0.21978959363043149</c:v>
                </c:pt>
                <c:pt idx="5050">
                  <c:v>0.20315421094061981</c:v>
                </c:pt>
                <c:pt idx="5051">
                  <c:v>0.19778286942500611</c:v>
                </c:pt>
                <c:pt idx="5052">
                  <c:v>0.1872980923573343</c:v>
                </c:pt>
                <c:pt idx="5053">
                  <c:v>0.17220867393777781</c:v>
                </c:pt>
                <c:pt idx="5054">
                  <c:v>0.1578731823554681</c:v>
                </c:pt>
                <c:pt idx="5055">
                  <c:v>0.1487286290571152</c:v>
                </c:pt>
                <c:pt idx="5056">
                  <c:v>0.13562069360389861</c:v>
                </c:pt>
                <c:pt idx="5057">
                  <c:v>0.13141177351159289</c:v>
                </c:pt>
                <c:pt idx="5058">
                  <c:v>0.13562069360389861</c:v>
                </c:pt>
                <c:pt idx="5059">
                  <c:v>0.13141177351159289</c:v>
                </c:pt>
                <c:pt idx="5060">
                  <c:v>0.13562069360389861</c:v>
                </c:pt>
                <c:pt idx="5061">
                  <c:v>0.12728221524535491</c:v>
                </c:pt>
                <c:pt idx="5062">
                  <c:v>0.1399094775062851</c:v>
                </c:pt>
                <c:pt idx="5063">
                  <c:v>0.1399094775062851</c:v>
                </c:pt>
                <c:pt idx="5064">
                  <c:v>0.1399094775062851</c:v>
                </c:pt>
                <c:pt idx="5065">
                  <c:v>0.14427862406711031</c:v>
                </c:pt>
                <c:pt idx="5066">
                  <c:v>0.1578731823554681</c:v>
                </c:pt>
                <c:pt idx="5067">
                  <c:v>0.16734704411139251</c:v>
                </c:pt>
                <c:pt idx="5068">
                  <c:v>0.16256870731524151</c:v>
                </c:pt>
                <c:pt idx="5069">
                  <c:v>0.16734704411139251</c:v>
                </c:pt>
                <c:pt idx="5070">
                  <c:v>0.17220867393777781</c:v>
                </c:pt>
                <c:pt idx="5071">
                  <c:v>0.17715407522420051</c:v>
                </c:pt>
                <c:pt idx="5072">
                  <c:v>0.17220867393777781</c:v>
                </c:pt>
                <c:pt idx="5073">
                  <c:v>0.17715407522420051</c:v>
                </c:pt>
                <c:pt idx="5074">
                  <c:v>0.17220867393777781</c:v>
                </c:pt>
                <c:pt idx="5075">
                  <c:v>0.16734704411139251</c:v>
                </c:pt>
                <c:pt idx="5076">
                  <c:v>0.16734704411139251</c:v>
                </c:pt>
                <c:pt idx="5077">
                  <c:v>0.16734704411139251</c:v>
                </c:pt>
                <c:pt idx="5078">
                  <c:v>0.2086121389973831</c:v>
                </c:pt>
                <c:pt idx="5079">
                  <c:v>0.2255100336385007</c:v>
                </c:pt>
                <c:pt idx="5080">
                  <c:v>0.23721660495876909</c:v>
                </c:pt>
                <c:pt idx="5081">
                  <c:v>0.24928042577822079</c:v>
                </c:pt>
                <c:pt idx="5082">
                  <c:v>0.26170505811196287</c:v>
                </c:pt>
                <c:pt idx="5083">
                  <c:v>0.26170505811196287</c:v>
                </c:pt>
                <c:pt idx="5084">
                  <c:v>0.2680537821761817</c:v>
                </c:pt>
                <c:pt idx="5085">
                  <c:v>0.2744940291499417</c:v>
                </c:pt>
                <c:pt idx="5086">
                  <c:v>0.26170505811196287</c:v>
                </c:pt>
                <c:pt idx="5087">
                  <c:v>0.25544741925219888</c:v>
                </c:pt>
                <c:pt idx="5088">
                  <c:v>0.25544741925219888</c:v>
                </c:pt>
                <c:pt idx="5089">
                  <c:v>0.25544741925219888</c:v>
                </c:pt>
                <c:pt idx="5090">
                  <c:v>0.25544741925219888</c:v>
                </c:pt>
                <c:pt idx="5091">
                  <c:v>0.24928042577822079</c:v>
                </c:pt>
                <c:pt idx="5092">
                  <c:v>0.24928042577822079</c:v>
                </c:pt>
                <c:pt idx="5093">
                  <c:v>0.25544741925219888</c:v>
                </c:pt>
                <c:pt idx="5094">
                  <c:v>0.24928042577822079</c:v>
                </c:pt>
                <c:pt idx="5095">
                  <c:v>0.24928042577822079</c:v>
                </c:pt>
                <c:pt idx="5096">
                  <c:v>0.24320363572685999</c:v>
                </c:pt>
                <c:pt idx="5097">
                  <c:v>0.23721660495876909</c:v>
                </c:pt>
                <c:pt idx="5098">
                  <c:v>0.2255100336385007</c:v>
                </c:pt>
                <c:pt idx="5099">
                  <c:v>0.21978959363043149</c:v>
                </c:pt>
                <c:pt idx="5100">
                  <c:v>0.21415711392472159</c:v>
                </c:pt>
                <c:pt idx="5101">
                  <c:v>0.21415711392472159</c:v>
                </c:pt>
                <c:pt idx="5102">
                  <c:v>0.2680537821761817</c:v>
                </c:pt>
                <c:pt idx="5103">
                  <c:v>0.35907234578045011</c:v>
                </c:pt>
                <c:pt idx="5104">
                  <c:v>0.3903345135789012</c:v>
                </c:pt>
                <c:pt idx="5105">
                  <c:v>0.48452246760807322</c:v>
                </c:pt>
                <c:pt idx="5106">
                  <c:v>0.54111851998115623</c:v>
                </c:pt>
                <c:pt idx="5107">
                  <c:v>0.5123516717944484</c:v>
                </c:pt>
                <c:pt idx="5108">
                  <c:v>0.48452246760807322</c:v>
                </c:pt>
                <c:pt idx="5109">
                  <c:v>0.4664854396856577</c:v>
                </c:pt>
                <c:pt idx="5110">
                  <c:v>0.44885740087702902</c:v>
                </c:pt>
                <c:pt idx="5111">
                  <c:v>0.43163521224725621</c:v>
                </c:pt>
                <c:pt idx="5112">
                  <c:v>0.42317532415749498</c:v>
                </c:pt>
                <c:pt idx="5113">
                  <c:v>0.4065559716105499</c:v>
                </c:pt>
                <c:pt idx="5114">
                  <c:v>0.78168871785047223</c:v>
                </c:pt>
                <c:pt idx="5115">
                  <c:v>1.5934483284799761</c:v>
                </c:pt>
                <c:pt idx="5116">
                  <c:v>2.4224867304018889</c:v>
                </c:pt>
                <c:pt idx="5117">
                  <c:v>2.6946707659975191</c:v>
                </c:pt>
                <c:pt idx="5118">
                  <c:v>2.1899814629870362</c:v>
                </c:pt>
                <c:pt idx="5119">
                  <c:v>1.8468276088008431</c:v>
                </c:pt>
                <c:pt idx="5120">
                  <c:v>1.630975110903125</c:v>
                </c:pt>
                <c:pt idx="5121">
                  <c:v>1.5381378140875119</c:v>
                </c:pt>
                <c:pt idx="5122">
                  <c:v>1.431013113427569</c:v>
                </c:pt>
                <c:pt idx="5123">
                  <c:v>1.345263758733773</c:v>
                </c:pt>
                <c:pt idx="5124">
                  <c:v>1.262673640147844</c:v>
                </c:pt>
                <c:pt idx="5125">
                  <c:v>1.167679639715079</c:v>
                </c:pt>
                <c:pt idx="5126">
                  <c:v>1.0771079001430941</c:v>
                </c:pt>
                <c:pt idx="5127">
                  <c:v>0.96310204168618818</c:v>
                </c:pt>
                <c:pt idx="5128">
                  <c:v>0.88257137685566767</c:v>
                </c:pt>
                <c:pt idx="5129">
                  <c:v>0.78168871785047223</c:v>
                </c:pt>
                <c:pt idx="5130">
                  <c:v>0.73397941276175382</c:v>
                </c:pt>
                <c:pt idx="5131">
                  <c:v>0.66576672695417594</c:v>
                </c:pt>
                <c:pt idx="5132">
                  <c:v>0.63314738560907857</c:v>
                </c:pt>
                <c:pt idx="5133">
                  <c:v>0.58095066260680628</c:v>
                </c:pt>
                <c:pt idx="5134">
                  <c:v>0.5608224234818574</c:v>
                </c:pt>
                <c:pt idx="5135">
                  <c:v>0.52183592752704444</c:v>
                </c:pt>
                <c:pt idx="5136">
                  <c:v>0.5123516717944484</c:v>
                </c:pt>
                <c:pt idx="5137">
                  <c:v>0.4936953268516388</c:v>
                </c:pt>
                <c:pt idx="5138">
                  <c:v>0.48452246760807322</c:v>
                </c:pt>
                <c:pt idx="5139">
                  <c:v>0.44885740087702902</c:v>
                </c:pt>
                <c:pt idx="5140">
                  <c:v>0.44019577242230612</c:v>
                </c:pt>
                <c:pt idx="5141">
                  <c:v>0.42317532415749498</c:v>
                </c:pt>
                <c:pt idx="5142">
                  <c:v>0.4065559716105499</c:v>
                </c:pt>
                <c:pt idx="5143">
                  <c:v>0.3903345135789012</c:v>
                </c:pt>
                <c:pt idx="5144">
                  <c:v>0.38237198754789931</c:v>
                </c:pt>
                <c:pt idx="5145">
                  <c:v>0.3667413120595226</c:v>
                </c:pt>
                <c:pt idx="5146">
                  <c:v>0.35150041306774582</c:v>
                </c:pt>
                <c:pt idx="5147">
                  <c:v>0.33664599562063069</c:v>
                </c:pt>
                <c:pt idx="5148">
                  <c:v>0.31508174472543798</c:v>
                </c:pt>
                <c:pt idx="5149">
                  <c:v>0.30117892793717721</c:v>
                </c:pt>
                <c:pt idx="5150">
                  <c:v>0.30808328313307187</c:v>
                </c:pt>
                <c:pt idx="5151">
                  <c:v>0.28102623465492887</c:v>
                </c:pt>
                <c:pt idx="5152">
                  <c:v>0.2744940291499417</c:v>
                </c:pt>
                <c:pt idx="5153">
                  <c:v>0.2744940291499417</c:v>
                </c:pt>
                <c:pt idx="5154">
                  <c:v>0.2744940291499417</c:v>
                </c:pt>
                <c:pt idx="5155">
                  <c:v>0.2680537821761817</c:v>
                </c:pt>
                <c:pt idx="5156">
                  <c:v>0.2744940291499417</c:v>
                </c:pt>
                <c:pt idx="5157">
                  <c:v>0.28765083225889831</c:v>
                </c:pt>
                <c:pt idx="5158">
                  <c:v>0.29436825350445661</c:v>
                </c:pt>
                <c:pt idx="5159">
                  <c:v>0.30117892793717721</c:v>
                </c:pt>
                <c:pt idx="5160">
                  <c:v>0.31508174472543798</c:v>
                </c:pt>
                <c:pt idx="5161">
                  <c:v>0.30808328313307187</c:v>
                </c:pt>
                <c:pt idx="5162">
                  <c:v>0.30808328313307187</c:v>
                </c:pt>
                <c:pt idx="5163">
                  <c:v>0.34402510118388269</c:v>
                </c:pt>
                <c:pt idx="5164">
                  <c:v>0.35150041306774582</c:v>
                </c:pt>
                <c:pt idx="5165">
                  <c:v>0.35150041306774582</c:v>
                </c:pt>
                <c:pt idx="5166">
                  <c:v>0.34402510118388269</c:v>
                </c:pt>
                <c:pt idx="5167">
                  <c:v>0.35907234578045011</c:v>
                </c:pt>
                <c:pt idx="5168">
                  <c:v>0.31508174472543798</c:v>
                </c:pt>
                <c:pt idx="5169">
                  <c:v>0.32936268007606972</c:v>
                </c:pt>
                <c:pt idx="5170">
                  <c:v>0.31508174472543798</c:v>
                </c:pt>
                <c:pt idx="5171">
                  <c:v>0.30117892793717721</c:v>
                </c:pt>
                <c:pt idx="5172">
                  <c:v>0.29436825350445661</c:v>
                </c:pt>
                <c:pt idx="5173">
                  <c:v>0.28102623465492887</c:v>
                </c:pt>
                <c:pt idx="5174">
                  <c:v>0.2680537821761817</c:v>
                </c:pt>
                <c:pt idx="5175">
                  <c:v>0.2680537821761817</c:v>
                </c:pt>
                <c:pt idx="5176">
                  <c:v>0.28765083225889831</c:v>
                </c:pt>
                <c:pt idx="5177">
                  <c:v>0.2680537821761817</c:v>
                </c:pt>
                <c:pt idx="5178">
                  <c:v>0.26170505811196287</c:v>
                </c:pt>
                <c:pt idx="5179">
                  <c:v>0.24928042577822079</c:v>
                </c:pt>
                <c:pt idx="5180">
                  <c:v>0.26170505811196287</c:v>
                </c:pt>
                <c:pt idx="5181">
                  <c:v>0.25544741925219888</c:v>
                </c:pt>
                <c:pt idx="5182">
                  <c:v>0.26170505811196287</c:v>
                </c:pt>
                <c:pt idx="5183">
                  <c:v>0.2680537821761817</c:v>
                </c:pt>
                <c:pt idx="5184">
                  <c:v>0.26170505811196287</c:v>
                </c:pt>
                <c:pt idx="5185">
                  <c:v>0.2744940291499417</c:v>
                </c:pt>
                <c:pt idx="5186">
                  <c:v>0.2744940291499417</c:v>
                </c:pt>
                <c:pt idx="5187">
                  <c:v>0.28102623465492887</c:v>
                </c:pt>
                <c:pt idx="5188">
                  <c:v>0.28102623465492887</c:v>
                </c:pt>
                <c:pt idx="5189">
                  <c:v>0.29436825350445661</c:v>
                </c:pt>
                <c:pt idx="5190">
                  <c:v>0.28102623465492887</c:v>
                </c:pt>
                <c:pt idx="5191">
                  <c:v>0.28102623465492887</c:v>
                </c:pt>
                <c:pt idx="5192">
                  <c:v>0.2680537821761817</c:v>
                </c:pt>
                <c:pt idx="5193">
                  <c:v>0.26170505811196287</c:v>
                </c:pt>
                <c:pt idx="5194">
                  <c:v>0.30808328313307187</c:v>
                </c:pt>
                <c:pt idx="5195">
                  <c:v>0.30808328313307187</c:v>
                </c:pt>
                <c:pt idx="5196">
                  <c:v>0.30117892793717721</c:v>
                </c:pt>
                <c:pt idx="5197">
                  <c:v>0.30808328313307187</c:v>
                </c:pt>
                <c:pt idx="5198">
                  <c:v>0.30117892793717721</c:v>
                </c:pt>
                <c:pt idx="5199">
                  <c:v>0.31508174472543798</c:v>
                </c:pt>
                <c:pt idx="5200">
                  <c:v>0.30117892793717721</c:v>
                </c:pt>
                <c:pt idx="5201">
                  <c:v>0.30117892793717721</c:v>
                </c:pt>
                <c:pt idx="5202">
                  <c:v>0.30808328313307187</c:v>
                </c:pt>
                <c:pt idx="5203">
                  <c:v>0.29436825350445661</c:v>
                </c:pt>
                <c:pt idx="5204">
                  <c:v>0.29436825350445661</c:v>
                </c:pt>
                <c:pt idx="5205">
                  <c:v>0.28765083225889831</c:v>
                </c:pt>
                <c:pt idx="5206">
                  <c:v>0.28765083225889831</c:v>
                </c:pt>
                <c:pt idx="5207">
                  <c:v>0.28765083225889831</c:v>
                </c:pt>
                <c:pt idx="5208">
                  <c:v>0.29436825350445661</c:v>
                </c:pt>
                <c:pt idx="5209">
                  <c:v>0.29436825350445661</c:v>
                </c:pt>
                <c:pt idx="5210">
                  <c:v>0.29436825350445661</c:v>
                </c:pt>
                <c:pt idx="5211">
                  <c:v>0.29436825350445661</c:v>
                </c:pt>
                <c:pt idx="5212">
                  <c:v>0.28765083225889831</c:v>
                </c:pt>
                <c:pt idx="5213">
                  <c:v>0.29436825350445661</c:v>
                </c:pt>
                <c:pt idx="5214">
                  <c:v>0.28765083225889831</c:v>
                </c:pt>
                <c:pt idx="5215">
                  <c:v>0.29436825350445661</c:v>
                </c:pt>
                <c:pt idx="5216">
                  <c:v>0.28765083225889831</c:v>
                </c:pt>
                <c:pt idx="5217">
                  <c:v>0.2744940291499417</c:v>
                </c:pt>
                <c:pt idx="5218">
                  <c:v>0.28102623465492887</c:v>
                </c:pt>
                <c:pt idx="5219">
                  <c:v>0.24928042577822079</c:v>
                </c:pt>
                <c:pt idx="5220">
                  <c:v>0.23721660495876909</c:v>
                </c:pt>
                <c:pt idx="5221">
                  <c:v>0.2255100336385007</c:v>
                </c:pt>
                <c:pt idx="5222">
                  <c:v>0.2255100336385007</c:v>
                </c:pt>
                <c:pt idx="5223">
                  <c:v>0.2255100336385007</c:v>
                </c:pt>
                <c:pt idx="5224">
                  <c:v>0.20315421094061981</c:v>
                </c:pt>
                <c:pt idx="5225">
                  <c:v>0.19778286942500611</c:v>
                </c:pt>
                <c:pt idx="5226">
                  <c:v>0.19778286942500611</c:v>
                </c:pt>
                <c:pt idx="5227">
                  <c:v>0.1924976516606543</c:v>
                </c:pt>
                <c:pt idx="5228">
                  <c:v>0.1821837236835025</c:v>
                </c:pt>
                <c:pt idx="5229">
                  <c:v>0.1872980923573343</c:v>
                </c:pt>
                <c:pt idx="5230">
                  <c:v>0.1872980923573343</c:v>
                </c:pt>
                <c:pt idx="5231">
                  <c:v>0.19778286942500611</c:v>
                </c:pt>
                <c:pt idx="5232">
                  <c:v>0.1924976516606543</c:v>
                </c:pt>
                <c:pt idx="5233">
                  <c:v>0.2086121389973831</c:v>
                </c:pt>
                <c:pt idx="5234">
                  <c:v>0.2086121389973831</c:v>
                </c:pt>
                <c:pt idx="5235">
                  <c:v>0.21415711392472159</c:v>
                </c:pt>
                <c:pt idx="5236">
                  <c:v>0.21415711392472159</c:v>
                </c:pt>
                <c:pt idx="5237">
                  <c:v>0.23721660495876909</c:v>
                </c:pt>
                <c:pt idx="5238">
                  <c:v>0.23721660495876909</c:v>
                </c:pt>
                <c:pt idx="5239">
                  <c:v>0.24320363572685999</c:v>
                </c:pt>
                <c:pt idx="5240">
                  <c:v>0.23721660495876909</c:v>
                </c:pt>
                <c:pt idx="5241">
                  <c:v>0.21415711392472159</c:v>
                </c:pt>
                <c:pt idx="5242">
                  <c:v>0.20315421094061981</c:v>
                </c:pt>
                <c:pt idx="5243">
                  <c:v>0.1872980923573343</c:v>
                </c:pt>
                <c:pt idx="5244">
                  <c:v>0.17220867393777781</c:v>
                </c:pt>
                <c:pt idx="5245">
                  <c:v>0.17220867393777781</c:v>
                </c:pt>
                <c:pt idx="5246">
                  <c:v>0.1487286290571152</c:v>
                </c:pt>
                <c:pt idx="5247">
                  <c:v>0.1532599852256937</c:v>
                </c:pt>
                <c:pt idx="5248">
                  <c:v>0.13562069360389861</c:v>
                </c:pt>
                <c:pt idx="5249">
                  <c:v>0.13562069360389861</c:v>
                </c:pt>
                <c:pt idx="5250">
                  <c:v>0.13141177351159289</c:v>
                </c:pt>
                <c:pt idx="5251">
                  <c:v>0.13141177351159289</c:v>
                </c:pt>
                <c:pt idx="5252">
                  <c:v>0.13562069360389861</c:v>
                </c:pt>
                <c:pt idx="5253">
                  <c:v>0.13141177351159289</c:v>
                </c:pt>
                <c:pt idx="5254">
                  <c:v>0.17220867393777781</c:v>
                </c:pt>
                <c:pt idx="5255">
                  <c:v>0.16734704411139251</c:v>
                </c:pt>
                <c:pt idx="5256">
                  <c:v>0.17220867393777781</c:v>
                </c:pt>
                <c:pt idx="5257">
                  <c:v>0.1821837236835025</c:v>
                </c:pt>
                <c:pt idx="5258">
                  <c:v>0.1821837236835025</c:v>
                </c:pt>
                <c:pt idx="5259">
                  <c:v>0.1872980923573343</c:v>
                </c:pt>
                <c:pt idx="5260">
                  <c:v>0.19778286942500611</c:v>
                </c:pt>
                <c:pt idx="5261">
                  <c:v>0.20315421094061981</c:v>
                </c:pt>
                <c:pt idx="5262">
                  <c:v>0.20315421094061981</c:v>
                </c:pt>
                <c:pt idx="5263">
                  <c:v>0.20315421094061981</c:v>
                </c:pt>
                <c:pt idx="5264">
                  <c:v>0.2086121389973831</c:v>
                </c:pt>
                <c:pt idx="5265">
                  <c:v>0.20315421094061981</c:v>
                </c:pt>
                <c:pt idx="5266">
                  <c:v>0.20315421094061981</c:v>
                </c:pt>
                <c:pt idx="5267">
                  <c:v>0.1924976516606543</c:v>
                </c:pt>
                <c:pt idx="5268">
                  <c:v>0.1872980923573343</c:v>
                </c:pt>
                <c:pt idx="5269">
                  <c:v>0.1821837236835025</c:v>
                </c:pt>
                <c:pt idx="5270">
                  <c:v>0.16734704411139251</c:v>
                </c:pt>
                <c:pt idx="5271">
                  <c:v>0.16256870731524151</c:v>
                </c:pt>
                <c:pt idx="5272">
                  <c:v>0.1578731823554681</c:v>
                </c:pt>
                <c:pt idx="5273">
                  <c:v>0.1487286290571152</c:v>
                </c:pt>
                <c:pt idx="5274">
                  <c:v>0.1487286290571152</c:v>
                </c:pt>
                <c:pt idx="5275">
                  <c:v>0.1399094775062851</c:v>
                </c:pt>
                <c:pt idx="5276">
                  <c:v>0.1487286290571152</c:v>
                </c:pt>
                <c:pt idx="5277">
                  <c:v>0.1532599852256937</c:v>
                </c:pt>
                <c:pt idx="5278">
                  <c:v>0.1578731823554681</c:v>
                </c:pt>
                <c:pt idx="5279">
                  <c:v>0.1578731823554681</c:v>
                </c:pt>
                <c:pt idx="5280">
                  <c:v>0.16256870731524151</c:v>
                </c:pt>
                <c:pt idx="5281">
                  <c:v>0.16734704411139251</c:v>
                </c:pt>
                <c:pt idx="5282">
                  <c:v>0.16734704411139251</c:v>
                </c:pt>
                <c:pt idx="5283">
                  <c:v>0.17220867393777781</c:v>
                </c:pt>
                <c:pt idx="5284">
                  <c:v>0.17715407522420051</c:v>
                </c:pt>
                <c:pt idx="5285">
                  <c:v>0.1821837236835025</c:v>
                </c:pt>
                <c:pt idx="5286">
                  <c:v>0.1872980923573343</c:v>
                </c:pt>
                <c:pt idx="5287">
                  <c:v>0.1924976516606543</c:v>
                </c:pt>
                <c:pt idx="5288">
                  <c:v>0.1872980923573343</c:v>
                </c:pt>
                <c:pt idx="5289">
                  <c:v>0.17715407522420051</c:v>
                </c:pt>
                <c:pt idx="5290">
                  <c:v>0.17715407522420051</c:v>
                </c:pt>
                <c:pt idx="5291">
                  <c:v>0.16734704411139251</c:v>
                </c:pt>
                <c:pt idx="5292">
                  <c:v>0.1487286290571152</c:v>
                </c:pt>
                <c:pt idx="5293">
                  <c:v>0.1532599852256937</c:v>
                </c:pt>
                <c:pt idx="5294">
                  <c:v>0.13562069360389861</c:v>
                </c:pt>
                <c:pt idx="5295">
                  <c:v>0.12728221524535491</c:v>
                </c:pt>
                <c:pt idx="5296">
                  <c:v>0.1153646432568817</c:v>
                </c:pt>
                <c:pt idx="5297">
                  <c:v>0.1115474476045035</c:v>
                </c:pt>
                <c:pt idx="5298">
                  <c:v>0.1115474476045035</c:v>
                </c:pt>
                <c:pt idx="5299">
                  <c:v>0.1115474476045035</c:v>
                </c:pt>
                <c:pt idx="5300">
                  <c:v>0.1078070546578225</c:v>
                </c:pt>
                <c:pt idx="5301">
                  <c:v>0.1153646432568817</c:v>
                </c:pt>
                <c:pt idx="5302">
                  <c:v>0.1153646432568817</c:v>
                </c:pt>
                <c:pt idx="5303">
                  <c:v>0.1078070546578225</c:v>
                </c:pt>
                <c:pt idx="5304">
                  <c:v>0.1115474476045035</c:v>
                </c:pt>
                <c:pt idx="5305">
                  <c:v>0.1232315136256307</c:v>
                </c:pt>
                <c:pt idx="5306">
                  <c:v>0.12728221524535491</c:v>
                </c:pt>
                <c:pt idx="5307">
                  <c:v>0.13141177351159289</c:v>
                </c:pt>
                <c:pt idx="5308">
                  <c:v>0.13141177351159289</c:v>
                </c:pt>
                <c:pt idx="5309">
                  <c:v>0.1399094775062851</c:v>
                </c:pt>
                <c:pt idx="5310">
                  <c:v>0.13562069360389861</c:v>
                </c:pt>
                <c:pt idx="5311">
                  <c:v>0.14427862406711031</c:v>
                </c:pt>
                <c:pt idx="5312">
                  <c:v>0.14427862406711031</c:v>
                </c:pt>
                <c:pt idx="5313">
                  <c:v>0.1399094775062851</c:v>
                </c:pt>
                <c:pt idx="5314">
                  <c:v>0.14427862406711031</c:v>
                </c:pt>
                <c:pt idx="5315">
                  <c:v>0.13562069360389861</c:v>
                </c:pt>
                <c:pt idx="5316">
                  <c:v>0.13141177351159289</c:v>
                </c:pt>
                <c:pt idx="5317">
                  <c:v>0.12728221524535491</c:v>
                </c:pt>
                <c:pt idx="5318">
                  <c:v>0.1192591602155081</c:v>
                </c:pt>
                <c:pt idx="5319">
                  <c:v>0.1232315136256307</c:v>
                </c:pt>
                <c:pt idx="5320">
                  <c:v>0.1232315136256307</c:v>
                </c:pt>
                <c:pt idx="5321">
                  <c:v>0.1232315136256307</c:v>
                </c:pt>
                <c:pt idx="5322">
                  <c:v>0.13562069360389861</c:v>
                </c:pt>
                <c:pt idx="5323">
                  <c:v>0.1399094775062851</c:v>
                </c:pt>
                <c:pt idx="5324">
                  <c:v>0.1399094775062851</c:v>
                </c:pt>
                <c:pt idx="5325">
                  <c:v>0.1578731823554681</c:v>
                </c:pt>
                <c:pt idx="5326">
                  <c:v>0.1532599852256937</c:v>
                </c:pt>
                <c:pt idx="5327">
                  <c:v>0.1578731823554681</c:v>
                </c:pt>
                <c:pt idx="5328">
                  <c:v>0.1532599852256937</c:v>
                </c:pt>
                <c:pt idx="5329">
                  <c:v>0.16256870731524151</c:v>
                </c:pt>
                <c:pt idx="5330">
                  <c:v>0.16734704411139251</c:v>
                </c:pt>
                <c:pt idx="5331">
                  <c:v>0.17220867393777781</c:v>
                </c:pt>
                <c:pt idx="5332">
                  <c:v>0.17220867393777781</c:v>
                </c:pt>
                <c:pt idx="5333">
                  <c:v>0.17715407522420051</c:v>
                </c:pt>
                <c:pt idx="5334">
                  <c:v>0.17715407522420051</c:v>
                </c:pt>
                <c:pt idx="5335">
                  <c:v>0.1821837236835025</c:v>
                </c:pt>
                <c:pt idx="5336">
                  <c:v>0.17715407522420051</c:v>
                </c:pt>
                <c:pt idx="5337">
                  <c:v>0.17715407522420051</c:v>
                </c:pt>
                <c:pt idx="5338">
                  <c:v>0.1821837236835025</c:v>
                </c:pt>
                <c:pt idx="5339">
                  <c:v>0.17715407522420051</c:v>
                </c:pt>
                <c:pt idx="5340">
                  <c:v>0.16734704411139251</c:v>
                </c:pt>
                <c:pt idx="5341">
                  <c:v>0.1578731823554681</c:v>
                </c:pt>
                <c:pt idx="5342">
                  <c:v>0.1487286290571152</c:v>
                </c:pt>
                <c:pt idx="5343">
                  <c:v>0.13562069360389861</c:v>
                </c:pt>
                <c:pt idx="5344">
                  <c:v>0.13141177351159289</c:v>
                </c:pt>
                <c:pt idx="5345">
                  <c:v>0.13141177351159289</c:v>
                </c:pt>
                <c:pt idx="5346">
                  <c:v>0.12728221524535491</c:v>
                </c:pt>
                <c:pt idx="5347">
                  <c:v>0.13141177351159289</c:v>
                </c:pt>
                <c:pt idx="5348">
                  <c:v>0.13141177351159289</c:v>
                </c:pt>
                <c:pt idx="5349">
                  <c:v>0.13141177351159289</c:v>
                </c:pt>
                <c:pt idx="5350">
                  <c:v>0.13141177351159289</c:v>
                </c:pt>
                <c:pt idx="5351">
                  <c:v>0.1399094775062851</c:v>
                </c:pt>
                <c:pt idx="5352">
                  <c:v>0.14427862406711031</c:v>
                </c:pt>
                <c:pt idx="5353">
                  <c:v>0.1532599852256937</c:v>
                </c:pt>
                <c:pt idx="5354">
                  <c:v>0.1578731823554681</c:v>
                </c:pt>
                <c:pt idx="5355">
                  <c:v>0.16256870731524151</c:v>
                </c:pt>
                <c:pt idx="5356">
                  <c:v>0.38237198754789931</c:v>
                </c:pt>
                <c:pt idx="5357">
                  <c:v>0.4664854396856577</c:v>
                </c:pt>
                <c:pt idx="5358">
                  <c:v>0.69937414259094144</c:v>
                </c:pt>
                <c:pt idx="5359">
                  <c:v>0.75760874319583171</c:v>
                </c:pt>
                <c:pt idx="5360">
                  <c:v>0.73397941276175382</c:v>
                </c:pt>
                <c:pt idx="5361">
                  <c:v>0.6547843129038049</c:v>
                </c:pt>
                <c:pt idx="5362">
                  <c:v>0.57083331289674755</c:v>
                </c:pt>
                <c:pt idx="5363">
                  <c:v>0.52183592752704444</c:v>
                </c:pt>
                <c:pt idx="5364">
                  <c:v>0.47545263476456168</c:v>
                </c:pt>
                <c:pt idx="5365">
                  <c:v>0.44019577242230612</c:v>
                </c:pt>
                <c:pt idx="5366">
                  <c:v>0.39839570686235948</c:v>
                </c:pt>
                <c:pt idx="5367">
                  <c:v>0.37450772289428857</c:v>
                </c:pt>
                <c:pt idx="5368">
                  <c:v>0.35150041306774582</c:v>
                </c:pt>
                <c:pt idx="5369">
                  <c:v>0.32936268007606972</c:v>
                </c:pt>
                <c:pt idx="5370">
                  <c:v>0.30808328313307187</c:v>
                </c:pt>
                <c:pt idx="5371">
                  <c:v>0.30117892793717721</c:v>
                </c:pt>
                <c:pt idx="5372">
                  <c:v>0.28765083225889831</c:v>
                </c:pt>
                <c:pt idx="5373">
                  <c:v>0.28765083225889831</c:v>
                </c:pt>
                <c:pt idx="5374">
                  <c:v>0.28102623465492887</c:v>
                </c:pt>
                <c:pt idx="5375">
                  <c:v>0.2744940291499417</c:v>
                </c:pt>
                <c:pt idx="5376">
                  <c:v>0.2744940291499417</c:v>
                </c:pt>
                <c:pt idx="5377">
                  <c:v>0.2680537821761817</c:v>
                </c:pt>
                <c:pt idx="5378">
                  <c:v>0.2680537821761817</c:v>
                </c:pt>
                <c:pt idx="5379">
                  <c:v>0.2680537821761817</c:v>
                </c:pt>
                <c:pt idx="5380">
                  <c:v>0.25544741925219888</c:v>
                </c:pt>
                <c:pt idx="5381">
                  <c:v>0.24928042577822079</c:v>
                </c:pt>
                <c:pt idx="5382">
                  <c:v>0.24320363572685999</c:v>
                </c:pt>
                <c:pt idx="5383">
                  <c:v>0.2313188871259558</c:v>
                </c:pt>
                <c:pt idx="5384">
                  <c:v>0.21978959363043149</c:v>
                </c:pt>
                <c:pt idx="5385">
                  <c:v>0.21415711392472159</c:v>
                </c:pt>
                <c:pt idx="5386">
                  <c:v>0.20315421094061981</c:v>
                </c:pt>
                <c:pt idx="5387">
                  <c:v>0.19778286942500611</c:v>
                </c:pt>
                <c:pt idx="5388">
                  <c:v>0.1872980923573343</c:v>
                </c:pt>
                <c:pt idx="5389">
                  <c:v>0.17220867393777781</c:v>
                </c:pt>
                <c:pt idx="5390">
                  <c:v>0.17220867393777781</c:v>
                </c:pt>
                <c:pt idx="5391">
                  <c:v>0.16734704411139251</c:v>
                </c:pt>
                <c:pt idx="5392">
                  <c:v>0.1578731823554681</c:v>
                </c:pt>
                <c:pt idx="5393">
                  <c:v>0.1487286290571152</c:v>
                </c:pt>
                <c:pt idx="5394">
                  <c:v>0.1487286290571152</c:v>
                </c:pt>
                <c:pt idx="5395">
                  <c:v>0.14427862406711031</c:v>
                </c:pt>
                <c:pt idx="5396">
                  <c:v>0.14427862406711031</c:v>
                </c:pt>
                <c:pt idx="5397">
                  <c:v>0.14427862406711031</c:v>
                </c:pt>
                <c:pt idx="5398">
                  <c:v>0.14427862406711031</c:v>
                </c:pt>
                <c:pt idx="5399">
                  <c:v>0.14427862406711031</c:v>
                </c:pt>
                <c:pt idx="5400">
                  <c:v>0.14427862406711031</c:v>
                </c:pt>
                <c:pt idx="5401">
                  <c:v>0.1487286290571152</c:v>
                </c:pt>
                <c:pt idx="5402">
                  <c:v>0.14427862406711031</c:v>
                </c:pt>
                <c:pt idx="5403">
                  <c:v>0.1487286290571152</c:v>
                </c:pt>
                <c:pt idx="5404">
                  <c:v>0.1532599852256937</c:v>
                </c:pt>
                <c:pt idx="5405">
                  <c:v>0.1532599852256937</c:v>
                </c:pt>
                <c:pt idx="5406">
                  <c:v>0.1578731823554681</c:v>
                </c:pt>
                <c:pt idx="5407">
                  <c:v>0.14427862406711031</c:v>
                </c:pt>
                <c:pt idx="5408">
                  <c:v>0.1532599852256937</c:v>
                </c:pt>
                <c:pt idx="5409">
                  <c:v>0.1532599852256937</c:v>
                </c:pt>
                <c:pt idx="5410">
                  <c:v>0.1399094775062851</c:v>
                </c:pt>
                <c:pt idx="5411">
                  <c:v>0.1399094775062851</c:v>
                </c:pt>
                <c:pt idx="5412">
                  <c:v>0.13562069360389861</c:v>
                </c:pt>
                <c:pt idx="5413">
                  <c:v>0.12728221524535491</c:v>
                </c:pt>
                <c:pt idx="5414">
                  <c:v>0.13562069360389861</c:v>
                </c:pt>
                <c:pt idx="5415">
                  <c:v>0.1232315136256307</c:v>
                </c:pt>
                <c:pt idx="5416">
                  <c:v>0.1153646432568817</c:v>
                </c:pt>
                <c:pt idx="5417">
                  <c:v>0.1115474476045035</c:v>
                </c:pt>
                <c:pt idx="5418">
                  <c:v>0.1232315136256307</c:v>
                </c:pt>
                <c:pt idx="5419">
                  <c:v>0.1192591602155081</c:v>
                </c:pt>
                <c:pt idx="5420">
                  <c:v>0.12728221524535491</c:v>
                </c:pt>
                <c:pt idx="5421">
                  <c:v>0.1232315136256307</c:v>
                </c:pt>
                <c:pt idx="5422">
                  <c:v>0.13141177351159289</c:v>
                </c:pt>
                <c:pt idx="5423">
                  <c:v>0.13141177351159289</c:v>
                </c:pt>
                <c:pt idx="5424">
                  <c:v>0.13562069360389861</c:v>
                </c:pt>
                <c:pt idx="5425">
                  <c:v>0.13141177351159289</c:v>
                </c:pt>
                <c:pt idx="5426">
                  <c:v>0.1232315136256307</c:v>
                </c:pt>
                <c:pt idx="5427">
                  <c:v>0.1399094775062851</c:v>
                </c:pt>
                <c:pt idx="5428">
                  <c:v>0.1399094775062851</c:v>
                </c:pt>
                <c:pt idx="5429">
                  <c:v>0.1399094775062851</c:v>
                </c:pt>
                <c:pt idx="5430">
                  <c:v>0.14427862406711031</c:v>
                </c:pt>
                <c:pt idx="5431">
                  <c:v>0.1578731823554681</c:v>
                </c:pt>
                <c:pt idx="5432">
                  <c:v>0.1532599852256937</c:v>
                </c:pt>
                <c:pt idx="5433">
                  <c:v>0.14427862406711031</c:v>
                </c:pt>
                <c:pt idx="5434">
                  <c:v>0.14427862406711031</c:v>
                </c:pt>
                <c:pt idx="5435">
                  <c:v>0.13562069360389861</c:v>
                </c:pt>
                <c:pt idx="5436">
                  <c:v>0.13141177351159289</c:v>
                </c:pt>
                <c:pt idx="5437">
                  <c:v>0.12728221524535491</c:v>
                </c:pt>
                <c:pt idx="5438">
                  <c:v>0.1232315136256307</c:v>
                </c:pt>
                <c:pt idx="5439">
                  <c:v>0.1232315136256307</c:v>
                </c:pt>
                <c:pt idx="5440">
                  <c:v>0.1078070546578225</c:v>
                </c:pt>
                <c:pt idx="5441">
                  <c:v>0.1078070546578225</c:v>
                </c:pt>
                <c:pt idx="5442">
                  <c:v>0.104142942290507</c:v>
                </c:pt>
                <c:pt idx="5443">
                  <c:v>0.1078070546578225</c:v>
                </c:pt>
                <c:pt idx="5444">
                  <c:v>0.1115474476045035</c:v>
                </c:pt>
                <c:pt idx="5445">
                  <c:v>0.1078070546578225</c:v>
                </c:pt>
                <c:pt idx="5446">
                  <c:v>0.104142942290507</c:v>
                </c:pt>
                <c:pt idx="5447">
                  <c:v>0.1232315136256307</c:v>
                </c:pt>
                <c:pt idx="5448">
                  <c:v>0.13141177351159289</c:v>
                </c:pt>
                <c:pt idx="5449">
                  <c:v>0.13141177351159289</c:v>
                </c:pt>
                <c:pt idx="5450">
                  <c:v>0.13141177351159289</c:v>
                </c:pt>
                <c:pt idx="5451">
                  <c:v>0.12728221524535491</c:v>
                </c:pt>
                <c:pt idx="5452">
                  <c:v>0.1399094775062851</c:v>
                </c:pt>
                <c:pt idx="5453">
                  <c:v>0.1399094775062851</c:v>
                </c:pt>
                <c:pt idx="5454">
                  <c:v>0.1399094775062851</c:v>
                </c:pt>
                <c:pt idx="5455">
                  <c:v>0.14427862406711031</c:v>
                </c:pt>
                <c:pt idx="5456">
                  <c:v>0.14427862406711031</c:v>
                </c:pt>
                <c:pt idx="5457">
                  <c:v>0.14427862406711031</c:v>
                </c:pt>
                <c:pt idx="5458">
                  <c:v>0.1399094775062851</c:v>
                </c:pt>
                <c:pt idx="5459">
                  <c:v>0.13562069360389861</c:v>
                </c:pt>
                <c:pt idx="5460">
                  <c:v>0.12728221524535491</c:v>
                </c:pt>
                <c:pt idx="5461">
                  <c:v>0.1192591602155081</c:v>
                </c:pt>
                <c:pt idx="5462">
                  <c:v>0.1078070546578225</c:v>
                </c:pt>
                <c:pt idx="5463">
                  <c:v>0.1115474476045035</c:v>
                </c:pt>
                <c:pt idx="5464">
                  <c:v>0.104142942290507</c:v>
                </c:pt>
                <c:pt idx="5465">
                  <c:v>0.1005545847775375</c:v>
                </c:pt>
                <c:pt idx="5466">
                  <c:v>0.1078070546578225</c:v>
                </c:pt>
                <c:pt idx="5467">
                  <c:v>0.1078070546578225</c:v>
                </c:pt>
                <c:pt idx="5468">
                  <c:v>0.104142942290507</c:v>
                </c:pt>
                <c:pt idx="5469">
                  <c:v>0.104142942290507</c:v>
                </c:pt>
                <c:pt idx="5470">
                  <c:v>0.1078070546578225</c:v>
                </c:pt>
                <c:pt idx="5471">
                  <c:v>0.1115474476045035</c:v>
                </c:pt>
                <c:pt idx="5472">
                  <c:v>0.1078070546578225</c:v>
                </c:pt>
                <c:pt idx="5473">
                  <c:v>0.1153646432568817</c:v>
                </c:pt>
                <c:pt idx="5474">
                  <c:v>0.12728221524535491</c:v>
                </c:pt>
                <c:pt idx="5475">
                  <c:v>0.12728221524535491</c:v>
                </c:pt>
                <c:pt idx="5476">
                  <c:v>0.1399094775062851</c:v>
                </c:pt>
                <c:pt idx="5477">
                  <c:v>0.1399094775062851</c:v>
                </c:pt>
                <c:pt idx="5478">
                  <c:v>0.14427862406711031</c:v>
                </c:pt>
                <c:pt idx="5479">
                  <c:v>0.1487286290571152</c:v>
                </c:pt>
                <c:pt idx="5480">
                  <c:v>0.1487286290571152</c:v>
                </c:pt>
                <c:pt idx="5481">
                  <c:v>0.1532599852256937</c:v>
                </c:pt>
                <c:pt idx="5482">
                  <c:v>0.1578731823554681</c:v>
                </c:pt>
                <c:pt idx="5483">
                  <c:v>0.1578731823554681</c:v>
                </c:pt>
                <c:pt idx="5484">
                  <c:v>0.1532599852256937</c:v>
                </c:pt>
                <c:pt idx="5485">
                  <c:v>0.1532599852256937</c:v>
                </c:pt>
                <c:pt idx="5486">
                  <c:v>0.14427862406711031</c:v>
                </c:pt>
                <c:pt idx="5487">
                  <c:v>0.1487286290571152</c:v>
                </c:pt>
                <c:pt idx="5488">
                  <c:v>0.14427862406711031</c:v>
                </c:pt>
                <c:pt idx="5489">
                  <c:v>0.14427862406711031</c:v>
                </c:pt>
                <c:pt idx="5490">
                  <c:v>0.14427862406711031</c:v>
                </c:pt>
                <c:pt idx="5491">
                  <c:v>0.1399094775062851</c:v>
                </c:pt>
                <c:pt idx="5492">
                  <c:v>0.14427862406711031</c:v>
                </c:pt>
                <c:pt idx="5493">
                  <c:v>0.14427862406711031</c:v>
                </c:pt>
                <c:pt idx="5494">
                  <c:v>0.14427862406711031</c:v>
                </c:pt>
                <c:pt idx="5495">
                  <c:v>0.1487286290571152</c:v>
                </c:pt>
                <c:pt idx="5496">
                  <c:v>0.1487286290571152</c:v>
                </c:pt>
                <c:pt idx="5497">
                  <c:v>0.1487286290571152</c:v>
                </c:pt>
                <c:pt idx="5498">
                  <c:v>0.1487286290571152</c:v>
                </c:pt>
                <c:pt idx="5499">
                  <c:v>0.1532599852256937</c:v>
                </c:pt>
                <c:pt idx="5500">
                  <c:v>0.1578731823554681</c:v>
                </c:pt>
                <c:pt idx="5501">
                  <c:v>0.1578731823554681</c:v>
                </c:pt>
                <c:pt idx="5502">
                  <c:v>0.16256870731524151</c:v>
                </c:pt>
                <c:pt idx="5503">
                  <c:v>0.1578731823554681</c:v>
                </c:pt>
                <c:pt idx="5504">
                  <c:v>0.16256870731524151</c:v>
                </c:pt>
                <c:pt idx="5505">
                  <c:v>0.16734704411139251</c:v>
                </c:pt>
                <c:pt idx="5506">
                  <c:v>0.16734704411139251</c:v>
                </c:pt>
                <c:pt idx="5507">
                  <c:v>0.16734704411139251</c:v>
                </c:pt>
                <c:pt idx="5508">
                  <c:v>0.1578731823554681</c:v>
                </c:pt>
                <c:pt idx="5509">
                  <c:v>0.1532599852256937</c:v>
                </c:pt>
                <c:pt idx="5510">
                  <c:v>0.14427862406711031</c:v>
                </c:pt>
                <c:pt idx="5511">
                  <c:v>0.1399094775062851</c:v>
                </c:pt>
                <c:pt idx="5512">
                  <c:v>0.13562069360389861</c:v>
                </c:pt>
                <c:pt idx="5513">
                  <c:v>0.12728221524535491</c:v>
                </c:pt>
                <c:pt idx="5514">
                  <c:v>0.13141177351159289</c:v>
                </c:pt>
                <c:pt idx="5515">
                  <c:v>0.12728221524535491</c:v>
                </c:pt>
                <c:pt idx="5516">
                  <c:v>0.12728221524535491</c:v>
                </c:pt>
                <c:pt idx="5517">
                  <c:v>0.12728221524535491</c:v>
                </c:pt>
                <c:pt idx="5518">
                  <c:v>0.12728221524535491</c:v>
                </c:pt>
                <c:pt idx="5519">
                  <c:v>0.13141177351159289</c:v>
                </c:pt>
                <c:pt idx="5520">
                  <c:v>0.13141177351159289</c:v>
                </c:pt>
                <c:pt idx="5521">
                  <c:v>0.13562069360389861</c:v>
                </c:pt>
                <c:pt idx="5522">
                  <c:v>0.13562069360389861</c:v>
                </c:pt>
                <c:pt idx="5523">
                  <c:v>0.14427862406711031</c:v>
                </c:pt>
                <c:pt idx="5524">
                  <c:v>0.1487286290571152</c:v>
                </c:pt>
                <c:pt idx="5525">
                  <c:v>0.1487286290571152</c:v>
                </c:pt>
                <c:pt idx="5526">
                  <c:v>0.1487286290571152</c:v>
                </c:pt>
                <c:pt idx="5527">
                  <c:v>0.1487286290571152</c:v>
                </c:pt>
                <c:pt idx="5528">
                  <c:v>0.1487286290571152</c:v>
                </c:pt>
                <c:pt idx="5529">
                  <c:v>0.14427862406711031</c:v>
                </c:pt>
                <c:pt idx="5530">
                  <c:v>0.14427862406711031</c:v>
                </c:pt>
                <c:pt idx="5531">
                  <c:v>0.13562069360389861</c:v>
                </c:pt>
                <c:pt idx="5532">
                  <c:v>0.12728221524535491</c:v>
                </c:pt>
                <c:pt idx="5533">
                  <c:v>0.1192591602155081</c:v>
                </c:pt>
                <c:pt idx="5534">
                  <c:v>0.12728221524535491</c:v>
                </c:pt>
                <c:pt idx="5535">
                  <c:v>0.13141177351159289</c:v>
                </c:pt>
                <c:pt idx="5536">
                  <c:v>0.12728221524535491</c:v>
                </c:pt>
                <c:pt idx="5537">
                  <c:v>0.12728221524535491</c:v>
                </c:pt>
                <c:pt idx="5538">
                  <c:v>0.13562069360389861</c:v>
                </c:pt>
                <c:pt idx="5539">
                  <c:v>0.14427862406711031</c:v>
                </c:pt>
                <c:pt idx="5540">
                  <c:v>0.1578731823554681</c:v>
                </c:pt>
                <c:pt idx="5541">
                  <c:v>0.16256870731524151</c:v>
                </c:pt>
                <c:pt idx="5542">
                  <c:v>0.17220867393777781</c:v>
                </c:pt>
                <c:pt idx="5543">
                  <c:v>0.17715407522420051</c:v>
                </c:pt>
                <c:pt idx="5544">
                  <c:v>0.1872980923573343</c:v>
                </c:pt>
                <c:pt idx="5545">
                  <c:v>0.1872980923573343</c:v>
                </c:pt>
                <c:pt idx="5546">
                  <c:v>0.1872980923573343</c:v>
                </c:pt>
                <c:pt idx="5547">
                  <c:v>0.1821837236835025</c:v>
                </c:pt>
                <c:pt idx="5548">
                  <c:v>0.1821837236835025</c:v>
                </c:pt>
                <c:pt idx="5549">
                  <c:v>0.1821837236835025</c:v>
                </c:pt>
                <c:pt idx="5550">
                  <c:v>0.17715407522420051</c:v>
                </c:pt>
                <c:pt idx="5551">
                  <c:v>0.17715407522420051</c:v>
                </c:pt>
                <c:pt idx="5552">
                  <c:v>0.17715407522420051</c:v>
                </c:pt>
                <c:pt idx="5553">
                  <c:v>0.1821837236835025</c:v>
                </c:pt>
                <c:pt idx="5554">
                  <c:v>0.1821837236835025</c:v>
                </c:pt>
                <c:pt idx="5555">
                  <c:v>0.1872980923573343</c:v>
                </c:pt>
                <c:pt idx="5556">
                  <c:v>0.1821837236835025</c:v>
                </c:pt>
                <c:pt idx="5557">
                  <c:v>0.1821837236835025</c:v>
                </c:pt>
                <c:pt idx="5558">
                  <c:v>0.1821837236835025</c:v>
                </c:pt>
                <c:pt idx="5559">
                  <c:v>0.1924976516606543</c:v>
                </c:pt>
                <c:pt idx="5560">
                  <c:v>0.19778286942500611</c:v>
                </c:pt>
                <c:pt idx="5561">
                  <c:v>0.1924976516606543</c:v>
                </c:pt>
                <c:pt idx="5562">
                  <c:v>0.1924976516606543</c:v>
                </c:pt>
                <c:pt idx="5563">
                  <c:v>0.19778286942500611</c:v>
                </c:pt>
                <c:pt idx="5564">
                  <c:v>0.20315421094061981</c:v>
                </c:pt>
                <c:pt idx="5565">
                  <c:v>0.21415711392472159</c:v>
                </c:pt>
                <c:pt idx="5566">
                  <c:v>0.21978959363043149</c:v>
                </c:pt>
                <c:pt idx="5567">
                  <c:v>0.21415711392472159</c:v>
                </c:pt>
                <c:pt idx="5568">
                  <c:v>0.21415711392472159</c:v>
                </c:pt>
                <c:pt idx="5569">
                  <c:v>0.21978959363043149</c:v>
                </c:pt>
                <c:pt idx="5570">
                  <c:v>0.21415711392472159</c:v>
                </c:pt>
                <c:pt idx="5571">
                  <c:v>0.21415711392472159</c:v>
                </c:pt>
                <c:pt idx="5572">
                  <c:v>0.21978959363043149</c:v>
                </c:pt>
                <c:pt idx="5573">
                  <c:v>0.21415711392472159</c:v>
                </c:pt>
                <c:pt idx="5574">
                  <c:v>0.2086121389973831</c:v>
                </c:pt>
                <c:pt idx="5575">
                  <c:v>0.2086121389973831</c:v>
                </c:pt>
                <c:pt idx="5576">
                  <c:v>0.20315421094061981</c:v>
                </c:pt>
                <c:pt idx="5577">
                  <c:v>0.20315421094061981</c:v>
                </c:pt>
                <c:pt idx="5578">
                  <c:v>0.19778286942500611</c:v>
                </c:pt>
                <c:pt idx="5579">
                  <c:v>0.19778286942500611</c:v>
                </c:pt>
                <c:pt idx="5580">
                  <c:v>0.19778286942500611</c:v>
                </c:pt>
                <c:pt idx="5581">
                  <c:v>0.20315421094061981</c:v>
                </c:pt>
                <c:pt idx="5582">
                  <c:v>0.1924976516606543</c:v>
                </c:pt>
                <c:pt idx="5583">
                  <c:v>0.1872980923573343</c:v>
                </c:pt>
                <c:pt idx="5584">
                  <c:v>0.21978959363043149</c:v>
                </c:pt>
                <c:pt idx="5585">
                  <c:v>0.21978959363043149</c:v>
                </c:pt>
                <c:pt idx="5586">
                  <c:v>0.21978959363043149</c:v>
                </c:pt>
                <c:pt idx="5587">
                  <c:v>0.21415711392472159</c:v>
                </c:pt>
                <c:pt idx="5588">
                  <c:v>0.20315421094061981</c:v>
                </c:pt>
                <c:pt idx="5589">
                  <c:v>0.20315421094061981</c:v>
                </c:pt>
                <c:pt idx="5590">
                  <c:v>0.20315421094061981</c:v>
                </c:pt>
                <c:pt idx="5591">
                  <c:v>0.19778286942500611</c:v>
                </c:pt>
                <c:pt idx="5592">
                  <c:v>0.19778286942500611</c:v>
                </c:pt>
                <c:pt idx="5593">
                  <c:v>0.19778286942500611</c:v>
                </c:pt>
                <c:pt idx="5594">
                  <c:v>0.19778286942500611</c:v>
                </c:pt>
                <c:pt idx="5595">
                  <c:v>0.20315421094061981</c:v>
                </c:pt>
                <c:pt idx="5596">
                  <c:v>0.20315421094061981</c:v>
                </c:pt>
                <c:pt idx="5597">
                  <c:v>0.20315421094061981</c:v>
                </c:pt>
                <c:pt idx="5598">
                  <c:v>0.19778286942500611</c:v>
                </c:pt>
                <c:pt idx="5599">
                  <c:v>0.19778286942500611</c:v>
                </c:pt>
                <c:pt idx="5600">
                  <c:v>0.20315421094061981</c:v>
                </c:pt>
                <c:pt idx="5601">
                  <c:v>0.19778286942500611</c:v>
                </c:pt>
                <c:pt idx="5602">
                  <c:v>0.19778286942500611</c:v>
                </c:pt>
                <c:pt idx="5603">
                  <c:v>0.1872980923573343</c:v>
                </c:pt>
                <c:pt idx="5604">
                  <c:v>0.1872980923573343</c:v>
                </c:pt>
                <c:pt idx="5605">
                  <c:v>0.1821837236835025</c:v>
                </c:pt>
                <c:pt idx="5606">
                  <c:v>0.17715407522420051</c:v>
                </c:pt>
                <c:pt idx="5607">
                  <c:v>0.17220867393777781</c:v>
                </c:pt>
                <c:pt idx="5608">
                  <c:v>0.17220867393777781</c:v>
                </c:pt>
                <c:pt idx="5609">
                  <c:v>0.16256870731524151</c:v>
                </c:pt>
                <c:pt idx="5610">
                  <c:v>0.16256870731524151</c:v>
                </c:pt>
                <c:pt idx="5611">
                  <c:v>0.16256870731524151</c:v>
                </c:pt>
                <c:pt idx="5612">
                  <c:v>0.16256870731524151</c:v>
                </c:pt>
                <c:pt idx="5613">
                  <c:v>0.16256870731524151</c:v>
                </c:pt>
                <c:pt idx="5614">
                  <c:v>0.16256870731524151</c:v>
                </c:pt>
                <c:pt idx="5615">
                  <c:v>0.16256870731524151</c:v>
                </c:pt>
                <c:pt idx="5616">
                  <c:v>0.16256870731524151</c:v>
                </c:pt>
                <c:pt idx="5617">
                  <c:v>0.16256870731524151</c:v>
                </c:pt>
                <c:pt idx="5618">
                  <c:v>0.16734704411139251</c:v>
                </c:pt>
                <c:pt idx="5619">
                  <c:v>0.16734704411139251</c:v>
                </c:pt>
                <c:pt idx="5620">
                  <c:v>0.17220867393777781</c:v>
                </c:pt>
                <c:pt idx="5621">
                  <c:v>0.17715407522420051</c:v>
                </c:pt>
                <c:pt idx="5622">
                  <c:v>0.17715407522420051</c:v>
                </c:pt>
                <c:pt idx="5623">
                  <c:v>0.1821837236835025</c:v>
                </c:pt>
                <c:pt idx="5624">
                  <c:v>0.17220867393777781</c:v>
                </c:pt>
                <c:pt idx="5625">
                  <c:v>0.1821837236835025</c:v>
                </c:pt>
                <c:pt idx="5626">
                  <c:v>0.17715407522420051</c:v>
                </c:pt>
                <c:pt idx="5627">
                  <c:v>0.1821837236835025</c:v>
                </c:pt>
                <c:pt idx="5628">
                  <c:v>0.1821837236835025</c:v>
                </c:pt>
                <c:pt idx="5629">
                  <c:v>0.17715407522420051</c:v>
                </c:pt>
                <c:pt idx="5630">
                  <c:v>0.1821837236835025</c:v>
                </c:pt>
                <c:pt idx="5631">
                  <c:v>0.19778286942500611</c:v>
                </c:pt>
                <c:pt idx="5632">
                  <c:v>0.19778286942500611</c:v>
                </c:pt>
                <c:pt idx="5633">
                  <c:v>0.19778286942500611</c:v>
                </c:pt>
                <c:pt idx="5634">
                  <c:v>0.20315421094061981</c:v>
                </c:pt>
                <c:pt idx="5635">
                  <c:v>0.2086121389973831</c:v>
                </c:pt>
                <c:pt idx="5636">
                  <c:v>0.21415711392472159</c:v>
                </c:pt>
                <c:pt idx="5637">
                  <c:v>0.21415711392472159</c:v>
                </c:pt>
                <c:pt idx="5638">
                  <c:v>0.2086121389973831</c:v>
                </c:pt>
                <c:pt idx="5639">
                  <c:v>0.21415711392472159</c:v>
                </c:pt>
                <c:pt idx="5640">
                  <c:v>0.21415711392472159</c:v>
                </c:pt>
                <c:pt idx="5641">
                  <c:v>0.20315421094061981</c:v>
                </c:pt>
                <c:pt idx="5642">
                  <c:v>0.19778286942500611</c:v>
                </c:pt>
                <c:pt idx="5643">
                  <c:v>0.21978959363043149</c:v>
                </c:pt>
                <c:pt idx="5644">
                  <c:v>0.2086121389973831</c:v>
                </c:pt>
                <c:pt idx="5645">
                  <c:v>0.2086121389973831</c:v>
                </c:pt>
                <c:pt idx="5646">
                  <c:v>0.1924976516606543</c:v>
                </c:pt>
                <c:pt idx="5647">
                  <c:v>0.20315421094061981</c:v>
                </c:pt>
                <c:pt idx="5648">
                  <c:v>0.19778286942500611</c:v>
                </c:pt>
                <c:pt idx="5649">
                  <c:v>0.1924976516606543</c:v>
                </c:pt>
                <c:pt idx="5650">
                  <c:v>0.1821837236835025</c:v>
                </c:pt>
                <c:pt idx="5651">
                  <c:v>0.1487286290571152</c:v>
                </c:pt>
                <c:pt idx="5652">
                  <c:v>0.1578731823554681</c:v>
                </c:pt>
                <c:pt idx="5653">
                  <c:v>0.14427862406711031</c:v>
                </c:pt>
                <c:pt idx="5654">
                  <c:v>0.14427862406711031</c:v>
                </c:pt>
                <c:pt idx="5655">
                  <c:v>0.1399094775062851</c:v>
                </c:pt>
                <c:pt idx="5656">
                  <c:v>0.13562069360389861</c:v>
                </c:pt>
                <c:pt idx="5657">
                  <c:v>0.13141177351159289</c:v>
                </c:pt>
                <c:pt idx="5658">
                  <c:v>0.1232315136256307</c:v>
                </c:pt>
                <c:pt idx="5659">
                  <c:v>0.1192591602155081</c:v>
                </c:pt>
                <c:pt idx="5660">
                  <c:v>0.1192591602155081</c:v>
                </c:pt>
                <c:pt idx="5661">
                  <c:v>0.1192591602155081</c:v>
                </c:pt>
                <c:pt idx="5662">
                  <c:v>0.1192591602155081</c:v>
                </c:pt>
                <c:pt idx="5663">
                  <c:v>0.1192591602155081</c:v>
                </c:pt>
                <c:pt idx="5664">
                  <c:v>0.1192591602155081</c:v>
                </c:pt>
                <c:pt idx="5665">
                  <c:v>0.1192591602155081</c:v>
                </c:pt>
                <c:pt idx="5666">
                  <c:v>0.1232315136256307</c:v>
                </c:pt>
                <c:pt idx="5667">
                  <c:v>0.12728221524535491</c:v>
                </c:pt>
                <c:pt idx="5668">
                  <c:v>0.12728221524535491</c:v>
                </c:pt>
                <c:pt idx="5669">
                  <c:v>0.13141177351159289</c:v>
                </c:pt>
                <c:pt idx="5670">
                  <c:v>0.1399094775062851</c:v>
                </c:pt>
                <c:pt idx="5671">
                  <c:v>0.14427862406711031</c:v>
                </c:pt>
                <c:pt idx="5672">
                  <c:v>0.1487286290571152</c:v>
                </c:pt>
                <c:pt idx="5673">
                  <c:v>0.1578731823554681</c:v>
                </c:pt>
                <c:pt idx="5674">
                  <c:v>0.16256870731524151</c:v>
                </c:pt>
                <c:pt idx="5675">
                  <c:v>0.16734704411139251</c:v>
                </c:pt>
                <c:pt idx="5676">
                  <c:v>0.17220867393777781</c:v>
                </c:pt>
                <c:pt idx="5677">
                  <c:v>0.1821837236835025</c:v>
                </c:pt>
                <c:pt idx="5678">
                  <c:v>0.1821837236835025</c:v>
                </c:pt>
                <c:pt idx="5679">
                  <c:v>0.17715407522420051</c:v>
                </c:pt>
                <c:pt idx="5680">
                  <c:v>0.1821837236835025</c:v>
                </c:pt>
                <c:pt idx="5681">
                  <c:v>0.1821837236835025</c:v>
                </c:pt>
                <c:pt idx="5682">
                  <c:v>0.1872980923573343</c:v>
                </c:pt>
                <c:pt idx="5683">
                  <c:v>0.17715407522420051</c:v>
                </c:pt>
                <c:pt idx="5684">
                  <c:v>0.1821837236835025</c:v>
                </c:pt>
                <c:pt idx="5685">
                  <c:v>0.17715407522420051</c:v>
                </c:pt>
                <c:pt idx="5686">
                  <c:v>0.17715407522420051</c:v>
                </c:pt>
                <c:pt idx="5687">
                  <c:v>0.1821837236835025</c:v>
                </c:pt>
                <c:pt idx="5688">
                  <c:v>0.17715407522420051</c:v>
                </c:pt>
                <c:pt idx="5689">
                  <c:v>0.17715407522420051</c:v>
                </c:pt>
                <c:pt idx="5690">
                  <c:v>0.17715407522420051</c:v>
                </c:pt>
                <c:pt idx="5691">
                  <c:v>0.17715407522420051</c:v>
                </c:pt>
                <c:pt idx="5692">
                  <c:v>0.1821837236835025</c:v>
                </c:pt>
                <c:pt idx="5693">
                  <c:v>0.16734704411139251</c:v>
                </c:pt>
                <c:pt idx="5694">
                  <c:v>0.16734704411139251</c:v>
                </c:pt>
                <c:pt idx="5695">
                  <c:v>0.16256870731524151</c:v>
                </c:pt>
                <c:pt idx="5696">
                  <c:v>0.16256870731524151</c:v>
                </c:pt>
                <c:pt idx="5697">
                  <c:v>0.16734704411139251</c:v>
                </c:pt>
                <c:pt idx="5698">
                  <c:v>0.16734704411139251</c:v>
                </c:pt>
                <c:pt idx="5699">
                  <c:v>0.16734704411139251</c:v>
                </c:pt>
                <c:pt idx="5700">
                  <c:v>0.1578731823554681</c:v>
                </c:pt>
                <c:pt idx="5701">
                  <c:v>0.1487286290571152</c:v>
                </c:pt>
                <c:pt idx="5702">
                  <c:v>0.1399094775062851</c:v>
                </c:pt>
                <c:pt idx="5703">
                  <c:v>0.13562069360389861</c:v>
                </c:pt>
                <c:pt idx="5704">
                  <c:v>0.12728221524535491</c:v>
                </c:pt>
                <c:pt idx="5705">
                  <c:v>0.12728221524535491</c:v>
                </c:pt>
                <c:pt idx="5706">
                  <c:v>0.12728221524535491</c:v>
                </c:pt>
                <c:pt idx="5707">
                  <c:v>0.1232315136256307</c:v>
                </c:pt>
                <c:pt idx="5708">
                  <c:v>0.1192591602155081</c:v>
                </c:pt>
                <c:pt idx="5709">
                  <c:v>0.1192591602155081</c:v>
                </c:pt>
                <c:pt idx="5710">
                  <c:v>0.1153646432568817</c:v>
                </c:pt>
                <c:pt idx="5711">
                  <c:v>0.1153646432568817</c:v>
                </c:pt>
                <c:pt idx="5712">
                  <c:v>0.1153646432568817</c:v>
                </c:pt>
                <c:pt idx="5713">
                  <c:v>0.1153646432568817</c:v>
                </c:pt>
                <c:pt idx="5714">
                  <c:v>0.1192591602155081</c:v>
                </c:pt>
                <c:pt idx="5715">
                  <c:v>0.1192591602155081</c:v>
                </c:pt>
                <c:pt idx="5716">
                  <c:v>0.1232315136256307</c:v>
                </c:pt>
                <c:pt idx="5717">
                  <c:v>0.12728221524535491</c:v>
                </c:pt>
                <c:pt idx="5718">
                  <c:v>0.12728221524535491</c:v>
                </c:pt>
                <c:pt idx="5719">
                  <c:v>0.13141177351159289</c:v>
                </c:pt>
                <c:pt idx="5720">
                  <c:v>0.13562069360389861</c:v>
                </c:pt>
                <c:pt idx="5721">
                  <c:v>0.13562069360389861</c:v>
                </c:pt>
                <c:pt idx="5722">
                  <c:v>0.1399094775062851</c:v>
                </c:pt>
                <c:pt idx="5723">
                  <c:v>0.1399094775062851</c:v>
                </c:pt>
                <c:pt idx="5724">
                  <c:v>0.1487286290571152</c:v>
                </c:pt>
                <c:pt idx="5725">
                  <c:v>0.1487286290571152</c:v>
                </c:pt>
                <c:pt idx="5726">
                  <c:v>0.1487286290571152</c:v>
                </c:pt>
                <c:pt idx="5727">
                  <c:v>0.1532599852256937</c:v>
                </c:pt>
                <c:pt idx="5728">
                  <c:v>0.14427862406711031</c:v>
                </c:pt>
                <c:pt idx="5729">
                  <c:v>0.1487286290571152</c:v>
                </c:pt>
                <c:pt idx="5730">
                  <c:v>0.1487286290571152</c:v>
                </c:pt>
                <c:pt idx="5731">
                  <c:v>0.1487286290571152</c:v>
                </c:pt>
                <c:pt idx="5732">
                  <c:v>0.1487286290571152</c:v>
                </c:pt>
                <c:pt idx="5733">
                  <c:v>0.1487286290571152</c:v>
                </c:pt>
                <c:pt idx="5734">
                  <c:v>0.1399094775062851</c:v>
                </c:pt>
                <c:pt idx="5735">
                  <c:v>0.14427862406711031</c:v>
                </c:pt>
                <c:pt idx="5736">
                  <c:v>0.14427862406711031</c:v>
                </c:pt>
                <c:pt idx="5737">
                  <c:v>0.1487286290571152</c:v>
                </c:pt>
                <c:pt idx="5738">
                  <c:v>0.1487286290571152</c:v>
                </c:pt>
                <c:pt idx="5739">
                  <c:v>0.1487286290571152</c:v>
                </c:pt>
                <c:pt idx="5740">
                  <c:v>0.14427862406711031</c:v>
                </c:pt>
                <c:pt idx="5741">
                  <c:v>0.1399094775062851</c:v>
                </c:pt>
                <c:pt idx="5742">
                  <c:v>0.1399094775062851</c:v>
                </c:pt>
                <c:pt idx="5743">
                  <c:v>0.1399094775062851</c:v>
                </c:pt>
                <c:pt idx="5744">
                  <c:v>0.1399094775062851</c:v>
                </c:pt>
                <c:pt idx="5745">
                  <c:v>0.1487286290571152</c:v>
                </c:pt>
                <c:pt idx="5746">
                  <c:v>0.1487286290571152</c:v>
                </c:pt>
                <c:pt idx="5747">
                  <c:v>0.1532599852256937</c:v>
                </c:pt>
                <c:pt idx="5748">
                  <c:v>0.1532599852256937</c:v>
                </c:pt>
                <c:pt idx="5749">
                  <c:v>0.1487286290571152</c:v>
                </c:pt>
                <c:pt idx="5750">
                  <c:v>0.1487286290571152</c:v>
                </c:pt>
                <c:pt idx="5751">
                  <c:v>0.14427862406711031</c:v>
                </c:pt>
                <c:pt idx="5752">
                  <c:v>0.14427862406711031</c:v>
                </c:pt>
                <c:pt idx="5753">
                  <c:v>0.14427862406711031</c:v>
                </c:pt>
                <c:pt idx="5754">
                  <c:v>0.1399094775062851</c:v>
                </c:pt>
                <c:pt idx="5755">
                  <c:v>0.1399094775062851</c:v>
                </c:pt>
                <c:pt idx="5756">
                  <c:v>0.13141177351159289</c:v>
                </c:pt>
                <c:pt idx="5757">
                  <c:v>0.13141177351159289</c:v>
                </c:pt>
                <c:pt idx="5758">
                  <c:v>0.13562069360389861</c:v>
                </c:pt>
                <c:pt idx="5759">
                  <c:v>0.13562069360389861</c:v>
                </c:pt>
                <c:pt idx="5760">
                  <c:v>0.1399094775062851</c:v>
                </c:pt>
                <c:pt idx="5761">
                  <c:v>0.1399094775062851</c:v>
                </c:pt>
                <c:pt idx="5762">
                  <c:v>0.1399094775062851</c:v>
                </c:pt>
                <c:pt idx="5763">
                  <c:v>0.14427862406711031</c:v>
                </c:pt>
                <c:pt idx="5764">
                  <c:v>0.14427862406711031</c:v>
                </c:pt>
                <c:pt idx="5765">
                  <c:v>0.14427862406711031</c:v>
                </c:pt>
                <c:pt idx="5766">
                  <c:v>0.14427862406711031</c:v>
                </c:pt>
                <c:pt idx="5767">
                  <c:v>0.14427862406711031</c:v>
                </c:pt>
                <c:pt idx="5768">
                  <c:v>0.14427862406711031</c:v>
                </c:pt>
                <c:pt idx="5769">
                  <c:v>0.14427862406711031</c:v>
                </c:pt>
                <c:pt idx="5770">
                  <c:v>0.1399094775062851</c:v>
                </c:pt>
                <c:pt idx="5771">
                  <c:v>0.14427862406711031</c:v>
                </c:pt>
                <c:pt idx="5772">
                  <c:v>0.1399094775062851</c:v>
                </c:pt>
                <c:pt idx="5773">
                  <c:v>0.13141177351159289</c:v>
                </c:pt>
                <c:pt idx="5774">
                  <c:v>0.1232315136256307</c:v>
                </c:pt>
                <c:pt idx="5775">
                  <c:v>0.1232315136256307</c:v>
                </c:pt>
                <c:pt idx="5776">
                  <c:v>0.1153646432568817</c:v>
                </c:pt>
                <c:pt idx="5777">
                  <c:v>0.1115474476045035</c:v>
                </c:pt>
                <c:pt idx="5778">
                  <c:v>0.1115474476045035</c:v>
                </c:pt>
                <c:pt idx="5779">
                  <c:v>0.1078070546578225</c:v>
                </c:pt>
                <c:pt idx="5780">
                  <c:v>0.1078070546578225</c:v>
                </c:pt>
                <c:pt idx="5781">
                  <c:v>0.1078070546578225</c:v>
                </c:pt>
                <c:pt idx="5782">
                  <c:v>0.1078070546578225</c:v>
                </c:pt>
                <c:pt idx="5783">
                  <c:v>0.1078070546578225</c:v>
                </c:pt>
                <c:pt idx="5784">
                  <c:v>0.1078070546578225</c:v>
                </c:pt>
                <c:pt idx="5785">
                  <c:v>0.1078070546578225</c:v>
                </c:pt>
                <c:pt idx="5786">
                  <c:v>0.1115474476045035</c:v>
                </c:pt>
                <c:pt idx="5787">
                  <c:v>0.1232315136256307</c:v>
                </c:pt>
                <c:pt idx="5788">
                  <c:v>0.12728221524535491</c:v>
                </c:pt>
                <c:pt idx="5789">
                  <c:v>0.12728221524535491</c:v>
                </c:pt>
                <c:pt idx="5790">
                  <c:v>0.13141177351159289</c:v>
                </c:pt>
                <c:pt idx="5791">
                  <c:v>0.13562069360389861</c:v>
                </c:pt>
                <c:pt idx="5792">
                  <c:v>0.13562069360389861</c:v>
                </c:pt>
                <c:pt idx="5793">
                  <c:v>0.13562069360389861</c:v>
                </c:pt>
                <c:pt idx="5794">
                  <c:v>0.13141177351159289</c:v>
                </c:pt>
                <c:pt idx="5795">
                  <c:v>0.13141177351159289</c:v>
                </c:pt>
                <c:pt idx="5796">
                  <c:v>0.12728221524535491</c:v>
                </c:pt>
                <c:pt idx="5797">
                  <c:v>0.1192591602155081</c:v>
                </c:pt>
                <c:pt idx="5798">
                  <c:v>0.1153646432568817</c:v>
                </c:pt>
                <c:pt idx="5799">
                  <c:v>0.104142942290507</c:v>
                </c:pt>
                <c:pt idx="5800">
                  <c:v>0.1005545847775375</c:v>
                </c:pt>
                <c:pt idx="5801">
                  <c:v>9.7041452719751925E-2</c:v>
                </c:pt>
                <c:pt idx="5802">
                  <c:v>9.7041452719751925E-2</c:v>
                </c:pt>
                <c:pt idx="5803">
                  <c:v>9.7041452719751925E-2</c:v>
                </c:pt>
                <c:pt idx="5804">
                  <c:v>9.7041452719751925E-2</c:v>
                </c:pt>
                <c:pt idx="5805">
                  <c:v>9.7041452719751925E-2</c:v>
                </c:pt>
                <c:pt idx="5806">
                  <c:v>9.7041452719751925E-2</c:v>
                </c:pt>
                <c:pt idx="5807">
                  <c:v>0.1005545847775375</c:v>
                </c:pt>
                <c:pt idx="5808">
                  <c:v>0.1005545847775375</c:v>
                </c:pt>
                <c:pt idx="5809">
                  <c:v>0.1005545847775375</c:v>
                </c:pt>
                <c:pt idx="5810">
                  <c:v>0.104142942290507</c:v>
                </c:pt>
                <c:pt idx="5811">
                  <c:v>0.1078070546578225</c:v>
                </c:pt>
                <c:pt idx="5812">
                  <c:v>0.1115474476045035</c:v>
                </c:pt>
                <c:pt idx="5813">
                  <c:v>0.1115474476045035</c:v>
                </c:pt>
                <c:pt idx="5814">
                  <c:v>0.1153646432568817</c:v>
                </c:pt>
                <c:pt idx="5815">
                  <c:v>0.1153646432568817</c:v>
                </c:pt>
                <c:pt idx="5816">
                  <c:v>0.1153646432568817</c:v>
                </c:pt>
                <c:pt idx="5817">
                  <c:v>0.12728221524535491</c:v>
                </c:pt>
                <c:pt idx="5818">
                  <c:v>0.1115474476045035</c:v>
                </c:pt>
                <c:pt idx="5819">
                  <c:v>0.1005545847775375</c:v>
                </c:pt>
                <c:pt idx="5820">
                  <c:v>0.104142942290507</c:v>
                </c:pt>
                <c:pt idx="5821">
                  <c:v>9.7041452719751925E-2</c:v>
                </c:pt>
                <c:pt idx="5822">
                  <c:v>8.3730458007176253E-2</c:v>
                </c:pt>
                <c:pt idx="5823">
                  <c:v>8.058537801245165E-2</c:v>
                </c:pt>
                <c:pt idx="5824">
                  <c:v>7.7512265340775988E-2</c:v>
                </c:pt>
                <c:pt idx="5825">
                  <c:v>7.4510562518470269E-2</c:v>
                </c:pt>
                <c:pt idx="5826">
                  <c:v>7.1579707685279201E-2</c:v>
                </c:pt>
                <c:pt idx="5827">
                  <c:v>7.1579707685279201E-2</c:v>
                </c:pt>
                <c:pt idx="5828">
                  <c:v>6.8719134489158104E-2</c:v>
                </c:pt>
                <c:pt idx="5829">
                  <c:v>6.8719134489158104E-2</c:v>
                </c:pt>
                <c:pt idx="5830">
                  <c:v>6.8719134489158104E-2</c:v>
                </c:pt>
                <c:pt idx="5831">
                  <c:v>6.8719134489158104E-2</c:v>
                </c:pt>
                <c:pt idx="5832">
                  <c:v>7.1579707685279201E-2</c:v>
                </c:pt>
                <c:pt idx="5833">
                  <c:v>7.4510562518470269E-2</c:v>
                </c:pt>
                <c:pt idx="5834">
                  <c:v>7.4510562518470269E-2</c:v>
                </c:pt>
                <c:pt idx="5835">
                  <c:v>8.058537801245165E-2</c:v>
                </c:pt>
                <c:pt idx="5836">
                  <c:v>8.058537801245165E-2</c:v>
                </c:pt>
                <c:pt idx="5837">
                  <c:v>8.3730458007176253E-2</c:v>
                </c:pt>
                <c:pt idx="5838">
                  <c:v>8.3730458007176253E-2</c:v>
                </c:pt>
                <c:pt idx="5839">
                  <c:v>8.058537801245165E-2</c:v>
                </c:pt>
                <c:pt idx="5840">
                  <c:v>8.694805851322096E-2</c:v>
                </c:pt>
                <c:pt idx="5841">
                  <c:v>9.0238728530787557E-2</c:v>
                </c:pt>
                <c:pt idx="5842">
                  <c:v>8.694805851322096E-2</c:v>
                </c:pt>
                <c:pt idx="5843">
                  <c:v>9.3603012965716478E-2</c:v>
                </c:pt>
                <c:pt idx="5844">
                  <c:v>8.694805851322096E-2</c:v>
                </c:pt>
                <c:pt idx="5845">
                  <c:v>8.694805851322096E-2</c:v>
                </c:pt>
                <c:pt idx="5846">
                  <c:v>8.694805851322096E-2</c:v>
                </c:pt>
                <c:pt idx="5847">
                  <c:v>8.058537801245165E-2</c:v>
                </c:pt>
                <c:pt idx="5848">
                  <c:v>7.7512265340775988E-2</c:v>
                </c:pt>
                <c:pt idx="5849">
                  <c:v>8.058537801245165E-2</c:v>
                </c:pt>
                <c:pt idx="5850">
                  <c:v>7.4510562518470269E-2</c:v>
                </c:pt>
                <c:pt idx="5851">
                  <c:v>7.4510562518470269E-2</c:v>
                </c:pt>
                <c:pt idx="5852">
                  <c:v>7.7512265340775988E-2</c:v>
                </c:pt>
                <c:pt idx="5853">
                  <c:v>7.4510562518470269E-2</c:v>
                </c:pt>
                <c:pt idx="5854">
                  <c:v>7.7512265340775988E-2</c:v>
                </c:pt>
                <c:pt idx="5855">
                  <c:v>7.7512265340775988E-2</c:v>
                </c:pt>
                <c:pt idx="5856">
                  <c:v>8.058537801245165E-2</c:v>
                </c:pt>
                <c:pt idx="5857">
                  <c:v>8.058537801245165E-2</c:v>
                </c:pt>
                <c:pt idx="5858">
                  <c:v>8.3730458007176253E-2</c:v>
                </c:pt>
                <c:pt idx="5859">
                  <c:v>9.0238728530787557E-2</c:v>
                </c:pt>
                <c:pt idx="5860">
                  <c:v>0.1078070546578225</c:v>
                </c:pt>
                <c:pt idx="5861">
                  <c:v>0.1532599852256937</c:v>
                </c:pt>
                <c:pt idx="5862">
                  <c:v>0.25544741925219888</c:v>
                </c:pt>
                <c:pt idx="5863">
                  <c:v>0.4065559716105499</c:v>
                </c:pt>
                <c:pt idx="5864">
                  <c:v>0.88257137685566767</c:v>
                </c:pt>
                <c:pt idx="5865">
                  <c:v>1.630975110903125</c:v>
                </c:pt>
                <c:pt idx="5866">
                  <c:v>2.0789706513915451</c:v>
                </c:pt>
                <c:pt idx="5867">
                  <c:v>2.235358925049467</c:v>
                </c:pt>
                <c:pt idx="5868">
                  <c:v>2.1229593559832538</c:v>
                </c:pt>
                <c:pt idx="5869">
                  <c:v>1.9293376703319101</c:v>
                </c:pt>
                <c:pt idx="5870">
                  <c:v>1.806381596626617</c:v>
                </c:pt>
                <c:pt idx="5871">
                  <c:v>1.688251043906916</c:v>
                </c:pt>
                <c:pt idx="5872">
                  <c:v>1.669027226631089</c:v>
                </c:pt>
                <c:pt idx="5873">
                  <c:v>1.707607104419484</c:v>
                </c:pt>
                <c:pt idx="5874">
                  <c:v>1.7270957100259929</c:v>
                </c:pt>
                <c:pt idx="5875">
                  <c:v>1.707607104419484</c:v>
                </c:pt>
                <c:pt idx="5876">
                  <c:v>1.630975110903125</c:v>
                </c:pt>
                <c:pt idx="5877">
                  <c:v>1.483995523309098</c:v>
                </c:pt>
                <c:pt idx="5878">
                  <c:v>1.345263758733773</c:v>
                </c:pt>
                <c:pt idx="5879">
                  <c:v>1.246531232819855</c:v>
                </c:pt>
                <c:pt idx="5880">
                  <c:v>1.121845388157547</c:v>
                </c:pt>
                <c:pt idx="5881">
                  <c:v>1.0771079001430941</c:v>
                </c:pt>
                <c:pt idx="5882">
                  <c:v>0.99088757901345825</c:v>
                </c:pt>
                <c:pt idx="5883">
                  <c:v>0.93578930659463289</c:v>
                </c:pt>
                <c:pt idx="5884">
                  <c:v>0.83121189815234187</c:v>
                </c:pt>
                <c:pt idx="5885">
                  <c:v>0.79389858150186732</c:v>
                </c:pt>
                <c:pt idx="5886">
                  <c:v>0.75760874319583171</c:v>
                </c:pt>
                <c:pt idx="5887">
                  <c:v>0.73397941276175382</c:v>
                </c:pt>
                <c:pt idx="5888">
                  <c:v>0.7107978797084098</c:v>
                </c:pt>
                <c:pt idx="5889">
                  <c:v>0.69937414259094144</c:v>
                </c:pt>
                <c:pt idx="5890">
                  <c:v>0.67685892784162982</c:v>
                </c:pt>
                <c:pt idx="5891">
                  <c:v>0.66576672695417594</c:v>
                </c:pt>
                <c:pt idx="5892">
                  <c:v>0.66576672695417594</c:v>
                </c:pt>
                <c:pt idx="5893">
                  <c:v>0.67685892784162982</c:v>
                </c:pt>
                <c:pt idx="5894">
                  <c:v>0.6547843129038049</c:v>
                </c:pt>
                <c:pt idx="5895">
                  <c:v>0.6547843129038049</c:v>
                </c:pt>
                <c:pt idx="5896">
                  <c:v>0.63314738560907857</c:v>
                </c:pt>
                <c:pt idx="5897">
                  <c:v>0.61194521428205462</c:v>
                </c:pt>
                <c:pt idx="5898">
                  <c:v>0.60150624052641588</c:v>
                </c:pt>
                <c:pt idx="5899">
                  <c:v>0.58095066260680628</c:v>
                </c:pt>
                <c:pt idx="5900">
                  <c:v>0.58095066260680628</c:v>
                </c:pt>
                <c:pt idx="5901">
                  <c:v>0.61194521428205462</c:v>
                </c:pt>
                <c:pt idx="5902">
                  <c:v>0.63314738560907857</c:v>
                </c:pt>
                <c:pt idx="5903">
                  <c:v>0.72233285019741711</c:v>
                </c:pt>
                <c:pt idx="5904">
                  <c:v>0.79389858150186732</c:v>
                </c:pt>
                <c:pt idx="5905">
                  <c:v>0.81865982130783976</c:v>
                </c:pt>
                <c:pt idx="5906">
                  <c:v>0.83121189815234187</c:v>
                </c:pt>
                <c:pt idx="5907">
                  <c:v>0.79389858150186732</c:v>
                </c:pt>
                <c:pt idx="5908">
                  <c:v>0.75760874319583171</c:v>
                </c:pt>
                <c:pt idx="5909">
                  <c:v>0.72233285019741711</c:v>
                </c:pt>
                <c:pt idx="5910">
                  <c:v>0.69937414259094144</c:v>
                </c:pt>
                <c:pt idx="5911">
                  <c:v>0.68806127898072333</c:v>
                </c:pt>
                <c:pt idx="5912">
                  <c:v>0.67685892784162982</c:v>
                </c:pt>
                <c:pt idx="5913">
                  <c:v>0.7107978797084098</c:v>
                </c:pt>
                <c:pt idx="5914">
                  <c:v>0.73397941276175382</c:v>
                </c:pt>
                <c:pt idx="5915">
                  <c:v>0.76959222277017059</c:v>
                </c:pt>
                <c:pt idx="5916">
                  <c:v>0.79389858150186732</c:v>
                </c:pt>
                <c:pt idx="5917">
                  <c:v>0.75760874319583171</c:v>
                </c:pt>
                <c:pt idx="5918">
                  <c:v>0.69937414259094144</c:v>
                </c:pt>
                <c:pt idx="5919">
                  <c:v>0.67685892784162982</c:v>
                </c:pt>
                <c:pt idx="5920">
                  <c:v>0.6547843129038049</c:v>
                </c:pt>
                <c:pt idx="5921">
                  <c:v>0.61194521428205462</c:v>
                </c:pt>
                <c:pt idx="5922">
                  <c:v>0.60150624052641588</c:v>
                </c:pt>
                <c:pt idx="5923">
                  <c:v>0.57083331289674755</c:v>
                </c:pt>
                <c:pt idx="5924">
                  <c:v>0.54111851998115623</c:v>
                </c:pt>
                <c:pt idx="5925">
                  <c:v>0.5123516717944484</c:v>
                </c:pt>
                <c:pt idx="5926">
                  <c:v>0.4936953268516388</c:v>
                </c:pt>
                <c:pt idx="5927">
                  <c:v>0.47545263476456168</c:v>
                </c:pt>
                <c:pt idx="5928">
                  <c:v>0.45762049225873808</c:v>
                </c:pt>
                <c:pt idx="5929">
                  <c:v>0.45762049225873808</c:v>
                </c:pt>
                <c:pt idx="5930">
                  <c:v>0.42317532415749498</c:v>
                </c:pt>
                <c:pt idx="5931">
                  <c:v>0.4065559716105499</c:v>
                </c:pt>
                <c:pt idx="5932">
                  <c:v>0.39839570686235948</c:v>
                </c:pt>
                <c:pt idx="5933">
                  <c:v>0.3903345135789012</c:v>
                </c:pt>
                <c:pt idx="5934">
                  <c:v>0.37450772289428857</c:v>
                </c:pt>
                <c:pt idx="5935">
                  <c:v>0.3667413120595226</c:v>
                </c:pt>
                <c:pt idx="5936">
                  <c:v>0.35907234578045011</c:v>
                </c:pt>
                <c:pt idx="5937">
                  <c:v>0.35150041306774582</c:v>
                </c:pt>
                <c:pt idx="5938">
                  <c:v>0.34402510118388269</c:v>
                </c:pt>
                <c:pt idx="5939">
                  <c:v>0.34402510118388269</c:v>
                </c:pt>
                <c:pt idx="5940">
                  <c:v>0.33664599562063069</c:v>
                </c:pt>
                <c:pt idx="5941">
                  <c:v>0.32936268007606972</c:v>
                </c:pt>
                <c:pt idx="5942">
                  <c:v>0.32936268007606972</c:v>
                </c:pt>
                <c:pt idx="5943">
                  <c:v>0.31508174472543798</c:v>
                </c:pt>
                <c:pt idx="5944">
                  <c:v>0.30808328313307187</c:v>
                </c:pt>
                <c:pt idx="5945">
                  <c:v>0.30117892793717721</c:v>
                </c:pt>
                <c:pt idx="5946">
                  <c:v>0.29436825350445661</c:v>
                </c:pt>
                <c:pt idx="5947">
                  <c:v>0.29436825350445661</c:v>
                </c:pt>
                <c:pt idx="5948">
                  <c:v>0.28765083225889831</c:v>
                </c:pt>
                <c:pt idx="5949">
                  <c:v>0.28765083225889831</c:v>
                </c:pt>
                <c:pt idx="5950">
                  <c:v>0.28102623465492887</c:v>
                </c:pt>
                <c:pt idx="5951">
                  <c:v>0.28102623465492887</c:v>
                </c:pt>
                <c:pt idx="5952">
                  <c:v>0.28102623465492887</c:v>
                </c:pt>
                <c:pt idx="5953">
                  <c:v>0.2744940291499417</c:v>
                </c:pt>
                <c:pt idx="5954">
                  <c:v>0.2744940291499417</c:v>
                </c:pt>
                <c:pt idx="5955">
                  <c:v>0.2744940291499417</c:v>
                </c:pt>
                <c:pt idx="5956">
                  <c:v>0.2680537821761817</c:v>
                </c:pt>
                <c:pt idx="5957">
                  <c:v>0.2680537821761817</c:v>
                </c:pt>
                <c:pt idx="5958">
                  <c:v>0.2680537821761817</c:v>
                </c:pt>
                <c:pt idx="5959">
                  <c:v>0.26170505811196287</c:v>
                </c:pt>
                <c:pt idx="5960">
                  <c:v>0.26170505811196287</c:v>
                </c:pt>
                <c:pt idx="5961">
                  <c:v>0.25544741925219888</c:v>
                </c:pt>
                <c:pt idx="5962">
                  <c:v>0.26170505811196287</c:v>
                </c:pt>
                <c:pt idx="5963">
                  <c:v>0.24928042577822079</c:v>
                </c:pt>
                <c:pt idx="5964">
                  <c:v>0.23721660495876909</c:v>
                </c:pt>
                <c:pt idx="5965">
                  <c:v>0.24320363572685999</c:v>
                </c:pt>
                <c:pt idx="5966">
                  <c:v>0.24320363572685999</c:v>
                </c:pt>
                <c:pt idx="5967">
                  <c:v>0.2255100336385007</c:v>
                </c:pt>
                <c:pt idx="5968">
                  <c:v>0.21978959363043149</c:v>
                </c:pt>
                <c:pt idx="5969">
                  <c:v>0.21978959363043149</c:v>
                </c:pt>
                <c:pt idx="5970">
                  <c:v>0.21415711392472159</c:v>
                </c:pt>
                <c:pt idx="5971">
                  <c:v>0.21415711392472159</c:v>
                </c:pt>
                <c:pt idx="5972">
                  <c:v>0.19778286942500611</c:v>
                </c:pt>
                <c:pt idx="5973">
                  <c:v>0.1924976516606543</c:v>
                </c:pt>
                <c:pt idx="5974">
                  <c:v>0.1924976516606543</c:v>
                </c:pt>
                <c:pt idx="5975">
                  <c:v>0.1872980923573343</c:v>
                </c:pt>
                <c:pt idx="5976">
                  <c:v>0.1924976516606543</c:v>
                </c:pt>
                <c:pt idx="5977">
                  <c:v>0.1872980923573343</c:v>
                </c:pt>
                <c:pt idx="5978">
                  <c:v>0.1924976516606543</c:v>
                </c:pt>
                <c:pt idx="5979">
                  <c:v>0.19778286942500611</c:v>
                </c:pt>
                <c:pt idx="5980">
                  <c:v>0.1924976516606543</c:v>
                </c:pt>
                <c:pt idx="5981">
                  <c:v>0.19778286942500611</c:v>
                </c:pt>
                <c:pt idx="5982">
                  <c:v>0.1924976516606543</c:v>
                </c:pt>
                <c:pt idx="5983">
                  <c:v>0.1924976516606543</c:v>
                </c:pt>
                <c:pt idx="5984">
                  <c:v>0.1924976516606543</c:v>
                </c:pt>
                <c:pt idx="5985">
                  <c:v>0.19778286942500611</c:v>
                </c:pt>
                <c:pt idx="5986">
                  <c:v>0.1924976516606543</c:v>
                </c:pt>
                <c:pt idx="5987">
                  <c:v>0.19778286942500611</c:v>
                </c:pt>
                <c:pt idx="5988">
                  <c:v>0.1924976516606543</c:v>
                </c:pt>
                <c:pt idx="5989">
                  <c:v>0.1924976516606543</c:v>
                </c:pt>
                <c:pt idx="5990">
                  <c:v>0.19778286942500611</c:v>
                </c:pt>
                <c:pt idx="5991">
                  <c:v>0.1924976516606543</c:v>
                </c:pt>
                <c:pt idx="5992">
                  <c:v>0.1924976516606543</c:v>
                </c:pt>
                <c:pt idx="5993">
                  <c:v>0.1872980923573343</c:v>
                </c:pt>
                <c:pt idx="5994">
                  <c:v>0.1924976516606543</c:v>
                </c:pt>
                <c:pt idx="5995">
                  <c:v>0.19778286942500611</c:v>
                </c:pt>
                <c:pt idx="5996">
                  <c:v>0.19778286942500611</c:v>
                </c:pt>
                <c:pt idx="5997">
                  <c:v>0.19778286942500611</c:v>
                </c:pt>
                <c:pt idx="5998">
                  <c:v>0.20315421094061981</c:v>
                </c:pt>
                <c:pt idx="5999">
                  <c:v>0.19778286942500611</c:v>
                </c:pt>
                <c:pt idx="6000">
                  <c:v>0.20315421094061981</c:v>
                </c:pt>
                <c:pt idx="6001">
                  <c:v>0.19778286942500611</c:v>
                </c:pt>
                <c:pt idx="6002">
                  <c:v>0.19778286942500611</c:v>
                </c:pt>
                <c:pt idx="6003">
                  <c:v>0.19778286942500611</c:v>
                </c:pt>
                <c:pt idx="6004">
                  <c:v>0.19778286942500611</c:v>
                </c:pt>
                <c:pt idx="6005">
                  <c:v>0.19778286942500611</c:v>
                </c:pt>
                <c:pt idx="6006">
                  <c:v>0.19778286942500611</c:v>
                </c:pt>
                <c:pt idx="6007">
                  <c:v>0.19778286942500611</c:v>
                </c:pt>
                <c:pt idx="6008">
                  <c:v>0.20315421094061981</c:v>
                </c:pt>
                <c:pt idx="6009">
                  <c:v>0.19778286942500611</c:v>
                </c:pt>
                <c:pt idx="6010">
                  <c:v>0.20315421094061981</c:v>
                </c:pt>
                <c:pt idx="6011">
                  <c:v>0.20315421094061981</c:v>
                </c:pt>
                <c:pt idx="6012">
                  <c:v>0.20315421094061981</c:v>
                </c:pt>
                <c:pt idx="6013">
                  <c:v>0.19778286942500611</c:v>
                </c:pt>
                <c:pt idx="6014">
                  <c:v>0.1924976516606543</c:v>
                </c:pt>
                <c:pt idx="6015">
                  <c:v>0.1924976516606543</c:v>
                </c:pt>
                <c:pt idx="6016">
                  <c:v>0.1924976516606543</c:v>
                </c:pt>
                <c:pt idx="6017">
                  <c:v>0.19778286942500611</c:v>
                </c:pt>
                <c:pt idx="6018">
                  <c:v>0.1924976516606543</c:v>
                </c:pt>
                <c:pt idx="6019">
                  <c:v>0.19778286942500611</c:v>
                </c:pt>
                <c:pt idx="6020">
                  <c:v>0.20315421094061981</c:v>
                </c:pt>
                <c:pt idx="6021">
                  <c:v>0.20315421094061981</c:v>
                </c:pt>
                <c:pt idx="6022">
                  <c:v>0.20315421094061981</c:v>
                </c:pt>
                <c:pt idx="6023">
                  <c:v>0.21415711392472159</c:v>
                </c:pt>
                <c:pt idx="6024">
                  <c:v>0.21978959363043149</c:v>
                </c:pt>
                <c:pt idx="6025">
                  <c:v>0.21978959363043149</c:v>
                </c:pt>
                <c:pt idx="6026">
                  <c:v>0.21978959363043149</c:v>
                </c:pt>
                <c:pt idx="6027">
                  <c:v>0.2313188871259558</c:v>
                </c:pt>
                <c:pt idx="6028">
                  <c:v>0.2313188871259558</c:v>
                </c:pt>
                <c:pt idx="6029">
                  <c:v>0.2313188871259558</c:v>
                </c:pt>
                <c:pt idx="6030">
                  <c:v>0.2313188871259558</c:v>
                </c:pt>
                <c:pt idx="6031">
                  <c:v>0.24320363572685999</c:v>
                </c:pt>
                <c:pt idx="6032">
                  <c:v>0.24928042577822079</c:v>
                </c:pt>
                <c:pt idx="6033">
                  <c:v>0.26170505811196287</c:v>
                </c:pt>
                <c:pt idx="6034">
                  <c:v>0.26170505811196287</c:v>
                </c:pt>
                <c:pt idx="6035">
                  <c:v>0.26170505811196287</c:v>
                </c:pt>
                <c:pt idx="6036">
                  <c:v>0.26170505811196287</c:v>
                </c:pt>
                <c:pt idx="6037">
                  <c:v>0.25544741925219888</c:v>
                </c:pt>
                <c:pt idx="6038">
                  <c:v>0.24928042577822079</c:v>
                </c:pt>
                <c:pt idx="6039">
                  <c:v>0.23721660495876909</c:v>
                </c:pt>
                <c:pt idx="6040">
                  <c:v>0.2313188871259558</c:v>
                </c:pt>
                <c:pt idx="6041">
                  <c:v>0.21978959363043149</c:v>
                </c:pt>
                <c:pt idx="6042">
                  <c:v>0.21978959363043149</c:v>
                </c:pt>
                <c:pt idx="6043">
                  <c:v>0.21978959363043149</c:v>
                </c:pt>
                <c:pt idx="6044">
                  <c:v>0.21978959363043149</c:v>
                </c:pt>
                <c:pt idx="6045">
                  <c:v>0.2086121389973831</c:v>
                </c:pt>
                <c:pt idx="6046">
                  <c:v>0.21415711392472159</c:v>
                </c:pt>
                <c:pt idx="6047">
                  <c:v>0.21415711392472159</c:v>
                </c:pt>
                <c:pt idx="6048">
                  <c:v>0.21415711392472159</c:v>
                </c:pt>
                <c:pt idx="6049">
                  <c:v>0.21415711392472159</c:v>
                </c:pt>
                <c:pt idx="6050">
                  <c:v>0.21415711392472159</c:v>
                </c:pt>
                <c:pt idx="6051">
                  <c:v>0.21415711392472159</c:v>
                </c:pt>
                <c:pt idx="6052">
                  <c:v>0.21415711392472159</c:v>
                </c:pt>
                <c:pt idx="6053">
                  <c:v>0.2086121389973831</c:v>
                </c:pt>
                <c:pt idx="6054">
                  <c:v>0.21415711392472159</c:v>
                </c:pt>
                <c:pt idx="6055">
                  <c:v>0.2086121389973831</c:v>
                </c:pt>
                <c:pt idx="6056">
                  <c:v>0.2086121389973831</c:v>
                </c:pt>
                <c:pt idx="6057">
                  <c:v>0.2086121389973831</c:v>
                </c:pt>
                <c:pt idx="6058">
                  <c:v>0.20315421094061981</c:v>
                </c:pt>
                <c:pt idx="6059">
                  <c:v>0.20315421094061981</c:v>
                </c:pt>
                <c:pt idx="6060">
                  <c:v>0.20315421094061981</c:v>
                </c:pt>
                <c:pt idx="6061">
                  <c:v>0.20315421094061981</c:v>
                </c:pt>
                <c:pt idx="6062">
                  <c:v>0.20315421094061981</c:v>
                </c:pt>
                <c:pt idx="6063">
                  <c:v>0.19778286942500611</c:v>
                </c:pt>
                <c:pt idx="6064">
                  <c:v>0.19778286942500611</c:v>
                </c:pt>
                <c:pt idx="6065">
                  <c:v>0.19778286942500611</c:v>
                </c:pt>
                <c:pt idx="6066">
                  <c:v>0.1924976516606543</c:v>
                </c:pt>
                <c:pt idx="6067">
                  <c:v>0.19778286942500611</c:v>
                </c:pt>
                <c:pt idx="6068">
                  <c:v>0.20315421094061981</c:v>
                </c:pt>
                <c:pt idx="6069">
                  <c:v>0.2255100336385007</c:v>
                </c:pt>
                <c:pt idx="6070">
                  <c:v>0.2680537821761817</c:v>
                </c:pt>
                <c:pt idx="6071">
                  <c:v>0.30808328313307187</c:v>
                </c:pt>
                <c:pt idx="6072">
                  <c:v>0.35150041306774582</c:v>
                </c:pt>
                <c:pt idx="6073">
                  <c:v>0.42317532415749498</c:v>
                </c:pt>
                <c:pt idx="6074">
                  <c:v>0.44885740087702902</c:v>
                </c:pt>
                <c:pt idx="6075">
                  <c:v>0.44019577242230612</c:v>
                </c:pt>
                <c:pt idx="6076">
                  <c:v>0.38237198754789931</c:v>
                </c:pt>
                <c:pt idx="6077">
                  <c:v>0.3667413120595226</c:v>
                </c:pt>
                <c:pt idx="6078">
                  <c:v>0.33664599562063069</c:v>
                </c:pt>
                <c:pt idx="6079">
                  <c:v>0.32936268007606972</c:v>
                </c:pt>
                <c:pt idx="6080">
                  <c:v>0.30808328313307187</c:v>
                </c:pt>
                <c:pt idx="6081">
                  <c:v>0.31508174472543798</c:v>
                </c:pt>
                <c:pt idx="6082">
                  <c:v>0.31508174472543798</c:v>
                </c:pt>
                <c:pt idx="6083">
                  <c:v>0.30808328313307187</c:v>
                </c:pt>
                <c:pt idx="6084">
                  <c:v>0.32217473643110028</c:v>
                </c:pt>
                <c:pt idx="6085">
                  <c:v>0.32217473643110028</c:v>
                </c:pt>
                <c:pt idx="6086">
                  <c:v>0.32217473643110028</c:v>
                </c:pt>
                <c:pt idx="6087">
                  <c:v>0.30808328313307187</c:v>
                </c:pt>
                <c:pt idx="6088">
                  <c:v>0.30808328313307187</c:v>
                </c:pt>
                <c:pt idx="6089">
                  <c:v>0.30117892793717721</c:v>
                </c:pt>
                <c:pt idx="6090">
                  <c:v>0.29436825350445661</c:v>
                </c:pt>
                <c:pt idx="6091">
                  <c:v>0.29436825350445661</c:v>
                </c:pt>
                <c:pt idx="6092">
                  <c:v>0.28102623465492887</c:v>
                </c:pt>
                <c:pt idx="6093">
                  <c:v>0.28102623465492887</c:v>
                </c:pt>
                <c:pt idx="6094">
                  <c:v>0.2744940291499417</c:v>
                </c:pt>
                <c:pt idx="6095">
                  <c:v>0.28765083225889831</c:v>
                </c:pt>
                <c:pt idx="6096">
                  <c:v>0.35907234578045011</c:v>
                </c:pt>
                <c:pt idx="6097">
                  <c:v>0.37450772289428857</c:v>
                </c:pt>
                <c:pt idx="6098">
                  <c:v>0.5123516717944484</c:v>
                </c:pt>
                <c:pt idx="6099">
                  <c:v>0.64391132106897997</c:v>
                </c:pt>
                <c:pt idx="6100">
                  <c:v>0.72233285019741711</c:v>
                </c:pt>
                <c:pt idx="6101">
                  <c:v>0.75760874319583171</c:v>
                </c:pt>
                <c:pt idx="6102">
                  <c:v>0.74573792495586533</c:v>
                </c:pt>
                <c:pt idx="6103">
                  <c:v>0.69937414259094144</c:v>
                </c:pt>
                <c:pt idx="6104">
                  <c:v>0.6547843129038049</c:v>
                </c:pt>
                <c:pt idx="6105">
                  <c:v>0.63314738560907857</c:v>
                </c:pt>
                <c:pt idx="6106">
                  <c:v>0.61194521428205462</c:v>
                </c:pt>
                <c:pt idx="6107">
                  <c:v>0.58095066260680628</c:v>
                </c:pt>
                <c:pt idx="6108">
                  <c:v>0.5608224234818574</c:v>
                </c:pt>
                <c:pt idx="6109">
                  <c:v>0.53142474975818577</c:v>
                </c:pt>
                <c:pt idx="6110">
                  <c:v>0.5123516717944484</c:v>
                </c:pt>
                <c:pt idx="6111">
                  <c:v>0.4936953268516388</c:v>
                </c:pt>
                <c:pt idx="6112">
                  <c:v>0.4664854396856577</c:v>
                </c:pt>
                <c:pt idx="6113">
                  <c:v>0.44885740087702902</c:v>
                </c:pt>
                <c:pt idx="6114">
                  <c:v>0.43163521224725621</c:v>
                </c:pt>
                <c:pt idx="6115">
                  <c:v>0.41481571039322868</c:v>
                </c:pt>
                <c:pt idx="6116">
                  <c:v>0.39839570686235948</c:v>
                </c:pt>
                <c:pt idx="6117">
                  <c:v>0.38237198754789931</c:v>
                </c:pt>
                <c:pt idx="6118">
                  <c:v>0.37450772289428857</c:v>
                </c:pt>
                <c:pt idx="6119">
                  <c:v>0.3667413120595226</c:v>
                </c:pt>
                <c:pt idx="6120">
                  <c:v>0.35150041306774582</c:v>
                </c:pt>
                <c:pt idx="6121">
                  <c:v>0.34402510118388269</c:v>
                </c:pt>
                <c:pt idx="6122">
                  <c:v>0.34402510118388269</c:v>
                </c:pt>
                <c:pt idx="6123">
                  <c:v>0.33664599562063069</c:v>
                </c:pt>
                <c:pt idx="6124">
                  <c:v>0.32217473643110028</c:v>
                </c:pt>
                <c:pt idx="6125">
                  <c:v>0.31508174472543798</c:v>
                </c:pt>
                <c:pt idx="6126">
                  <c:v>0.30808328313307187</c:v>
                </c:pt>
                <c:pt idx="6127">
                  <c:v>0.30808328313307187</c:v>
                </c:pt>
                <c:pt idx="6128">
                  <c:v>0.30117892793717721</c:v>
                </c:pt>
                <c:pt idx="6129">
                  <c:v>0.29436825350445661</c:v>
                </c:pt>
                <c:pt idx="6130">
                  <c:v>0.29436825350445661</c:v>
                </c:pt>
                <c:pt idx="6131">
                  <c:v>0.28102623465492887</c:v>
                </c:pt>
                <c:pt idx="6132">
                  <c:v>0.28765083225889831</c:v>
                </c:pt>
                <c:pt idx="6133">
                  <c:v>0.2744940291499417</c:v>
                </c:pt>
                <c:pt idx="6134">
                  <c:v>0.2680537821761817</c:v>
                </c:pt>
                <c:pt idx="6135">
                  <c:v>0.24928042577822079</c:v>
                </c:pt>
                <c:pt idx="6136">
                  <c:v>0.24320363572685999</c:v>
                </c:pt>
                <c:pt idx="6137">
                  <c:v>0.23721660495876909</c:v>
                </c:pt>
                <c:pt idx="6138">
                  <c:v>0.23721660495876909</c:v>
                </c:pt>
                <c:pt idx="6139">
                  <c:v>0.23721660495876909</c:v>
                </c:pt>
                <c:pt idx="6140">
                  <c:v>0.25544741925219888</c:v>
                </c:pt>
                <c:pt idx="6141">
                  <c:v>0.28765083225889831</c:v>
                </c:pt>
                <c:pt idx="6142">
                  <c:v>0.28765083225889831</c:v>
                </c:pt>
                <c:pt idx="6143">
                  <c:v>0.30808328313307187</c:v>
                </c:pt>
                <c:pt idx="6144">
                  <c:v>0.34402510118388269</c:v>
                </c:pt>
                <c:pt idx="6145">
                  <c:v>0.3667413120595226</c:v>
                </c:pt>
                <c:pt idx="6146">
                  <c:v>0.39839570686235948</c:v>
                </c:pt>
                <c:pt idx="6147">
                  <c:v>0.43163521224725621</c:v>
                </c:pt>
                <c:pt idx="6148">
                  <c:v>0.45762049225873808</c:v>
                </c:pt>
                <c:pt idx="6149">
                  <c:v>0.4936953268516388</c:v>
                </c:pt>
                <c:pt idx="6150">
                  <c:v>0.5123516717944484</c:v>
                </c:pt>
                <c:pt idx="6151">
                  <c:v>0.58095066260680628</c:v>
                </c:pt>
                <c:pt idx="6152">
                  <c:v>0.57083331289674755</c:v>
                </c:pt>
                <c:pt idx="6153">
                  <c:v>0.53142474975818577</c:v>
                </c:pt>
                <c:pt idx="6154">
                  <c:v>0.5123516717944484</c:v>
                </c:pt>
                <c:pt idx="6155">
                  <c:v>0.47545263476456168</c:v>
                </c:pt>
                <c:pt idx="6156">
                  <c:v>0.4664854396856577</c:v>
                </c:pt>
                <c:pt idx="6157">
                  <c:v>0.44019577242230612</c:v>
                </c:pt>
                <c:pt idx="6158">
                  <c:v>0.41481571039322868</c:v>
                </c:pt>
                <c:pt idx="6159">
                  <c:v>0.42317532415749498</c:v>
                </c:pt>
                <c:pt idx="6160">
                  <c:v>0.4065559716105499</c:v>
                </c:pt>
                <c:pt idx="6161">
                  <c:v>0.3903345135789012</c:v>
                </c:pt>
                <c:pt idx="6162">
                  <c:v>0.3667413120595226</c:v>
                </c:pt>
                <c:pt idx="6163">
                  <c:v>0.35907234578045011</c:v>
                </c:pt>
                <c:pt idx="6164">
                  <c:v>0.35907234578045011</c:v>
                </c:pt>
                <c:pt idx="6165">
                  <c:v>0.32936268007606972</c:v>
                </c:pt>
                <c:pt idx="6166">
                  <c:v>0.31508174472543798</c:v>
                </c:pt>
                <c:pt idx="6167">
                  <c:v>0.32936268007606972</c:v>
                </c:pt>
                <c:pt idx="6168">
                  <c:v>0.30808328313307187</c:v>
                </c:pt>
                <c:pt idx="6169">
                  <c:v>0.30808328313307187</c:v>
                </c:pt>
                <c:pt idx="6170">
                  <c:v>0.31508174472543798</c:v>
                </c:pt>
                <c:pt idx="6171">
                  <c:v>0.30117892793717721</c:v>
                </c:pt>
                <c:pt idx="6172">
                  <c:v>0.32936268007606972</c:v>
                </c:pt>
                <c:pt idx="6173">
                  <c:v>0.41481571039322868</c:v>
                </c:pt>
                <c:pt idx="6174">
                  <c:v>0.60150624052641588</c:v>
                </c:pt>
                <c:pt idx="6175">
                  <c:v>0.75760874319583171</c:v>
                </c:pt>
                <c:pt idx="6176">
                  <c:v>1.1522791474042771</c:v>
                </c:pt>
                <c:pt idx="6177">
                  <c:v>1.328494261926231</c:v>
                </c:pt>
                <c:pt idx="6178">
                  <c:v>1.295333114030816</c:v>
                </c:pt>
                <c:pt idx="6179">
                  <c:v>1.328494261926231</c:v>
                </c:pt>
                <c:pt idx="6180">
                  <c:v>1.230513284588947</c:v>
                </c:pt>
                <c:pt idx="6181">
                  <c:v>1.1522791474042771</c:v>
                </c:pt>
                <c:pt idx="6182">
                  <c:v>1.062437594813352</c:v>
                </c:pt>
                <c:pt idx="6183">
                  <c:v>0.97693554113860948</c:v>
                </c:pt>
                <c:pt idx="6184">
                  <c:v>0.93578930659463289</c:v>
                </c:pt>
                <c:pt idx="6185">
                  <c:v>0.89570076997437209</c:v>
                </c:pt>
                <c:pt idx="6186">
                  <c:v>0.85666070943795491</c:v>
                </c:pt>
                <c:pt idx="6187">
                  <c:v>0.80622216569333294</c:v>
                </c:pt>
                <c:pt idx="6188">
                  <c:v>0.75760874319583171</c:v>
                </c:pt>
                <c:pt idx="6189">
                  <c:v>0.7107978797084098</c:v>
                </c:pt>
                <c:pt idx="6190">
                  <c:v>0.68806127898072333</c:v>
                </c:pt>
                <c:pt idx="6191">
                  <c:v>0.64391132106897997</c:v>
                </c:pt>
                <c:pt idx="6192">
                  <c:v>0.5608224234818574</c:v>
                </c:pt>
                <c:pt idx="6193">
                  <c:v>0.55091761830748565</c:v>
                </c:pt>
                <c:pt idx="6194">
                  <c:v>0.55091761830748565</c:v>
                </c:pt>
                <c:pt idx="6195">
                  <c:v>0.54111851998115623</c:v>
                </c:pt>
                <c:pt idx="6196">
                  <c:v>0.53142474975818577</c:v>
                </c:pt>
                <c:pt idx="6197">
                  <c:v>0.50297159967018223</c:v>
                </c:pt>
                <c:pt idx="6198">
                  <c:v>0.47545263476456168</c:v>
                </c:pt>
                <c:pt idx="6199">
                  <c:v>0.44885740087702902</c:v>
                </c:pt>
                <c:pt idx="6200">
                  <c:v>0.44019577242230612</c:v>
                </c:pt>
                <c:pt idx="6201">
                  <c:v>0.43163521224725621</c:v>
                </c:pt>
                <c:pt idx="6202">
                  <c:v>0.41481571039322868</c:v>
                </c:pt>
                <c:pt idx="6203">
                  <c:v>0.39839570686235948</c:v>
                </c:pt>
                <c:pt idx="6204">
                  <c:v>0.39839570686235948</c:v>
                </c:pt>
                <c:pt idx="6205">
                  <c:v>0.3667413120595226</c:v>
                </c:pt>
                <c:pt idx="6206">
                  <c:v>0.34402510118388269</c:v>
                </c:pt>
                <c:pt idx="6207">
                  <c:v>0.33664599562063069</c:v>
                </c:pt>
                <c:pt idx="6208">
                  <c:v>0.32936268007606972</c:v>
                </c:pt>
                <c:pt idx="6209">
                  <c:v>0.32217473643110028</c:v>
                </c:pt>
                <c:pt idx="6210">
                  <c:v>0.30808328313307187</c:v>
                </c:pt>
                <c:pt idx="6211">
                  <c:v>0.28765083225889831</c:v>
                </c:pt>
                <c:pt idx="6212">
                  <c:v>0.2744940291499417</c:v>
                </c:pt>
                <c:pt idx="6213">
                  <c:v>0.2680537821761817</c:v>
                </c:pt>
                <c:pt idx="6214">
                  <c:v>0.26170505811196287</c:v>
                </c:pt>
                <c:pt idx="6215">
                  <c:v>0.26170505811196287</c:v>
                </c:pt>
                <c:pt idx="6216">
                  <c:v>0.26170505811196287</c:v>
                </c:pt>
                <c:pt idx="6217">
                  <c:v>0.25544741925219888</c:v>
                </c:pt>
                <c:pt idx="6218">
                  <c:v>0.26170505811196287</c:v>
                </c:pt>
                <c:pt idx="6219">
                  <c:v>0.25544741925219888</c:v>
                </c:pt>
                <c:pt idx="6220">
                  <c:v>0.25544741925219888</c:v>
                </c:pt>
                <c:pt idx="6221">
                  <c:v>0.25544741925219888</c:v>
                </c:pt>
                <c:pt idx="6222">
                  <c:v>0.24928042577822079</c:v>
                </c:pt>
                <c:pt idx="6223">
                  <c:v>0.24928042577822079</c:v>
                </c:pt>
                <c:pt idx="6224">
                  <c:v>0.24928042577822079</c:v>
                </c:pt>
                <c:pt idx="6225">
                  <c:v>0.24320363572685999</c:v>
                </c:pt>
                <c:pt idx="6226">
                  <c:v>0.24928042577822079</c:v>
                </c:pt>
                <c:pt idx="6227">
                  <c:v>0.24320363572685999</c:v>
                </c:pt>
                <c:pt idx="6228">
                  <c:v>0.24320363572685999</c:v>
                </c:pt>
                <c:pt idx="6229">
                  <c:v>0.24320363572685999</c:v>
                </c:pt>
                <c:pt idx="6230">
                  <c:v>0.24320363572685999</c:v>
                </c:pt>
                <c:pt idx="6231">
                  <c:v>0.24928042577822079</c:v>
                </c:pt>
                <c:pt idx="6232">
                  <c:v>0.24928042577822079</c:v>
                </c:pt>
                <c:pt idx="6233">
                  <c:v>0.24320363572685999</c:v>
                </c:pt>
                <c:pt idx="6234">
                  <c:v>0.25544741925219888</c:v>
                </c:pt>
                <c:pt idx="6235">
                  <c:v>0.26170505811196287</c:v>
                </c:pt>
                <c:pt idx="6236">
                  <c:v>0.25544741925219888</c:v>
                </c:pt>
                <c:pt idx="6237">
                  <c:v>0.26170505811196287</c:v>
                </c:pt>
                <c:pt idx="6238">
                  <c:v>0.2680537821761817</c:v>
                </c:pt>
                <c:pt idx="6239">
                  <c:v>0.25544741925219888</c:v>
                </c:pt>
                <c:pt idx="6240">
                  <c:v>0.25544741925219888</c:v>
                </c:pt>
                <c:pt idx="6241">
                  <c:v>0.2744940291499417</c:v>
                </c:pt>
                <c:pt idx="6242">
                  <c:v>0.2744940291499417</c:v>
                </c:pt>
                <c:pt idx="6243">
                  <c:v>0.30808328313307187</c:v>
                </c:pt>
                <c:pt idx="6244">
                  <c:v>0.3903345135789012</c:v>
                </c:pt>
                <c:pt idx="6245">
                  <c:v>0.5608224234818574</c:v>
                </c:pt>
                <c:pt idx="6246">
                  <c:v>1.2789408272623719</c:v>
                </c:pt>
                <c:pt idx="6247">
                  <c:v>3.320982600857656</c:v>
                </c:pt>
                <c:pt idx="6248">
                  <c:v>5.5736561656595676</c:v>
                </c:pt>
                <c:pt idx="6249">
                  <c:v>7.1519310640078579</c:v>
                </c:pt>
                <c:pt idx="6250">
                  <c:v>8.6598039608121056</c:v>
                </c:pt>
                <c:pt idx="6251">
                  <c:v>13.380721552069801</c:v>
                </c:pt>
                <c:pt idx="6252">
                  <c:v>18.23447806196663</c:v>
                </c:pt>
                <c:pt idx="6253">
                  <c:v>19.885842514519091</c:v>
                </c:pt>
                <c:pt idx="6254">
                  <c:v>20.743917136748621</c:v>
                </c:pt>
                <c:pt idx="6255">
                  <c:v>20.657129873478869</c:v>
                </c:pt>
                <c:pt idx="6256">
                  <c:v>20.918147063916749</c:v>
                </c:pt>
                <c:pt idx="6257">
                  <c:v>21.713031986200431</c:v>
                </c:pt>
                <c:pt idx="6258">
                  <c:v>22.162340565883849</c:v>
                </c:pt>
                <c:pt idx="6259">
                  <c:v>21.892092921742659</c:v>
                </c:pt>
                <c:pt idx="6260">
                  <c:v>21.357553577020909</c:v>
                </c:pt>
                <c:pt idx="6261">
                  <c:v>20.226463233349449</c:v>
                </c:pt>
                <c:pt idx="6262">
                  <c:v>19.298087016044612</c:v>
                </c:pt>
                <c:pt idx="6263">
                  <c:v>18.23447806196663</c:v>
                </c:pt>
                <c:pt idx="6264">
                  <c:v>17.05190769768425</c:v>
                </c:pt>
                <c:pt idx="6265">
                  <c:v>15.91658895094276</c:v>
                </c:pt>
                <c:pt idx="6266">
                  <c:v>14.82787511774321</c:v>
                </c:pt>
                <c:pt idx="6267">
                  <c:v>13.785110391844761</c:v>
                </c:pt>
                <c:pt idx="6268">
                  <c:v>12.787629469198279</c:v>
                </c:pt>
                <c:pt idx="6269">
                  <c:v>11.772801650353269</c:v>
                </c:pt>
                <c:pt idx="6270">
                  <c:v>10.92580774525201</c:v>
                </c:pt>
                <c:pt idx="6271">
                  <c:v>10.17304237215261</c:v>
                </c:pt>
                <c:pt idx="6272">
                  <c:v>9.5611058414136672</c:v>
                </c:pt>
                <c:pt idx="6273">
                  <c:v>8.9718036351320976</c:v>
                </c:pt>
                <c:pt idx="6274">
                  <c:v>8.3544064842281021</c:v>
                </c:pt>
                <c:pt idx="6275">
                  <c:v>7.8599537827996047</c:v>
                </c:pt>
                <c:pt idx="6276">
                  <c:v>7.4773531317116779</c:v>
                </c:pt>
                <c:pt idx="6277">
                  <c:v>7.0151166382043533</c:v>
                </c:pt>
                <c:pt idx="6278">
                  <c:v>6.7020263929977268</c:v>
                </c:pt>
                <c:pt idx="6279">
                  <c:v>6.3974734466973624</c:v>
                </c:pt>
                <c:pt idx="6280">
                  <c:v>6.1013787567233564</c:v>
                </c:pt>
                <c:pt idx="6281">
                  <c:v>5.8136625347959843</c:v>
                </c:pt>
                <c:pt idx="6282">
                  <c:v>5.6132360304556252</c:v>
                </c:pt>
                <c:pt idx="6283">
                  <c:v>5.3782709418251589</c:v>
                </c:pt>
                <c:pt idx="6284">
                  <c:v>5.1493081103403071</c:v>
                </c:pt>
                <c:pt idx="6285">
                  <c:v>4.9999751497612337</c:v>
                </c:pt>
                <c:pt idx="6286">
                  <c:v>4.8532712373139137</c:v>
                </c:pt>
                <c:pt idx="6287">
                  <c:v>4.6381106564898653</c:v>
                </c:pt>
                <c:pt idx="6288">
                  <c:v>4.4979108550729316</c:v>
                </c:pt>
                <c:pt idx="6289">
                  <c:v>4.3944510560809347</c:v>
                </c:pt>
                <c:pt idx="6290">
                  <c:v>4.2587452783153559</c:v>
                </c:pt>
                <c:pt idx="6291">
                  <c:v>4.1255855165415198</c:v>
                </c:pt>
                <c:pt idx="6292">
                  <c:v>4.0273768221158992</c:v>
                </c:pt>
                <c:pt idx="6293">
                  <c:v>3.9305843530544511</c:v>
                </c:pt>
                <c:pt idx="6294">
                  <c:v>3.8037188592786322</c:v>
                </c:pt>
                <c:pt idx="6295">
                  <c:v>3.7102041260743639</c:v>
                </c:pt>
                <c:pt idx="6296">
                  <c:v>3.6180825734698119</c:v>
                </c:pt>
                <c:pt idx="6297">
                  <c:v>3.5273472133303931</c:v>
                </c:pt>
                <c:pt idx="6298">
                  <c:v>3.4085108879099399</c:v>
                </c:pt>
                <c:pt idx="6299">
                  <c:v>3.3500069403225909</c:v>
                </c:pt>
                <c:pt idx="6300">
                  <c:v>3.2633878719536669</c:v>
                </c:pt>
                <c:pt idx="6301">
                  <c:v>3.1500068007985802</c:v>
                </c:pt>
                <c:pt idx="6302">
                  <c:v>3.06654495876584</c:v>
                </c:pt>
                <c:pt idx="6303">
                  <c:v>2.9573473871933649</c:v>
                </c:pt>
                <c:pt idx="6304">
                  <c:v>2.9036372804418611</c:v>
                </c:pt>
                <c:pt idx="6305">
                  <c:v>2.8505167421313602</c:v>
                </c:pt>
                <c:pt idx="6306">
                  <c:v>2.824176882349132</c:v>
                </c:pt>
                <c:pt idx="6307">
                  <c:v>2.7719366195426862</c:v>
                </c:pt>
                <c:pt idx="6308">
                  <c:v>2.7202804771659421</c:v>
                </c:pt>
                <c:pt idx="6309">
                  <c:v>2.6946707659975191</c:v>
                </c:pt>
                <c:pt idx="6310">
                  <c:v>2.6438866888897441</c:v>
                </c:pt>
                <c:pt idx="6311">
                  <c:v>2.5936812329063721</c:v>
                </c:pt>
                <c:pt idx="6312">
                  <c:v>2.544052183634554</c:v>
                </c:pt>
                <c:pt idx="6313">
                  <c:v>2.494997318121253</c:v>
                </c:pt>
                <c:pt idx="6314">
                  <c:v>2.47068450724155</c:v>
                </c:pt>
                <c:pt idx="6315">
                  <c:v>2.4224867304018889</c:v>
                </c:pt>
                <c:pt idx="6316">
                  <c:v>2.374857541916541</c:v>
                </c:pt>
                <c:pt idx="6317">
                  <c:v>2.327794688144698</c:v>
                </c:pt>
                <c:pt idx="6318">
                  <c:v>2.304474930054516</c:v>
                </c:pt>
                <c:pt idx="6319">
                  <c:v>2.304474930054516</c:v>
                </c:pt>
                <c:pt idx="6320">
                  <c:v>2.2582573330504632</c:v>
                </c:pt>
                <c:pt idx="6321">
                  <c:v>2.2126003970267711</c:v>
                </c:pt>
                <c:pt idx="6322">
                  <c:v>2.1899814629870362</c:v>
                </c:pt>
                <c:pt idx="6323">
                  <c:v>2.1451612299357539</c:v>
                </c:pt>
                <c:pt idx="6324">
                  <c:v>2.1451612299357539</c:v>
                </c:pt>
                <c:pt idx="6325">
                  <c:v>2.1008959261244309</c:v>
                </c:pt>
                <c:pt idx="6326">
                  <c:v>2.0789706513915451</c:v>
                </c:pt>
                <c:pt idx="6327">
                  <c:v>2.2126003970267711</c:v>
                </c:pt>
                <c:pt idx="6328">
                  <c:v>2.47068450724155</c:v>
                </c:pt>
                <c:pt idx="6329">
                  <c:v>2.669206261733196</c:v>
                </c:pt>
                <c:pt idx="6330">
                  <c:v>2.8770034508647049</c:v>
                </c:pt>
                <c:pt idx="6331">
                  <c:v>2.8505167421313602</c:v>
                </c:pt>
                <c:pt idx="6332">
                  <c:v>2.7979835991209758</c:v>
                </c:pt>
                <c:pt idx="6333">
                  <c:v>2.824176882349132</c:v>
                </c:pt>
                <c:pt idx="6334">
                  <c:v>2.8505167421313602</c:v>
                </c:pt>
                <c:pt idx="6335">
                  <c:v>2.8770034508647049</c:v>
                </c:pt>
                <c:pt idx="6336">
                  <c:v>2.9036372804418611</c:v>
                </c:pt>
                <c:pt idx="6337">
                  <c:v>2.8770034508647049</c:v>
                </c:pt>
                <c:pt idx="6338">
                  <c:v>2.824176882349132</c:v>
                </c:pt>
                <c:pt idx="6339">
                  <c:v>2.824176882349132</c:v>
                </c:pt>
                <c:pt idx="6340">
                  <c:v>2.7979835991209758</c:v>
                </c:pt>
                <c:pt idx="6341">
                  <c:v>2.7719366195426862</c:v>
                </c:pt>
                <c:pt idx="6342">
                  <c:v>2.746035670200039</c:v>
                </c:pt>
                <c:pt idx="6343">
                  <c:v>2.6946707659975191</c:v>
                </c:pt>
                <c:pt idx="6344">
                  <c:v>2.669206261733196</c:v>
                </c:pt>
                <c:pt idx="6345">
                  <c:v>2.6438866888897441</c:v>
                </c:pt>
                <c:pt idx="6346">
                  <c:v>2.5936812329063721</c:v>
                </c:pt>
                <c:pt idx="6347">
                  <c:v>2.5687947961647648</c:v>
                </c:pt>
                <c:pt idx="6348">
                  <c:v>2.5936812329063721</c:v>
                </c:pt>
                <c:pt idx="6349">
                  <c:v>2.5687947961647648</c:v>
                </c:pt>
                <c:pt idx="6350">
                  <c:v>2.5194531171789638</c:v>
                </c:pt>
                <c:pt idx="6351">
                  <c:v>2.5194531171789638</c:v>
                </c:pt>
                <c:pt idx="6352">
                  <c:v>2.494997318121253</c:v>
                </c:pt>
                <c:pt idx="6353">
                  <c:v>2.494997318121253</c:v>
                </c:pt>
                <c:pt idx="6354">
                  <c:v>2.47068450724155</c:v>
                </c:pt>
                <c:pt idx="6355">
                  <c:v>2.47068450724155</c:v>
                </c:pt>
                <c:pt idx="6356">
                  <c:v>2.47068450724155</c:v>
                </c:pt>
                <c:pt idx="6357">
                  <c:v>2.446514404773668</c:v>
                </c:pt>
                <c:pt idx="6358">
                  <c:v>2.4224867304018889</c:v>
                </c:pt>
                <c:pt idx="6359">
                  <c:v>2.3986012032577051</c:v>
                </c:pt>
                <c:pt idx="6360">
                  <c:v>2.3986012032577051</c:v>
                </c:pt>
                <c:pt idx="6361">
                  <c:v>2.3512554643944368</c:v>
                </c:pt>
                <c:pt idx="6362">
                  <c:v>2.327794688144698</c:v>
                </c:pt>
                <c:pt idx="6363">
                  <c:v>2.304474930054516</c:v>
                </c:pt>
                <c:pt idx="6364">
                  <c:v>2.304474930054516</c:v>
                </c:pt>
                <c:pt idx="6365">
                  <c:v>2.2812959064415459</c:v>
                </c:pt>
                <c:pt idx="6366">
                  <c:v>2.235358925049467</c:v>
                </c:pt>
                <c:pt idx="6367">
                  <c:v>2.2126003970267711</c:v>
                </c:pt>
                <c:pt idx="6368">
                  <c:v>2.2126003970267711</c:v>
                </c:pt>
                <c:pt idx="6369">
                  <c:v>2.1675018363477832</c:v>
                </c:pt>
                <c:pt idx="6370">
                  <c:v>2.1229593559832538</c:v>
                </c:pt>
                <c:pt idx="6371">
                  <c:v>2.1229593559832538</c:v>
                </c:pt>
                <c:pt idx="6372">
                  <c:v>2.1451612299357539</c:v>
                </c:pt>
                <c:pt idx="6373">
                  <c:v>2.1008959261244309</c:v>
                </c:pt>
                <c:pt idx="6374">
                  <c:v>2.0789706513915451</c:v>
                </c:pt>
                <c:pt idx="6375">
                  <c:v>2.05718324221117</c:v>
                </c:pt>
                <c:pt idx="6376">
                  <c:v>2.0355334084003802</c:v>
                </c:pt>
                <c:pt idx="6377">
                  <c:v>2.0355334084003802</c:v>
                </c:pt>
                <c:pt idx="6378">
                  <c:v>2.0140208591628741</c:v>
                </c:pt>
                <c:pt idx="6379">
                  <c:v>1.992645303085083</c:v>
                </c:pt>
                <c:pt idx="6380">
                  <c:v>1.992645303085083</c:v>
                </c:pt>
                <c:pt idx="6381">
                  <c:v>1.9714064481322049</c:v>
                </c:pt>
                <c:pt idx="6382">
                  <c:v>1.9714064481322049</c:v>
                </c:pt>
                <c:pt idx="6383">
                  <c:v>1.950304001644233</c:v>
                </c:pt>
                <c:pt idx="6384">
                  <c:v>1.9085071602726571</c:v>
                </c:pt>
                <c:pt idx="6385">
                  <c:v>1.9085071602726571</c:v>
                </c:pt>
                <c:pt idx="6386">
                  <c:v>1.867252425031664</c:v>
                </c:pt>
                <c:pt idx="6387">
                  <c:v>1.867252425031664</c:v>
                </c:pt>
                <c:pt idx="6388">
                  <c:v>1.867252425031664</c:v>
                </c:pt>
                <c:pt idx="6389">
                  <c:v>1.8468276088008431</c:v>
                </c:pt>
                <c:pt idx="6390">
                  <c:v>1.8265374317164631</c:v>
                </c:pt>
                <c:pt idx="6391">
                  <c:v>1.806381596626617</c:v>
                </c:pt>
                <c:pt idx="6392">
                  <c:v>1.786359805720662</c:v>
                </c:pt>
                <c:pt idx="6393">
                  <c:v>1.766471760524825</c:v>
                </c:pt>
                <c:pt idx="6394">
                  <c:v>1.7467171618977479</c:v>
                </c:pt>
                <c:pt idx="6395">
                  <c:v>1.7270957100259929</c:v>
                </c:pt>
                <c:pt idx="6396">
                  <c:v>1.707607104419484</c:v>
                </c:pt>
                <c:pt idx="6397">
                  <c:v>1.707607104419484</c:v>
                </c:pt>
                <c:pt idx="6398">
                  <c:v>1.669027226631089</c:v>
                </c:pt>
                <c:pt idx="6399">
                  <c:v>1.630975110903125</c:v>
                </c:pt>
                <c:pt idx="6400">
                  <c:v>1.630975110903125</c:v>
                </c:pt>
                <c:pt idx="6401">
                  <c:v>1.6121462052645059</c:v>
                </c:pt>
                <c:pt idx="6402">
                  <c:v>1.6121462052645059</c:v>
                </c:pt>
                <c:pt idx="6403">
                  <c:v>1.6121462052645059</c:v>
                </c:pt>
                <c:pt idx="6404">
                  <c:v>1.5934483284799761</c:v>
                </c:pt>
                <c:pt idx="6405">
                  <c:v>1.5934483284799761</c:v>
                </c:pt>
                <c:pt idx="6406">
                  <c:v>1.6121462052645059</c:v>
                </c:pt>
                <c:pt idx="6407">
                  <c:v>1.6121462052645059</c:v>
                </c:pt>
                <c:pt idx="6408">
                  <c:v>1.5934483284799761</c:v>
                </c:pt>
                <c:pt idx="6409">
                  <c:v>1.5934483284799761</c:v>
                </c:pt>
                <c:pt idx="6410">
                  <c:v>1.5748811751911811</c:v>
                </c:pt>
                <c:pt idx="6411">
                  <c:v>1.556444439324802</c:v>
                </c:pt>
                <c:pt idx="6412">
                  <c:v>1.5748811751911811</c:v>
                </c:pt>
                <c:pt idx="6413">
                  <c:v>1.556444439324802</c:v>
                </c:pt>
                <c:pt idx="6414">
                  <c:v>1.5199609919608661</c:v>
                </c:pt>
                <c:pt idx="6415">
                  <c:v>1.5199609919608661</c:v>
                </c:pt>
                <c:pt idx="6416">
                  <c:v>1.50191366469614</c:v>
                </c:pt>
                <c:pt idx="6417">
                  <c:v>1.50191366469614</c:v>
                </c:pt>
                <c:pt idx="6418">
                  <c:v>1.483995523309098</c:v>
                </c:pt>
                <c:pt idx="6419">
                  <c:v>1.4662062580747091</c:v>
                </c:pt>
                <c:pt idx="6420">
                  <c:v>1.431013113427569</c:v>
                </c:pt>
                <c:pt idx="6421">
                  <c:v>1.431013113427569</c:v>
                </c:pt>
                <c:pt idx="6422">
                  <c:v>1.431013113427569</c:v>
                </c:pt>
                <c:pt idx="6423">
                  <c:v>1.4136086108122441</c:v>
                </c:pt>
                <c:pt idx="6424">
                  <c:v>1.396331737933389</c:v>
                </c:pt>
                <c:pt idx="6425">
                  <c:v>1.37918218128035</c:v>
                </c:pt>
                <c:pt idx="6426">
                  <c:v>1.3621596265685609</c:v>
                </c:pt>
                <c:pt idx="6427">
                  <c:v>1.3621596265685609</c:v>
                </c:pt>
                <c:pt idx="6428">
                  <c:v>1.3621596265685609</c:v>
                </c:pt>
                <c:pt idx="6429">
                  <c:v>1.3621596265685609</c:v>
                </c:pt>
                <c:pt idx="6430">
                  <c:v>1.328494261926231</c:v>
                </c:pt>
                <c:pt idx="6431">
                  <c:v>1.3621596265685609</c:v>
                </c:pt>
                <c:pt idx="6432">
                  <c:v>1.345263758733773</c:v>
                </c:pt>
                <c:pt idx="6433">
                  <c:v>1.345263758733773</c:v>
                </c:pt>
                <c:pt idx="6434">
                  <c:v>1.328494261926231</c:v>
                </c:pt>
                <c:pt idx="6435">
                  <c:v>1.328494261926231</c:v>
                </c:pt>
                <c:pt idx="6436">
                  <c:v>1.311850819504766</c:v>
                </c:pt>
                <c:pt idx="6437">
                  <c:v>1.311850819504766</c:v>
                </c:pt>
                <c:pt idx="6438">
                  <c:v>1.295333114030816</c:v>
                </c:pt>
                <c:pt idx="6439">
                  <c:v>1.295333114030816</c:v>
                </c:pt>
                <c:pt idx="6440">
                  <c:v>1.2789408272623719</c:v>
                </c:pt>
                <c:pt idx="6441">
                  <c:v>1.2789408272623719</c:v>
                </c:pt>
                <c:pt idx="6442">
                  <c:v>1.262673640147844</c:v>
                </c:pt>
                <c:pt idx="6443">
                  <c:v>1.262673640147844</c:v>
                </c:pt>
                <c:pt idx="6444">
                  <c:v>1.246531232819855</c:v>
                </c:pt>
                <c:pt idx="6445">
                  <c:v>1.246531232819855</c:v>
                </c:pt>
                <c:pt idx="6446">
                  <c:v>1.2146194739372109</c:v>
                </c:pt>
                <c:pt idx="6447">
                  <c:v>1.2146194739372109</c:v>
                </c:pt>
                <c:pt idx="6448">
                  <c:v>1.2146194739372109</c:v>
                </c:pt>
                <c:pt idx="6449">
                  <c:v>1.198849478511836</c:v>
                </c:pt>
                <c:pt idx="6450">
                  <c:v>1.183202975118566</c:v>
                </c:pt>
                <c:pt idx="6451">
                  <c:v>1.183202975118566</c:v>
                </c:pt>
                <c:pt idx="6452">
                  <c:v>1.167679639715079</c:v>
                </c:pt>
                <c:pt idx="6453">
                  <c:v>1.167679639715079</c:v>
                </c:pt>
                <c:pt idx="6454">
                  <c:v>1.167679639715079</c:v>
                </c:pt>
                <c:pt idx="6455">
                  <c:v>1.167679639715079</c:v>
                </c:pt>
                <c:pt idx="6456">
                  <c:v>1.183202975118566</c:v>
                </c:pt>
                <c:pt idx="6457">
                  <c:v>1.183202975118566</c:v>
                </c:pt>
                <c:pt idx="6458">
                  <c:v>1.167679639715079</c:v>
                </c:pt>
                <c:pt idx="6459">
                  <c:v>1.1522791474042771</c:v>
                </c:pt>
                <c:pt idx="6460">
                  <c:v>1.1522791474042771</c:v>
                </c:pt>
                <c:pt idx="6461">
                  <c:v>1.137001172427482</c:v>
                </c:pt>
                <c:pt idx="6462">
                  <c:v>1.137001172427482</c:v>
                </c:pt>
                <c:pt idx="6463">
                  <c:v>1.121845388157547</c:v>
                </c:pt>
                <c:pt idx="6464">
                  <c:v>1.121845388157547</c:v>
                </c:pt>
                <c:pt idx="6465">
                  <c:v>1.1068114670918741</c:v>
                </c:pt>
                <c:pt idx="6466">
                  <c:v>1.121845388157547</c:v>
                </c:pt>
                <c:pt idx="6467">
                  <c:v>1.1068114670918741</c:v>
                </c:pt>
                <c:pt idx="6468">
                  <c:v>1.091899080845333</c:v>
                </c:pt>
                <c:pt idx="6469">
                  <c:v>1.183202975118566</c:v>
                </c:pt>
                <c:pt idx="6470">
                  <c:v>1.137001172427482</c:v>
                </c:pt>
                <c:pt idx="6471">
                  <c:v>1.137001172427482</c:v>
                </c:pt>
                <c:pt idx="6472">
                  <c:v>1.137001172427482</c:v>
                </c:pt>
                <c:pt idx="6473">
                  <c:v>1.137001172427482</c:v>
                </c:pt>
                <c:pt idx="6474">
                  <c:v>1.121845388157547</c:v>
                </c:pt>
                <c:pt idx="6475">
                  <c:v>1.1522791474042771</c:v>
                </c:pt>
                <c:pt idx="6476">
                  <c:v>1.137001172427482</c:v>
                </c:pt>
                <c:pt idx="6477">
                  <c:v>1.137001172427482</c:v>
                </c:pt>
                <c:pt idx="6478">
                  <c:v>1.137001172427482</c:v>
                </c:pt>
                <c:pt idx="6479">
                  <c:v>1.137001172427482</c:v>
                </c:pt>
                <c:pt idx="6480">
                  <c:v>1.121845388157547</c:v>
                </c:pt>
                <c:pt idx="6481">
                  <c:v>1.137001172427482</c:v>
                </c:pt>
                <c:pt idx="6482">
                  <c:v>1.121845388157547</c:v>
                </c:pt>
                <c:pt idx="6483">
                  <c:v>1.1068114670918741</c:v>
                </c:pt>
                <c:pt idx="6484">
                  <c:v>1.091899080845333</c:v>
                </c:pt>
                <c:pt idx="6485">
                  <c:v>1.091899080845333</c:v>
                </c:pt>
                <c:pt idx="6486">
                  <c:v>1.0771079001430941</c:v>
                </c:pt>
                <c:pt idx="6487">
                  <c:v>1.0771079001430941</c:v>
                </c:pt>
                <c:pt idx="6488">
                  <c:v>1.0771079001430941</c:v>
                </c:pt>
                <c:pt idx="6489">
                  <c:v>1.091899080845333</c:v>
                </c:pt>
                <c:pt idx="6490">
                  <c:v>1.062437594813352</c:v>
                </c:pt>
                <c:pt idx="6491">
                  <c:v>1.0771079001430941</c:v>
                </c:pt>
                <c:pt idx="6492">
                  <c:v>1.0771079001430941</c:v>
                </c:pt>
                <c:pt idx="6493">
                  <c:v>1.0771079001430941</c:v>
                </c:pt>
                <c:pt idx="6494">
                  <c:v>1.0771079001430941</c:v>
                </c:pt>
                <c:pt idx="6495">
                  <c:v>1.091899080845333</c:v>
                </c:pt>
                <c:pt idx="6496">
                  <c:v>1.0771079001430941</c:v>
                </c:pt>
                <c:pt idx="6497">
                  <c:v>1.062437594813352</c:v>
                </c:pt>
                <c:pt idx="6498">
                  <c:v>1.0771079001430941</c:v>
                </c:pt>
                <c:pt idx="6499">
                  <c:v>1.062437594813352</c:v>
                </c:pt>
                <c:pt idx="6500">
                  <c:v>1.062437594813352</c:v>
                </c:pt>
                <c:pt idx="6501">
                  <c:v>1.0771079001430941</c:v>
                </c:pt>
                <c:pt idx="6502">
                  <c:v>1.0771079001430941</c:v>
                </c:pt>
                <c:pt idx="6503">
                  <c:v>1.062437594813352</c:v>
                </c:pt>
                <c:pt idx="6504">
                  <c:v>1.062437594813352</c:v>
                </c:pt>
                <c:pt idx="6505">
                  <c:v>1.0771079001430941</c:v>
                </c:pt>
                <c:pt idx="6506">
                  <c:v>1.047887833779958</c:v>
                </c:pt>
                <c:pt idx="6507">
                  <c:v>1.0334582850549441</c:v>
                </c:pt>
                <c:pt idx="6508">
                  <c:v>1.047887833779958</c:v>
                </c:pt>
                <c:pt idx="6509">
                  <c:v>1.047887833779958</c:v>
                </c:pt>
                <c:pt idx="6510">
                  <c:v>1.0334582850549441</c:v>
                </c:pt>
                <c:pt idx="6511">
                  <c:v>1.0334582850549441</c:v>
                </c:pt>
                <c:pt idx="6512">
                  <c:v>1.0334582850549441</c:v>
                </c:pt>
                <c:pt idx="6513">
                  <c:v>1.0191486157309531</c:v>
                </c:pt>
                <c:pt idx="6514">
                  <c:v>1.0191486157309531</c:v>
                </c:pt>
                <c:pt idx="6515">
                  <c:v>1.004958491973555</c:v>
                </c:pt>
                <c:pt idx="6516">
                  <c:v>1.004958491973555</c:v>
                </c:pt>
                <c:pt idx="6517">
                  <c:v>0.99088757901345825</c:v>
                </c:pt>
                <c:pt idx="6518">
                  <c:v>0.99088757901345825</c:v>
                </c:pt>
                <c:pt idx="6519">
                  <c:v>0.99088757901345825</c:v>
                </c:pt>
                <c:pt idx="6520">
                  <c:v>0.97693554113860948</c:v>
                </c:pt>
                <c:pt idx="6521">
                  <c:v>0.97693554113860948</c:v>
                </c:pt>
                <c:pt idx="6522">
                  <c:v>0.96310204168618818</c:v>
                </c:pt>
                <c:pt idx="6523">
                  <c:v>0.94938674303447901</c:v>
                </c:pt>
                <c:pt idx="6524">
                  <c:v>0.96310204168618818</c:v>
                </c:pt>
                <c:pt idx="6525">
                  <c:v>0.96310204168618818</c:v>
                </c:pt>
                <c:pt idx="6526">
                  <c:v>0.96310204168618818</c:v>
                </c:pt>
                <c:pt idx="6527">
                  <c:v>0.96310204168618818</c:v>
                </c:pt>
                <c:pt idx="6528">
                  <c:v>0.96310204168618818</c:v>
                </c:pt>
                <c:pt idx="6529">
                  <c:v>0.96310204168618818</c:v>
                </c:pt>
                <c:pt idx="6530">
                  <c:v>0.97693554113860948</c:v>
                </c:pt>
                <c:pt idx="6531">
                  <c:v>0.96310204168618818</c:v>
                </c:pt>
                <c:pt idx="6532">
                  <c:v>0.96310204168618818</c:v>
                </c:pt>
                <c:pt idx="6533">
                  <c:v>0.96310204168618818</c:v>
                </c:pt>
                <c:pt idx="6534">
                  <c:v>0.96310204168618818</c:v>
                </c:pt>
                <c:pt idx="6535">
                  <c:v>0.94938674303447901</c:v>
                </c:pt>
                <c:pt idx="6536">
                  <c:v>0.94938674303447901</c:v>
                </c:pt>
                <c:pt idx="6537">
                  <c:v>0.94938674303447901</c:v>
                </c:pt>
                <c:pt idx="6538">
                  <c:v>0.92230939280230684</c:v>
                </c:pt>
                <c:pt idx="6539">
                  <c:v>0.94938674303447901</c:v>
                </c:pt>
                <c:pt idx="6540">
                  <c:v>0.93578930659463289</c:v>
                </c:pt>
                <c:pt idx="6541">
                  <c:v>0.92230939280230684</c:v>
                </c:pt>
                <c:pt idx="6542">
                  <c:v>0.92230939280230684</c:v>
                </c:pt>
                <c:pt idx="6543">
                  <c:v>0.92230939280230684</c:v>
                </c:pt>
                <c:pt idx="6544">
                  <c:v>0.92230939280230684</c:v>
                </c:pt>
                <c:pt idx="6545">
                  <c:v>0.90894666110918465</c:v>
                </c:pt>
                <c:pt idx="6546">
                  <c:v>0.90894666110918465</c:v>
                </c:pt>
                <c:pt idx="6547">
                  <c:v>0.89570076997437209</c:v>
                </c:pt>
                <c:pt idx="6548">
                  <c:v>0.88257137685566767</c:v>
                </c:pt>
                <c:pt idx="6549">
                  <c:v>0.88257137685566767</c:v>
                </c:pt>
                <c:pt idx="6550">
                  <c:v>0.89570076997437209</c:v>
                </c:pt>
                <c:pt idx="6551">
                  <c:v>0.89570076997437209</c:v>
                </c:pt>
                <c:pt idx="6552">
                  <c:v>0.88257137685566767</c:v>
                </c:pt>
                <c:pt idx="6553">
                  <c:v>0.8695581382007036</c:v>
                </c:pt>
                <c:pt idx="6554">
                  <c:v>0.88257137685566767</c:v>
                </c:pt>
                <c:pt idx="6555">
                  <c:v>0.89570076997437209</c:v>
                </c:pt>
                <c:pt idx="6556">
                  <c:v>0.89570076997437209</c:v>
                </c:pt>
                <c:pt idx="6557">
                  <c:v>0.89570076997437209</c:v>
                </c:pt>
                <c:pt idx="6558">
                  <c:v>0.88257137685566767</c:v>
                </c:pt>
                <c:pt idx="6559">
                  <c:v>0.88257137685566767</c:v>
                </c:pt>
                <c:pt idx="6560">
                  <c:v>0.8695581382007036</c:v>
                </c:pt>
                <c:pt idx="6561">
                  <c:v>0.8695581382007036</c:v>
                </c:pt>
                <c:pt idx="6562">
                  <c:v>0.8695581382007036</c:v>
                </c:pt>
                <c:pt idx="6563">
                  <c:v>0.8695581382007036</c:v>
                </c:pt>
                <c:pt idx="6564">
                  <c:v>0.85666070943795491</c:v>
                </c:pt>
                <c:pt idx="6565">
                  <c:v>0.84387874496761672</c:v>
                </c:pt>
                <c:pt idx="6566">
                  <c:v>0.84387874496761672</c:v>
                </c:pt>
                <c:pt idx="6567">
                  <c:v>0.83121189815234187</c:v>
                </c:pt>
                <c:pt idx="6568">
                  <c:v>0.83121189815234187</c:v>
                </c:pt>
                <c:pt idx="6569">
                  <c:v>0.83121189815234187</c:v>
                </c:pt>
                <c:pt idx="6570">
                  <c:v>0.81865982130783976</c:v>
                </c:pt>
                <c:pt idx="6571">
                  <c:v>0.80622216569333294</c:v>
                </c:pt>
                <c:pt idx="6572">
                  <c:v>0.81865982130783976</c:v>
                </c:pt>
                <c:pt idx="6573">
                  <c:v>0.80622216569333294</c:v>
                </c:pt>
                <c:pt idx="6574">
                  <c:v>0.81865982130783976</c:v>
                </c:pt>
                <c:pt idx="6575">
                  <c:v>0.81865982130783976</c:v>
                </c:pt>
                <c:pt idx="6576">
                  <c:v>0.81865982130783976</c:v>
                </c:pt>
                <c:pt idx="6577">
                  <c:v>0.81865982130783976</c:v>
                </c:pt>
                <c:pt idx="6578">
                  <c:v>0.80622216569333294</c:v>
                </c:pt>
                <c:pt idx="6579">
                  <c:v>0.81865982130783976</c:v>
                </c:pt>
                <c:pt idx="6580">
                  <c:v>0.80622216569333294</c:v>
                </c:pt>
                <c:pt idx="6581">
                  <c:v>0.80622216569333294</c:v>
                </c:pt>
                <c:pt idx="6582">
                  <c:v>0.80622216569333294</c:v>
                </c:pt>
                <c:pt idx="6583">
                  <c:v>0.80622216569333294</c:v>
                </c:pt>
                <c:pt idx="6584">
                  <c:v>0.80622216569333294</c:v>
                </c:pt>
                <c:pt idx="6585">
                  <c:v>0.80622216569333294</c:v>
                </c:pt>
                <c:pt idx="6586">
                  <c:v>0.79389858150186732</c:v>
                </c:pt>
                <c:pt idx="6587">
                  <c:v>0.79389858150186732</c:v>
                </c:pt>
                <c:pt idx="6588">
                  <c:v>0.79389858150186732</c:v>
                </c:pt>
                <c:pt idx="6589">
                  <c:v>0.80622216569333294</c:v>
                </c:pt>
                <c:pt idx="6590">
                  <c:v>0.78168871785047223</c:v>
                </c:pt>
                <c:pt idx="6591">
                  <c:v>0.80622216569333294</c:v>
                </c:pt>
                <c:pt idx="6592">
                  <c:v>0.79389858150186732</c:v>
                </c:pt>
                <c:pt idx="6593">
                  <c:v>0.79389858150186732</c:v>
                </c:pt>
                <c:pt idx="6594">
                  <c:v>0.78168871785047223</c:v>
                </c:pt>
                <c:pt idx="6595">
                  <c:v>0.76959222277017059</c:v>
                </c:pt>
                <c:pt idx="6596">
                  <c:v>0.78168871785047223</c:v>
                </c:pt>
                <c:pt idx="6597">
                  <c:v>0.79389858150186732</c:v>
                </c:pt>
                <c:pt idx="6598">
                  <c:v>0.80622216569333294</c:v>
                </c:pt>
                <c:pt idx="6599">
                  <c:v>0.80622216569333294</c:v>
                </c:pt>
                <c:pt idx="6600">
                  <c:v>0.81865982130783976</c:v>
                </c:pt>
                <c:pt idx="6601">
                  <c:v>0.83121189815234187</c:v>
                </c:pt>
                <c:pt idx="6602">
                  <c:v>0.85666070943795491</c:v>
                </c:pt>
                <c:pt idx="6603">
                  <c:v>0.89570076997437209</c:v>
                </c:pt>
                <c:pt idx="6604">
                  <c:v>1.004958491973555</c:v>
                </c:pt>
                <c:pt idx="6605">
                  <c:v>1.246531232819855</c:v>
                </c:pt>
                <c:pt idx="6606">
                  <c:v>1.431013113427569</c:v>
                </c:pt>
                <c:pt idx="6607">
                  <c:v>1.6499353500442111</c:v>
                </c:pt>
                <c:pt idx="6608">
                  <c:v>1.7467171618977479</c:v>
                </c:pt>
                <c:pt idx="6609">
                  <c:v>1.867252425031664</c:v>
                </c:pt>
                <c:pt idx="6610">
                  <c:v>1.9293376703319101</c:v>
                </c:pt>
                <c:pt idx="6611">
                  <c:v>1.950304001644233</c:v>
                </c:pt>
                <c:pt idx="6612">
                  <c:v>1.9293376703319101</c:v>
                </c:pt>
                <c:pt idx="6613">
                  <c:v>1.9293376703319101</c:v>
                </c:pt>
                <c:pt idx="6614">
                  <c:v>1.8878121769064511</c:v>
                </c:pt>
                <c:pt idx="6615">
                  <c:v>1.8265374317164631</c:v>
                </c:pt>
                <c:pt idx="6616">
                  <c:v>1.806381596626617</c:v>
                </c:pt>
                <c:pt idx="6617">
                  <c:v>1.766471760524825</c:v>
                </c:pt>
                <c:pt idx="6618">
                  <c:v>1.688251043906916</c:v>
                </c:pt>
                <c:pt idx="6619">
                  <c:v>1.6499353500442111</c:v>
                </c:pt>
                <c:pt idx="6620">
                  <c:v>1.5934483284799761</c:v>
                </c:pt>
                <c:pt idx="6621">
                  <c:v>1.556444439324802</c:v>
                </c:pt>
                <c:pt idx="6622">
                  <c:v>1.5381378140875119</c:v>
                </c:pt>
                <c:pt idx="6623">
                  <c:v>1.483995523309098</c:v>
                </c:pt>
                <c:pt idx="6624">
                  <c:v>1.448545558521785</c:v>
                </c:pt>
                <c:pt idx="6625">
                  <c:v>1.431013113427569</c:v>
                </c:pt>
                <c:pt idx="6626">
                  <c:v>1.4136086108122441</c:v>
                </c:pt>
                <c:pt idx="6627">
                  <c:v>1.396331737933389</c:v>
                </c:pt>
                <c:pt idx="6628">
                  <c:v>1.37918218128035</c:v>
                </c:pt>
                <c:pt idx="6629">
                  <c:v>1.37918218128035</c:v>
                </c:pt>
                <c:pt idx="6630">
                  <c:v>1.345263758733773</c:v>
                </c:pt>
                <c:pt idx="6631">
                  <c:v>1.345263758733773</c:v>
                </c:pt>
                <c:pt idx="6632">
                  <c:v>1.3621596265685609</c:v>
                </c:pt>
                <c:pt idx="6633">
                  <c:v>1.345263758733773</c:v>
                </c:pt>
                <c:pt idx="6634">
                  <c:v>1.328494261926231</c:v>
                </c:pt>
                <c:pt idx="6635">
                  <c:v>1.311850819504766</c:v>
                </c:pt>
                <c:pt idx="6636">
                  <c:v>1.311850819504766</c:v>
                </c:pt>
                <c:pt idx="6637">
                  <c:v>1.311850819504766</c:v>
                </c:pt>
                <c:pt idx="6638">
                  <c:v>1.2789408272623719</c:v>
                </c:pt>
                <c:pt idx="6639">
                  <c:v>1.345263758733773</c:v>
                </c:pt>
                <c:pt idx="6640">
                  <c:v>1.37918218128035</c:v>
                </c:pt>
                <c:pt idx="6641">
                  <c:v>1.431013113427569</c:v>
                </c:pt>
                <c:pt idx="6642">
                  <c:v>1.4662062580747091</c:v>
                </c:pt>
                <c:pt idx="6643">
                  <c:v>1.5199609919608661</c:v>
                </c:pt>
                <c:pt idx="6644">
                  <c:v>1.5381378140875119</c:v>
                </c:pt>
                <c:pt idx="6645">
                  <c:v>1.5199609919608661</c:v>
                </c:pt>
                <c:pt idx="6646">
                  <c:v>1.5381378140875119</c:v>
                </c:pt>
                <c:pt idx="6647">
                  <c:v>1.6499353500442111</c:v>
                </c:pt>
                <c:pt idx="6648">
                  <c:v>1.786359805720662</c:v>
                </c:pt>
                <c:pt idx="6649">
                  <c:v>1.8468276088008431</c:v>
                </c:pt>
                <c:pt idx="6650">
                  <c:v>1.8878121769064511</c:v>
                </c:pt>
                <c:pt idx="6651">
                  <c:v>1.8878121769064511</c:v>
                </c:pt>
                <c:pt idx="6652">
                  <c:v>1.9293376703319101</c:v>
                </c:pt>
                <c:pt idx="6653">
                  <c:v>1.950304001644233</c:v>
                </c:pt>
                <c:pt idx="6654">
                  <c:v>2.0140208591628741</c:v>
                </c:pt>
                <c:pt idx="6655">
                  <c:v>2.0140208591628741</c:v>
                </c:pt>
                <c:pt idx="6656">
                  <c:v>2.1451612299357539</c:v>
                </c:pt>
                <c:pt idx="6657">
                  <c:v>2.1451612299357539</c:v>
                </c:pt>
                <c:pt idx="6658">
                  <c:v>2.327794688144698</c:v>
                </c:pt>
                <c:pt idx="6659">
                  <c:v>2.374857541916541</c:v>
                </c:pt>
                <c:pt idx="6660">
                  <c:v>0</c:v>
                </c:pt>
                <c:pt idx="6661">
                  <c:v>0</c:v>
                </c:pt>
                <c:pt idx="6662">
                  <c:v>0</c:v>
                </c:pt>
                <c:pt idx="6663">
                  <c:v>0</c:v>
                </c:pt>
                <c:pt idx="6664">
                  <c:v>0</c:v>
                </c:pt>
                <c:pt idx="6665">
                  <c:v>0</c:v>
                </c:pt>
                <c:pt idx="6666">
                  <c:v>0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0</c:v>
                </c:pt>
                <c:pt idx="6673">
                  <c:v>0</c:v>
                </c:pt>
                <c:pt idx="6674">
                  <c:v>0</c:v>
                </c:pt>
                <c:pt idx="6675">
                  <c:v>0</c:v>
                </c:pt>
                <c:pt idx="6676">
                  <c:v>0</c:v>
                </c:pt>
                <c:pt idx="6677">
                  <c:v>0</c:v>
                </c:pt>
                <c:pt idx="6678">
                  <c:v>0</c:v>
                </c:pt>
                <c:pt idx="6679">
                  <c:v>0</c:v>
                </c:pt>
                <c:pt idx="6680">
                  <c:v>0</c:v>
                </c:pt>
                <c:pt idx="6681">
                  <c:v>0</c:v>
                </c:pt>
                <c:pt idx="6682">
                  <c:v>0</c:v>
                </c:pt>
                <c:pt idx="6683">
                  <c:v>0</c:v>
                </c:pt>
                <c:pt idx="6684">
                  <c:v>0</c:v>
                </c:pt>
                <c:pt idx="6685">
                  <c:v>0</c:v>
                </c:pt>
                <c:pt idx="6686">
                  <c:v>0</c:v>
                </c:pt>
                <c:pt idx="6687">
                  <c:v>0</c:v>
                </c:pt>
                <c:pt idx="6688">
                  <c:v>0</c:v>
                </c:pt>
                <c:pt idx="6689">
                  <c:v>1.246531232819855</c:v>
                </c:pt>
                <c:pt idx="6690">
                  <c:v>2.9036372804418611</c:v>
                </c:pt>
                <c:pt idx="6691">
                  <c:v>2.8770034508647049</c:v>
                </c:pt>
                <c:pt idx="6692">
                  <c:v>2.8770034508647049</c:v>
                </c:pt>
                <c:pt idx="6693">
                  <c:v>2.9036372804418611</c:v>
                </c:pt>
                <c:pt idx="6694">
                  <c:v>2.8770034508647049</c:v>
                </c:pt>
                <c:pt idx="6695">
                  <c:v>2.9573473871933649</c:v>
                </c:pt>
                <c:pt idx="6696">
                  <c:v>2.9304185022539668</c:v>
                </c:pt>
                <c:pt idx="6697">
                  <c:v>2.9304185022539668</c:v>
                </c:pt>
                <c:pt idx="6698">
                  <c:v>2.9573473871933649</c:v>
                </c:pt>
                <c:pt idx="6699">
                  <c:v>2.9573473871933649</c:v>
                </c:pt>
                <c:pt idx="6700">
                  <c:v>2.984424205656353</c:v>
                </c:pt>
                <c:pt idx="6701">
                  <c:v>3.0390227222742681</c:v>
                </c:pt>
                <c:pt idx="6702">
                  <c:v>3.0116492275458828</c:v>
                </c:pt>
                <c:pt idx="6703">
                  <c:v>3.0116492275458828</c:v>
                </c:pt>
                <c:pt idx="6704">
                  <c:v>3.0390227222742681</c:v>
                </c:pt>
                <c:pt idx="6705">
                  <c:v>3.06654495876584</c:v>
                </c:pt>
                <c:pt idx="6706">
                  <c:v>3.0116492275458828</c:v>
                </c:pt>
                <c:pt idx="6707">
                  <c:v>2.984424205656353</c:v>
                </c:pt>
                <c:pt idx="6708">
                  <c:v>3.06654495876584</c:v>
                </c:pt>
                <c:pt idx="6709">
                  <c:v>3.0390227222742681</c:v>
                </c:pt>
                <c:pt idx="6710">
                  <c:v>3.06654495876584</c:v>
                </c:pt>
                <c:pt idx="6711">
                  <c:v>3.06654495876584</c:v>
                </c:pt>
                <c:pt idx="6712">
                  <c:v>3.06654495876584</c:v>
                </c:pt>
                <c:pt idx="6713">
                  <c:v>3.0942162054595879</c:v>
                </c:pt>
                <c:pt idx="6714">
                  <c:v>3.0942162054595879</c:v>
                </c:pt>
                <c:pt idx="6715">
                  <c:v>3.06654495876584</c:v>
                </c:pt>
                <c:pt idx="6716">
                  <c:v>3.0942162054595879</c:v>
                </c:pt>
                <c:pt idx="6717">
                  <c:v>3.0942162054595879</c:v>
                </c:pt>
                <c:pt idx="6718">
                  <c:v>3.06654495876584</c:v>
                </c:pt>
                <c:pt idx="6719">
                  <c:v>3.0942162054595879</c:v>
                </c:pt>
                <c:pt idx="6720">
                  <c:v>3.1220367303117862</c:v>
                </c:pt>
                <c:pt idx="6721">
                  <c:v>3.0942162054595879</c:v>
                </c:pt>
                <c:pt idx="6722">
                  <c:v>3.1220367303117862</c:v>
                </c:pt>
                <c:pt idx="6723">
                  <c:v>3.1220367303117862</c:v>
                </c:pt>
                <c:pt idx="6724">
                  <c:v>3.1220367303117862</c:v>
                </c:pt>
                <c:pt idx="6725">
                  <c:v>3.1220367303117862</c:v>
                </c:pt>
                <c:pt idx="6726">
                  <c:v>3.1220367303117862</c:v>
                </c:pt>
                <c:pt idx="6727">
                  <c:v>3.1500068007985802</c:v>
                </c:pt>
                <c:pt idx="6728">
                  <c:v>3.206396646195329</c:v>
                </c:pt>
                <c:pt idx="6729">
                  <c:v>3.1220367303117862</c:v>
                </c:pt>
                <c:pt idx="6730">
                  <c:v>3.1500068007985802</c:v>
                </c:pt>
                <c:pt idx="6731">
                  <c:v>3.1500068007985802</c:v>
                </c:pt>
                <c:pt idx="6732">
                  <c:v>3.1781266839185651</c:v>
                </c:pt>
                <c:pt idx="6733">
                  <c:v>3.1781266839185651</c:v>
                </c:pt>
                <c:pt idx="6734">
                  <c:v>3.1500068007985802</c:v>
                </c:pt>
                <c:pt idx="6735">
                  <c:v>3.206396646195329</c:v>
                </c:pt>
                <c:pt idx="6736">
                  <c:v>3.1781266839185651</c:v>
                </c:pt>
                <c:pt idx="6737">
                  <c:v>3.206396646195329</c:v>
                </c:pt>
                <c:pt idx="6738">
                  <c:v>3.1781266839185651</c:v>
                </c:pt>
                <c:pt idx="6739">
                  <c:v>3.1781266839185651</c:v>
                </c:pt>
                <c:pt idx="6740">
                  <c:v>3.206396646195329</c:v>
                </c:pt>
                <c:pt idx="6741">
                  <c:v>3.2348169536799851</c:v>
                </c:pt>
                <c:pt idx="6742">
                  <c:v>3.206396646195329</c:v>
                </c:pt>
                <c:pt idx="6743">
                  <c:v>3.2633878719536669</c:v>
                </c:pt>
                <c:pt idx="6744">
                  <c:v>3.2633878719536669</c:v>
                </c:pt>
                <c:pt idx="6745">
                  <c:v>3.2633878719536669</c:v>
                </c:pt>
                <c:pt idx="6746">
                  <c:v>3.2633878719536669</c:v>
                </c:pt>
                <c:pt idx="6747">
                  <c:v>3.2921096661300209</c:v>
                </c:pt>
                <c:pt idx="6748">
                  <c:v>3.2921096661300209</c:v>
                </c:pt>
                <c:pt idx="6749">
                  <c:v>3.2633878719536669</c:v>
                </c:pt>
                <c:pt idx="6750">
                  <c:v>3.320982600857656</c:v>
                </c:pt>
                <c:pt idx="6751">
                  <c:v>3.2921096661300209</c:v>
                </c:pt>
                <c:pt idx="6752">
                  <c:v>3.320982600857656</c:v>
                </c:pt>
                <c:pt idx="6753">
                  <c:v>3.320982600857656</c:v>
                </c:pt>
                <c:pt idx="6754">
                  <c:v>3.3500069403225909</c:v>
                </c:pt>
                <c:pt idx="6755">
                  <c:v>3.320982600857656</c:v>
                </c:pt>
                <c:pt idx="6756">
                  <c:v>3.4085108879099399</c:v>
                </c:pt>
                <c:pt idx="6757">
                  <c:v>3.3500069403225909</c:v>
                </c:pt>
                <c:pt idx="6758">
                  <c:v>3.3500069403225909</c:v>
                </c:pt>
                <c:pt idx="6759">
                  <c:v>3.3500069403225909</c:v>
                </c:pt>
                <c:pt idx="6760">
                  <c:v>3.3500069403225909</c:v>
                </c:pt>
                <c:pt idx="6761">
                  <c:v>3.4085108879099399</c:v>
                </c:pt>
                <c:pt idx="6762">
                  <c:v>3.3500069403225909</c:v>
                </c:pt>
                <c:pt idx="6763">
                  <c:v>3.320982600857656</c:v>
                </c:pt>
                <c:pt idx="6764">
                  <c:v>3.4085108879099399</c:v>
                </c:pt>
                <c:pt idx="6765">
                  <c:v>3.437991022113069</c:v>
                </c:pt>
                <c:pt idx="6766">
                  <c:v>3.437991022113069</c:v>
                </c:pt>
                <c:pt idx="6767">
                  <c:v>3.4085108879099399</c:v>
                </c:pt>
                <c:pt idx="6768">
                  <c:v>3.4676236132196601</c:v>
                </c:pt>
                <c:pt idx="6769">
                  <c:v>3.437991022113069</c:v>
                </c:pt>
                <c:pt idx="6770">
                  <c:v>3.4676236132196601</c:v>
                </c:pt>
                <c:pt idx="6771">
                  <c:v>3.4676236132196601</c:v>
                </c:pt>
                <c:pt idx="6772">
                  <c:v>3.8668394390966681</c:v>
                </c:pt>
                <c:pt idx="6773">
                  <c:v>5.0743120268883093</c:v>
                </c:pt>
                <c:pt idx="6774">
                  <c:v>7.811501478457509</c:v>
                </c:pt>
                <c:pt idx="6775">
                  <c:v>9.7809944306653005</c:v>
                </c:pt>
                <c:pt idx="6776">
                  <c:v>10.343899664255011</c:v>
                </c:pt>
                <c:pt idx="6777">
                  <c:v>10.40123187510622</c:v>
                </c:pt>
                <c:pt idx="6778">
                  <c:v>10.060084854000889</c:v>
                </c:pt>
                <c:pt idx="6779">
                  <c:v>9.6706751566293399</c:v>
                </c:pt>
                <c:pt idx="6780">
                  <c:v>9.183494481258867</c:v>
                </c:pt>
                <c:pt idx="6781">
                  <c:v>8.763067951687189</c:v>
                </c:pt>
                <c:pt idx="6782">
                  <c:v>8.4554749745476681</c:v>
                </c:pt>
                <c:pt idx="6783">
                  <c:v>8.1049178624342808</c:v>
                </c:pt>
                <c:pt idx="6784">
                  <c:v>7.811501478457509</c:v>
                </c:pt>
                <c:pt idx="6785">
                  <c:v>7.5245525531334483</c:v>
                </c:pt>
                <c:pt idx="6786">
                  <c:v>7.24402285626633</c:v>
                </c:pt>
                <c:pt idx="6787">
                  <c:v>7.0151166382043533</c:v>
                </c:pt>
                <c:pt idx="6788">
                  <c:v>6.7906061574420482</c:v>
                </c:pt>
                <c:pt idx="6789">
                  <c:v>6.5704629102479144</c:v>
                </c:pt>
                <c:pt idx="6790">
                  <c:v>6.4404613064900236</c:v>
                </c:pt>
                <c:pt idx="6791">
                  <c:v>6.2695446526279817</c:v>
                </c:pt>
                <c:pt idx="6792">
                  <c:v>6.1431631615597464</c:v>
                </c:pt>
                <c:pt idx="6793">
                  <c:v>6.0597653423086992</c:v>
                </c:pt>
                <c:pt idx="6794">
                  <c:v>5.8950169064219828</c:v>
                </c:pt>
                <c:pt idx="6795">
                  <c:v>5.7732394866004864</c:v>
                </c:pt>
                <c:pt idx="6796">
                  <c:v>5.7329855487197756</c:v>
                </c:pt>
                <c:pt idx="6797">
                  <c:v>5.5736561656595676</c:v>
                </c:pt>
                <c:pt idx="6798">
                  <c:v>5.4949999715866316</c:v>
                </c:pt>
                <c:pt idx="6799">
                  <c:v>5.3782709418251589</c:v>
                </c:pt>
                <c:pt idx="6800">
                  <c:v>5.3396950452254357</c:v>
                </c:pt>
                <c:pt idx="6801">
                  <c:v>5.224965337259869</c:v>
                </c:pt>
                <c:pt idx="6802">
                  <c:v>5.1493081103403071</c:v>
                </c:pt>
                <c:pt idx="6803">
                  <c:v>5.0743120268883093</c:v>
                </c:pt>
                <c:pt idx="6804">
                  <c:v>5.0370613088279992</c:v>
                </c:pt>
                <c:pt idx="6805">
                  <c:v>4.9630533066527089</c:v>
                </c:pt>
                <c:pt idx="6806">
                  <c:v>4.8897015943675664</c:v>
                </c:pt>
                <c:pt idx="6807">
                  <c:v>4.8532712373139137</c:v>
                </c:pt>
                <c:pt idx="6808">
                  <c:v>4.7449592275844736</c:v>
                </c:pt>
                <c:pt idx="6809">
                  <c:v>4.7091807607514582</c:v>
                </c:pt>
                <c:pt idx="6810">
                  <c:v>4.6735646524979506</c:v>
                </c:pt>
                <c:pt idx="6811">
                  <c:v>4.6028185260182273</c:v>
                </c:pt>
                <c:pt idx="6812">
                  <c:v>4.5327188729636969</c:v>
                </c:pt>
                <c:pt idx="6813">
                  <c:v>4.4979108550729316</c:v>
                </c:pt>
                <c:pt idx="6814">
                  <c:v>4.4287771954336401</c:v>
                </c:pt>
                <c:pt idx="6815">
                  <c:v>4.3944510560809347</c:v>
                </c:pt>
                <c:pt idx="6816">
                  <c:v>4.3602850446592996</c:v>
                </c:pt>
                <c:pt idx="6817">
                  <c:v>4.3262789113977842</c:v>
                </c:pt>
                <c:pt idx="6818">
                  <c:v>4.2587452783153559</c:v>
                </c:pt>
                <c:pt idx="6819">
                  <c:v>4.2587452783153559</c:v>
                </c:pt>
                <c:pt idx="6820">
                  <c:v>4.1586376480478284</c:v>
                </c:pt>
                <c:pt idx="6821">
                  <c:v>4.1918481508164236</c:v>
                </c:pt>
                <c:pt idx="6822">
                  <c:v>4.1586376480478284</c:v>
                </c:pt>
                <c:pt idx="6823">
                  <c:v>4.0926915037516558</c:v>
                </c:pt>
                <c:pt idx="6824">
                  <c:v>4.1918481508164236</c:v>
                </c:pt>
                <c:pt idx="6825">
                  <c:v>4.1255855165415198</c:v>
                </c:pt>
                <c:pt idx="6826">
                  <c:v>4.2252172769910681</c:v>
                </c:pt>
                <c:pt idx="6827">
                  <c:v>4.3262789113977842</c:v>
                </c:pt>
                <c:pt idx="6828">
                  <c:v>4.3944510560809347</c:v>
                </c:pt>
                <c:pt idx="6829">
                  <c:v>4.5676880139974712</c:v>
                </c:pt>
                <c:pt idx="6830">
                  <c:v>4.6381106564898653</c:v>
                </c:pt>
                <c:pt idx="6831">
                  <c:v>4.6381106564898653</c:v>
                </c:pt>
                <c:pt idx="6832">
                  <c:v>4.6735646524979506</c:v>
                </c:pt>
                <c:pt idx="6833">
                  <c:v>4.8532712373139137</c:v>
                </c:pt>
                <c:pt idx="6834">
                  <c:v>5.1117275466190542</c:v>
                </c:pt>
                <c:pt idx="6835">
                  <c:v>5.3782709418251589</c:v>
                </c:pt>
                <c:pt idx="6836">
                  <c:v>5.6929004846687317</c:v>
                </c:pt>
                <c:pt idx="6837">
                  <c:v>5.9359487011770211</c:v>
                </c:pt>
                <c:pt idx="6838">
                  <c:v>6.2272458764268341</c:v>
                </c:pt>
                <c:pt idx="6839">
                  <c:v>6.8351579601162769</c:v>
                </c:pt>
                <c:pt idx="6840">
                  <c:v>7.61948655812974</c:v>
                </c:pt>
                <c:pt idx="6841">
                  <c:v>8.6598039608121056</c:v>
                </c:pt>
                <c:pt idx="6842">
                  <c:v>9.5066018850240646</c:v>
                </c:pt>
                <c:pt idx="6843">
                  <c:v>10.00388966452963</c:v>
                </c:pt>
                <c:pt idx="6844">
                  <c:v>10.286757483798089</c:v>
                </c:pt>
                <c:pt idx="6845">
                  <c:v>10.229805123315209</c:v>
                </c:pt>
                <c:pt idx="6846">
                  <c:v>10.11646901942221</c:v>
                </c:pt>
                <c:pt idx="6847">
                  <c:v>10.00388966452963</c:v>
                </c:pt>
                <c:pt idx="6848">
                  <c:v>9.7257409422482439</c:v>
                </c:pt>
                <c:pt idx="6849">
                  <c:v>9.5611058414136672</c:v>
                </c:pt>
                <c:pt idx="6850">
                  <c:v>9.3442102548473169</c:v>
                </c:pt>
                <c:pt idx="6851">
                  <c:v>9.183494481258867</c:v>
                </c:pt>
                <c:pt idx="6852">
                  <c:v>9.0244487593805065</c:v>
                </c:pt>
                <c:pt idx="6853">
                  <c:v>8.8670672640863888</c:v>
                </c:pt>
                <c:pt idx="6854">
                  <c:v>8.7113441497896265</c:v>
                </c:pt>
                <c:pt idx="6855">
                  <c:v>8.5572735502251973</c:v>
                </c:pt>
                <c:pt idx="6856">
                  <c:v>8.4048495782289159</c:v>
                </c:pt>
                <c:pt idx="6857">
                  <c:v>8.30414547319441</c:v>
                </c:pt>
                <c:pt idx="6858">
                  <c:v>8.1544527404135145</c:v>
                </c:pt>
                <c:pt idx="6859">
                  <c:v>8.1049178624342808</c:v>
                </c:pt>
                <c:pt idx="6860">
                  <c:v>7.9085859618891599</c:v>
                </c:pt>
                <c:pt idx="6861">
                  <c:v>7.7632288265480662</c:v>
                </c:pt>
                <c:pt idx="6862">
                  <c:v>7.61948655812974</c:v>
                </c:pt>
                <c:pt idx="6863">
                  <c:v>7.5245525531334483</c:v>
                </c:pt>
                <c:pt idx="6864">
                  <c:v>7.3834883296961697</c:v>
                </c:pt>
                <c:pt idx="6865">
                  <c:v>7.3368224997235849</c:v>
                </c:pt>
                <c:pt idx="6866">
                  <c:v>7.2903340837143951</c:v>
                </c:pt>
                <c:pt idx="6867">
                  <c:v>7.1519310640078579</c:v>
                </c:pt>
                <c:pt idx="6868">
                  <c:v>7.1519310640078579</c:v>
                </c:pt>
                <c:pt idx="6869">
                  <c:v>7.0151166382043533</c:v>
                </c:pt>
                <c:pt idx="6870">
                  <c:v>6.9247865494803511</c:v>
                </c:pt>
                <c:pt idx="6871">
                  <c:v>6.8351579601162769</c:v>
                </c:pt>
                <c:pt idx="6872">
                  <c:v>6.7906061574420482</c:v>
                </c:pt>
                <c:pt idx="6873">
                  <c:v>6.7020263929977268</c:v>
                </c:pt>
                <c:pt idx="6874">
                  <c:v>6.6141435554427952</c:v>
                </c:pt>
                <c:pt idx="6875">
                  <c:v>6.4836220163624469</c:v>
                </c:pt>
                <c:pt idx="6876">
                  <c:v>6.3974734466973624</c:v>
                </c:pt>
                <c:pt idx="6877">
                  <c:v>6.3546582056228429</c:v>
                </c:pt>
                <c:pt idx="6878">
                  <c:v>6.2272458764268341</c:v>
                </c:pt>
                <c:pt idx="6879">
                  <c:v>6.2272458764268341</c:v>
                </c:pt>
                <c:pt idx="6880">
                  <c:v>6.1013787567233564</c:v>
                </c:pt>
                <c:pt idx="6881">
                  <c:v>6.0597653423086992</c:v>
                </c:pt>
                <c:pt idx="6882">
                  <c:v>5.9770505488986529</c:v>
                </c:pt>
                <c:pt idx="6883">
                  <c:v>5.8950169064219828</c:v>
                </c:pt>
                <c:pt idx="6884">
                  <c:v>5.8542549294611446</c:v>
                </c:pt>
                <c:pt idx="6885">
                  <c:v>5.7329855487197756</c:v>
                </c:pt>
                <c:pt idx="6886">
                  <c:v>5.7329855487197756</c:v>
                </c:pt>
                <c:pt idx="6887">
                  <c:v>5.6929004846687317</c:v>
                </c:pt>
                <c:pt idx="6888">
                  <c:v>5.6929004846687317</c:v>
                </c:pt>
                <c:pt idx="6889">
                  <c:v>5.6929004846687317</c:v>
                </c:pt>
                <c:pt idx="6890">
                  <c:v>5.6929004846687317</c:v>
                </c:pt>
                <c:pt idx="6891">
                  <c:v>5.6529840576306087</c:v>
                </c:pt>
                <c:pt idx="6892">
                  <c:v>5.6529840576306087</c:v>
                </c:pt>
                <c:pt idx="6893">
                  <c:v>5.7329855487197756</c:v>
                </c:pt>
                <c:pt idx="6894">
                  <c:v>5.6929004846687317</c:v>
                </c:pt>
                <c:pt idx="6895">
                  <c:v>5.6929004846687317</c:v>
                </c:pt>
                <c:pt idx="6896">
                  <c:v>5.5736561656595676</c:v>
                </c:pt>
                <c:pt idx="6897">
                  <c:v>5.6929004846687317</c:v>
                </c:pt>
                <c:pt idx="6898">
                  <c:v>5.5736561656595676</c:v>
                </c:pt>
                <c:pt idx="6899">
                  <c:v>5.6529840576306087</c:v>
                </c:pt>
                <c:pt idx="6900">
                  <c:v>5.6132360304556252</c:v>
                </c:pt>
                <c:pt idx="6901">
                  <c:v>5.6132360304556252</c:v>
                </c:pt>
                <c:pt idx="6902">
                  <c:v>5.6529840576306087</c:v>
                </c:pt>
                <c:pt idx="6903">
                  <c:v>5.6529840576306087</c:v>
                </c:pt>
                <c:pt idx="6904">
                  <c:v>5.6132360304556252</c:v>
                </c:pt>
                <c:pt idx="6905">
                  <c:v>5.6132360304556252</c:v>
                </c:pt>
                <c:pt idx="6906">
                  <c:v>5.5736561656595676</c:v>
                </c:pt>
                <c:pt idx="6907">
                  <c:v>5.5736561656595676</c:v>
                </c:pt>
                <c:pt idx="6908">
                  <c:v>5.5736561656595676</c:v>
                </c:pt>
                <c:pt idx="6909">
                  <c:v>5.4949999715866316</c:v>
                </c:pt>
                <c:pt idx="6910">
                  <c:v>5.5342442254223574</c:v>
                </c:pt>
                <c:pt idx="6911">
                  <c:v>5.5736561656595676</c:v>
                </c:pt>
                <c:pt idx="6912">
                  <c:v>5.5736561656595676</c:v>
                </c:pt>
                <c:pt idx="6913">
                  <c:v>5.5342442254223574</c:v>
                </c:pt>
                <c:pt idx="6914">
                  <c:v>5.5736561656595676</c:v>
                </c:pt>
                <c:pt idx="6915">
                  <c:v>5.5736561656595676</c:v>
                </c:pt>
                <c:pt idx="6916">
                  <c:v>5.5342442254223574</c:v>
                </c:pt>
                <c:pt idx="6917">
                  <c:v>5.5342442254223574</c:v>
                </c:pt>
                <c:pt idx="6918">
                  <c:v>5.5342442254223574</c:v>
                </c:pt>
                <c:pt idx="6919">
                  <c:v>5.5342442254223574</c:v>
                </c:pt>
                <c:pt idx="6920">
                  <c:v>5.4949999715866316</c:v>
                </c:pt>
                <c:pt idx="6921">
                  <c:v>5.4559231656563059</c:v>
                </c:pt>
                <c:pt idx="6922">
                  <c:v>5.4559231656563059</c:v>
                </c:pt>
                <c:pt idx="6923">
                  <c:v>5.417013568795114</c:v>
                </c:pt>
                <c:pt idx="6924">
                  <c:v>5.3782709418251589</c:v>
                </c:pt>
                <c:pt idx="6925">
                  <c:v>5.3396950452254357</c:v>
                </c:pt>
                <c:pt idx="6926">
                  <c:v>5.3012856391303549</c:v>
                </c:pt>
                <c:pt idx="6927">
                  <c:v>5.2630424833282481</c:v>
                </c:pt>
                <c:pt idx="6928">
                  <c:v>5.3012856391303549</c:v>
                </c:pt>
                <c:pt idx="6929">
                  <c:v>5.2630424833282481</c:v>
                </c:pt>
                <c:pt idx="6930">
                  <c:v>5.3012856391303549</c:v>
                </c:pt>
                <c:pt idx="6931">
                  <c:v>5.4559231656563059</c:v>
                </c:pt>
                <c:pt idx="6932">
                  <c:v>5.6929004846687317</c:v>
                </c:pt>
                <c:pt idx="6933">
                  <c:v>5.8950169064219828</c:v>
                </c:pt>
                <c:pt idx="6934">
                  <c:v>6.0183226844344864</c:v>
                </c:pt>
                <c:pt idx="6935">
                  <c:v>5.9770505488986529</c:v>
                </c:pt>
                <c:pt idx="6936">
                  <c:v>6.2695446526279817</c:v>
                </c:pt>
                <c:pt idx="6937">
                  <c:v>6.4836220163624469</c:v>
                </c:pt>
                <c:pt idx="6938">
                  <c:v>6.8351579601162769</c:v>
                </c:pt>
                <c:pt idx="6939">
                  <c:v>7.1978885916900079</c:v>
                </c:pt>
                <c:pt idx="6940">
                  <c:v>7.4773531317116779</c:v>
                </c:pt>
                <c:pt idx="6941">
                  <c:v>7.5719302872784588</c:v>
                </c:pt>
                <c:pt idx="6942">
                  <c:v>7.9085859618891599</c:v>
                </c:pt>
                <c:pt idx="6943">
                  <c:v>8.006390832198738</c:v>
                </c:pt>
                <c:pt idx="6944">
                  <c:v>8.2041688213012804</c:v>
                </c:pt>
                <c:pt idx="6945">
                  <c:v>8.30414547319441</c:v>
                </c:pt>
                <c:pt idx="6946">
                  <c:v>8.4554749745476681</c:v>
                </c:pt>
                <c:pt idx="6947">
                  <c:v>8.8670672640863888</c:v>
                </c:pt>
                <c:pt idx="6948">
                  <c:v>9.2904524102765969</c:v>
                </c:pt>
                <c:pt idx="6949">
                  <c:v>9.5611058414136672</c:v>
                </c:pt>
                <c:pt idx="6950">
                  <c:v>9.9478832394127714</c:v>
                </c:pt>
                <c:pt idx="6951">
                  <c:v>10.63246522272933</c:v>
                </c:pt>
                <c:pt idx="6952">
                  <c:v>11.649475537423641</c:v>
                </c:pt>
                <c:pt idx="6953">
                  <c:v>12.337445882512769</c:v>
                </c:pt>
                <c:pt idx="6954">
                  <c:v>12.72272435118925</c:v>
                </c:pt>
                <c:pt idx="6955">
                  <c:v>12.98353521388152</c:v>
                </c:pt>
                <c:pt idx="6956">
                  <c:v>12.787629469198279</c:v>
                </c:pt>
                <c:pt idx="6957">
                  <c:v>12.658017295672661</c:v>
                </c:pt>
                <c:pt idx="6958">
                  <c:v>12.593508100770419</c:v>
                </c:pt>
                <c:pt idx="6959">
                  <c:v>12.465082484264951</c:v>
                </c:pt>
                <c:pt idx="6960">
                  <c:v>12.273922955271789</c:v>
                </c:pt>
                <c:pt idx="6961">
                  <c:v>12.02179566184015</c:v>
                </c:pt>
                <c:pt idx="6962">
                  <c:v>11.896907812581761</c:v>
                </c:pt>
                <c:pt idx="6963">
                  <c:v>11.588104486713339</c:v>
                </c:pt>
                <c:pt idx="6964">
                  <c:v>11.4659453694428</c:v>
                </c:pt>
                <c:pt idx="6965">
                  <c:v>11.344562192020661</c:v>
                </c:pt>
                <c:pt idx="6966">
                  <c:v>11.16393870301245</c:v>
                </c:pt>
                <c:pt idx="6967">
                  <c:v>10.985051782335271</c:v>
                </c:pt>
                <c:pt idx="6968">
                  <c:v>10.807895828724019</c:v>
                </c:pt>
                <c:pt idx="6969">
                  <c:v>10.63246522272933</c:v>
                </c:pt>
                <c:pt idx="6970">
                  <c:v>10.40123187510622</c:v>
                </c:pt>
                <c:pt idx="6971">
                  <c:v>10.286757483798089</c:v>
                </c:pt>
                <c:pt idx="6972">
                  <c:v>10.11646901942221</c:v>
                </c:pt>
                <c:pt idx="6973">
                  <c:v>10.00388966452963</c:v>
                </c:pt>
                <c:pt idx="6974">
                  <c:v>9.8364358346715104</c:v>
                </c:pt>
                <c:pt idx="6975">
                  <c:v>9.7257409422482439</c:v>
                </c:pt>
                <c:pt idx="6976">
                  <c:v>9.5066018850240646</c:v>
                </c:pt>
                <c:pt idx="6977">
                  <c:v>9.398154305870543</c:v>
                </c:pt>
                <c:pt idx="6978">
                  <c:v>9.3442102548473169</c:v>
                </c:pt>
                <c:pt idx="6979">
                  <c:v>9.2368805574119843</c:v>
                </c:pt>
                <c:pt idx="6980">
                  <c:v>9.130293966573511</c:v>
                </c:pt>
                <c:pt idx="6981">
                  <c:v>9.0244487593805065</c:v>
                </c:pt>
                <c:pt idx="6982">
                  <c:v>8.9718036351320976</c:v>
                </c:pt>
                <c:pt idx="6983">
                  <c:v>8.9718036351320976</c:v>
                </c:pt>
                <c:pt idx="6984">
                  <c:v>9.130293966573511</c:v>
                </c:pt>
                <c:pt idx="6985">
                  <c:v>9.5066018850240646</c:v>
                </c:pt>
                <c:pt idx="6986">
                  <c:v>9.7809944306653005</c:v>
                </c:pt>
                <c:pt idx="6987">
                  <c:v>10.286757483798089</c:v>
                </c:pt>
                <c:pt idx="6988">
                  <c:v>11.344562192020661</c:v>
                </c:pt>
                <c:pt idx="6989">
                  <c:v>12.658017295672661</c:v>
                </c:pt>
                <c:pt idx="6990">
                  <c:v>13.785110391844761</c:v>
                </c:pt>
                <c:pt idx="6991">
                  <c:v>14.54533901570076</c:v>
                </c:pt>
                <c:pt idx="6992">
                  <c:v>15.18564169543966</c:v>
                </c:pt>
                <c:pt idx="6993">
                  <c:v>15.40276245510759</c:v>
                </c:pt>
                <c:pt idx="6994">
                  <c:v>15.475547345174499</c:v>
                </c:pt>
                <c:pt idx="6995">
                  <c:v>15.62173524554108</c:v>
                </c:pt>
                <c:pt idx="6996">
                  <c:v>15.475547345174499</c:v>
                </c:pt>
                <c:pt idx="6997">
                  <c:v>15.475547345174499</c:v>
                </c:pt>
                <c:pt idx="6998">
                  <c:v>15.475547345174499</c:v>
                </c:pt>
                <c:pt idx="6999">
                  <c:v>15.18564169543966</c:v>
                </c:pt>
                <c:pt idx="7000">
                  <c:v>14.970367715503929</c:v>
                </c:pt>
                <c:pt idx="7001">
                  <c:v>14.82787511774321</c:v>
                </c:pt>
                <c:pt idx="7002">
                  <c:v>14.61566739433855</c:v>
                </c:pt>
                <c:pt idx="7003">
                  <c:v>14.405292374357369</c:v>
                </c:pt>
                <c:pt idx="7004">
                  <c:v>14.19674475122962</c:v>
                </c:pt>
                <c:pt idx="7005">
                  <c:v>14.058725595431619</c:v>
                </c:pt>
                <c:pt idx="7006">
                  <c:v>13.717210249383371</c:v>
                </c:pt>
                <c:pt idx="7007">
                  <c:v>13.380721552069801</c:v>
                </c:pt>
                <c:pt idx="7008">
                  <c:v>13.181230768946319</c:v>
                </c:pt>
                <c:pt idx="7009">
                  <c:v>12.98353521388152</c:v>
                </c:pt>
                <c:pt idx="7010">
                  <c:v>12.72272435118925</c:v>
                </c:pt>
                <c:pt idx="7011">
                  <c:v>12.465082484264951</c:v>
                </c:pt>
                <c:pt idx="7012">
                  <c:v>12.401165657872021</c:v>
                </c:pt>
                <c:pt idx="7013">
                  <c:v>12.08453322995965</c:v>
                </c:pt>
                <c:pt idx="7014">
                  <c:v>11.834757122866471</c:v>
                </c:pt>
                <c:pt idx="7015">
                  <c:v>11.711041190218641</c:v>
                </c:pt>
                <c:pt idx="7016">
                  <c:v>11.52692783261609</c:v>
                </c:pt>
                <c:pt idx="7017">
                  <c:v>11.40515689128631</c:v>
                </c:pt>
                <c:pt idx="7018">
                  <c:v>11.104117053650061</c:v>
                </c:pt>
                <c:pt idx="7019">
                  <c:v>11.104117053650061</c:v>
                </c:pt>
                <c:pt idx="7020">
                  <c:v>10.92580774525201</c:v>
                </c:pt>
                <c:pt idx="7021">
                  <c:v>10.74922753279931</c:v>
                </c:pt>
                <c:pt idx="7022">
                  <c:v>10.57437079074168</c:v>
                </c:pt>
                <c:pt idx="7023">
                  <c:v>10.45875432653925</c:v>
                </c:pt>
                <c:pt idx="7024">
                  <c:v>10.343899664255011</c:v>
                </c:pt>
                <c:pt idx="7025">
                  <c:v>10.229805123315209</c:v>
                </c:pt>
                <c:pt idx="7026">
                  <c:v>10.11646901942221</c:v>
                </c:pt>
                <c:pt idx="7027">
                  <c:v>10.00388966452963</c:v>
                </c:pt>
                <c:pt idx="7028">
                  <c:v>9.9478832394127714</c:v>
                </c:pt>
                <c:pt idx="7029">
                  <c:v>9.8364358346715104</c:v>
                </c:pt>
                <c:pt idx="7030">
                  <c:v>9.7257409422482439</c:v>
                </c:pt>
                <c:pt idx="7031">
                  <c:v>9.6157968607760953</c:v>
                </c:pt>
                <c:pt idx="7032">
                  <c:v>9.5066018850240646</c:v>
                </c:pt>
                <c:pt idx="7033">
                  <c:v>9.398154305870543</c:v>
                </c:pt>
                <c:pt idx="7034">
                  <c:v>9.3442102548473169</c:v>
                </c:pt>
                <c:pt idx="7035">
                  <c:v>9.2904524102765969</c:v>
                </c:pt>
                <c:pt idx="7036">
                  <c:v>9.2368805574119843</c:v>
                </c:pt>
                <c:pt idx="7037">
                  <c:v>9.183494481258867</c:v>
                </c:pt>
                <c:pt idx="7038">
                  <c:v>9.0244487593805065</c:v>
                </c:pt>
                <c:pt idx="7039">
                  <c:v>8.8670672640863888</c:v>
                </c:pt>
                <c:pt idx="7040">
                  <c:v>8.8149755840300585</c:v>
                </c:pt>
                <c:pt idx="7041">
                  <c:v>8.7113441497896265</c:v>
                </c:pt>
                <c:pt idx="7042">
                  <c:v>8.5572735502251973</c:v>
                </c:pt>
                <c:pt idx="7043">
                  <c:v>8.4554749745476681</c:v>
                </c:pt>
                <c:pt idx="7044">
                  <c:v>8.3544064842281021</c:v>
                </c:pt>
                <c:pt idx="7045">
                  <c:v>8.2540663255124418</c:v>
                </c:pt>
                <c:pt idx="7046">
                  <c:v>8.2041688213012804</c:v>
                </c:pt>
                <c:pt idx="7047">
                  <c:v>8.1544527404135145</c:v>
                </c:pt>
                <c:pt idx="7048">
                  <c:v>8.0555639666802659</c:v>
                </c:pt>
                <c:pt idx="7049">
                  <c:v>8.006390832198738</c:v>
                </c:pt>
                <c:pt idx="7050">
                  <c:v>7.8599537827996047</c:v>
                </c:pt>
                <c:pt idx="7051">
                  <c:v>7.811501478457509</c:v>
                </c:pt>
                <c:pt idx="7052">
                  <c:v>7.7151356044810298</c:v>
                </c:pt>
                <c:pt idx="7053">
                  <c:v>7.5719302872784588</c:v>
                </c:pt>
                <c:pt idx="7054">
                  <c:v>7.5245525531334483</c:v>
                </c:pt>
                <c:pt idx="7055">
                  <c:v>7.5719302872784588</c:v>
                </c:pt>
                <c:pt idx="7056">
                  <c:v>7.5719302872784588</c:v>
                </c:pt>
                <c:pt idx="7057">
                  <c:v>7.4773531317116779</c:v>
                </c:pt>
                <c:pt idx="7058">
                  <c:v>7.4773531317116779</c:v>
                </c:pt>
                <c:pt idx="7059">
                  <c:v>7.3368224997235849</c:v>
                </c:pt>
                <c:pt idx="7060">
                  <c:v>7.3834883296961697</c:v>
                </c:pt>
                <c:pt idx="7061">
                  <c:v>7.3368224997235849</c:v>
                </c:pt>
                <c:pt idx="7062">
                  <c:v>7.24402285626633</c:v>
                </c:pt>
                <c:pt idx="7063">
                  <c:v>7.1519310640078579</c:v>
                </c:pt>
                <c:pt idx="7064">
                  <c:v>7.2903340837143951</c:v>
                </c:pt>
                <c:pt idx="7065">
                  <c:v>7.24402285626633</c:v>
                </c:pt>
                <c:pt idx="7066">
                  <c:v>7.1978885916900079</c:v>
                </c:pt>
                <c:pt idx="7067">
                  <c:v>7.1978885916900079</c:v>
                </c:pt>
                <c:pt idx="7068">
                  <c:v>7.106150046952993</c:v>
                </c:pt>
                <c:pt idx="7069">
                  <c:v>7.1519310640078579</c:v>
                </c:pt>
                <c:pt idx="7070">
                  <c:v>7.0151166382043533</c:v>
                </c:pt>
                <c:pt idx="7071">
                  <c:v>6.9247865494803511</c:v>
                </c:pt>
                <c:pt idx="7072">
                  <c:v>6.9247865494803511</c:v>
                </c:pt>
                <c:pt idx="7073">
                  <c:v>6.8351579601162769</c:v>
                </c:pt>
                <c:pt idx="7074">
                  <c:v>6.8798846813544996</c:v>
                </c:pt>
                <c:pt idx="7075">
                  <c:v>6.7462290447097502</c:v>
                </c:pt>
                <c:pt idx="7076">
                  <c:v>6.7020263929977268</c:v>
                </c:pt>
                <c:pt idx="7077">
                  <c:v>6.6579979730835426</c:v>
                </c:pt>
                <c:pt idx="7078">
                  <c:v>6.5269558073669716</c:v>
                </c:pt>
                <c:pt idx="7079">
                  <c:v>6.5704629102479144</c:v>
                </c:pt>
                <c:pt idx="7080">
                  <c:v>6.4836220163624469</c:v>
                </c:pt>
                <c:pt idx="7081">
                  <c:v>6.3546582056228429</c:v>
                </c:pt>
                <c:pt idx="7082">
                  <c:v>6.312015351594348</c:v>
                </c:pt>
                <c:pt idx="7083">
                  <c:v>6.2695446526279817</c:v>
                </c:pt>
                <c:pt idx="7084">
                  <c:v>6.1851187903796836</c:v>
                </c:pt>
                <c:pt idx="7085">
                  <c:v>6.1851187903796836</c:v>
                </c:pt>
                <c:pt idx="7086">
                  <c:v>6.1431631615597464</c:v>
                </c:pt>
                <c:pt idx="7087">
                  <c:v>6.0597653423086992</c:v>
                </c:pt>
                <c:pt idx="7088">
                  <c:v>6.0183226844344864</c:v>
                </c:pt>
                <c:pt idx="7089">
                  <c:v>5.9359487011770211</c:v>
                </c:pt>
                <c:pt idx="7090">
                  <c:v>5.8950169064219828</c:v>
                </c:pt>
                <c:pt idx="7091">
                  <c:v>5.8542549294611446</c:v>
                </c:pt>
                <c:pt idx="7092">
                  <c:v>5.7732394866004864</c:v>
                </c:pt>
                <c:pt idx="7093">
                  <c:v>5.7329855487197756</c:v>
                </c:pt>
                <c:pt idx="7094">
                  <c:v>5.6529840576306087</c:v>
                </c:pt>
                <c:pt idx="7095">
                  <c:v>5.6132360304556252</c:v>
                </c:pt>
                <c:pt idx="7096">
                  <c:v>5.5736561656595676</c:v>
                </c:pt>
                <c:pt idx="7097">
                  <c:v>5.5342442254223574</c:v>
                </c:pt>
                <c:pt idx="7098">
                  <c:v>5.4949999715866316</c:v>
                </c:pt>
                <c:pt idx="7099">
                  <c:v>5.4559231656563059</c:v>
                </c:pt>
                <c:pt idx="7100">
                  <c:v>5.417013568795114</c:v>
                </c:pt>
                <c:pt idx="7101">
                  <c:v>5.3782709418251589</c:v>
                </c:pt>
                <c:pt idx="7102">
                  <c:v>5.3012856391303549</c:v>
                </c:pt>
                <c:pt idx="7103">
                  <c:v>5.224965337259869</c:v>
                </c:pt>
                <c:pt idx="7104">
                  <c:v>5.1870539600168737</c:v>
                </c:pt>
                <c:pt idx="7105">
                  <c:v>5.1493081103403071</c:v>
                </c:pt>
                <c:pt idx="7106">
                  <c:v>5.0743120268883093</c:v>
                </c:pt>
                <c:pt idx="7107">
                  <c:v>5.0743120268883093</c:v>
                </c:pt>
                <c:pt idx="7108">
                  <c:v>5.0743120268883093</c:v>
                </c:pt>
                <c:pt idx="7109">
                  <c:v>5.0370613088279992</c:v>
                </c:pt>
                <c:pt idx="7110">
                  <c:v>4.9999751497612337</c:v>
                </c:pt>
                <c:pt idx="7111">
                  <c:v>4.9630533066527089</c:v>
                </c:pt>
                <c:pt idx="7112">
                  <c:v>4.9262955361071228</c:v>
                </c:pt>
                <c:pt idx="7113">
                  <c:v>4.9262955361071228</c:v>
                </c:pt>
                <c:pt idx="7114">
                  <c:v>4.8532712373139137</c:v>
                </c:pt>
                <c:pt idx="7115">
                  <c:v>4.8532712373139137</c:v>
                </c:pt>
                <c:pt idx="7116">
                  <c:v>4.8170042204611834</c:v>
                </c:pt>
                <c:pt idx="7117">
                  <c:v>4.8170042204611834</c:v>
                </c:pt>
                <c:pt idx="7118">
                  <c:v>4.7809002989579081</c:v>
                </c:pt>
                <c:pt idx="7119">
                  <c:v>4.7449592275844736</c:v>
                </c:pt>
                <c:pt idx="7120">
                  <c:v>4.7449592275844736</c:v>
                </c:pt>
                <c:pt idx="7121">
                  <c:v>4.7091807607514582</c:v>
                </c:pt>
                <c:pt idx="7122">
                  <c:v>4.7091807607514582</c:v>
                </c:pt>
                <c:pt idx="7123">
                  <c:v>4.6735646524979506</c:v>
                </c:pt>
                <c:pt idx="7124">
                  <c:v>4.6381106564898653</c:v>
                </c:pt>
                <c:pt idx="7125">
                  <c:v>4.5676880139974712</c:v>
                </c:pt>
                <c:pt idx="7126">
                  <c:v>4.5676880139974712</c:v>
                </c:pt>
                <c:pt idx="7127">
                  <c:v>4.5327188729636969</c:v>
                </c:pt>
                <c:pt idx="7128">
                  <c:v>4.4632637120993799</c:v>
                </c:pt>
                <c:pt idx="7129">
                  <c:v>4.4632637120993799</c:v>
                </c:pt>
                <c:pt idx="7130">
                  <c:v>4.4287771954336401</c:v>
                </c:pt>
                <c:pt idx="7131">
                  <c:v>4.4287771954336401</c:v>
                </c:pt>
                <c:pt idx="7132">
                  <c:v>4.4979108550729316</c:v>
                </c:pt>
                <c:pt idx="7133">
                  <c:v>4.4287771954336401</c:v>
                </c:pt>
                <c:pt idx="7134">
                  <c:v>4.4287771954336401</c:v>
                </c:pt>
                <c:pt idx="7135">
                  <c:v>4.4287771954336401</c:v>
                </c:pt>
                <c:pt idx="7136">
                  <c:v>4.4287771954336401</c:v>
                </c:pt>
                <c:pt idx="7137">
                  <c:v>4.4287771954336401</c:v>
                </c:pt>
                <c:pt idx="7138">
                  <c:v>4.3944510560809347</c:v>
                </c:pt>
                <c:pt idx="7139">
                  <c:v>4.3602850446592996</c:v>
                </c:pt>
                <c:pt idx="7140">
                  <c:v>4.3602850446592996</c:v>
                </c:pt>
                <c:pt idx="7141">
                  <c:v>4.292432406134612</c:v>
                </c:pt>
                <c:pt idx="7142">
                  <c:v>4.292432406134612</c:v>
                </c:pt>
                <c:pt idx="7143">
                  <c:v>4.292432406134612</c:v>
                </c:pt>
                <c:pt idx="7144">
                  <c:v>4.2587452783153559</c:v>
                </c:pt>
                <c:pt idx="7145">
                  <c:v>4.2252172769910681</c:v>
                </c:pt>
                <c:pt idx="7146">
                  <c:v>4.1918481508164236</c:v>
                </c:pt>
                <c:pt idx="7147">
                  <c:v>4.1918481508164236</c:v>
                </c:pt>
                <c:pt idx="7148">
                  <c:v>4.1586376480478284</c:v>
                </c:pt>
                <c:pt idx="7149">
                  <c:v>4.1255855165415198</c:v>
                </c:pt>
                <c:pt idx="7150">
                  <c:v>4.0926915037516558</c:v>
                </c:pt>
                <c:pt idx="7151">
                  <c:v>4.0273768221158992</c:v>
                </c:pt>
                <c:pt idx="7152">
                  <c:v>3.9949556461504749</c:v>
                </c:pt>
                <c:pt idx="7153">
                  <c:v>3.9626915746584932</c:v>
                </c:pt>
                <c:pt idx="7154">
                  <c:v>3.9305843530544511</c:v>
                </c:pt>
                <c:pt idx="7155">
                  <c:v>3.9626915746584932</c:v>
                </c:pt>
                <c:pt idx="7156">
                  <c:v>3.898633726338947</c:v>
                </c:pt>
                <c:pt idx="7157">
                  <c:v>3.898633726338947</c:v>
                </c:pt>
                <c:pt idx="7158">
                  <c:v>3.898633726338947</c:v>
                </c:pt>
                <c:pt idx="7159">
                  <c:v>3.8668394390966681</c:v>
                </c:pt>
                <c:pt idx="7160">
                  <c:v>3.8668394390966681</c:v>
                </c:pt>
                <c:pt idx="7161">
                  <c:v>3.835201235494329</c:v>
                </c:pt>
                <c:pt idx="7162">
                  <c:v>3.8037188592786322</c:v>
                </c:pt>
                <c:pt idx="7163">
                  <c:v>3.8037188592786322</c:v>
                </c:pt>
                <c:pt idx="7164">
                  <c:v>3.8037188592786322</c:v>
                </c:pt>
                <c:pt idx="7165">
                  <c:v>3.8037188592786322</c:v>
                </c:pt>
                <c:pt idx="7166">
                  <c:v>3.7412205618813839</c:v>
                </c:pt>
                <c:pt idx="7167">
                  <c:v>3.7412205618813839</c:v>
                </c:pt>
                <c:pt idx="7168">
                  <c:v>3.679342488398806</c:v>
                </c:pt>
                <c:pt idx="7169">
                  <c:v>3.648635390469829</c:v>
                </c:pt>
                <c:pt idx="7170">
                  <c:v>3.6180825734698119</c:v>
                </c:pt>
                <c:pt idx="7171">
                  <c:v>3.587683778146225</c:v>
                </c:pt>
                <c:pt idx="7172">
                  <c:v>3.587683778146225</c:v>
                </c:pt>
                <c:pt idx="7173">
                  <c:v>3.587683778146225</c:v>
                </c:pt>
                <c:pt idx="7174">
                  <c:v>3.5574387448094131</c:v>
                </c:pt>
                <c:pt idx="7175">
                  <c:v>3.5574387448094131</c:v>
                </c:pt>
                <c:pt idx="7176">
                  <c:v>3.5574387448094131</c:v>
                </c:pt>
                <c:pt idx="7177">
                  <c:v>3.6180825734698119</c:v>
                </c:pt>
                <c:pt idx="7178">
                  <c:v>3.6180825734698119</c:v>
                </c:pt>
                <c:pt idx="7179">
                  <c:v>3.587683778146225</c:v>
                </c:pt>
                <c:pt idx="7180">
                  <c:v>3.587683778146225</c:v>
                </c:pt>
                <c:pt idx="7181">
                  <c:v>3.587683778146225</c:v>
                </c:pt>
                <c:pt idx="7182">
                  <c:v>3.6180825734698119</c:v>
                </c:pt>
                <c:pt idx="7183">
                  <c:v>3.587683778146225</c:v>
                </c:pt>
                <c:pt idx="7184">
                  <c:v>3.5574387448094131</c:v>
                </c:pt>
                <c:pt idx="7185">
                  <c:v>3.5574387448094131</c:v>
                </c:pt>
                <c:pt idx="7186">
                  <c:v>3.5273472133303931</c:v>
                </c:pt>
                <c:pt idx="7187">
                  <c:v>3.5273472133303931</c:v>
                </c:pt>
                <c:pt idx="7188">
                  <c:v>3.5273472133303931</c:v>
                </c:pt>
                <c:pt idx="7189">
                  <c:v>3.5273472133303931</c:v>
                </c:pt>
                <c:pt idx="7190">
                  <c:v>3.497408923138603</c:v>
                </c:pt>
                <c:pt idx="7191">
                  <c:v>3.497408923138603</c:v>
                </c:pt>
                <c:pt idx="7192">
                  <c:v>3.4676236132196601</c:v>
                </c:pt>
                <c:pt idx="7193">
                  <c:v>3.4085108879099399</c:v>
                </c:pt>
                <c:pt idx="7194">
                  <c:v>3.3791829482506648</c:v>
                </c:pt>
                <c:pt idx="7195">
                  <c:v>3.437991022113069</c:v>
                </c:pt>
                <c:pt idx="7196">
                  <c:v>3.437991022113069</c:v>
                </c:pt>
                <c:pt idx="7197">
                  <c:v>3.3791829482506648</c:v>
                </c:pt>
                <c:pt idx="7198">
                  <c:v>3.320982600857656</c:v>
                </c:pt>
                <c:pt idx="7199">
                  <c:v>3.3500069403225909</c:v>
                </c:pt>
                <c:pt idx="7200">
                  <c:v>3.3500069403225909</c:v>
                </c:pt>
                <c:pt idx="7201">
                  <c:v>3.320982600857656</c:v>
                </c:pt>
                <c:pt idx="7202">
                  <c:v>3.320982600857656</c:v>
                </c:pt>
                <c:pt idx="7203">
                  <c:v>3.2633878719536669</c:v>
                </c:pt>
                <c:pt idx="7204">
                  <c:v>3.2348169536799851</c:v>
                </c:pt>
                <c:pt idx="7205">
                  <c:v>3.2633878719536669</c:v>
                </c:pt>
                <c:pt idx="7206">
                  <c:v>3.1781266839185651</c:v>
                </c:pt>
                <c:pt idx="7207">
                  <c:v>3.1500068007985802</c:v>
                </c:pt>
                <c:pt idx="7208">
                  <c:v>3.1781266839185651</c:v>
                </c:pt>
                <c:pt idx="7209">
                  <c:v>3.0942162054595879</c:v>
                </c:pt>
                <c:pt idx="7210">
                  <c:v>3.0942162054595879</c:v>
                </c:pt>
                <c:pt idx="7211">
                  <c:v>3.06654495876584</c:v>
                </c:pt>
                <c:pt idx="7212">
                  <c:v>3.0390227222742681</c:v>
                </c:pt>
                <c:pt idx="7213">
                  <c:v>3.0116492275458828</c:v>
                </c:pt>
                <c:pt idx="7214">
                  <c:v>2.984424205656353</c:v>
                </c:pt>
                <c:pt idx="7215">
                  <c:v>3.0116492275458828</c:v>
                </c:pt>
                <c:pt idx="7216">
                  <c:v>2.984424205656353</c:v>
                </c:pt>
                <c:pt idx="7217">
                  <c:v>2.984424205656353</c:v>
                </c:pt>
                <c:pt idx="7218">
                  <c:v>2.9573473871933649</c:v>
                </c:pt>
                <c:pt idx="7219">
                  <c:v>2.9304185022539668</c:v>
                </c:pt>
                <c:pt idx="7220">
                  <c:v>2.9304185022539668</c:v>
                </c:pt>
                <c:pt idx="7221">
                  <c:v>2.8770034508647049</c:v>
                </c:pt>
                <c:pt idx="7222">
                  <c:v>2.8505167421313602</c:v>
                </c:pt>
                <c:pt idx="7223">
                  <c:v>2.824176882349132</c:v>
                </c:pt>
                <c:pt idx="7224">
                  <c:v>2.824176882349132</c:v>
                </c:pt>
                <c:pt idx="7225">
                  <c:v>2.824176882349132</c:v>
                </c:pt>
                <c:pt idx="7226">
                  <c:v>2.824176882349132</c:v>
                </c:pt>
                <c:pt idx="7227">
                  <c:v>2.824176882349132</c:v>
                </c:pt>
                <c:pt idx="7228">
                  <c:v>2.824176882349132</c:v>
                </c:pt>
                <c:pt idx="7229">
                  <c:v>2.7979835991209758</c:v>
                </c:pt>
                <c:pt idx="7230">
                  <c:v>2.7979835991209758</c:v>
                </c:pt>
                <c:pt idx="7231">
                  <c:v>2.7719366195426862</c:v>
                </c:pt>
                <c:pt idx="7232">
                  <c:v>2.7719366195426862</c:v>
                </c:pt>
                <c:pt idx="7233">
                  <c:v>2.7719366195426862</c:v>
                </c:pt>
                <c:pt idx="7234">
                  <c:v>2.7979835991209758</c:v>
                </c:pt>
                <c:pt idx="7235">
                  <c:v>2.7979835991209758</c:v>
                </c:pt>
                <c:pt idx="7236">
                  <c:v>2.824176882349132</c:v>
                </c:pt>
                <c:pt idx="7237">
                  <c:v>2.7979835991209758</c:v>
                </c:pt>
                <c:pt idx="7238">
                  <c:v>2.7979835991209758</c:v>
                </c:pt>
                <c:pt idx="7239">
                  <c:v>2.7719366195426862</c:v>
                </c:pt>
                <c:pt idx="7240">
                  <c:v>2.7719366195426862</c:v>
                </c:pt>
                <c:pt idx="7241">
                  <c:v>2.746035670200039</c:v>
                </c:pt>
                <c:pt idx="7242">
                  <c:v>2.746035670200039</c:v>
                </c:pt>
                <c:pt idx="7243">
                  <c:v>2.7202804771659421</c:v>
                </c:pt>
                <c:pt idx="7244">
                  <c:v>2.746035670200039</c:v>
                </c:pt>
                <c:pt idx="7245">
                  <c:v>2.7719366195426862</c:v>
                </c:pt>
                <c:pt idx="7246">
                  <c:v>2.746035670200039</c:v>
                </c:pt>
                <c:pt idx="7247">
                  <c:v>2.746035670200039</c:v>
                </c:pt>
                <c:pt idx="7248">
                  <c:v>2.7719366195426862</c:v>
                </c:pt>
                <c:pt idx="7249">
                  <c:v>2.746035670200039</c:v>
                </c:pt>
                <c:pt idx="7250">
                  <c:v>2.7719366195426862</c:v>
                </c:pt>
                <c:pt idx="7251">
                  <c:v>2.8770034508647049</c:v>
                </c:pt>
                <c:pt idx="7252">
                  <c:v>2.984424205656353</c:v>
                </c:pt>
                <c:pt idx="7253">
                  <c:v>2.984424205656353</c:v>
                </c:pt>
                <c:pt idx="7254">
                  <c:v>3.206396646195329</c:v>
                </c:pt>
                <c:pt idx="7255">
                  <c:v>3.587683778146225</c:v>
                </c:pt>
                <c:pt idx="7256">
                  <c:v>4.1255855165415198</c:v>
                </c:pt>
                <c:pt idx="7257">
                  <c:v>4.3944510560809347</c:v>
                </c:pt>
                <c:pt idx="7258">
                  <c:v>4.8170042204611834</c:v>
                </c:pt>
                <c:pt idx="7259">
                  <c:v>4.8897015943675664</c:v>
                </c:pt>
                <c:pt idx="7260">
                  <c:v>5.224965337259869</c:v>
                </c:pt>
                <c:pt idx="7261">
                  <c:v>5.7732394866004864</c:v>
                </c:pt>
                <c:pt idx="7262">
                  <c:v>6.2272458764268341</c:v>
                </c:pt>
                <c:pt idx="7263">
                  <c:v>6.6579979730835426</c:v>
                </c:pt>
                <c:pt idx="7264">
                  <c:v>6.8351579601162769</c:v>
                </c:pt>
                <c:pt idx="7265">
                  <c:v>6.8798846813544996</c:v>
                </c:pt>
                <c:pt idx="7266">
                  <c:v>7.2903340837143951</c:v>
                </c:pt>
                <c:pt idx="7267">
                  <c:v>7.430331798748421</c:v>
                </c:pt>
                <c:pt idx="7268">
                  <c:v>7.5245525531334483</c:v>
                </c:pt>
                <c:pt idx="7269">
                  <c:v>7.5245525531334483</c:v>
                </c:pt>
                <c:pt idx="7270">
                  <c:v>7.4773531317116779</c:v>
                </c:pt>
                <c:pt idx="7271">
                  <c:v>7.4773531317116779</c:v>
                </c:pt>
                <c:pt idx="7272">
                  <c:v>7.4773531317116779</c:v>
                </c:pt>
                <c:pt idx="7273">
                  <c:v>7.3368224997235849</c:v>
                </c:pt>
                <c:pt idx="7274">
                  <c:v>7.430331798748421</c:v>
                </c:pt>
                <c:pt idx="7275">
                  <c:v>7.3834883296961697</c:v>
                </c:pt>
                <c:pt idx="7276">
                  <c:v>7.3834883296961697</c:v>
                </c:pt>
                <c:pt idx="7277">
                  <c:v>7.3834883296961697</c:v>
                </c:pt>
                <c:pt idx="7278">
                  <c:v>7.2903340837143951</c:v>
                </c:pt>
                <c:pt idx="7279">
                  <c:v>7.3368224997235849</c:v>
                </c:pt>
                <c:pt idx="7280">
                  <c:v>7.3834883296961697</c:v>
                </c:pt>
                <c:pt idx="7281">
                  <c:v>7.3368224997235849</c:v>
                </c:pt>
                <c:pt idx="7282">
                  <c:v>7.3368224997235849</c:v>
                </c:pt>
                <c:pt idx="7283">
                  <c:v>7.2903340837143951</c:v>
                </c:pt>
                <c:pt idx="7284">
                  <c:v>7.24402285626633</c:v>
                </c:pt>
                <c:pt idx="7285">
                  <c:v>7.1978885916900079</c:v>
                </c:pt>
                <c:pt idx="7286">
                  <c:v>7.1519310640078579</c:v>
                </c:pt>
                <c:pt idx="7287">
                  <c:v>7.106150046952993</c:v>
                </c:pt>
                <c:pt idx="7288">
                  <c:v>7.106150046952993</c:v>
                </c:pt>
                <c:pt idx="7289">
                  <c:v>7.0151166382043533</c:v>
                </c:pt>
                <c:pt idx="7290">
                  <c:v>7.0151166382043533</c:v>
                </c:pt>
                <c:pt idx="7291">
                  <c:v>6.9698637925202114</c:v>
                </c:pt>
                <c:pt idx="7292">
                  <c:v>6.9247865494803511</c:v>
                </c:pt>
                <c:pt idx="7293">
                  <c:v>6.8351579601162769</c:v>
                </c:pt>
                <c:pt idx="7294">
                  <c:v>6.8351579601162769</c:v>
                </c:pt>
                <c:pt idx="7295">
                  <c:v>6.7906061574420482</c:v>
                </c:pt>
                <c:pt idx="7296">
                  <c:v>6.7906061574420482</c:v>
                </c:pt>
                <c:pt idx="7297">
                  <c:v>6.7020263929977268</c:v>
                </c:pt>
                <c:pt idx="7298">
                  <c:v>6.7020263929977268</c:v>
                </c:pt>
                <c:pt idx="7299">
                  <c:v>6.6141435554427952</c:v>
                </c:pt>
                <c:pt idx="7300">
                  <c:v>6.6141435554427952</c:v>
                </c:pt>
                <c:pt idx="7301">
                  <c:v>6.5704629102479144</c:v>
                </c:pt>
                <c:pt idx="7302">
                  <c:v>6.5269558073669716</c:v>
                </c:pt>
                <c:pt idx="7303">
                  <c:v>6.4404613064900236</c:v>
                </c:pt>
                <c:pt idx="7304">
                  <c:v>6.3974734466973624</c:v>
                </c:pt>
                <c:pt idx="7305">
                  <c:v>6.3546582056228429</c:v>
                </c:pt>
                <c:pt idx="7306">
                  <c:v>6.2695446526279817</c:v>
                </c:pt>
                <c:pt idx="7307">
                  <c:v>6.2272458764268341</c:v>
                </c:pt>
                <c:pt idx="7308">
                  <c:v>6.2272458764268341</c:v>
                </c:pt>
                <c:pt idx="7309">
                  <c:v>6.1851187903796836</c:v>
                </c:pt>
                <c:pt idx="7310">
                  <c:v>6.1431631615597464</c:v>
                </c:pt>
                <c:pt idx="7311">
                  <c:v>6.1013787567233564</c:v>
                </c:pt>
                <c:pt idx="7312">
                  <c:v>6.1431631615597464</c:v>
                </c:pt>
                <c:pt idx="7313">
                  <c:v>6.1431631615597464</c:v>
                </c:pt>
                <c:pt idx="7314">
                  <c:v>6.1431631615597464</c:v>
                </c:pt>
                <c:pt idx="7315">
                  <c:v>6.1431631615597464</c:v>
                </c:pt>
                <c:pt idx="7316">
                  <c:v>6.1431631615597464</c:v>
                </c:pt>
                <c:pt idx="7317">
                  <c:v>6.2272458764268341</c:v>
                </c:pt>
                <c:pt idx="7318">
                  <c:v>6.2695446526279817</c:v>
                </c:pt>
                <c:pt idx="7319">
                  <c:v>6.4836220163624469</c:v>
                </c:pt>
                <c:pt idx="7320">
                  <c:v>6.6141435554427952</c:v>
                </c:pt>
                <c:pt idx="7321">
                  <c:v>6.8351579601162769</c:v>
                </c:pt>
                <c:pt idx="7322">
                  <c:v>7.0151166382043533</c:v>
                </c:pt>
                <c:pt idx="7323">
                  <c:v>7.1519310640078579</c:v>
                </c:pt>
                <c:pt idx="7324">
                  <c:v>7.3368224997235849</c:v>
                </c:pt>
                <c:pt idx="7325">
                  <c:v>7.5245525531334483</c:v>
                </c:pt>
                <c:pt idx="7326">
                  <c:v>7.6672215893896674</c:v>
                </c:pt>
                <c:pt idx="7327">
                  <c:v>7.8599537827996047</c:v>
                </c:pt>
                <c:pt idx="7328">
                  <c:v>8.006390832198738</c:v>
                </c:pt>
                <c:pt idx="7329">
                  <c:v>8.1049178624342808</c:v>
                </c:pt>
                <c:pt idx="7330">
                  <c:v>8.2041688213012804</c:v>
                </c:pt>
                <c:pt idx="7331">
                  <c:v>8.30414547319441</c:v>
                </c:pt>
                <c:pt idx="7332">
                  <c:v>8.30414547319441</c:v>
                </c:pt>
                <c:pt idx="7333">
                  <c:v>8.3544064842281021</c:v>
                </c:pt>
                <c:pt idx="7334">
                  <c:v>8.4554749745476681</c:v>
                </c:pt>
                <c:pt idx="7335">
                  <c:v>8.4554749745476681</c:v>
                </c:pt>
                <c:pt idx="7336">
                  <c:v>8.6084471669713611</c:v>
                </c:pt>
                <c:pt idx="7337">
                  <c:v>8.763067951687189</c:v>
                </c:pt>
                <c:pt idx="7338">
                  <c:v>8.9193432088681668</c:v>
                </c:pt>
                <c:pt idx="7339">
                  <c:v>9.0244487593805065</c:v>
                </c:pt>
                <c:pt idx="7340">
                  <c:v>9.183494481258867</c:v>
                </c:pt>
                <c:pt idx="7341">
                  <c:v>9.3442102548473169</c:v>
                </c:pt>
                <c:pt idx="7342">
                  <c:v>9.5066018850240646</c:v>
                </c:pt>
                <c:pt idx="7343">
                  <c:v>9.5066018850240646</c:v>
                </c:pt>
                <c:pt idx="7344">
                  <c:v>9.5611058414136672</c:v>
                </c:pt>
                <c:pt idx="7345">
                  <c:v>9.4522847778452928</c:v>
                </c:pt>
                <c:pt idx="7346">
                  <c:v>9.3442102548473169</c:v>
                </c:pt>
                <c:pt idx="7347">
                  <c:v>9.2904524102765969</c:v>
                </c:pt>
                <c:pt idx="7348">
                  <c:v>9.0772787978622347</c:v>
                </c:pt>
                <c:pt idx="7349">
                  <c:v>9.0772787978622347</c:v>
                </c:pt>
                <c:pt idx="7350">
                  <c:v>8.9718036351320976</c:v>
                </c:pt>
                <c:pt idx="7351">
                  <c:v>8.8670672640863888</c:v>
                </c:pt>
                <c:pt idx="7352">
                  <c:v>8.763067951687189</c:v>
                </c:pt>
                <c:pt idx="7353">
                  <c:v>8.6598039608121056</c:v>
                </c:pt>
                <c:pt idx="7354">
                  <c:v>8.6598039608121056</c:v>
                </c:pt>
                <c:pt idx="7355">
                  <c:v>8.5062828922715781</c:v>
                </c:pt>
                <c:pt idx="7356">
                  <c:v>8.4048495782289159</c:v>
                </c:pt>
                <c:pt idx="7357">
                  <c:v>8.30414547319441</c:v>
                </c:pt>
                <c:pt idx="7358">
                  <c:v>8.2041688213012804</c:v>
                </c:pt>
                <c:pt idx="7359">
                  <c:v>8.1544527404135145</c:v>
                </c:pt>
                <c:pt idx="7360">
                  <c:v>8.2041688213012804</c:v>
                </c:pt>
                <c:pt idx="7361">
                  <c:v>8.0555639666802659</c:v>
                </c:pt>
                <c:pt idx="7362">
                  <c:v>7.8599537827996047</c:v>
                </c:pt>
                <c:pt idx="7363">
                  <c:v>7.7151356044810298</c:v>
                </c:pt>
                <c:pt idx="7364">
                  <c:v>7.6672215893896674</c:v>
                </c:pt>
                <c:pt idx="7365">
                  <c:v>7.6672215893896674</c:v>
                </c:pt>
                <c:pt idx="7366">
                  <c:v>7.61948655812974</c:v>
                </c:pt>
                <c:pt idx="7367">
                  <c:v>7.4773531317116779</c:v>
                </c:pt>
                <c:pt idx="7368">
                  <c:v>7.3368224997235849</c:v>
                </c:pt>
                <c:pt idx="7369">
                  <c:v>7.2903340837143951</c:v>
                </c:pt>
                <c:pt idx="7370">
                  <c:v>7.1519310640078579</c:v>
                </c:pt>
                <c:pt idx="7371">
                  <c:v>6.8798846813544996</c:v>
                </c:pt>
                <c:pt idx="7372">
                  <c:v>6.9698637925202114</c:v>
                </c:pt>
                <c:pt idx="7373">
                  <c:v>6.8798846813544996</c:v>
                </c:pt>
                <c:pt idx="7374">
                  <c:v>6.8351579601162769</c:v>
                </c:pt>
                <c:pt idx="7375">
                  <c:v>6.7020263929977268</c:v>
                </c:pt>
                <c:pt idx="7376">
                  <c:v>6.6141435554427952</c:v>
                </c:pt>
                <c:pt idx="7377">
                  <c:v>6.5704629102479144</c:v>
                </c:pt>
                <c:pt idx="7378">
                  <c:v>6.3974734466973624</c:v>
                </c:pt>
                <c:pt idx="7379">
                  <c:v>6.4404613064900236</c:v>
                </c:pt>
                <c:pt idx="7380">
                  <c:v>6.4404613064900236</c:v>
                </c:pt>
                <c:pt idx="7381">
                  <c:v>6.3546582056228429</c:v>
                </c:pt>
                <c:pt idx="7382">
                  <c:v>6.312015351594348</c:v>
                </c:pt>
                <c:pt idx="7383">
                  <c:v>6.2695446526279817</c:v>
                </c:pt>
                <c:pt idx="7384">
                  <c:v>6.2272458764268341</c:v>
                </c:pt>
                <c:pt idx="7385">
                  <c:v>6.1851187903796836</c:v>
                </c:pt>
                <c:pt idx="7386">
                  <c:v>6.1013787567233564</c:v>
                </c:pt>
                <c:pt idx="7387">
                  <c:v>6.0183226844344864</c:v>
                </c:pt>
                <c:pt idx="7388">
                  <c:v>5.9770505488986529</c:v>
                </c:pt>
                <c:pt idx="7389">
                  <c:v>5.8950169064219828</c:v>
                </c:pt>
                <c:pt idx="7390">
                  <c:v>5.8542549294611446</c:v>
                </c:pt>
                <c:pt idx="7391">
                  <c:v>5.8542549294611446</c:v>
                </c:pt>
                <c:pt idx="7392">
                  <c:v>5.8136625347959843</c:v>
                </c:pt>
                <c:pt idx="7393">
                  <c:v>5.7732394866004864</c:v>
                </c:pt>
                <c:pt idx="7394">
                  <c:v>5.7329855487197756</c:v>
                </c:pt>
                <c:pt idx="7395">
                  <c:v>5.6929004846687317</c:v>
                </c:pt>
                <c:pt idx="7396">
                  <c:v>5.6929004846687317</c:v>
                </c:pt>
                <c:pt idx="7397">
                  <c:v>5.6132360304556252</c:v>
                </c:pt>
                <c:pt idx="7398">
                  <c:v>5.5736561656595676</c:v>
                </c:pt>
                <c:pt idx="7399">
                  <c:v>5.5736561656595676</c:v>
                </c:pt>
                <c:pt idx="7400">
                  <c:v>5.5342442254223574</c:v>
                </c:pt>
                <c:pt idx="7401">
                  <c:v>5.5342442254223574</c:v>
                </c:pt>
                <c:pt idx="7402">
                  <c:v>5.4949999715866316</c:v>
                </c:pt>
                <c:pt idx="7403">
                  <c:v>5.4949999715866316</c:v>
                </c:pt>
                <c:pt idx="7404">
                  <c:v>5.4559231656563059</c:v>
                </c:pt>
                <c:pt idx="7405">
                  <c:v>5.417013568795114</c:v>
                </c:pt>
                <c:pt idx="7406">
                  <c:v>5.3782709418251589</c:v>
                </c:pt>
                <c:pt idx="7407">
                  <c:v>5.3396950452254357</c:v>
                </c:pt>
                <c:pt idx="7408">
                  <c:v>5.3396950452254357</c:v>
                </c:pt>
                <c:pt idx="7409">
                  <c:v>5.3012856391303549</c:v>
                </c:pt>
                <c:pt idx="7410">
                  <c:v>5.3012856391303549</c:v>
                </c:pt>
                <c:pt idx="7411">
                  <c:v>5.3012856391303549</c:v>
                </c:pt>
                <c:pt idx="7412">
                  <c:v>5.224965337259869</c:v>
                </c:pt>
                <c:pt idx="7413">
                  <c:v>5.224965337259869</c:v>
                </c:pt>
                <c:pt idx="7414">
                  <c:v>5.224965337259869</c:v>
                </c:pt>
                <c:pt idx="7415">
                  <c:v>5.224965337259869</c:v>
                </c:pt>
                <c:pt idx="7416">
                  <c:v>5.1870539600168737</c:v>
                </c:pt>
                <c:pt idx="7417">
                  <c:v>5.2630424833282481</c:v>
                </c:pt>
                <c:pt idx="7418">
                  <c:v>5.3012856391303549</c:v>
                </c:pt>
                <c:pt idx="7419">
                  <c:v>5.3012856391303549</c:v>
                </c:pt>
                <c:pt idx="7420">
                  <c:v>5.3012856391303549</c:v>
                </c:pt>
                <c:pt idx="7421">
                  <c:v>5.3396950452254357</c:v>
                </c:pt>
                <c:pt idx="7422">
                  <c:v>5.3396950452254357</c:v>
                </c:pt>
                <c:pt idx="7423">
                  <c:v>5.3396950452254357</c:v>
                </c:pt>
                <c:pt idx="7424">
                  <c:v>5.3782709418251589</c:v>
                </c:pt>
                <c:pt idx="7425">
                  <c:v>5.3396950452254357</c:v>
                </c:pt>
                <c:pt idx="7426">
                  <c:v>5.3782709418251589</c:v>
                </c:pt>
                <c:pt idx="7427">
                  <c:v>5.3396950452254357</c:v>
                </c:pt>
                <c:pt idx="7428">
                  <c:v>5.3012856391303549</c:v>
                </c:pt>
                <c:pt idx="7429">
                  <c:v>5.3012856391303549</c:v>
                </c:pt>
                <c:pt idx="7430">
                  <c:v>5.3012856391303549</c:v>
                </c:pt>
                <c:pt idx="7431">
                  <c:v>5.2630424833282481</c:v>
                </c:pt>
                <c:pt idx="7432">
                  <c:v>5.2630424833282481</c:v>
                </c:pt>
                <c:pt idx="7433">
                  <c:v>5.3396950452254357</c:v>
                </c:pt>
                <c:pt idx="7434">
                  <c:v>5.3012856391303549</c:v>
                </c:pt>
                <c:pt idx="7435">
                  <c:v>5.2630424833282481</c:v>
                </c:pt>
                <c:pt idx="7436">
                  <c:v>5.2630424833282481</c:v>
                </c:pt>
                <c:pt idx="7437">
                  <c:v>5.2630424833282481</c:v>
                </c:pt>
                <c:pt idx="7438">
                  <c:v>5.2630424833282481</c:v>
                </c:pt>
                <c:pt idx="7439">
                  <c:v>5.3396950452254357</c:v>
                </c:pt>
                <c:pt idx="7440">
                  <c:v>5.3012856391303549</c:v>
                </c:pt>
                <c:pt idx="7441">
                  <c:v>5.3396950452254357</c:v>
                </c:pt>
                <c:pt idx="7442">
                  <c:v>5.4949999715866316</c:v>
                </c:pt>
                <c:pt idx="7443">
                  <c:v>5.7732394866004864</c:v>
                </c:pt>
                <c:pt idx="7444">
                  <c:v>6.0183226844344864</c:v>
                </c:pt>
                <c:pt idx="7445">
                  <c:v>6.3546582056228429</c:v>
                </c:pt>
                <c:pt idx="7446">
                  <c:v>6.7020263929977268</c:v>
                </c:pt>
                <c:pt idx="7447">
                  <c:v>7.5245525531334483</c:v>
                </c:pt>
                <c:pt idx="7448">
                  <c:v>8.3544064842281021</c:v>
                </c:pt>
                <c:pt idx="7449">
                  <c:v>8.9718036351320976</c:v>
                </c:pt>
                <c:pt idx="7450">
                  <c:v>9.398154305870543</c:v>
                </c:pt>
                <c:pt idx="7451">
                  <c:v>9.6157968607760953</c:v>
                </c:pt>
                <c:pt idx="7452">
                  <c:v>9.6157968607760953</c:v>
                </c:pt>
                <c:pt idx="7453">
                  <c:v>9.6157968607760953</c:v>
                </c:pt>
                <c:pt idx="7454">
                  <c:v>9.5611058414136672</c:v>
                </c:pt>
                <c:pt idx="7455">
                  <c:v>9.5066018850240646</c:v>
                </c:pt>
                <c:pt idx="7456">
                  <c:v>9.4522847778452928</c:v>
                </c:pt>
                <c:pt idx="7457">
                  <c:v>9.398154305870543</c:v>
                </c:pt>
                <c:pt idx="7458">
                  <c:v>9.2904524102765969</c:v>
                </c:pt>
                <c:pt idx="7459">
                  <c:v>9.2368805574119843</c:v>
                </c:pt>
                <c:pt idx="7460">
                  <c:v>9.183494481258867</c:v>
                </c:pt>
                <c:pt idx="7461">
                  <c:v>9.0772787978622347</c:v>
                </c:pt>
                <c:pt idx="7462">
                  <c:v>9.0244487593805065</c:v>
                </c:pt>
                <c:pt idx="7463">
                  <c:v>8.9718036351320976</c:v>
                </c:pt>
                <c:pt idx="7464">
                  <c:v>8.8670672640863888</c:v>
                </c:pt>
                <c:pt idx="7465">
                  <c:v>8.8149755840300585</c:v>
                </c:pt>
                <c:pt idx="7466">
                  <c:v>8.8149755840300585</c:v>
                </c:pt>
                <c:pt idx="7467">
                  <c:v>8.7113441497896265</c:v>
                </c:pt>
                <c:pt idx="7468">
                  <c:v>8.7113441497896265</c:v>
                </c:pt>
                <c:pt idx="7469">
                  <c:v>8.7113441497896265</c:v>
                </c:pt>
                <c:pt idx="7470">
                  <c:v>8.6084471669713611</c:v>
                </c:pt>
                <c:pt idx="7471">
                  <c:v>8.5572735502251973</c:v>
                </c:pt>
                <c:pt idx="7472">
                  <c:v>8.5062828922715781</c:v>
                </c:pt>
                <c:pt idx="7473">
                  <c:v>8.4554749745476681</c:v>
                </c:pt>
                <c:pt idx="7474">
                  <c:v>8.4554749745476681</c:v>
                </c:pt>
                <c:pt idx="7475">
                  <c:v>8.3544064842281021</c:v>
                </c:pt>
                <c:pt idx="7476">
                  <c:v>8.30414547319441</c:v>
                </c:pt>
                <c:pt idx="7477">
                  <c:v>8.2540663255124418</c:v>
                </c:pt>
                <c:pt idx="7478">
                  <c:v>8.2540663255124418</c:v>
                </c:pt>
                <c:pt idx="7479">
                  <c:v>8.2041688213012804</c:v>
                </c:pt>
                <c:pt idx="7480">
                  <c:v>8.2041688213012804</c:v>
                </c:pt>
                <c:pt idx="7481">
                  <c:v>8.0555639666802659</c:v>
                </c:pt>
                <c:pt idx="7482">
                  <c:v>8.006390832198738</c:v>
                </c:pt>
                <c:pt idx="7483">
                  <c:v>7.9573982377665509</c:v>
                </c:pt>
                <c:pt idx="7484">
                  <c:v>7.9085859618891599</c:v>
                </c:pt>
                <c:pt idx="7485">
                  <c:v>7.9085859618891599</c:v>
                </c:pt>
                <c:pt idx="7486">
                  <c:v>7.9085859618891599</c:v>
                </c:pt>
                <c:pt idx="7487">
                  <c:v>7.8599537827996047</c:v>
                </c:pt>
                <c:pt idx="7488">
                  <c:v>7.8599537827996047</c:v>
                </c:pt>
                <c:pt idx="7489">
                  <c:v>7.7151356044810298</c:v>
                </c:pt>
                <c:pt idx="7490">
                  <c:v>7.7632288265480662</c:v>
                </c:pt>
                <c:pt idx="7491">
                  <c:v>7.6672215893896674</c:v>
                </c:pt>
                <c:pt idx="7492">
                  <c:v>7.61948655812974</c:v>
                </c:pt>
                <c:pt idx="7493">
                  <c:v>7.61948655812974</c:v>
                </c:pt>
                <c:pt idx="7494">
                  <c:v>7.5245525531334483</c:v>
                </c:pt>
                <c:pt idx="7495">
                  <c:v>7.4773531317116779</c:v>
                </c:pt>
                <c:pt idx="7496">
                  <c:v>7.5245525531334483</c:v>
                </c:pt>
                <c:pt idx="7497">
                  <c:v>7.430331798748421</c:v>
                </c:pt>
                <c:pt idx="7498">
                  <c:v>7.3834883296961697</c:v>
                </c:pt>
                <c:pt idx="7499">
                  <c:v>7.3368224997235849</c:v>
                </c:pt>
                <c:pt idx="7500">
                  <c:v>7.2903340837143951</c:v>
                </c:pt>
                <c:pt idx="7501">
                  <c:v>7.24402285626633</c:v>
                </c:pt>
                <c:pt idx="7502">
                  <c:v>7.1978885916900079</c:v>
                </c:pt>
                <c:pt idx="7503">
                  <c:v>7.1978885916900079</c:v>
                </c:pt>
                <c:pt idx="7504">
                  <c:v>7.1519310640078579</c:v>
                </c:pt>
                <c:pt idx="7505">
                  <c:v>7.106150046952993</c:v>
                </c:pt>
                <c:pt idx="7506">
                  <c:v>7.0605453139681087</c:v>
                </c:pt>
                <c:pt idx="7507">
                  <c:v>7.0151166382043533</c:v>
                </c:pt>
                <c:pt idx="7508">
                  <c:v>7.0151166382043533</c:v>
                </c:pt>
                <c:pt idx="7509">
                  <c:v>6.9698637925202114</c:v>
                </c:pt>
                <c:pt idx="7510">
                  <c:v>6.9698637925202114</c:v>
                </c:pt>
                <c:pt idx="7511">
                  <c:v>6.9247865494803511</c:v>
                </c:pt>
                <c:pt idx="7512">
                  <c:v>6.8798846813544996</c:v>
                </c:pt>
                <c:pt idx="7513">
                  <c:v>6.7906061574420482</c:v>
                </c:pt>
                <c:pt idx="7514">
                  <c:v>6.7906061574420482</c:v>
                </c:pt>
                <c:pt idx="7515">
                  <c:v>6.7906061574420482</c:v>
                </c:pt>
                <c:pt idx="7516">
                  <c:v>6.7462290447097502</c:v>
                </c:pt>
                <c:pt idx="7517">
                  <c:v>6.7462290447097502</c:v>
                </c:pt>
                <c:pt idx="7518">
                  <c:v>6.7020263929977268</c:v>
                </c:pt>
                <c:pt idx="7519">
                  <c:v>6.6141435554427952</c:v>
                </c:pt>
                <c:pt idx="7520">
                  <c:v>6.5704629102479144</c:v>
                </c:pt>
                <c:pt idx="7521">
                  <c:v>6.5269558073669716</c:v>
                </c:pt>
                <c:pt idx="7522">
                  <c:v>6.4836220163624469</c:v>
                </c:pt>
                <c:pt idx="7523">
                  <c:v>6.4404613064900236</c:v>
                </c:pt>
                <c:pt idx="7524">
                  <c:v>6.3974734466973624</c:v>
                </c:pt>
                <c:pt idx="7525">
                  <c:v>6.3546582056228429</c:v>
                </c:pt>
                <c:pt idx="7526">
                  <c:v>6.2695446526279817</c:v>
                </c:pt>
                <c:pt idx="7527">
                  <c:v>6.2695446526279817</c:v>
                </c:pt>
                <c:pt idx="7528">
                  <c:v>6.2695446526279817</c:v>
                </c:pt>
                <c:pt idx="7529">
                  <c:v>6.2272458764268341</c:v>
                </c:pt>
                <c:pt idx="7530">
                  <c:v>6.1851187903796836</c:v>
                </c:pt>
                <c:pt idx="7531">
                  <c:v>6.1013787567233564</c:v>
                </c:pt>
                <c:pt idx="7532">
                  <c:v>6.0597653423086992</c:v>
                </c:pt>
                <c:pt idx="7533">
                  <c:v>5.9770505488986529</c:v>
                </c:pt>
                <c:pt idx="7534">
                  <c:v>5.9770505488986529</c:v>
                </c:pt>
                <c:pt idx="7535">
                  <c:v>5.8950169064219828</c:v>
                </c:pt>
                <c:pt idx="7536">
                  <c:v>5.8950169064219828</c:v>
                </c:pt>
                <c:pt idx="7537">
                  <c:v>5.8950169064219828</c:v>
                </c:pt>
                <c:pt idx="7538">
                  <c:v>5.8950169064219828</c:v>
                </c:pt>
                <c:pt idx="7539">
                  <c:v>5.8542549294611446</c:v>
                </c:pt>
                <c:pt idx="7540">
                  <c:v>5.8136625347959843</c:v>
                </c:pt>
                <c:pt idx="7541">
                  <c:v>5.7732394866004864</c:v>
                </c:pt>
                <c:pt idx="7542">
                  <c:v>5.7732394866004864</c:v>
                </c:pt>
                <c:pt idx="7543">
                  <c:v>5.7732394866004864</c:v>
                </c:pt>
                <c:pt idx="7544">
                  <c:v>5.7732394866004864</c:v>
                </c:pt>
                <c:pt idx="7545">
                  <c:v>5.7732394866004864</c:v>
                </c:pt>
                <c:pt idx="7546">
                  <c:v>5.6929004846687317</c:v>
                </c:pt>
                <c:pt idx="7547">
                  <c:v>5.6929004846687317</c:v>
                </c:pt>
                <c:pt idx="7548">
                  <c:v>5.6529840576306087</c:v>
                </c:pt>
                <c:pt idx="7549">
                  <c:v>5.6132360304556252</c:v>
                </c:pt>
                <c:pt idx="7550">
                  <c:v>5.5736561656595676</c:v>
                </c:pt>
                <c:pt idx="7551">
                  <c:v>5.4949999715866316</c:v>
                </c:pt>
                <c:pt idx="7552">
                  <c:v>5.5736561656595676</c:v>
                </c:pt>
                <c:pt idx="7553">
                  <c:v>5.5736561656595676</c:v>
                </c:pt>
                <c:pt idx="7554">
                  <c:v>5.5736561656595676</c:v>
                </c:pt>
                <c:pt idx="7555">
                  <c:v>5.4949999715866316</c:v>
                </c:pt>
                <c:pt idx="7556">
                  <c:v>5.4559231656563059</c:v>
                </c:pt>
                <c:pt idx="7557">
                  <c:v>5.417013568795114</c:v>
                </c:pt>
                <c:pt idx="7558">
                  <c:v>5.3782709418251589</c:v>
                </c:pt>
                <c:pt idx="7559">
                  <c:v>5.3396950452254357</c:v>
                </c:pt>
                <c:pt idx="7560">
                  <c:v>5.3012856391303549</c:v>
                </c:pt>
                <c:pt idx="7561">
                  <c:v>5.3012856391303549</c:v>
                </c:pt>
                <c:pt idx="7562">
                  <c:v>5.2630424833282481</c:v>
                </c:pt>
                <c:pt idx="7563">
                  <c:v>5.2630424833282481</c:v>
                </c:pt>
                <c:pt idx="7564">
                  <c:v>5.3012856391303549</c:v>
                </c:pt>
                <c:pt idx="7565">
                  <c:v>5.224965337259869</c:v>
                </c:pt>
                <c:pt idx="7566">
                  <c:v>5.224965337259869</c:v>
                </c:pt>
                <c:pt idx="7567">
                  <c:v>5.224965337259869</c:v>
                </c:pt>
                <c:pt idx="7568">
                  <c:v>5.224965337259869</c:v>
                </c:pt>
                <c:pt idx="7569">
                  <c:v>5.224965337259869</c:v>
                </c:pt>
                <c:pt idx="7570">
                  <c:v>5.224965337259869</c:v>
                </c:pt>
                <c:pt idx="7571">
                  <c:v>5.224965337259869</c:v>
                </c:pt>
                <c:pt idx="7572">
                  <c:v>5.1870539600168737</c:v>
                </c:pt>
                <c:pt idx="7573">
                  <c:v>5.1870539600168737</c:v>
                </c:pt>
                <c:pt idx="7574">
                  <c:v>5.1493081103403071</c:v>
                </c:pt>
                <c:pt idx="7575">
                  <c:v>5.1493081103403071</c:v>
                </c:pt>
                <c:pt idx="7576">
                  <c:v>5.1117275466190542</c:v>
                </c:pt>
                <c:pt idx="7577">
                  <c:v>5.1117275466190542</c:v>
                </c:pt>
                <c:pt idx="7578">
                  <c:v>5.0743120268883093</c:v>
                </c:pt>
                <c:pt idx="7579">
                  <c:v>5.0743120268883093</c:v>
                </c:pt>
                <c:pt idx="7580">
                  <c:v>4.9999751497612337</c:v>
                </c:pt>
                <c:pt idx="7581">
                  <c:v>4.9999751497612337</c:v>
                </c:pt>
                <c:pt idx="7582">
                  <c:v>4.9999751497612337</c:v>
                </c:pt>
                <c:pt idx="7583">
                  <c:v>4.9999751497612337</c:v>
                </c:pt>
                <c:pt idx="7584">
                  <c:v>4.9262955361071228</c:v>
                </c:pt>
                <c:pt idx="7585">
                  <c:v>4.9630533066527089</c:v>
                </c:pt>
                <c:pt idx="7586">
                  <c:v>4.9262955361071228</c:v>
                </c:pt>
                <c:pt idx="7587">
                  <c:v>4.9262955361071228</c:v>
                </c:pt>
                <c:pt idx="7588">
                  <c:v>4.9262955361071228</c:v>
                </c:pt>
                <c:pt idx="7589">
                  <c:v>4.9262955361071228</c:v>
                </c:pt>
                <c:pt idx="7590">
                  <c:v>4.9262955361071228</c:v>
                </c:pt>
                <c:pt idx="7591">
                  <c:v>4.8897015943675664</c:v>
                </c:pt>
                <c:pt idx="7592">
                  <c:v>4.8897015943675664</c:v>
                </c:pt>
                <c:pt idx="7593">
                  <c:v>4.8897015943675664</c:v>
                </c:pt>
                <c:pt idx="7594">
                  <c:v>4.9262955361071228</c:v>
                </c:pt>
                <c:pt idx="7595">
                  <c:v>4.8897015943675664</c:v>
                </c:pt>
                <c:pt idx="7596">
                  <c:v>4.8897015943675664</c:v>
                </c:pt>
                <c:pt idx="7597">
                  <c:v>4.9262955361071228</c:v>
                </c:pt>
                <c:pt idx="7598">
                  <c:v>4.8897015943675664</c:v>
                </c:pt>
                <c:pt idx="7599">
                  <c:v>4.8897015943675664</c:v>
                </c:pt>
                <c:pt idx="7600">
                  <c:v>4.8897015943675664</c:v>
                </c:pt>
                <c:pt idx="7601">
                  <c:v>4.9630533066527089</c:v>
                </c:pt>
                <c:pt idx="7602">
                  <c:v>4.9262955361071228</c:v>
                </c:pt>
                <c:pt idx="7603">
                  <c:v>4.8532712373139137</c:v>
                </c:pt>
                <c:pt idx="7604">
                  <c:v>4.8532712373139137</c:v>
                </c:pt>
                <c:pt idx="7605">
                  <c:v>4.8170042204611834</c:v>
                </c:pt>
                <c:pt idx="7606">
                  <c:v>4.8170042204611834</c:v>
                </c:pt>
                <c:pt idx="7607">
                  <c:v>4.8170042204611834</c:v>
                </c:pt>
                <c:pt idx="7608">
                  <c:v>4.8170042204611834</c:v>
                </c:pt>
                <c:pt idx="7609">
                  <c:v>4.7809002989579081</c:v>
                </c:pt>
                <c:pt idx="7610">
                  <c:v>4.8170042204611834</c:v>
                </c:pt>
                <c:pt idx="7611">
                  <c:v>4.8897015943675664</c:v>
                </c:pt>
                <c:pt idx="7612">
                  <c:v>4.8897015943675664</c:v>
                </c:pt>
                <c:pt idx="7613">
                  <c:v>4.8532712373139137</c:v>
                </c:pt>
                <c:pt idx="7614">
                  <c:v>4.8897015943675664</c:v>
                </c:pt>
                <c:pt idx="7615">
                  <c:v>4.8897015943675664</c:v>
                </c:pt>
                <c:pt idx="7616">
                  <c:v>4.8897015943675664</c:v>
                </c:pt>
                <c:pt idx="7617">
                  <c:v>4.8897015943675664</c:v>
                </c:pt>
                <c:pt idx="7618">
                  <c:v>4.9262955361071228</c:v>
                </c:pt>
                <c:pt idx="7619">
                  <c:v>4.9262955361071228</c:v>
                </c:pt>
                <c:pt idx="7620">
                  <c:v>4.9630533066527089</c:v>
                </c:pt>
                <c:pt idx="7621">
                  <c:v>4.9630533066527089</c:v>
                </c:pt>
                <c:pt idx="7622">
                  <c:v>4.9262955361071228</c:v>
                </c:pt>
                <c:pt idx="7623">
                  <c:v>4.9630533066527089</c:v>
                </c:pt>
                <c:pt idx="7624">
                  <c:v>4.9999751497612337</c:v>
                </c:pt>
                <c:pt idx="7625">
                  <c:v>4.9999751497612337</c:v>
                </c:pt>
                <c:pt idx="7626">
                  <c:v>4.9999751497612337</c:v>
                </c:pt>
                <c:pt idx="7627">
                  <c:v>4.8897015943675664</c:v>
                </c:pt>
                <c:pt idx="7628">
                  <c:v>4.9630533066527089</c:v>
                </c:pt>
                <c:pt idx="7629">
                  <c:v>4.9262955361071228</c:v>
                </c:pt>
                <c:pt idx="7630">
                  <c:v>4.9262955361071228</c:v>
                </c:pt>
                <c:pt idx="7631">
                  <c:v>4.9630533066527089</c:v>
                </c:pt>
                <c:pt idx="7632">
                  <c:v>4.9262955361071228</c:v>
                </c:pt>
                <c:pt idx="7633">
                  <c:v>4.9630533066527089</c:v>
                </c:pt>
                <c:pt idx="7634">
                  <c:v>4.9262955361071228</c:v>
                </c:pt>
                <c:pt idx="7635">
                  <c:v>4.8897015943675664</c:v>
                </c:pt>
                <c:pt idx="7636">
                  <c:v>4.9630533066527089</c:v>
                </c:pt>
                <c:pt idx="7637">
                  <c:v>4.9262955361071228</c:v>
                </c:pt>
                <c:pt idx="7638">
                  <c:v>4.8897015943675664</c:v>
                </c:pt>
                <c:pt idx="7639">
                  <c:v>4.9262955361071228</c:v>
                </c:pt>
                <c:pt idx="7640">
                  <c:v>4.9262955361071228</c:v>
                </c:pt>
                <c:pt idx="7641">
                  <c:v>4.9630533066527089</c:v>
                </c:pt>
                <c:pt idx="7642">
                  <c:v>4.9630533066527089</c:v>
                </c:pt>
                <c:pt idx="7643">
                  <c:v>4.9999751497612337</c:v>
                </c:pt>
                <c:pt idx="7644">
                  <c:v>5.0370613088279992</c:v>
                </c:pt>
                <c:pt idx="7645">
                  <c:v>5.1117275466190542</c:v>
                </c:pt>
                <c:pt idx="7646">
                  <c:v>5.1493081103403071</c:v>
                </c:pt>
                <c:pt idx="7647">
                  <c:v>5.1870539600168737</c:v>
                </c:pt>
                <c:pt idx="7648">
                  <c:v>5.224965337259869</c:v>
                </c:pt>
                <c:pt idx="7649">
                  <c:v>5.3012856391303549</c:v>
                </c:pt>
                <c:pt idx="7650">
                  <c:v>5.3396950452254357</c:v>
                </c:pt>
                <c:pt idx="7651">
                  <c:v>5.3782709418251589</c:v>
                </c:pt>
                <c:pt idx="7652">
                  <c:v>5.3782709418251589</c:v>
                </c:pt>
                <c:pt idx="7653">
                  <c:v>5.417013568795114</c:v>
                </c:pt>
                <c:pt idx="7654">
                  <c:v>5.3396950452254357</c:v>
                </c:pt>
                <c:pt idx="7655">
                  <c:v>5.4559231656563059</c:v>
                </c:pt>
                <c:pt idx="7656">
                  <c:v>5.4559231656563059</c:v>
                </c:pt>
                <c:pt idx="7657">
                  <c:v>5.5736561656595676</c:v>
                </c:pt>
                <c:pt idx="7658">
                  <c:v>5.6929004846687317</c:v>
                </c:pt>
                <c:pt idx="7659">
                  <c:v>6.1431631615597464</c:v>
                </c:pt>
                <c:pt idx="7660">
                  <c:v>6.6141435554427952</c:v>
                </c:pt>
                <c:pt idx="7661">
                  <c:v>7.2903340837143951</c:v>
                </c:pt>
                <c:pt idx="7662">
                  <c:v>8.4048495782289159</c:v>
                </c:pt>
                <c:pt idx="7663">
                  <c:v>11.588104486713339</c:v>
                </c:pt>
                <c:pt idx="7664">
                  <c:v>14.68619940681617</c:v>
                </c:pt>
                <c:pt idx="7665">
                  <c:v>17.12926856868221</c:v>
                </c:pt>
                <c:pt idx="7666">
                  <c:v>21.26923363674323</c:v>
                </c:pt>
                <c:pt idx="7667">
                  <c:v>25.66067051327849</c:v>
                </c:pt>
                <c:pt idx="7668">
                  <c:v>29.685992875983569</c:v>
                </c:pt>
                <c:pt idx="7669">
                  <c:v>33.834607472392364</c:v>
                </c:pt>
                <c:pt idx="7670">
                  <c:v>39.966228857773878</c:v>
                </c:pt>
                <c:pt idx="7671">
                  <c:v>48.436150821702931</c:v>
                </c:pt>
                <c:pt idx="7672">
                  <c:v>56.305359577299718</c:v>
                </c:pt>
                <c:pt idx="7673">
                  <c:v>65.413659247280776</c:v>
                </c:pt>
                <c:pt idx="7674">
                  <c:v>76.679054649945371</c:v>
                </c:pt>
                <c:pt idx="7675">
                  <c:v>84.120460718986777</c:v>
                </c:pt>
                <c:pt idx="7676">
                  <c:v>89.660904258325559</c:v>
                </c:pt>
                <c:pt idx="7677">
                  <c:v>87.584153180644279</c:v>
                </c:pt>
                <c:pt idx="7678">
                  <c:v>85.943733961917374</c:v>
                </c:pt>
                <c:pt idx="7679">
                  <c:v>84.92790860509875</c:v>
                </c:pt>
                <c:pt idx="7680">
                  <c:v>79.567090678946343</c:v>
                </c:pt>
                <c:pt idx="7681">
                  <c:v>76.298816018913556</c:v>
                </c:pt>
                <c:pt idx="7682">
                  <c:v>71.093985309729334</c:v>
                </c:pt>
                <c:pt idx="7683">
                  <c:v>67.510550504228092</c:v>
                </c:pt>
                <c:pt idx="7684">
                  <c:v>64.037731360425568</c:v>
                </c:pt>
                <c:pt idx="7685">
                  <c:v>60.509049477841138</c:v>
                </c:pt>
                <c:pt idx="7686">
                  <c:v>57.419278587788547</c:v>
                </c:pt>
                <c:pt idx="7687">
                  <c:v>55.360974448206179</c:v>
                </c:pt>
                <c:pt idx="7688">
                  <c:v>53.041801190022987</c:v>
                </c:pt>
                <c:pt idx="7689">
                  <c:v>50.041712102375968</c:v>
                </c:pt>
                <c:pt idx="7690">
                  <c:v>48.436150821702931</c:v>
                </c:pt>
                <c:pt idx="7691">
                  <c:v>46.861901049376577</c:v>
                </c:pt>
                <c:pt idx="7692">
                  <c:v>44.490077662565838</c:v>
                </c:pt>
                <c:pt idx="7693">
                  <c:v>42.725981323942911</c:v>
                </c:pt>
                <c:pt idx="7694">
                  <c:v>41.004533995798027</c:v>
                </c:pt>
                <c:pt idx="7695">
                  <c:v>39.580977579141582</c:v>
                </c:pt>
                <c:pt idx="7696">
                  <c:v>38.18749349358346</c:v>
                </c:pt>
                <c:pt idx="7697">
                  <c:v>37.316290173218292</c:v>
                </c:pt>
                <c:pt idx="7698">
                  <c:v>36.213848495538691</c:v>
                </c:pt>
                <c:pt idx="7699">
                  <c:v>35.250506372985782</c:v>
                </c:pt>
                <c:pt idx="7700">
                  <c:v>34.068174330015317</c:v>
                </c:pt>
                <c:pt idx="7701">
                  <c:v>33.139682140992527</c:v>
                </c:pt>
                <c:pt idx="7702">
                  <c:v>32.4533917191632</c:v>
                </c:pt>
                <c:pt idx="7703">
                  <c:v>31.775700142595781</c:v>
                </c:pt>
                <c:pt idx="7704">
                  <c:v>30.995879630165781</c:v>
                </c:pt>
                <c:pt idx="7705">
                  <c:v>30.445968506591349</c:v>
                </c:pt>
                <c:pt idx="7706">
                  <c:v>29.578364837728181</c:v>
                </c:pt>
                <c:pt idx="7707">
                  <c:v>29.150195645436181</c:v>
                </c:pt>
                <c:pt idx="7708">
                  <c:v>28.62024300519823</c:v>
                </c:pt>
                <c:pt idx="7709">
                  <c:v>28.305067922219969</c:v>
                </c:pt>
                <c:pt idx="7710">
                  <c:v>28.09611354791442</c:v>
                </c:pt>
                <c:pt idx="7711">
                  <c:v>27.474814542286381</c:v>
                </c:pt>
                <c:pt idx="7712">
                  <c:v>26.861832695164701</c:v>
                </c:pt>
                <c:pt idx="7713">
                  <c:v>26.659347202578161</c:v>
                </c:pt>
                <c:pt idx="7714">
                  <c:v>26.157149201742911</c:v>
                </c:pt>
                <c:pt idx="7715">
                  <c:v>25.759509754920089</c:v>
                </c:pt>
                <c:pt idx="7716">
                  <c:v>25.463675547495338</c:v>
                </c:pt>
                <c:pt idx="7717">
                  <c:v>24.975167122358162</c:v>
                </c:pt>
                <c:pt idx="7718">
                  <c:v>24.684783476903242</c:v>
                </c:pt>
                <c:pt idx="7719">
                  <c:v>24.3007703777368</c:v>
                </c:pt>
                <c:pt idx="7720">
                  <c:v>24.0151281793616</c:v>
                </c:pt>
                <c:pt idx="7721">
                  <c:v>23.543553410535711</c:v>
                </c:pt>
                <c:pt idx="7722">
                  <c:v>23.170326778770949</c:v>
                </c:pt>
                <c:pt idx="7723">
                  <c:v>22.617181994151071</c:v>
                </c:pt>
                <c:pt idx="7724">
                  <c:v>22.252865501491051</c:v>
                </c:pt>
                <c:pt idx="7725">
                  <c:v>21.892092921742659</c:v>
                </c:pt>
                <c:pt idx="7726">
                  <c:v>21.446093200338719</c:v>
                </c:pt>
                <c:pt idx="7727">
                  <c:v>21.18113319751323</c:v>
                </c:pt>
                <c:pt idx="7728">
                  <c:v>20.743917136748621</c:v>
                </c:pt>
                <c:pt idx="7729">
                  <c:v>20.57056083305967</c:v>
                </c:pt>
                <c:pt idx="7730">
                  <c:v>20.14098255592658</c:v>
                </c:pt>
                <c:pt idx="7731">
                  <c:v>19.970672380731219</c:v>
                </c:pt>
                <c:pt idx="7732">
                  <c:v>19.716832302591222</c:v>
                </c:pt>
                <c:pt idx="7733">
                  <c:v>19.381404786056091</c:v>
                </c:pt>
                <c:pt idx="7734">
                  <c:v>19.13209710857776</c:v>
                </c:pt>
                <c:pt idx="7735">
                  <c:v>18.80269461796604</c:v>
                </c:pt>
                <c:pt idx="7736">
                  <c:v>18.557892039435991</c:v>
                </c:pt>
                <c:pt idx="7737">
                  <c:v>18.31501181878588</c:v>
                </c:pt>
                <c:pt idx="7738">
                  <c:v>18.23447806196663</c:v>
                </c:pt>
                <c:pt idx="7739">
                  <c:v>17.914469612481302</c:v>
                </c:pt>
                <c:pt idx="7740">
                  <c:v>17.75573870052342</c:v>
                </c:pt>
                <c:pt idx="7741">
                  <c:v>17.676690913098799</c:v>
                </c:pt>
                <c:pt idx="7742">
                  <c:v>17.834998204091399</c:v>
                </c:pt>
                <c:pt idx="7743">
                  <c:v>17.676690913098799</c:v>
                </c:pt>
                <c:pt idx="7744">
                  <c:v>17.597854652970639</c:v>
                </c:pt>
                <c:pt idx="7745">
                  <c:v>17.519229731123311</c:v>
                </c:pt>
                <c:pt idx="7746">
                  <c:v>17.597854652970639</c:v>
                </c:pt>
                <c:pt idx="7747">
                  <c:v>17.519229731123311</c:v>
                </c:pt>
                <c:pt idx="7748">
                  <c:v>17.28462110256919</c:v>
                </c:pt>
                <c:pt idx="7749">
                  <c:v>17.20683964029795</c:v>
                </c:pt>
                <c:pt idx="7750">
                  <c:v>16.97475683709439</c:v>
                </c:pt>
                <c:pt idx="7751">
                  <c:v>16.897815796530509</c:v>
                </c:pt>
                <c:pt idx="7752">
                  <c:v>16.668249688577269</c:v>
                </c:pt>
                <c:pt idx="7753">
                  <c:v>16.59214602083107</c:v>
                </c:pt>
                <c:pt idx="7754">
                  <c:v>16.289818089824639</c:v>
                </c:pt>
                <c:pt idx="7755">
                  <c:v>16.365087444784599</c:v>
                </c:pt>
                <c:pt idx="7756">
                  <c:v>16.139903484019939</c:v>
                </c:pt>
                <c:pt idx="7757">
                  <c:v>16.139903484019939</c:v>
                </c:pt>
                <c:pt idx="7758">
                  <c:v>15.99081973526226</c:v>
                </c:pt>
                <c:pt idx="7759">
                  <c:v>15.768748598189511</c:v>
                </c:pt>
                <c:pt idx="7760">
                  <c:v>15.91658895094276</c:v>
                </c:pt>
                <c:pt idx="7761">
                  <c:v>15.768748598189511</c:v>
                </c:pt>
                <c:pt idx="7762">
                  <c:v>15.62173524554108</c:v>
                </c:pt>
                <c:pt idx="7763">
                  <c:v>15.62173524554108</c:v>
                </c:pt>
                <c:pt idx="7764">
                  <c:v>15.40276245510759</c:v>
                </c:pt>
                <c:pt idx="7765">
                  <c:v>15.25780982463046</c:v>
                </c:pt>
                <c:pt idx="7766">
                  <c:v>15.18564169543966</c:v>
                </c:pt>
                <c:pt idx="7767">
                  <c:v>15.11367876412012</c:v>
                </c:pt>
                <c:pt idx="7768">
                  <c:v>14.89901920794788</c:v>
                </c:pt>
                <c:pt idx="7769">
                  <c:v>14.82787511774321</c:v>
                </c:pt>
                <c:pt idx="7770">
                  <c:v>14.756935249293839</c:v>
                </c:pt>
                <c:pt idx="7771">
                  <c:v>14.61566739433855</c:v>
                </c:pt>
                <c:pt idx="7772">
                  <c:v>14.47521407455339</c:v>
                </c:pt>
                <c:pt idx="7773">
                  <c:v>14.26605790971127</c:v>
                </c:pt>
                <c:pt idx="7774">
                  <c:v>14.12763404563502</c:v>
                </c:pt>
                <c:pt idx="7775">
                  <c:v>13.990019202930529</c:v>
                </c:pt>
                <c:pt idx="7776">
                  <c:v>13.92151467024927</c:v>
                </c:pt>
                <c:pt idx="7777">
                  <c:v>13.853211799311151</c:v>
                </c:pt>
                <c:pt idx="7778">
                  <c:v>13.785110391844761</c:v>
                </c:pt>
                <c:pt idx="7779">
                  <c:v>13.649511173264329</c:v>
                </c:pt>
                <c:pt idx="7780">
                  <c:v>13.582012964628531</c:v>
                </c:pt>
                <c:pt idx="7781">
                  <c:v>13.514715424419769</c:v>
                </c:pt>
                <c:pt idx="7782">
                  <c:v>13.380721552069801</c:v>
                </c:pt>
                <c:pt idx="7783">
                  <c:v>13.44761835338422</c:v>
                </c:pt>
                <c:pt idx="7784">
                  <c:v>13.31402482082558</c:v>
                </c:pt>
                <c:pt idx="7785">
                  <c:v>13.31402482082558</c:v>
                </c:pt>
                <c:pt idx="7786">
                  <c:v>13.181230768946319</c:v>
                </c:pt>
                <c:pt idx="7787">
                  <c:v>13.115133048009881</c:v>
                </c:pt>
                <c:pt idx="7788">
                  <c:v>13.115133048009881</c:v>
                </c:pt>
                <c:pt idx="7789">
                  <c:v>13.04923459653965</c:v>
                </c:pt>
                <c:pt idx="7790">
                  <c:v>12.98353521388152</c:v>
                </c:pt>
                <c:pt idx="7791">
                  <c:v>12.98353521388152</c:v>
                </c:pt>
                <c:pt idx="7792">
                  <c:v>12.91803469917895</c:v>
                </c:pt>
                <c:pt idx="7793">
                  <c:v>12.91803469917895</c:v>
                </c:pt>
                <c:pt idx="7794">
                  <c:v>12.8527328513723</c:v>
                </c:pt>
                <c:pt idx="7795">
                  <c:v>12.8527328513723</c:v>
                </c:pt>
                <c:pt idx="7796">
                  <c:v>12.787629469198279</c:v>
                </c:pt>
                <c:pt idx="7797">
                  <c:v>12.787629469198279</c:v>
                </c:pt>
                <c:pt idx="7798">
                  <c:v>12.8527328513723</c:v>
                </c:pt>
                <c:pt idx="7799">
                  <c:v>12.658017295672661</c:v>
                </c:pt>
                <c:pt idx="7800">
                  <c:v>12.465082484264951</c:v>
                </c:pt>
                <c:pt idx="7801">
                  <c:v>12.593508100770419</c:v>
                </c:pt>
                <c:pt idx="7802">
                  <c:v>12.401165657872021</c:v>
                </c:pt>
                <c:pt idx="7803">
                  <c:v>12.337445882512769</c:v>
                </c:pt>
                <c:pt idx="7804">
                  <c:v>12.273922955271789</c:v>
                </c:pt>
                <c:pt idx="7805">
                  <c:v>12.210596673024281</c:v>
                </c:pt>
                <c:pt idx="7806">
                  <c:v>12.08453322995965</c:v>
                </c:pt>
                <c:pt idx="7807">
                  <c:v>11.95925392410803</c:v>
                </c:pt>
                <c:pt idx="7808">
                  <c:v>11.896907812581761</c:v>
                </c:pt>
                <c:pt idx="7809">
                  <c:v>11.834757122866471</c:v>
                </c:pt>
                <c:pt idx="7810">
                  <c:v>11.711041190218641</c:v>
                </c:pt>
                <c:pt idx="7811">
                  <c:v>11.649475537423641</c:v>
                </c:pt>
                <c:pt idx="7812">
                  <c:v>11.649475537423641</c:v>
                </c:pt>
                <c:pt idx="7813">
                  <c:v>11.52692783261609</c:v>
                </c:pt>
                <c:pt idx="7814">
                  <c:v>11.4659453694428</c:v>
                </c:pt>
                <c:pt idx="7815">
                  <c:v>11.40515689128631</c:v>
                </c:pt>
                <c:pt idx="7816">
                  <c:v>11.344562192020661</c:v>
                </c:pt>
                <c:pt idx="7817">
                  <c:v>11.284161065300379</c:v>
                </c:pt>
                <c:pt idx="7818">
                  <c:v>11.22395330455983</c:v>
                </c:pt>
                <c:pt idx="7819">
                  <c:v>11.104117053650061</c:v>
                </c:pt>
                <c:pt idx="7820">
                  <c:v>11.104117053650061</c:v>
                </c:pt>
                <c:pt idx="7821">
                  <c:v>11.04448814924219</c:v>
                </c:pt>
                <c:pt idx="7822">
                  <c:v>10.985051782335271</c:v>
                </c:pt>
                <c:pt idx="7823">
                  <c:v>11.104117053650061</c:v>
                </c:pt>
                <c:pt idx="7824">
                  <c:v>11.04448814924219</c:v>
                </c:pt>
                <c:pt idx="7825">
                  <c:v>11.104117053650061</c:v>
                </c:pt>
                <c:pt idx="7826">
                  <c:v>11.104117053650061</c:v>
                </c:pt>
                <c:pt idx="7827">
                  <c:v>11.04448814924219</c:v>
                </c:pt>
                <c:pt idx="7828">
                  <c:v>11.04448814924219</c:v>
                </c:pt>
                <c:pt idx="7829">
                  <c:v>11.104117053650061</c:v>
                </c:pt>
                <c:pt idx="7830">
                  <c:v>11.104117053650061</c:v>
                </c:pt>
                <c:pt idx="7831">
                  <c:v>11.04448814924219</c:v>
                </c:pt>
                <c:pt idx="7832">
                  <c:v>10.985051782335271</c:v>
                </c:pt>
                <c:pt idx="7833">
                  <c:v>10.92580774525201</c:v>
                </c:pt>
                <c:pt idx="7834">
                  <c:v>10.92580774525201</c:v>
                </c:pt>
                <c:pt idx="7835">
                  <c:v>10.92580774525201</c:v>
                </c:pt>
                <c:pt idx="7836">
                  <c:v>10.92580774525201</c:v>
                </c:pt>
                <c:pt idx="7837">
                  <c:v>10.807895828724019</c:v>
                </c:pt>
                <c:pt idx="7838">
                  <c:v>10.807895828724019</c:v>
                </c:pt>
                <c:pt idx="7839">
                  <c:v>10.690750733736779</c:v>
                </c:pt>
                <c:pt idx="7840">
                  <c:v>10.807895828724019</c:v>
                </c:pt>
                <c:pt idx="7841">
                  <c:v>10.8667558300906</c:v>
                </c:pt>
                <c:pt idx="7842">
                  <c:v>10.92580774525201</c:v>
                </c:pt>
                <c:pt idx="7843">
                  <c:v>10.92580774525201</c:v>
                </c:pt>
                <c:pt idx="7844">
                  <c:v>10.92580774525201</c:v>
                </c:pt>
                <c:pt idx="7845">
                  <c:v>10.8667558300906</c:v>
                </c:pt>
                <c:pt idx="7846">
                  <c:v>10.807895828724019</c:v>
                </c:pt>
                <c:pt idx="7847">
                  <c:v>10.807895828724019</c:v>
                </c:pt>
                <c:pt idx="7848">
                  <c:v>10.807895828724019</c:v>
                </c:pt>
                <c:pt idx="7849">
                  <c:v>10.985051782335271</c:v>
                </c:pt>
                <c:pt idx="7850">
                  <c:v>10.985051782335271</c:v>
                </c:pt>
                <c:pt idx="7851">
                  <c:v>10.92580774525201</c:v>
                </c:pt>
                <c:pt idx="7852">
                  <c:v>10.985051782335271</c:v>
                </c:pt>
                <c:pt idx="7853">
                  <c:v>11.104117053650061</c:v>
                </c:pt>
                <c:pt idx="7854">
                  <c:v>11.22395330455983</c:v>
                </c:pt>
                <c:pt idx="7855">
                  <c:v>11.344562192020661</c:v>
                </c:pt>
                <c:pt idx="7856">
                  <c:v>11.52692783261609</c:v>
                </c:pt>
                <c:pt idx="7857">
                  <c:v>11.711041190218641</c:v>
                </c:pt>
                <c:pt idx="7858">
                  <c:v>12.401165657872021</c:v>
                </c:pt>
                <c:pt idx="7859">
                  <c:v>13.31402482082558</c:v>
                </c:pt>
                <c:pt idx="7860">
                  <c:v>14.058725595431619</c:v>
                </c:pt>
                <c:pt idx="7861">
                  <c:v>15.18564169543966</c:v>
                </c:pt>
                <c:pt idx="7862">
                  <c:v>16.97475683709439</c:v>
                </c:pt>
                <c:pt idx="7863">
                  <c:v>18.23447806196663</c:v>
                </c:pt>
                <c:pt idx="7864">
                  <c:v>19.298087016044612</c:v>
                </c:pt>
                <c:pt idx="7865">
                  <c:v>19.716832302591222</c:v>
                </c:pt>
                <c:pt idx="7866">
                  <c:v>19.885842514519091</c:v>
                </c:pt>
                <c:pt idx="7867">
                  <c:v>20.398076687773742</c:v>
                </c:pt>
                <c:pt idx="7868">
                  <c:v>21.005590093470769</c:v>
                </c:pt>
                <c:pt idx="7869">
                  <c:v>21.892092921742659</c:v>
                </c:pt>
                <c:pt idx="7870">
                  <c:v>22.892751993156519</c:v>
                </c:pt>
                <c:pt idx="7871">
                  <c:v>23.63741963837256</c:v>
                </c:pt>
                <c:pt idx="7872">
                  <c:v>24.396435065821681</c:v>
                </c:pt>
                <c:pt idx="7873">
                  <c:v>24.975167122358162</c:v>
                </c:pt>
                <c:pt idx="7874">
                  <c:v>25.463675547495338</c:v>
                </c:pt>
                <c:pt idx="7875">
                  <c:v>25.562059169279369</c:v>
                </c:pt>
                <c:pt idx="7876">
                  <c:v>25.66067051327849</c:v>
                </c:pt>
                <c:pt idx="7877">
                  <c:v>25.562059169279369</c:v>
                </c:pt>
                <c:pt idx="7878">
                  <c:v>25.562059169279369</c:v>
                </c:pt>
                <c:pt idx="7879">
                  <c:v>25.365519472363768</c:v>
                </c:pt>
                <c:pt idx="7880">
                  <c:v>25.463675547495338</c:v>
                </c:pt>
                <c:pt idx="7881">
                  <c:v>25.07241476922216</c:v>
                </c:pt>
                <c:pt idx="7882">
                  <c:v>24.684783476903242</c:v>
                </c:pt>
                <c:pt idx="7883">
                  <c:v>24.396435065821681</c:v>
                </c:pt>
                <c:pt idx="7884">
                  <c:v>23.92036414356421</c:v>
                </c:pt>
                <c:pt idx="7885">
                  <c:v>23.449911189205469</c:v>
                </c:pt>
                <c:pt idx="7886">
                  <c:v>22.985053928462971</c:v>
                </c:pt>
                <c:pt idx="7887">
                  <c:v>22.434580037283261</c:v>
                </c:pt>
                <c:pt idx="7888">
                  <c:v>22.072036944514672</c:v>
                </c:pt>
                <c:pt idx="7889">
                  <c:v>21.534852688538511</c:v>
                </c:pt>
                <c:pt idx="7890">
                  <c:v>21.18113319751323</c:v>
                </c:pt>
                <c:pt idx="7891">
                  <c:v>21.18113319751323</c:v>
                </c:pt>
                <c:pt idx="7892">
                  <c:v>20.57056083305967</c:v>
                </c:pt>
                <c:pt idx="7893">
                  <c:v>20.226463233349449</c:v>
                </c:pt>
                <c:pt idx="7894">
                  <c:v>19.970672380731219</c:v>
                </c:pt>
                <c:pt idx="7895">
                  <c:v>19.548686886455869</c:v>
                </c:pt>
                <c:pt idx="7896">
                  <c:v>19.214984518793209</c:v>
                </c:pt>
                <c:pt idx="7897">
                  <c:v>18.966966805555181</c:v>
                </c:pt>
                <c:pt idx="7898">
                  <c:v>18.639279054211261</c:v>
                </c:pt>
                <c:pt idx="7899">
                  <c:v>18.39575860898935</c:v>
                </c:pt>
                <c:pt idx="7900">
                  <c:v>18.154157150853418</c:v>
                </c:pt>
                <c:pt idx="7901">
                  <c:v>17.914469612481302</c:v>
                </c:pt>
                <c:pt idx="7902">
                  <c:v>17.914469612481302</c:v>
                </c:pt>
                <c:pt idx="7903">
                  <c:v>17.75573870052342</c:v>
                </c:pt>
                <c:pt idx="7904">
                  <c:v>17.597854652970639</c:v>
                </c:pt>
                <c:pt idx="7905">
                  <c:v>17.362613145362129</c:v>
                </c:pt>
                <c:pt idx="7906">
                  <c:v>17.20683964029795</c:v>
                </c:pt>
                <c:pt idx="7907">
                  <c:v>17.05190769768425</c:v>
                </c:pt>
                <c:pt idx="7908">
                  <c:v>16.744562413087259</c:v>
                </c:pt>
                <c:pt idx="7909">
                  <c:v>16.668249688577269</c:v>
                </c:pt>
                <c:pt idx="7910">
                  <c:v>16.365087444784599</c:v>
                </c:pt>
                <c:pt idx="7911">
                  <c:v>16.214756833613961</c:v>
                </c:pt>
                <c:pt idx="7912">
                  <c:v>15.99081973526226</c:v>
                </c:pt>
                <c:pt idx="7913">
                  <c:v>15.842565302927239</c:v>
                </c:pt>
                <c:pt idx="7914">
                  <c:v>15.548538210674881</c:v>
                </c:pt>
                <c:pt idx="7915">
                  <c:v>15.330183346359039</c:v>
                </c:pt>
                <c:pt idx="7916">
                  <c:v>15.25780982463046</c:v>
                </c:pt>
                <c:pt idx="7917">
                  <c:v>15.041920835820459</c:v>
                </c:pt>
                <c:pt idx="7918">
                  <c:v>14.82787511774321</c:v>
                </c:pt>
                <c:pt idx="7919">
                  <c:v>14.61566739433855</c:v>
                </c:pt>
                <c:pt idx="7920">
                  <c:v>14.54533901570076</c:v>
                </c:pt>
                <c:pt idx="7921">
                  <c:v>14.405292374357369</c:v>
                </c:pt>
                <c:pt idx="7922">
                  <c:v>14.33557371838336</c:v>
                </c:pt>
                <c:pt idx="7923">
                  <c:v>14.19674475122962</c:v>
                </c:pt>
                <c:pt idx="7924">
                  <c:v>14.058725595431619</c:v>
                </c:pt>
                <c:pt idx="7925">
                  <c:v>13.990019202930529</c:v>
                </c:pt>
                <c:pt idx="7926">
                  <c:v>13.785110391844761</c:v>
                </c:pt>
                <c:pt idx="7927">
                  <c:v>13.717210249383371</c:v>
                </c:pt>
                <c:pt idx="7928">
                  <c:v>13.582012964628531</c:v>
                </c:pt>
                <c:pt idx="7929">
                  <c:v>13.514715424419769</c:v>
                </c:pt>
                <c:pt idx="7930">
                  <c:v>13.44761835338422</c:v>
                </c:pt>
                <c:pt idx="7931">
                  <c:v>13.380721552069801</c:v>
                </c:pt>
                <c:pt idx="7932">
                  <c:v>13.181230768946319</c:v>
                </c:pt>
                <c:pt idx="7933">
                  <c:v>13.115133048009881</c:v>
                </c:pt>
                <c:pt idx="7934">
                  <c:v>13.115133048009881</c:v>
                </c:pt>
                <c:pt idx="7935">
                  <c:v>13.04923459653965</c:v>
                </c:pt>
                <c:pt idx="7936">
                  <c:v>12.98353521388152</c:v>
                </c:pt>
                <c:pt idx="7937">
                  <c:v>12.91803469917895</c:v>
                </c:pt>
                <c:pt idx="7938">
                  <c:v>12.8527328513723</c:v>
                </c:pt>
                <c:pt idx="7939">
                  <c:v>12.91803469917895</c:v>
                </c:pt>
                <c:pt idx="7940">
                  <c:v>12.91803469917895</c:v>
                </c:pt>
                <c:pt idx="7941">
                  <c:v>12.8527328513723</c:v>
                </c:pt>
                <c:pt idx="7942">
                  <c:v>12.8527328513723</c:v>
                </c:pt>
                <c:pt idx="7943">
                  <c:v>12.72272435118925</c:v>
                </c:pt>
                <c:pt idx="7944">
                  <c:v>12.72272435118925</c:v>
                </c:pt>
                <c:pt idx="7945">
                  <c:v>12.658017295672661</c:v>
                </c:pt>
                <c:pt idx="7946">
                  <c:v>12.72272435118925</c:v>
                </c:pt>
                <c:pt idx="7947">
                  <c:v>12.8527328513723</c:v>
                </c:pt>
                <c:pt idx="7948">
                  <c:v>13.04923459653965</c:v>
                </c:pt>
                <c:pt idx="7949">
                  <c:v>13.380721552069801</c:v>
                </c:pt>
                <c:pt idx="7950">
                  <c:v>13.514715424419769</c:v>
                </c:pt>
                <c:pt idx="7951">
                  <c:v>13.649511173264329</c:v>
                </c:pt>
                <c:pt idx="7952">
                  <c:v>13.649511173264329</c:v>
                </c:pt>
                <c:pt idx="7953">
                  <c:v>13.717210249383371</c:v>
                </c:pt>
                <c:pt idx="7954">
                  <c:v>13.785110391844761</c:v>
                </c:pt>
                <c:pt idx="7955">
                  <c:v>13.785110391844761</c:v>
                </c:pt>
                <c:pt idx="7956">
                  <c:v>13.785110391844761</c:v>
                </c:pt>
                <c:pt idx="7957">
                  <c:v>13.785110391844761</c:v>
                </c:pt>
                <c:pt idx="7958">
                  <c:v>13.92151467024927</c:v>
                </c:pt>
                <c:pt idx="7959">
                  <c:v>13.649511173264329</c:v>
                </c:pt>
                <c:pt idx="7960">
                  <c:v>13.582012964628531</c:v>
                </c:pt>
                <c:pt idx="7961">
                  <c:v>13.582012964628531</c:v>
                </c:pt>
                <c:pt idx="7962">
                  <c:v>13.514715424419769</c:v>
                </c:pt>
                <c:pt idx="7963">
                  <c:v>13.44761835338422</c:v>
                </c:pt>
                <c:pt idx="7964">
                  <c:v>13.44761835338422</c:v>
                </c:pt>
                <c:pt idx="7965">
                  <c:v>13.24752795980122</c:v>
                </c:pt>
                <c:pt idx="7966">
                  <c:v>13.181230768946319</c:v>
                </c:pt>
                <c:pt idx="7967">
                  <c:v>13.181230768946319</c:v>
                </c:pt>
                <c:pt idx="7968">
                  <c:v>13.04923459653965</c:v>
                </c:pt>
                <c:pt idx="7969">
                  <c:v>12.98353521388152</c:v>
                </c:pt>
                <c:pt idx="7970">
                  <c:v>12.787629469198279</c:v>
                </c:pt>
                <c:pt idx="7971">
                  <c:v>12.8527328513723</c:v>
                </c:pt>
                <c:pt idx="7972">
                  <c:v>12.593508100770419</c:v>
                </c:pt>
                <c:pt idx="7973">
                  <c:v>12.72272435118925</c:v>
                </c:pt>
                <c:pt idx="7974">
                  <c:v>12.72272435118925</c:v>
                </c:pt>
                <c:pt idx="7975">
                  <c:v>12.787629469198279</c:v>
                </c:pt>
                <c:pt idx="7976">
                  <c:v>12.787629469198279</c:v>
                </c:pt>
                <c:pt idx="7977">
                  <c:v>12.787629469198279</c:v>
                </c:pt>
                <c:pt idx="7978">
                  <c:v>12.787629469198279</c:v>
                </c:pt>
                <c:pt idx="7979">
                  <c:v>12.8527328513723</c:v>
                </c:pt>
                <c:pt idx="7980">
                  <c:v>12.8527328513723</c:v>
                </c:pt>
                <c:pt idx="7981">
                  <c:v>12.8527328513723</c:v>
                </c:pt>
                <c:pt idx="7982">
                  <c:v>12.8527328513723</c:v>
                </c:pt>
                <c:pt idx="7983">
                  <c:v>12.787629469198279</c:v>
                </c:pt>
                <c:pt idx="7984">
                  <c:v>12.8527328513723</c:v>
                </c:pt>
                <c:pt idx="7985">
                  <c:v>12.787629469198279</c:v>
                </c:pt>
                <c:pt idx="7986">
                  <c:v>12.593508100770419</c:v>
                </c:pt>
                <c:pt idx="7987">
                  <c:v>12.593508100770419</c:v>
                </c:pt>
                <c:pt idx="7988">
                  <c:v>12.465082484264951</c:v>
                </c:pt>
                <c:pt idx="7989">
                  <c:v>12.337445882512769</c:v>
                </c:pt>
                <c:pt idx="7990">
                  <c:v>12.273922955271789</c:v>
                </c:pt>
                <c:pt idx="7991">
                  <c:v>12.210596673024281</c:v>
                </c:pt>
                <c:pt idx="7992">
                  <c:v>12.1474668324354</c:v>
                </c:pt>
                <c:pt idx="7993">
                  <c:v>12.210596673024281</c:v>
                </c:pt>
                <c:pt idx="7994">
                  <c:v>12.1474668324354</c:v>
                </c:pt>
                <c:pt idx="7995">
                  <c:v>12.1474668324354</c:v>
                </c:pt>
                <c:pt idx="7996">
                  <c:v>12.08453322995965</c:v>
                </c:pt>
                <c:pt idx="7997">
                  <c:v>12.02179566184015</c:v>
                </c:pt>
                <c:pt idx="7998">
                  <c:v>12.08453322995965</c:v>
                </c:pt>
                <c:pt idx="7999">
                  <c:v>12.401165657872021</c:v>
                </c:pt>
                <c:pt idx="8000">
                  <c:v>13.582012964628531</c:v>
                </c:pt>
                <c:pt idx="8001">
                  <c:v>14.68619940681617</c:v>
                </c:pt>
                <c:pt idx="8002">
                  <c:v>16.289818089824639</c:v>
                </c:pt>
                <c:pt idx="8003">
                  <c:v>19.716832302591222</c:v>
                </c:pt>
                <c:pt idx="8004">
                  <c:v>22.617181994151071</c:v>
                </c:pt>
                <c:pt idx="8005">
                  <c:v>24.205331118888321</c:v>
                </c:pt>
                <c:pt idx="8006">
                  <c:v>25.365519472363768</c:v>
                </c:pt>
                <c:pt idx="8007">
                  <c:v>26.357340862232959</c:v>
                </c:pt>
                <c:pt idx="8008">
                  <c:v>26.760475039618459</c:v>
                </c:pt>
                <c:pt idx="8009">
                  <c:v>26.9634203430453</c:v>
                </c:pt>
                <c:pt idx="8010">
                  <c:v>26.659347202578161</c:v>
                </c:pt>
                <c:pt idx="8011">
                  <c:v>26.457780288043409</c:v>
                </c:pt>
                <c:pt idx="8012">
                  <c:v>25.858577069496619</c:v>
                </c:pt>
                <c:pt idx="8013">
                  <c:v>25.07241476922216</c:v>
                </c:pt>
                <c:pt idx="8014">
                  <c:v>24.588441438402992</c:v>
                </c:pt>
                <c:pt idx="8015">
                  <c:v>23.825824826764268</c:v>
                </c:pt>
                <c:pt idx="8016">
                  <c:v>23.170326778770949</c:v>
                </c:pt>
                <c:pt idx="8017">
                  <c:v>22.434580037283261</c:v>
                </c:pt>
                <c:pt idx="8018">
                  <c:v>21.892092921742659</c:v>
                </c:pt>
                <c:pt idx="8019">
                  <c:v>21.446093200338719</c:v>
                </c:pt>
                <c:pt idx="8020">
                  <c:v>21.093252077187369</c:v>
                </c:pt>
                <c:pt idx="8021">
                  <c:v>20.743917136748621</c:v>
                </c:pt>
                <c:pt idx="8022">
                  <c:v>20.31216121602187</c:v>
                </c:pt>
                <c:pt idx="8023">
                  <c:v>19.885842514519091</c:v>
                </c:pt>
                <c:pt idx="8024">
                  <c:v>19.548686886455869</c:v>
                </c:pt>
                <c:pt idx="8025">
                  <c:v>19.298087016044612</c:v>
                </c:pt>
                <c:pt idx="8026">
                  <c:v>19.04942459951361</c:v>
                </c:pt>
                <c:pt idx="8027">
                  <c:v>18.639279054211261</c:v>
                </c:pt>
                <c:pt idx="8028">
                  <c:v>18.47671862008999</c:v>
                </c:pt>
                <c:pt idx="8029">
                  <c:v>18.31501181878588</c:v>
                </c:pt>
                <c:pt idx="8030">
                  <c:v>17.994153114203879</c:v>
                </c:pt>
                <c:pt idx="8031">
                  <c:v>17.75573870052342</c:v>
                </c:pt>
                <c:pt idx="8032">
                  <c:v>17.440815958371971</c:v>
                </c:pt>
                <c:pt idx="8033">
                  <c:v>17.440815958371971</c:v>
                </c:pt>
                <c:pt idx="8034">
                  <c:v>17.05190769768425</c:v>
                </c:pt>
                <c:pt idx="8035">
                  <c:v>16.897815796530509</c:v>
                </c:pt>
                <c:pt idx="8036">
                  <c:v>16.59214602083107</c:v>
                </c:pt>
                <c:pt idx="8037">
                  <c:v>16.365087444784599</c:v>
                </c:pt>
                <c:pt idx="8038">
                  <c:v>16.214756833613961</c:v>
                </c:pt>
                <c:pt idx="8039">
                  <c:v>15.842565302927239</c:v>
                </c:pt>
                <c:pt idx="8040">
                  <c:v>15.695138643523171</c:v>
                </c:pt>
                <c:pt idx="8041">
                  <c:v>15.62173524554108</c:v>
                </c:pt>
                <c:pt idx="8042">
                  <c:v>15.330183346359039</c:v>
                </c:pt>
                <c:pt idx="8043">
                  <c:v>15.40276245510759</c:v>
                </c:pt>
                <c:pt idx="8044">
                  <c:v>15.25780982463046</c:v>
                </c:pt>
                <c:pt idx="8045">
                  <c:v>15.041920835820459</c:v>
                </c:pt>
                <c:pt idx="8046">
                  <c:v>14.89901920794788</c:v>
                </c:pt>
                <c:pt idx="8047">
                  <c:v>14.82787511774321</c:v>
                </c:pt>
                <c:pt idx="8048">
                  <c:v>14.82787511774321</c:v>
                </c:pt>
                <c:pt idx="8049">
                  <c:v>14.61566739433855</c:v>
                </c:pt>
                <c:pt idx="8050">
                  <c:v>14.47521407455339</c:v>
                </c:pt>
                <c:pt idx="8051">
                  <c:v>14.33557371838336</c:v>
                </c:pt>
                <c:pt idx="8052">
                  <c:v>14.26605790971127</c:v>
                </c:pt>
                <c:pt idx="8053">
                  <c:v>14.058725595431619</c:v>
                </c:pt>
                <c:pt idx="8054">
                  <c:v>13.990019202930529</c:v>
                </c:pt>
                <c:pt idx="8055">
                  <c:v>13.853211799311151</c:v>
                </c:pt>
                <c:pt idx="8056">
                  <c:v>13.785110391844761</c:v>
                </c:pt>
                <c:pt idx="8057">
                  <c:v>13.582012964628531</c:v>
                </c:pt>
                <c:pt idx="8058">
                  <c:v>13.514715424419769</c:v>
                </c:pt>
                <c:pt idx="8059">
                  <c:v>13.514715424419769</c:v>
                </c:pt>
                <c:pt idx="8060">
                  <c:v>13.44761835338422</c:v>
                </c:pt>
                <c:pt idx="8061">
                  <c:v>13.24752795980122</c:v>
                </c:pt>
                <c:pt idx="8062">
                  <c:v>13.181230768946319</c:v>
                </c:pt>
                <c:pt idx="8063">
                  <c:v>13.115133048009881</c:v>
                </c:pt>
                <c:pt idx="8064">
                  <c:v>13.181230768946319</c:v>
                </c:pt>
                <c:pt idx="8065">
                  <c:v>12.98353521388152</c:v>
                </c:pt>
                <c:pt idx="8066">
                  <c:v>12.8527328513723</c:v>
                </c:pt>
                <c:pt idx="8067">
                  <c:v>12.8527328513723</c:v>
                </c:pt>
                <c:pt idx="8068">
                  <c:v>12.787629469198279</c:v>
                </c:pt>
                <c:pt idx="8069">
                  <c:v>12.658017295672661</c:v>
                </c:pt>
                <c:pt idx="8070">
                  <c:v>12.593508100770419</c:v>
                </c:pt>
                <c:pt idx="8071">
                  <c:v>12.465082484264951</c:v>
                </c:pt>
                <c:pt idx="8072">
                  <c:v>12.529196564398219</c:v>
                </c:pt>
                <c:pt idx="8073">
                  <c:v>12.529196564398219</c:v>
                </c:pt>
                <c:pt idx="8074">
                  <c:v>12.593508100770419</c:v>
                </c:pt>
                <c:pt idx="8075">
                  <c:v>12.465082484264951</c:v>
                </c:pt>
                <c:pt idx="8076">
                  <c:v>12.529196564398219</c:v>
                </c:pt>
                <c:pt idx="8077">
                  <c:v>12.465082484264951</c:v>
                </c:pt>
                <c:pt idx="8078">
                  <c:v>12.465082484264951</c:v>
                </c:pt>
                <c:pt idx="8079">
                  <c:v>12.465082484264951</c:v>
                </c:pt>
                <c:pt idx="8080">
                  <c:v>12.465082484264951</c:v>
                </c:pt>
                <c:pt idx="8081">
                  <c:v>12.337445882512769</c:v>
                </c:pt>
                <c:pt idx="8082">
                  <c:v>12.401165657872021</c:v>
                </c:pt>
                <c:pt idx="8083">
                  <c:v>12.337445882512769</c:v>
                </c:pt>
                <c:pt idx="8084">
                  <c:v>12.273922955271789</c:v>
                </c:pt>
                <c:pt idx="8085">
                  <c:v>12.210596673024281</c:v>
                </c:pt>
                <c:pt idx="8086">
                  <c:v>12.210596673024281</c:v>
                </c:pt>
                <c:pt idx="8087">
                  <c:v>12.210596673024281</c:v>
                </c:pt>
                <c:pt idx="8088">
                  <c:v>12.210596673024281</c:v>
                </c:pt>
                <c:pt idx="8089">
                  <c:v>12.273922955271789</c:v>
                </c:pt>
                <c:pt idx="8090">
                  <c:v>12.593508100770419</c:v>
                </c:pt>
                <c:pt idx="8091">
                  <c:v>12.98353521388152</c:v>
                </c:pt>
                <c:pt idx="8092">
                  <c:v>13.44761835338422</c:v>
                </c:pt>
                <c:pt idx="8093">
                  <c:v>14.058725595431619</c:v>
                </c:pt>
                <c:pt idx="8094">
                  <c:v>14.756935249293839</c:v>
                </c:pt>
                <c:pt idx="8095">
                  <c:v>15.475547345174499</c:v>
                </c:pt>
                <c:pt idx="8096">
                  <c:v>15.91658895094276</c:v>
                </c:pt>
                <c:pt idx="8097">
                  <c:v>16.289818089824639</c:v>
                </c:pt>
                <c:pt idx="8098">
                  <c:v>16.516251218597279</c:v>
                </c:pt>
                <c:pt idx="8099">
                  <c:v>16.821084385437601</c:v>
                </c:pt>
                <c:pt idx="8100">
                  <c:v>17.20683964029795</c:v>
                </c:pt>
                <c:pt idx="8101">
                  <c:v>17.597854652970639</c:v>
                </c:pt>
                <c:pt idx="8102">
                  <c:v>18.074048897602449</c:v>
                </c:pt>
                <c:pt idx="8103">
                  <c:v>18.31501181878588</c:v>
                </c:pt>
                <c:pt idx="8104">
                  <c:v>18.639279054211261</c:v>
                </c:pt>
                <c:pt idx="8105">
                  <c:v>18.80269461796604</c:v>
                </c:pt>
                <c:pt idx="8106">
                  <c:v>18.80269461796604</c:v>
                </c:pt>
                <c:pt idx="8107">
                  <c:v>18.720879851435761</c:v>
                </c:pt>
                <c:pt idx="8108">
                  <c:v>18.720879851435761</c:v>
                </c:pt>
                <c:pt idx="8109">
                  <c:v>18.557892039435991</c:v>
                </c:pt>
                <c:pt idx="8110">
                  <c:v>18.47671862008999</c:v>
                </c:pt>
                <c:pt idx="8111">
                  <c:v>18.23447806196663</c:v>
                </c:pt>
                <c:pt idx="8112">
                  <c:v>18.23447806196663</c:v>
                </c:pt>
                <c:pt idx="8113">
                  <c:v>18.074048897602449</c:v>
                </c:pt>
                <c:pt idx="8114">
                  <c:v>17.994153114203879</c:v>
                </c:pt>
                <c:pt idx="8115">
                  <c:v>17.914469612481302</c:v>
                </c:pt>
                <c:pt idx="8116">
                  <c:v>17.75573870052342</c:v>
                </c:pt>
                <c:pt idx="8117">
                  <c:v>17.834998204091399</c:v>
                </c:pt>
                <c:pt idx="8118">
                  <c:v>17.834998204091399</c:v>
                </c:pt>
                <c:pt idx="8119">
                  <c:v>17.834998204091399</c:v>
                </c:pt>
                <c:pt idx="8120">
                  <c:v>17.914469612481302</c:v>
                </c:pt>
                <c:pt idx="8121">
                  <c:v>18.154157150853418</c:v>
                </c:pt>
                <c:pt idx="8122">
                  <c:v>18.557892039435991</c:v>
                </c:pt>
                <c:pt idx="8123">
                  <c:v>19.13209710857776</c:v>
                </c:pt>
                <c:pt idx="8124">
                  <c:v>19.214984518793209</c:v>
                </c:pt>
                <c:pt idx="8125">
                  <c:v>19.548686886455869</c:v>
                </c:pt>
                <c:pt idx="8126">
                  <c:v>19.46493801439172</c:v>
                </c:pt>
                <c:pt idx="8127">
                  <c:v>19.548686886455869</c:v>
                </c:pt>
                <c:pt idx="8128">
                  <c:v>19.632651587493619</c:v>
                </c:pt>
                <c:pt idx="8129">
                  <c:v>19.632651587493619</c:v>
                </c:pt>
                <c:pt idx="8130">
                  <c:v>19.548686886455869</c:v>
                </c:pt>
                <c:pt idx="8131">
                  <c:v>19.46493801439172</c:v>
                </c:pt>
                <c:pt idx="8132">
                  <c:v>19.46493801439172</c:v>
                </c:pt>
                <c:pt idx="8133">
                  <c:v>19.632651587493619</c:v>
                </c:pt>
                <c:pt idx="8134">
                  <c:v>19.548686886455869</c:v>
                </c:pt>
                <c:pt idx="8135">
                  <c:v>19.46493801439172</c:v>
                </c:pt>
                <c:pt idx="8136">
                  <c:v>19.548686886455869</c:v>
                </c:pt>
                <c:pt idx="8137">
                  <c:v>19.381404786056091</c:v>
                </c:pt>
                <c:pt idx="8138">
                  <c:v>19.214984518793209</c:v>
                </c:pt>
                <c:pt idx="8139">
                  <c:v>19.04942459951361</c:v>
                </c:pt>
                <c:pt idx="8140">
                  <c:v>18.966966805555181</c:v>
                </c:pt>
                <c:pt idx="8141">
                  <c:v>18.966966805555181</c:v>
                </c:pt>
                <c:pt idx="8142">
                  <c:v>18.88472354049555</c:v>
                </c:pt>
                <c:pt idx="8143">
                  <c:v>18.88472354049555</c:v>
                </c:pt>
                <c:pt idx="8144">
                  <c:v>18.88472354049555</c:v>
                </c:pt>
                <c:pt idx="8145">
                  <c:v>18.720879851435761</c:v>
                </c:pt>
                <c:pt idx="8146">
                  <c:v>18.639279054211261</c:v>
                </c:pt>
                <c:pt idx="8147">
                  <c:v>18.47671862008999</c:v>
                </c:pt>
                <c:pt idx="8148">
                  <c:v>18.31501181878588</c:v>
                </c:pt>
                <c:pt idx="8149">
                  <c:v>18.23447806196663</c:v>
                </c:pt>
                <c:pt idx="8150">
                  <c:v>18.154157150853418</c:v>
                </c:pt>
                <c:pt idx="8151">
                  <c:v>17.994153114203879</c:v>
                </c:pt>
                <c:pt idx="8152">
                  <c:v>17.994153114203879</c:v>
                </c:pt>
                <c:pt idx="8153">
                  <c:v>17.834998204091399</c:v>
                </c:pt>
                <c:pt idx="8154">
                  <c:v>17.834998204091399</c:v>
                </c:pt>
                <c:pt idx="8155">
                  <c:v>17.75573870052342</c:v>
                </c:pt>
                <c:pt idx="8156">
                  <c:v>17.519229731123311</c:v>
                </c:pt>
                <c:pt idx="8157">
                  <c:v>17.519229731123311</c:v>
                </c:pt>
                <c:pt idx="8158">
                  <c:v>17.28462110256919</c:v>
                </c:pt>
                <c:pt idx="8159">
                  <c:v>17.362613145362129</c:v>
                </c:pt>
                <c:pt idx="8160">
                  <c:v>17.362613145362129</c:v>
                </c:pt>
                <c:pt idx="8161">
                  <c:v>17.440815958371971</c:v>
                </c:pt>
                <c:pt idx="8162">
                  <c:v>17.440815958371971</c:v>
                </c:pt>
                <c:pt idx="8163">
                  <c:v>17.676690913098799</c:v>
                </c:pt>
                <c:pt idx="8164">
                  <c:v>17.914469612481302</c:v>
                </c:pt>
                <c:pt idx="8165">
                  <c:v>18.154157150853418</c:v>
                </c:pt>
                <c:pt idx="8166">
                  <c:v>18.23447806196663</c:v>
                </c:pt>
                <c:pt idx="8167">
                  <c:v>18.39575860898935</c:v>
                </c:pt>
                <c:pt idx="8168">
                  <c:v>18.31501181878588</c:v>
                </c:pt>
                <c:pt idx="8169">
                  <c:v>18.23447806196663</c:v>
                </c:pt>
                <c:pt idx="8170">
                  <c:v>18.23447806196663</c:v>
                </c:pt>
                <c:pt idx="8171">
                  <c:v>18.154157150853418</c:v>
                </c:pt>
                <c:pt idx="8172">
                  <c:v>18.074048897602449</c:v>
                </c:pt>
                <c:pt idx="8173">
                  <c:v>17.914469612481302</c:v>
                </c:pt>
                <c:pt idx="8174">
                  <c:v>17.75573870052342</c:v>
                </c:pt>
                <c:pt idx="8175">
                  <c:v>17.362613145362129</c:v>
                </c:pt>
                <c:pt idx="8176">
                  <c:v>17.440815958371971</c:v>
                </c:pt>
                <c:pt idx="8177">
                  <c:v>17.28462110256919</c:v>
                </c:pt>
                <c:pt idx="8178">
                  <c:v>17.20683964029795</c:v>
                </c:pt>
                <c:pt idx="8179">
                  <c:v>17.12926856868221</c:v>
                </c:pt>
                <c:pt idx="8180">
                  <c:v>17.12926856868221</c:v>
                </c:pt>
                <c:pt idx="8181">
                  <c:v>16.821084385437601</c:v>
                </c:pt>
                <c:pt idx="8182">
                  <c:v>16.668249688577269</c:v>
                </c:pt>
                <c:pt idx="8183">
                  <c:v>16.516251218597279</c:v>
                </c:pt>
                <c:pt idx="8184">
                  <c:v>16.516251218597279</c:v>
                </c:pt>
                <c:pt idx="8185">
                  <c:v>16.440565090449262</c:v>
                </c:pt>
                <c:pt idx="8186">
                  <c:v>16.289818089824639</c:v>
                </c:pt>
                <c:pt idx="8187">
                  <c:v>16.214756833613961</c:v>
                </c:pt>
                <c:pt idx="8188">
                  <c:v>16.289818089824639</c:v>
                </c:pt>
                <c:pt idx="8189">
                  <c:v>16.139903484019939</c:v>
                </c:pt>
                <c:pt idx="8190">
                  <c:v>15.91658895094276</c:v>
                </c:pt>
                <c:pt idx="8191">
                  <c:v>15.91658895094276</c:v>
                </c:pt>
                <c:pt idx="8192">
                  <c:v>15.62173524554108</c:v>
                </c:pt>
                <c:pt idx="8193">
                  <c:v>15.695138643523171</c:v>
                </c:pt>
                <c:pt idx="8194">
                  <c:v>15.695138643523171</c:v>
                </c:pt>
                <c:pt idx="8195">
                  <c:v>15.695138643523171</c:v>
                </c:pt>
                <c:pt idx="8196">
                  <c:v>15.330183346359039</c:v>
                </c:pt>
                <c:pt idx="8197">
                  <c:v>15.475547345174499</c:v>
                </c:pt>
                <c:pt idx="8198">
                  <c:v>15.40276245510759</c:v>
                </c:pt>
                <c:pt idx="8199">
                  <c:v>15.11367876412012</c:v>
                </c:pt>
                <c:pt idx="8200">
                  <c:v>15.041920835820459</c:v>
                </c:pt>
                <c:pt idx="8201">
                  <c:v>14.82787511774321</c:v>
                </c:pt>
                <c:pt idx="8202">
                  <c:v>14.82787511774321</c:v>
                </c:pt>
                <c:pt idx="8203">
                  <c:v>14.61566739433855</c:v>
                </c:pt>
                <c:pt idx="8204">
                  <c:v>14.47521407455339</c:v>
                </c:pt>
                <c:pt idx="8205">
                  <c:v>14.33557371838336</c:v>
                </c:pt>
                <c:pt idx="8206">
                  <c:v>14.26605790971127</c:v>
                </c:pt>
                <c:pt idx="8207">
                  <c:v>14.12763404563502</c:v>
                </c:pt>
                <c:pt idx="8208">
                  <c:v>14.12763404563502</c:v>
                </c:pt>
                <c:pt idx="8209">
                  <c:v>13.92151467024927</c:v>
                </c:pt>
                <c:pt idx="8210">
                  <c:v>13.785110391844761</c:v>
                </c:pt>
                <c:pt idx="8211">
                  <c:v>13.717210249383371</c:v>
                </c:pt>
                <c:pt idx="8212">
                  <c:v>13.717210249383371</c:v>
                </c:pt>
                <c:pt idx="8213">
                  <c:v>13.514715424419769</c:v>
                </c:pt>
                <c:pt idx="8214">
                  <c:v>13.44761835338422</c:v>
                </c:pt>
                <c:pt idx="8215">
                  <c:v>13.31402482082558</c:v>
                </c:pt>
                <c:pt idx="8216">
                  <c:v>13.181230768946319</c:v>
                </c:pt>
                <c:pt idx="8217">
                  <c:v>13.115133048009881</c:v>
                </c:pt>
                <c:pt idx="8218">
                  <c:v>12.98353521388152</c:v>
                </c:pt>
                <c:pt idx="8219">
                  <c:v>12.98353521388152</c:v>
                </c:pt>
                <c:pt idx="8220">
                  <c:v>12.8527328513723</c:v>
                </c:pt>
                <c:pt idx="8221">
                  <c:v>12.658017295672661</c:v>
                </c:pt>
                <c:pt idx="8222">
                  <c:v>12.593508100770419</c:v>
                </c:pt>
                <c:pt idx="8223">
                  <c:v>12.465082484264951</c:v>
                </c:pt>
                <c:pt idx="8224">
                  <c:v>12.401165657872021</c:v>
                </c:pt>
                <c:pt idx="8225">
                  <c:v>12.273922955271789</c:v>
                </c:pt>
                <c:pt idx="8226">
                  <c:v>12.210596673024281</c:v>
                </c:pt>
                <c:pt idx="8227">
                  <c:v>12.08453322995965</c:v>
                </c:pt>
                <c:pt idx="8228">
                  <c:v>12.02179566184015</c:v>
                </c:pt>
                <c:pt idx="8229">
                  <c:v>11.834757122866471</c:v>
                </c:pt>
                <c:pt idx="8230">
                  <c:v>11.711041190218641</c:v>
                </c:pt>
                <c:pt idx="8231">
                  <c:v>11.711041190218641</c:v>
                </c:pt>
                <c:pt idx="8232">
                  <c:v>11.711041190218641</c:v>
                </c:pt>
                <c:pt idx="8233">
                  <c:v>11.649475537423641</c:v>
                </c:pt>
                <c:pt idx="8234">
                  <c:v>11.588104486713339</c:v>
                </c:pt>
                <c:pt idx="8235">
                  <c:v>11.588104486713339</c:v>
                </c:pt>
                <c:pt idx="8236">
                  <c:v>11.52692783261609</c:v>
                </c:pt>
                <c:pt idx="8237">
                  <c:v>11.588104486713339</c:v>
                </c:pt>
                <c:pt idx="8238">
                  <c:v>11.649475537423641</c:v>
                </c:pt>
                <c:pt idx="8239">
                  <c:v>11.588104486713339</c:v>
                </c:pt>
                <c:pt idx="8240">
                  <c:v>11.52692783261609</c:v>
                </c:pt>
                <c:pt idx="8241">
                  <c:v>11.649475537423641</c:v>
                </c:pt>
                <c:pt idx="8242">
                  <c:v>11.711041190218641</c:v>
                </c:pt>
                <c:pt idx="8243">
                  <c:v>11.772801650353269</c:v>
                </c:pt>
                <c:pt idx="8244">
                  <c:v>12.1474668324354</c:v>
                </c:pt>
                <c:pt idx="8245">
                  <c:v>12.72272435118925</c:v>
                </c:pt>
                <c:pt idx="8246">
                  <c:v>13.04923459653965</c:v>
                </c:pt>
                <c:pt idx="8247">
                  <c:v>14.12763404563502</c:v>
                </c:pt>
                <c:pt idx="8248">
                  <c:v>15.99081973526226</c:v>
                </c:pt>
                <c:pt idx="8249">
                  <c:v>16.97475683709439</c:v>
                </c:pt>
                <c:pt idx="8250">
                  <c:v>17.28462110256919</c:v>
                </c:pt>
                <c:pt idx="8251">
                  <c:v>17.28462110256919</c:v>
                </c:pt>
                <c:pt idx="8252">
                  <c:v>17.12926856868221</c:v>
                </c:pt>
                <c:pt idx="8253">
                  <c:v>16.821084385437601</c:v>
                </c:pt>
                <c:pt idx="8254">
                  <c:v>16.516251218597279</c:v>
                </c:pt>
                <c:pt idx="8255">
                  <c:v>16.289818089824639</c:v>
                </c:pt>
                <c:pt idx="8256">
                  <c:v>16.214756833613961</c:v>
                </c:pt>
                <c:pt idx="8257">
                  <c:v>15.99081973526226</c:v>
                </c:pt>
                <c:pt idx="8258">
                  <c:v>15.91658895094276</c:v>
                </c:pt>
                <c:pt idx="8259">
                  <c:v>15.768748598189511</c:v>
                </c:pt>
                <c:pt idx="8260">
                  <c:v>15.475547345174499</c:v>
                </c:pt>
                <c:pt idx="8261">
                  <c:v>15.40276245510759</c:v>
                </c:pt>
                <c:pt idx="8262">
                  <c:v>15.18564169543966</c:v>
                </c:pt>
                <c:pt idx="8263">
                  <c:v>15.11367876412012</c:v>
                </c:pt>
                <c:pt idx="8264">
                  <c:v>14.970367715503929</c:v>
                </c:pt>
                <c:pt idx="8265">
                  <c:v>14.89901920794788</c:v>
                </c:pt>
                <c:pt idx="8266">
                  <c:v>14.68619940681617</c:v>
                </c:pt>
                <c:pt idx="8267">
                  <c:v>14.54533901570076</c:v>
                </c:pt>
                <c:pt idx="8268">
                  <c:v>14.33557371838336</c:v>
                </c:pt>
                <c:pt idx="8269">
                  <c:v>14.26605790971127</c:v>
                </c:pt>
                <c:pt idx="8270">
                  <c:v>14.12763404563502</c:v>
                </c:pt>
                <c:pt idx="8271">
                  <c:v>13.990019202930529</c:v>
                </c:pt>
                <c:pt idx="8272">
                  <c:v>13.92151467024927</c:v>
                </c:pt>
                <c:pt idx="8273">
                  <c:v>13.990019202930529</c:v>
                </c:pt>
                <c:pt idx="8274">
                  <c:v>13.990019202930529</c:v>
                </c:pt>
                <c:pt idx="8275">
                  <c:v>13.92151467024927</c:v>
                </c:pt>
                <c:pt idx="8276">
                  <c:v>13.92151467024927</c:v>
                </c:pt>
                <c:pt idx="8277">
                  <c:v>13.785110391844761</c:v>
                </c:pt>
                <c:pt idx="8278">
                  <c:v>13.785110391844761</c:v>
                </c:pt>
                <c:pt idx="8279">
                  <c:v>13.785110391844761</c:v>
                </c:pt>
                <c:pt idx="8280">
                  <c:v>13.785110391844761</c:v>
                </c:pt>
                <c:pt idx="8281">
                  <c:v>13.717210249383371</c:v>
                </c:pt>
                <c:pt idx="8282">
                  <c:v>13.649511173264329</c:v>
                </c:pt>
                <c:pt idx="8283">
                  <c:v>13.649511173264329</c:v>
                </c:pt>
                <c:pt idx="8284">
                  <c:v>13.717210249383371</c:v>
                </c:pt>
                <c:pt idx="8285">
                  <c:v>13.785110391844761</c:v>
                </c:pt>
                <c:pt idx="8286">
                  <c:v>13.853211799311151</c:v>
                </c:pt>
                <c:pt idx="8287">
                  <c:v>15.11367876412012</c:v>
                </c:pt>
                <c:pt idx="8288">
                  <c:v>16.516251218597279</c:v>
                </c:pt>
                <c:pt idx="8289">
                  <c:v>20.31216121602187</c:v>
                </c:pt>
                <c:pt idx="8290">
                  <c:v>24.684783476903242</c:v>
                </c:pt>
                <c:pt idx="8291">
                  <c:v>28.93751443555653</c:v>
                </c:pt>
                <c:pt idx="8292">
                  <c:v>32.681197981794398</c:v>
                </c:pt>
                <c:pt idx="8293">
                  <c:v>35.73022946033872</c:v>
                </c:pt>
                <c:pt idx="8294">
                  <c:v>37.688186047394012</c:v>
                </c:pt>
                <c:pt idx="8295">
                  <c:v>38.438627113631469</c:v>
                </c:pt>
                <c:pt idx="8296">
                  <c:v>38.18749349358346</c:v>
                </c:pt>
                <c:pt idx="8297">
                  <c:v>38.062296900852978</c:v>
                </c:pt>
                <c:pt idx="8298">
                  <c:v>37.440009626530127</c:v>
                </c:pt>
                <c:pt idx="8299">
                  <c:v>36.70137396852725</c:v>
                </c:pt>
                <c:pt idx="8300">
                  <c:v>36.092577917477513</c:v>
                </c:pt>
                <c:pt idx="8301">
                  <c:v>36.335363226098828</c:v>
                </c:pt>
                <c:pt idx="8302">
                  <c:v>36.457122272788077</c:v>
                </c:pt>
                <c:pt idx="8303">
                  <c:v>36.457122272788077</c:v>
                </c:pt>
                <c:pt idx="8304">
                  <c:v>36.335363226098828</c:v>
                </c:pt>
                <c:pt idx="8305">
                  <c:v>35.609933853773697</c:v>
                </c:pt>
                <c:pt idx="8306">
                  <c:v>35.250506372985782</c:v>
                </c:pt>
                <c:pt idx="8307">
                  <c:v>34.774668715217352</c:v>
                </c:pt>
                <c:pt idx="8308">
                  <c:v>33.834607472392364</c:v>
                </c:pt>
                <c:pt idx="8309">
                  <c:v>33.602004040863918</c:v>
                </c:pt>
                <c:pt idx="8310">
                  <c:v>32.567175338273827</c:v>
                </c:pt>
                <c:pt idx="8311">
                  <c:v>31.663585004627048</c:v>
                </c:pt>
                <c:pt idx="8312">
                  <c:v>30.775206347651011</c:v>
                </c:pt>
                <c:pt idx="8313">
                  <c:v>30.33669443795517</c:v>
                </c:pt>
                <c:pt idx="8314">
                  <c:v>29.7938555512678</c:v>
                </c:pt>
                <c:pt idx="8315">
                  <c:v>28.725766992442178</c:v>
                </c:pt>
                <c:pt idx="8316">
                  <c:v>28.200474614934901</c:v>
                </c:pt>
                <c:pt idx="8317">
                  <c:v>27.577785787239531</c:v>
                </c:pt>
                <c:pt idx="8318">
                  <c:v>26.861832695164701</c:v>
                </c:pt>
                <c:pt idx="8319">
                  <c:v>26.659347202578161</c:v>
                </c:pt>
                <c:pt idx="8320">
                  <c:v>25.858577069496619</c:v>
                </c:pt>
                <c:pt idx="8321">
                  <c:v>25.66067051327849</c:v>
                </c:pt>
                <c:pt idx="8322">
                  <c:v>25.267590768186469</c:v>
                </c:pt>
                <c:pt idx="8323">
                  <c:v>24.588441438402992</c:v>
                </c:pt>
                <c:pt idx="8324">
                  <c:v>24.492325360353309</c:v>
                </c:pt>
                <c:pt idx="8325">
                  <c:v>23.92036414356421</c:v>
                </c:pt>
                <c:pt idx="8326">
                  <c:v>23.92036414356421</c:v>
                </c:pt>
                <c:pt idx="8327">
                  <c:v>23.449911189205469</c:v>
                </c:pt>
                <c:pt idx="8328">
                  <c:v>22.985053928462971</c:v>
                </c:pt>
                <c:pt idx="8329">
                  <c:v>22.525769998033031</c:v>
                </c:pt>
                <c:pt idx="8330">
                  <c:v>22.434580037283261</c:v>
                </c:pt>
                <c:pt idx="8331">
                  <c:v>22.162340565883849</c:v>
                </c:pt>
                <c:pt idx="8332">
                  <c:v>21.80245215859637</c:v>
                </c:pt>
                <c:pt idx="8333">
                  <c:v>21.446093200338719</c:v>
                </c:pt>
                <c:pt idx="8334">
                  <c:v>21.18113319751323</c:v>
                </c:pt>
                <c:pt idx="8335">
                  <c:v>20.83092280592648</c:v>
                </c:pt>
                <c:pt idx="8336">
                  <c:v>20.57056083305967</c:v>
                </c:pt>
                <c:pt idx="8337">
                  <c:v>20.31216121602187</c:v>
                </c:pt>
                <c:pt idx="8338">
                  <c:v>20.14098255592658</c:v>
                </c:pt>
                <c:pt idx="8339">
                  <c:v>19.885842514519091</c:v>
                </c:pt>
                <c:pt idx="8340">
                  <c:v>19.716832302591222</c:v>
                </c:pt>
                <c:pt idx="8341">
                  <c:v>19.298087016044612</c:v>
                </c:pt>
                <c:pt idx="8342">
                  <c:v>19.214984518793209</c:v>
                </c:pt>
                <c:pt idx="8343">
                  <c:v>18.88472354049555</c:v>
                </c:pt>
                <c:pt idx="8344">
                  <c:v>18.720879851435761</c:v>
                </c:pt>
                <c:pt idx="8345">
                  <c:v>18.557892039435991</c:v>
                </c:pt>
                <c:pt idx="8346">
                  <c:v>18.39575860898935</c:v>
                </c:pt>
                <c:pt idx="8347">
                  <c:v>18.074048897602449</c:v>
                </c:pt>
                <c:pt idx="8348">
                  <c:v>17.914469612481302</c:v>
                </c:pt>
                <c:pt idx="8349">
                  <c:v>17.597854652970639</c:v>
                </c:pt>
                <c:pt idx="8350">
                  <c:v>17.20683964029795</c:v>
                </c:pt>
                <c:pt idx="8351">
                  <c:v>16.97475683709439</c:v>
                </c:pt>
                <c:pt idx="8352">
                  <c:v>17.05190769768425</c:v>
                </c:pt>
                <c:pt idx="8353">
                  <c:v>16.744562413087259</c:v>
                </c:pt>
                <c:pt idx="8354">
                  <c:v>16.59214602083107</c:v>
                </c:pt>
                <c:pt idx="8355">
                  <c:v>16.289818089824639</c:v>
                </c:pt>
                <c:pt idx="8356">
                  <c:v>16.214756833613961</c:v>
                </c:pt>
                <c:pt idx="8357">
                  <c:v>16.06525784873223</c:v>
                </c:pt>
                <c:pt idx="8358">
                  <c:v>15.695138643523171</c:v>
                </c:pt>
                <c:pt idx="8359">
                  <c:v>15.768748598189511</c:v>
                </c:pt>
                <c:pt idx="8360">
                  <c:v>15.548538210674881</c:v>
                </c:pt>
                <c:pt idx="8361">
                  <c:v>15.40276245510759</c:v>
                </c:pt>
                <c:pt idx="8362">
                  <c:v>15.25780982463046</c:v>
                </c:pt>
                <c:pt idx="8363">
                  <c:v>15.11367876412012</c:v>
                </c:pt>
                <c:pt idx="8364">
                  <c:v>14.970367715503929</c:v>
                </c:pt>
                <c:pt idx="8365">
                  <c:v>14.756935249293839</c:v>
                </c:pt>
                <c:pt idx="8366">
                  <c:v>14.61566739433855</c:v>
                </c:pt>
                <c:pt idx="8367">
                  <c:v>14.47521407455339</c:v>
                </c:pt>
                <c:pt idx="8368">
                  <c:v>14.26605790971127</c:v>
                </c:pt>
                <c:pt idx="8369">
                  <c:v>14.12763404563502</c:v>
                </c:pt>
                <c:pt idx="8370">
                  <c:v>13.990019202930529</c:v>
                </c:pt>
                <c:pt idx="8371">
                  <c:v>13.785110391844761</c:v>
                </c:pt>
                <c:pt idx="8372">
                  <c:v>13.582012964628531</c:v>
                </c:pt>
                <c:pt idx="8373">
                  <c:v>13.24752795980122</c:v>
                </c:pt>
                <c:pt idx="8374">
                  <c:v>13.115133048009881</c:v>
                </c:pt>
                <c:pt idx="8375">
                  <c:v>13.181230768946319</c:v>
                </c:pt>
                <c:pt idx="8376">
                  <c:v>13.04923459653965</c:v>
                </c:pt>
                <c:pt idx="8377">
                  <c:v>12.8527328513723</c:v>
                </c:pt>
                <c:pt idx="8378">
                  <c:v>12.8527328513723</c:v>
                </c:pt>
                <c:pt idx="8379">
                  <c:v>12.72272435118925</c:v>
                </c:pt>
                <c:pt idx="8380">
                  <c:v>12.593508100770419</c:v>
                </c:pt>
                <c:pt idx="8381">
                  <c:v>12.401165657872021</c:v>
                </c:pt>
                <c:pt idx="8382">
                  <c:v>12.337445882512769</c:v>
                </c:pt>
                <c:pt idx="8383">
                  <c:v>12.210596673024281</c:v>
                </c:pt>
                <c:pt idx="8384">
                  <c:v>12.02179566184015</c:v>
                </c:pt>
                <c:pt idx="8385">
                  <c:v>11.95925392410803</c:v>
                </c:pt>
                <c:pt idx="8386">
                  <c:v>11.834757122866471</c:v>
                </c:pt>
                <c:pt idx="8387">
                  <c:v>11.711041190218641</c:v>
                </c:pt>
                <c:pt idx="8388">
                  <c:v>11.711041190218641</c:v>
                </c:pt>
                <c:pt idx="8389">
                  <c:v>11.588104486713339</c:v>
                </c:pt>
                <c:pt idx="8390">
                  <c:v>11.588104486713339</c:v>
                </c:pt>
                <c:pt idx="8391">
                  <c:v>11.52692783261609</c:v>
                </c:pt>
                <c:pt idx="8392">
                  <c:v>11.344562192020661</c:v>
                </c:pt>
                <c:pt idx="8393">
                  <c:v>11.40515689128631</c:v>
                </c:pt>
                <c:pt idx="8394">
                  <c:v>11.284161065300379</c:v>
                </c:pt>
                <c:pt idx="8395">
                  <c:v>11.344562192020661</c:v>
                </c:pt>
                <c:pt idx="8396">
                  <c:v>11.22395330455983</c:v>
                </c:pt>
                <c:pt idx="8397">
                  <c:v>11.22395330455983</c:v>
                </c:pt>
                <c:pt idx="8398">
                  <c:v>11.16393870301245</c:v>
                </c:pt>
                <c:pt idx="8399">
                  <c:v>11.22395330455983</c:v>
                </c:pt>
                <c:pt idx="8400">
                  <c:v>11.344562192020661</c:v>
                </c:pt>
                <c:pt idx="8401">
                  <c:v>11.4659453694428</c:v>
                </c:pt>
                <c:pt idx="8402">
                  <c:v>11.711041190218641</c:v>
                </c:pt>
                <c:pt idx="8403">
                  <c:v>11.711041190218641</c:v>
                </c:pt>
                <c:pt idx="8404">
                  <c:v>11.896907812581761</c:v>
                </c:pt>
                <c:pt idx="8405">
                  <c:v>12.02179566184015</c:v>
                </c:pt>
                <c:pt idx="8406">
                  <c:v>12.273922955271789</c:v>
                </c:pt>
                <c:pt idx="8407">
                  <c:v>12.593508100770419</c:v>
                </c:pt>
                <c:pt idx="8408">
                  <c:v>12.91803469917895</c:v>
                </c:pt>
                <c:pt idx="8409">
                  <c:v>13.115133048009881</c:v>
                </c:pt>
                <c:pt idx="8410">
                  <c:v>13.582012964628531</c:v>
                </c:pt>
                <c:pt idx="8411">
                  <c:v>13.92151467024927</c:v>
                </c:pt>
                <c:pt idx="8412">
                  <c:v>14.405292374357369</c:v>
                </c:pt>
                <c:pt idx="8413">
                  <c:v>14.82787511774321</c:v>
                </c:pt>
                <c:pt idx="8414">
                  <c:v>15.330183346359039</c:v>
                </c:pt>
                <c:pt idx="8415">
                  <c:v>15.99081973526226</c:v>
                </c:pt>
                <c:pt idx="8416">
                  <c:v>16.289818089824639</c:v>
                </c:pt>
                <c:pt idx="8417">
                  <c:v>16.516251218597279</c:v>
                </c:pt>
                <c:pt idx="8418">
                  <c:v>16.59214602083107</c:v>
                </c:pt>
                <c:pt idx="8419">
                  <c:v>16.668249688577269</c:v>
                </c:pt>
                <c:pt idx="8420">
                  <c:v>16.59214602083107</c:v>
                </c:pt>
                <c:pt idx="8421">
                  <c:v>16.516251218597279</c:v>
                </c:pt>
                <c:pt idx="8422">
                  <c:v>16.214756833613961</c:v>
                </c:pt>
                <c:pt idx="8423">
                  <c:v>16.214756833613961</c:v>
                </c:pt>
                <c:pt idx="8424">
                  <c:v>16.06525784873223</c:v>
                </c:pt>
                <c:pt idx="8425">
                  <c:v>15.99081973526226</c:v>
                </c:pt>
                <c:pt idx="8426">
                  <c:v>15.91658895094276</c:v>
                </c:pt>
                <c:pt idx="8427">
                  <c:v>16.06525784873223</c:v>
                </c:pt>
                <c:pt idx="8428">
                  <c:v>15.91658895094276</c:v>
                </c:pt>
                <c:pt idx="8429">
                  <c:v>15.91658895094276</c:v>
                </c:pt>
                <c:pt idx="8430">
                  <c:v>15.768748598189511</c:v>
                </c:pt>
                <c:pt idx="8431">
                  <c:v>15.548538210674881</c:v>
                </c:pt>
                <c:pt idx="8432">
                  <c:v>15.62173524554108</c:v>
                </c:pt>
                <c:pt idx="8433">
                  <c:v>15.40276245510759</c:v>
                </c:pt>
                <c:pt idx="8434">
                  <c:v>15.62173524554108</c:v>
                </c:pt>
                <c:pt idx="8435">
                  <c:v>15.475547345174499</c:v>
                </c:pt>
                <c:pt idx="8436">
                  <c:v>15.40276245510759</c:v>
                </c:pt>
                <c:pt idx="8437">
                  <c:v>15.40276245510759</c:v>
                </c:pt>
                <c:pt idx="8438">
                  <c:v>15.330183346359039</c:v>
                </c:pt>
                <c:pt idx="8439">
                  <c:v>15.18564169543966</c:v>
                </c:pt>
                <c:pt idx="8440">
                  <c:v>15.11367876412012</c:v>
                </c:pt>
                <c:pt idx="8441">
                  <c:v>15.041920835820459</c:v>
                </c:pt>
                <c:pt idx="8442">
                  <c:v>14.89901920794788</c:v>
                </c:pt>
                <c:pt idx="8443">
                  <c:v>14.82787511774321</c:v>
                </c:pt>
                <c:pt idx="8444">
                  <c:v>14.756935249293839</c:v>
                </c:pt>
                <c:pt idx="8445">
                  <c:v>14.54533901570076</c:v>
                </c:pt>
                <c:pt idx="8446">
                  <c:v>14.405292374357369</c:v>
                </c:pt>
                <c:pt idx="8447">
                  <c:v>14.33557371838336</c:v>
                </c:pt>
                <c:pt idx="8448">
                  <c:v>14.19674475122962</c:v>
                </c:pt>
                <c:pt idx="8449">
                  <c:v>14.058725595431619</c:v>
                </c:pt>
                <c:pt idx="8450">
                  <c:v>13.92151467024927</c:v>
                </c:pt>
                <c:pt idx="8451">
                  <c:v>13.990019202930529</c:v>
                </c:pt>
                <c:pt idx="8452">
                  <c:v>13.990019202930529</c:v>
                </c:pt>
                <c:pt idx="8453">
                  <c:v>13.853211799311151</c:v>
                </c:pt>
                <c:pt idx="8454">
                  <c:v>13.717210249383371</c:v>
                </c:pt>
                <c:pt idx="8455">
                  <c:v>13.44761835338422</c:v>
                </c:pt>
                <c:pt idx="8456">
                  <c:v>13.649511173264329</c:v>
                </c:pt>
                <c:pt idx="8457">
                  <c:v>13.380721552069801</c:v>
                </c:pt>
                <c:pt idx="8458">
                  <c:v>13.31402482082558</c:v>
                </c:pt>
                <c:pt idx="8459">
                  <c:v>13.115133048009881</c:v>
                </c:pt>
                <c:pt idx="8460">
                  <c:v>13.04923459653965</c:v>
                </c:pt>
                <c:pt idx="8461">
                  <c:v>12.91803469917895</c:v>
                </c:pt>
                <c:pt idx="8462">
                  <c:v>12.787629469198279</c:v>
                </c:pt>
                <c:pt idx="8463">
                  <c:v>12.593508100770419</c:v>
                </c:pt>
                <c:pt idx="8464">
                  <c:v>12.593508100770419</c:v>
                </c:pt>
                <c:pt idx="8465">
                  <c:v>12.529196564398219</c:v>
                </c:pt>
                <c:pt idx="8466">
                  <c:v>12.337445882512769</c:v>
                </c:pt>
                <c:pt idx="8467">
                  <c:v>12.273922955271789</c:v>
                </c:pt>
                <c:pt idx="8468">
                  <c:v>12.1474668324354</c:v>
                </c:pt>
                <c:pt idx="8469">
                  <c:v>12.02179566184015</c:v>
                </c:pt>
                <c:pt idx="8470">
                  <c:v>12.02179566184015</c:v>
                </c:pt>
                <c:pt idx="8471">
                  <c:v>11.95925392410803</c:v>
                </c:pt>
                <c:pt idx="8472">
                  <c:v>11.896907812581761</c:v>
                </c:pt>
                <c:pt idx="8473">
                  <c:v>11.95925392410803</c:v>
                </c:pt>
                <c:pt idx="8474">
                  <c:v>11.772801650353269</c:v>
                </c:pt>
                <c:pt idx="8475">
                  <c:v>11.649475537423641</c:v>
                </c:pt>
                <c:pt idx="8476">
                  <c:v>11.588104486713339</c:v>
                </c:pt>
                <c:pt idx="8477">
                  <c:v>11.588104486713339</c:v>
                </c:pt>
                <c:pt idx="8478">
                  <c:v>11.40515689128631</c:v>
                </c:pt>
                <c:pt idx="8479">
                  <c:v>11.40515689128631</c:v>
                </c:pt>
                <c:pt idx="8480">
                  <c:v>11.4659453694428</c:v>
                </c:pt>
                <c:pt idx="8481">
                  <c:v>11.284161065300379</c:v>
                </c:pt>
                <c:pt idx="8482">
                  <c:v>11.22395330455983</c:v>
                </c:pt>
                <c:pt idx="8483">
                  <c:v>11.16393870301245</c:v>
                </c:pt>
                <c:pt idx="8484">
                  <c:v>11.16393870301245</c:v>
                </c:pt>
                <c:pt idx="8485">
                  <c:v>11.04448814924219</c:v>
                </c:pt>
                <c:pt idx="8486">
                  <c:v>10.985051782335271</c:v>
                </c:pt>
                <c:pt idx="8487">
                  <c:v>10.92580774525201</c:v>
                </c:pt>
                <c:pt idx="8488">
                  <c:v>10.8667558300906</c:v>
                </c:pt>
                <c:pt idx="8489">
                  <c:v>10.8667558300906</c:v>
                </c:pt>
                <c:pt idx="8490">
                  <c:v>10.74922753279931</c:v>
                </c:pt>
                <c:pt idx="8491">
                  <c:v>10.690750733736779</c:v>
                </c:pt>
                <c:pt idx="8492">
                  <c:v>10.63246522272933</c:v>
                </c:pt>
                <c:pt idx="8493">
                  <c:v>10.516467228509621</c:v>
                </c:pt>
                <c:pt idx="8494">
                  <c:v>10.45875432653925</c:v>
                </c:pt>
                <c:pt idx="8495">
                  <c:v>10.45875432653925</c:v>
                </c:pt>
                <c:pt idx="8496">
                  <c:v>10.343899664255011</c:v>
                </c:pt>
                <c:pt idx="8497">
                  <c:v>10.343899664255011</c:v>
                </c:pt>
                <c:pt idx="8498">
                  <c:v>10.286757483798089</c:v>
                </c:pt>
                <c:pt idx="8499">
                  <c:v>10.17304237215261</c:v>
                </c:pt>
                <c:pt idx="8500">
                  <c:v>10.11646901942221</c:v>
                </c:pt>
                <c:pt idx="8501">
                  <c:v>10.11646901942221</c:v>
                </c:pt>
                <c:pt idx="8502">
                  <c:v>10.060084854000889</c:v>
                </c:pt>
                <c:pt idx="8503">
                  <c:v>9.9478832394127714</c:v>
                </c:pt>
                <c:pt idx="8504">
                  <c:v>9.9478832394127714</c:v>
                </c:pt>
                <c:pt idx="8505">
                  <c:v>9.8920653668171887</c:v>
                </c:pt>
                <c:pt idx="8506">
                  <c:v>9.8364358346715104</c:v>
                </c:pt>
                <c:pt idx="8507">
                  <c:v>9.8364358346715104</c:v>
                </c:pt>
                <c:pt idx="8508">
                  <c:v>9.8364358346715104</c:v>
                </c:pt>
                <c:pt idx="8509">
                  <c:v>9.7257409422482439</c:v>
                </c:pt>
                <c:pt idx="8510">
                  <c:v>9.6706751566293399</c:v>
                </c:pt>
                <c:pt idx="8511">
                  <c:v>9.6706751566293399</c:v>
                </c:pt>
                <c:pt idx="8512">
                  <c:v>9.5611058414136672</c:v>
                </c:pt>
                <c:pt idx="8513">
                  <c:v>9.5066018850240646</c:v>
                </c:pt>
                <c:pt idx="8514">
                  <c:v>9.5066018850240646</c:v>
                </c:pt>
                <c:pt idx="8515">
                  <c:v>9.4522847778452928</c:v>
                </c:pt>
                <c:pt idx="8516">
                  <c:v>9.3442102548473169</c:v>
                </c:pt>
                <c:pt idx="8517">
                  <c:v>9.2904524102765969</c:v>
                </c:pt>
                <c:pt idx="8518">
                  <c:v>9.2368805574119843</c:v>
                </c:pt>
                <c:pt idx="8519">
                  <c:v>9.130293966573511</c:v>
                </c:pt>
                <c:pt idx="8520">
                  <c:v>9.130293966573511</c:v>
                </c:pt>
                <c:pt idx="8521">
                  <c:v>9.0244487593805065</c:v>
                </c:pt>
                <c:pt idx="8522">
                  <c:v>9.0772787978622347</c:v>
                </c:pt>
                <c:pt idx="8523">
                  <c:v>8.9718036351320976</c:v>
                </c:pt>
                <c:pt idx="8524">
                  <c:v>8.9718036351320976</c:v>
                </c:pt>
                <c:pt idx="8525">
                  <c:v>8.9718036351320976</c:v>
                </c:pt>
                <c:pt idx="8526">
                  <c:v>8.9193432088681668</c:v>
                </c:pt>
                <c:pt idx="8527">
                  <c:v>8.9193432088681668</c:v>
                </c:pt>
                <c:pt idx="8528">
                  <c:v>8.8670672640863888</c:v>
                </c:pt>
                <c:pt idx="8529">
                  <c:v>8.8670672640863888</c:v>
                </c:pt>
                <c:pt idx="8530">
                  <c:v>8.8149755840300585</c:v>
                </c:pt>
                <c:pt idx="8531">
                  <c:v>8.763067951687189</c:v>
                </c:pt>
                <c:pt idx="8532">
                  <c:v>8.763067951687189</c:v>
                </c:pt>
                <c:pt idx="8533">
                  <c:v>8.7113441497896265</c:v>
                </c:pt>
                <c:pt idx="8534">
                  <c:v>8.6598039608121056</c:v>
                </c:pt>
                <c:pt idx="8535">
                  <c:v>8.6598039608121056</c:v>
                </c:pt>
                <c:pt idx="8536">
                  <c:v>8.6084471669713611</c:v>
                </c:pt>
                <c:pt idx="8537">
                  <c:v>8.6084471669713611</c:v>
                </c:pt>
                <c:pt idx="8538">
                  <c:v>8.5572735502251973</c:v>
                </c:pt>
                <c:pt idx="8539">
                  <c:v>8.5062828922715781</c:v>
                </c:pt>
                <c:pt idx="8540">
                  <c:v>8.5062828922715781</c:v>
                </c:pt>
                <c:pt idx="8541">
                  <c:v>8.5062828922715781</c:v>
                </c:pt>
                <c:pt idx="8542">
                  <c:v>8.4554749745476681</c:v>
                </c:pt>
                <c:pt idx="8543">
                  <c:v>8.4048495782289159</c:v>
                </c:pt>
                <c:pt idx="8544">
                  <c:v>8.4048495782289159</c:v>
                </c:pt>
                <c:pt idx="8545">
                  <c:v>8.4048495782289159</c:v>
                </c:pt>
                <c:pt idx="8546">
                  <c:v>8.3544064842281021</c:v>
                </c:pt>
                <c:pt idx="8547">
                  <c:v>8.4048495782289159</c:v>
                </c:pt>
                <c:pt idx="8548">
                  <c:v>8.4048495782289159</c:v>
                </c:pt>
                <c:pt idx="8549">
                  <c:v>8.4048495782289159</c:v>
                </c:pt>
                <c:pt idx="8550">
                  <c:v>8.4048495782289159</c:v>
                </c:pt>
                <c:pt idx="8551">
                  <c:v>8.3544064842281021</c:v>
                </c:pt>
                <c:pt idx="8552">
                  <c:v>8.3544064842281021</c:v>
                </c:pt>
                <c:pt idx="8553">
                  <c:v>8.30414547319441</c:v>
                </c:pt>
                <c:pt idx="8554">
                  <c:v>8.3544064842281021</c:v>
                </c:pt>
                <c:pt idx="8555">
                  <c:v>8.30414547319441</c:v>
                </c:pt>
                <c:pt idx="8556">
                  <c:v>8.2540663255124418</c:v>
                </c:pt>
                <c:pt idx="8557">
                  <c:v>8.3544064842281021</c:v>
                </c:pt>
                <c:pt idx="8558">
                  <c:v>8.30414547319441</c:v>
                </c:pt>
                <c:pt idx="8559">
                  <c:v>8.3544064842281021</c:v>
                </c:pt>
                <c:pt idx="8560">
                  <c:v>8.3544064842281021</c:v>
                </c:pt>
                <c:pt idx="8561">
                  <c:v>8.2540663255124418</c:v>
                </c:pt>
                <c:pt idx="8562">
                  <c:v>8.2540663255124418</c:v>
                </c:pt>
                <c:pt idx="8563">
                  <c:v>8.2041688213012804</c:v>
                </c:pt>
                <c:pt idx="8564">
                  <c:v>8.2540663255124418</c:v>
                </c:pt>
                <c:pt idx="8565">
                  <c:v>8.1544527404135145</c:v>
                </c:pt>
                <c:pt idx="8566">
                  <c:v>8.1049178624342808</c:v>
                </c:pt>
                <c:pt idx="8567">
                  <c:v>8.1049178624342808</c:v>
                </c:pt>
                <c:pt idx="8568">
                  <c:v>8.1544527404135145</c:v>
                </c:pt>
                <c:pt idx="8569">
                  <c:v>8.1049178624342808</c:v>
                </c:pt>
                <c:pt idx="8570">
                  <c:v>8.1049178624342808</c:v>
                </c:pt>
                <c:pt idx="8571">
                  <c:v>8.0555639666802659</c:v>
                </c:pt>
                <c:pt idx="8572">
                  <c:v>8.0555639666802659</c:v>
                </c:pt>
                <c:pt idx="8573">
                  <c:v>8.0555639666802659</c:v>
                </c:pt>
                <c:pt idx="8574">
                  <c:v>8.006390832198738</c:v>
                </c:pt>
                <c:pt idx="8575">
                  <c:v>8.006390832198738</c:v>
                </c:pt>
                <c:pt idx="8576">
                  <c:v>8.006390832198738</c:v>
                </c:pt>
                <c:pt idx="8577">
                  <c:v>7.9573982377665509</c:v>
                </c:pt>
                <c:pt idx="8578">
                  <c:v>7.9573982377665509</c:v>
                </c:pt>
                <c:pt idx="8579">
                  <c:v>7.9085859618891599</c:v>
                </c:pt>
                <c:pt idx="8580">
                  <c:v>7.9085859618891599</c:v>
                </c:pt>
                <c:pt idx="8581">
                  <c:v>7.9085859618891599</c:v>
                </c:pt>
                <c:pt idx="8582">
                  <c:v>7.9573982377665509</c:v>
                </c:pt>
                <c:pt idx="8583">
                  <c:v>7.9085859618891599</c:v>
                </c:pt>
                <c:pt idx="8584">
                  <c:v>7.9085859618891599</c:v>
                </c:pt>
                <c:pt idx="8585">
                  <c:v>7.9085859618891599</c:v>
                </c:pt>
                <c:pt idx="8586">
                  <c:v>7.9085859618891599</c:v>
                </c:pt>
                <c:pt idx="8587">
                  <c:v>7.9085859618891599</c:v>
                </c:pt>
                <c:pt idx="8588">
                  <c:v>7.8599537827996047</c:v>
                </c:pt>
                <c:pt idx="8589">
                  <c:v>7.8599537827996047</c:v>
                </c:pt>
                <c:pt idx="8590">
                  <c:v>7.811501478457509</c:v>
                </c:pt>
                <c:pt idx="8591">
                  <c:v>7.811501478457509</c:v>
                </c:pt>
                <c:pt idx="8592">
                  <c:v>7.811501478457509</c:v>
                </c:pt>
                <c:pt idx="8593">
                  <c:v>7.811501478457509</c:v>
                </c:pt>
                <c:pt idx="8594">
                  <c:v>7.811501478457509</c:v>
                </c:pt>
                <c:pt idx="8595">
                  <c:v>7.811501478457509</c:v>
                </c:pt>
                <c:pt idx="8596">
                  <c:v>7.8599537827996047</c:v>
                </c:pt>
                <c:pt idx="8597">
                  <c:v>7.8599537827996047</c:v>
                </c:pt>
                <c:pt idx="8598">
                  <c:v>7.8599537827996047</c:v>
                </c:pt>
                <c:pt idx="8599">
                  <c:v>7.8599537827996047</c:v>
                </c:pt>
                <c:pt idx="8600">
                  <c:v>7.9085859618891599</c:v>
                </c:pt>
                <c:pt idx="8601">
                  <c:v>7.9085859618891599</c:v>
                </c:pt>
                <c:pt idx="8602">
                  <c:v>7.9573982377665509</c:v>
                </c:pt>
                <c:pt idx="8603">
                  <c:v>7.9573982377665509</c:v>
                </c:pt>
                <c:pt idx="8604">
                  <c:v>8.006390832198738</c:v>
                </c:pt>
                <c:pt idx="8605">
                  <c:v>8.006390832198738</c:v>
                </c:pt>
                <c:pt idx="8606">
                  <c:v>8.006390832198738</c:v>
                </c:pt>
                <c:pt idx="8607">
                  <c:v>8.1049178624342808</c:v>
                </c:pt>
                <c:pt idx="8608">
                  <c:v>8.0555639666802659</c:v>
                </c:pt>
                <c:pt idx="8609">
                  <c:v>8.2041688213012804</c:v>
                </c:pt>
                <c:pt idx="8610">
                  <c:v>8.2041688213012804</c:v>
                </c:pt>
                <c:pt idx="8611">
                  <c:v>8.2540663255124418</c:v>
                </c:pt>
                <c:pt idx="8612">
                  <c:v>8.4554749745476681</c:v>
                </c:pt>
                <c:pt idx="8613">
                  <c:v>8.6084471669713611</c:v>
                </c:pt>
                <c:pt idx="8614">
                  <c:v>8.7113441497896265</c:v>
                </c:pt>
                <c:pt idx="8615">
                  <c:v>8.763067951687189</c:v>
                </c:pt>
                <c:pt idx="8616">
                  <c:v>8.8149755840300585</c:v>
                </c:pt>
                <c:pt idx="8617">
                  <c:v>8.8670672640863888</c:v>
                </c:pt>
                <c:pt idx="8618">
                  <c:v>9.0244487593805065</c:v>
                </c:pt>
                <c:pt idx="8619">
                  <c:v>9.0772787978622347</c:v>
                </c:pt>
                <c:pt idx="8620">
                  <c:v>9.2368805574119843</c:v>
                </c:pt>
                <c:pt idx="8621">
                  <c:v>9.3442102548473169</c:v>
                </c:pt>
                <c:pt idx="8622">
                  <c:v>9.6157968607760953</c:v>
                </c:pt>
                <c:pt idx="8623">
                  <c:v>9.6706751566293399</c:v>
                </c:pt>
                <c:pt idx="8624">
                  <c:v>9.7809944306653005</c:v>
                </c:pt>
                <c:pt idx="8625">
                  <c:v>9.8920653668171887</c:v>
                </c:pt>
                <c:pt idx="8626">
                  <c:v>9.9478832394127714</c:v>
                </c:pt>
                <c:pt idx="8627">
                  <c:v>10.060084854000889</c:v>
                </c:pt>
                <c:pt idx="8628">
                  <c:v>10.11646901942221</c:v>
                </c:pt>
                <c:pt idx="8629">
                  <c:v>10.17304237215261</c:v>
                </c:pt>
                <c:pt idx="8630">
                  <c:v>10.286757483798089</c:v>
                </c:pt>
                <c:pt idx="8631">
                  <c:v>10.343899664255011</c:v>
                </c:pt>
                <c:pt idx="8632">
                  <c:v>10.516467228509621</c:v>
                </c:pt>
                <c:pt idx="8633">
                  <c:v>10.57437079074168</c:v>
                </c:pt>
                <c:pt idx="8634">
                  <c:v>10.690750733736779</c:v>
                </c:pt>
                <c:pt idx="8635">
                  <c:v>10.807895828724019</c:v>
                </c:pt>
                <c:pt idx="8636">
                  <c:v>10.92580774525201</c:v>
                </c:pt>
                <c:pt idx="8637">
                  <c:v>10.985051782335271</c:v>
                </c:pt>
                <c:pt idx="8638">
                  <c:v>10.985051782335271</c:v>
                </c:pt>
                <c:pt idx="8639">
                  <c:v>11.22395330455983</c:v>
                </c:pt>
                <c:pt idx="8640">
                  <c:v>11.22395330455983</c:v>
                </c:pt>
                <c:pt idx="8641">
                  <c:v>11.16393870301245</c:v>
                </c:pt>
                <c:pt idx="8642">
                  <c:v>11.22395330455983</c:v>
                </c:pt>
                <c:pt idx="8643">
                  <c:v>11.16393870301245</c:v>
                </c:pt>
                <c:pt idx="8644">
                  <c:v>11.284161065300379</c:v>
                </c:pt>
                <c:pt idx="8645">
                  <c:v>11.344562192020661</c:v>
                </c:pt>
                <c:pt idx="8646">
                  <c:v>11.40515689128631</c:v>
                </c:pt>
                <c:pt idx="8647">
                  <c:v>11.4659453694428</c:v>
                </c:pt>
                <c:pt idx="8648">
                  <c:v>11.4659453694428</c:v>
                </c:pt>
                <c:pt idx="8649">
                  <c:v>11.40515689128631</c:v>
                </c:pt>
                <c:pt idx="8650">
                  <c:v>11.40515689128631</c:v>
                </c:pt>
                <c:pt idx="8651">
                  <c:v>11.284161065300379</c:v>
                </c:pt>
                <c:pt idx="8652">
                  <c:v>11.22395330455983</c:v>
                </c:pt>
                <c:pt idx="8653">
                  <c:v>11.104117053650061</c:v>
                </c:pt>
                <c:pt idx="8654">
                  <c:v>11.104117053650061</c:v>
                </c:pt>
                <c:pt idx="8655">
                  <c:v>10.985051782335271</c:v>
                </c:pt>
                <c:pt idx="8656">
                  <c:v>10.92580774525201</c:v>
                </c:pt>
                <c:pt idx="8657">
                  <c:v>10.807895828724019</c:v>
                </c:pt>
                <c:pt idx="8658">
                  <c:v>10.690750733736779</c:v>
                </c:pt>
                <c:pt idx="8659">
                  <c:v>10.690750733736779</c:v>
                </c:pt>
                <c:pt idx="8660">
                  <c:v>10.57437079074168</c:v>
                </c:pt>
                <c:pt idx="8661">
                  <c:v>10.516467228509621</c:v>
                </c:pt>
                <c:pt idx="8662">
                  <c:v>10.516467228509621</c:v>
                </c:pt>
                <c:pt idx="8663">
                  <c:v>10.516467228509621</c:v>
                </c:pt>
                <c:pt idx="8664">
                  <c:v>10.57437079074168</c:v>
                </c:pt>
                <c:pt idx="8665">
                  <c:v>10.690750733736779</c:v>
                </c:pt>
                <c:pt idx="8666">
                  <c:v>10.690750733736779</c:v>
                </c:pt>
                <c:pt idx="8667">
                  <c:v>10.92580774525201</c:v>
                </c:pt>
                <c:pt idx="8668">
                  <c:v>10.985051782335271</c:v>
                </c:pt>
                <c:pt idx="8669">
                  <c:v>11.104117053650061</c:v>
                </c:pt>
                <c:pt idx="8670">
                  <c:v>11.16393870301245</c:v>
                </c:pt>
                <c:pt idx="8671">
                  <c:v>11.22395330455983</c:v>
                </c:pt>
                <c:pt idx="8672">
                  <c:v>11.344562192020661</c:v>
                </c:pt>
                <c:pt idx="8673">
                  <c:v>11.834757122866471</c:v>
                </c:pt>
                <c:pt idx="8674">
                  <c:v>12.337445882512769</c:v>
                </c:pt>
                <c:pt idx="8675">
                  <c:v>13.717210249383371</c:v>
                </c:pt>
                <c:pt idx="8676">
                  <c:v>15.041920835820459</c:v>
                </c:pt>
                <c:pt idx="8677">
                  <c:v>16.289818089824639</c:v>
                </c:pt>
                <c:pt idx="8678">
                  <c:v>18.23447806196663</c:v>
                </c:pt>
                <c:pt idx="8679">
                  <c:v>21.093252077187369</c:v>
                </c:pt>
                <c:pt idx="8680">
                  <c:v>23.356492795904721</c:v>
                </c:pt>
                <c:pt idx="8681">
                  <c:v>25.365519472363768</c:v>
                </c:pt>
                <c:pt idx="8682">
                  <c:v>26.55844901008377</c:v>
                </c:pt>
                <c:pt idx="8683">
                  <c:v>27.065238156957449</c:v>
                </c:pt>
                <c:pt idx="8684">
                  <c:v>26.457780288043409</c:v>
                </c:pt>
                <c:pt idx="8685">
                  <c:v>25.463675547495338</c:v>
                </c:pt>
                <c:pt idx="8686">
                  <c:v>24.87814614229374</c:v>
                </c:pt>
                <c:pt idx="8687">
                  <c:v>23.92036414356421</c:v>
                </c:pt>
                <c:pt idx="8688">
                  <c:v>23.077578797270231</c:v>
                </c:pt>
                <c:pt idx="8689">
                  <c:v>22.252865501491051</c:v>
                </c:pt>
                <c:pt idx="8690">
                  <c:v>21.357553577020909</c:v>
                </c:pt>
                <c:pt idx="8691">
                  <c:v>20.743917136748621</c:v>
                </c:pt>
                <c:pt idx="8692">
                  <c:v>20.398076687773742</c:v>
                </c:pt>
                <c:pt idx="8693">
                  <c:v>20.055718999767699</c:v>
                </c:pt>
                <c:pt idx="8694">
                  <c:v>19.632651587493619</c:v>
                </c:pt>
                <c:pt idx="8695">
                  <c:v>19.214984518793209</c:v>
                </c:pt>
                <c:pt idx="8696">
                  <c:v>19.214984518793209</c:v>
                </c:pt>
                <c:pt idx="8697">
                  <c:v>18.80269461796604</c:v>
                </c:pt>
                <c:pt idx="8698">
                  <c:v>18.47671862008999</c:v>
                </c:pt>
                <c:pt idx="8699">
                  <c:v>18.23447806196663</c:v>
                </c:pt>
                <c:pt idx="8700">
                  <c:v>18.23447806196663</c:v>
                </c:pt>
                <c:pt idx="8701">
                  <c:v>17.834998204091399</c:v>
                </c:pt>
                <c:pt idx="8702">
                  <c:v>17.75573870052342</c:v>
                </c:pt>
                <c:pt idx="8703">
                  <c:v>17.519229731123311</c:v>
                </c:pt>
                <c:pt idx="8704">
                  <c:v>17.28462110256919</c:v>
                </c:pt>
                <c:pt idx="8705">
                  <c:v>16.97475683709439</c:v>
                </c:pt>
                <c:pt idx="8706">
                  <c:v>16.821084385437601</c:v>
                </c:pt>
                <c:pt idx="8707">
                  <c:v>16.516251218597279</c:v>
                </c:pt>
                <c:pt idx="8708">
                  <c:v>16.289818089824639</c:v>
                </c:pt>
                <c:pt idx="8709">
                  <c:v>16.06525784873223</c:v>
                </c:pt>
                <c:pt idx="8710">
                  <c:v>16.139903484019939</c:v>
                </c:pt>
                <c:pt idx="8711">
                  <c:v>15.842565302927239</c:v>
                </c:pt>
                <c:pt idx="8712">
                  <c:v>15.695138643523171</c:v>
                </c:pt>
                <c:pt idx="8713">
                  <c:v>15.40276245510759</c:v>
                </c:pt>
                <c:pt idx="8714">
                  <c:v>15.330183346359039</c:v>
                </c:pt>
                <c:pt idx="8715">
                  <c:v>15.18564169543966</c:v>
                </c:pt>
                <c:pt idx="8716">
                  <c:v>15.11367876412012</c:v>
                </c:pt>
                <c:pt idx="8717">
                  <c:v>15.330183346359039</c:v>
                </c:pt>
                <c:pt idx="8718">
                  <c:v>15.695138643523171</c:v>
                </c:pt>
                <c:pt idx="8719">
                  <c:v>15.842565302927239</c:v>
                </c:pt>
                <c:pt idx="8720">
                  <c:v>16.289818089824639</c:v>
                </c:pt>
                <c:pt idx="8721">
                  <c:v>16.668249688577269</c:v>
                </c:pt>
                <c:pt idx="8722">
                  <c:v>16.516251218597279</c:v>
                </c:pt>
                <c:pt idx="8723">
                  <c:v>17.440815958371971</c:v>
                </c:pt>
                <c:pt idx="8724">
                  <c:v>17.362613145362129</c:v>
                </c:pt>
                <c:pt idx="8725">
                  <c:v>17.75573870052342</c:v>
                </c:pt>
                <c:pt idx="8726">
                  <c:v>17.914469612481302</c:v>
                </c:pt>
                <c:pt idx="8727">
                  <c:v>18.074048897602449</c:v>
                </c:pt>
                <c:pt idx="8728">
                  <c:v>18.154157150853418</c:v>
                </c:pt>
                <c:pt idx="8729">
                  <c:v>17.834998204091399</c:v>
                </c:pt>
                <c:pt idx="8730">
                  <c:v>17.834998204091399</c:v>
                </c:pt>
                <c:pt idx="8731">
                  <c:v>17.75573870052342</c:v>
                </c:pt>
                <c:pt idx="8732">
                  <c:v>17.914469612481302</c:v>
                </c:pt>
                <c:pt idx="8733">
                  <c:v>17.75573870052342</c:v>
                </c:pt>
                <c:pt idx="8734">
                  <c:v>17.834998204091399</c:v>
                </c:pt>
                <c:pt idx="8735">
                  <c:v>17.914469612481302</c:v>
                </c:pt>
                <c:pt idx="8736">
                  <c:v>17.914469612481302</c:v>
                </c:pt>
                <c:pt idx="8737">
                  <c:v>17.834998204091399</c:v>
                </c:pt>
                <c:pt idx="8738">
                  <c:v>17.914469612481302</c:v>
                </c:pt>
                <c:pt idx="8739">
                  <c:v>17.834998204091399</c:v>
                </c:pt>
                <c:pt idx="8740">
                  <c:v>17.914469612481302</c:v>
                </c:pt>
                <c:pt idx="8741">
                  <c:v>17.676690913098799</c:v>
                </c:pt>
                <c:pt idx="8742">
                  <c:v>17.597854652970639</c:v>
                </c:pt>
                <c:pt idx="8743">
                  <c:v>17.440815958371971</c:v>
                </c:pt>
                <c:pt idx="8744">
                  <c:v>17.440815958371971</c:v>
                </c:pt>
                <c:pt idx="8745">
                  <c:v>17.20683964029795</c:v>
                </c:pt>
                <c:pt idx="8746">
                  <c:v>17.12926856868221</c:v>
                </c:pt>
                <c:pt idx="8747">
                  <c:v>16.821084385437601</c:v>
                </c:pt>
                <c:pt idx="8748">
                  <c:v>16.744562413087259</c:v>
                </c:pt>
                <c:pt idx="8749">
                  <c:v>16.59214602083107</c:v>
                </c:pt>
                <c:pt idx="8750">
                  <c:v>16.365087444784599</c:v>
                </c:pt>
                <c:pt idx="8751">
                  <c:v>16.214756833613961</c:v>
                </c:pt>
                <c:pt idx="8752">
                  <c:v>15.99081973526226</c:v>
                </c:pt>
                <c:pt idx="8753">
                  <c:v>15.99081973526226</c:v>
                </c:pt>
                <c:pt idx="8754">
                  <c:v>15.768748598189511</c:v>
                </c:pt>
                <c:pt idx="8755">
                  <c:v>15.62173524554108</c:v>
                </c:pt>
                <c:pt idx="8756">
                  <c:v>15.548538210674881</c:v>
                </c:pt>
                <c:pt idx="8757">
                  <c:v>15.18564169543966</c:v>
                </c:pt>
                <c:pt idx="8758">
                  <c:v>15.11367876412012</c:v>
                </c:pt>
                <c:pt idx="8759">
                  <c:v>15.041920835820459</c:v>
                </c:pt>
                <c:pt idx="8760">
                  <c:v>14.82787511774321</c:v>
                </c:pt>
                <c:pt idx="8761">
                  <c:v>14.756935249293839</c:v>
                </c:pt>
                <c:pt idx="8762">
                  <c:v>14.61566739433855</c:v>
                </c:pt>
                <c:pt idx="8763">
                  <c:v>14.47521407455339</c:v>
                </c:pt>
                <c:pt idx="8764">
                  <c:v>14.405292374357369</c:v>
                </c:pt>
                <c:pt idx="8765">
                  <c:v>14.33557371838336</c:v>
                </c:pt>
                <c:pt idx="8766">
                  <c:v>14.19674475122962</c:v>
                </c:pt>
                <c:pt idx="8767">
                  <c:v>14.058725595431619</c:v>
                </c:pt>
                <c:pt idx="8768">
                  <c:v>13.990019202930529</c:v>
                </c:pt>
                <c:pt idx="8769">
                  <c:v>13.785110391844761</c:v>
                </c:pt>
                <c:pt idx="8770">
                  <c:v>13.717210249383371</c:v>
                </c:pt>
                <c:pt idx="8771">
                  <c:v>13.717210249383371</c:v>
                </c:pt>
                <c:pt idx="8772">
                  <c:v>13.582012964628531</c:v>
                </c:pt>
                <c:pt idx="8773">
                  <c:v>13.514715424419769</c:v>
                </c:pt>
                <c:pt idx="8774">
                  <c:v>13.44761835338422</c:v>
                </c:pt>
                <c:pt idx="8775">
                  <c:v>13.380721552069801</c:v>
                </c:pt>
                <c:pt idx="8776">
                  <c:v>13.31402482082558</c:v>
                </c:pt>
                <c:pt idx="8777">
                  <c:v>13.31402482082558</c:v>
                </c:pt>
                <c:pt idx="8778">
                  <c:v>13.31402482082558</c:v>
                </c:pt>
                <c:pt idx="8779">
                  <c:v>13.181230768946319</c:v>
                </c:pt>
                <c:pt idx="8780">
                  <c:v>13.24752795980122</c:v>
                </c:pt>
                <c:pt idx="8781">
                  <c:v>12.98353521388152</c:v>
                </c:pt>
                <c:pt idx="8782">
                  <c:v>12.91803469917895</c:v>
                </c:pt>
                <c:pt idx="8783">
                  <c:v>12.787629469198279</c:v>
                </c:pt>
                <c:pt idx="8784">
                  <c:v>12.72272435118925</c:v>
                </c:pt>
                <c:pt idx="8785">
                  <c:v>12.787629469198279</c:v>
                </c:pt>
                <c:pt idx="8786">
                  <c:v>12.658017295672661</c:v>
                </c:pt>
                <c:pt idx="8787">
                  <c:v>12.465082484264951</c:v>
                </c:pt>
                <c:pt idx="8788">
                  <c:v>12.401165657872021</c:v>
                </c:pt>
                <c:pt idx="8789">
                  <c:v>12.401165657872021</c:v>
                </c:pt>
                <c:pt idx="8790">
                  <c:v>12.273922955271789</c:v>
                </c:pt>
                <c:pt idx="8791">
                  <c:v>12.1474668324354</c:v>
                </c:pt>
                <c:pt idx="8792">
                  <c:v>12.1474668324354</c:v>
                </c:pt>
                <c:pt idx="8793">
                  <c:v>12.02179566184015</c:v>
                </c:pt>
                <c:pt idx="8794">
                  <c:v>11.95925392410803</c:v>
                </c:pt>
                <c:pt idx="8795">
                  <c:v>11.896907812581761</c:v>
                </c:pt>
                <c:pt idx="8796">
                  <c:v>11.834757122866471</c:v>
                </c:pt>
                <c:pt idx="8797">
                  <c:v>11.711041190218641</c:v>
                </c:pt>
                <c:pt idx="8798">
                  <c:v>11.588104486713339</c:v>
                </c:pt>
                <c:pt idx="8799">
                  <c:v>11.588104486713339</c:v>
                </c:pt>
                <c:pt idx="8800">
                  <c:v>11.40515689128631</c:v>
                </c:pt>
                <c:pt idx="8801">
                  <c:v>11.344562192020661</c:v>
                </c:pt>
                <c:pt idx="8802">
                  <c:v>11.344562192020661</c:v>
                </c:pt>
                <c:pt idx="8803">
                  <c:v>11.22395330455983</c:v>
                </c:pt>
                <c:pt idx="8804">
                  <c:v>11.104117053650061</c:v>
                </c:pt>
                <c:pt idx="8805">
                  <c:v>11.104117053650061</c:v>
                </c:pt>
                <c:pt idx="8806">
                  <c:v>10.985051782335271</c:v>
                </c:pt>
                <c:pt idx="8807">
                  <c:v>10.92580774525201</c:v>
                </c:pt>
                <c:pt idx="8808">
                  <c:v>10.8667558300906</c:v>
                </c:pt>
                <c:pt idx="8809">
                  <c:v>10.807895828724019</c:v>
                </c:pt>
                <c:pt idx="8810">
                  <c:v>10.807895828724019</c:v>
                </c:pt>
                <c:pt idx="8811">
                  <c:v>10.74922753279931</c:v>
                </c:pt>
                <c:pt idx="8812">
                  <c:v>10.74922753279931</c:v>
                </c:pt>
                <c:pt idx="8813">
                  <c:v>10.690750733736779</c:v>
                </c:pt>
                <c:pt idx="8814">
                  <c:v>10.807895828724019</c:v>
                </c:pt>
                <c:pt idx="8815">
                  <c:v>10.8667558300906</c:v>
                </c:pt>
                <c:pt idx="8816">
                  <c:v>10.8667558300906</c:v>
                </c:pt>
                <c:pt idx="8817">
                  <c:v>10.92580774525201</c:v>
                </c:pt>
                <c:pt idx="8818">
                  <c:v>10.92580774525201</c:v>
                </c:pt>
                <c:pt idx="8819">
                  <c:v>11.04448814924219</c:v>
                </c:pt>
                <c:pt idx="8820">
                  <c:v>11.04448814924219</c:v>
                </c:pt>
                <c:pt idx="8821">
                  <c:v>11.104117053650061</c:v>
                </c:pt>
                <c:pt idx="8822">
                  <c:v>11.04448814924219</c:v>
                </c:pt>
                <c:pt idx="8823">
                  <c:v>11.104117053650061</c:v>
                </c:pt>
                <c:pt idx="8824">
                  <c:v>11.04448814924219</c:v>
                </c:pt>
                <c:pt idx="8825">
                  <c:v>11.04448814924219</c:v>
                </c:pt>
                <c:pt idx="8826">
                  <c:v>10.92580774525201</c:v>
                </c:pt>
                <c:pt idx="8827">
                  <c:v>10.92580774525201</c:v>
                </c:pt>
                <c:pt idx="8828">
                  <c:v>10.8667558300906</c:v>
                </c:pt>
                <c:pt idx="8829">
                  <c:v>10.8667558300906</c:v>
                </c:pt>
                <c:pt idx="8830">
                  <c:v>10.8667558300906</c:v>
                </c:pt>
                <c:pt idx="8831">
                  <c:v>10.74922753279931</c:v>
                </c:pt>
                <c:pt idx="8832">
                  <c:v>10.690750733736779</c:v>
                </c:pt>
                <c:pt idx="8833">
                  <c:v>10.690750733736779</c:v>
                </c:pt>
                <c:pt idx="8834">
                  <c:v>10.63246522272933</c:v>
                </c:pt>
                <c:pt idx="8835">
                  <c:v>10.63246522272933</c:v>
                </c:pt>
                <c:pt idx="8836">
                  <c:v>10.57437079074168</c:v>
                </c:pt>
                <c:pt idx="8837">
                  <c:v>10.57437079074168</c:v>
                </c:pt>
                <c:pt idx="8838">
                  <c:v>10.516467228509621</c:v>
                </c:pt>
                <c:pt idx="8839">
                  <c:v>10.57437079074168</c:v>
                </c:pt>
                <c:pt idx="8840">
                  <c:v>10.516467228509621</c:v>
                </c:pt>
                <c:pt idx="8841">
                  <c:v>10.45875432653925</c:v>
                </c:pt>
                <c:pt idx="8842">
                  <c:v>10.45875432653925</c:v>
                </c:pt>
                <c:pt idx="8843">
                  <c:v>10.40123187510622</c:v>
                </c:pt>
                <c:pt idx="8844">
                  <c:v>10.343899664255011</c:v>
                </c:pt>
                <c:pt idx="8845">
                  <c:v>10.286757483798089</c:v>
                </c:pt>
                <c:pt idx="8846">
                  <c:v>10.229805123315209</c:v>
                </c:pt>
                <c:pt idx="8847">
                  <c:v>10.286757483798089</c:v>
                </c:pt>
                <c:pt idx="8848">
                  <c:v>10.11646901942221</c:v>
                </c:pt>
                <c:pt idx="8849">
                  <c:v>10.17304237215261</c:v>
                </c:pt>
                <c:pt idx="8850">
                  <c:v>10.17304237215261</c:v>
                </c:pt>
                <c:pt idx="8851">
                  <c:v>10.060084854000889</c:v>
                </c:pt>
                <c:pt idx="8852">
                  <c:v>10.00388966452963</c:v>
                </c:pt>
                <c:pt idx="8853">
                  <c:v>9.9478832394127714</c:v>
                </c:pt>
                <c:pt idx="8854">
                  <c:v>9.8920653668171887</c:v>
                </c:pt>
                <c:pt idx="8855">
                  <c:v>9.7809944306653005</c:v>
                </c:pt>
                <c:pt idx="8856">
                  <c:v>9.7257409422482439</c:v>
                </c:pt>
                <c:pt idx="8857">
                  <c:v>9.6706751566293399</c:v>
                </c:pt>
                <c:pt idx="8858">
                  <c:v>9.6157968607760953</c:v>
                </c:pt>
                <c:pt idx="8859">
                  <c:v>9.5611058414136672</c:v>
                </c:pt>
                <c:pt idx="8860">
                  <c:v>9.5066018850240646</c:v>
                </c:pt>
                <c:pt idx="8861">
                  <c:v>9.4522847778452928</c:v>
                </c:pt>
                <c:pt idx="8862">
                  <c:v>9.398154305870543</c:v>
                </c:pt>
                <c:pt idx="8863">
                  <c:v>9.3442102548473169</c:v>
                </c:pt>
                <c:pt idx="8864">
                  <c:v>9.3442102548473169</c:v>
                </c:pt>
                <c:pt idx="8865">
                  <c:v>9.2904524102765969</c:v>
                </c:pt>
                <c:pt idx="8866">
                  <c:v>9.2368805574119843</c:v>
                </c:pt>
                <c:pt idx="8867">
                  <c:v>9.183494481258867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400760"/>
        <c:axId val="226395664"/>
      </c:lineChart>
      <c:lineChart>
        <c:grouping val="standard"/>
        <c:varyColors val="0"/>
        <c:ser>
          <c:idx val="1"/>
          <c:order val="1"/>
          <c:tx>
            <c:v>NH4-N concentration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38100">
                <a:solidFill>
                  <a:srgbClr val="FF0000"/>
                </a:solidFill>
              </a:ln>
              <a:effectLst/>
            </c:spPr>
          </c:marker>
          <c:cat>
            <c:numRef>
              <c:f>'LUA Sampler'!$A$2:$A$8869</c:f>
              <c:numCache>
                <c:formatCode>yyyy\-mm\-dd\ hh:mm:ss</c:formatCode>
                <c:ptCount val="8868"/>
                <c:pt idx="0">
                  <c:v>42736.029236111113</c:v>
                </c:pt>
                <c:pt idx="1">
                  <c:v>42736.070902777778</c:v>
                </c:pt>
                <c:pt idx="2">
                  <c:v>42736.112569444442</c:v>
                </c:pt>
                <c:pt idx="3">
                  <c:v>42736.154236111113</c:v>
                </c:pt>
                <c:pt idx="4">
                  <c:v>42736.195902777778</c:v>
                </c:pt>
                <c:pt idx="5">
                  <c:v>42736.237569444442</c:v>
                </c:pt>
                <c:pt idx="6">
                  <c:v>42736.279236111113</c:v>
                </c:pt>
                <c:pt idx="7">
                  <c:v>42736.320902777778</c:v>
                </c:pt>
                <c:pt idx="8">
                  <c:v>42736.362569444442</c:v>
                </c:pt>
                <c:pt idx="9">
                  <c:v>42736.404236111113</c:v>
                </c:pt>
                <c:pt idx="10">
                  <c:v>42736.445902777778</c:v>
                </c:pt>
                <c:pt idx="11">
                  <c:v>42736.487569444442</c:v>
                </c:pt>
                <c:pt idx="12">
                  <c:v>42736.529236111113</c:v>
                </c:pt>
                <c:pt idx="13">
                  <c:v>42736.570925925917</c:v>
                </c:pt>
                <c:pt idx="14">
                  <c:v>42736.612592592603</c:v>
                </c:pt>
                <c:pt idx="15">
                  <c:v>42736.65425925926</c:v>
                </c:pt>
                <c:pt idx="16">
                  <c:v>42736.695983796293</c:v>
                </c:pt>
                <c:pt idx="17">
                  <c:v>42736.737650462957</c:v>
                </c:pt>
                <c:pt idx="18">
                  <c:v>42736.779317129629</c:v>
                </c:pt>
                <c:pt idx="19">
                  <c:v>42736.820983796293</c:v>
                </c:pt>
                <c:pt idx="20">
                  <c:v>42736.862650462957</c:v>
                </c:pt>
                <c:pt idx="21">
                  <c:v>42736.904317129629</c:v>
                </c:pt>
                <c:pt idx="22">
                  <c:v>42736.945983796293</c:v>
                </c:pt>
                <c:pt idx="23">
                  <c:v>42736.987650462957</c:v>
                </c:pt>
                <c:pt idx="24">
                  <c:v>42737.029317129629</c:v>
                </c:pt>
                <c:pt idx="25">
                  <c:v>42737.070983796293</c:v>
                </c:pt>
                <c:pt idx="26">
                  <c:v>42737.112650462957</c:v>
                </c:pt>
                <c:pt idx="27">
                  <c:v>42737.154317129629</c:v>
                </c:pt>
                <c:pt idx="28">
                  <c:v>42737.195983796293</c:v>
                </c:pt>
                <c:pt idx="29">
                  <c:v>42737.237650462957</c:v>
                </c:pt>
                <c:pt idx="30">
                  <c:v>42737.279317129629</c:v>
                </c:pt>
                <c:pt idx="31">
                  <c:v>42737.320983796293</c:v>
                </c:pt>
                <c:pt idx="32">
                  <c:v>42737.362650462957</c:v>
                </c:pt>
                <c:pt idx="33">
                  <c:v>42737.404317129629</c:v>
                </c:pt>
                <c:pt idx="34">
                  <c:v>42737.445983796293</c:v>
                </c:pt>
                <c:pt idx="35">
                  <c:v>42737.487650462957</c:v>
                </c:pt>
                <c:pt idx="36">
                  <c:v>42737.529317129629</c:v>
                </c:pt>
                <c:pt idx="37">
                  <c:v>42737.571006944447</c:v>
                </c:pt>
                <c:pt idx="38">
                  <c:v>42737.612673611111</c:v>
                </c:pt>
                <c:pt idx="39">
                  <c:v>42737.654340277782</c:v>
                </c:pt>
                <c:pt idx="40">
                  <c:v>42737.696099537039</c:v>
                </c:pt>
                <c:pt idx="41">
                  <c:v>42737.737766203703</c:v>
                </c:pt>
                <c:pt idx="42">
                  <c:v>42737.779432870368</c:v>
                </c:pt>
                <c:pt idx="43">
                  <c:v>42737.821099537039</c:v>
                </c:pt>
                <c:pt idx="44">
                  <c:v>42737.862766203703</c:v>
                </c:pt>
                <c:pt idx="45">
                  <c:v>42737.904432870368</c:v>
                </c:pt>
                <c:pt idx="46">
                  <c:v>42737.946099537039</c:v>
                </c:pt>
                <c:pt idx="47">
                  <c:v>42737.987766203703</c:v>
                </c:pt>
                <c:pt idx="48">
                  <c:v>42738.029432870368</c:v>
                </c:pt>
                <c:pt idx="49">
                  <c:v>42738.071099537039</c:v>
                </c:pt>
                <c:pt idx="50">
                  <c:v>42738.112766203703</c:v>
                </c:pt>
                <c:pt idx="51">
                  <c:v>42738.154432870368</c:v>
                </c:pt>
                <c:pt idx="52">
                  <c:v>42738.196099537039</c:v>
                </c:pt>
                <c:pt idx="53">
                  <c:v>42738.237766203703</c:v>
                </c:pt>
                <c:pt idx="54">
                  <c:v>42738.279432870368</c:v>
                </c:pt>
                <c:pt idx="55">
                  <c:v>42738.321099537039</c:v>
                </c:pt>
                <c:pt idx="56">
                  <c:v>42738.362766203703</c:v>
                </c:pt>
                <c:pt idx="57">
                  <c:v>42738.404432870368</c:v>
                </c:pt>
                <c:pt idx="58">
                  <c:v>42738.446099537039</c:v>
                </c:pt>
                <c:pt idx="59">
                  <c:v>42738.487766203703</c:v>
                </c:pt>
                <c:pt idx="60">
                  <c:v>42738.529432870368</c:v>
                </c:pt>
                <c:pt idx="61">
                  <c:v>42738.571122685193</c:v>
                </c:pt>
                <c:pt idx="62">
                  <c:v>42738.61278935185</c:v>
                </c:pt>
                <c:pt idx="63">
                  <c:v>42738.654456018521</c:v>
                </c:pt>
                <c:pt idx="64">
                  <c:v>42738.696203703701</c:v>
                </c:pt>
                <c:pt idx="65">
                  <c:v>42738.737870370373</c:v>
                </c:pt>
                <c:pt idx="66">
                  <c:v>42738.779537037037</c:v>
                </c:pt>
                <c:pt idx="67">
                  <c:v>42738.821203703701</c:v>
                </c:pt>
                <c:pt idx="68">
                  <c:v>42738.862870370373</c:v>
                </c:pt>
                <c:pt idx="69">
                  <c:v>42738.904537037037</c:v>
                </c:pt>
                <c:pt idx="70">
                  <c:v>42738.946203703701</c:v>
                </c:pt>
                <c:pt idx="71">
                  <c:v>42738.987870370373</c:v>
                </c:pt>
                <c:pt idx="72">
                  <c:v>42739.029537037037</c:v>
                </c:pt>
                <c:pt idx="73">
                  <c:v>42739.071203703701</c:v>
                </c:pt>
                <c:pt idx="74">
                  <c:v>42739.112870370373</c:v>
                </c:pt>
                <c:pt idx="75">
                  <c:v>42739.154537037037</c:v>
                </c:pt>
                <c:pt idx="76">
                  <c:v>42739.196203703701</c:v>
                </c:pt>
                <c:pt idx="77">
                  <c:v>42739.237870370373</c:v>
                </c:pt>
                <c:pt idx="78">
                  <c:v>42739.279537037037</c:v>
                </c:pt>
                <c:pt idx="79">
                  <c:v>42739.321203703701</c:v>
                </c:pt>
                <c:pt idx="80">
                  <c:v>42739.362870370373</c:v>
                </c:pt>
                <c:pt idx="81">
                  <c:v>42739.404537037037</c:v>
                </c:pt>
                <c:pt idx="82">
                  <c:v>42739.446203703701</c:v>
                </c:pt>
                <c:pt idx="83">
                  <c:v>42739.487870370373</c:v>
                </c:pt>
                <c:pt idx="84">
                  <c:v>42739.529537037037</c:v>
                </c:pt>
                <c:pt idx="85">
                  <c:v>42739.571215277778</c:v>
                </c:pt>
                <c:pt idx="86">
                  <c:v>42739.612881944442</c:v>
                </c:pt>
                <c:pt idx="87">
                  <c:v>42739.654548611114</c:v>
                </c:pt>
                <c:pt idx="88">
                  <c:v>42739.69630787037</c:v>
                </c:pt>
                <c:pt idx="89">
                  <c:v>42739.737974537027</c:v>
                </c:pt>
                <c:pt idx="90">
                  <c:v>42739.779641203713</c:v>
                </c:pt>
                <c:pt idx="91">
                  <c:v>42739.82130787037</c:v>
                </c:pt>
                <c:pt idx="92">
                  <c:v>42739.862974537027</c:v>
                </c:pt>
                <c:pt idx="93">
                  <c:v>42739.904641203713</c:v>
                </c:pt>
                <c:pt idx="94">
                  <c:v>42739.94630787037</c:v>
                </c:pt>
                <c:pt idx="95">
                  <c:v>42739.987974537027</c:v>
                </c:pt>
                <c:pt idx="96">
                  <c:v>42740.029641203713</c:v>
                </c:pt>
                <c:pt idx="97">
                  <c:v>42740.07130787037</c:v>
                </c:pt>
                <c:pt idx="98">
                  <c:v>42740.112974537027</c:v>
                </c:pt>
                <c:pt idx="99">
                  <c:v>42740.154641203713</c:v>
                </c:pt>
                <c:pt idx="100">
                  <c:v>42740.19630787037</c:v>
                </c:pt>
                <c:pt idx="101">
                  <c:v>42740.237974537027</c:v>
                </c:pt>
                <c:pt idx="102">
                  <c:v>42740.279641203713</c:v>
                </c:pt>
                <c:pt idx="103">
                  <c:v>42740.32130787037</c:v>
                </c:pt>
                <c:pt idx="104">
                  <c:v>42740.362974537027</c:v>
                </c:pt>
                <c:pt idx="105">
                  <c:v>42740.404641203713</c:v>
                </c:pt>
                <c:pt idx="106">
                  <c:v>42740.44630787037</c:v>
                </c:pt>
                <c:pt idx="107">
                  <c:v>42740.487974537027</c:v>
                </c:pt>
                <c:pt idx="108">
                  <c:v>42740.529641203713</c:v>
                </c:pt>
                <c:pt idx="109">
                  <c:v>42740.571319444447</c:v>
                </c:pt>
                <c:pt idx="110">
                  <c:v>42740.612986111111</c:v>
                </c:pt>
                <c:pt idx="111">
                  <c:v>42740.654652777783</c:v>
                </c:pt>
                <c:pt idx="112">
                  <c:v>42740.696412037039</c:v>
                </c:pt>
                <c:pt idx="113">
                  <c:v>42740.738078703696</c:v>
                </c:pt>
                <c:pt idx="114">
                  <c:v>42740.779745370368</c:v>
                </c:pt>
                <c:pt idx="115">
                  <c:v>42740.821412037039</c:v>
                </c:pt>
                <c:pt idx="116">
                  <c:v>42740.863078703696</c:v>
                </c:pt>
                <c:pt idx="117">
                  <c:v>42740.904745370368</c:v>
                </c:pt>
                <c:pt idx="118">
                  <c:v>42740.946412037039</c:v>
                </c:pt>
                <c:pt idx="119">
                  <c:v>42740.988078703696</c:v>
                </c:pt>
                <c:pt idx="120">
                  <c:v>42741.029745370368</c:v>
                </c:pt>
                <c:pt idx="121">
                  <c:v>42741.071412037039</c:v>
                </c:pt>
                <c:pt idx="122">
                  <c:v>42741.113078703696</c:v>
                </c:pt>
                <c:pt idx="123">
                  <c:v>42741.154745370368</c:v>
                </c:pt>
                <c:pt idx="124">
                  <c:v>42741.196412037039</c:v>
                </c:pt>
                <c:pt idx="125">
                  <c:v>42741.238078703696</c:v>
                </c:pt>
                <c:pt idx="126">
                  <c:v>42741.279745370368</c:v>
                </c:pt>
                <c:pt idx="127">
                  <c:v>42741.321412037039</c:v>
                </c:pt>
                <c:pt idx="128">
                  <c:v>42741.363078703696</c:v>
                </c:pt>
                <c:pt idx="129">
                  <c:v>42741.404745370368</c:v>
                </c:pt>
                <c:pt idx="130">
                  <c:v>42741.446412037039</c:v>
                </c:pt>
                <c:pt idx="131">
                  <c:v>42741.488078703696</c:v>
                </c:pt>
                <c:pt idx="132">
                  <c:v>42741.529745370368</c:v>
                </c:pt>
                <c:pt idx="133">
                  <c:v>42741.571423611109</c:v>
                </c:pt>
                <c:pt idx="134">
                  <c:v>42741.61309027778</c:v>
                </c:pt>
                <c:pt idx="135">
                  <c:v>42741.654756944437</c:v>
                </c:pt>
                <c:pt idx="136">
                  <c:v>42741.696527777778</c:v>
                </c:pt>
                <c:pt idx="137">
                  <c:v>42741.738194444442</c:v>
                </c:pt>
                <c:pt idx="138">
                  <c:v>42741.779861111107</c:v>
                </c:pt>
                <c:pt idx="139">
                  <c:v>42741.821527777778</c:v>
                </c:pt>
                <c:pt idx="140">
                  <c:v>42741.863194444442</c:v>
                </c:pt>
                <c:pt idx="141">
                  <c:v>42741.904861111107</c:v>
                </c:pt>
                <c:pt idx="142">
                  <c:v>42741.946527777778</c:v>
                </c:pt>
                <c:pt idx="143">
                  <c:v>42741.988194444442</c:v>
                </c:pt>
                <c:pt idx="144">
                  <c:v>42742.029861111107</c:v>
                </c:pt>
                <c:pt idx="145">
                  <c:v>42742.071527777778</c:v>
                </c:pt>
                <c:pt idx="146">
                  <c:v>42742.113194444442</c:v>
                </c:pt>
                <c:pt idx="147">
                  <c:v>42742.154861111107</c:v>
                </c:pt>
                <c:pt idx="148">
                  <c:v>42742.196527777778</c:v>
                </c:pt>
                <c:pt idx="149">
                  <c:v>42742.238194444442</c:v>
                </c:pt>
                <c:pt idx="150">
                  <c:v>42742.279861111107</c:v>
                </c:pt>
                <c:pt idx="151">
                  <c:v>42742.321527777778</c:v>
                </c:pt>
                <c:pt idx="152">
                  <c:v>42742.363194444442</c:v>
                </c:pt>
                <c:pt idx="153">
                  <c:v>42742.404861111107</c:v>
                </c:pt>
                <c:pt idx="154">
                  <c:v>42742.446527777778</c:v>
                </c:pt>
                <c:pt idx="155">
                  <c:v>42742.488194444442</c:v>
                </c:pt>
                <c:pt idx="156">
                  <c:v>42742.529861111107</c:v>
                </c:pt>
                <c:pt idx="157">
                  <c:v>42742.571539351848</c:v>
                </c:pt>
                <c:pt idx="158">
                  <c:v>42742.613206018519</c:v>
                </c:pt>
                <c:pt idx="159">
                  <c:v>42742.654872685183</c:v>
                </c:pt>
                <c:pt idx="160">
                  <c:v>42742.696643518517</c:v>
                </c:pt>
                <c:pt idx="161">
                  <c:v>42742.738310185188</c:v>
                </c:pt>
                <c:pt idx="162">
                  <c:v>42742.779976851853</c:v>
                </c:pt>
                <c:pt idx="163">
                  <c:v>42742.821643518517</c:v>
                </c:pt>
                <c:pt idx="164">
                  <c:v>42742.863310185188</c:v>
                </c:pt>
                <c:pt idx="165">
                  <c:v>42742.904976851853</c:v>
                </c:pt>
                <c:pt idx="166">
                  <c:v>42742.946643518517</c:v>
                </c:pt>
                <c:pt idx="167">
                  <c:v>42742.988310185188</c:v>
                </c:pt>
                <c:pt idx="168">
                  <c:v>42743.029976851853</c:v>
                </c:pt>
                <c:pt idx="169">
                  <c:v>42743.071643518517</c:v>
                </c:pt>
                <c:pt idx="170">
                  <c:v>42743.113310185188</c:v>
                </c:pt>
                <c:pt idx="171">
                  <c:v>42743.154976851853</c:v>
                </c:pt>
                <c:pt idx="172">
                  <c:v>42743.196643518517</c:v>
                </c:pt>
                <c:pt idx="173">
                  <c:v>42743.238310185188</c:v>
                </c:pt>
                <c:pt idx="174">
                  <c:v>42743.279976851853</c:v>
                </c:pt>
                <c:pt idx="175">
                  <c:v>42743.321643518517</c:v>
                </c:pt>
                <c:pt idx="176">
                  <c:v>42743.363310185188</c:v>
                </c:pt>
                <c:pt idx="177">
                  <c:v>42743.404976851853</c:v>
                </c:pt>
                <c:pt idx="178">
                  <c:v>42743.446643518517</c:v>
                </c:pt>
                <c:pt idx="179">
                  <c:v>42743.488310185188</c:v>
                </c:pt>
                <c:pt idx="180">
                  <c:v>42743.529976851853</c:v>
                </c:pt>
                <c:pt idx="181">
                  <c:v>42743.571655092594</c:v>
                </c:pt>
                <c:pt idx="182">
                  <c:v>42743.613321759258</c:v>
                </c:pt>
                <c:pt idx="183">
                  <c:v>42743.654988425929</c:v>
                </c:pt>
                <c:pt idx="184">
                  <c:v>42743.696747685193</c:v>
                </c:pt>
                <c:pt idx="185">
                  <c:v>42743.73841435185</c:v>
                </c:pt>
                <c:pt idx="186">
                  <c:v>42743.780081018522</c:v>
                </c:pt>
                <c:pt idx="187">
                  <c:v>42743.821747685193</c:v>
                </c:pt>
                <c:pt idx="188">
                  <c:v>42743.86341435185</c:v>
                </c:pt>
                <c:pt idx="189">
                  <c:v>42743.905081018522</c:v>
                </c:pt>
                <c:pt idx="190">
                  <c:v>42743.946747685193</c:v>
                </c:pt>
                <c:pt idx="191">
                  <c:v>42743.98841435185</c:v>
                </c:pt>
                <c:pt idx="192">
                  <c:v>42744.030081018522</c:v>
                </c:pt>
                <c:pt idx="193">
                  <c:v>42744.071747685193</c:v>
                </c:pt>
                <c:pt idx="194">
                  <c:v>42744.11341435185</c:v>
                </c:pt>
                <c:pt idx="195">
                  <c:v>42744.155081018522</c:v>
                </c:pt>
                <c:pt idx="196">
                  <c:v>42744.196747685193</c:v>
                </c:pt>
                <c:pt idx="197">
                  <c:v>42744.23841435185</c:v>
                </c:pt>
                <c:pt idx="198">
                  <c:v>42744.280081018522</c:v>
                </c:pt>
                <c:pt idx="199">
                  <c:v>42744.321747685193</c:v>
                </c:pt>
                <c:pt idx="200">
                  <c:v>42744.36341435185</c:v>
                </c:pt>
                <c:pt idx="201">
                  <c:v>42744.405081018522</c:v>
                </c:pt>
                <c:pt idx="202">
                  <c:v>42744.446747685193</c:v>
                </c:pt>
                <c:pt idx="203">
                  <c:v>42744.48841435185</c:v>
                </c:pt>
                <c:pt idx="204">
                  <c:v>42744.530081018522</c:v>
                </c:pt>
                <c:pt idx="205">
                  <c:v>42744.571759259263</c:v>
                </c:pt>
                <c:pt idx="206">
                  <c:v>42744.613425925927</c:v>
                </c:pt>
                <c:pt idx="207">
                  <c:v>42744.655092592591</c:v>
                </c:pt>
                <c:pt idx="208">
                  <c:v>42744.696840277778</c:v>
                </c:pt>
                <c:pt idx="209">
                  <c:v>42744.738506944443</c:v>
                </c:pt>
                <c:pt idx="210">
                  <c:v>42744.780173611107</c:v>
                </c:pt>
                <c:pt idx="211">
                  <c:v>42744.821840277778</c:v>
                </c:pt>
                <c:pt idx="212">
                  <c:v>42744.863506944443</c:v>
                </c:pt>
                <c:pt idx="213">
                  <c:v>42744.905173611107</c:v>
                </c:pt>
                <c:pt idx="214">
                  <c:v>42744.946840277778</c:v>
                </c:pt>
                <c:pt idx="215">
                  <c:v>42744.988506944443</c:v>
                </c:pt>
                <c:pt idx="216">
                  <c:v>42745.030173611107</c:v>
                </c:pt>
                <c:pt idx="217">
                  <c:v>42745.071840277778</c:v>
                </c:pt>
                <c:pt idx="218">
                  <c:v>42745.113506944443</c:v>
                </c:pt>
                <c:pt idx="219">
                  <c:v>42745.155173611107</c:v>
                </c:pt>
                <c:pt idx="220">
                  <c:v>42745.196840277778</c:v>
                </c:pt>
                <c:pt idx="221">
                  <c:v>42745.238506944443</c:v>
                </c:pt>
                <c:pt idx="222">
                  <c:v>42745.280173611107</c:v>
                </c:pt>
                <c:pt idx="223">
                  <c:v>42745.321840277778</c:v>
                </c:pt>
                <c:pt idx="224">
                  <c:v>42745.363506944443</c:v>
                </c:pt>
                <c:pt idx="225">
                  <c:v>42745.405173611107</c:v>
                </c:pt>
                <c:pt idx="226">
                  <c:v>42745.446840277778</c:v>
                </c:pt>
                <c:pt idx="227">
                  <c:v>42745.488506944443</c:v>
                </c:pt>
                <c:pt idx="228">
                  <c:v>42745.530173611107</c:v>
                </c:pt>
                <c:pt idx="229">
                  <c:v>42745.571863425917</c:v>
                </c:pt>
                <c:pt idx="230">
                  <c:v>42745.613530092603</c:v>
                </c:pt>
                <c:pt idx="231">
                  <c:v>42745.65519675926</c:v>
                </c:pt>
                <c:pt idx="232">
                  <c:v>42745.696944444448</c:v>
                </c:pt>
                <c:pt idx="233">
                  <c:v>42745.738611111112</c:v>
                </c:pt>
                <c:pt idx="234">
                  <c:v>42745.780277777783</c:v>
                </c:pt>
                <c:pt idx="235">
                  <c:v>42745.821944444448</c:v>
                </c:pt>
                <c:pt idx="236">
                  <c:v>42745.863611111112</c:v>
                </c:pt>
                <c:pt idx="237">
                  <c:v>42745.905277777783</c:v>
                </c:pt>
                <c:pt idx="238">
                  <c:v>42745.946944444448</c:v>
                </c:pt>
                <c:pt idx="239">
                  <c:v>42745.988611111112</c:v>
                </c:pt>
                <c:pt idx="240">
                  <c:v>42746.030277777783</c:v>
                </c:pt>
                <c:pt idx="241">
                  <c:v>42746.071944444448</c:v>
                </c:pt>
                <c:pt idx="242">
                  <c:v>42746.113611111112</c:v>
                </c:pt>
                <c:pt idx="243">
                  <c:v>42746.155277777783</c:v>
                </c:pt>
                <c:pt idx="244">
                  <c:v>42746.196944444448</c:v>
                </c:pt>
                <c:pt idx="245">
                  <c:v>42746.238611111112</c:v>
                </c:pt>
                <c:pt idx="246">
                  <c:v>42746.280277777783</c:v>
                </c:pt>
                <c:pt idx="247">
                  <c:v>42746.321944444448</c:v>
                </c:pt>
                <c:pt idx="248">
                  <c:v>42746.363611111112</c:v>
                </c:pt>
                <c:pt idx="249">
                  <c:v>42746.405277777783</c:v>
                </c:pt>
                <c:pt idx="250">
                  <c:v>42746.446944444448</c:v>
                </c:pt>
                <c:pt idx="251">
                  <c:v>42746.488611111112</c:v>
                </c:pt>
                <c:pt idx="252">
                  <c:v>42746.530277777783</c:v>
                </c:pt>
                <c:pt idx="253">
                  <c:v>42746.571967592587</c:v>
                </c:pt>
                <c:pt idx="254">
                  <c:v>42746.613634259258</c:v>
                </c:pt>
                <c:pt idx="255">
                  <c:v>42746.655300925922</c:v>
                </c:pt>
                <c:pt idx="256">
                  <c:v>42746.697060185194</c:v>
                </c:pt>
                <c:pt idx="257">
                  <c:v>42746.738726851851</c:v>
                </c:pt>
                <c:pt idx="258">
                  <c:v>42746.780393518522</c:v>
                </c:pt>
                <c:pt idx="259">
                  <c:v>42746.822060185194</c:v>
                </c:pt>
                <c:pt idx="260">
                  <c:v>42746.863726851851</c:v>
                </c:pt>
                <c:pt idx="261">
                  <c:v>42746.905393518522</c:v>
                </c:pt>
                <c:pt idx="262">
                  <c:v>42746.947060185194</c:v>
                </c:pt>
                <c:pt idx="263">
                  <c:v>42746.988726851851</c:v>
                </c:pt>
                <c:pt idx="264">
                  <c:v>42747.030393518522</c:v>
                </c:pt>
                <c:pt idx="265">
                  <c:v>42747.072060185194</c:v>
                </c:pt>
                <c:pt idx="266">
                  <c:v>42747.113726851851</c:v>
                </c:pt>
                <c:pt idx="267">
                  <c:v>42747.155393518522</c:v>
                </c:pt>
                <c:pt idx="268">
                  <c:v>42747.197060185194</c:v>
                </c:pt>
                <c:pt idx="269">
                  <c:v>42747.238726851851</c:v>
                </c:pt>
                <c:pt idx="270">
                  <c:v>42747.280393518522</c:v>
                </c:pt>
                <c:pt idx="271">
                  <c:v>42747.322060185194</c:v>
                </c:pt>
                <c:pt idx="272">
                  <c:v>42747.363726851851</c:v>
                </c:pt>
                <c:pt idx="273">
                  <c:v>42747.405393518522</c:v>
                </c:pt>
                <c:pt idx="274">
                  <c:v>42747.447060185194</c:v>
                </c:pt>
                <c:pt idx="275">
                  <c:v>42747.488726851851</c:v>
                </c:pt>
                <c:pt idx="276">
                  <c:v>42747.530393518522</c:v>
                </c:pt>
                <c:pt idx="277">
                  <c:v>42747.572048611109</c:v>
                </c:pt>
                <c:pt idx="278">
                  <c:v>42747.613715277781</c:v>
                </c:pt>
                <c:pt idx="279">
                  <c:v>42747.655381944453</c:v>
                </c:pt>
                <c:pt idx="280">
                  <c:v>42747.697164351863</c:v>
                </c:pt>
                <c:pt idx="281">
                  <c:v>42747.738796296297</c:v>
                </c:pt>
                <c:pt idx="282">
                  <c:v>42747.780462962961</c:v>
                </c:pt>
                <c:pt idx="283">
                  <c:v>42747.822129629632</c:v>
                </c:pt>
                <c:pt idx="284">
                  <c:v>42747.863796296297</c:v>
                </c:pt>
                <c:pt idx="285">
                  <c:v>42747.905462962961</c:v>
                </c:pt>
                <c:pt idx="286">
                  <c:v>42747.947129629632</c:v>
                </c:pt>
                <c:pt idx="287">
                  <c:v>42747.988796296297</c:v>
                </c:pt>
                <c:pt idx="288">
                  <c:v>42748.030462962961</c:v>
                </c:pt>
                <c:pt idx="289">
                  <c:v>42748.072129629632</c:v>
                </c:pt>
                <c:pt idx="290">
                  <c:v>42748.113796296297</c:v>
                </c:pt>
                <c:pt idx="291">
                  <c:v>42748.155462962961</c:v>
                </c:pt>
                <c:pt idx="292">
                  <c:v>42748.197129629632</c:v>
                </c:pt>
                <c:pt idx="293">
                  <c:v>42748.238796296297</c:v>
                </c:pt>
                <c:pt idx="294">
                  <c:v>42748.280462962961</c:v>
                </c:pt>
                <c:pt idx="295">
                  <c:v>42748.322129629632</c:v>
                </c:pt>
                <c:pt idx="296">
                  <c:v>42748.363796296297</c:v>
                </c:pt>
                <c:pt idx="297">
                  <c:v>42748.405462962961</c:v>
                </c:pt>
                <c:pt idx="298">
                  <c:v>42748.447129629632</c:v>
                </c:pt>
                <c:pt idx="299">
                  <c:v>42748.488796296297</c:v>
                </c:pt>
                <c:pt idx="300">
                  <c:v>42748.530462962961</c:v>
                </c:pt>
                <c:pt idx="301">
                  <c:v>42748.572152777779</c:v>
                </c:pt>
                <c:pt idx="302">
                  <c:v>42748.613819444443</c:v>
                </c:pt>
                <c:pt idx="303">
                  <c:v>42748.655486111107</c:v>
                </c:pt>
                <c:pt idx="304">
                  <c:v>42748.697245370371</c:v>
                </c:pt>
                <c:pt idx="305">
                  <c:v>42748.738912037043</c:v>
                </c:pt>
                <c:pt idx="306">
                  <c:v>42748.780578703707</c:v>
                </c:pt>
                <c:pt idx="307">
                  <c:v>42748.822245370371</c:v>
                </c:pt>
                <c:pt idx="308">
                  <c:v>42748.863912037043</c:v>
                </c:pt>
                <c:pt idx="309">
                  <c:v>42748.905578703707</c:v>
                </c:pt>
                <c:pt idx="310">
                  <c:v>42748.947245370371</c:v>
                </c:pt>
                <c:pt idx="311">
                  <c:v>42748.988912037043</c:v>
                </c:pt>
                <c:pt idx="312">
                  <c:v>42749.030578703707</c:v>
                </c:pt>
                <c:pt idx="313">
                  <c:v>42749.072245370371</c:v>
                </c:pt>
                <c:pt idx="314">
                  <c:v>42749.113912037043</c:v>
                </c:pt>
                <c:pt idx="315">
                  <c:v>42749.155578703707</c:v>
                </c:pt>
                <c:pt idx="316">
                  <c:v>42749.197245370371</c:v>
                </c:pt>
                <c:pt idx="317">
                  <c:v>42749.238912037043</c:v>
                </c:pt>
                <c:pt idx="318">
                  <c:v>42749.280578703707</c:v>
                </c:pt>
                <c:pt idx="319">
                  <c:v>42749.322245370371</c:v>
                </c:pt>
                <c:pt idx="320">
                  <c:v>42749.363912037043</c:v>
                </c:pt>
                <c:pt idx="321">
                  <c:v>42749.405578703707</c:v>
                </c:pt>
                <c:pt idx="322">
                  <c:v>42749.447245370371</c:v>
                </c:pt>
                <c:pt idx="323">
                  <c:v>42749.488912037043</c:v>
                </c:pt>
                <c:pt idx="324">
                  <c:v>42749.530578703707</c:v>
                </c:pt>
                <c:pt idx="325">
                  <c:v>42749.572256944448</c:v>
                </c:pt>
                <c:pt idx="326">
                  <c:v>42749.613923611112</c:v>
                </c:pt>
                <c:pt idx="327">
                  <c:v>42749.655590277784</c:v>
                </c:pt>
                <c:pt idx="328">
                  <c:v>42749.697337962964</c:v>
                </c:pt>
                <c:pt idx="329">
                  <c:v>42749.739004629628</c:v>
                </c:pt>
                <c:pt idx="330">
                  <c:v>42749.780671296299</c:v>
                </c:pt>
                <c:pt idx="331">
                  <c:v>42749.822337962964</c:v>
                </c:pt>
                <c:pt idx="332">
                  <c:v>42749.864004629628</c:v>
                </c:pt>
                <c:pt idx="333">
                  <c:v>42749.905671296299</c:v>
                </c:pt>
                <c:pt idx="334">
                  <c:v>42749.947337962964</c:v>
                </c:pt>
                <c:pt idx="335">
                  <c:v>42749.989004629628</c:v>
                </c:pt>
                <c:pt idx="336">
                  <c:v>42750.030671296299</c:v>
                </c:pt>
                <c:pt idx="337">
                  <c:v>42750.072337962964</c:v>
                </c:pt>
                <c:pt idx="338">
                  <c:v>42750.114004629628</c:v>
                </c:pt>
                <c:pt idx="339">
                  <c:v>42750.155671296299</c:v>
                </c:pt>
                <c:pt idx="340">
                  <c:v>42750.197337962964</c:v>
                </c:pt>
                <c:pt idx="341">
                  <c:v>42750.239004629628</c:v>
                </c:pt>
                <c:pt idx="342">
                  <c:v>42750.280671296299</c:v>
                </c:pt>
                <c:pt idx="343">
                  <c:v>42750.322337962964</c:v>
                </c:pt>
                <c:pt idx="344">
                  <c:v>42750.364004629628</c:v>
                </c:pt>
                <c:pt idx="345">
                  <c:v>42750.405671296299</c:v>
                </c:pt>
                <c:pt idx="346">
                  <c:v>42750.447337962964</c:v>
                </c:pt>
                <c:pt idx="347">
                  <c:v>42750.489004629628</c:v>
                </c:pt>
                <c:pt idx="348">
                  <c:v>42750.530671296299</c:v>
                </c:pt>
                <c:pt idx="349">
                  <c:v>42750.57234953704</c:v>
                </c:pt>
                <c:pt idx="350">
                  <c:v>42750.614016203697</c:v>
                </c:pt>
                <c:pt idx="351">
                  <c:v>42750.655682870369</c:v>
                </c:pt>
                <c:pt idx="352">
                  <c:v>42750.697442129633</c:v>
                </c:pt>
                <c:pt idx="353">
                  <c:v>42750.739108796297</c:v>
                </c:pt>
                <c:pt idx="354">
                  <c:v>42750.780775462961</c:v>
                </c:pt>
                <c:pt idx="355">
                  <c:v>42750.822442129633</c:v>
                </c:pt>
                <c:pt idx="356">
                  <c:v>42750.864108796297</c:v>
                </c:pt>
                <c:pt idx="357">
                  <c:v>42750.905775462961</c:v>
                </c:pt>
                <c:pt idx="358">
                  <c:v>42750.947442129633</c:v>
                </c:pt>
                <c:pt idx="359">
                  <c:v>42750.989108796297</c:v>
                </c:pt>
                <c:pt idx="360">
                  <c:v>42751.030775462961</c:v>
                </c:pt>
                <c:pt idx="361">
                  <c:v>42751.072442129633</c:v>
                </c:pt>
                <c:pt idx="362">
                  <c:v>42751.114108796297</c:v>
                </c:pt>
                <c:pt idx="363">
                  <c:v>42751.155775462961</c:v>
                </c:pt>
                <c:pt idx="364">
                  <c:v>42751.197442129633</c:v>
                </c:pt>
                <c:pt idx="365">
                  <c:v>42751.239108796297</c:v>
                </c:pt>
                <c:pt idx="366">
                  <c:v>42751.280775462961</c:v>
                </c:pt>
                <c:pt idx="367">
                  <c:v>42751.322442129633</c:v>
                </c:pt>
                <c:pt idx="368">
                  <c:v>42751.364108796297</c:v>
                </c:pt>
                <c:pt idx="369">
                  <c:v>42751.405775462961</c:v>
                </c:pt>
                <c:pt idx="370">
                  <c:v>42751.447442129633</c:v>
                </c:pt>
                <c:pt idx="371">
                  <c:v>42751.489108796297</c:v>
                </c:pt>
                <c:pt idx="372">
                  <c:v>42751.530775462961</c:v>
                </c:pt>
                <c:pt idx="373">
                  <c:v>42751.572453703702</c:v>
                </c:pt>
                <c:pt idx="374">
                  <c:v>42751.614120370366</c:v>
                </c:pt>
                <c:pt idx="375">
                  <c:v>42751.655787037038</c:v>
                </c:pt>
                <c:pt idx="376">
                  <c:v>42751.697534722232</c:v>
                </c:pt>
                <c:pt idx="377">
                  <c:v>42751.739201388889</c:v>
                </c:pt>
                <c:pt idx="378">
                  <c:v>42751.780868055554</c:v>
                </c:pt>
                <c:pt idx="379">
                  <c:v>42751.822534722232</c:v>
                </c:pt>
                <c:pt idx="380">
                  <c:v>42751.864201388889</c:v>
                </c:pt>
                <c:pt idx="381">
                  <c:v>42751.905868055554</c:v>
                </c:pt>
                <c:pt idx="382">
                  <c:v>42751.947534722232</c:v>
                </c:pt>
                <c:pt idx="383">
                  <c:v>42751.989201388889</c:v>
                </c:pt>
                <c:pt idx="384">
                  <c:v>42752.030868055554</c:v>
                </c:pt>
                <c:pt idx="385">
                  <c:v>42752.072534722232</c:v>
                </c:pt>
                <c:pt idx="386">
                  <c:v>42752.114201388889</c:v>
                </c:pt>
                <c:pt idx="387">
                  <c:v>42752.155868055554</c:v>
                </c:pt>
                <c:pt idx="388">
                  <c:v>42752.197534722232</c:v>
                </c:pt>
                <c:pt idx="389">
                  <c:v>42752.239201388889</c:v>
                </c:pt>
                <c:pt idx="390">
                  <c:v>42752.280868055554</c:v>
                </c:pt>
                <c:pt idx="391">
                  <c:v>42752.322534722232</c:v>
                </c:pt>
                <c:pt idx="392">
                  <c:v>42752.364201388889</c:v>
                </c:pt>
                <c:pt idx="393">
                  <c:v>42752.405868055554</c:v>
                </c:pt>
                <c:pt idx="394">
                  <c:v>42752.447534722232</c:v>
                </c:pt>
                <c:pt idx="395">
                  <c:v>42752.489201388889</c:v>
                </c:pt>
                <c:pt idx="396">
                  <c:v>42752.530868055554</c:v>
                </c:pt>
                <c:pt idx="397">
                  <c:v>42752.572546296287</c:v>
                </c:pt>
                <c:pt idx="398">
                  <c:v>42752.614212962973</c:v>
                </c:pt>
                <c:pt idx="399">
                  <c:v>42752.65587962963</c:v>
                </c:pt>
                <c:pt idx="400">
                  <c:v>42752.697615740741</c:v>
                </c:pt>
                <c:pt idx="401">
                  <c:v>42752.739282407398</c:v>
                </c:pt>
                <c:pt idx="402">
                  <c:v>42752.780949074076</c:v>
                </c:pt>
                <c:pt idx="403">
                  <c:v>42752.822615740741</c:v>
                </c:pt>
                <c:pt idx="404">
                  <c:v>42752.864282407398</c:v>
                </c:pt>
                <c:pt idx="405">
                  <c:v>42752.905949074076</c:v>
                </c:pt>
                <c:pt idx="406">
                  <c:v>42752.947615740741</c:v>
                </c:pt>
                <c:pt idx="407">
                  <c:v>42752.989282407398</c:v>
                </c:pt>
                <c:pt idx="408">
                  <c:v>42753.030949074076</c:v>
                </c:pt>
                <c:pt idx="409">
                  <c:v>42753.072615740741</c:v>
                </c:pt>
                <c:pt idx="410">
                  <c:v>42753.114282407398</c:v>
                </c:pt>
                <c:pt idx="411">
                  <c:v>42753.155949074076</c:v>
                </c:pt>
                <c:pt idx="412">
                  <c:v>42753.197615740741</c:v>
                </c:pt>
                <c:pt idx="413">
                  <c:v>42753.239282407398</c:v>
                </c:pt>
                <c:pt idx="414">
                  <c:v>42753.280949074076</c:v>
                </c:pt>
                <c:pt idx="415">
                  <c:v>42753.322615740741</c:v>
                </c:pt>
                <c:pt idx="416">
                  <c:v>42753.364282407398</c:v>
                </c:pt>
                <c:pt idx="417">
                  <c:v>42753.405949074076</c:v>
                </c:pt>
                <c:pt idx="418">
                  <c:v>42753.447615740741</c:v>
                </c:pt>
                <c:pt idx="419">
                  <c:v>42753.489282407398</c:v>
                </c:pt>
                <c:pt idx="420">
                  <c:v>42753.530949074076</c:v>
                </c:pt>
                <c:pt idx="421">
                  <c:v>42753.572627314818</c:v>
                </c:pt>
                <c:pt idx="422">
                  <c:v>42753.614293981482</c:v>
                </c:pt>
                <c:pt idx="423">
                  <c:v>42753.655960648153</c:v>
                </c:pt>
                <c:pt idx="424">
                  <c:v>42753.69771990741</c:v>
                </c:pt>
                <c:pt idx="425">
                  <c:v>42753.739386574067</c:v>
                </c:pt>
                <c:pt idx="426">
                  <c:v>42753.781053240738</c:v>
                </c:pt>
                <c:pt idx="427">
                  <c:v>42753.82271990741</c:v>
                </c:pt>
                <c:pt idx="428">
                  <c:v>42753.864386574067</c:v>
                </c:pt>
                <c:pt idx="429">
                  <c:v>42753.906053240738</c:v>
                </c:pt>
                <c:pt idx="430">
                  <c:v>42753.94771990741</c:v>
                </c:pt>
                <c:pt idx="431">
                  <c:v>42753.989386574067</c:v>
                </c:pt>
                <c:pt idx="432">
                  <c:v>42754.031053240738</c:v>
                </c:pt>
                <c:pt idx="433">
                  <c:v>42754.07271990741</c:v>
                </c:pt>
                <c:pt idx="434">
                  <c:v>42754.114386574067</c:v>
                </c:pt>
                <c:pt idx="435">
                  <c:v>42754.156053240738</c:v>
                </c:pt>
                <c:pt idx="436">
                  <c:v>42754.19771990741</c:v>
                </c:pt>
                <c:pt idx="437">
                  <c:v>42754.239386574067</c:v>
                </c:pt>
                <c:pt idx="438">
                  <c:v>42754.281053240738</c:v>
                </c:pt>
                <c:pt idx="439">
                  <c:v>42754.32271990741</c:v>
                </c:pt>
                <c:pt idx="440">
                  <c:v>42754.364386574067</c:v>
                </c:pt>
                <c:pt idx="441">
                  <c:v>42754.406053240738</c:v>
                </c:pt>
                <c:pt idx="442">
                  <c:v>42754.44771990741</c:v>
                </c:pt>
                <c:pt idx="443">
                  <c:v>42754.489386574067</c:v>
                </c:pt>
                <c:pt idx="444">
                  <c:v>42754.531053240738</c:v>
                </c:pt>
                <c:pt idx="445">
                  <c:v>42754.572731481479</c:v>
                </c:pt>
                <c:pt idx="446">
                  <c:v>42754.614398148151</c:v>
                </c:pt>
                <c:pt idx="447">
                  <c:v>42754.656064814822</c:v>
                </c:pt>
                <c:pt idx="448">
                  <c:v>42754.697812500002</c:v>
                </c:pt>
                <c:pt idx="449">
                  <c:v>42754.739479166667</c:v>
                </c:pt>
                <c:pt idx="450">
                  <c:v>42754.781145833331</c:v>
                </c:pt>
                <c:pt idx="451">
                  <c:v>42754.822812500002</c:v>
                </c:pt>
                <c:pt idx="452">
                  <c:v>42754.864479166667</c:v>
                </c:pt>
                <c:pt idx="453">
                  <c:v>42754.906145833331</c:v>
                </c:pt>
                <c:pt idx="454">
                  <c:v>42754.947812500002</c:v>
                </c:pt>
                <c:pt idx="455">
                  <c:v>42754.989479166667</c:v>
                </c:pt>
                <c:pt idx="456">
                  <c:v>42755.031145833331</c:v>
                </c:pt>
                <c:pt idx="457">
                  <c:v>42755.072812500002</c:v>
                </c:pt>
                <c:pt idx="458">
                  <c:v>42755.114479166667</c:v>
                </c:pt>
                <c:pt idx="459">
                  <c:v>42755.156145833331</c:v>
                </c:pt>
                <c:pt idx="460">
                  <c:v>42755.197812500002</c:v>
                </c:pt>
                <c:pt idx="461">
                  <c:v>42755.239479166667</c:v>
                </c:pt>
                <c:pt idx="462">
                  <c:v>42755.281145833331</c:v>
                </c:pt>
                <c:pt idx="463">
                  <c:v>42755.322812500002</c:v>
                </c:pt>
                <c:pt idx="464">
                  <c:v>42755.364479166667</c:v>
                </c:pt>
                <c:pt idx="465">
                  <c:v>42755.406145833331</c:v>
                </c:pt>
                <c:pt idx="466">
                  <c:v>42755.447812500002</c:v>
                </c:pt>
                <c:pt idx="467">
                  <c:v>42755.489479166667</c:v>
                </c:pt>
                <c:pt idx="468">
                  <c:v>42755.531145833331</c:v>
                </c:pt>
                <c:pt idx="469">
                  <c:v>42755.572824074072</c:v>
                </c:pt>
                <c:pt idx="470">
                  <c:v>42755.614490740743</c:v>
                </c:pt>
                <c:pt idx="471">
                  <c:v>42755.656157407408</c:v>
                </c:pt>
                <c:pt idx="472">
                  <c:v>42755.697881944441</c:v>
                </c:pt>
                <c:pt idx="473">
                  <c:v>42755.739548611113</c:v>
                </c:pt>
                <c:pt idx="474">
                  <c:v>42755.781215277777</c:v>
                </c:pt>
                <c:pt idx="475">
                  <c:v>42755.822881944441</c:v>
                </c:pt>
                <c:pt idx="476">
                  <c:v>42755.864548611113</c:v>
                </c:pt>
                <c:pt idx="477">
                  <c:v>42755.906215277777</c:v>
                </c:pt>
                <c:pt idx="478">
                  <c:v>42755.947881944441</c:v>
                </c:pt>
                <c:pt idx="479">
                  <c:v>42755.989548611113</c:v>
                </c:pt>
                <c:pt idx="480">
                  <c:v>42756.031215277777</c:v>
                </c:pt>
                <c:pt idx="481">
                  <c:v>42756.072881944441</c:v>
                </c:pt>
                <c:pt idx="482">
                  <c:v>42756.114548611113</c:v>
                </c:pt>
                <c:pt idx="483">
                  <c:v>42756.156215277777</c:v>
                </c:pt>
                <c:pt idx="484">
                  <c:v>42756.197881944441</c:v>
                </c:pt>
                <c:pt idx="485">
                  <c:v>42756.239548611113</c:v>
                </c:pt>
                <c:pt idx="486">
                  <c:v>42756.281215277777</c:v>
                </c:pt>
                <c:pt idx="487">
                  <c:v>42756.322881944441</c:v>
                </c:pt>
                <c:pt idx="488">
                  <c:v>42756.364548611113</c:v>
                </c:pt>
                <c:pt idx="489">
                  <c:v>42756.406215277777</c:v>
                </c:pt>
                <c:pt idx="490">
                  <c:v>42756.447881944441</c:v>
                </c:pt>
                <c:pt idx="491">
                  <c:v>42756.489548611113</c:v>
                </c:pt>
                <c:pt idx="492">
                  <c:v>42756.531215277777</c:v>
                </c:pt>
                <c:pt idx="493">
                  <c:v>42756.572905092587</c:v>
                </c:pt>
                <c:pt idx="494">
                  <c:v>42756.614571759259</c:v>
                </c:pt>
                <c:pt idx="495">
                  <c:v>42756.656238425923</c:v>
                </c:pt>
                <c:pt idx="496">
                  <c:v>42756.69798611111</c:v>
                </c:pt>
                <c:pt idx="497">
                  <c:v>42756.739652777767</c:v>
                </c:pt>
                <c:pt idx="498">
                  <c:v>42756.781319444453</c:v>
                </c:pt>
                <c:pt idx="499">
                  <c:v>42756.82298611111</c:v>
                </c:pt>
                <c:pt idx="500">
                  <c:v>42756.864652777767</c:v>
                </c:pt>
                <c:pt idx="501">
                  <c:v>42756.906319444453</c:v>
                </c:pt>
                <c:pt idx="502">
                  <c:v>42756.94798611111</c:v>
                </c:pt>
                <c:pt idx="503">
                  <c:v>42756.989652777767</c:v>
                </c:pt>
                <c:pt idx="504">
                  <c:v>42757.031319444453</c:v>
                </c:pt>
                <c:pt idx="505">
                  <c:v>42757.07298611111</c:v>
                </c:pt>
                <c:pt idx="506">
                  <c:v>42757.114652777767</c:v>
                </c:pt>
                <c:pt idx="507">
                  <c:v>42757.156319444453</c:v>
                </c:pt>
                <c:pt idx="508">
                  <c:v>42757.19798611111</c:v>
                </c:pt>
                <c:pt idx="509">
                  <c:v>42757.239652777767</c:v>
                </c:pt>
                <c:pt idx="510">
                  <c:v>42757.281319444453</c:v>
                </c:pt>
                <c:pt idx="511">
                  <c:v>42757.32298611111</c:v>
                </c:pt>
                <c:pt idx="512">
                  <c:v>42757.364652777767</c:v>
                </c:pt>
                <c:pt idx="513">
                  <c:v>42757.406319444453</c:v>
                </c:pt>
                <c:pt idx="514">
                  <c:v>42757.44798611111</c:v>
                </c:pt>
                <c:pt idx="515">
                  <c:v>42757.489652777767</c:v>
                </c:pt>
                <c:pt idx="516">
                  <c:v>42757.531319444453</c:v>
                </c:pt>
                <c:pt idx="517">
                  <c:v>42757.573009259257</c:v>
                </c:pt>
                <c:pt idx="518">
                  <c:v>42757.614675925928</c:v>
                </c:pt>
                <c:pt idx="519">
                  <c:v>42757.656342592592</c:v>
                </c:pt>
                <c:pt idx="520">
                  <c:v>42757.69809027778</c:v>
                </c:pt>
                <c:pt idx="521">
                  <c:v>42757.739756944437</c:v>
                </c:pt>
                <c:pt idx="522">
                  <c:v>42757.781423611108</c:v>
                </c:pt>
                <c:pt idx="523">
                  <c:v>42757.82309027778</c:v>
                </c:pt>
                <c:pt idx="524">
                  <c:v>42757.864756944437</c:v>
                </c:pt>
                <c:pt idx="525">
                  <c:v>42757.906423611108</c:v>
                </c:pt>
                <c:pt idx="526">
                  <c:v>42757.94809027778</c:v>
                </c:pt>
                <c:pt idx="527">
                  <c:v>42757.989756944437</c:v>
                </c:pt>
                <c:pt idx="528">
                  <c:v>42758.031423611108</c:v>
                </c:pt>
                <c:pt idx="529">
                  <c:v>42758.07309027778</c:v>
                </c:pt>
                <c:pt idx="530">
                  <c:v>42758.114756944437</c:v>
                </c:pt>
                <c:pt idx="531">
                  <c:v>42758.156423611108</c:v>
                </c:pt>
                <c:pt idx="532">
                  <c:v>42758.19809027778</c:v>
                </c:pt>
                <c:pt idx="533">
                  <c:v>42758.239756944437</c:v>
                </c:pt>
                <c:pt idx="534">
                  <c:v>42758.281423611108</c:v>
                </c:pt>
                <c:pt idx="535">
                  <c:v>42758.32309027778</c:v>
                </c:pt>
                <c:pt idx="536">
                  <c:v>42758.364756944437</c:v>
                </c:pt>
                <c:pt idx="537">
                  <c:v>42758.406423611108</c:v>
                </c:pt>
                <c:pt idx="538">
                  <c:v>42758.44809027778</c:v>
                </c:pt>
                <c:pt idx="539">
                  <c:v>42758.489756944437</c:v>
                </c:pt>
                <c:pt idx="540">
                  <c:v>42758.531423611108</c:v>
                </c:pt>
                <c:pt idx="541">
                  <c:v>42758.573078703703</c:v>
                </c:pt>
                <c:pt idx="542">
                  <c:v>42758.614745370367</c:v>
                </c:pt>
                <c:pt idx="543">
                  <c:v>42758.656412037039</c:v>
                </c:pt>
                <c:pt idx="544">
                  <c:v>42758.698217592602</c:v>
                </c:pt>
                <c:pt idx="545">
                  <c:v>42758.739849537043</c:v>
                </c:pt>
                <c:pt idx="546">
                  <c:v>42758.7815162037</c:v>
                </c:pt>
                <c:pt idx="547">
                  <c:v>42758.823182870372</c:v>
                </c:pt>
                <c:pt idx="548">
                  <c:v>42758.864849537043</c:v>
                </c:pt>
                <c:pt idx="549">
                  <c:v>42758.9065162037</c:v>
                </c:pt>
                <c:pt idx="550">
                  <c:v>42758.948182870372</c:v>
                </c:pt>
                <c:pt idx="551">
                  <c:v>42758.989849537043</c:v>
                </c:pt>
                <c:pt idx="552">
                  <c:v>42759.0315162037</c:v>
                </c:pt>
                <c:pt idx="553">
                  <c:v>42759.073182870372</c:v>
                </c:pt>
                <c:pt idx="554">
                  <c:v>42759.114849537043</c:v>
                </c:pt>
                <c:pt idx="555">
                  <c:v>42759.1565162037</c:v>
                </c:pt>
                <c:pt idx="556">
                  <c:v>42759.198182870372</c:v>
                </c:pt>
                <c:pt idx="557">
                  <c:v>42759.239849537043</c:v>
                </c:pt>
                <c:pt idx="558">
                  <c:v>42759.2815162037</c:v>
                </c:pt>
                <c:pt idx="559">
                  <c:v>42759.323182870372</c:v>
                </c:pt>
                <c:pt idx="560">
                  <c:v>42759.364849537043</c:v>
                </c:pt>
                <c:pt idx="561">
                  <c:v>42759.4065162037</c:v>
                </c:pt>
                <c:pt idx="562">
                  <c:v>42759.448182870372</c:v>
                </c:pt>
                <c:pt idx="563">
                  <c:v>42759.489849537043</c:v>
                </c:pt>
                <c:pt idx="564">
                  <c:v>42759.5315162037</c:v>
                </c:pt>
                <c:pt idx="565">
                  <c:v>42759.573182870372</c:v>
                </c:pt>
                <c:pt idx="566">
                  <c:v>42759.614849537043</c:v>
                </c:pt>
                <c:pt idx="567">
                  <c:v>42759.6565162037</c:v>
                </c:pt>
                <c:pt idx="568">
                  <c:v>42759.698263888888</c:v>
                </c:pt>
                <c:pt idx="569">
                  <c:v>42759.739930555559</c:v>
                </c:pt>
                <c:pt idx="570">
                  <c:v>42759.781597222223</c:v>
                </c:pt>
                <c:pt idx="571">
                  <c:v>42759.823263888888</c:v>
                </c:pt>
                <c:pt idx="572">
                  <c:v>42759.864930555559</c:v>
                </c:pt>
                <c:pt idx="573">
                  <c:v>42759.906597222223</c:v>
                </c:pt>
                <c:pt idx="574">
                  <c:v>42759.948263888888</c:v>
                </c:pt>
                <c:pt idx="575">
                  <c:v>42759.989930555559</c:v>
                </c:pt>
                <c:pt idx="576">
                  <c:v>42760.031597222223</c:v>
                </c:pt>
                <c:pt idx="577">
                  <c:v>42760.073263888888</c:v>
                </c:pt>
                <c:pt idx="578">
                  <c:v>42760.114930555559</c:v>
                </c:pt>
                <c:pt idx="579">
                  <c:v>42760.156597222223</c:v>
                </c:pt>
                <c:pt idx="580">
                  <c:v>42760.198263888888</c:v>
                </c:pt>
                <c:pt idx="581">
                  <c:v>42760.239930555559</c:v>
                </c:pt>
                <c:pt idx="582">
                  <c:v>42760.281597222223</c:v>
                </c:pt>
                <c:pt idx="583">
                  <c:v>42760.323263888888</c:v>
                </c:pt>
                <c:pt idx="584">
                  <c:v>42760.364930555559</c:v>
                </c:pt>
                <c:pt idx="585">
                  <c:v>42760.406597222223</c:v>
                </c:pt>
                <c:pt idx="586">
                  <c:v>42760.448263888888</c:v>
                </c:pt>
                <c:pt idx="587">
                  <c:v>42760.489930555559</c:v>
                </c:pt>
                <c:pt idx="588">
                  <c:v>42760.531597222223</c:v>
                </c:pt>
                <c:pt idx="589">
                  <c:v>42760.573263888888</c:v>
                </c:pt>
                <c:pt idx="590">
                  <c:v>42760.614930555559</c:v>
                </c:pt>
                <c:pt idx="591">
                  <c:v>42760.656597222223</c:v>
                </c:pt>
                <c:pt idx="592">
                  <c:v>42760.69835648148</c:v>
                </c:pt>
                <c:pt idx="593">
                  <c:v>42760.740023148152</c:v>
                </c:pt>
                <c:pt idx="594">
                  <c:v>42760.781689814823</c:v>
                </c:pt>
                <c:pt idx="595">
                  <c:v>42760.82335648148</c:v>
                </c:pt>
                <c:pt idx="596">
                  <c:v>42760.865023148152</c:v>
                </c:pt>
                <c:pt idx="597">
                  <c:v>42760.906689814823</c:v>
                </c:pt>
                <c:pt idx="598">
                  <c:v>42760.94835648148</c:v>
                </c:pt>
                <c:pt idx="599">
                  <c:v>42760.990023148152</c:v>
                </c:pt>
                <c:pt idx="600">
                  <c:v>42761.031689814823</c:v>
                </c:pt>
                <c:pt idx="601">
                  <c:v>42761.07335648148</c:v>
                </c:pt>
                <c:pt idx="602">
                  <c:v>42761.115023148152</c:v>
                </c:pt>
                <c:pt idx="603">
                  <c:v>42761.156689814823</c:v>
                </c:pt>
                <c:pt idx="604">
                  <c:v>42761.19835648148</c:v>
                </c:pt>
                <c:pt idx="605">
                  <c:v>42761.240023148152</c:v>
                </c:pt>
                <c:pt idx="606">
                  <c:v>42761.281689814823</c:v>
                </c:pt>
                <c:pt idx="607">
                  <c:v>42761.32335648148</c:v>
                </c:pt>
                <c:pt idx="608">
                  <c:v>42761.365023148152</c:v>
                </c:pt>
                <c:pt idx="609">
                  <c:v>42761.406689814823</c:v>
                </c:pt>
                <c:pt idx="610">
                  <c:v>42761.44835648148</c:v>
                </c:pt>
                <c:pt idx="611">
                  <c:v>42761.490023148152</c:v>
                </c:pt>
                <c:pt idx="612">
                  <c:v>42761.531689814823</c:v>
                </c:pt>
                <c:pt idx="613">
                  <c:v>42761.573379629634</c:v>
                </c:pt>
                <c:pt idx="614">
                  <c:v>42761.615046296298</c:v>
                </c:pt>
                <c:pt idx="615">
                  <c:v>42761.656712962962</c:v>
                </c:pt>
                <c:pt idx="616">
                  <c:v>42761.698449074072</c:v>
                </c:pt>
                <c:pt idx="617">
                  <c:v>42761.740115740737</c:v>
                </c:pt>
                <c:pt idx="618">
                  <c:v>42761.781782407408</c:v>
                </c:pt>
                <c:pt idx="619">
                  <c:v>42761.823449074072</c:v>
                </c:pt>
                <c:pt idx="620">
                  <c:v>42761.865115740737</c:v>
                </c:pt>
                <c:pt idx="621">
                  <c:v>42761.906782407408</c:v>
                </c:pt>
                <c:pt idx="622">
                  <c:v>42761.948449074072</c:v>
                </c:pt>
                <c:pt idx="623">
                  <c:v>42761.990115740737</c:v>
                </c:pt>
                <c:pt idx="624">
                  <c:v>42762.031782407408</c:v>
                </c:pt>
                <c:pt idx="625">
                  <c:v>42762.073449074072</c:v>
                </c:pt>
                <c:pt idx="626">
                  <c:v>42762.115115740737</c:v>
                </c:pt>
                <c:pt idx="627">
                  <c:v>42762.156782407408</c:v>
                </c:pt>
                <c:pt idx="628">
                  <c:v>42762.198449074072</c:v>
                </c:pt>
                <c:pt idx="629">
                  <c:v>42762.240115740737</c:v>
                </c:pt>
                <c:pt idx="630">
                  <c:v>42762.281782407408</c:v>
                </c:pt>
                <c:pt idx="631">
                  <c:v>42762.323449074072</c:v>
                </c:pt>
                <c:pt idx="632">
                  <c:v>42762.365115740737</c:v>
                </c:pt>
                <c:pt idx="633">
                  <c:v>42762.406782407408</c:v>
                </c:pt>
                <c:pt idx="634">
                  <c:v>42762.448449074072</c:v>
                </c:pt>
                <c:pt idx="635">
                  <c:v>42762.490115740737</c:v>
                </c:pt>
                <c:pt idx="636">
                  <c:v>42762.531782407408</c:v>
                </c:pt>
                <c:pt idx="637">
                  <c:v>42762.573472222219</c:v>
                </c:pt>
                <c:pt idx="638">
                  <c:v>42762.61513888889</c:v>
                </c:pt>
                <c:pt idx="639">
                  <c:v>42762.656805555547</c:v>
                </c:pt>
                <c:pt idx="640">
                  <c:v>42762.698530092603</c:v>
                </c:pt>
                <c:pt idx="641">
                  <c:v>42762.74019675926</c:v>
                </c:pt>
                <c:pt idx="642">
                  <c:v>42762.781863425917</c:v>
                </c:pt>
                <c:pt idx="643">
                  <c:v>42762.823530092603</c:v>
                </c:pt>
                <c:pt idx="644">
                  <c:v>42762.86519675926</c:v>
                </c:pt>
                <c:pt idx="645">
                  <c:v>42762.906863425917</c:v>
                </c:pt>
                <c:pt idx="646">
                  <c:v>42762.948530092603</c:v>
                </c:pt>
                <c:pt idx="647">
                  <c:v>42762.99019675926</c:v>
                </c:pt>
                <c:pt idx="648">
                  <c:v>42763.031863425917</c:v>
                </c:pt>
                <c:pt idx="649">
                  <c:v>42763.073530092603</c:v>
                </c:pt>
                <c:pt idx="650">
                  <c:v>42763.11519675926</c:v>
                </c:pt>
                <c:pt idx="651">
                  <c:v>42763.156863425917</c:v>
                </c:pt>
                <c:pt idx="652">
                  <c:v>42763.198530092603</c:v>
                </c:pt>
                <c:pt idx="653">
                  <c:v>42763.24019675926</c:v>
                </c:pt>
                <c:pt idx="654">
                  <c:v>42763.281863425917</c:v>
                </c:pt>
                <c:pt idx="655">
                  <c:v>42763.323530092603</c:v>
                </c:pt>
                <c:pt idx="656">
                  <c:v>42763.36519675926</c:v>
                </c:pt>
                <c:pt idx="657">
                  <c:v>42763.406863425917</c:v>
                </c:pt>
                <c:pt idx="658">
                  <c:v>42763.448530092603</c:v>
                </c:pt>
                <c:pt idx="659">
                  <c:v>42763.49019675926</c:v>
                </c:pt>
                <c:pt idx="660">
                  <c:v>42763.531863425917</c:v>
                </c:pt>
                <c:pt idx="661">
                  <c:v>42763.573553240742</c:v>
                </c:pt>
                <c:pt idx="662">
                  <c:v>42763.615219907413</c:v>
                </c:pt>
                <c:pt idx="663">
                  <c:v>42763.656886574077</c:v>
                </c:pt>
                <c:pt idx="664">
                  <c:v>42763.698622685188</c:v>
                </c:pt>
                <c:pt idx="665">
                  <c:v>42763.740289351852</c:v>
                </c:pt>
                <c:pt idx="666">
                  <c:v>42763.781956018523</c:v>
                </c:pt>
                <c:pt idx="667">
                  <c:v>42763.823622685188</c:v>
                </c:pt>
                <c:pt idx="668">
                  <c:v>42763.865335648137</c:v>
                </c:pt>
                <c:pt idx="669">
                  <c:v>42763.906967592593</c:v>
                </c:pt>
                <c:pt idx="670">
                  <c:v>42763.948634259257</c:v>
                </c:pt>
                <c:pt idx="671">
                  <c:v>42763.990300925929</c:v>
                </c:pt>
                <c:pt idx="672">
                  <c:v>42764.031967592593</c:v>
                </c:pt>
                <c:pt idx="673">
                  <c:v>42764.073634259257</c:v>
                </c:pt>
                <c:pt idx="674">
                  <c:v>42764.115300925929</c:v>
                </c:pt>
                <c:pt idx="675">
                  <c:v>42764.156967592593</c:v>
                </c:pt>
                <c:pt idx="676">
                  <c:v>42764.198634259257</c:v>
                </c:pt>
                <c:pt idx="677">
                  <c:v>42764.240300925929</c:v>
                </c:pt>
                <c:pt idx="678">
                  <c:v>42764.281967592593</c:v>
                </c:pt>
                <c:pt idx="679">
                  <c:v>42764.323634259257</c:v>
                </c:pt>
                <c:pt idx="680">
                  <c:v>42764.365300925929</c:v>
                </c:pt>
                <c:pt idx="681">
                  <c:v>42764.406967592593</c:v>
                </c:pt>
                <c:pt idx="682">
                  <c:v>42764.448634259257</c:v>
                </c:pt>
                <c:pt idx="683">
                  <c:v>42764.490300925929</c:v>
                </c:pt>
                <c:pt idx="684">
                  <c:v>42764.531967592593</c:v>
                </c:pt>
                <c:pt idx="685">
                  <c:v>42764.573657407411</c:v>
                </c:pt>
                <c:pt idx="686">
                  <c:v>42764.615324074082</c:v>
                </c:pt>
                <c:pt idx="687">
                  <c:v>42764.656990740739</c:v>
                </c:pt>
                <c:pt idx="688">
                  <c:v>42764.698750000003</c:v>
                </c:pt>
                <c:pt idx="689">
                  <c:v>42764.740416666667</c:v>
                </c:pt>
                <c:pt idx="690">
                  <c:v>42764.782083333332</c:v>
                </c:pt>
                <c:pt idx="691">
                  <c:v>42764.823750000003</c:v>
                </c:pt>
                <c:pt idx="692">
                  <c:v>42764.865416666667</c:v>
                </c:pt>
                <c:pt idx="693">
                  <c:v>42764.907083333332</c:v>
                </c:pt>
                <c:pt idx="694">
                  <c:v>42764.948750000003</c:v>
                </c:pt>
                <c:pt idx="695">
                  <c:v>42764.990416666667</c:v>
                </c:pt>
                <c:pt idx="696">
                  <c:v>42765.032083333332</c:v>
                </c:pt>
                <c:pt idx="697">
                  <c:v>42765.073750000003</c:v>
                </c:pt>
                <c:pt idx="698">
                  <c:v>42765.115416666667</c:v>
                </c:pt>
                <c:pt idx="699">
                  <c:v>42765.157083333332</c:v>
                </c:pt>
                <c:pt idx="700">
                  <c:v>42765.198750000003</c:v>
                </c:pt>
                <c:pt idx="701">
                  <c:v>42765.240416666667</c:v>
                </c:pt>
                <c:pt idx="702">
                  <c:v>42765.282083333332</c:v>
                </c:pt>
                <c:pt idx="703">
                  <c:v>42765.323750000003</c:v>
                </c:pt>
                <c:pt idx="704">
                  <c:v>42765.365416666667</c:v>
                </c:pt>
                <c:pt idx="705">
                  <c:v>42765.407083333332</c:v>
                </c:pt>
                <c:pt idx="706">
                  <c:v>42765.448750000003</c:v>
                </c:pt>
                <c:pt idx="707">
                  <c:v>42765.490416666667</c:v>
                </c:pt>
                <c:pt idx="708">
                  <c:v>42765.532083333332</c:v>
                </c:pt>
                <c:pt idx="709">
                  <c:v>42765.573773148149</c:v>
                </c:pt>
                <c:pt idx="710">
                  <c:v>42765.615439814806</c:v>
                </c:pt>
                <c:pt idx="711">
                  <c:v>42765.657106481478</c:v>
                </c:pt>
                <c:pt idx="712">
                  <c:v>42765.698854166672</c:v>
                </c:pt>
                <c:pt idx="713">
                  <c:v>42765.740520833337</c:v>
                </c:pt>
                <c:pt idx="714">
                  <c:v>42765.782187500001</c:v>
                </c:pt>
                <c:pt idx="715">
                  <c:v>42765.823854166672</c:v>
                </c:pt>
                <c:pt idx="716">
                  <c:v>42765.865520833337</c:v>
                </c:pt>
                <c:pt idx="717">
                  <c:v>42765.907187500001</c:v>
                </c:pt>
                <c:pt idx="718">
                  <c:v>42765.948854166672</c:v>
                </c:pt>
                <c:pt idx="719">
                  <c:v>42765.990520833337</c:v>
                </c:pt>
                <c:pt idx="720">
                  <c:v>42766.032187500001</c:v>
                </c:pt>
                <c:pt idx="721">
                  <c:v>42766.073854166672</c:v>
                </c:pt>
                <c:pt idx="722">
                  <c:v>42766.115520833337</c:v>
                </c:pt>
                <c:pt idx="723">
                  <c:v>42766.157187500001</c:v>
                </c:pt>
                <c:pt idx="724">
                  <c:v>42766.198854166672</c:v>
                </c:pt>
                <c:pt idx="725">
                  <c:v>42766.240520833337</c:v>
                </c:pt>
                <c:pt idx="726">
                  <c:v>42766.282187500001</c:v>
                </c:pt>
                <c:pt idx="727">
                  <c:v>42766.323854166672</c:v>
                </c:pt>
                <c:pt idx="728">
                  <c:v>42766.365520833337</c:v>
                </c:pt>
                <c:pt idx="729">
                  <c:v>42766.407187500001</c:v>
                </c:pt>
                <c:pt idx="730">
                  <c:v>42766.448854166672</c:v>
                </c:pt>
                <c:pt idx="731">
                  <c:v>42766.490520833337</c:v>
                </c:pt>
                <c:pt idx="732">
                  <c:v>42766.532187500001</c:v>
                </c:pt>
                <c:pt idx="733">
                  <c:v>42766.573877314811</c:v>
                </c:pt>
                <c:pt idx="734">
                  <c:v>42766.615543981483</c:v>
                </c:pt>
                <c:pt idx="735">
                  <c:v>42766.657210648147</c:v>
                </c:pt>
                <c:pt idx="736">
                  <c:v>42766.698969907397</c:v>
                </c:pt>
                <c:pt idx="737">
                  <c:v>42766.740636574083</c:v>
                </c:pt>
                <c:pt idx="738">
                  <c:v>42766.78230324074</c:v>
                </c:pt>
                <c:pt idx="739">
                  <c:v>42766.823969907397</c:v>
                </c:pt>
                <c:pt idx="740">
                  <c:v>42766.865636574083</c:v>
                </c:pt>
                <c:pt idx="741">
                  <c:v>42766.90730324074</c:v>
                </c:pt>
                <c:pt idx="742">
                  <c:v>42766.948969907397</c:v>
                </c:pt>
                <c:pt idx="743">
                  <c:v>42766.990636574083</c:v>
                </c:pt>
                <c:pt idx="744">
                  <c:v>42767.03230324074</c:v>
                </c:pt>
                <c:pt idx="745">
                  <c:v>42767.073969907397</c:v>
                </c:pt>
                <c:pt idx="746">
                  <c:v>42767.115636574083</c:v>
                </c:pt>
                <c:pt idx="747">
                  <c:v>42767.15730324074</c:v>
                </c:pt>
                <c:pt idx="748">
                  <c:v>42767.198969907397</c:v>
                </c:pt>
                <c:pt idx="749">
                  <c:v>42767.240636574083</c:v>
                </c:pt>
                <c:pt idx="750">
                  <c:v>42767.28230324074</c:v>
                </c:pt>
                <c:pt idx="751">
                  <c:v>42767.323969907397</c:v>
                </c:pt>
                <c:pt idx="752">
                  <c:v>42767.365636574083</c:v>
                </c:pt>
                <c:pt idx="753">
                  <c:v>42767.40730324074</c:v>
                </c:pt>
                <c:pt idx="754">
                  <c:v>42767.448969907397</c:v>
                </c:pt>
                <c:pt idx="755">
                  <c:v>42767.490636574083</c:v>
                </c:pt>
                <c:pt idx="756">
                  <c:v>42767.53230324074</c:v>
                </c:pt>
                <c:pt idx="757">
                  <c:v>42767.573993055557</c:v>
                </c:pt>
                <c:pt idx="758">
                  <c:v>42767.615659722222</c:v>
                </c:pt>
                <c:pt idx="759">
                  <c:v>42767.657326388893</c:v>
                </c:pt>
                <c:pt idx="760">
                  <c:v>42767.699097222219</c:v>
                </c:pt>
                <c:pt idx="761">
                  <c:v>42767.740763888891</c:v>
                </c:pt>
                <c:pt idx="762">
                  <c:v>42767.782430555562</c:v>
                </c:pt>
                <c:pt idx="763">
                  <c:v>42767.824097222219</c:v>
                </c:pt>
                <c:pt idx="764">
                  <c:v>42767.865763888891</c:v>
                </c:pt>
                <c:pt idx="765">
                  <c:v>42767.907430555562</c:v>
                </c:pt>
                <c:pt idx="766">
                  <c:v>42767.949097222219</c:v>
                </c:pt>
                <c:pt idx="767">
                  <c:v>42767.990763888891</c:v>
                </c:pt>
                <c:pt idx="768">
                  <c:v>42768.032430555562</c:v>
                </c:pt>
                <c:pt idx="769">
                  <c:v>42768.074097222219</c:v>
                </c:pt>
                <c:pt idx="770">
                  <c:v>42768.115763888891</c:v>
                </c:pt>
                <c:pt idx="771">
                  <c:v>42768.157430555562</c:v>
                </c:pt>
                <c:pt idx="772">
                  <c:v>42768.199097222219</c:v>
                </c:pt>
                <c:pt idx="773">
                  <c:v>42768.240763888891</c:v>
                </c:pt>
                <c:pt idx="774">
                  <c:v>42768.282430555562</c:v>
                </c:pt>
                <c:pt idx="775">
                  <c:v>42768.324097222219</c:v>
                </c:pt>
                <c:pt idx="776">
                  <c:v>42768.365763888891</c:v>
                </c:pt>
                <c:pt idx="777">
                  <c:v>42768.407430555562</c:v>
                </c:pt>
                <c:pt idx="778">
                  <c:v>42768.449097222219</c:v>
                </c:pt>
                <c:pt idx="779">
                  <c:v>42768.490763888891</c:v>
                </c:pt>
                <c:pt idx="780">
                  <c:v>42768.532430555562</c:v>
                </c:pt>
                <c:pt idx="781">
                  <c:v>42768.574120370373</c:v>
                </c:pt>
                <c:pt idx="782">
                  <c:v>42768.615787037037</c:v>
                </c:pt>
                <c:pt idx="783">
                  <c:v>42768.657453703701</c:v>
                </c:pt>
                <c:pt idx="784">
                  <c:v>42768.699212962973</c:v>
                </c:pt>
                <c:pt idx="785">
                  <c:v>42768.740879629629</c:v>
                </c:pt>
                <c:pt idx="786">
                  <c:v>42768.782546296286</c:v>
                </c:pt>
                <c:pt idx="787">
                  <c:v>42768.824212962973</c:v>
                </c:pt>
                <c:pt idx="788">
                  <c:v>42768.865879629629</c:v>
                </c:pt>
                <c:pt idx="789">
                  <c:v>42768.907546296286</c:v>
                </c:pt>
                <c:pt idx="790">
                  <c:v>42768.949212962973</c:v>
                </c:pt>
                <c:pt idx="791">
                  <c:v>42768.990879629629</c:v>
                </c:pt>
                <c:pt idx="792">
                  <c:v>42769.032546296286</c:v>
                </c:pt>
                <c:pt idx="793">
                  <c:v>42769.074212962973</c:v>
                </c:pt>
                <c:pt idx="794">
                  <c:v>42769.115879629629</c:v>
                </c:pt>
                <c:pt idx="795">
                  <c:v>42769.157546296286</c:v>
                </c:pt>
                <c:pt idx="796">
                  <c:v>42769.199212962973</c:v>
                </c:pt>
                <c:pt idx="797">
                  <c:v>42769.240879629629</c:v>
                </c:pt>
                <c:pt idx="798">
                  <c:v>42769.282546296286</c:v>
                </c:pt>
                <c:pt idx="799">
                  <c:v>42769.324212962973</c:v>
                </c:pt>
                <c:pt idx="800">
                  <c:v>42769.365879629629</c:v>
                </c:pt>
                <c:pt idx="801">
                  <c:v>42769.407546296286</c:v>
                </c:pt>
                <c:pt idx="802">
                  <c:v>42769.449212962973</c:v>
                </c:pt>
                <c:pt idx="803">
                  <c:v>42769.490879629629</c:v>
                </c:pt>
                <c:pt idx="804">
                  <c:v>42769.532546296286</c:v>
                </c:pt>
                <c:pt idx="805">
                  <c:v>42769.574236111112</c:v>
                </c:pt>
                <c:pt idx="806">
                  <c:v>42769.615902777783</c:v>
                </c:pt>
                <c:pt idx="807">
                  <c:v>42769.657569444447</c:v>
                </c:pt>
                <c:pt idx="808">
                  <c:v>42769.699328703697</c:v>
                </c:pt>
                <c:pt idx="809">
                  <c:v>42769.740995370368</c:v>
                </c:pt>
                <c:pt idx="810">
                  <c:v>42769.78266203704</c:v>
                </c:pt>
                <c:pt idx="811">
                  <c:v>42769.824328703697</c:v>
                </c:pt>
                <c:pt idx="812">
                  <c:v>42769.865995370368</c:v>
                </c:pt>
                <c:pt idx="813">
                  <c:v>42769.90766203704</c:v>
                </c:pt>
                <c:pt idx="814">
                  <c:v>42769.949328703697</c:v>
                </c:pt>
                <c:pt idx="815">
                  <c:v>42769.990995370368</c:v>
                </c:pt>
                <c:pt idx="816">
                  <c:v>42770.03266203704</c:v>
                </c:pt>
                <c:pt idx="817">
                  <c:v>42770.074328703697</c:v>
                </c:pt>
                <c:pt idx="818">
                  <c:v>42770.115995370368</c:v>
                </c:pt>
                <c:pt idx="819">
                  <c:v>42770.15766203704</c:v>
                </c:pt>
                <c:pt idx="820">
                  <c:v>42770.199328703697</c:v>
                </c:pt>
                <c:pt idx="821">
                  <c:v>42770.240995370368</c:v>
                </c:pt>
                <c:pt idx="822">
                  <c:v>42770.28266203704</c:v>
                </c:pt>
                <c:pt idx="823">
                  <c:v>42770.324328703697</c:v>
                </c:pt>
                <c:pt idx="824">
                  <c:v>42770.365995370368</c:v>
                </c:pt>
                <c:pt idx="825">
                  <c:v>42770.40766203704</c:v>
                </c:pt>
                <c:pt idx="826">
                  <c:v>42770.449328703697</c:v>
                </c:pt>
                <c:pt idx="827">
                  <c:v>42770.490995370368</c:v>
                </c:pt>
                <c:pt idx="828">
                  <c:v>42770.53266203704</c:v>
                </c:pt>
                <c:pt idx="829">
                  <c:v>42770.574340277781</c:v>
                </c:pt>
                <c:pt idx="830">
                  <c:v>42770.616006944438</c:v>
                </c:pt>
                <c:pt idx="831">
                  <c:v>42770.657673611109</c:v>
                </c:pt>
                <c:pt idx="832">
                  <c:v>42770.699432870373</c:v>
                </c:pt>
                <c:pt idx="833">
                  <c:v>42770.741099537037</c:v>
                </c:pt>
                <c:pt idx="834">
                  <c:v>42770.782766203702</c:v>
                </c:pt>
                <c:pt idx="835">
                  <c:v>42770.824432870373</c:v>
                </c:pt>
                <c:pt idx="836">
                  <c:v>42770.866099537037</c:v>
                </c:pt>
                <c:pt idx="837">
                  <c:v>42770.907766203702</c:v>
                </c:pt>
                <c:pt idx="838">
                  <c:v>42770.949432870373</c:v>
                </c:pt>
                <c:pt idx="839">
                  <c:v>42770.991099537037</c:v>
                </c:pt>
                <c:pt idx="840">
                  <c:v>42771.032766203702</c:v>
                </c:pt>
                <c:pt idx="841">
                  <c:v>42771.074432870373</c:v>
                </c:pt>
                <c:pt idx="842">
                  <c:v>42771.116099537037</c:v>
                </c:pt>
                <c:pt idx="843">
                  <c:v>42771.157766203702</c:v>
                </c:pt>
                <c:pt idx="844">
                  <c:v>42771.199432870373</c:v>
                </c:pt>
                <c:pt idx="845">
                  <c:v>42771.241099537037</c:v>
                </c:pt>
                <c:pt idx="846">
                  <c:v>42771.282766203702</c:v>
                </c:pt>
                <c:pt idx="847">
                  <c:v>42771.324432870373</c:v>
                </c:pt>
                <c:pt idx="848">
                  <c:v>42771.366099537037</c:v>
                </c:pt>
                <c:pt idx="849">
                  <c:v>42771.407766203702</c:v>
                </c:pt>
                <c:pt idx="850">
                  <c:v>42771.449432870373</c:v>
                </c:pt>
                <c:pt idx="851">
                  <c:v>42771.491099537037</c:v>
                </c:pt>
                <c:pt idx="852">
                  <c:v>42771.532766203702</c:v>
                </c:pt>
                <c:pt idx="853">
                  <c:v>42771.574432870373</c:v>
                </c:pt>
                <c:pt idx="854">
                  <c:v>42771.616099537037</c:v>
                </c:pt>
                <c:pt idx="855">
                  <c:v>42771.657766203702</c:v>
                </c:pt>
                <c:pt idx="856">
                  <c:v>42771.699537037042</c:v>
                </c:pt>
                <c:pt idx="857">
                  <c:v>42771.741203703707</c:v>
                </c:pt>
                <c:pt idx="858">
                  <c:v>42771.782870370371</c:v>
                </c:pt>
                <c:pt idx="859">
                  <c:v>42771.824537037042</c:v>
                </c:pt>
                <c:pt idx="860">
                  <c:v>42771.866203703707</c:v>
                </c:pt>
                <c:pt idx="861">
                  <c:v>42771.907870370371</c:v>
                </c:pt>
                <c:pt idx="862">
                  <c:v>42771.949537037042</c:v>
                </c:pt>
                <c:pt idx="863">
                  <c:v>42771.991203703707</c:v>
                </c:pt>
                <c:pt idx="864">
                  <c:v>42772.032870370371</c:v>
                </c:pt>
                <c:pt idx="865">
                  <c:v>42772.074537037042</c:v>
                </c:pt>
                <c:pt idx="866">
                  <c:v>42772.116203703707</c:v>
                </c:pt>
                <c:pt idx="867">
                  <c:v>42772.157870370371</c:v>
                </c:pt>
                <c:pt idx="868">
                  <c:v>42772.199537037042</c:v>
                </c:pt>
                <c:pt idx="869">
                  <c:v>42772.241203703707</c:v>
                </c:pt>
                <c:pt idx="870">
                  <c:v>42772.282870370371</c:v>
                </c:pt>
                <c:pt idx="871">
                  <c:v>42772.324537037042</c:v>
                </c:pt>
                <c:pt idx="872">
                  <c:v>42772.366203703707</c:v>
                </c:pt>
                <c:pt idx="873">
                  <c:v>42772.407870370371</c:v>
                </c:pt>
                <c:pt idx="874">
                  <c:v>42772.449537037042</c:v>
                </c:pt>
                <c:pt idx="875">
                  <c:v>42772.491203703707</c:v>
                </c:pt>
                <c:pt idx="876">
                  <c:v>42772.532870370371</c:v>
                </c:pt>
                <c:pt idx="877">
                  <c:v>42772.574525462973</c:v>
                </c:pt>
                <c:pt idx="878">
                  <c:v>42772.61619212963</c:v>
                </c:pt>
                <c:pt idx="879">
                  <c:v>42772.657858796287</c:v>
                </c:pt>
                <c:pt idx="880">
                  <c:v>42772.699675925927</c:v>
                </c:pt>
                <c:pt idx="881">
                  <c:v>42772.741307870368</c:v>
                </c:pt>
                <c:pt idx="882">
                  <c:v>42772.78297453704</c:v>
                </c:pt>
                <c:pt idx="883">
                  <c:v>42772.824641203697</c:v>
                </c:pt>
                <c:pt idx="884">
                  <c:v>42772.866307870368</c:v>
                </c:pt>
                <c:pt idx="885">
                  <c:v>42772.90797453704</c:v>
                </c:pt>
                <c:pt idx="886">
                  <c:v>42772.949641203697</c:v>
                </c:pt>
                <c:pt idx="887">
                  <c:v>42772.991307870368</c:v>
                </c:pt>
                <c:pt idx="888">
                  <c:v>42773.03297453704</c:v>
                </c:pt>
                <c:pt idx="889">
                  <c:v>42773.074641203697</c:v>
                </c:pt>
                <c:pt idx="890">
                  <c:v>42773.116307870368</c:v>
                </c:pt>
                <c:pt idx="891">
                  <c:v>42773.15797453704</c:v>
                </c:pt>
                <c:pt idx="892">
                  <c:v>42773.199641203697</c:v>
                </c:pt>
                <c:pt idx="893">
                  <c:v>42773.241307870368</c:v>
                </c:pt>
                <c:pt idx="894">
                  <c:v>42773.28297453704</c:v>
                </c:pt>
                <c:pt idx="895">
                  <c:v>42773.324641203697</c:v>
                </c:pt>
                <c:pt idx="896">
                  <c:v>42773.366307870368</c:v>
                </c:pt>
                <c:pt idx="897">
                  <c:v>42773.40797453704</c:v>
                </c:pt>
                <c:pt idx="898">
                  <c:v>42773.449641203697</c:v>
                </c:pt>
                <c:pt idx="899">
                  <c:v>42773.491307870368</c:v>
                </c:pt>
                <c:pt idx="900">
                  <c:v>42773.53297453704</c:v>
                </c:pt>
                <c:pt idx="901">
                  <c:v>42773.574664351851</c:v>
                </c:pt>
                <c:pt idx="902">
                  <c:v>42773.616331018522</c:v>
                </c:pt>
                <c:pt idx="903">
                  <c:v>42773.657997685194</c:v>
                </c:pt>
                <c:pt idx="904">
                  <c:v>42773.699756944443</c:v>
                </c:pt>
                <c:pt idx="905">
                  <c:v>42773.741423611107</c:v>
                </c:pt>
                <c:pt idx="906">
                  <c:v>42773.783090277779</c:v>
                </c:pt>
                <c:pt idx="907">
                  <c:v>42773.824756944443</c:v>
                </c:pt>
                <c:pt idx="908">
                  <c:v>42773.866423611107</c:v>
                </c:pt>
                <c:pt idx="909">
                  <c:v>42773.908090277779</c:v>
                </c:pt>
                <c:pt idx="910">
                  <c:v>42773.949756944443</c:v>
                </c:pt>
                <c:pt idx="911">
                  <c:v>42773.991423611107</c:v>
                </c:pt>
                <c:pt idx="912">
                  <c:v>42774.033090277779</c:v>
                </c:pt>
                <c:pt idx="913">
                  <c:v>42774.074756944443</c:v>
                </c:pt>
                <c:pt idx="914">
                  <c:v>42774.116423611107</c:v>
                </c:pt>
                <c:pt idx="915">
                  <c:v>42774.158090277779</c:v>
                </c:pt>
                <c:pt idx="916">
                  <c:v>42774.199756944443</c:v>
                </c:pt>
                <c:pt idx="917">
                  <c:v>42774.241423611107</c:v>
                </c:pt>
                <c:pt idx="918">
                  <c:v>42774.283090277779</c:v>
                </c:pt>
                <c:pt idx="919">
                  <c:v>42774.324756944443</c:v>
                </c:pt>
                <c:pt idx="920">
                  <c:v>42774.366423611107</c:v>
                </c:pt>
                <c:pt idx="921">
                  <c:v>42774.408090277779</c:v>
                </c:pt>
                <c:pt idx="922">
                  <c:v>42774.449756944443</c:v>
                </c:pt>
                <c:pt idx="923">
                  <c:v>42774.491423611107</c:v>
                </c:pt>
                <c:pt idx="924">
                  <c:v>42774.533090277779</c:v>
                </c:pt>
                <c:pt idx="925">
                  <c:v>42774.574780092589</c:v>
                </c:pt>
                <c:pt idx="926">
                  <c:v>42774.616446759261</c:v>
                </c:pt>
                <c:pt idx="927">
                  <c:v>42774.658113425918</c:v>
                </c:pt>
                <c:pt idx="928">
                  <c:v>42774.699872685182</c:v>
                </c:pt>
                <c:pt idx="929">
                  <c:v>42774.741539351853</c:v>
                </c:pt>
                <c:pt idx="930">
                  <c:v>42774.783206018517</c:v>
                </c:pt>
                <c:pt idx="931">
                  <c:v>42774.824872685182</c:v>
                </c:pt>
                <c:pt idx="932">
                  <c:v>42774.866539351853</c:v>
                </c:pt>
                <c:pt idx="933">
                  <c:v>42774.908206018517</c:v>
                </c:pt>
                <c:pt idx="934">
                  <c:v>42774.949872685182</c:v>
                </c:pt>
                <c:pt idx="935">
                  <c:v>42774.991539351853</c:v>
                </c:pt>
                <c:pt idx="936">
                  <c:v>42775.033206018517</c:v>
                </c:pt>
                <c:pt idx="937">
                  <c:v>42775.074872685182</c:v>
                </c:pt>
                <c:pt idx="938">
                  <c:v>42775.116539351853</c:v>
                </c:pt>
                <c:pt idx="939">
                  <c:v>42775.158206018517</c:v>
                </c:pt>
                <c:pt idx="940">
                  <c:v>42775.199872685182</c:v>
                </c:pt>
                <c:pt idx="941">
                  <c:v>42775.241539351853</c:v>
                </c:pt>
                <c:pt idx="942">
                  <c:v>42775.283206018517</c:v>
                </c:pt>
                <c:pt idx="943">
                  <c:v>42775.324872685182</c:v>
                </c:pt>
                <c:pt idx="944">
                  <c:v>42775.366539351853</c:v>
                </c:pt>
                <c:pt idx="945">
                  <c:v>42775.408206018517</c:v>
                </c:pt>
                <c:pt idx="946">
                  <c:v>42775.449872685182</c:v>
                </c:pt>
                <c:pt idx="947">
                  <c:v>42775.491539351853</c:v>
                </c:pt>
                <c:pt idx="948">
                  <c:v>42775.533206018517</c:v>
                </c:pt>
                <c:pt idx="949">
                  <c:v>42775.574884259258</c:v>
                </c:pt>
                <c:pt idx="950">
                  <c:v>42775.616550925923</c:v>
                </c:pt>
                <c:pt idx="951">
                  <c:v>42775.658217592587</c:v>
                </c:pt>
                <c:pt idx="952">
                  <c:v>42775.699965277781</c:v>
                </c:pt>
                <c:pt idx="953">
                  <c:v>42775.741631944453</c:v>
                </c:pt>
                <c:pt idx="954">
                  <c:v>42775.78329861111</c:v>
                </c:pt>
                <c:pt idx="955">
                  <c:v>42775.824965277781</c:v>
                </c:pt>
                <c:pt idx="956">
                  <c:v>42775.866631944453</c:v>
                </c:pt>
                <c:pt idx="957">
                  <c:v>42775.90829861111</c:v>
                </c:pt>
                <c:pt idx="958">
                  <c:v>42775.949965277781</c:v>
                </c:pt>
                <c:pt idx="959">
                  <c:v>42775.991631944453</c:v>
                </c:pt>
                <c:pt idx="960">
                  <c:v>42776.03329861111</c:v>
                </c:pt>
                <c:pt idx="961">
                  <c:v>42776.074965277781</c:v>
                </c:pt>
                <c:pt idx="962">
                  <c:v>42776.116631944453</c:v>
                </c:pt>
                <c:pt idx="963">
                  <c:v>42776.15829861111</c:v>
                </c:pt>
                <c:pt idx="964">
                  <c:v>42776.199965277781</c:v>
                </c:pt>
                <c:pt idx="965">
                  <c:v>42776.241631944453</c:v>
                </c:pt>
                <c:pt idx="966">
                  <c:v>42776.28329861111</c:v>
                </c:pt>
                <c:pt idx="967">
                  <c:v>42776.324965277781</c:v>
                </c:pt>
                <c:pt idx="968">
                  <c:v>42776.366631944453</c:v>
                </c:pt>
                <c:pt idx="969">
                  <c:v>42776.40829861111</c:v>
                </c:pt>
                <c:pt idx="970">
                  <c:v>42776.449965277781</c:v>
                </c:pt>
                <c:pt idx="971">
                  <c:v>42776.491631944453</c:v>
                </c:pt>
                <c:pt idx="972">
                  <c:v>42776.53329861111</c:v>
                </c:pt>
                <c:pt idx="973">
                  <c:v>42776.574988425928</c:v>
                </c:pt>
                <c:pt idx="974">
                  <c:v>42776.616655092592</c:v>
                </c:pt>
                <c:pt idx="975">
                  <c:v>42776.658321759263</c:v>
                </c:pt>
                <c:pt idx="976">
                  <c:v>42776.70008101852</c:v>
                </c:pt>
                <c:pt idx="977">
                  <c:v>42776.741747685177</c:v>
                </c:pt>
                <c:pt idx="978">
                  <c:v>42776.783414351848</c:v>
                </c:pt>
                <c:pt idx="979">
                  <c:v>42776.82508101852</c:v>
                </c:pt>
                <c:pt idx="980">
                  <c:v>42776.866747685177</c:v>
                </c:pt>
                <c:pt idx="981">
                  <c:v>42776.908414351848</c:v>
                </c:pt>
                <c:pt idx="982">
                  <c:v>42776.95008101852</c:v>
                </c:pt>
                <c:pt idx="983">
                  <c:v>42776.991747685177</c:v>
                </c:pt>
                <c:pt idx="984">
                  <c:v>42777.033414351848</c:v>
                </c:pt>
                <c:pt idx="985">
                  <c:v>42777.07508101852</c:v>
                </c:pt>
                <c:pt idx="986">
                  <c:v>42777.116747685177</c:v>
                </c:pt>
                <c:pt idx="987">
                  <c:v>42777.158414351848</c:v>
                </c:pt>
                <c:pt idx="988">
                  <c:v>42777.20008101852</c:v>
                </c:pt>
                <c:pt idx="989">
                  <c:v>42777.241747685177</c:v>
                </c:pt>
                <c:pt idx="990">
                  <c:v>42777.283414351848</c:v>
                </c:pt>
                <c:pt idx="991">
                  <c:v>42777.32508101852</c:v>
                </c:pt>
                <c:pt idx="992">
                  <c:v>42777.366747685177</c:v>
                </c:pt>
                <c:pt idx="993">
                  <c:v>42777.408414351848</c:v>
                </c:pt>
                <c:pt idx="994">
                  <c:v>42777.45008101852</c:v>
                </c:pt>
                <c:pt idx="995">
                  <c:v>42777.491747685177</c:v>
                </c:pt>
                <c:pt idx="996">
                  <c:v>42777.533414351848</c:v>
                </c:pt>
                <c:pt idx="997">
                  <c:v>42777.575104166674</c:v>
                </c:pt>
                <c:pt idx="998">
                  <c:v>42777.616770833331</c:v>
                </c:pt>
                <c:pt idx="999">
                  <c:v>42777.658437500002</c:v>
                </c:pt>
                <c:pt idx="1000">
                  <c:v>42777.700231481482</c:v>
                </c:pt>
                <c:pt idx="1001">
                  <c:v>42777.741898148153</c:v>
                </c:pt>
                <c:pt idx="1002">
                  <c:v>42777.783564814818</c:v>
                </c:pt>
                <c:pt idx="1003">
                  <c:v>42777.825231481482</c:v>
                </c:pt>
                <c:pt idx="1004">
                  <c:v>42777.866898148153</c:v>
                </c:pt>
                <c:pt idx="1005">
                  <c:v>42777.908564814818</c:v>
                </c:pt>
                <c:pt idx="1006">
                  <c:v>42777.950231481482</c:v>
                </c:pt>
                <c:pt idx="1007">
                  <c:v>42777.991898148153</c:v>
                </c:pt>
                <c:pt idx="1008">
                  <c:v>42778.033564814818</c:v>
                </c:pt>
                <c:pt idx="1009">
                  <c:v>42778.075231481482</c:v>
                </c:pt>
                <c:pt idx="1010">
                  <c:v>42778.116898148153</c:v>
                </c:pt>
                <c:pt idx="1011">
                  <c:v>42778.158564814818</c:v>
                </c:pt>
                <c:pt idx="1012">
                  <c:v>42778.200231481482</c:v>
                </c:pt>
                <c:pt idx="1013">
                  <c:v>42778.241898148153</c:v>
                </c:pt>
                <c:pt idx="1014">
                  <c:v>42778.283564814818</c:v>
                </c:pt>
                <c:pt idx="1015">
                  <c:v>42778.325231481482</c:v>
                </c:pt>
                <c:pt idx="1016">
                  <c:v>42778.366898148153</c:v>
                </c:pt>
                <c:pt idx="1017">
                  <c:v>42778.408564814818</c:v>
                </c:pt>
                <c:pt idx="1018">
                  <c:v>42778.450231481482</c:v>
                </c:pt>
                <c:pt idx="1019">
                  <c:v>42778.491898148153</c:v>
                </c:pt>
                <c:pt idx="1020">
                  <c:v>42778.533564814818</c:v>
                </c:pt>
                <c:pt idx="1021">
                  <c:v>42778.575219907398</c:v>
                </c:pt>
                <c:pt idx="1022">
                  <c:v>42778.616886574076</c:v>
                </c:pt>
                <c:pt idx="1023">
                  <c:v>42778.658553240741</c:v>
                </c:pt>
                <c:pt idx="1024">
                  <c:v>42778.700358796297</c:v>
                </c:pt>
                <c:pt idx="1025">
                  <c:v>42778.741990740738</c:v>
                </c:pt>
                <c:pt idx="1026">
                  <c:v>42778.78365740741</c:v>
                </c:pt>
                <c:pt idx="1027">
                  <c:v>42778.825324074067</c:v>
                </c:pt>
                <c:pt idx="1028">
                  <c:v>42778.866990740738</c:v>
                </c:pt>
                <c:pt idx="1029">
                  <c:v>42778.90865740741</c:v>
                </c:pt>
                <c:pt idx="1030">
                  <c:v>42778.950324074067</c:v>
                </c:pt>
                <c:pt idx="1031">
                  <c:v>42778.991990740738</c:v>
                </c:pt>
                <c:pt idx="1032">
                  <c:v>42779.03365740741</c:v>
                </c:pt>
                <c:pt idx="1033">
                  <c:v>42779.075324074067</c:v>
                </c:pt>
                <c:pt idx="1034">
                  <c:v>42779.116990740738</c:v>
                </c:pt>
                <c:pt idx="1035">
                  <c:v>42779.15865740741</c:v>
                </c:pt>
                <c:pt idx="1036">
                  <c:v>42779.200324074067</c:v>
                </c:pt>
                <c:pt idx="1037">
                  <c:v>42779.241990740738</c:v>
                </c:pt>
                <c:pt idx="1038">
                  <c:v>42779.28365740741</c:v>
                </c:pt>
                <c:pt idx="1039">
                  <c:v>42779.325324074067</c:v>
                </c:pt>
                <c:pt idx="1040">
                  <c:v>42779.366990740738</c:v>
                </c:pt>
                <c:pt idx="1041">
                  <c:v>42779.40865740741</c:v>
                </c:pt>
                <c:pt idx="1042">
                  <c:v>42779.450324074067</c:v>
                </c:pt>
                <c:pt idx="1043">
                  <c:v>42779.491990740738</c:v>
                </c:pt>
                <c:pt idx="1044">
                  <c:v>42779.53365740741</c:v>
                </c:pt>
                <c:pt idx="1045">
                  <c:v>42779.57534722222</c:v>
                </c:pt>
                <c:pt idx="1046">
                  <c:v>42779.617013888892</c:v>
                </c:pt>
                <c:pt idx="1047">
                  <c:v>42779.658680555563</c:v>
                </c:pt>
                <c:pt idx="1048">
                  <c:v>42779.70045138889</c:v>
                </c:pt>
                <c:pt idx="1049">
                  <c:v>42779.742118055547</c:v>
                </c:pt>
                <c:pt idx="1050">
                  <c:v>42779.783784722233</c:v>
                </c:pt>
                <c:pt idx="1051">
                  <c:v>42779.82545138889</c:v>
                </c:pt>
                <c:pt idx="1052">
                  <c:v>42779.867118055547</c:v>
                </c:pt>
                <c:pt idx="1053">
                  <c:v>42779.908784722233</c:v>
                </c:pt>
                <c:pt idx="1054">
                  <c:v>42779.95045138889</c:v>
                </c:pt>
                <c:pt idx="1055">
                  <c:v>42779.992118055547</c:v>
                </c:pt>
                <c:pt idx="1056">
                  <c:v>42780.033784722233</c:v>
                </c:pt>
                <c:pt idx="1057">
                  <c:v>42780.07545138889</c:v>
                </c:pt>
                <c:pt idx="1058">
                  <c:v>42780.117118055547</c:v>
                </c:pt>
                <c:pt idx="1059">
                  <c:v>42780.158784722233</c:v>
                </c:pt>
                <c:pt idx="1060">
                  <c:v>42780.20045138889</c:v>
                </c:pt>
                <c:pt idx="1061">
                  <c:v>42780.242118055547</c:v>
                </c:pt>
                <c:pt idx="1062">
                  <c:v>42780.283784722233</c:v>
                </c:pt>
                <c:pt idx="1063">
                  <c:v>42780.32545138889</c:v>
                </c:pt>
                <c:pt idx="1064">
                  <c:v>42780.367118055547</c:v>
                </c:pt>
                <c:pt idx="1065">
                  <c:v>42780.408784722233</c:v>
                </c:pt>
                <c:pt idx="1066">
                  <c:v>42780.45045138889</c:v>
                </c:pt>
                <c:pt idx="1067">
                  <c:v>42780.492118055547</c:v>
                </c:pt>
                <c:pt idx="1068">
                  <c:v>42780.533784722233</c:v>
                </c:pt>
                <c:pt idx="1069">
                  <c:v>42780.575474537043</c:v>
                </c:pt>
                <c:pt idx="1070">
                  <c:v>42780.6171412037</c:v>
                </c:pt>
                <c:pt idx="1071">
                  <c:v>42780.658807870372</c:v>
                </c:pt>
                <c:pt idx="1072">
                  <c:v>42780.700543981482</c:v>
                </c:pt>
                <c:pt idx="1073">
                  <c:v>42780.742210648154</c:v>
                </c:pt>
                <c:pt idx="1074">
                  <c:v>42780.783877314818</c:v>
                </c:pt>
                <c:pt idx="1075">
                  <c:v>42780.825543981482</c:v>
                </c:pt>
                <c:pt idx="1076">
                  <c:v>42780.867210648154</c:v>
                </c:pt>
                <c:pt idx="1077">
                  <c:v>42780.908877314818</c:v>
                </c:pt>
                <c:pt idx="1078">
                  <c:v>42780.950543981482</c:v>
                </c:pt>
                <c:pt idx="1079">
                  <c:v>42780.992210648154</c:v>
                </c:pt>
                <c:pt idx="1080">
                  <c:v>42781.033877314818</c:v>
                </c:pt>
                <c:pt idx="1081">
                  <c:v>42781.075543981482</c:v>
                </c:pt>
                <c:pt idx="1082">
                  <c:v>42781.117210648154</c:v>
                </c:pt>
                <c:pt idx="1083">
                  <c:v>42781.158877314818</c:v>
                </c:pt>
                <c:pt idx="1084">
                  <c:v>42781.200543981482</c:v>
                </c:pt>
                <c:pt idx="1085">
                  <c:v>42781.242210648154</c:v>
                </c:pt>
                <c:pt idx="1086">
                  <c:v>42781.283877314818</c:v>
                </c:pt>
                <c:pt idx="1087">
                  <c:v>42781.325543981482</c:v>
                </c:pt>
                <c:pt idx="1088">
                  <c:v>42781.367210648154</c:v>
                </c:pt>
                <c:pt idx="1089">
                  <c:v>42781.408877314818</c:v>
                </c:pt>
                <c:pt idx="1090">
                  <c:v>42781.450543981482</c:v>
                </c:pt>
                <c:pt idx="1091">
                  <c:v>42781.492210648154</c:v>
                </c:pt>
                <c:pt idx="1092">
                  <c:v>42781.533877314818</c:v>
                </c:pt>
                <c:pt idx="1093">
                  <c:v>42781.575567129628</c:v>
                </c:pt>
                <c:pt idx="1094">
                  <c:v>42781.6172337963</c:v>
                </c:pt>
                <c:pt idx="1095">
                  <c:v>42781.658900462957</c:v>
                </c:pt>
                <c:pt idx="1096">
                  <c:v>42781.700624999998</c:v>
                </c:pt>
                <c:pt idx="1097">
                  <c:v>42781.742291666669</c:v>
                </c:pt>
                <c:pt idx="1098">
                  <c:v>42781.783958333333</c:v>
                </c:pt>
                <c:pt idx="1099">
                  <c:v>42781.825624999998</c:v>
                </c:pt>
                <c:pt idx="1100">
                  <c:v>42781.867291666669</c:v>
                </c:pt>
                <c:pt idx="1101">
                  <c:v>42781.908958333333</c:v>
                </c:pt>
                <c:pt idx="1102">
                  <c:v>42781.950624999998</c:v>
                </c:pt>
                <c:pt idx="1103">
                  <c:v>42781.992291666669</c:v>
                </c:pt>
                <c:pt idx="1104">
                  <c:v>42782.033958333333</c:v>
                </c:pt>
                <c:pt idx="1105">
                  <c:v>42782.075624999998</c:v>
                </c:pt>
                <c:pt idx="1106">
                  <c:v>42782.117291666669</c:v>
                </c:pt>
                <c:pt idx="1107">
                  <c:v>42782.158958333333</c:v>
                </c:pt>
                <c:pt idx="1108">
                  <c:v>42782.200624999998</c:v>
                </c:pt>
                <c:pt idx="1109">
                  <c:v>42782.242291666669</c:v>
                </c:pt>
                <c:pt idx="1110">
                  <c:v>42782.283958333333</c:v>
                </c:pt>
                <c:pt idx="1111">
                  <c:v>42782.325624999998</c:v>
                </c:pt>
                <c:pt idx="1112">
                  <c:v>42782.367291666669</c:v>
                </c:pt>
                <c:pt idx="1113">
                  <c:v>42782.408958333333</c:v>
                </c:pt>
                <c:pt idx="1114">
                  <c:v>42782.450624999998</c:v>
                </c:pt>
                <c:pt idx="1115">
                  <c:v>42782.492291666669</c:v>
                </c:pt>
                <c:pt idx="1116">
                  <c:v>42782.533958333333</c:v>
                </c:pt>
                <c:pt idx="1117">
                  <c:v>42782.575648148151</c:v>
                </c:pt>
                <c:pt idx="1118">
                  <c:v>42782.617314814823</c:v>
                </c:pt>
                <c:pt idx="1119">
                  <c:v>42782.65898148148</c:v>
                </c:pt>
                <c:pt idx="1120">
                  <c:v>42782.700752314813</c:v>
                </c:pt>
                <c:pt idx="1121">
                  <c:v>42782.742418981477</c:v>
                </c:pt>
                <c:pt idx="1122">
                  <c:v>42782.784085648149</c:v>
                </c:pt>
                <c:pt idx="1123">
                  <c:v>42782.825752314813</c:v>
                </c:pt>
                <c:pt idx="1124">
                  <c:v>42782.867418981477</c:v>
                </c:pt>
                <c:pt idx="1125">
                  <c:v>42782.909085648149</c:v>
                </c:pt>
                <c:pt idx="1126">
                  <c:v>42782.950752314813</c:v>
                </c:pt>
                <c:pt idx="1127">
                  <c:v>42782.992418981477</c:v>
                </c:pt>
                <c:pt idx="1128">
                  <c:v>42783.034085648149</c:v>
                </c:pt>
                <c:pt idx="1129">
                  <c:v>42783.075752314813</c:v>
                </c:pt>
                <c:pt idx="1130">
                  <c:v>42783.117418981477</c:v>
                </c:pt>
                <c:pt idx="1131">
                  <c:v>42783.159085648149</c:v>
                </c:pt>
                <c:pt idx="1132">
                  <c:v>42783.200752314813</c:v>
                </c:pt>
                <c:pt idx="1133">
                  <c:v>42783.242418981477</c:v>
                </c:pt>
                <c:pt idx="1134">
                  <c:v>42783.284085648149</c:v>
                </c:pt>
                <c:pt idx="1135">
                  <c:v>42783.325752314813</c:v>
                </c:pt>
                <c:pt idx="1136">
                  <c:v>42783.367418981477</c:v>
                </c:pt>
                <c:pt idx="1137">
                  <c:v>42783.409085648149</c:v>
                </c:pt>
                <c:pt idx="1138">
                  <c:v>42783.450752314813</c:v>
                </c:pt>
                <c:pt idx="1139">
                  <c:v>42783.492418981477</c:v>
                </c:pt>
                <c:pt idx="1140">
                  <c:v>42783.534085648149</c:v>
                </c:pt>
                <c:pt idx="1141">
                  <c:v>42783.57576388889</c:v>
                </c:pt>
                <c:pt idx="1142">
                  <c:v>42783.617430555547</c:v>
                </c:pt>
                <c:pt idx="1143">
                  <c:v>42783.659097222233</c:v>
                </c:pt>
                <c:pt idx="1144">
                  <c:v>42783.700868055559</c:v>
                </c:pt>
                <c:pt idx="1145">
                  <c:v>42783.742534722223</c:v>
                </c:pt>
                <c:pt idx="1146">
                  <c:v>42783.784201388888</c:v>
                </c:pt>
                <c:pt idx="1147">
                  <c:v>42783.825868055559</c:v>
                </c:pt>
                <c:pt idx="1148">
                  <c:v>42783.867534722223</c:v>
                </c:pt>
                <c:pt idx="1149">
                  <c:v>42783.909201388888</c:v>
                </c:pt>
                <c:pt idx="1150">
                  <c:v>42783.950868055559</c:v>
                </c:pt>
                <c:pt idx="1151">
                  <c:v>42783.992534722223</c:v>
                </c:pt>
                <c:pt idx="1152">
                  <c:v>42784.034201388888</c:v>
                </c:pt>
                <c:pt idx="1153">
                  <c:v>42784.075868055559</c:v>
                </c:pt>
                <c:pt idx="1154">
                  <c:v>42784.117534722223</c:v>
                </c:pt>
                <c:pt idx="1155">
                  <c:v>42784.159201388888</c:v>
                </c:pt>
                <c:pt idx="1156">
                  <c:v>42784.200868055559</c:v>
                </c:pt>
                <c:pt idx="1157">
                  <c:v>42784.242534722223</c:v>
                </c:pt>
                <c:pt idx="1158">
                  <c:v>42784.284201388888</c:v>
                </c:pt>
                <c:pt idx="1159">
                  <c:v>42784.325868055559</c:v>
                </c:pt>
                <c:pt idx="1160">
                  <c:v>42784.367534722223</c:v>
                </c:pt>
                <c:pt idx="1161">
                  <c:v>42784.409201388888</c:v>
                </c:pt>
                <c:pt idx="1162">
                  <c:v>42784.450868055559</c:v>
                </c:pt>
                <c:pt idx="1163">
                  <c:v>42784.492534722223</c:v>
                </c:pt>
                <c:pt idx="1164">
                  <c:v>42784.534201388888</c:v>
                </c:pt>
                <c:pt idx="1165">
                  <c:v>42784.575879629629</c:v>
                </c:pt>
                <c:pt idx="1166">
                  <c:v>42784.617546296293</c:v>
                </c:pt>
                <c:pt idx="1167">
                  <c:v>42784.659212962957</c:v>
                </c:pt>
                <c:pt idx="1168">
                  <c:v>42784.700937499998</c:v>
                </c:pt>
                <c:pt idx="1169">
                  <c:v>42784.742604166669</c:v>
                </c:pt>
                <c:pt idx="1170">
                  <c:v>42784.784270833326</c:v>
                </c:pt>
                <c:pt idx="1171">
                  <c:v>42784.825937499998</c:v>
                </c:pt>
                <c:pt idx="1172">
                  <c:v>42784.867604166669</c:v>
                </c:pt>
                <c:pt idx="1173">
                  <c:v>42784.909270833326</c:v>
                </c:pt>
                <c:pt idx="1174">
                  <c:v>42784.950937499998</c:v>
                </c:pt>
                <c:pt idx="1175">
                  <c:v>42784.992604166669</c:v>
                </c:pt>
                <c:pt idx="1176">
                  <c:v>42785.034270833326</c:v>
                </c:pt>
                <c:pt idx="1177">
                  <c:v>42785.075937499998</c:v>
                </c:pt>
                <c:pt idx="1178">
                  <c:v>42785.117604166669</c:v>
                </c:pt>
                <c:pt idx="1179">
                  <c:v>42785.159270833326</c:v>
                </c:pt>
                <c:pt idx="1180">
                  <c:v>42785.200937499998</c:v>
                </c:pt>
                <c:pt idx="1181">
                  <c:v>42785.242604166669</c:v>
                </c:pt>
                <c:pt idx="1182">
                  <c:v>42785.284270833326</c:v>
                </c:pt>
                <c:pt idx="1183">
                  <c:v>42785.325937499998</c:v>
                </c:pt>
                <c:pt idx="1184">
                  <c:v>42785.367604166669</c:v>
                </c:pt>
                <c:pt idx="1185">
                  <c:v>42785.409270833326</c:v>
                </c:pt>
                <c:pt idx="1186">
                  <c:v>42785.450937499998</c:v>
                </c:pt>
                <c:pt idx="1187">
                  <c:v>42785.492604166669</c:v>
                </c:pt>
                <c:pt idx="1188">
                  <c:v>42785.534270833326</c:v>
                </c:pt>
                <c:pt idx="1189">
                  <c:v>42785.575949074067</c:v>
                </c:pt>
                <c:pt idx="1190">
                  <c:v>42785.617615740739</c:v>
                </c:pt>
                <c:pt idx="1191">
                  <c:v>42785.659282407411</c:v>
                </c:pt>
                <c:pt idx="1192">
                  <c:v>42785.701041666667</c:v>
                </c:pt>
                <c:pt idx="1193">
                  <c:v>42785.742708333331</c:v>
                </c:pt>
                <c:pt idx="1194">
                  <c:v>42785.784375000003</c:v>
                </c:pt>
                <c:pt idx="1195">
                  <c:v>42785.826041666667</c:v>
                </c:pt>
                <c:pt idx="1196">
                  <c:v>42785.867708333331</c:v>
                </c:pt>
                <c:pt idx="1197">
                  <c:v>42785.909375000003</c:v>
                </c:pt>
                <c:pt idx="1198">
                  <c:v>42785.951041666667</c:v>
                </c:pt>
                <c:pt idx="1199">
                  <c:v>42785.992708333331</c:v>
                </c:pt>
                <c:pt idx="1200">
                  <c:v>42786.034375000003</c:v>
                </c:pt>
                <c:pt idx="1201">
                  <c:v>42786.076041666667</c:v>
                </c:pt>
                <c:pt idx="1202">
                  <c:v>42786.117708333331</c:v>
                </c:pt>
                <c:pt idx="1203">
                  <c:v>42786.159375000003</c:v>
                </c:pt>
                <c:pt idx="1204">
                  <c:v>42786.201041666667</c:v>
                </c:pt>
                <c:pt idx="1205">
                  <c:v>42786.242708333331</c:v>
                </c:pt>
                <c:pt idx="1206">
                  <c:v>42786.284375000003</c:v>
                </c:pt>
                <c:pt idx="1207">
                  <c:v>42786.326041666667</c:v>
                </c:pt>
                <c:pt idx="1208">
                  <c:v>42786.367708333331</c:v>
                </c:pt>
                <c:pt idx="1209">
                  <c:v>42786.409375000003</c:v>
                </c:pt>
                <c:pt idx="1210">
                  <c:v>42786.451041666667</c:v>
                </c:pt>
                <c:pt idx="1211">
                  <c:v>42786.492708333331</c:v>
                </c:pt>
                <c:pt idx="1212">
                  <c:v>42786.534375000003</c:v>
                </c:pt>
                <c:pt idx="1213">
                  <c:v>42786.576053240737</c:v>
                </c:pt>
                <c:pt idx="1214">
                  <c:v>42786.617719907408</c:v>
                </c:pt>
                <c:pt idx="1215">
                  <c:v>42786.659386574072</c:v>
                </c:pt>
                <c:pt idx="1216">
                  <c:v>42786.701145833344</c:v>
                </c:pt>
                <c:pt idx="1217">
                  <c:v>42786.742812500001</c:v>
                </c:pt>
                <c:pt idx="1218">
                  <c:v>42786.784479166658</c:v>
                </c:pt>
                <c:pt idx="1219">
                  <c:v>42786.826145833344</c:v>
                </c:pt>
                <c:pt idx="1220">
                  <c:v>42786.867812500001</c:v>
                </c:pt>
                <c:pt idx="1221">
                  <c:v>42786.909479166658</c:v>
                </c:pt>
                <c:pt idx="1222">
                  <c:v>42786.951145833344</c:v>
                </c:pt>
                <c:pt idx="1223">
                  <c:v>42786.992812500001</c:v>
                </c:pt>
                <c:pt idx="1224">
                  <c:v>42787.034479166658</c:v>
                </c:pt>
                <c:pt idx="1225">
                  <c:v>42787.076145833344</c:v>
                </c:pt>
                <c:pt idx="1226">
                  <c:v>42787.117812500001</c:v>
                </c:pt>
                <c:pt idx="1227">
                  <c:v>42787.159479166658</c:v>
                </c:pt>
                <c:pt idx="1228">
                  <c:v>42787.201145833344</c:v>
                </c:pt>
                <c:pt idx="1229">
                  <c:v>42787.242812500001</c:v>
                </c:pt>
                <c:pt idx="1230">
                  <c:v>42787.284479166658</c:v>
                </c:pt>
                <c:pt idx="1231">
                  <c:v>42787.326145833344</c:v>
                </c:pt>
                <c:pt idx="1232">
                  <c:v>42787.367812500001</c:v>
                </c:pt>
                <c:pt idx="1233">
                  <c:v>42787.409479166658</c:v>
                </c:pt>
                <c:pt idx="1234">
                  <c:v>42787.451145833344</c:v>
                </c:pt>
                <c:pt idx="1235">
                  <c:v>42787.492812500001</c:v>
                </c:pt>
                <c:pt idx="1236">
                  <c:v>42787.534479166658</c:v>
                </c:pt>
                <c:pt idx="1237">
                  <c:v>42787.576157407413</c:v>
                </c:pt>
                <c:pt idx="1238">
                  <c:v>42787.617824074077</c:v>
                </c:pt>
                <c:pt idx="1239">
                  <c:v>42787.659490740742</c:v>
                </c:pt>
                <c:pt idx="1240">
                  <c:v>42787.701261574082</c:v>
                </c:pt>
                <c:pt idx="1241">
                  <c:v>42787.742928240739</c:v>
                </c:pt>
                <c:pt idx="1242">
                  <c:v>42787.784594907411</c:v>
                </c:pt>
                <c:pt idx="1243">
                  <c:v>42787.826261574082</c:v>
                </c:pt>
                <c:pt idx="1244">
                  <c:v>42787.867928240739</c:v>
                </c:pt>
                <c:pt idx="1245">
                  <c:v>42787.909594907411</c:v>
                </c:pt>
                <c:pt idx="1246">
                  <c:v>42787.951261574082</c:v>
                </c:pt>
                <c:pt idx="1247">
                  <c:v>42787.992928240739</c:v>
                </c:pt>
                <c:pt idx="1248">
                  <c:v>42788.034594907411</c:v>
                </c:pt>
                <c:pt idx="1249">
                  <c:v>42788.076261574082</c:v>
                </c:pt>
                <c:pt idx="1250">
                  <c:v>42788.117928240739</c:v>
                </c:pt>
                <c:pt idx="1251">
                  <c:v>42788.159594907411</c:v>
                </c:pt>
                <c:pt idx="1252">
                  <c:v>42788.201261574082</c:v>
                </c:pt>
                <c:pt idx="1253">
                  <c:v>42788.242928240739</c:v>
                </c:pt>
                <c:pt idx="1254">
                  <c:v>42788.284594907411</c:v>
                </c:pt>
                <c:pt idx="1255">
                  <c:v>42788.326261574082</c:v>
                </c:pt>
                <c:pt idx="1256">
                  <c:v>42788.367928240739</c:v>
                </c:pt>
                <c:pt idx="1257">
                  <c:v>42788.409594907411</c:v>
                </c:pt>
                <c:pt idx="1258">
                  <c:v>42788.451261574082</c:v>
                </c:pt>
                <c:pt idx="1259">
                  <c:v>42788.492928240739</c:v>
                </c:pt>
                <c:pt idx="1260">
                  <c:v>42788.534594907411</c:v>
                </c:pt>
                <c:pt idx="1261">
                  <c:v>42788.576273148137</c:v>
                </c:pt>
                <c:pt idx="1262">
                  <c:v>42788.617939814823</c:v>
                </c:pt>
                <c:pt idx="1263">
                  <c:v>42788.65960648148</c:v>
                </c:pt>
                <c:pt idx="1264">
                  <c:v>42788.701365740737</c:v>
                </c:pt>
                <c:pt idx="1265">
                  <c:v>42788.743032407408</c:v>
                </c:pt>
                <c:pt idx="1266">
                  <c:v>42788.784699074073</c:v>
                </c:pt>
                <c:pt idx="1267">
                  <c:v>42788.826365740737</c:v>
                </c:pt>
                <c:pt idx="1268">
                  <c:v>42788.868032407408</c:v>
                </c:pt>
                <c:pt idx="1269">
                  <c:v>42788.909699074073</c:v>
                </c:pt>
                <c:pt idx="1270">
                  <c:v>42788.951365740737</c:v>
                </c:pt>
                <c:pt idx="1271">
                  <c:v>42788.993032407408</c:v>
                </c:pt>
                <c:pt idx="1272">
                  <c:v>42789.034699074073</c:v>
                </c:pt>
                <c:pt idx="1273">
                  <c:v>42789.076365740737</c:v>
                </c:pt>
                <c:pt idx="1274">
                  <c:v>42789.118032407408</c:v>
                </c:pt>
                <c:pt idx="1275">
                  <c:v>42789.159699074073</c:v>
                </c:pt>
                <c:pt idx="1276">
                  <c:v>42789.201365740737</c:v>
                </c:pt>
                <c:pt idx="1277">
                  <c:v>42789.243032407408</c:v>
                </c:pt>
                <c:pt idx="1278">
                  <c:v>42789.284699074073</c:v>
                </c:pt>
                <c:pt idx="1279">
                  <c:v>42789.326365740737</c:v>
                </c:pt>
                <c:pt idx="1280">
                  <c:v>42789.368032407408</c:v>
                </c:pt>
                <c:pt idx="1281">
                  <c:v>42789.409699074073</c:v>
                </c:pt>
                <c:pt idx="1282">
                  <c:v>42789.451365740737</c:v>
                </c:pt>
                <c:pt idx="1283">
                  <c:v>42789.493032407408</c:v>
                </c:pt>
                <c:pt idx="1284">
                  <c:v>42789.534699074073</c:v>
                </c:pt>
                <c:pt idx="1285">
                  <c:v>42789.576377314806</c:v>
                </c:pt>
                <c:pt idx="1286">
                  <c:v>42789.618043981478</c:v>
                </c:pt>
                <c:pt idx="1287">
                  <c:v>42789.659710648149</c:v>
                </c:pt>
                <c:pt idx="1288">
                  <c:v>42789.701504629629</c:v>
                </c:pt>
                <c:pt idx="1289">
                  <c:v>42789.743171296293</c:v>
                </c:pt>
                <c:pt idx="1290">
                  <c:v>42789.784837962958</c:v>
                </c:pt>
                <c:pt idx="1291">
                  <c:v>42789.826504629629</c:v>
                </c:pt>
                <c:pt idx="1292">
                  <c:v>42789.868171296293</c:v>
                </c:pt>
                <c:pt idx="1293">
                  <c:v>42789.909837962958</c:v>
                </c:pt>
                <c:pt idx="1294">
                  <c:v>42789.951504629629</c:v>
                </c:pt>
                <c:pt idx="1295">
                  <c:v>42789.993171296293</c:v>
                </c:pt>
                <c:pt idx="1296">
                  <c:v>42790.034837962958</c:v>
                </c:pt>
                <c:pt idx="1297">
                  <c:v>42790.076504629629</c:v>
                </c:pt>
                <c:pt idx="1298">
                  <c:v>42790.118171296293</c:v>
                </c:pt>
                <c:pt idx="1299">
                  <c:v>42790.159837962958</c:v>
                </c:pt>
                <c:pt idx="1300">
                  <c:v>42790.201504629629</c:v>
                </c:pt>
                <c:pt idx="1301">
                  <c:v>42790.243171296293</c:v>
                </c:pt>
                <c:pt idx="1302">
                  <c:v>42790.284837962958</c:v>
                </c:pt>
                <c:pt idx="1303">
                  <c:v>42790.326504629629</c:v>
                </c:pt>
                <c:pt idx="1304">
                  <c:v>42790.368171296293</c:v>
                </c:pt>
                <c:pt idx="1305">
                  <c:v>42790.409837962958</c:v>
                </c:pt>
                <c:pt idx="1306">
                  <c:v>42790.451504629629</c:v>
                </c:pt>
                <c:pt idx="1307">
                  <c:v>42790.493171296293</c:v>
                </c:pt>
                <c:pt idx="1308">
                  <c:v>42790.534837962958</c:v>
                </c:pt>
                <c:pt idx="1309">
                  <c:v>42790.576527777783</c:v>
                </c:pt>
                <c:pt idx="1310">
                  <c:v>42790.618194444447</c:v>
                </c:pt>
                <c:pt idx="1311">
                  <c:v>42790.659861111111</c:v>
                </c:pt>
                <c:pt idx="1312">
                  <c:v>42790.701620370368</c:v>
                </c:pt>
                <c:pt idx="1313">
                  <c:v>42790.743287037039</c:v>
                </c:pt>
                <c:pt idx="1314">
                  <c:v>42790.784953703696</c:v>
                </c:pt>
                <c:pt idx="1315">
                  <c:v>42790.826620370368</c:v>
                </c:pt>
                <c:pt idx="1316">
                  <c:v>42790.868287037039</c:v>
                </c:pt>
                <c:pt idx="1317">
                  <c:v>42790.909953703696</c:v>
                </c:pt>
                <c:pt idx="1318">
                  <c:v>42790.951620370368</c:v>
                </c:pt>
                <c:pt idx="1319">
                  <c:v>42790.993287037039</c:v>
                </c:pt>
                <c:pt idx="1320">
                  <c:v>42791.034953703696</c:v>
                </c:pt>
                <c:pt idx="1321">
                  <c:v>42791.076620370368</c:v>
                </c:pt>
                <c:pt idx="1322">
                  <c:v>42791.118287037039</c:v>
                </c:pt>
                <c:pt idx="1323">
                  <c:v>42791.159953703696</c:v>
                </c:pt>
                <c:pt idx="1324">
                  <c:v>42791.201620370368</c:v>
                </c:pt>
                <c:pt idx="1325">
                  <c:v>42791.243287037039</c:v>
                </c:pt>
                <c:pt idx="1326">
                  <c:v>42791.284953703696</c:v>
                </c:pt>
                <c:pt idx="1327">
                  <c:v>42791.326620370368</c:v>
                </c:pt>
                <c:pt idx="1328">
                  <c:v>42791.368287037039</c:v>
                </c:pt>
                <c:pt idx="1329">
                  <c:v>42791.409953703696</c:v>
                </c:pt>
                <c:pt idx="1330">
                  <c:v>42791.451620370368</c:v>
                </c:pt>
                <c:pt idx="1331">
                  <c:v>42791.493287037039</c:v>
                </c:pt>
                <c:pt idx="1332">
                  <c:v>42791.534953703696</c:v>
                </c:pt>
                <c:pt idx="1333">
                  <c:v>42791.576631944437</c:v>
                </c:pt>
                <c:pt idx="1334">
                  <c:v>42791.618298611109</c:v>
                </c:pt>
                <c:pt idx="1335">
                  <c:v>42791.65996527778</c:v>
                </c:pt>
                <c:pt idx="1336">
                  <c:v>42791.701724537037</c:v>
                </c:pt>
                <c:pt idx="1337">
                  <c:v>42791.743391203701</c:v>
                </c:pt>
                <c:pt idx="1338">
                  <c:v>42791.785057870373</c:v>
                </c:pt>
                <c:pt idx="1339">
                  <c:v>42791.826724537037</c:v>
                </c:pt>
                <c:pt idx="1340">
                  <c:v>42791.868391203701</c:v>
                </c:pt>
                <c:pt idx="1341">
                  <c:v>42791.910057870373</c:v>
                </c:pt>
                <c:pt idx="1342">
                  <c:v>42791.951724537037</c:v>
                </c:pt>
                <c:pt idx="1343">
                  <c:v>42791.993391203701</c:v>
                </c:pt>
                <c:pt idx="1344">
                  <c:v>42792.035057870373</c:v>
                </c:pt>
                <c:pt idx="1345">
                  <c:v>42792.076724537037</c:v>
                </c:pt>
                <c:pt idx="1346">
                  <c:v>42792.118391203701</c:v>
                </c:pt>
                <c:pt idx="1347">
                  <c:v>42792.160057870373</c:v>
                </c:pt>
                <c:pt idx="1348">
                  <c:v>42792.201724537037</c:v>
                </c:pt>
                <c:pt idx="1349">
                  <c:v>42792.243391203701</c:v>
                </c:pt>
                <c:pt idx="1350">
                  <c:v>42792.285057870373</c:v>
                </c:pt>
                <c:pt idx="1351">
                  <c:v>42792.326724537037</c:v>
                </c:pt>
                <c:pt idx="1352">
                  <c:v>42792.368391203701</c:v>
                </c:pt>
                <c:pt idx="1353">
                  <c:v>42792.410057870373</c:v>
                </c:pt>
                <c:pt idx="1354">
                  <c:v>42792.451724537037</c:v>
                </c:pt>
                <c:pt idx="1355">
                  <c:v>42792.493391203701</c:v>
                </c:pt>
                <c:pt idx="1356">
                  <c:v>42792.535057870373</c:v>
                </c:pt>
                <c:pt idx="1357">
                  <c:v>42792.576747685183</c:v>
                </c:pt>
                <c:pt idx="1358">
                  <c:v>42792.618414351848</c:v>
                </c:pt>
                <c:pt idx="1359">
                  <c:v>42792.660081018519</c:v>
                </c:pt>
                <c:pt idx="1360">
                  <c:v>42792.701805555553</c:v>
                </c:pt>
                <c:pt idx="1361">
                  <c:v>42792.743472222217</c:v>
                </c:pt>
                <c:pt idx="1362">
                  <c:v>42792.785138888888</c:v>
                </c:pt>
                <c:pt idx="1363">
                  <c:v>42792.826805555553</c:v>
                </c:pt>
                <c:pt idx="1364">
                  <c:v>42792.868472222217</c:v>
                </c:pt>
                <c:pt idx="1365">
                  <c:v>42792.910138888888</c:v>
                </c:pt>
                <c:pt idx="1366">
                  <c:v>42792.951805555553</c:v>
                </c:pt>
                <c:pt idx="1367">
                  <c:v>42792.993472222217</c:v>
                </c:pt>
                <c:pt idx="1368">
                  <c:v>42793.035138888888</c:v>
                </c:pt>
                <c:pt idx="1369">
                  <c:v>42793.076805555553</c:v>
                </c:pt>
                <c:pt idx="1370">
                  <c:v>42793.118472222217</c:v>
                </c:pt>
                <c:pt idx="1371">
                  <c:v>42793.160138888888</c:v>
                </c:pt>
                <c:pt idx="1372">
                  <c:v>42793.201805555553</c:v>
                </c:pt>
                <c:pt idx="1373">
                  <c:v>42793.243472222217</c:v>
                </c:pt>
                <c:pt idx="1374">
                  <c:v>42793.285138888888</c:v>
                </c:pt>
                <c:pt idx="1375">
                  <c:v>42793.326805555553</c:v>
                </c:pt>
                <c:pt idx="1376">
                  <c:v>42793.368472222217</c:v>
                </c:pt>
                <c:pt idx="1377">
                  <c:v>42793.410138888888</c:v>
                </c:pt>
                <c:pt idx="1378">
                  <c:v>42793.451805555553</c:v>
                </c:pt>
                <c:pt idx="1379">
                  <c:v>42793.493472222217</c:v>
                </c:pt>
                <c:pt idx="1380">
                  <c:v>42793.535138888888</c:v>
                </c:pt>
                <c:pt idx="1381">
                  <c:v>42793.576828703714</c:v>
                </c:pt>
                <c:pt idx="1382">
                  <c:v>42793.618495370371</c:v>
                </c:pt>
                <c:pt idx="1383">
                  <c:v>42793.660162037027</c:v>
                </c:pt>
                <c:pt idx="1384">
                  <c:v>42793.701909722222</c:v>
                </c:pt>
                <c:pt idx="1385">
                  <c:v>42793.743576388893</c:v>
                </c:pt>
                <c:pt idx="1386">
                  <c:v>42793.785243055558</c:v>
                </c:pt>
                <c:pt idx="1387">
                  <c:v>42793.826909722222</c:v>
                </c:pt>
                <c:pt idx="1388">
                  <c:v>42793.868622685193</c:v>
                </c:pt>
                <c:pt idx="1389">
                  <c:v>42793.910254629627</c:v>
                </c:pt>
                <c:pt idx="1390">
                  <c:v>42793.951921296299</c:v>
                </c:pt>
                <c:pt idx="1391">
                  <c:v>42793.993587962963</c:v>
                </c:pt>
                <c:pt idx="1392">
                  <c:v>42794.035254629627</c:v>
                </c:pt>
                <c:pt idx="1393">
                  <c:v>42794.076921296299</c:v>
                </c:pt>
                <c:pt idx="1394">
                  <c:v>42794.118587962963</c:v>
                </c:pt>
                <c:pt idx="1395">
                  <c:v>42794.160254629627</c:v>
                </c:pt>
                <c:pt idx="1396">
                  <c:v>42794.201921296299</c:v>
                </c:pt>
                <c:pt idx="1397">
                  <c:v>42794.243587962963</c:v>
                </c:pt>
                <c:pt idx="1398">
                  <c:v>42794.285254629627</c:v>
                </c:pt>
                <c:pt idx="1399">
                  <c:v>42794.326921296299</c:v>
                </c:pt>
                <c:pt idx="1400">
                  <c:v>42794.368587962963</c:v>
                </c:pt>
                <c:pt idx="1401">
                  <c:v>42794.410254629627</c:v>
                </c:pt>
                <c:pt idx="1402">
                  <c:v>42794.451921296299</c:v>
                </c:pt>
                <c:pt idx="1403">
                  <c:v>42794.493587962963</c:v>
                </c:pt>
                <c:pt idx="1404">
                  <c:v>42794.535254629627</c:v>
                </c:pt>
                <c:pt idx="1405">
                  <c:v>42794.576944444438</c:v>
                </c:pt>
                <c:pt idx="1406">
                  <c:v>42794.618611111109</c:v>
                </c:pt>
                <c:pt idx="1407">
                  <c:v>42794.660277777781</c:v>
                </c:pt>
                <c:pt idx="1408">
                  <c:v>42794.702013888891</c:v>
                </c:pt>
                <c:pt idx="1409">
                  <c:v>42794.743680555563</c:v>
                </c:pt>
                <c:pt idx="1410">
                  <c:v>42794.78534722222</c:v>
                </c:pt>
                <c:pt idx="1411">
                  <c:v>42794.827013888891</c:v>
                </c:pt>
                <c:pt idx="1412">
                  <c:v>42794.868680555563</c:v>
                </c:pt>
                <c:pt idx="1413">
                  <c:v>42794.91034722222</c:v>
                </c:pt>
                <c:pt idx="1414">
                  <c:v>42794.952013888891</c:v>
                </c:pt>
                <c:pt idx="1415">
                  <c:v>42794.993680555563</c:v>
                </c:pt>
                <c:pt idx="1416">
                  <c:v>42795.03534722222</c:v>
                </c:pt>
                <c:pt idx="1417">
                  <c:v>42795.077013888891</c:v>
                </c:pt>
                <c:pt idx="1418">
                  <c:v>42795.118680555563</c:v>
                </c:pt>
                <c:pt idx="1419">
                  <c:v>42795.16034722222</c:v>
                </c:pt>
                <c:pt idx="1420">
                  <c:v>42795.202013888891</c:v>
                </c:pt>
                <c:pt idx="1421">
                  <c:v>42795.243680555563</c:v>
                </c:pt>
                <c:pt idx="1422">
                  <c:v>42795.28534722222</c:v>
                </c:pt>
                <c:pt idx="1423">
                  <c:v>42795.327013888891</c:v>
                </c:pt>
                <c:pt idx="1424">
                  <c:v>42795.368680555563</c:v>
                </c:pt>
                <c:pt idx="1425">
                  <c:v>42795.41034722222</c:v>
                </c:pt>
                <c:pt idx="1426">
                  <c:v>42795.452013888891</c:v>
                </c:pt>
                <c:pt idx="1427">
                  <c:v>42795.493680555563</c:v>
                </c:pt>
                <c:pt idx="1428">
                  <c:v>42795.53534722222</c:v>
                </c:pt>
                <c:pt idx="1429">
                  <c:v>42795.577037037037</c:v>
                </c:pt>
                <c:pt idx="1430">
                  <c:v>42795.618703703702</c:v>
                </c:pt>
                <c:pt idx="1431">
                  <c:v>42795.660370370373</c:v>
                </c:pt>
                <c:pt idx="1432">
                  <c:v>42795.702094907407</c:v>
                </c:pt>
                <c:pt idx="1433">
                  <c:v>42795.743761574071</c:v>
                </c:pt>
                <c:pt idx="1434">
                  <c:v>42795.785428240742</c:v>
                </c:pt>
                <c:pt idx="1435">
                  <c:v>42795.827094907407</c:v>
                </c:pt>
                <c:pt idx="1436">
                  <c:v>42795.868761574071</c:v>
                </c:pt>
                <c:pt idx="1437">
                  <c:v>42795.910428240742</c:v>
                </c:pt>
                <c:pt idx="1438">
                  <c:v>42795.952094907407</c:v>
                </c:pt>
                <c:pt idx="1439">
                  <c:v>42795.993761574071</c:v>
                </c:pt>
                <c:pt idx="1440">
                  <c:v>42796.035428240742</c:v>
                </c:pt>
                <c:pt idx="1441">
                  <c:v>42796.077094907407</c:v>
                </c:pt>
                <c:pt idx="1442">
                  <c:v>42796.118761574071</c:v>
                </c:pt>
                <c:pt idx="1443">
                  <c:v>42796.160428240742</c:v>
                </c:pt>
                <c:pt idx="1444">
                  <c:v>42796.202094907407</c:v>
                </c:pt>
                <c:pt idx="1445">
                  <c:v>42796.243761574071</c:v>
                </c:pt>
                <c:pt idx="1446">
                  <c:v>42796.285428240742</c:v>
                </c:pt>
                <c:pt idx="1447">
                  <c:v>42796.327094907407</c:v>
                </c:pt>
                <c:pt idx="1448">
                  <c:v>42796.368761574071</c:v>
                </c:pt>
                <c:pt idx="1449">
                  <c:v>42796.410428240742</c:v>
                </c:pt>
                <c:pt idx="1450">
                  <c:v>42796.452094907407</c:v>
                </c:pt>
                <c:pt idx="1451">
                  <c:v>42796.493761574071</c:v>
                </c:pt>
                <c:pt idx="1452">
                  <c:v>42796.535428240742</c:v>
                </c:pt>
                <c:pt idx="1453">
                  <c:v>42796.577118055553</c:v>
                </c:pt>
                <c:pt idx="1454">
                  <c:v>42796.618784722217</c:v>
                </c:pt>
                <c:pt idx="1455">
                  <c:v>42796.660451388889</c:v>
                </c:pt>
                <c:pt idx="1456">
                  <c:v>42796.702222222222</c:v>
                </c:pt>
                <c:pt idx="1457">
                  <c:v>42796.743888888886</c:v>
                </c:pt>
                <c:pt idx="1458">
                  <c:v>42796.785555555558</c:v>
                </c:pt>
                <c:pt idx="1459">
                  <c:v>42796.827222222222</c:v>
                </c:pt>
                <c:pt idx="1460">
                  <c:v>42796.868888888886</c:v>
                </c:pt>
                <c:pt idx="1461">
                  <c:v>42796.910555555558</c:v>
                </c:pt>
                <c:pt idx="1462">
                  <c:v>42796.952222222222</c:v>
                </c:pt>
                <c:pt idx="1463">
                  <c:v>42796.993888888886</c:v>
                </c:pt>
                <c:pt idx="1464">
                  <c:v>42797.035555555558</c:v>
                </c:pt>
                <c:pt idx="1465">
                  <c:v>42797.077222222222</c:v>
                </c:pt>
                <c:pt idx="1466">
                  <c:v>42797.118888888886</c:v>
                </c:pt>
                <c:pt idx="1467">
                  <c:v>42797.160555555558</c:v>
                </c:pt>
                <c:pt idx="1468">
                  <c:v>42797.202222222222</c:v>
                </c:pt>
                <c:pt idx="1469">
                  <c:v>42797.243888888886</c:v>
                </c:pt>
                <c:pt idx="1470">
                  <c:v>42797.285555555558</c:v>
                </c:pt>
                <c:pt idx="1471">
                  <c:v>42797.327222222222</c:v>
                </c:pt>
                <c:pt idx="1472">
                  <c:v>42797.368888888886</c:v>
                </c:pt>
                <c:pt idx="1473">
                  <c:v>42797.410555555558</c:v>
                </c:pt>
                <c:pt idx="1474">
                  <c:v>42797.452222222222</c:v>
                </c:pt>
                <c:pt idx="1475">
                  <c:v>42797.493888888886</c:v>
                </c:pt>
                <c:pt idx="1476">
                  <c:v>42797.535555555558</c:v>
                </c:pt>
                <c:pt idx="1477">
                  <c:v>42797.577245370368</c:v>
                </c:pt>
                <c:pt idx="1478">
                  <c:v>42797.61891203704</c:v>
                </c:pt>
                <c:pt idx="1479">
                  <c:v>42797.660578703697</c:v>
                </c:pt>
                <c:pt idx="1480">
                  <c:v>42797.702326388891</c:v>
                </c:pt>
                <c:pt idx="1481">
                  <c:v>42797.743993055563</c:v>
                </c:pt>
                <c:pt idx="1482">
                  <c:v>42797.78565972222</c:v>
                </c:pt>
                <c:pt idx="1483">
                  <c:v>42797.827326388891</c:v>
                </c:pt>
                <c:pt idx="1484">
                  <c:v>42797.868993055563</c:v>
                </c:pt>
                <c:pt idx="1485">
                  <c:v>42797.91065972222</c:v>
                </c:pt>
                <c:pt idx="1486">
                  <c:v>42797.952326388891</c:v>
                </c:pt>
                <c:pt idx="1487">
                  <c:v>42797.993993055563</c:v>
                </c:pt>
                <c:pt idx="1488">
                  <c:v>42798.03565972222</c:v>
                </c:pt>
                <c:pt idx="1489">
                  <c:v>42798.077326388891</c:v>
                </c:pt>
                <c:pt idx="1490">
                  <c:v>42798.118993055563</c:v>
                </c:pt>
                <c:pt idx="1491">
                  <c:v>42798.16065972222</c:v>
                </c:pt>
                <c:pt idx="1492">
                  <c:v>42798.202326388891</c:v>
                </c:pt>
                <c:pt idx="1493">
                  <c:v>42798.243993055563</c:v>
                </c:pt>
                <c:pt idx="1494">
                  <c:v>42798.28565972222</c:v>
                </c:pt>
                <c:pt idx="1495">
                  <c:v>42798.327326388891</c:v>
                </c:pt>
                <c:pt idx="1496">
                  <c:v>42798.368993055563</c:v>
                </c:pt>
                <c:pt idx="1497">
                  <c:v>42798.41065972222</c:v>
                </c:pt>
                <c:pt idx="1498">
                  <c:v>42798.452326388891</c:v>
                </c:pt>
                <c:pt idx="1499">
                  <c:v>42798.493993055563</c:v>
                </c:pt>
                <c:pt idx="1500">
                  <c:v>42798.53565972222</c:v>
                </c:pt>
                <c:pt idx="1501">
                  <c:v>42798.577349537038</c:v>
                </c:pt>
                <c:pt idx="1502">
                  <c:v>42798.619016203702</c:v>
                </c:pt>
                <c:pt idx="1503">
                  <c:v>42798.660682870373</c:v>
                </c:pt>
                <c:pt idx="1504">
                  <c:v>42798.702430555553</c:v>
                </c:pt>
                <c:pt idx="1505">
                  <c:v>42798.744097222218</c:v>
                </c:pt>
                <c:pt idx="1506">
                  <c:v>42798.785763888889</c:v>
                </c:pt>
                <c:pt idx="1507">
                  <c:v>42798.827430555553</c:v>
                </c:pt>
                <c:pt idx="1508">
                  <c:v>42798.869097222218</c:v>
                </c:pt>
                <c:pt idx="1509">
                  <c:v>42798.910763888889</c:v>
                </c:pt>
                <c:pt idx="1510">
                  <c:v>42798.952430555553</c:v>
                </c:pt>
                <c:pt idx="1511">
                  <c:v>42798.994097222218</c:v>
                </c:pt>
                <c:pt idx="1512">
                  <c:v>42799.035763888889</c:v>
                </c:pt>
                <c:pt idx="1513">
                  <c:v>42799.077430555553</c:v>
                </c:pt>
                <c:pt idx="1514">
                  <c:v>42799.119097222218</c:v>
                </c:pt>
                <c:pt idx="1515">
                  <c:v>42799.160763888889</c:v>
                </c:pt>
                <c:pt idx="1516">
                  <c:v>42799.202430555553</c:v>
                </c:pt>
                <c:pt idx="1517">
                  <c:v>42799.244097222218</c:v>
                </c:pt>
                <c:pt idx="1518">
                  <c:v>42799.285763888889</c:v>
                </c:pt>
                <c:pt idx="1519">
                  <c:v>42799.327430555553</c:v>
                </c:pt>
                <c:pt idx="1520">
                  <c:v>42799.369097222218</c:v>
                </c:pt>
                <c:pt idx="1521">
                  <c:v>42799.410763888889</c:v>
                </c:pt>
                <c:pt idx="1522">
                  <c:v>42799.452430555553</c:v>
                </c:pt>
                <c:pt idx="1523">
                  <c:v>42799.494097222218</c:v>
                </c:pt>
                <c:pt idx="1524">
                  <c:v>42799.535763888889</c:v>
                </c:pt>
                <c:pt idx="1525">
                  <c:v>42799.577453703707</c:v>
                </c:pt>
                <c:pt idx="1526">
                  <c:v>42799.619120370371</c:v>
                </c:pt>
                <c:pt idx="1527">
                  <c:v>42799.660787037043</c:v>
                </c:pt>
                <c:pt idx="1528">
                  <c:v>42799.702523148153</c:v>
                </c:pt>
                <c:pt idx="1529">
                  <c:v>42799.744189814817</c:v>
                </c:pt>
                <c:pt idx="1530">
                  <c:v>42799.785856481481</c:v>
                </c:pt>
                <c:pt idx="1531">
                  <c:v>42799.827523148153</c:v>
                </c:pt>
                <c:pt idx="1532">
                  <c:v>42799.869189814817</c:v>
                </c:pt>
                <c:pt idx="1533">
                  <c:v>42799.910856481481</c:v>
                </c:pt>
                <c:pt idx="1534">
                  <c:v>42799.952523148153</c:v>
                </c:pt>
                <c:pt idx="1535">
                  <c:v>42799.994189814817</c:v>
                </c:pt>
                <c:pt idx="1536">
                  <c:v>42800.035856481481</c:v>
                </c:pt>
                <c:pt idx="1537">
                  <c:v>42800.077523148153</c:v>
                </c:pt>
                <c:pt idx="1538">
                  <c:v>42800.119189814817</c:v>
                </c:pt>
                <c:pt idx="1539">
                  <c:v>42800.160856481481</c:v>
                </c:pt>
                <c:pt idx="1540">
                  <c:v>42800.202523148153</c:v>
                </c:pt>
                <c:pt idx="1541">
                  <c:v>42800.244189814817</c:v>
                </c:pt>
                <c:pt idx="1542">
                  <c:v>42800.285856481481</c:v>
                </c:pt>
                <c:pt idx="1543">
                  <c:v>42800.327523148153</c:v>
                </c:pt>
                <c:pt idx="1544">
                  <c:v>42800.369189814817</c:v>
                </c:pt>
                <c:pt idx="1545">
                  <c:v>42800.410856481481</c:v>
                </c:pt>
                <c:pt idx="1546">
                  <c:v>42800.452523148153</c:v>
                </c:pt>
                <c:pt idx="1547">
                  <c:v>42800.494189814817</c:v>
                </c:pt>
                <c:pt idx="1548">
                  <c:v>42800.535856481481</c:v>
                </c:pt>
                <c:pt idx="1549">
                  <c:v>42800.577546296299</c:v>
                </c:pt>
                <c:pt idx="1550">
                  <c:v>42800.619212962964</c:v>
                </c:pt>
                <c:pt idx="1551">
                  <c:v>42800.660879629628</c:v>
                </c:pt>
                <c:pt idx="1552">
                  <c:v>42800.702627314808</c:v>
                </c:pt>
                <c:pt idx="1553">
                  <c:v>42800.744293981479</c:v>
                </c:pt>
                <c:pt idx="1554">
                  <c:v>42800.785960648151</c:v>
                </c:pt>
                <c:pt idx="1555">
                  <c:v>42800.827627314808</c:v>
                </c:pt>
                <c:pt idx="1556">
                  <c:v>42800.869293981479</c:v>
                </c:pt>
                <c:pt idx="1557">
                  <c:v>42800.910960648151</c:v>
                </c:pt>
                <c:pt idx="1558">
                  <c:v>42800.952627314808</c:v>
                </c:pt>
                <c:pt idx="1559">
                  <c:v>42800.994293981479</c:v>
                </c:pt>
                <c:pt idx="1560">
                  <c:v>42801.035960648151</c:v>
                </c:pt>
                <c:pt idx="1561">
                  <c:v>42801.077627314808</c:v>
                </c:pt>
                <c:pt idx="1562">
                  <c:v>42801.119293981479</c:v>
                </c:pt>
                <c:pt idx="1563">
                  <c:v>42801.160960648151</c:v>
                </c:pt>
                <c:pt idx="1564">
                  <c:v>42801.202627314808</c:v>
                </c:pt>
                <c:pt idx="1565">
                  <c:v>42801.244293981479</c:v>
                </c:pt>
                <c:pt idx="1566">
                  <c:v>42801.285960648151</c:v>
                </c:pt>
                <c:pt idx="1567">
                  <c:v>42801.327627314808</c:v>
                </c:pt>
                <c:pt idx="1568">
                  <c:v>42801.369293981479</c:v>
                </c:pt>
                <c:pt idx="1569">
                  <c:v>42801.410960648151</c:v>
                </c:pt>
                <c:pt idx="1570">
                  <c:v>42801.452627314808</c:v>
                </c:pt>
                <c:pt idx="1571">
                  <c:v>42801.494293981479</c:v>
                </c:pt>
                <c:pt idx="1572">
                  <c:v>42801.535960648151</c:v>
                </c:pt>
                <c:pt idx="1573">
                  <c:v>42801.577638888892</c:v>
                </c:pt>
                <c:pt idx="1574">
                  <c:v>42801.619305555563</c:v>
                </c:pt>
                <c:pt idx="1575">
                  <c:v>42801.66097222222</c:v>
                </c:pt>
                <c:pt idx="1576">
                  <c:v>42801.70275462963</c:v>
                </c:pt>
                <c:pt idx="1577">
                  <c:v>42801.744421296287</c:v>
                </c:pt>
                <c:pt idx="1578">
                  <c:v>42801.786087962973</c:v>
                </c:pt>
                <c:pt idx="1579">
                  <c:v>42801.82775462963</c:v>
                </c:pt>
                <c:pt idx="1580">
                  <c:v>42801.869421296287</c:v>
                </c:pt>
                <c:pt idx="1581">
                  <c:v>42801.911087962973</c:v>
                </c:pt>
                <c:pt idx="1582">
                  <c:v>42801.95275462963</c:v>
                </c:pt>
                <c:pt idx="1583">
                  <c:v>42801.994421296287</c:v>
                </c:pt>
                <c:pt idx="1584">
                  <c:v>42802.036087962973</c:v>
                </c:pt>
                <c:pt idx="1585">
                  <c:v>42802.07775462963</c:v>
                </c:pt>
                <c:pt idx="1586">
                  <c:v>42802.119421296287</c:v>
                </c:pt>
                <c:pt idx="1587">
                  <c:v>42802.161087962973</c:v>
                </c:pt>
                <c:pt idx="1588">
                  <c:v>42802.20275462963</c:v>
                </c:pt>
                <c:pt idx="1589">
                  <c:v>42802.244421296287</c:v>
                </c:pt>
                <c:pt idx="1590">
                  <c:v>42802.286087962973</c:v>
                </c:pt>
                <c:pt idx="1591">
                  <c:v>42802.32775462963</c:v>
                </c:pt>
                <c:pt idx="1592">
                  <c:v>42802.369421296287</c:v>
                </c:pt>
                <c:pt idx="1593">
                  <c:v>42802.411087962973</c:v>
                </c:pt>
                <c:pt idx="1594">
                  <c:v>42802.45275462963</c:v>
                </c:pt>
                <c:pt idx="1595">
                  <c:v>42802.494421296287</c:v>
                </c:pt>
                <c:pt idx="1596">
                  <c:v>42802.536087962973</c:v>
                </c:pt>
                <c:pt idx="1597">
                  <c:v>42802.577766203707</c:v>
                </c:pt>
                <c:pt idx="1598">
                  <c:v>42802.619432870371</c:v>
                </c:pt>
                <c:pt idx="1599">
                  <c:v>42802.661099537043</c:v>
                </c:pt>
                <c:pt idx="1600">
                  <c:v>42802.702777777777</c:v>
                </c:pt>
                <c:pt idx="1601">
                  <c:v>42802.744444444441</c:v>
                </c:pt>
                <c:pt idx="1602">
                  <c:v>42802.786111111112</c:v>
                </c:pt>
                <c:pt idx="1603">
                  <c:v>42802.827777777777</c:v>
                </c:pt>
                <c:pt idx="1604">
                  <c:v>42802.869444444441</c:v>
                </c:pt>
                <c:pt idx="1605">
                  <c:v>42802.911111111112</c:v>
                </c:pt>
                <c:pt idx="1606">
                  <c:v>42802.952777777777</c:v>
                </c:pt>
                <c:pt idx="1607">
                  <c:v>42802.994444444441</c:v>
                </c:pt>
                <c:pt idx="1608">
                  <c:v>42803.036111111112</c:v>
                </c:pt>
                <c:pt idx="1609">
                  <c:v>42803.077777777777</c:v>
                </c:pt>
                <c:pt idx="1610">
                  <c:v>42803.119444444441</c:v>
                </c:pt>
                <c:pt idx="1611">
                  <c:v>42803.161111111112</c:v>
                </c:pt>
                <c:pt idx="1612">
                  <c:v>42803.202777777777</c:v>
                </c:pt>
                <c:pt idx="1613">
                  <c:v>42803.244444444441</c:v>
                </c:pt>
                <c:pt idx="1614">
                  <c:v>42803.286111111112</c:v>
                </c:pt>
                <c:pt idx="1615">
                  <c:v>42803.327777777777</c:v>
                </c:pt>
                <c:pt idx="1616">
                  <c:v>42803.369444444441</c:v>
                </c:pt>
                <c:pt idx="1617">
                  <c:v>42803.411111111112</c:v>
                </c:pt>
                <c:pt idx="1618">
                  <c:v>42803.452777777777</c:v>
                </c:pt>
                <c:pt idx="1619">
                  <c:v>42803.494444444441</c:v>
                </c:pt>
                <c:pt idx="1620">
                  <c:v>42803.536111111112</c:v>
                </c:pt>
                <c:pt idx="1621">
                  <c:v>42803.577789351853</c:v>
                </c:pt>
                <c:pt idx="1622">
                  <c:v>42803.619456018518</c:v>
                </c:pt>
                <c:pt idx="1623">
                  <c:v>42803.661122685182</c:v>
                </c:pt>
                <c:pt idx="1624">
                  <c:v>42803.702800925923</c:v>
                </c:pt>
                <c:pt idx="1625">
                  <c:v>42803.744467592587</c:v>
                </c:pt>
                <c:pt idx="1626">
                  <c:v>42803.786134259259</c:v>
                </c:pt>
                <c:pt idx="1627">
                  <c:v>42803.827800925923</c:v>
                </c:pt>
                <c:pt idx="1628">
                  <c:v>42803.869467592587</c:v>
                </c:pt>
                <c:pt idx="1629">
                  <c:v>42803.911134259259</c:v>
                </c:pt>
                <c:pt idx="1630">
                  <c:v>42803.952800925923</c:v>
                </c:pt>
                <c:pt idx="1631">
                  <c:v>42803.994467592587</c:v>
                </c:pt>
                <c:pt idx="1632">
                  <c:v>42804.036134259259</c:v>
                </c:pt>
                <c:pt idx="1633">
                  <c:v>42804.077800925923</c:v>
                </c:pt>
                <c:pt idx="1634">
                  <c:v>42804.119467592587</c:v>
                </c:pt>
                <c:pt idx="1635">
                  <c:v>42804.161134259259</c:v>
                </c:pt>
                <c:pt idx="1636">
                  <c:v>42804.202800925923</c:v>
                </c:pt>
                <c:pt idx="1637">
                  <c:v>42804.244467592587</c:v>
                </c:pt>
                <c:pt idx="1638">
                  <c:v>42804.286134259259</c:v>
                </c:pt>
                <c:pt idx="1639">
                  <c:v>42804.327800925923</c:v>
                </c:pt>
                <c:pt idx="1640">
                  <c:v>42804.369467592587</c:v>
                </c:pt>
                <c:pt idx="1641">
                  <c:v>42804.411134259259</c:v>
                </c:pt>
                <c:pt idx="1642">
                  <c:v>42804.452800925923</c:v>
                </c:pt>
                <c:pt idx="1643">
                  <c:v>42804.494467592587</c:v>
                </c:pt>
                <c:pt idx="1644">
                  <c:v>42804.536134259259</c:v>
                </c:pt>
                <c:pt idx="1645">
                  <c:v>42804.577824074076</c:v>
                </c:pt>
                <c:pt idx="1646">
                  <c:v>42804.619490740741</c:v>
                </c:pt>
                <c:pt idx="1647">
                  <c:v>42804.661157407398</c:v>
                </c:pt>
                <c:pt idx="1648">
                  <c:v>42804.702835648153</c:v>
                </c:pt>
                <c:pt idx="1649">
                  <c:v>42804.744502314818</c:v>
                </c:pt>
                <c:pt idx="1650">
                  <c:v>42804.786168981482</c:v>
                </c:pt>
                <c:pt idx="1651">
                  <c:v>42804.827835648153</c:v>
                </c:pt>
                <c:pt idx="1652">
                  <c:v>42804.869502314818</c:v>
                </c:pt>
                <c:pt idx="1653">
                  <c:v>42804.911168981482</c:v>
                </c:pt>
                <c:pt idx="1654">
                  <c:v>42804.952835648153</c:v>
                </c:pt>
                <c:pt idx="1655">
                  <c:v>42804.994502314818</c:v>
                </c:pt>
                <c:pt idx="1656">
                  <c:v>42805.036168981482</c:v>
                </c:pt>
                <c:pt idx="1657">
                  <c:v>42805.077835648153</c:v>
                </c:pt>
                <c:pt idx="1658">
                  <c:v>42805.119502314818</c:v>
                </c:pt>
                <c:pt idx="1659">
                  <c:v>42805.161168981482</c:v>
                </c:pt>
                <c:pt idx="1660">
                  <c:v>42805.202835648153</c:v>
                </c:pt>
                <c:pt idx="1661">
                  <c:v>42805.244502314818</c:v>
                </c:pt>
                <c:pt idx="1662">
                  <c:v>42805.286168981482</c:v>
                </c:pt>
                <c:pt idx="1663">
                  <c:v>42805.327835648153</c:v>
                </c:pt>
                <c:pt idx="1664">
                  <c:v>42805.369502314818</c:v>
                </c:pt>
                <c:pt idx="1665">
                  <c:v>42805.411168981482</c:v>
                </c:pt>
                <c:pt idx="1666">
                  <c:v>42805.452835648153</c:v>
                </c:pt>
                <c:pt idx="1667">
                  <c:v>42805.494502314818</c:v>
                </c:pt>
                <c:pt idx="1668">
                  <c:v>42805.536168981482</c:v>
                </c:pt>
                <c:pt idx="1669">
                  <c:v>42805.577847222223</c:v>
                </c:pt>
                <c:pt idx="1670">
                  <c:v>42805.619513888887</c:v>
                </c:pt>
                <c:pt idx="1671">
                  <c:v>42805.661180555559</c:v>
                </c:pt>
                <c:pt idx="1672">
                  <c:v>42805.7028587963</c:v>
                </c:pt>
                <c:pt idx="1673">
                  <c:v>42805.744525462957</c:v>
                </c:pt>
                <c:pt idx="1674">
                  <c:v>42805.786192129628</c:v>
                </c:pt>
                <c:pt idx="1675">
                  <c:v>42805.8278587963</c:v>
                </c:pt>
                <c:pt idx="1676">
                  <c:v>42805.869525462957</c:v>
                </c:pt>
                <c:pt idx="1677">
                  <c:v>42805.911192129628</c:v>
                </c:pt>
                <c:pt idx="1678">
                  <c:v>42805.9528587963</c:v>
                </c:pt>
                <c:pt idx="1679">
                  <c:v>42805.994525462957</c:v>
                </c:pt>
                <c:pt idx="1680">
                  <c:v>42806.036192129628</c:v>
                </c:pt>
                <c:pt idx="1681">
                  <c:v>42806.0778587963</c:v>
                </c:pt>
                <c:pt idx="1682">
                  <c:v>42806.119525462957</c:v>
                </c:pt>
                <c:pt idx="1683">
                  <c:v>42806.161192129628</c:v>
                </c:pt>
                <c:pt idx="1684">
                  <c:v>42806.2028587963</c:v>
                </c:pt>
                <c:pt idx="1685">
                  <c:v>42806.244525462957</c:v>
                </c:pt>
                <c:pt idx="1686">
                  <c:v>42806.286192129628</c:v>
                </c:pt>
                <c:pt idx="1687">
                  <c:v>42806.3278587963</c:v>
                </c:pt>
                <c:pt idx="1688">
                  <c:v>42806.369525462957</c:v>
                </c:pt>
                <c:pt idx="1689">
                  <c:v>42806.411192129628</c:v>
                </c:pt>
                <c:pt idx="1690">
                  <c:v>42806.4528587963</c:v>
                </c:pt>
                <c:pt idx="1691">
                  <c:v>42806.494525462957</c:v>
                </c:pt>
                <c:pt idx="1692">
                  <c:v>42806.536192129628</c:v>
                </c:pt>
                <c:pt idx="1693">
                  <c:v>42806.577870370369</c:v>
                </c:pt>
                <c:pt idx="1694">
                  <c:v>42806.619537037041</c:v>
                </c:pt>
                <c:pt idx="1695">
                  <c:v>42806.661203703698</c:v>
                </c:pt>
                <c:pt idx="1696">
                  <c:v>42806.702881944453</c:v>
                </c:pt>
                <c:pt idx="1697">
                  <c:v>42806.74454861111</c:v>
                </c:pt>
                <c:pt idx="1698">
                  <c:v>42806.786215277767</c:v>
                </c:pt>
                <c:pt idx="1699">
                  <c:v>42806.827881944453</c:v>
                </c:pt>
                <c:pt idx="1700">
                  <c:v>42806.86954861111</c:v>
                </c:pt>
                <c:pt idx="1701">
                  <c:v>42806.911215277767</c:v>
                </c:pt>
                <c:pt idx="1702">
                  <c:v>42806.952881944453</c:v>
                </c:pt>
                <c:pt idx="1703">
                  <c:v>42806.99454861111</c:v>
                </c:pt>
                <c:pt idx="1704">
                  <c:v>42807.036215277767</c:v>
                </c:pt>
                <c:pt idx="1705">
                  <c:v>42807.077881944453</c:v>
                </c:pt>
                <c:pt idx="1706">
                  <c:v>42807.11954861111</c:v>
                </c:pt>
                <c:pt idx="1707">
                  <c:v>42807.161215277767</c:v>
                </c:pt>
                <c:pt idx="1708">
                  <c:v>42807.202881944453</c:v>
                </c:pt>
                <c:pt idx="1709">
                  <c:v>42807.24454861111</c:v>
                </c:pt>
                <c:pt idx="1710">
                  <c:v>42807.286215277767</c:v>
                </c:pt>
                <c:pt idx="1711">
                  <c:v>42807.327881944453</c:v>
                </c:pt>
                <c:pt idx="1712">
                  <c:v>42807.36954861111</c:v>
                </c:pt>
                <c:pt idx="1713">
                  <c:v>42807.411215277767</c:v>
                </c:pt>
                <c:pt idx="1714">
                  <c:v>42807.452881944453</c:v>
                </c:pt>
                <c:pt idx="1715">
                  <c:v>42807.49454861111</c:v>
                </c:pt>
                <c:pt idx="1716">
                  <c:v>42807.536215277767</c:v>
                </c:pt>
                <c:pt idx="1717">
                  <c:v>42807.577881944453</c:v>
                </c:pt>
                <c:pt idx="1718">
                  <c:v>42807.61954861111</c:v>
                </c:pt>
                <c:pt idx="1719">
                  <c:v>42807.661215277767</c:v>
                </c:pt>
                <c:pt idx="1720">
                  <c:v>42807.702870370369</c:v>
                </c:pt>
                <c:pt idx="1721">
                  <c:v>42807.744537037041</c:v>
                </c:pt>
                <c:pt idx="1722">
                  <c:v>42807.786203703698</c:v>
                </c:pt>
                <c:pt idx="1723">
                  <c:v>42807.827870370369</c:v>
                </c:pt>
                <c:pt idx="1724">
                  <c:v>42807.869583333333</c:v>
                </c:pt>
                <c:pt idx="1725">
                  <c:v>42807.911215277767</c:v>
                </c:pt>
                <c:pt idx="1726">
                  <c:v>42807.952881944453</c:v>
                </c:pt>
                <c:pt idx="1727">
                  <c:v>42807.99454861111</c:v>
                </c:pt>
                <c:pt idx="1728">
                  <c:v>42808.036215277767</c:v>
                </c:pt>
                <c:pt idx="1729">
                  <c:v>42808.077881944453</c:v>
                </c:pt>
                <c:pt idx="1730">
                  <c:v>42808.11954861111</c:v>
                </c:pt>
                <c:pt idx="1731">
                  <c:v>42808.161215277767</c:v>
                </c:pt>
                <c:pt idx="1732">
                  <c:v>42808.202881944453</c:v>
                </c:pt>
                <c:pt idx="1733">
                  <c:v>42808.24454861111</c:v>
                </c:pt>
                <c:pt idx="1734">
                  <c:v>42808.286215277767</c:v>
                </c:pt>
                <c:pt idx="1735">
                  <c:v>42808.327881944453</c:v>
                </c:pt>
                <c:pt idx="1736">
                  <c:v>42808.36954861111</c:v>
                </c:pt>
                <c:pt idx="1737">
                  <c:v>42808.411215277767</c:v>
                </c:pt>
                <c:pt idx="1738">
                  <c:v>42808.452881944453</c:v>
                </c:pt>
                <c:pt idx="1739">
                  <c:v>42808.49454861111</c:v>
                </c:pt>
                <c:pt idx="1740">
                  <c:v>42808.536215277767</c:v>
                </c:pt>
                <c:pt idx="1741">
                  <c:v>42808.577881944453</c:v>
                </c:pt>
                <c:pt idx="1742">
                  <c:v>42808.61954861111</c:v>
                </c:pt>
                <c:pt idx="1743">
                  <c:v>42808.661215277767</c:v>
                </c:pt>
                <c:pt idx="1744">
                  <c:v>42808.702893518523</c:v>
                </c:pt>
                <c:pt idx="1745">
                  <c:v>42808.744560185187</c:v>
                </c:pt>
                <c:pt idx="1746">
                  <c:v>42808.786226851851</c:v>
                </c:pt>
                <c:pt idx="1747">
                  <c:v>42808.827893518523</c:v>
                </c:pt>
                <c:pt idx="1748">
                  <c:v>42808.869560185187</c:v>
                </c:pt>
                <c:pt idx="1749">
                  <c:v>42808.911226851851</c:v>
                </c:pt>
                <c:pt idx="1750">
                  <c:v>42808.952893518523</c:v>
                </c:pt>
                <c:pt idx="1751">
                  <c:v>42808.994560185187</c:v>
                </c:pt>
                <c:pt idx="1752">
                  <c:v>42809.036226851851</c:v>
                </c:pt>
                <c:pt idx="1753">
                  <c:v>42809.077893518523</c:v>
                </c:pt>
                <c:pt idx="1754">
                  <c:v>42809.119560185187</c:v>
                </c:pt>
                <c:pt idx="1755">
                  <c:v>42809.161226851851</c:v>
                </c:pt>
                <c:pt idx="1756">
                  <c:v>42809.202893518523</c:v>
                </c:pt>
                <c:pt idx="1757">
                  <c:v>42809.244560185187</c:v>
                </c:pt>
                <c:pt idx="1758">
                  <c:v>42809.286226851851</c:v>
                </c:pt>
                <c:pt idx="1759">
                  <c:v>42809.327893518523</c:v>
                </c:pt>
                <c:pt idx="1760">
                  <c:v>42809.369560185187</c:v>
                </c:pt>
                <c:pt idx="1761">
                  <c:v>42809.411226851851</c:v>
                </c:pt>
                <c:pt idx="1762">
                  <c:v>42809.452893518523</c:v>
                </c:pt>
                <c:pt idx="1763">
                  <c:v>42809.494560185187</c:v>
                </c:pt>
                <c:pt idx="1764">
                  <c:v>42809.536226851851</c:v>
                </c:pt>
                <c:pt idx="1765">
                  <c:v>42809.577893518523</c:v>
                </c:pt>
                <c:pt idx="1766">
                  <c:v>42809.619560185187</c:v>
                </c:pt>
                <c:pt idx="1767">
                  <c:v>42809.661226851851</c:v>
                </c:pt>
                <c:pt idx="1768">
                  <c:v>42809.702881944453</c:v>
                </c:pt>
                <c:pt idx="1769">
                  <c:v>42809.74454861111</c:v>
                </c:pt>
                <c:pt idx="1770">
                  <c:v>42809.786215277767</c:v>
                </c:pt>
                <c:pt idx="1771">
                  <c:v>42809.827881944453</c:v>
                </c:pt>
                <c:pt idx="1772">
                  <c:v>42809.86959490741</c:v>
                </c:pt>
                <c:pt idx="1773">
                  <c:v>42809.911226851851</c:v>
                </c:pt>
                <c:pt idx="1774">
                  <c:v>42809.952893518523</c:v>
                </c:pt>
                <c:pt idx="1775">
                  <c:v>42809.994560185187</c:v>
                </c:pt>
                <c:pt idx="1776">
                  <c:v>42810.036226851851</c:v>
                </c:pt>
                <c:pt idx="1777">
                  <c:v>42810.077893518523</c:v>
                </c:pt>
                <c:pt idx="1778">
                  <c:v>42810.119560185187</c:v>
                </c:pt>
                <c:pt idx="1779">
                  <c:v>42810.161226851851</c:v>
                </c:pt>
                <c:pt idx="1780">
                  <c:v>42810.202893518523</c:v>
                </c:pt>
                <c:pt idx="1781">
                  <c:v>42810.244560185187</c:v>
                </c:pt>
                <c:pt idx="1782">
                  <c:v>42810.286226851851</c:v>
                </c:pt>
                <c:pt idx="1783">
                  <c:v>42810.327893518523</c:v>
                </c:pt>
                <c:pt idx="1784">
                  <c:v>42810.369560185187</c:v>
                </c:pt>
                <c:pt idx="1785">
                  <c:v>42810.411226851851</c:v>
                </c:pt>
                <c:pt idx="1786">
                  <c:v>42810.452893518523</c:v>
                </c:pt>
                <c:pt idx="1787">
                  <c:v>42810.494560185187</c:v>
                </c:pt>
                <c:pt idx="1788">
                  <c:v>42810.536226851851</c:v>
                </c:pt>
                <c:pt idx="1789">
                  <c:v>42810.577916666669</c:v>
                </c:pt>
                <c:pt idx="1790">
                  <c:v>42810.619583333333</c:v>
                </c:pt>
                <c:pt idx="1791">
                  <c:v>42810.661249999997</c:v>
                </c:pt>
                <c:pt idx="1792">
                  <c:v>42810.702916666669</c:v>
                </c:pt>
                <c:pt idx="1793">
                  <c:v>42810.744583333333</c:v>
                </c:pt>
                <c:pt idx="1794">
                  <c:v>42810.786249999997</c:v>
                </c:pt>
                <c:pt idx="1795">
                  <c:v>42810.827916666669</c:v>
                </c:pt>
                <c:pt idx="1796">
                  <c:v>42810.869583333333</c:v>
                </c:pt>
                <c:pt idx="1797">
                  <c:v>42810.911249999997</c:v>
                </c:pt>
                <c:pt idx="1798">
                  <c:v>42810.952916666669</c:v>
                </c:pt>
                <c:pt idx="1799">
                  <c:v>42810.994583333333</c:v>
                </c:pt>
                <c:pt idx="1800">
                  <c:v>42811.036249999997</c:v>
                </c:pt>
                <c:pt idx="1801">
                  <c:v>42811.077916666669</c:v>
                </c:pt>
                <c:pt idx="1802">
                  <c:v>42811.119583333333</c:v>
                </c:pt>
                <c:pt idx="1803">
                  <c:v>42811.161249999997</c:v>
                </c:pt>
                <c:pt idx="1804">
                  <c:v>42811.202916666669</c:v>
                </c:pt>
                <c:pt idx="1805">
                  <c:v>42811.244583333333</c:v>
                </c:pt>
                <c:pt idx="1806">
                  <c:v>42811.286249999997</c:v>
                </c:pt>
                <c:pt idx="1807">
                  <c:v>42811.327916666669</c:v>
                </c:pt>
                <c:pt idx="1808">
                  <c:v>42811.369583333333</c:v>
                </c:pt>
                <c:pt idx="1809">
                  <c:v>42811.411249999997</c:v>
                </c:pt>
                <c:pt idx="1810">
                  <c:v>42811.452916666669</c:v>
                </c:pt>
                <c:pt idx="1811">
                  <c:v>42811.494583333333</c:v>
                </c:pt>
                <c:pt idx="1812">
                  <c:v>42811.536249999997</c:v>
                </c:pt>
                <c:pt idx="1813">
                  <c:v>42811.577928240738</c:v>
                </c:pt>
                <c:pt idx="1814">
                  <c:v>42811.61959490741</c:v>
                </c:pt>
                <c:pt idx="1815">
                  <c:v>42811.661261574067</c:v>
                </c:pt>
                <c:pt idx="1816">
                  <c:v>42811.702939814822</c:v>
                </c:pt>
                <c:pt idx="1817">
                  <c:v>42811.744606481479</c:v>
                </c:pt>
                <c:pt idx="1818">
                  <c:v>42811.786273148151</c:v>
                </c:pt>
                <c:pt idx="1819">
                  <c:v>42811.827939814822</c:v>
                </c:pt>
                <c:pt idx="1820">
                  <c:v>42811.869606481479</c:v>
                </c:pt>
                <c:pt idx="1821">
                  <c:v>42811.911273148151</c:v>
                </c:pt>
                <c:pt idx="1822">
                  <c:v>42811.952939814822</c:v>
                </c:pt>
                <c:pt idx="1823">
                  <c:v>42811.994606481479</c:v>
                </c:pt>
                <c:pt idx="1824">
                  <c:v>42812.036273148151</c:v>
                </c:pt>
                <c:pt idx="1825">
                  <c:v>42812.077939814822</c:v>
                </c:pt>
                <c:pt idx="1826">
                  <c:v>42812.119606481479</c:v>
                </c:pt>
                <c:pt idx="1827">
                  <c:v>42812.161273148151</c:v>
                </c:pt>
                <c:pt idx="1828">
                  <c:v>42812.202939814822</c:v>
                </c:pt>
                <c:pt idx="1829">
                  <c:v>42812.244606481479</c:v>
                </c:pt>
                <c:pt idx="1830">
                  <c:v>42812.286273148151</c:v>
                </c:pt>
                <c:pt idx="1831">
                  <c:v>42812.327939814822</c:v>
                </c:pt>
                <c:pt idx="1832">
                  <c:v>42812.369606481479</c:v>
                </c:pt>
                <c:pt idx="1833">
                  <c:v>42812.411273148151</c:v>
                </c:pt>
                <c:pt idx="1834">
                  <c:v>42812.452939814822</c:v>
                </c:pt>
                <c:pt idx="1835">
                  <c:v>42812.494606481479</c:v>
                </c:pt>
                <c:pt idx="1836">
                  <c:v>42812.536273148151</c:v>
                </c:pt>
                <c:pt idx="1837">
                  <c:v>42812.577951388892</c:v>
                </c:pt>
                <c:pt idx="1838">
                  <c:v>42812.619618055563</c:v>
                </c:pt>
                <c:pt idx="1839">
                  <c:v>42812.66128472222</c:v>
                </c:pt>
                <c:pt idx="1840">
                  <c:v>42812.702962962961</c:v>
                </c:pt>
                <c:pt idx="1841">
                  <c:v>42812.744629629633</c:v>
                </c:pt>
                <c:pt idx="1842">
                  <c:v>42812.786296296297</c:v>
                </c:pt>
                <c:pt idx="1843">
                  <c:v>42812.827962962961</c:v>
                </c:pt>
                <c:pt idx="1844">
                  <c:v>42812.869629629633</c:v>
                </c:pt>
                <c:pt idx="1845">
                  <c:v>42812.911296296297</c:v>
                </c:pt>
                <c:pt idx="1846">
                  <c:v>42812.952962962961</c:v>
                </c:pt>
                <c:pt idx="1847">
                  <c:v>42812.994629629633</c:v>
                </c:pt>
                <c:pt idx="1848">
                  <c:v>42813.036296296297</c:v>
                </c:pt>
                <c:pt idx="1849">
                  <c:v>42813.077962962961</c:v>
                </c:pt>
                <c:pt idx="1850">
                  <c:v>42813.119629629633</c:v>
                </c:pt>
                <c:pt idx="1851">
                  <c:v>42813.161296296297</c:v>
                </c:pt>
                <c:pt idx="1852">
                  <c:v>42813.202962962961</c:v>
                </c:pt>
                <c:pt idx="1853">
                  <c:v>42813.244629629633</c:v>
                </c:pt>
                <c:pt idx="1854">
                  <c:v>42813.286296296297</c:v>
                </c:pt>
                <c:pt idx="1855">
                  <c:v>42813.327962962961</c:v>
                </c:pt>
                <c:pt idx="1856">
                  <c:v>42813.369629629633</c:v>
                </c:pt>
                <c:pt idx="1857">
                  <c:v>42813.411296296297</c:v>
                </c:pt>
                <c:pt idx="1858">
                  <c:v>42813.452962962961</c:v>
                </c:pt>
                <c:pt idx="1859">
                  <c:v>42813.494629629633</c:v>
                </c:pt>
                <c:pt idx="1860">
                  <c:v>42813.536296296297</c:v>
                </c:pt>
                <c:pt idx="1861">
                  <c:v>42813.577974537038</c:v>
                </c:pt>
                <c:pt idx="1862">
                  <c:v>42813.619641203702</c:v>
                </c:pt>
                <c:pt idx="1863">
                  <c:v>42813.661307870367</c:v>
                </c:pt>
                <c:pt idx="1864">
                  <c:v>42813.702986111108</c:v>
                </c:pt>
                <c:pt idx="1865">
                  <c:v>42813.744652777779</c:v>
                </c:pt>
                <c:pt idx="1866">
                  <c:v>42813.786319444444</c:v>
                </c:pt>
                <c:pt idx="1867">
                  <c:v>42813.827986111108</c:v>
                </c:pt>
                <c:pt idx="1868">
                  <c:v>42813.869652777779</c:v>
                </c:pt>
                <c:pt idx="1869">
                  <c:v>42813.911319444444</c:v>
                </c:pt>
                <c:pt idx="1870">
                  <c:v>42813.952986111108</c:v>
                </c:pt>
                <c:pt idx="1871">
                  <c:v>42813.994652777779</c:v>
                </c:pt>
                <c:pt idx="1872">
                  <c:v>42814.036319444444</c:v>
                </c:pt>
                <c:pt idx="1873">
                  <c:v>42814.077986111108</c:v>
                </c:pt>
                <c:pt idx="1874">
                  <c:v>42814.119652777779</c:v>
                </c:pt>
                <c:pt idx="1875">
                  <c:v>42814.161319444444</c:v>
                </c:pt>
                <c:pt idx="1876">
                  <c:v>42814.202986111108</c:v>
                </c:pt>
                <c:pt idx="1877">
                  <c:v>42814.244652777779</c:v>
                </c:pt>
                <c:pt idx="1878">
                  <c:v>42814.286319444444</c:v>
                </c:pt>
                <c:pt idx="1879">
                  <c:v>42814.327986111108</c:v>
                </c:pt>
                <c:pt idx="1880">
                  <c:v>42814.369652777779</c:v>
                </c:pt>
                <c:pt idx="1881">
                  <c:v>42814.411319444444</c:v>
                </c:pt>
                <c:pt idx="1882">
                  <c:v>42814.452986111108</c:v>
                </c:pt>
                <c:pt idx="1883">
                  <c:v>42814.494652777779</c:v>
                </c:pt>
                <c:pt idx="1884">
                  <c:v>42814.536319444444</c:v>
                </c:pt>
                <c:pt idx="1885">
                  <c:v>42814.577997685177</c:v>
                </c:pt>
                <c:pt idx="1886">
                  <c:v>42814.619664351849</c:v>
                </c:pt>
                <c:pt idx="1887">
                  <c:v>42814.66133101852</c:v>
                </c:pt>
                <c:pt idx="1888">
                  <c:v>42814.703009259261</c:v>
                </c:pt>
                <c:pt idx="1889">
                  <c:v>42814.744675925933</c:v>
                </c:pt>
                <c:pt idx="1890">
                  <c:v>42814.78634259259</c:v>
                </c:pt>
                <c:pt idx="1891">
                  <c:v>42814.828009259261</c:v>
                </c:pt>
                <c:pt idx="1892">
                  <c:v>42814.869675925933</c:v>
                </c:pt>
                <c:pt idx="1893">
                  <c:v>42814.91134259259</c:v>
                </c:pt>
                <c:pt idx="1894">
                  <c:v>42814.953009259261</c:v>
                </c:pt>
                <c:pt idx="1895">
                  <c:v>42814.994675925933</c:v>
                </c:pt>
                <c:pt idx="1896">
                  <c:v>42815.03634259259</c:v>
                </c:pt>
                <c:pt idx="1897">
                  <c:v>42815.078009259261</c:v>
                </c:pt>
                <c:pt idx="1898">
                  <c:v>42815.119675925933</c:v>
                </c:pt>
                <c:pt idx="1899">
                  <c:v>42815.16134259259</c:v>
                </c:pt>
                <c:pt idx="1900">
                  <c:v>42815.203009259261</c:v>
                </c:pt>
                <c:pt idx="1901">
                  <c:v>42815.244675925933</c:v>
                </c:pt>
                <c:pt idx="1902">
                  <c:v>42815.28634259259</c:v>
                </c:pt>
                <c:pt idx="1903">
                  <c:v>42815.328009259261</c:v>
                </c:pt>
                <c:pt idx="1904">
                  <c:v>42815.369675925933</c:v>
                </c:pt>
                <c:pt idx="1905">
                  <c:v>42815.41134259259</c:v>
                </c:pt>
                <c:pt idx="1906">
                  <c:v>42815.453009259261</c:v>
                </c:pt>
                <c:pt idx="1907">
                  <c:v>42815.494675925933</c:v>
                </c:pt>
                <c:pt idx="1908">
                  <c:v>42815.53634259259</c:v>
                </c:pt>
                <c:pt idx="1909">
                  <c:v>42815.578020833331</c:v>
                </c:pt>
                <c:pt idx="1910">
                  <c:v>42815.619687500002</c:v>
                </c:pt>
                <c:pt idx="1911">
                  <c:v>42815.661354166667</c:v>
                </c:pt>
                <c:pt idx="1912">
                  <c:v>42815.703032407408</c:v>
                </c:pt>
                <c:pt idx="1913">
                  <c:v>42815.744699074072</c:v>
                </c:pt>
                <c:pt idx="1914">
                  <c:v>42815.786365740743</c:v>
                </c:pt>
                <c:pt idx="1915">
                  <c:v>42815.828032407408</c:v>
                </c:pt>
                <c:pt idx="1916">
                  <c:v>42815.869699074072</c:v>
                </c:pt>
                <c:pt idx="1917">
                  <c:v>42815.911365740743</c:v>
                </c:pt>
                <c:pt idx="1918">
                  <c:v>42815.953032407408</c:v>
                </c:pt>
                <c:pt idx="1919">
                  <c:v>42815.994699074072</c:v>
                </c:pt>
                <c:pt idx="1920">
                  <c:v>42816.036365740743</c:v>
                </c:pt>
                <c:pt idx="1921">
                  <c:v>42816.078032407408</c:v>
                </c:pt>
                <c:pt idx="1922">
                  <c:v>42816.119699074072</c:v>
                </c:pt>
                <c:pt idx="1923">
                  <c:v>42816.161365740743</c:v>
                </c:pt>
                <c:pt idx="1924">
                  <c:v>42816.203032407408</c:v>
                </c:pt>
                <c:pt idx="1925">
                  <c:v>42816.244699074072</c:v>
                </c:pt>
                <c:pt idx="1926">
                  <c:v>42816.286365740743</c:v>
                </c:pt>
                <c:pt idx="1927">
                  <c:v>42816.328032407408</c:v>
                </c:pt>
                <c:pt idx="1928">
                  <c:v>42816.369699074072</c:v>
                </c:pt>
                <c:pt idx="1929">
                  <c:v>42816.411365740743</c:v>
                </c:pt>
                <c:pt idx="1930">
                  <c:v>42816.453032407408</c:v>
                </c:pt>
                <c:pt idx="1931">
                  <c:v>42816.494699074072</c:v>
                </c:pt>
                <c:pt idx="1932">
                  <c:v>42816.536365740743</c:v>
                </c:pt>
                <c:pt idx="1933">
                  <c:v>42816.578055555547</c:v>
                </c:pt>
                <c:pt idx="1934">
                  <c:v>42816.619722222233</c:v>
                </c:pt>
                <c:pt idx="1935">
                  <c:v>42816.66138888889</c:v>
                </c:pt>
                <c:pt idx="1936">
                  <c:v>42816.703067129631</c:v>
                </c:pt>
                <c:pt idx="1937">
                  <c:v>42816.744733796288</c:v>
                </c:pt>
                <c:pt idx="1938">
                  <c:v>42816.786400462966</c:v>
                </c:pt>
                <c:pt idx="1939">
                  <c:v>42816.828067129631</c:v>
                </c:pt>
                <c:pt idx="1940">
                  <c:v>42816.869733796288</c:v>
                </c:pt>
                <c:pt idx="1941">
                  <c:v>42816.911400462966</c:v>
                </c:pt>
                <c:pt idx="1942">
                  <c:v>42816.953067129631</c:v>
                </c:pt>
                <c:pt idx="1943">
                  <c:v>42816.994733796288</c:v>
                </c:pt>
                <c:pt idx="1944">
                  <c:v>42817.036400462966</c:v>
                </c:pt>
                <c:pt idx="1945">
                  <c:v>42817.078067129631</c:v>
                </c:pt>
                <c:pt idx="1946">
                  <c:v>42817.119722222233</c:v>
                </c:pt>
                <c:pt idx="1947">
                  <c:v>42817.16138888889</c:v>
                </c:pt>
                <c:pt idx="1948">
                  <c:v>42817.203055555547</c:v>
                </c:pt>
                <c:pt idx="1949">
                  <c:v>42817.244768518518</c:v>
                </c:pt>
                <c:pt idx="1950">
                  <c:v>42817.286400462966</c:v>
                </c:pt>
                <c:pt idx="1951">
                  <c:v>42817.328067129631</c:v>
                </c:pt>
                <c:pt idx="1952">
                  <c:v>42817.369733796288</c:v>
                </c:pt>
                <c:pt idx="1953">
                  <c:v>42817.411400462966</c:v>
                </c:pt>
                <c:pt idx="1954">
                  <c:v>42817.453067129631</c:v>
                </c:pt>
                <c:pt idx="1955">
                  <c:v>42817.494733796288</c:v>
                </c:pt>
                <c:pt idx="1956">
                  <c:v>42817.536400462966</c:v>
                </c:pt>
                <c:pt idx="1957">
                  <c:v>42817.578090277777</c:v>
                </c:pt>
                <c:pt idx="1958">
                  <c:v>42817.619756944441</c:v>
                </c:pt>
                <c:pt idx="1959">
                  <c:v>42817.661423611113</c:v>
                </c:pt>
                <c:pt idx="1960">
                  <c:v>42817.704201388893</c:v>
                </c:pt>
                <c:pt idx="1961">
                  <c:v>42817.745868055557</c:v>
                </c:pt>
                <c:pt idx="1962">
                  <c:v>42817.787534722222</c:v>
                </c:pt>
                <c:pt idx="1963">
                  <c:v>42817.829201388893</c:v>
                </c:pt>
                <c:pt idx="1964">
                  <c:v>42817.870868055557</c:v>
                </c:pt>
                <c:pt idx="1965">
                  <c:v>42817.912534722222</c:v>
                </c:pt>
                <c:pt idx="1966">
                  <c:v>42817.954201388893</c:v>
                </c:pt>
                <c:pt idx="1967">
                  <c:v>42817.995868055557</c:v>
                </c:pt>
                <c:pt idx="1968">
                  <c:v>42818.037534722222</c:v>
                </c:pt>
                <c:pt idx="1969">
                  <c:v>42818.079201388893</c:v>
                </c:pt>
                <c:pt idx="1970">
                  <c:v>42818.120868055557</c:v>
                </c:pt>
                <c:pt idx="1971">
                  <c:v>42818.162534722222</c:v>
                </c:pt>
                <c:pt idx="1972">
                  <c:v>42818.204201388893</c:v>
                </c:pt>
                <c:pt idx="1973">
                  <c:v>42818.245868055557</c:v>
                </c:pt>
                <c:pt idx="1974">
                  <c:v>42818.287534722222</c:v>
                </c:pt>
                <c:pt idx="1975">
                  <c:v>42818.329201388893</c:v>
                </c:pt>
                <c:pt idx="1976">
                  <c:v>42818.370868055557</c:v>
                </c:pt>
                <c:pt idx="1977">
                  <c:v>42818.412534722222</c:v>
                </c:pt>
                <c:pt idx="1978">
                  <c:v>42818.454201388893</c:v>
                </c:pt>
                <c:pt idx="1979">
                  <c:v>42818.495868055557</c:v>
                </c:pt>
                <c:pt idx="1980">
                  <c:v>42818.537534722222</c:v>
                </c:pt>
                <c:pt idx="1981">
                  <c:v>42818.579212962963</c:v>
                </c:pt>
                <c:pt idx="1982">
                  <c:v>42818.620879629627</c:v>
                </c:pt>
                <c:pt idx="1983">
                  <c:v>42818.662546296298</c:v>
                </c:pt>
                <c:pt idx="1984">
                  <c:v>42818.704282407409</c:v>
                </c:pt>
                <c:pt idx="1985">
                  <c:v>42818.745949074073</c:v>
                </c:pt>
                <c:pt idx="1986">
                  <c:v>42818.787615740737</c:v>
                </c:pt>
                <c:pt idx="1987">
                  <c:v>42818.829282407409</c:v>
                </c:pt>
                <c:pt idx="1988">
                  <c:v>42818.870949074073</c:v>
                </c:pt>
                <c:pt idx="1989">
                  <c:v>42818.912615740737</c:v>
                </c:pt>
                <c:pt idx="1990">
                  <c:v>42818.954282407409</c:v>
                </c:pt>
                <c:pt idx="1991">
                  <c:v>42818.995949074073</c:v>
                </c:pt>
                <c:pt idx="1992">
                  <c:v>42819.037615740737</c:v>
                </c:pt>
                <c:pt idx="1993">
                  <c:v>42819.079282407409</c:v>
                </c:pt>
                <c:pt idx="1994">
                  <c:v>42819.120949074073</c:v>
                </c:pt>
                <c:pt idx="1995">
                  <c:v>42819.162615740737</c:v>
                </c:pt>
                <c:pt idx="1996">
                  <c:v>42819.204282407409</c:v>
                </c:pt>
                <c:pt idx="1997">
                  <c:v>42819.245949074073</c:v>
                </c:pt>
                <c:pt idx="1998">
                  <c:v>42819.287615740737</c:v>
                </c:pt>
                <c:pt idx="1999">
                  <c:v>42819.329282407409</c:v>
                </c:pt>
                <c:pt idx="2000">
                  <c:v>42819.370949074073</c:v>
                </c:pt>
                <c:pt idx="2001">
                  <c:v>42819.412615740737</c:v>
                </c:pt>
                <c:pt idx="2002">
                  <c:v>42819.454282407409</c:v>
                </c:pt>
                <c:pt idx="2003">
                  <c:v>42819.495949074073</c:v>
                </c:pt>
                <c:pt idx="2004">
                  <c:v>42819.537615740737</c:v>
                </c:pt>
                <c:pt idx="2005">
                  <c:v>42819.579305555562</c:v>
                </c:pt>
                <c:pt idx="2006">
                  <c:v>42819.620972222219</c:v>
                </c:pt>
                <c:pt idx="2007">
                  <c:v>42819.662638888891</c:v>
                </c:pt>
                <c:pt idx="2008">
                  <c:v>42819.704398148147</c:v>
                </c:pt>
                <c:pt idx="2009">
                  <c:v>42819.746064814812</c:v>
                </c:pt>
                <c:pt idx="2010">
                  <c:v>42819.787731481483</c:v>
                </c:pt>
                <c:pt idx="2011">
                  <c:v>42819.829398148147</c:v>
                </c:pt>
                <c:pt idx="2012">
                  <c:v>42819.871111111112</c:v>
                </c:pt>
                <c:pt idx="2013">
                  <c:v>42819.912743055553</c:v>
                </c:pt>
                <c:pt idx="2014">
                  <c:v>42819.954409722217</c:v>
                </c:pt>
                <c:pt idx="2015">
                  <c:v>42819.996076388888</c:v>
                </c:pt>
                <c:pt idx="2016">
                  <c:v>42820.037743055553</c:v>
                </c:pt>
                <c:pt idx="2017">
                  <c:v>42820.079409722217</c:v>
                </c:pt>
                <c:pt idx="2018">
                  <c:v>42820.121076388888</c:v>
                </c:pt>
                <c:pt idx="2019">
                  <c:v>42820.204409722217</c:v>
                </c:pt>
                <c:pt idx="2020">
                  <c:v>42820.246076388888</c:v>
                </c:pt>
                <c:pt idx="2021">
                  <c:v>42820.287743055553</c:v>
                </c:pt>
                <c:pt idx="2022">
                  <c:v>42820.329409722217</c:v>
                </c:pt>
                <c:pt idx="2023">
                  <c:v>42820.371076388888</c:v>
                </c:pt>
                <c:pt idx="2024">
                  <c:v>42820.412743055553</c:v>
                </c:pt>
                <c:pt idx="2025">
                  <c:v>42820.454409722217</c:v>
                </c:pt>
                <c:pt idx="2026">
                  <c:v>42820.496076388888</c:v>
                </c:pt>
                <c:pt idx="2027">
                  <c:v>42820.537743055553</c:v>
                </c:pt>
                <c:pt idx="2028">
                  <c:v>42820.579409722217</c:v>
                </c:pt>
                <c:pt idx="2029">
                  <c:v>42820.621099537027</c:v>
                </c:pt>
                <c:pt idx="2030">
                  <c:v>42820.662766203714</c:v>
                </c:pt>
                <c:pt idx="2031">
                  <c:v>42820.704432870371</c:v>
                </c:pt>
                <c:pt idx="2032">
                  <c:v>42820.746180555558</c:v>
                </c:pt>
                <c:pt idx="2033">
                  <c:v>42820.787847222222</c:v>
                </c:pt>
                <c:pt idx="2034">
                  <c:v>42820.829513888893</c:v>
                </c:pt>
                <c:pt idx="2035">
                  <c:v>42820.871180555558</c:v>
                </c:pt>
                <c:pt idx="2036">
                  <c:v>42820.912847222222</c:v>
                </c:pt>
                <c:pt idx="2037">
                  <c:v>42820.954513888893</c:v>
                </c:pt>
                <c:pt idx="2038">
                  <c:v>42820.996180555558</c:v>
                </c:pt>
                <c:pt idx="2039">
                  <c:v>42821.037847222222</c:v>
                </c:pt>
                <c:pt idx="2040">
                  <c:v>42821.079513888893</c:v>
                </c:pt>
                <c:pt idx="2041">
                  <c:v>42821.121180555558</c:v>
                </c:pt>
                <c:pt idx="2042">
                  <c:v>42821.162847222222</c:v>
                </c:pt>
                <c:pt idx="2043">
                  <c:v>42821.204513888893</c:v>
                </c:pt>
                <c:pt idx="2044">
                  <c:v>42821.246180555558</c:v>
                </c:pt>
                <c:pt idx="2045">
                  <c:v>42821.287847222222</c:v>
                </c:pt>
                <c:pt idx="2046">
                  <c:v>42821.329513888893</c:v>
                </c:pt>
                <c:pt idx="2047">
                  <c:v>42821.371180555558</c:v>
                </c:pt>
                <c:pt idx="2048">
                  <c:v>42821.412847222222</c:v>
                </c:pt>
                <c:pt idx="2049">
                  <c:v>42821.454513888893</c:v>
                </c:pt>
                <c:pt idx="2050">
                  <c:v>42821.496180555558</c:v>
                </c:pt>
                <c:pt idx="2051">
                  <c:v>42821.537847222222</c:v>
                </c:pt>
                <c:pt idx="2052">
                  <c:v>42821.579513888893</c:v>
                </c:pt>
                <c:pt idx="2053">
                  <c:v>42821.621203703697</c:v>
                </c:pt>
                <c:pt idx="2054">
                  <c:v>42821.662870370368</c:v>
                </c:pt>
                <c:pt idx="2055">
                  <c:v>42821.70453703704</c:v>
                </c:pt>
                <c:pt idx="2056">
                  <c:v>42821.746296296304</c:v>
                </c:pt>
                <c:pt idx="2057">
                  <c:v>42821.787962962961</c:v>
                </c:pt>
                <c:pt idx="2058">
                  <c:v>42821.829629629632</c:v>
                </c:pt>
                <c:pt idx="2059">
                  <c:v>42821.871296296304</c:v>
                </c:pt>
                <c:pt idx="2060">
                  <c:v>42821.912962962961</c:v>
                </c:pt>
                <c:pt idx="2061">
                  <c:v>42821.954629629632</c:v>
                </c:pt>
                <c:pt idx="2062">
                  <c:v>42821.996296296304</c:v>
                </c:pt>
                <c:pt idx="2063">
                  <c:v>42822.037962962961</c:v>
                </c:pt>
                <c:pt idx="2064">
                  <c:v>42822.079629629632</c:v>
                </c:pt>
                <c:pt idx="2065">
                  <c:v>42822.121296296304</c:v>
                </c:pt>
                <c:pt idx="2066">
                  <c:v>42822.162962962961</c:v>
                </c:pt>
                <c:pt idx="2067">
                  <c:v>42822.204629629632</c:v>
                </c:pt>
                <c:pt idx="2068">
                  <c:v>42822.246296296304</c:v>
                </c:pt>
                <c:pt idx="2069">
                  <c:v>42822.287962962961</c:v>
                </c:pt>
                <c:pt idx="2070">
                  <c:v>42822.329629629632</c:v>
                </c:pt>
                <c:pt idx="2071">
                  <c:v>42822.371296296304</c:v>
                </c:pt>
                <c:pt idx="2072">
                  <c:v>42822.412962962961</c:v>
                </c:pt>
                <c:pt idx="2073">
                  <c:v>42822.454629629632</c:v>
                </c:pt>
                <c:pt idx="2074">
                  <c:v>42822.496296296304</c:v>
                </c:pt>
                <c:pt idx="2075">
                  <c:v>42822.537962962961</c:v>
                </c:pt>
                <c:pt idx="2076">
                  <c:v>42822.579629629632</c:v>
                </c:pt>
                <c:pt idx="2077">
                  <c:v>42822.621319444443</c:v>
                </c:pt>
                <c:pt idx="2078">
                  <c:v>42822.662986111107</c:v>
                </c:pt>
                <c:pt idx="2079">
                  <c:v>42822.704652777778</c:v>
                </c:pt>
                <c:pt idx="2080">
                  <c:v>42822.746412037042</c:v>
                </c:pt>
                <c:pt idx="2081">
                  <c:v>42822.788078703707</c:v>
                </c:pt>
                <c:pt idx="2082">
                  <c:v>42822.829745370371</c:v>
                </c:pt>
                <c:pt idx="2083">
                  <c:v>42822.871412037042</c:v>
                </c:pt>
                <c:pt idx="2084">
                  <c:v>42822.913078703707</c:v>
                </c:pt>
                <c:pt idx="2085">
                  <c:v>42822.954745370371</c:v>
                </c:pt>
                <c:pt idx="2086">
                  <c:v>42822.996412037042</c:v>
                </c:pt>
                <c:pt idx="2087">
                  <c:v>42823.038078703707</c:v>
                </c:pt>
                <c:pt idx="2088">
                  <c:v>42823.079745370371</c:v>
                </c:pt>
                <c:pt idx="2089">
                  <c:v>42823.121412037042</c:v>
                </c:pt>
                <c:pt idx="2090">
                  <c:v>42823.163078703707</c:v>
                </c:pt>
                <c:pt idx="2091">
                  <c:v>42823.204745370371</c:v>
                </c:pt>
                <c:pt idx="2092">
                  <c:v>42823.246412037042</c:v>
                </c:pt>
                <c:pt idx="2093">
                  <c:v>42823.288078703707</c:v>
                </c:pt>
                <c:pt idx="2094">
                  <c:v>42823.329745370371</c:v>
                </c:pt>
                <c:pt idx="2095">
                  <c:v>42823.371412037042</c:v>
                </c:pt>
                <c:pt idx="2096">
                  <c:v>42823.413078703707</c:v>
                </c:pt>
                <c:pt idx="2097">
                  <c:v>42823.454745370371</c:v>
                </c:pt>
                <c:pt idx="2098">
                  <c:v>42823.496412037042</c:v>
                </c:pt>
                <c:pt idx="2099">
                  <c:v>42823.538078703707</c:v>
                </c:pt>
                <c:pt idx="2100">
                  <c:v>42823.579745370371</c:v>
                </c:pt>
                <c:pt idx="2101">
                  <c:v>42823.621423611112</c:v>
                </c:pt>
                <c:pt idx="2102">
                  <c:v>42823.663090277783</c:v>
                </c:pt>
                <c:pt idx="2103">
                  <c:v>42823.704756944448</c:v>
                </c:pt>
                <c:pt idx="2104">
                  <c:v>42823.746493055558</c:v>
                </c:pt>
                <c:pt idx="2105">
                  <c:v>42823.788159722222</c:v>
                </c:pt>
                <c:pt idx="2106">
                  <c:v>42823.829826388886</c:v>
                </c:pt>
                <c:pt idx="2107">
                  <c:v>42823.871493055558</c:v>
                </c:pt>
                <c:pt idx="2108">
                  <c:v>42823.913159722222</c:v>
                </c:pt>
                <c:pt idx="2109">
                  <c:v>42823.954826388886</c:v>
                </c:pt>
                <c:pt idx="2110">
                  <c:v>42823.996493055558</c:v>
                </c:pt>
                <c:pt idx="2111">
                  <c:v>42824.038159722222</c:v>
                </c:pt>
                <c:pt idx="2112">
                  <c:v>42824.079826388886</c:v>
                </c:pt>
                <c:pt idx="2113">
                  <c:v>42824.121493055558</c:v>
                </c:pt>
                <c:pt idx="2114">
                  <c:v>42824.163159722222</c:v>
                </c:pt>
                <c:pt idx="2115">
                  <c:v>42824.204826388886</c:v>
                </c:pt>
                <c:pt idx="2116">
                  <c:v>42824.246493055558</c:v>
                </c:pt>
                <c:pt idx="2117">
                  <c:v>42824.288159722222</c:v>
                </c:pt>
                <c:pt idx="2118">
                  <c:v>42824.329826388886</c:v>
                </c:pt>
                <c:pt idx="2119">
                  <c:v>42824.371493055558</c:v>
                </c:pt>
                <c:pt idx="2120">
                  <c:v>42824.413159722222</c:v>
                </c:pt>
                <c:pt idx="2121">
                  <c:v>42824.454826388886</c:v>
                </c:pt>
                <c:pt idx="2122">
                  <c:v>42824.496493055558</c:v>
                </c:pt>
                <c:pt idx="2123">
                  <c:v>42824.538159722222</c:v>
                </c:pt>
                <c:pt idx="2124">
                  <c:v>42824.579826388886</c:v>
                </c:pt>
                <c:pt idx="2125">
                  <c:v>42824.621504629627</c:v>
                </c:pt>
                <c:pt idx="2126">
                  <c:v>42824.663171296299</c:v>
                </c:pt>
                <c:pt idx="2127">
                  <c:v>42824.704837962963</c:v>
                </c:pt>
                <c:pt idx="2128">
                  <c:v>42824.746608796297</c:v>
                </c:pt>
                <c:pt idx="2129">
                  <c:v>42824.788275462961</c:v>
                </c:pt>
                <c:pt idx="2130">
                  <c:v>42824.829942129632</c:v>
                </c:pt>
                <c:pt idx="2131">
                  <c:v>42824.871608796297</c:v>
                </c:pt>
                <c:pt idx="2132">
                  <c:v>42824.913275462961</c:v>
                </c:pt>
                <c:pt idx="2133">
                  <c:v>42824.954942129632</c:v>
                </c:pt>
                <c:pt idx="2134">
                  <c:v>42824.996608796297</c:v>
                </c:pt>
                <c:pt idx="2135">
                  <c:v>42825.038275462961</c:v>
                </c:pt>
                <c:pt idx="2136">
                  <c:v>42825.079942129632</c:v>
                </c:pt>
                <c:pt idx="2137">
                  <c:v>42825.121608796297</c:v>
                </c:pt>
                <c:pt idx="2138">
                  <c:v>42825.163275462961</c:v>
                </c:pt>
                <c:pt idx="2139">
                  <c:v>42825.204942129632</c:v>
                </c:pt>
                <c:pt idx="2140">
                  <c:v>42825.246608796297</c:v>
                </c:pt>
                <c:pt idx="2141">
                  <c:v>42825.288275462961</c:v>
                </c:pt>
                <c:pt idx="2142">
                  <c:v>42825.329942129632</c:v>
                </c:pt>
                <c:pt idx="2143">
                  <c:v>42825.371608796297</c:v>
                </c:pt>
                <c:pt idx="2144">
                  <c:v>42825.413275462961</c:v>
                </c:pt>
                <c:pt idx="2145">
                  <c:v>42825.454942129632</c:v>
                </c:pt>
                <c:pt idx="2146">
                  <c:v>42825.496608796297</c:v>
                </c:pt>
                <c:pt idx="2147">
                  <c:v>42825.538275462961</c:v>
                </c:pt>
                <c:pt idx="2148">
                  <c:v>42825.579942129632</c:v>
                </c:pt>
                <c:pt idx="2149">
                  <c:v>42825.621620370373</c:v>
                </c:pt>
                <c:pt idx="2150">
                  <c:v>42825.663287037038</c:v>
                </c:pt>
                <c:pt idx="2151">
                  <c:v>42825.704953703702</c:v>
                </c:pt>
                <c:pt idx="2152">
                  <c:v>42825.746689814812</c:v>
                </c:pt>
                <c:pt idx="2153">
                  <c:v>42825.788356481477</c:v>
                </c:pt>
                <c:pt idx="2154">
                  <c:v>42825.830023148148</c:v>
                </c:pt>
                <c:pt idx="2155">
                  <c:v>42825.871689814812</c:v>
                </c:pt>
                <c:pt idx="2156">
                  <c:v>42825.913356481477</c:v>
                </c:pt>
                <c:pt idx="2157">
                  <c:v>42825.955023148148</c:v>
                </c:pt>
                <c:pt idx="2158">
                  <c:v>42825.996689814812</c:v>
                </c:pt>
                <c:pt idx="2159">
                  <c:v>42826.038356481477</c:v>
                </c:pt>
                <c:pt idx="2160">
                  <c:v>42826.080023148148</c:v>
                </c:pt>
                <c:pt idx="2161">
                  <c:v>42826.121689814812</c:v>
                </c:pt>
                <c:pt idx="2162">
                  <c:v>42826.163356481477</c:v>
                </c:pt>
                <c:pt idx="2163">
                  <c:v>42826.205023148148</c:v>
                </c:pt>
                <c:pt idx="2164">
                  <c:v>42826.246689814812</c:v>
                </c:pt>
                <c:pt idx="2165">
                  <c:v>42826.288356481477</c:v>
                </c:pt>
                <c:pt idx="2166">
                  <c:v>42826.330023148148</c:v>
                </c:pt>
                <c:pt idx="2167">
                  <c:v>42826.371689814812</c:v>
                </c:pt>
                <c:pt idx="2168">
                  <c:v>42826.413356481477</c:v>
                </c:pt>
                <c:pt idx="2169">
                  <c:v>42826.455023148148</c:v>
                </c:pt>
                <c:pt idx="2170">
                  <c:v>42826.496689814812</c:v>
                </c:pt>
                <c:pt idx="2171">
                  <c:v>42826.538356481477</c:v>
                </c:pt>
                <c:pt idx="2172">
                  <c:v>42826.580023148148</c:v>
                </c:pt>
                <c:pt idx="2173">
                  <c:v>42826.621689814812</c:v>
                </c:pt>
                <c:pt idx="2174">
                  <c:v>42826.663356481477</c:v>
                </c:pt>
                <c:pt idx="2175">
                  <c:v>42826.705023148148</c:v>
                </c:pt>
                <c:pt idx="2176">
                  <c:v>42826.746759259258</c:v>
                </c:pt>
                <c:pt idx="2177">
                  <c:v>42826.788425925923</c:v>
                </c:pt>
                <c:pt idx="2178">
                  <c:v>42826.830092592587</c:v>
                </c:pt>
                <c:pt idx="2179">
                  <c:v>42826.871759259258</c:v>
                </c:pt>
                <c:pt idx="2180">
                  <c:v>42826.913472222222</c:v>
                </c:pt>
                <c:pt idx="2181">
                  <c:v>42826.955104166656</c:v>
                </c:pt>
                <c:pt idx="2182">
                  <c:v>42826.996770833342</c:v>
                </c:pt>
                <c:pt idx="2183">
                  <c:v>42827.038437499999</c:v>
                </c:pt>
                <c:pt idx="2184">
                  <c:v>42827.080104166656</c:v>
                </c:pt>
                <c:pt idx="2185">
                  <c:v>42827.121770833342</c:v>
                </c:pt>
                <c:pt idx="2186">
                  <c:v>42827.163437499999</c:v>
                </c:pt>
                <c:pt idx="2187">
                  <c:v>42827.205104166656</c:v>
                </c:pt>
                <c:pt idx="2188">
                  <c:v>42827.246770833342</c:v>
                </c:pt>
                <c:pt idx="2189">
                  <c:v>42827.288437499999</c:v>
                </c:pt>
                <c:pt idx="2190">
                  <c:v>42827.330104166656</c:v>
                </c:pt>
                <c:pt idx="2191">
                  <c:v>42827.371770833342</c:v>
                </c:pt>
                <c:pt idx="2192">
                  <c:v>42827.413437499999</c:v>
                </c:pt>
                <c:pt idx="2193">
                  <c:v>42827.455104166656</c:v>
                </c:pt>
                <c:pt idx="2194">
                  <c:v>42827.496770833342</c:v>
                </c:pt>
                <c:pt idx="2195">
                  <c:v>42827.538437499999</c:v>
                </c:pt>
                <c:pt idx="2196">
                  <c:v>42827.580104166656</c:v>
                </c:pt>
                <c:pt idx="2197">
                  <c:v>42827.621782407397</c:v>
                </c:pt>
                <c:pt idx="2198">
                  <c:v>42827.663449074083</c:v>
                </c:pt>
                <c:pt idx="2199">
                  <c:v>42827.70511574074</c:v>
                </c:pt>
                <c:pt idx="2200">
                  <c:v>42827.746863425928</c:v>
                </c:pt>
                <c:pt idx="2201">
                  <c:v>42827.788530092592</c:v>
                </c:pt>
                <c:pt idx="2202">
                  <c:v>42827.830196759263</c:v>
                </c:pt>
                <c:pt idx="2203">
                  <c:v>42827.871863425928</c:v>
                </c:pt>
                <c:pt idx="2204">
                  <c:v>42827.913530092592</c:v>
                </c:pt>
                <c:pt idx="2205">
                  <c:v>42827.955196759263</c:v>
                </c:pt>
                <c:pt idx="2206">
                  <c:v>42827.996863425928</c:v>
                </c:pt>
                <c:pt idx="2207">
                  <c:v>42828.038530092592</c:v>
                </c:pt>
                <c:pt idx="2208">
                  <c:v>42828.080196759263</c:v>
                </c:pt>
                <c:pt idx="2209">
                  <c:v>42828.121863425928</c:v>
                </c:pt>
                <c:pt idx="2210">
                  <c:v>42828.163530092592</c:v>
                </c:pt>
                <c:pt idx="2211">
                  <c:v>42828.205196759263</c:v>
                </c:pt>
                <c:pt idx="2212">
                  <c:v>42828.246863425928</c:v>
                </c:pt>
                <c:pt idx="2213">
                  <c:v>42828.288530092592</c:v>
                </c:pt>
                <c:pt idx="2214">
                  <c:v>42828.330196759263</c:v>
                </c:pt>
                <c:pt idx="2215">
                  <c:v>42828.371863425928</c:v>
                </c:pt>
                <c:pt idx="2216">
                  <c:v>42828.413530092592</c:v>
                </c:pt>
                <c:pt idx="2217">
                  <c:v>42828.455196759263</c:v>
                </c:pt>
                <c:pt idx="2218">
                  <c:v>42828.496863425928</c:v>
                </c:pt>
                <c:pt idx="2219">
                  <c:v>42828.538530092592</c:v>
                </c:pt>
                <c:pt idx="2220">
                  <c:v>42828.580196759263</c:v>
                </c:pt>
                <c:pt idx="2221">
                  <c:v>42828.621874999997</c:v>
                </c:pt>
                <c:pt idx="2222">
                  <c:v>42828.663541666669</c:v>
                </c:pt>
                <c:pt idx="2223">
                  <c:v>42828.705208333333</c:v>
                </c:pt>
                <c:pt idx="2224">
                  <c:v>42828.746932870366</c:v>
                </c:pt>
                <c:pt idx="2225">
                  <c:v>42828.788599537038</c:v>
                </c:pt>
                <c:pt idx="2226">
                  <c:v>42828.830266203702</c:v>
                </c:pt>
                <c:pt idx="2227">
                  <c:v>42828.871932870366</c:v>
                </c:pt>
                <c:pt idx="2228">
                  <c:v>42828.913599537038</c:v>
                </c:pt>
                <c:pt idx="2229">
                  <c:v>42828.955266203702</c:v>
                </c:pt>
                <c:pt idx="2230">
                  <c:v>42828.996932870366</c:v>
                </c:pt>
                <c:pt idx="2231">
                  <c:v>42829.038599537038</c:v>
                </c:pt>
                <c:pt idx="2232">
                  <c:v>42829.080266203702</c:v>
                </c:pt>
                <c:pt idx="2233">
                  <c:v>42829.121932870366</c:v>
                </c:pt>
                <c:pt idx="2234">
                  <c:v>42829.163599537038</c:v>
                </c:pt>
                <c:pt idx="2235">
                  <c:v>42829.205266203702</c:v>
                </c:pt>
                <c:pt idx="2236">
                  <c:v>42829.246932870366</c:v>
                </c:pt>
                <c:pt idx="2237">
                  <c:v>42829.288599537038</c:v>
                </c:pt>
                <c:pt idx="2238">
                  <c:v>42829.330266203702</c:v>
                </c:pt>
                <c:pt idx="2239">
                  <c:v>42829.371932870366</c:v>
                </c:pt>
                <c:pt idx="2240">
                  <c:v>42829.413599537038</c:v>
                </c:pt>
                <c:pt idx="2241">
                  <c:v>42829.455266203702</c:v>
                </c:pt>
                <c:pt idx="2242">
                  <c:v>42829.496932870366</c:v>
                </c:pt>
                <c:pt idx="2243">
                  <c:v>42829.538599537038</c:v>
                </c:pt>
                <c:pt idx="2244">
                  <c:v>42829.580266203702</c:v>
                </c:pt>
                <c:pt idx="2245">
                  <c:v>42829.621932870366</c:v>
                </c:pt>
                <c:pt idx="2246">
                  <c:v>42829.663599537038</c:v>
                </c:pt>
                <c:pt idx="2247">
                  <c:v>42829.705266203702</c:v>
                </c:pt>
                <c:pt idx="2248">
                  <c:v>42829.747002314813</c:v>
                </c:pt>
                <c:pt idx="2249">
                  <c:v>42829.788668981477</c:v>
                </c:pt>
                <c:pt idx="2250">
                  <c:v>42829.830335648148</c:v>
                </c:pt>
                <c:pt idx="2251">
                  <c:v>42829.872002314813</c:v>
                </c:pt>
                <c:pt idx="2252">
                  <c:v>42829.913668981477</c:v>
                </c:pt>
                <c:pt idx="2253">
                  <c:v>42829.955335648148</c:v>
                </c:pt>
                <c:pt idx="2254">
                  <c:v>42829.997002314813</c:v>
                </c:pt>
                <c:pt idx="2255">
                  <c:v>42830.038668981477</c:v>
                </c:pt>
                <c:pt idx="2256">
                  <c:v>42830.080335648148</c:v>
                </c:pt>
                <c:pt idx="2257">
                  <c:v>42830.122002314813</c:v>
                </c:pt>
                <c:pt idx="2258">
                  <c:v>42830.163668981477</c:v>
                </c:pt>
                <c:pt idx="2259">
                  <c:v>42830.205335648148</c:v>
                </c:pt>
                <c:pt idx="2260">
                  <c:v>42830.247002314813</c:v>
                </c:pt>
                <c:pt idx="2261">
                  <c:v>42830.288668981477</c:v>
                </c:pt>
                <c:pt idx="2262">
                  <c:v>42830.330335648148</c:v>
                </c:pt>
                <c:pt idx="2263">
                  <c:v>42830.372002314813</c:v>
                </c:pt>
                <c:pt idx="2264">
                  <c:v>42830.413668981477</c:v>
                </c:pt>
                <c:pt idx="2265">
                  <c:v>42830.455335648148</c:v>
                </c:pt>
                <c:pt idx="2266">
                  <c:v>42830.497002314813</c:v>
                </c:pt>
                <c:pt idx="2267">
                  <c:v>42830.538668981477</c:v>
                </c:pt>
                <c:pt idx="2268">
                  <c:v>42830.580335648148</c:v>
                </c:pt>
                <c:pt idx="2269">
                  <c:v>42830.621990740743</c:v>
                </c:pt>
                <c:pt idx="2270">
                  <c:v>42830.663657407407</c:v>
                </c:pt>
                <c:pt idx="2271">
                  <c:v>42830.705324074072</c:v>
                </c:pt>
                <c:pt idx="2272">
                  <c:v>42830.747118055559</c:v>
                </c:pt>
                <c:pt idx="2273">
                  <c:v>42830.78875</c:v>
                </c:pt>
                <c:pt idx="2274">
                  <c:v>42830.830416666657</c:v>
                </c:pt>
                <c:pt idx="2275">
                  <c:v>42830.872083333343</c:v>
                </c:pt>
                <c:pt idx="2276">
                  <c:v>42830.91375</c:v>
                </c:pt>
                <c:pt idx="2277">
                  <c:v>42830.955416666657</c:v>
                </c:pt>
                <c:pt idx="2278">
                  <c:v>42830.997083333343</c:v>
                </c:pt>
                <c:pt idx="2279">
                  <c:v>42831.03875</c:v>
                </c:pt>
                <c:pt idx="2280">
                  <c:v>42831.080416666657</c:v>
                </c:pt>
                <c:pt idx="2281">
                  <c:v>42831.122083333343</c:v>
                </c:pt>
                <c:pt idx="2282">
                  <c:v>42831.16375</c:v>
                </c:pt>
                <c:pt idx="2283">
                  <c:v>42831.205416666657</c:v>
                </c:pt>
                <c:pt idx="2284">
                  <c:v>42831.247083333343</c:v>
                </c:pt>
                <c:pt idx="2285">
                  <c:v>42831.28875</c:v>
                </c:pt>
                <c:pt idx="2286">
                  <c:v>42831.330416666657</c:v>
                </c:pt>
                <c:pt idx="2287">
                  <c:v>42831.372083333343</c:v>
                </c:pt>
                <c:pt idx="2288">
                  <c:v>42831.41375</c:v>
                </c:pt>
                <c:pt idx="2289">
                  <c:v>42831.455416666657</c:v>
                </c:pt>
                <c:pt idx="2290">
                  <c:v>42831.497083333343</c:v>
                </c:pt>
                <c:pt idx="2291">
                  <c:v>42831.53875</c:v>
                </c:pt>
                <c:pt idx="2292">
                  <c:v>42831.580416666657</c:v>
                </c:pt>
                <c:pt idx="2293">
                  <c:v>42831.622106481482</c:v>
                </c:pt>
                <c:pt idx="2294">
                  <c:v>42831.663773148153</c:v>
                </c:pt>
                <c:pt idx="2295">
                  <c:v>42831.705439814818</c:v>
                </c:pt>
                <c:pt idx="2296">
                  <c:v>42831.747187499997</c:v>
                </c:pt>
                <c:pt idx="2297">
                  <c:v>42831.788854166669</c:v>
                </c:pt>
                <c:pt idx="2298">
                  <c:v>42831.830520833333</c:v>
                </c:pt>
                <c:pt idx="2299">
                  <c:v>42831.872187499997</c:v>
                </c:pt>
                <c:pt idx="2300">
                  <c:v>42831.913854166669</c:v>
                </c:pt>
                <c:pt idx="2301">
                  <c:v>42831.955520833333</c:v>
                </c:pt>
                <c:pt idx="2302">
                  <c:v>42831.997187499997</c:v>
                </c:pt>
                <c:pt idx="2303">
                  <c:v>42832.038854166669</c:v>
                </c:pt>
                <c:pt idx="2304">
                  <c:v>42832.080520833333</c:v>
                </c:pt>
                <c:pt idx="2305">
                  <c:v>42832.122187499997</c:v>
                </c:pt>
                <c:pt idx="2306">
                  <c:v>42832.163854166669</c:v>
                </c:pt>
                <c:pt idx="2307">
                  <c:v>42832.205520833333</c:v>
                </c:pt>
                <c:pt idx="2308">
                  <c:v>42832.247187499997</c:v>
                </c:pt>
                <c:pt idx="2309">
                  <c:v>42832.288854166669</c:v>
                </c:pt>
                <c:pt idx="2310">
                  <c:v>42832.330520833333</c:v>
                </c:pt>
                <c:pt idx="2311">
                  <c:v>42832.372187499997</c:v>
                </c:pt>
                <c:pt idx="2312">
                  <c:v>42832.413854166669</c:v>
                </c:pt>
                <c:pt idx="2313">
                  <c:v>42832.455520833333</c:v>
                </c:pt>
                <c:pt idx="2314">
                  <c:v>42832.497187499997</c:v>
                </c:pt>
                <c:pt idx="2315">
                  <c:v>42832.538854166669</c:v>
                </c:pt>
                <c:pt idx="2316">
                  <c:v>42832.580520833333</c:v>
                </c:pt>
                <c:pt idx="2317">
                  <c:v>42832.622210648151</c:v>
                </c:pt>
                <c:pt idx="2318">
                  <c:v>42832.663877314822</c:v>
                </c:pt>
                <c:pt idx="2319">
                  <c:v>42832.705543981479</c:v>
                </c:pt>
                <c:pt idx="2320">
                  <c:v>42832.74726851852</c:v>
                </c:pt>
                <c:pt idx="2321">
                  <c:v>42832.788935185177</c:v>
                </c:pt>
                <c:pt idx="2322">
                  <c:v>42832.830601851849</c:v>
                </c:pt>
                <c:pt idx="2323">
                  <c:v>42832.87226851852</c:v>
                </c:pt>
                <c:pt idx="2324">
                  <c:v>42832.913935185177</c:v>
                </c:pt>
                <c:pt idx="2325">
                  <c:v>42832.955601851849</c:v>
                </c:pt>
                <c:pt idx="2326">
                  <c:v>42832.99726851852</c:v>
                </c:pt>
                <c:pt idx="2327">
                  <c:v>42833.038935185177</c:v>
                </c:pt>
                <c:pt idx="2328">
                  <c:v>42833.080601851849</c:v>
                </c:pt>
                <c:pt idx="2329">
                  <c:v>42833.12226851852</c:v>
                </c:pt>
                <c:pt idx="2330">
                  <c:v>42833.163935185177</c:v>
                </c:pt>
                <c:pt idx="2331">
                  <c:v>42833.205601851849</c:v>
                </c:pt>
                <c:pt idx="2332">
                  <c:v>42833.24726851852</c:v>
                </c:pt>
                <c:pt idx="2333">
                  <c:v>42833.288935185177</c:v>
                </c:pt>
                <c:pt idx="2334">
                  <c:v>42833.330601851849</c:v>
                </c:pt>
                <c:pt idx="2335">
                  <c:v>42833.37226851852</c:v>
                </c:pt>
                <c:pt idx="2336">
                  <c:v>42833.413935185177</c:v>
                </c:pt>
                <c:pt idx="2337">
                  <c:v>42833.455601851849</c:v>
                </c:pt>
                <c:pt idx="2338">
                  <c:v>42833.49726851852</c:v>
                </c:pt>
                <c:pt idx="2339">
                  <c:v>42833.538935185177</c:v>
                </c:pt>
                <c:pt idx="2340">
                  <c:v>42833.580601851849</c:v>
                </c:pt>
                <c:pt idx="2341">
                  <c:v>42833.622291666667</c:v>
                </c:pt>
                <c:pt idx="2342">
                  <c:v>42833.663958333331</c:v>
                </c:pt>
                <c:pt idx="2343">
                  <c:v>42833.705625000002</c:v>
                </c:pt>
                <c:pt idx="2344">
                  <c:v>42833.747384259259</c:v>
                </c:pt>
                <c:pt idx="2345">
                  <c:v>42833.789050925923</c:v>
                </c:pt>
                <c:pt idx="2346">
                  <c:v>42833.830717592587</c:v>
                </c:pt>
                <c:pt idx="2347">
                  <c:v>42833.872384259259</c:v>
                </c:pt>
                <c:pt idx="2348">
                  <c:v>42833.914050925923</c:v>
                </c:pt>
                <c:pt idx="2349">
                  <c:v>42833.955717592587</c:v>
                </c:pt>
                <c:pt idx="2350">
                  <c:v>42833.997384259259</c:v>
                </c:pt>
                <c:pt idx="2351">
                  <c:v>42834.039050925923</c:v>
                </c:pt>
                <c:pt idx="2352">
                  <c:v>42834.080717592587</c:v>
                </c:pt>
                <c:pt idx="2353">
                  <c:v>42834.122384259259</c:v>
                </c:pt>
                <c:pt idx="2354">
                  <c:v>42834.164050925923</c:v>
                </c:pt>
                <c:pt idx="2355">
                  <c:v>42834.205717592587</c:v>
                </c:pt>
                <c:pt idx="2356">
                  <c:v>42834.247384259259</c:v>
                </c:pt>
                <c:pt idx="2357">
                  <c:v>42834.289050925923</c:v>
                </c:pt>
                <c:pt idx="2358">
                  <c:v>42834.330717592587</c:v>
                </c:pt>
                <c:pt idx="2359">
                  <c:v>42834.372384259259</c:v>
                </c:pt>
                <c:pt idx="2360">
                  <c:v>42834.414050925923</c:v>
                </c:pt>
                <c:pt idx="2361">
                  <c:v>42834.455717592587</c:v>
                </c:pt>
                <c:pt idx="2362">
                  <c:v>42834.497384259259</c:v>
                </c:pt>
                <c:pt idx="2363">
                  <c:v>42834.539050925923</c:v>
                </c:pt>
                <c:pt idx="2364">
                  <c:v>42834.580717592587</c:v>
                </c:pt>
                <c:pt idx="2365">
                  <c:v>42834.622407407413</c:v>
                </c:pt>
                <c:pt idx="2366">
                  <c:v>42834.664074074077</c:v>
                </c:pt>
                <c:pt idx="2367">
                  <c:v>42834.705740740741</c:v>
                </c:pt>
                <c:pt idx="2368">
                  <c:v>42834.747476851851</c:v>
                </c:pt>
                <c:pt idx="2369">
                  <c:v>42834.789143518523</c:v>
                </c:pt>
                <c:pt idx="2370">
                  <c:v>42834.830810185187</c:v>
                </c:pt>
                <c:pt idx="2371">
                  <c:v>42834.872476851851</c:v>
                </c:pt>
                <c:pt idx="2372">
                  <c:v>42834.914143518523</c:v>
                </c:pt>
                <c:pt idx="2373">
                  <c:v>42834.955810185187</c:v>
                </c:pt>
                <c:pt idx="2374">
                  <c:v>42834.997476851851</c:v>
                </c:pt>
                <c:pt idx="2375">
                  <c:v>42835.039143518523</c:v>
                </c:pt>
                <c:pt idx="2376">
                  <c:v>42835.080810185187</c:v>
                </c:pt>
                <c:pt idx="2377">
                  <c:v>42835.122476851851</c:v>
                </c:pt>
                <c:pt idx="2378">
                  <c:v>42835.164143518523</c:v>
                </c:pt>
                <c:pt idx="2379">
                  <c:v>42835.205810185187</c:v>
                </c:pt>
                <c:pt idx="2380">
                  <c:v>42835.247476851851</c:v>
                </c:pt>
                <c:pt idx="2381">
                  <c:v>42835.289143518523</c:v>
                </c:pt>
                <c:pt idx="2382">
                  <c:v>42835.330810185187</c:v>
                </c:pt>
                <c:pt idx="2383">
                  <c:v>42835.372476851851</c:v>
                </c:pt>
                <c:pt idx="2384">
                  <c:v>42835.414143518523</c:v>
                </c:pt>
                <c:pt idx="2385">
                  <c:v>42835.455810185187</c:v>
                </c:pt>
                <c:pt idx="2386">
                  <c:v>42835.497476851851</c:v>
                </c:pt>
                <c:pt idx="2387">
                  <c:v>42835.539143518523</c:v>
                </c:pt>
                <c:pt idx="2388">
                  <c:v>42835.580810185187</c:v>
                </c:pt>
                <c:pt idx="2389">
                  <c:v>42835.622488425928</c:v>
                </c:pt>
                <c:pt idx="2390">
                  <c:v>42835.664155092592</c:v>
                </c:pt>
                <c:pt idx="2391">
                  <c:v>42835.705821759257</c:v>
                </c:pt>
                <c:pt idx="2392">
                  <c:v>42835.747546296298</c:v>
                </c:pt>
                <c:pt idx="2393">
                  <c:v>42835.789212962962</c:v>
                </c:pt>
                <c:pt idx="2394">
                  <c:v>42835.830879629633</c:v>
                </c:pt>
                <c:pt idx="2395">
                  <c:v>42835.872546296298</c:v>
                </c:pt>
                <c:pt idx="2396">
                  <c:v>42835.914212962962</c:v>
                </c:pt>
                <c:pt idx="2397">
                  <c:v>42835.955879629633</c:v>
                </c:pt>
                <c:pt idx="2398">
                  <c:v>42835.997546296298</c:v>
                </c:pt>
                <c:pt idx="2399">
                  <c:v>42836.039212962962</c:v>
                </c:pt>
                <c:pt idx="2400">
                  <c:v>42836.080879629633</c:v>
                </c:pt>
                <c:pt idx="2401">
                  <c:v>42836.122546296298</c:v>
                </c:pt>
                <c:pt idx="2402">
                  <c:v>42836.164212962962</c:v>
                </c:pt>
                <c:pt idx="2403">
                  <c:v>42836.205879629633</c:v>
                </c:pt>
                <c:pt idx="2404">
                  <c:v>42836.247546296298</c:v>
                </c:pt>
                <c:pt idx="2405">
                  <c:v>42836.289212962962</c:v>
                </c:pt>
                <c:pt idx="2406">
                  <c:v>42836.330879629633</c:v>
                </c:pt>
                <c:pt idx="2407">
                  <c:v>42836.372546296298</c:v>
                </c:pt>
                <c:pt idx="2408">
                  <c:v>42836.414212962962</c:v>
                </c:pt>
                <c:pt idx="2409">
                  <c:v>42836.455879629633</c:v>
                </c:pt>
                <c:pt idx="2410">
                  <c:v>42836.497546296298</c:v>
                </c:pt>
                <c:pt idx="2411">
                  <c:v>42836.539212962962</c:v>
                </c:pt>
                <c:pt idx="2412">
                  <c:v>42836.580879629633</c:v>
                </c:pt>
                <c:pt idx="2413">
                  <c:v>42836.622546296298</c:v>
                </c:pt>
                <c:pt idx="2414">
                  <c:v>42836.664212962962</c:v>
                </c:pt>
                <c:pt idx="2415">
                  <c:v>42836.705879629633</c:v>
                </c:pt>
                <c:pt idx="2416">
                  <c:v>42836.747627314813</c:v>
                </c:pt>
                <c:pt idx="2417">
                  <c:v>42836.789293981477</c:v>
                </c:pt>
                <c:pt idx="2418">
                  <c:v>42836.830960648149</c:v>
                </c:pt>
                <c:pt idx="2419">
                  <c:v>42836.872627314813</c:v>
                </c:pt>
                <c:pt idx="2420">
                  <c:v>42836.914293981477</c:v>
                </c:pt>
                <c:pt idx="2421">
                  <c:v>42836.955960648149</c:v>
                </c:pt>
                <c:pt idx="2422">
                  <c:v>42836.997627314813</c:v>
                </c:pt>
                <c:pt idx="2423">
                  <c:v>42837.039293981477</c:v>
                </c:pt>
                <c:pt idx="2424">
                  <c:v>42837.080960648149</c:v>
                </c:pt>
                <c:pt idx="2425">
                  <c:v>42837.122627314813</c:v>
                </c:pt>
                <c:pt idx="2426">
                  <c:v>42837.164293981477</c:v>
                </c:pt>
                <c:pt idx="2427">
                  <c:v>42837.205960648149</c:v>
                </c:pt>
                <c:pt idx="2428">
                  <c:v>42837.247627314813</c:v>
                </c:pt>
                <c:pt idx="2429">
                  <c:v>42837.289293981477</c:v>
                </c:pt>
                <c:pt idx="2430">
                  <c:v>42837.330960648149</c:v>
                </c:pt>
                <c:pt idx="2431">
                  <c:v>42837.372627314813</c:v>
                </c:pt>
                <c:pt idx="2432">
                  <c:v>42837.414293981477</c:v>
                </c:pt>
                <c:pt idx="2433">
                  <c:v>42837.455960648149</c:v>
                </c:pt>
                <c:pt idx="2434">
                  <c:v>42837.497627314813</c:v>
                </c:pt>
                <c:pt idx="2435">
                  <c:v>42837.539293981477</c:v>
                </c:pt>
                <c:pt idx="2436">
                  <c:v>42837.580960648149</c:v>
                </c:pt>
                <c:pt idx="2437">
                  <c:v>42837.622650462959</c:v>
                </c:pt>
                <c:pt idx="2438">
                  <c:v>42837.664317129631</c:v>
                </c:pt>
                <c:pt idx="2439">
                  <c:v>42837.705983796302</c:v>
                </c:pt>
                <c:pt idx="2440">
                  <c:v>42837.747719907413</c:v>
                </c:pt>
                <c:pt idx="2441">
                  <c:v>42837.789386574077</c:v>
                </c:pt>
                <c:pt idx="2442">
                  <c:v>42837.831053240741</c:v>
                </c:pt>
                <c:pt idx="2443">
                  <c:v>42837.872719907413</c:v>
                </c:pt>
                <c:pt idx="2444">
                  <c:v>42837.914386574077</c:v>
                </c:pt>
                <c:pt idx="2445">
                  <c:v>42837.956053240741</c:v>
                </c:pt>
                <c:pt idx="2446">
                  <c:v>42837.997719907413</c:v>
                </c:pt>
                <c:pt idx="2447">
                  <c:v>42838.039386574077</c:v>
                </c:pt>
                <c:pt idx="2448">
                  <c:v>42838.081053240741</c:v>
                </c:pt>
                <c:pt idx="2449">
                  <c:v>42838.122719907413</c:v>
                </c:pt>
                <c:pt idx="2450">
                  <c:v>42838.164386574077</c:v>
                </c:pt>
                <c:pt idx="2451">
                  <c:v>42838.206053240741</c:v>
                </c:pt>
                <c:pt idx="2452">
                  <c:v>42838.247719907413</c:v>
                </c:pt>
                <c:pt idx="2453">
                  <c:v>42838.289386574077</c:v>
                </c:pt>
                <c:pt idx="2454">
                  <c:v>42838.331053240741</c:v>
                </c:pt>
                <c:pt idx="2455">
                  <c:v>42838.372719907413</c:v>
                </c:pt>
                <c:pt idx="2456">
                  <c:v>42838.414386574077</c:v>
                </c:pt>
                <c:pt idx="2457">
                  <c:v>42838.456053240741</c:v>
                </c:pt>
                <c:pt idx="2458">
                  <c:v>42838.497719907413</c:v>
                </c:pt>
                <c:pt idx="2459">
                  <c:v>42838.539386574077</c:v>
                </c:pt>
                <c:pt idx="2460">
                  <c:v>42838.581053240741</c:v>
                </c:pt>
                <c:pt idx="2461">
                  <c:v>42838.622743055559</c:v>
                </c:pt>
                <c:pt idx="2462">
                  <c:v>42838.664409722223</c:v>
                </c:pt>
                <c:pt idx="2463">
                  <c:v>42838.706076388888</c:v>
                </c:pt>
                <c:pt idx="2464">
                  <c:v>42838.747812499998</c:v>
                </c:pt>
                <c:pt idx="2465">
                  <c:v>42838.789479166669</c:v>
                </c:pt>
                <c:pt idx="2466">
                  <c:v>42838.831145833326</c:v>
                </c:pt>
                <c:pt idx="2467">
                  <c:v>42838.872812499998</c:v>
                </c:pt>
                <c:pt idx="2468">
                  <c:v>42838.914479166669</c:v>
                </c:pt>
                <c:pt idx="2469">
                  <c:v>42838.956145833326</c:v>
                </c:pt>
                <c:pt idx="2470">
                  <c:v>42838.997812499998</c:v>
                </c:pt>
                <c:pt idx="2471">
                  <c:v>42839.039479166669</c:v>
                </c:pt>
                <c:pt idx="2472">
                  <c:v>42839.081145833326</c:v>
                </c:pt>
                <c:pt idx="2473">
                  <c:v>42839.122812499998</c:v>
                </c:pt>
                <c:pt idx="2474">
                  <c:v>42839.164479166669</c:v>
                </c:pt>
                <c:pt idx="2475">
                  <c:v>42839.206145833326</c:v>
                </c:pt>
                <c:pt idx="2476">
                  <c:v>42839.247812499998</c:v>
                </c:pt>
                <c:pt idx="2477">
                  <c:v>42839.289479166669</c:v>
                </c:pt>
                <c:pt idx="2478">
                  <c:v>42839.331145833326</c:v>
                </c:pt>
                <c:pt idx="2479">
                  <c:v>42839.372812499998</c:v>
                </c:pt>
                <c:pt idx="2480">
                  <c:v>42839.414479166669</c:v>
                </c:pt>
                <c:pt idx="2481">
                  <c:v>42839.456145833326</c:v>
                </c:pt>
                <c:pt idx="2482">
                  <c:v>42839.497812499998</c:v>
                </c:pt>
                <c:pt idx="2483">
                  <c:v>42839.539479166669</c:v>
                </c:pt>
                <c:pt idx="2484">
                  <c:v>42839.581145833326</c:v>
                </c:pt>
                <c:pt idx="2485">
                  <c:v>42839.622835648152</c:v>
                </c:pt>
                <c:pt idx="2486">
                  <c:v>42839.664502314823</c:v>
                </c:pt>
                <c:pt idx="2487">
                  <c:v>42839.70616898148</c:v>
                </c:pt>
                <c:pt idx="2488">
                  <c:v>42839.74790509259</c:v>
                </c:pt>
                <c:pt idx="2489">
                  <c:v>42839.789571759262</c:v>
                </c:pt>
                <c:pt idx="2490">
                  <c:v>42839.831238425933</c:v>
                </c:pt>
                <c:pt idx="2491">
                  <c:v>42839.87290509259</c:v>
                </c:pt>
                <c:pt idx="2492">
                  <c:v>42839.914571759262</c:v>
                </c:pt>
                <c:pt idx="2493">
                  <c:v>42839.956238425933</c:v>
                </c:pt>
                <c:pt idx="2494">
                  <c:v>42839.99790509259</c:v>
                </c:pt>
                <c:pt idx="2495">
                  <c:v>42840.039571759262</c:v>
                </c:pt>
                <c:pt idx="2496">
                  <c:v>42840.081238425933</c:v>
                </c:pt>
                <c:pt idx="2497">
                  <c:v>42840.12290509259</c:v>
                </c:pt>
                <c:pt idx="2498">
                  <c:v>42840.164571759262</c:v>
                </c:pt>
                <c:pt idx="2499">
                  <c:v>42840.206238425933</c:v>
                </c:pt>
                <c:pt idx="2500">
                  <c:v>42840.24790509259</c:v>
                </c:pt>
                <c:pt idx="2501">
                  <c:v>42840.289571759262</c:v>
                </c:pt>
                <c:pt idx="2502">
                  <c:v>42840.331238425933</c:v>
                </c:pt>
                <c:pt idx="2503">
                  <c:v>42840.37290509259</c:v>
                </c:pt>
                <c:pt idx="2504">
                  <c:v>42840.414571759262</c:v>
                </c:pt>
                <c:pt idx="2505">
                  <c:v>42840.456238425933</c:v>
                </c:pt>
                <c:pt idx="2506">
                  <c:v>42840.49790509259</c:v>
                </c:pt>
                <c:pt idx="2507">
                  <c:v>42840.539571759262</c:v>
                </c:pt>
                <c:pt idx="2508">
                  <c:v>42840.581238425933</c:v>
                </c:pt>
                <c:pt idx="2509">
                  <c:v>42840.622893518521</c:v>
                </c:pt>
                <c:pt idx="2510">
                  <c:v>42840.664560185192</c:v>
                </c:pt>
                <c:pt idx="2511">
                  <c:v>42840.706273148149</c:v>
                </c:pt>
                <c:pt idx="2512">
                  <c:v>42840.747974537036</c:v>
                </c:pt>
                <c:pt idx="2513">
                  <c:v>42840.789641203701</c:v>
                </c:pt>
                <c:pt idx="2514">
                  <c:v>42840.831307870372</c:v>
                </c:pt>
                <c:pt idx="2515">
                  <c:v>42840.872974537036</c:v>
                </c:pt>
                <c:pt idx="2516">
                  <c:v>42840.914641203701</c:v>
                </c:pt>
                <c:pt idx="2517">
                  <c:v>42840.956307870372</c:v>
                </c:pt>
                <c:pt idx="2518">
                  <c:v>42840.997974537036</c:v>
                </c:pt>
                <c:pt idx="2519">
                  <c:v>42841.039641203701</c:v>
                </c:pt>
                <c:pt idx="2520">
                  <c:v>42841.081307870372</c:v>
                </c:pt>
                <c:pt idx="2521">
                  <c:v>42841.122974537036</c:v>
                </c:pt>
                <c:pt idx="2522">
                  <c:v>42841.164641203701</c:v>
                </c:pt>
                <c:pt idx="2523">
                  <c:v>42841.206307870372</c:v>
                </c:pt>
                <c:pt idx="2524">
                  <c:v>42841.247974537036</c:v>
                </c:pt>
                <c:pt idx="2525">
                  <c:v>42841.289641203701</c:v>
                </c:pt>
                <c:pt idx="2526">
                  <c:v>42841.331307870372</c:v>
                </c:pt>
                <c:pt idx="2527">
                  <c:v>42841.372974537036</c:v>
                </c:pt>
                <c:pt idx="2528">
                  <c:v>42841.414641203701</c:v>
                </c:pt>
                <c:pt idx="2529">
                  <c:v>42841.456307870372</c:v>
                </c:pt>
                <c:pt idx="2530">
                  <c:v>42841.497974537036</c:v>
                </c:pt>
                <c:pt idx="2531">
                  <c:v>42841.539641203701</c:v>
                </c:pt>
                <c:pt idx="2532">
                  <c:v>42841.581307870372</c:v>
                </c:pt>
                <c:pt idx="2533">
                  <c:v>42841.622974537036</c:v>
                </c:pt>
                <c:pt idx="2534">
                  <c:v>42841.664641203701</c:v>
                </c:pt>
                <c:pt idx="2535">
                  <c:v>42841.706307870372</c:v>
                </c:pt>
                <c:pt idx="2536">
                  <c:v>42841.748101851852</c:v>
                </c:pt>
                <c:pt idx="2537">
                  <c:v>42841.78974537037</c:v>
                </c:pt>
                <c:pt idx="2538">
                  <c:v>42841.831412037027</c:v>
                </c:pt>
                <c:pt idx="2539">
                  <c:v>42841.873078703713</c:v>
                </c:pt>
                <c:pt idx="2540">
                  <c:v>42841.91474537037</c:v>
                </c:pt>
                <c:pt idx="2541">
                  <c:v>42841.956412037027</c:v>
                </c:pt>
                <c:pt idx="2542">
                  <c:v>42841.998078703713</c:v>
                </c:pt>
                <c:pt idx="2543">
                  <c:v>42842.03974537037</c:v>
                </c:pt>
                <c:pt idx="2544">
                  <c:v>42842.081412037027</c:v>
                </c:pt>
                <c:pt idx="2545">
                  <c:v>42842.123078703713</c:v>
                </c:pt>
                <c:pt idx="2546">
                  <c:v>42842.16474537037</c:v>
                </c:pt>
                <c:pt idx="2547">
                  <c:v>42842.206412037027</c:v>
                </c:pt>
                <c:pt idx="2548">
                  <c:v>42842.248078703713</c:v>
                </c:pt>
                <c:pt idx="2549">
                  <c:v>42842.28974537037</c:v>
                </c:pt>
                <c:pt idx="2550">
                  <c:v>42842.331412037027</c:v>
                </c:pt>
                <c:pt idx="2551">
                  <c:v>42842.373078703713</c:v>
                </c:pt>
                <c:pt idx="2552">
                  <c:v>42842.41474537037</c:v>
                </c:pt>
                <c:pt idx="2553">
                  <c:v>42842.456412037027</c:v>
                </c:pt>
                <c:pt idx="2554">
                  <c:v>42842.498078703713</c:v>
                </c:pt>
                <c:pt idx="2555">
                  <c:v>42842.53974537037</c:v>
                </c:pt>
                <c:pt idx="2556">
                  <c:v>42842.581412037027</c:v>
                </c:pt>
                <c:pt idx="2557">
                  <c:v>42842.623090277782</c:v>
                </c:pt>
                <c:pt idx="2558">
                  <c:v>42842.664756944447</c:v>
                </c:pt>
                <c:pt idx="2559">
                  <c:v>42842.706423611111</c:v>
                </c:pt>
                <c:pt idx="2560">
                  <c:v>42842.748217592591</c:v>
                </c:pt>
                <c:pt idx="2561">
                  <c:v>42842.789861111109</c:v>
                </c:pt>
                <c:pt idx="2562">
                  <c:v>42842.83152777778</c:v>
                </c:pt>
                <c:pt idx="2563">
                  <c:v>42842.873194444437</c:v>
                </c:pt>
                <c:pt idx="2564">
                  <c:v>42842.914861111109</c:v>
                </c:pt>
                <c:pt idx="2565">
                  <c:v>42842.95652777778</c:v>
                </c:pt>
                <c:pt idx="2566">
                  <c:v>42842.998194444437</c:v>
                </c:pt>
                <c:pt idx="2567">
                  <c:v>42843.039861111109</c:v>
                </c:pt>
                <c:pt idx="2568">
                  <c:v>42843.08152777778</c:v>
                </c:pt>
                <c:pt idx="2569">
                  <c:v>42843.123194444437</c:v>
                </c:pt>
                <c:pt idx="2570">
                  <c:v>42843.164861111109</c:v>
                </c:pt>
                <c:pt idx="2571">
                  <c:v>42843.20652777778</c:v>
                </c:pt>
                <c:pt idx="2572">
                  <c:v>42843.248194444437</c:v>
                </c:pt>
                <c:pt idx="2573">
                  <c:v>42843.289861111109</c:v>
                </c:pt>
                <c:pt idx="2574">
                  <c:v>42843.33152777778</c:v>
                </c:pt>
                <c:pt idx="2575">
                  <c:v>42843.373194444437</c:v>
                </c:pt>
                <c:pt idx="2576">
                  <c:v>42843.414861111109</c:v>
                </c:pt>
                <c:pt idx="2577">
                  <c:v>42843.45652777778</c:v>
                </c:pt>
                <c:pt idx="2578">
                  <c:v>42843.498194444437</c:v>
                </c:pt>
                <c:pt idx="2579">
                  <c:v>42843.539861111109</c:v>
                </c:pt>
                <c:pt idx="2580">
                  <c:v>42843.58152777778</c:v>
                </c:pt>
                <c:pt idx="2581">
                  <c:v>42843.623206018521</c:v>
                </c:pt>
                <c:pt idx="2582">
                  <c:v>42843.664872685193</c:v>
                </c:pt>
                <c:pt idx="2583">
                  <c:v>42843.70653935185</c:v>
                </c:pt>
                <c:pt idx="2584">
                  <c:v>42843.748310185183</c:v>
                </c:pt>
                <c:pt idx="2585">
                  <c:v>42843.789953703701</c:v>
                </c:pt>
                <c:pt idx="2586">
                  <c:v>42843.831620370373</c:v>
                </c:pt>
                <c:pt idx="2587">
                  <c:v>42843.873287037037</c:v>
                </c:pt>
                <c:pt idx="2588">
                  <c:v>42843.914953703701</c:v>
                </c:pt>
                <c:pt idx="2589">
                  <c:v>42843.956620370373</c:v>
                </c:pt>
                <c:pt idx="2590">
                  <c:v>42843.998287037037</c:v>
                </c:pt>
                <c:pt idx="2591">
                  <c:v>42844.039953703701</c:v>
                </c:pt>
                <c:pt idx="2592">
                  <c:v>42844.081620370373</c:v>
                </c:pt>
                <c:pt idx="2593">
                  <c:v>42844.123287037037</c:v>
                </c:pt>
                <c:pt idx="2594">
                  <c:v>42844.164953703701</c:v>
                </c:pt>
                <c:pt idx="2595">
                  <c:v>42844.206620370373</c:v>
                </c:pt>
                <c:pt idx="2596">
                  <c:v>42844.248287037037</c:v>
                </c:pt>
                <c:pt idx="2597">
                  <c:v>42844.289953703701</c:v>
                </c:pt>
                <c:pt idx="2598">
                  <c:v>42844.331620370373</c:v>
                </c:pt>
                <c:pt idx="2599">
                  <c:v>42844.373287037037</c:v>
                </c:pt>
                <c:pt idx="2600">
                  <c:v>42844.414953703701</c:v>
                </c:pt>
                <c:pt idx="2601">
                  <c:v>42844.456620370373</c:v>
                </c:pt>
                <c:pt idx="2602">
                  <c:v>42844.498287037037</c:v>
                </c:pt>
                <c:pt idx="2603">
                  <c:v>42844.539953703701</c:v>
                </c:pt>
                <c:pt idx="2604">
                  <c:v>42844.581620370373</c:v>
                </c:pt>
                <c:pt idx="2605">
                  <c:v>42844.623298611114</c:v>
                </c:pt>
                <c:pt idx="2606">
                  <c:v>42844.664965277778</c:v>
                </c:pt>
                <c:pt idx="2607">
                  <c:v>42844.706631944442</c:v>
                </c:pt>
                <c:pt idx="2608">
                  <c:v>42844.748449074083</c:v>
                </c:pt>
                <c:pt idx="2609">
                  <c:v>42844.790092592593</c:v>
                </c:pt>
                <c:pt idx="2610">
                  <c:v>42844.831759259258</c:v>
                </c:pt>
                <c:pt idx="2611">
                  <c:v>42844.873425925929</c:v>
                </c:pt>
                <c:pt idx="2612">
                  <c:v>42844.915092592593</c:v>
                </c:pt>
                <c:pt idx="2613">
                  <c:v>42844.956759259258</c:v>
                </c:pt>
                <c:pt idx="2614">
                  <c:v>42844.998425925929</c:v>
                </c:pt>
                <c:pt idx="2615">
                  <c:v>42845.040092592593</c:v>
                </c:pt>
                <c:pt idx="2616">
                  <c:v>42845.081759259258</c:v>
                </c:pt>
                <c:pt idx="2617">
                  <c:v>42845.123425925929</c:v>
                </c:pt>
                <c:pt idx="2618">
                  <c:v>42845.165092592593</c:v>
                </c:pt>
                <c:pt idx="2619">
                  <c:v>42845.206759259258</c:v>
                </c:pt>
                <c:pt idx="2620">
                  <c:v>42845.248425925929</c:v>
                </c:pt>
                <c:pt idx="2621">
                  <c:v>42845.290092592593</c:v>
                </c:pt>
                <c:pt idx="2622">
                  <c:v>42845.331759259258</c:v>
                </c:pt>
                <c:pt idx="2623">
                  <c:v>42845.373425925929</c:v>
                </c:pt>
                <c:pt idx="2624">
                  <c:v>42845.415092592593</c:v>
                </c:pt>
                <c:pt idx="2625">
                  <c:v>42845.456759259258</c:v>
                </c:pt>
                <c:pt idx="2626">
                  <c:v>42845.498425925929</c:v>
                </c:pt>
                <c:pt idx="2627">
                  <c:v>42845.540092592593</c:v>
                </c:pt>
                <c:pt idx="2628">
                  <c:v>42845.581759259258</c:v>
                </c:pt>
                <c:pt idx="2629">
                  <c:v>42845.623437499999</c:v>
                </c:pt>
                <c:pt idx="2630">
                  <c:v>42845.66510416667</c:v>
                </c:pt>
                <c:pt idx="2631">
                  <c:v>42845.706770833327</c:v>
                </c:pt>
                <c:pt idx="2632">
                  <c:v>42845.748541666668</c:v>
                </c:pt>
                <c:pt idx="2633">
                  <c:v>42845.790185185193</c:v>
                </c:pt>
                <c:pt idx="2634">
                  <c:v>42845.83185185185</c:v>
                </c:pt>
                <c:pt idx="2635">
                  <c:v>42845.873518518521</c:v>
                </c:pt>
                <c:pt idx="2636">
                  <c:v>42845.915185185193</c:v>
                </c:pt>
                <c:pt idx="2637">
                  <c:v>42845.95685185185</c:v>
                </c:pt>
                <c:pt idx="2638">
                  <c:v>42845.998518518521</c:v>
                </c:pt>
                <c:pt idx="2639">
                  <c:v>42846.040185185193</c:v>
                </c:pt>
                <c:pt idx="2640">
                  <c:v>42846.08185185185</c:v>
                </c:pt>
                <c:pt idx="2641">
                  <c:v>42846.123518518521</c:v>
                </c:pt>
                <c:pt idx="2642">
                  <c:v>42846.165185185193</c:v>
                </c:pt>
                <c:pt idx="2643">
                  <c:v>42846.20685185185</c:v>
                </c:pt>
                <c:pt idx="2644">
                  <c:v>42846.248518518521</c:v>
                </c:pt>
                <c:pt idx="2645">
                  <c:v>42846.290185185193</c:v>
                </c:pt>
                <c:pt idx="2646">
                  <c:v>42846.33185185185</c:v>
                </c:pt>
                <c:pt idx="2647">
                  <c:v>42846.373518518521</c:v>
                </c:pt>
                <c:pt idx="2648">
                  <c:v>42846.415185185193</c:v>
                </c:pt>
                <c:pt idx="2649">
                  <c:v>42846.45685185185</c:v>
                </c:pt>
                <c:pt idx="2650">
                  <c:v>42846.498518518521</c:v>
                </c:pt>
                <c:pt idx="2651">
                  <c:v>42846.540185185193</c:v>
                </c:pt>
                <c:pt idx="2652">
                  <c:v>42846.58185185185</c:v>
                </c:pt>
                <c:pt idx="2653">
                  <c:v>42846.623530092591</c:v>
                </c:pt>
                <c:pt idx="2654">
                  <c:v>42846.665196759262</c:v>
                </c:pt>
                <c:pt idx="2655">
                  <c:v>42846.706863425927</c:v>
                </c:pt>
                <c:pt idx="2656">
                  <c:v>42846.74863425926</c:v>
                </c:pt>
                <c:pt idx="2657">
                  <c:v>42846.790277777778</c:v>
                </c:pt>
                <c:pt idx="2658">
                  <c:v>42846.831944444442</c:v>
                </c:pt>
                <c:pt idx="2659">
                  <c:v>42846.873611111107</c:v>
                </c:pt>
                <c:pt idx="2660">
                  <c:v>42846.915277777778</c:v>
                </c:pt>
                <c:pt idx="2661">
                  <c:v>42846.956944444442</c:v>
                </c:pt>
                <c:pt idx="2662">
                  <c:v>42846.998611111107</c:v>
                </c:pt>
                <c:pt idx="2663">
                  <c:v>42847.040277777778</c:v>
                </c:pt>
                <c:pt idx="2664">
                  <c:v>42847.081944444442</c:v>
                </c:pt>
                <c:pt idx="2665">
                  <c:v>42847.123611111107</c:v>
                </c:pt>
                <c:pt idx="2666">
                  <c:v>42847.165277777778</c:v>
                </c:pt>
                <c:pt idx="2667">
                  <c:v>42847.206944444442</c:v>
                </c:pt>
                <c:pt idx="2668">
                  <c:v>42847.248611111107</c:v>
                </c:pt>
                <c:pt idx="2669">
                  <c:v>42847.290277777778</c:v>
                </c:pt>
                <c:pt idx="2670">
                  <c:v>42847.331944444442</c:v>
                </c:pt>
                <c:pt idx="2671">
                  <c:v>42847.373611111107</c:v>
                </c:pt>
                <c:pt idx="2672">
                  <c:v>42847.415277777778</c:v>
                </c:pt>
                <c:pt idx="2673">
                  <c:v>42847.456944444442</c:v>
                </c:pt>
                <c:pt idx="2674">
                  <c:v>42847.498611111107</c:v>
                </c:pt>
                <c:pt idx="2675">
                  <c:v>42847.540277777778</c:v>
                </c:pt>
                <c:pt idx="2676">
                  <c:v>42847.581944444442</c:v>
                </c:pt>
                <c:pt idx="2677">
                  <c:v>42847.623611111107</c:v>
                </c:pt>
                <c:pt idx="2678">
                  <c:v>42847.665277777778</c:v>
                </c:pt>
                <c:pt idx="2679">
                  <c:v>42847.706944444442</c:v>
                </c:pt>
                <c:pt idx="2680">
                  <c:v>42847.748715277783</c:v>
                </c:pt>
                <c:pt idx="2681">
                  <c:v>42847.790381944447</c:v>
                </c:pt>
                <c:pt idx="2682">
                  <c:v>42847.832048611112</c:v>
                </c:pt>
                <c:pt idx="2683">
                  <c:v>42847.873715277783</c:v>
                </c:pt>
                <c:pt idx="2684">
                  <c:v>42847.915381944447</c:v>
                </c:pt>
                <c:pt idx="2685">
                  <c:v>42847.957048611112</c:v>
                </c:pt>
                <c:pt idx="2686">
                  <c:v>42847.998715277783</c:v>
                </c:pt>
                <c:pt idx="2687">
                  <c:v>42848.040381944447</c:v>
                </c:pt>
                <c:pt idx="2688">
                  <c:v>42848.082048611112</c:v>
                </c:pt>
                <c:pt idx="2689">
                  <c:v>42848.123715277783</c:v>
                </c:pt>
                <c:pt idx="2690">
                  <c:v>42848.165381944447</c:v>
                </c:pt>
                <c:pt idx="2691">
                  <c:v>42848.207048611112</c:v>
                </c:pt>
                <c:pt idx="2692">
                  <c:v>42848.248715277783</c:v>
                </c:pt>
                <c:pt idx="2693">
                  <c:v>42848.290381944447</c:v>
                </c:pt>
                <c:pt idx="2694">
                  <c:v>42848.332048611112</c:v>
                </c:pt>
                <c:pt idx="2695">
                  <c:v>42848.373715277783</c:v>
                </c:pt>
                <c:pt idx="2696">
                  <c:v>42848.415381944447</c:v>
                </c:pt>
                <c:pt idx="2697">
                  <c:v>42848.457048611112</c:v>
                </c:pt>
                <c:pt idx="2698">
                  <c:v>42848.498715277783</c:v>
                </c:pt>
                <c:pt idx="2699">
                  <c:v>42848.540381944447</c:v>
                </c:pt>
                <c:pt idx="2700">
                  <c:v>42848.582048611112</c:v>
                </c:pt>
                <c:pt idx="2701">
                  <c:v>42848.623703703714</c:v>
                </c:pt>
                <c:pt idx="2702">
                  <c:v>42848.665370370371</c:v>
                </c:pt>
                <c:pt idx="2703">
                  <c:v>42848.707037037027</c:v>
                </c:pt>
                <c:pt idx="2704">
                  <c:v>42848.748773148152</c:v>
                </c:pt>
                <c:pt idx="2705">
                  <c:v>42848.790439814817</c:v>
                </c:pt>
                <c:pt idx="2706">
                  <c:v>42848.832106481481</c:v>
                </c:pt>
                <c:pt idx="2707">
                  <c:v>42848.873773148152</c:v>
                </c:pt>
                <c:pt idx="2708">
                  <c:v>42848.915486111109</c:v>
                </c:pt>
                <c:pt idx="2709">
                  <c:v>42848.957118055558</c:v>
                </c:pt>
                <c:pt idx="2710">
                  <c:v>42848.998784722222</c:v>
                </c:pt>
                <c:pt idx="2711">
                  <c:v>42849.040451388893</c:v>
                </c:pt>
                <c:pt idx="2712">
                  <c:v>42849.082118055558</c:v>
                </c:pt>
                <c:pt idx="2713">
                  <c:v>42849.123784722222</c:v>
                </c:pt>
                <c:pt idx="2714">
                  <c:v>42849.165451388893</c:v>
                </c:pt>
                <c:pt idx="2715">
                  <c:v>42849.207118055558</c:v>
                </c:pt>
                <c:pt idx="2716">
                  <c:v>42849.248784722222</c:v>
                </c:pt>
                <c:pt idx="2717">
                  <c:v>42849.290451388893</c:v>
                </c:pt>
                <c:pt idx="2718">
                  <c:v>42849.332118055558</c:v>
                </c:pt>
                <c:pt idx="2719">
                  <c:v>42849.373784722222</c:v>
                </c:pt>
                <c:pt idx="2720">
                  <c:v>42849.415451388893</c:v>
                </c:pt>
                <c:pt idx="2721">
                  <c:v>42849.457118055558</c:v>
                </c:pt>
                <c:pt idx="2722">
                  <c:v>42849.498784722222</c:v>
                </c:pt>
                <c:pt idx="2723">
                  <c:v>42849.540451388893</c:v>
                </c:pt>
                <c:pt idx="2724">
                  <c:v>42849.582118055558</c:v>
                </c:pt>
                <c:pt idx="2725">
                  <c:v>42849.623807870368</c:v>
                </c:pt>
                <c:pt idx="2726">
                  <c:v>42849.66547453704</c:v>
                </c:pt>
                <c:pt idx="2727">
                  <c:v>42849.707141203697</c:v>
                </c:pt>
                <c:pt idx="2728">
                  <c:v>42849.748888888891</c:v>
                </c:pt>
                <c:pt idx="2729">
                  <c:v>42849.790555555563</c:v>
                </c:pt>
                <c:pt idx="2730">
                  <c:v>42849.83222222222</c:v>
                </c:pt>
                <c:pt idx="2731">
                  <c:v>42849.873888888891</c:v>
                </c:pt>
                <c:pt idx="2732">
                  <c:v>42849.915555555563</c:v>
                </c:pt>
                <c:pt idx="2733">
                  <c:v>42849.95722222222</c:v>
                </c:pt>
                <c:pt idx="2734">
                  <c:v>42849.998888888891</c:v>
                </c:pt>
                <c:pt idx="2735">
                  <c:v>42850.040555555563</c:v>
                </c:pt>
                <c:pt idx="2736">
                  <c:v>42850.08222222222</c:v>
                </c:pt>
                <c:pt idx="2737">
                  <c:v>42850.123888888891</c:v>
                </c:pt>
                <c:pt idx="2738">
                  <c:v>42850.165555555563</c:v>
                </c:pt>
                <c:pt idx="2739">
                  <c:v>42850.20722222222</c:v>
                </c:pt>
                <c:pt idx="2740">
                  <c:v>42850.248888888891</c:v>
                </c:pt>
                <c:pt idx="2741">
                  <c:v>42850.290555555563</c:v>
                </c:pt>
                <c:pt idx="2742">
                  <c:v>42850.33222222222</c:v>
                </c:pt>
                <c:pt idx="2743">
                  <c:v>42850.373888888891</c:v>
                </c:pt>
                <c:pt idx="2744">
                  <c:v>42850.415555555563</c:v>
                </c:pt>
                <c:pt idx="2745">
                  <c:v>42850.45722222222</c:v>
                </c:pt>
                <c:pt idx="2746">
                  <c:v>42850.498888888891</c:v>
                </c:pt>
                <c:pt idx="2747">
                  <c:v>42850.540555555563</c:v>
                </c:pt>
                <c:pt idx="2748">
                  <c:v>42850.58222222222</c:v>
                </c:pt>
                <c:pt idx="2749">
                  <c:v>42850.623912037037</c:v>
                </c:pt>
                <c:pt idx="2750">
                  <c:v>42850.665578703702</c:v>
                </c:pt>
                <c:pt idx="2751">
                  <c:v>42850.707245370373</c:v>
                </c:pt>
                <c:pt idx="2752">
                  <c:v>42850.748993055553</c:v>
                </c:pt>
                <c:pt idx="2753">
                  <c:v>42850.790659722217</c:v>
                </c:pt>
                <c:pt idx="2754">
                  <c:v>42850.832326388889</c:v>
                </c:pt>
                <c:pt idx="2755">
                  <c:v>42850.873993055553</c:v>
                </c:pt>
                <c:pt idx="2756">
                  <c:v>42850.915659722217</c:v>
                </c:pt>
                <c:pt idx="2757">
                  <c:v>42850.957326388889</c:v>
                </c:pt>
                <c:pt idx="2758">
                  <c:v>42850.998993055553</c:v>
                </c:pt>
                <c:pt idx="2759">
                  <c:v>42851.040659722217</c:v>
                </c:pt>
                <c:pt idx="2760">
                  <c:v>42851.082326388889</c:v>
                </c:pt>
                <c:pt idx="2761">
                  <c:v>42851.123993055553</c:v>
                </c:pt>
                <c:pt idx="2762">
                  <c:v>42851.165659722217</c:v>
                </c:pt>
                <c:pt idx="2763">
                  <c:v>42851.207326388889</c:v>
                </c:pt>
                <c:pt idx="2764">
                  <c:v>42851.248993055553</c:v>
                </c:pt>
                <c:pt idx="2765">
                  <c:v>42851.290659722217</c:v>
                </c:pt>
                <c:pt idx="2766">
                  <c:v>42851.332326388889</c:v>
                </c:pt>
                <c:pt idx="2767">
                  <c:v>42851.373993055553</c:v>
                </c:pt>
                <c:pt idx="2768">
                  <c:v>42851.415659722217</c:v>
                </c:pt>
                <c:pt idx="2769">
                  <c:v>42851.457326388889</c:v>
                </c:pt>
                <c:pt idx="2770">
                  <c:v>42851.498993055553</c:v>
                </c:pt>
                <c:pt idx="2771">
                  <c:v>42851.540659722217</c:v>
                </c:pt>
                <c:pt idx="2772">
                  <c:v>42851.582326388889</c:v>
                </c:pt>
                <c:pt idx="2773">
                  <c:v>42851.624016203707</c:v>
                </c:pt>
                <c:pt idx="2774">
                  <c:v>42851.665682870371</c:v>
                </c:pt>
                <c:pt idx="2775">
                  <c:v>42851.707349537042</c:v>
                </c:pt>
                <c:pt idx="2776">
                  <c:v>42851.749097222222</c:v>
                </c:pt>
                <c:pt idx="2777">
                  <c:v>42851.790763888886</c:v>
                </c:pt>
                <c:pt idx="2778">
                  <c:v>42851.832430555558</c:v>
                </c:pt>
                <c:pt idx="2779">
                  <c:v>42851.874097222222</c:v>
                </c:pt>
                <c:pt idx="2780">
                  <c:v>42851.915763888886</c:v>
                </c:pt>
                <c:pt idx="2781">
                  <c:v>42851.957430555558</c:v>
                </c:pt>
                <c:pt idx="2782">
                  <c:v>42851.999097222222</c:v>
                </c:pt>
                <c:pt idx="2783">
                  <c:v>42852.040763888886</c:v>
                </c:pt>
                <c:pt idx="2784">
                  <c:v>42852.082430555558</c:v>
                </c:pt>
                <c:pt idx="2785">
                  <c:v>42852.124097222222</c:v>
                </c:pt>
                <c:pt idx="2786">
                  <c:v>42852.165763888886</c:v>
                </c:pt>
                <c:pt idx="2787">
                  <c:v>42852.207430555558</c:v>
                </c:pt>
                <c:pt idx="2788">
                  <c:v>42852.249097222222</c:v>
                </c:pt>
                <c:pt idx="2789">
                  <c:v>42852.290763888886</c:v>
                </c:pt>
                <c:pt idx="2790">
                  <c:v>42852.332430555558</c:v>
                </c:pt>
                <c:pt idx="2791">
                  <c:v>42852.374097222222</c:v>
                </c:pt>
                <c:pt idx="2792">
                  <c:v>42852.415763888886</c:v>
                </c:pt>
                <c:pt idx="2793">
                  <c:v>42852.457430555558</c:v>
                </c:pt>
                <c:pt idx="2794">
                  <c:v>42852.499097222222</c:v>
                </c:pt>
                <c:pt idx="2795">
                  <c:v>42852.540763888886</c:v>
                </c:pt>
                <c:pt idx="2796">
                  <c:v>42852.582430555558</c:v>
                </c:pt>
                <c:pt idx="2797">
                  <c:v>42852.624120370368</c:v>
                </c:pt>
                <c:pt idx="2798">
                  <c:v>42852.66578703704</c:v>
                </c:pt>
                <c:pt idx="2799">
                  <c:v>42852.707453703697</c:v>
                </c:pt>
                <c:pt idx="2800">
                  <c:v>42852.749189814807</c:v>
                </c:pt>
                <c:pt idx="2801">
                  <c:v>42852.790856481479</c:v>
                </c:pt>
                <c:pt idx="2802">
                  <c:v>42852.83252314815</c:v>
                </c:pt>
                <c:pt idx="2803">
                  <c:v>42852.874189814807</c:v>
                </c:pt>
                <c:pt idx="2804">
                  <c:v>42852.915856481479</c:v>
                </c:pt>
                <c:pt idx="2805">
                  <c:v>42852.95752314815</c:v>
                </c:pt>
                <c:pt idx="2806">
                  <c:v>42852.999189814807</c:v>
                </c:pt>
                <c:pt idx="2807">
                  <c:v>42853.040856481479</c:v>
                </c:pt>
                <c:pt idx="2808">
                  <c:v>42853.08252314815</c:v>
                </c:pt>
                <c:pt idx="2809">
                  <c:v>42853.124189814807</c:v>
                </c:pt>
                <c:pt idx="2810">
                  <c:v>42853.165856481479</c:v>
                </c:pt>
                <c:pt idx="2811">
                  <c:v>42853.20752314815</c:v>
                </c:pt>
                <c:pt idx="2812">
                  <c:v>42853.249189814807</c:v>
                </c:pt>
                <c:pt idx="2813">
                  <c:v>42853.290856481479</c:v>
                </c:pt>
                <c:pt idx="2814">
                  <c:v>42853.33252314815</c:v>
                </c:pt>
                <c:pt idx="2815">
                  <c:v>42853.374189814807</c:v>
                </c:pt>
                <c:pt idx="2816">
                  <c:v>42853.415856481479</c:v>
                </c:pt>
                <c:pt idx="2817">
                  <c:v>42853.45752314815</c:v>
                </c:pt>
                <c:pt idx="2818">
                  <c:v>42853.499189814807</c:v>
                </c:pt>
                <c:pt idx="2819">
                  <c:v>42853.540856481479</c:v>
                </c:pt>
                <c:pt idx="2820">
                  <c:v>42853.58252314815</c:v>
                </c:pt>
                <c:pt idx="2821">
                  <c:v>42853.624189814807</c:v>
                </c:pt>
                <c:pt idx="2822">
                  <c:v>42853.665856481479</c:v>
                </c:pt>
                <c:pt idx="2823">
                  <c:v>42853.70752314815</c:v>
                </c:pt>
                <c:pt idx="2824">
                  <c:v>42853.749293981477</c:v>
                </c:pt>
                <c:pt idx="2825">
                  <c:v>42853.790960648148</c:v>
                </c:pt>
                <c:pt idx="2826">
                  <c:v>42853.832627314812</c:v>
                </c:pt>
                <c:pt idx="2827">
                  <c:v>42853.874293981477</c:v>
                </c:pt>
                <c:pt idx="2828">
                  <c:v>42853.915960648148</c:v>
                </c:pt>
                <c:pt idx="2829">
                  <c:v>42853.957627314812</c:v>
                </c:pt>
                <c:pt idx="2830">
                  <c:v>42853.999293981477</c:v>
                </c:pt>
                <c:pt idx="2831">
                  <c:v>42854.040960648148</c:v>
                </c:pt>
                <c:pt idx="2832">
                  <c:v>42854.082627314812</c:v>
                </c:pt>
                <c:pt idx="2833">
                  <c:v>42854.124293981477</c:v>
                </c:pt>
                <c:pt idx="2834">
                  <c:v>42854.165960648148</c:v>
                </c:pt>
                <c:pt idx="2835">
                  <c:v>42854.207627314812</c:v>
                </c:pt>
                <c:pt idx="2836">
                  <c:v>42854.249293981477</c:v>
                </c:pt>
                <c:pt idx="2837">
                  <c:v>42854.290960648148</c:v>
                </c:pt>
                <c:pt idx="2838">
                  <c:v>42854.332627314812</c:v>
                </c:pt>
                <c:pt idx="2839">
                  <c:v>42854.374293981477</c:v>
                </c:pt>
                <c:pt idx="2840">
                  <c:v>42854.415960648148</c:v>
                </c:pt>
                <c:pt idx="2841">
                  <c:v>42854.457627314812</c:v>
                </c:pt>
                <c:pt idx="2842">
                  <c:v>42854.499293981477</c:v>
                </c:pt>
                <c:pt idx="2843">
                  <c:v>42854.540960648148</c:v>
                </c:pt>
                <c:pt idx="2844">
                  <c:v>42854.582627314812</c:v>
                </c:pt>
                <c:pt idx="2845">
                  <c:v>42854.624305555553</c:v>
                </c:pt>
                <c:pt idx="2846">
                  <c:v>42854.665972222218</c:v>
                </c:pt>
                <c:pt idx="2847">
                  <c:v>42854.707638888889</c:v>
                </c:pt>
                <c:pt idx="2848">
                  <c:v>42854.749374999999</c:v>
                </c:pt>
                <c:pt idx="2849">
                  <c:v>42854.791041666656</c:v>
                </c:pt>
                <c:pt idx="2850">
                  <c:v>42854.832708333342</c:v>
                </c:pt>
                <c:pt idx="2851">
                  <c:v>42854.874374999999</c:v>
                </c:pt>
                <c:pt idx="2852">
                  <c:v>42854.916041666656</c:v>
                </c:pt>
                <c:pt idx="2853">
                  <c:v>42854.957708333342</c:v>
                </c:pt>
                <c:pt idx="2854">
                  <c:v>42854.999374999999</c:v>
                </c:pt>
                <c:pt idx="2855">
                  <c:v>42855.041041666656</c:v>
                </c:pt>
                <c:pt idx="2856">
                  <c:v>42855.082708333342</c:v>
                </c:pt>
                <c:pt idx="2857">
                  <c:v>42855.124374999999</c:v>
                </c:pt>
                <c:pt idx="2858">
                  <c:v>42855.166041666656</c:v>
                </c:pt>
                <c:pt idx="2859">
                  <c:v>42855.207708333342</c:v>
                </c:pt>
                <c:pt idx="2860">
                  <c:v>42855.249374999999</c:v>
                </c:pt>
                <c:pt idx="2861">
                  <c:v>42855.291041666656</c:v>
                </c:pt>
                <c:pt idx="2862">
                  <c:v>42855.332708333342</c:v>
                </c:pt>
                <c:pt idx="2863">
                  <c:v>42855.374374999999</c:v>
                </c:pt>
                <c:pt idx="2864">
                  <c:v>42855.416041666656</c:v>
                </c:pt>
                <c:pt idx="2865">
                  <c:v>42855.457708333342</c:v>
                </c:pt>
                <c:pt idx="2866">
                  <c:v>42855.499374999999</c:v>
                </c:pt>
                <c:pt idx="2867">
                  <c:v>42855.541041666656</c:v>
                </c:pt>
                <c:pt idx="2868">
                  <c:v>42855.582708333342</c:v>
                </c:pt>
                <c:pt idx="2869">
                  <c:v>42855.624398148153</c:v>
                </c:pt>
                <c:pt idx="2870">
                  <c:v>42855.666064814817</c:v>
                </c:pt>
                <c:pt idx="2871">
                  <c:v>42855.707731481481</c:v>
                </c:pt>
                <c:pt idx="2872">
                  <c:v>42855.749490740738</c:v>
                </c:pt>
                <c:pt idx="2873">
                  <c:v>42855.79115740741</c:v>
                </c:pt>
                <c:pt idx="2874">
                  <c:v>42855.832824074067</c:v>
                </c:pt>
                <c:pt idx="2875">
                  <c:v>42855.874490740738</c:v>
                </c:pt>
                <c:pt idx="2876">
                  <c:v>42855.91615740741</c:v>
                </c:pt>
                <c:pt idx="2877">
                  <c:v>42855.957824074067</c:v>
                </c:pt>
                <c:pt idx="2878">
                  <c:v>42855.999490740738</c:v>
                </c:pt>
                <c:pt idx="2879">
                  <c:v>42856.04115740741</c:v>
                </c:pt>
                <c:pt idx="2880">
                  <c:v>42856.082824074067</c:v>
                </c:pt>
                <c:pt idx="2881">
                  <c:v>42856.124490740738</c:v>
                </c:pt>
                <c:pt idx="2882">
                  <c:v>42856.16615740741</c:v>
                </c:pt>
                <c:pt idx="2883">
                  <c:v>42856.207824074067</c:v>
                </c:pt>
                <c:pt idx="2884">
                  <c:v>42856.249490740738</c:v>
                </c:pt>
                <c:pt idx="2885">
                  <c:v>42856.29115740741</c:v>
                </c:pt>
                <c:pt idx="2886">
                  <c:v>42856.332824074067</c:v>
                </c:pt>
                <c:pt idx="2887">
                  <c:v>42856.374490740738</c:v>
                </c:pt>
                <c:pt idx="2888">
                  <c:v>42856.41615740741</c:v>
                </c:pt>
                <c:pt idx="2889">
                  <c:v>42856.457824074067</c:v>
                </c:pt>
                <c:pt idx="2890">
                  <c:v>42856.499490740738</c:v>
                </c:pt>
                <c:pt idx="2891">
                  <c:v>42856.54115740741</c:v>
                </c:pt>
                <c:pt idx="2892">
                  <c:v>42856.582824074067</c:v>
                </c:pt>
                <c:pt idx="2893">
                  <c:v>42856.624513888892</c:v>
                </c:pt>
                <c:pt idx="2894">
                  <c:v>42856.666180555563</c:v>
                </c:pt>
                <c:pt idx="2895">
                  <c:v>42856.70784722222</c:v>
                </c:pt>
                <c:pt idx="2896">
                  <c:v>42856.749594907407</c:v>
                </c:pt>
                <c:pt idx="2897">
                  <c:v>42856.791261574072</c:v>
                </c:pt>
                <c:pt idx="2898">
                  <c:v>42856.832928240743</c:v>
                </c:pt>
                <c:pt idx="2899">
                  <c:v>42856.874594907407</c:v>
                </c:pt>
                <c:pt idx="2900">
                  <c:v>42856.916261574072</c:v>
                </c:pt>
                <c:pt idx="2901">
                  <c:v>42856.957928240743</c:v>
                </c:pt>
                <c:pt idx="2902">
                  <c:v>42856.999594907407</c:v>
                </c:pt>
                <c:pt idx="2903">
                  <c:v>42857.041261574072</c:v>
                </c:pt>
                <c:pt idx="2904">
                  <c:v>42857.082928240743</c:v>
                </c:pt>
                <c:pt idx="2905">
                  <c:v>42857.124594907407</c:v>
                </c:pt>
                <c:pt idx="2906">
                  <c:v>42857.166261574072</c:v>
                </c:pt>
                <c:pt idx="2907">
                  <c:v>42857.207928240743</c:v>
                </c:pt>
                <c:pt idx="2908">
                  <c:v>42857.249594907407</c:v>
                </c:pt>
                <c:pt idx="2909">
                  <c:v>42857.291261574072</c:v>
                </c:pt>
                <c:pt idx="2910">
                  <c:v>42857.332928240743</c:v>
                </c:pt>
                <c:pt idx="2911">
                  <c:v>42857.374594907407</c:v>
                </c:pt>
                <c:pt idx="2912">
                  <c:v>42857.416261574072</c:v>
                </c:pt>
                <c:pt idx="2913">
                  <c:v>42857.457928240743</c:v>
                </c:pt>
                <c:pt idx="2914">
                  <c:v>42857.499594907407</c:v>
                </c:pt>
                <c:pt idx="2915">
                  <c:v>42857.541261574072</c:v>
                </c:pt>
                <c:pt idx="2916">
                  <c:v>42857.582928240743</c:v>
                </c:pt>
                <c:pt idx="2917">
                  <c:v>42857.624618055554</c:v>
                </c:pt>
                <c:pt idx="2918">
                  <c:v>42857.666284722232</c:v>
                </c:pt>
                <c:pt idx="2919">
                  <c:v>42857.707951388889</c:v>
                </c:pt>
                <c:pt idx="2920">
                  <c:v>42857.749699074076</c:v>
                </c:pt>
                <c:pt idx="2921">
                  <c:v>42857.791365740741</c:v>
                </c:pt>
                <c:pt idx="2922">
                  <c:v>42857.833032407398</c:v>
                </c:pt>
                <c:pt idx="2923">
                  <c:v>42857.874699074076</c:v>
                </c:pt>
                <c:pt idx="2924">
                  <c:v>42857.916365740741</c:v>
                </c:pt>
                <c:pt idx="2925">
                  <c:v>42857.958032407398</c:v>
                </c:pt>
                <c:pt idx="2926">
                  <c:v>42857.999699074076</c:v>
                </c:pt>
                <c:pt idx="2927">
                  <c:v>42858.041365740741</c:v>
                </c:pt>
                <c:pt idx="2928">
                  <c:v>42858.083032407398</c:v>
                </c:pt>
                <c:pt idx="2929">
                  <c:v>42858.124699074076</c:v>
                </c:pt>
                <c:pt idx="2930">
                  <c:v>42858.166365740741</c:v>
                </c:pt>
                <c:pt idx="2931">
                  <c:v>42858.208032407398</c:v>
                </c:pt>
                <c:pt idx="2932">
                  <c:v>42858.249699074076</c:v>
                </c:pt>
                <c:pt idx="2933">
                  <c:v>42858.291365740741</c:v>
                </c:pt>
                <c:pt idx="2934">
                  <c:v>42858.333032407398</c:v>
                </c:pt>
                <c:pt idx="2935">
                  <c:v>42858.374699074076</c:v>
                </c:pt>
                <c:pt idx="2936">
                  <c:v>42858.416365740741</c:v>
                </c:pt>
                <c:pt idx="2937">
                  <c:v>42858.458032407398</c:v>
                </c:pt>
                <c:pt idx="2938">
                  <c:v>42858.499699074076</c:v>
                </c:pt>
                <c:pt idx="2939">
                  <c:v>42858.541365740741</c:v>
                </c:pt>
                <c:pt idx="2940">
                  <c:v>42858.583032407398</c:v>
                </c:pt>
                <c:pt idx="2941">
                  <c:v>42858.624722222223</c:v>
                </c:pt>
                <c:pt idx="2942">
                  <c:v>42858.666388888887</c:v>
                </c:pt>
                <c:pt idx="2943">
                  <c:v>42858.708055555559</c:v>
                </c:pt>
                <c:pt idx="2944">
                  <c:v>42858.749803240738</c:v>
                </c:pt>
                <c:pt idx="2945">
                  <c:v>42858.79146990741</c:v>
                </c:pt>
                <c:pt idx="2946">
                  <c:v>42858.833136574067</c:v>
                </c:pt>
                <c:pt idx="2947">
                  <c:v>42858.874803240738</c:v>
                </c:pt>
                <c:pt idx="2948">
                  <c:v>42858.91646990741</c:v>
                </c:pt>
                <c:pt idx="2949">
                  <c:v>42858.958136574067</c:v>
                </c:pt>
                <c:pt idx="2950">
                  <c:v>42858.999803240738</c:v>
                </c:pt>
                <c:pt idx="2951">
                  <c:v>42859.04146990741</c:v>
                </c:pt>
                <c:pt idx="2952">
                  <c:v>42859.083136574067</c:v>
                </c:pt>
                <c:pt idx="2953">
                  <c:v>42859.124803240738</c:v>
                </c:pt>
                <c:pt idx="2954">
                  <c:v>42859.16646990741</c:v>
                </c:pt>
                <c:pt idx="2955">
                  <c:v>42859.208136574067</c:v>
                </c:pt>
                <c:pt idx="2956">
                  <c:v>42859.249803240738</c:v>
                </c:pt>
                <c:pt idx="2957">
                  <c:v>42859.29146990741</c:v>
                </c:pt>
                <c:pt idx="2958">
                  <c:v>42859.333136574067</c:v>
                </c:pt>
                <c:pt idx="2959">
                  <c:v>42859.374803240738</c:v>
                </c:pt>
                <c:pt idx="2960">
                  <c:v>42859.41646990741</c:v>
                </c:pt>
                <c:pt idx="2961">
                  <c:v>42859.458136574067</c:v>
                </c:pt>
                <c:pt idx="2962">
                  <c:v>42859.499803240738</c:v>
                </c:pt>
                <c:pt idx="2963">
                  <c:v>42859.54146990741</c:v>
                </c:pt>
                <c:pt idx="2964">
                  <c:v>42859.583136574067</c:v>
                </c:pt>
                <c:pt idx="2965">
                  <c:v>42859.624826388892</c:v>
                </c:pt>
                <c:pt idx="2966">
                  <c:v>42859.666493055563</c:v>
                </c:pt>
                <c:pt idx="2967">
                  <c:v>42859.70815972222</c:v>
                </c:pt>
                <c:pt idx="2968">
                  <c:v>42859.749907407408</c:v>
                </c:pt>
                <c:pt idx="2969">
                  <c:v>42859.791574074072</c:v>
                </c:pt>
                <c:pt idx="2970">
                  <c:v>42859.833240740743</c:v>
                </c:pt>
                <c:pt idx="2971">
                  <c:v>42859.874907407408</c:v>
                </c:pt>
                <c:pt idx="2972">
                  <c:v>42859.916574074072</c:v>
                </c:pt>
                <c:pt idx="2973">
                  <c:v>42859.958240740743</c:v>
                </c:pt>
                <c:pt idx="2974">
                  <c:v>42859.999907407408</c:v>
                </c:pt>
                <c:pt idx="2975">
                  <c:v>42860.041574074072</c:v>
                </c:pt>
                <c:pt idx="2976">
                  <c:v>42860.083240740743</c:v>
                </c:pt>
                <c:pt idx="2977">
                  <c:v>42860.124907407408</c:v>
                </c:pt>
                <c:pt idx="2978">
                  <c:v>42860.166574074072</c:v>
                </c:pt>
                <c:pt idx="2979">
                  <c:v>42860.208240740743</c:v>
                </c:pt>
                <c:pt idx="2980">
                  <c:v>42860.249907407408</c:v>
                </c:pt>
                <c:pt idx="2981">
                  <c:v>42860.291574074072</c:v>
                </c:pt>
                <c:pt idx="2982">
                  <c:v>42860.333240740743</c:v>
                </c:pt>
                <c:pt idx="2983">
                  <c:v>42860.374907407408</c:v>
                </c:pt>
                <c:pt idx="2984">
                  <c:v>42860.416574074072</c:v>
                </c:pt>
                <c:pt idx="2985">
                  <c:v>42860.458240740743</c:v>
                </c:pt>
                <c:pt idx="2986">
                  <c:v>42860.499907407408</c:v>
                </c:pt>
                <c:pt idx="2987">
                  <c:v>42860.541574074072</c:v>
                </c:pt>
                <c:pt idx="2988">
                  <c:v>42860.583240740743</c:v>
                </c:pt>
                <c:pt idx="2989">
                  <c:v>42860.624930555547</c:v>
                </c:pt>
                <c:pt idx="2990">
                  <c:v>42860.666597222233</c:v>
                </c:pt>
                <c:pt idx="2991">
                  <c:v>42860.70826388889</c:v>
                </c:pt>
                <c:pt idx="2992">
                  <c:v>42860.750023148154</c:v>
                </c:pt>
                <c:pt idx="2993">
                  <c:v>42860.791689814818</c:v>
                </c:pt>
                <c:pt idx="2994">
                  <c:v>42860.833356481482</c:v>
                </c:pt>
                <c:pt idx="2995">
                  <c:v>42860.875023148154</c:v>
                </c:pt>
                <c:pt idx="2996">
                  <c:v>42860.916689814818</c:v>
                </c:pt>
                <c:pt idx="2997">
                  <c:v>42860.958356481482</c:v>
                </c:pt>
                <c:pt idx="2998">
                  <c:v>42861.000023148154</c:v>
                </c:pt>
                <c:pt idx="2999">
                  <c:v>42861.041689814818</c:v>
                </c:pt>
                <c:pt idx="3000">
                  <c:v>42861.083356481482</c:v>
                </c:pt>
                <c:pt idx="3001">
                  <c:v>42861.125023148154</c:v>
                </c:pt>
                <c:pt idx="3002">
                  <c:v>42861.166689814818</c:v>
                </c:pt>
                <c:pt idx="3003">
                  <c:v>42861.208356481482</c:v>
                </c:pt>
                <c:pt idx="3004">
                  <c:v>42861.250023148154</c:v>
                </c:pt>
                <c:pt idx="3005">
                  <c:v>42861.291689814818</c:v>
                </c:pt>
                <c:pt idx="3006">
                  <c:v>42861.333356481482</c:v>
                </c:pt>
                <c:pt idx="3007">
                  <c:v>42861.375023148154</c:v>
                </c:pt>
                <c:pt idx="3008">
                  <c:v>42861.416689814818</c:v>
                </c:pt>
                <c:pt idx="3009">
                  <c:v>42861.458356481482</c:v>
                </c:pt>
                <c:pt idx="3010">
                  <c:v>42861.500023148154</c:v>
                </c:pt>
                <c:pt idx="3011">
                  <c:v>42861.541689814818</c:v>
                </c:pt>
                <c:pt idx="3012">
                  <c:v>42861.583356481482</c:v>
                </c:pt>
                <c:pt idx="3013">
                  <c:v>42861.625034722223</c:v>
                </c:pt>
                <c:pt idx="3014">
                  <c:v>42861.666701388887</c:v>
                </c:pt>
                <c:pt idx="3015">
                  <c:v>42861.708368055559</c:v>
                </c:pt>
                <c:pt idx="3016">
                  <c:v>42861.750092592592</c:v>
                </c:pt>
                <c:pt idx="3017">
                  <c:v>42861.791759259257</c:v>
                </c:pt>
                <c:pt idx="3018">
                  <c:v>42861.833425925928</c:v>
                </c:pt>
                <c:pt idx="3019">
                  <c:v>42861.875092592592</c:v>
                </c:pt>
                <c:pt idx="3020">
                  <c:v>42861.916759259257</c:v>
                </c:pt>
                <c:pt idx="3021">
                  <c:v>42861.958425925928</c:v>
                </c:pt>
                <c:pt idx="3022">
                  <c:v>42862.000092592592</c:v>
                </c:pt>
                <c:pt idx="3023">
                  <c:v>42862.041759259257</c:v>
                </c:pt>
                <c:pt idx="3024">
                  <c:v>42862.083425925928</c:v>
                </c:pt>
                <c:pt idx="3025">
                  <c:v>42862.125092592592</c:v>
                </c:pt>
                <c:pt idx="3026">
                  <c:v>42862.166759259257</c:v>
                </c:pt>
                <c:pt idx="3027">
                  <c:v>42862.208425925928</c:v>
                </c:pt>
                <c:pt idx="3028">
                  <c:v>42862.250092592592</c:v>
                </c:pt>
                <c:pt idx="3029">
                  <c:v>42862.291759259257</c:v>
                </c:pt>
                <c:pt idx="3030">
                  <c:v>42862.333425925928</c:v>
                </c:pt>
                <c:pt idx="3031">
                  <c:v>42862.375092592592</c:v>
                </c:pt>
                <c:pt idx="3032">
                  <c:v>42862.416759259257</c:v>
                </c:pt>
                <c:pt idx="3033">
                  <c:v>42862.458425925928</c:v>
                </c:pt>
                <c:pt idx="3034">
                  <c:v>42862.500092592592</c:v>
                </c:pt>
                <c:pt idx="3035">
                  <c:v>42862.541759259257</c:v>
                </c:pt>
                <c:pt idx="3036">
                  <c:v>42862.583402777767</c:v>
                </c:pt>
                <c:pt idx="3037">
                  <c:v>42862.625115740739</c:v>
                </c:pt>
                <c:pt idx="3038">
                  <c:v>42862.66678240741</c:v>
                </c:pt>
                <c:pt idx="3039">
                  <c:v>42862.708449074067</c:v>
                </c:pt>
                <c:pt idx="3040">
                  <c:v>42862.750173611108</c:v>
                </c:pt>
                <c:pt idx="3041">
                  <c:v>42862.79184027778</c:v>
                </c:pt>
                <c:pt idx="3042">
                  <c:v>42862.833506944437</c:v>
                </c:pt>
                <c:pt idx="3043">
                  <c:v>42862.875173611108</c:v>
                </c:pt>
                <c:pt idx="3044">
                  <c:v>42862.91684027778</c:v>
                </c:pt>
                <c:pt idx="3045">
                  <c:v>42862.958506944437</c:v>
                </c:pt>
                <c:pt idx="3046">
                  <c:v>42863.000173611108</c:v>
                </c:pt>
                <c:pt idx="3047">
                  <c:v>42863.04184027778</c:v>
                </c:pt>
                <c:pt idx="3048">
                  <c:v>42863.083506944437</c:v>
                </c:pt>
                <c:pt idx="3049">
                  <c:v>42863.125173611108</c:v>
                </c:pt>
                <c:pt idx="3050">
                  <c:v>42863.16684027778</c:v>
                </c:pt>
                <c:pt idx="3051">
                  <c:v>42863.208506944437</c:v>
                </c:pt>
                <c:pt idx="3052">
                  <c:v>42863.250173611108</c:v>
                </c:pt>
                <c:pt idx="3053">
                  <c:v>42863.29184027778</c:v>
                </c:pt>
                <c:pt idx="3054">
                  <c:v>42863.333506944437</c:v>
                </c:pt>
                <c:pt idx="3055">
                  <c:v>42863.375173611108</c:v>
                </c:pt>
                <c:pt idx="3056">
                  <c:v>42863.41684027778</c:v>
                </c:pt>
                <c:pt idx="3057">
                  <c:v>42863.458506944437</c:v>
                </c:pt>
                <c:pt idx="3058">
                  <c:v>42863.500173611108</c:v>
                </c:pt>
                <c:pt idx="3059">
                  <c:v>42863.54184027778</c:v>
                </c:pt>
                <c:pt idx="3060">
                  <c:v>42863.583506944437</c:v>
                </c:pt>
                <c:pt idx="3061">
                  <c:v>42863.625162037039</c:v>
                </c:pt>
                <c:pt idx="3062">
                  <c:v>42863.666828703703</c:v>
                </c:pt>
                <c:pt idx="3063">
                  <c:v>42863.70853009259</c:v>
                </c:pt>
                <c:pt idx="3064">
                  <c:v>42863.750254629631</c:v>
                </c:pt>
                <c:pt idx="3065">
                  <c:v>42863.791921296302</c:v>
                </c:pt>
                <c:pt idx="3066">
                  <c:v>42863.833587962959</c:v>
                </c:pt>
                <c:pt idx="3067">
                  <c:v>42863.875254629631</c:v>
                </c:pt>
                <c:pt idx="3068">
                  <c:v>42863.916921296302</c:v>
                </c:pt>
                <c:pt idx="3069">
                  <c:v>42863.958587962959</c:v>
                </c:pt>
                <c:pt idx="3070">
                  <c:v>42864.000254629631</c:v>
                </c:pt>
                <c:pt idx="3071">
                  <c:v>42864.041921296302</c:v>
                </c:pt>
                <c:pt idx="3072">
                  <c:v>42864.083587962959</c:v>
                </c:pt>
                <c:pt idx="3073">
                  <c:v>42864.125254629631</c:v>
                </c:pt>
                <c:pt idx="3074">
                  <c:v>42864.166921296302</c:v>
                </c:pt>
                <c:pt idx="3075">
                  <c:v>42864.208587962959</c:v>
                </c:pt>
                <c:pt idx="3076">
                  <c:v>42864.250254629631</c:v>
                </c:pt>
                <c:pt idx="3077">
                  <c:v>42864.291921296302</c:v>
                </c:pt>
                <c:pt idx="3078">
                  <c:v>42864.333587962959</c:v>
                </c:pt>
                <c:pt idx="3079">
                  <c:v>42864.375254629631</c:v>
                </c:pt>
                <c:pt idx="3080">
                  <c:v>42864.416921296302</c:v>
                </c:pt>
                <c:pt idx="3081">
                  <c:v>42864.458587962959</c:v>
                </c:pt>
                <c:pt idx="3082">
                  <c:v>42864.500254629631</c:v>
                </c:pt>
                <c:pt idx="3083">
                  <c:v>42864.541921296302</c:v>
                </c:pt>
                <c:pt idx="3084">
                  <c:v>42864.583587962959</c:v>
                </c:pt>
                <c:pt idx="3085">
                  <c:v>42864.625254629631</c:v>
                </c:pt>
                <c:pt idx="3086">
                  <c:v>42864.666921296302</c:v>
                </c:pt>
                <c:pt idx="3087">
                  <c:v>42864.708587962959</c:v>
                </c:pt>
                <c:pt idx="3088">
                  <c:v>42864.750335648147</c:v>
                </c:pt>
                <c:pt idx="3089">
                  <c:v>42864.792002314818</c:v>
                </c:pt>
                <c:pt idx="3090">
                  <c:v>42864.833668981482</c:v>
                </c:pt>
                <c:pt idx="3091">
                  <c:v>42864.875335648147</c:v>
                </c:pt>
                <c:pt idx="3092">
                  <c:v>42864.917002314818</c:v>
                </c:pt>
                <c:pt idx="3093">
                  <c:v>42864.958668981482</c:v>
                </c:pt>
                <c:pt idx="3094">
                  <c:v>42865.000335648147</c:v>
                </c:pt>
                <c:pt idx="3095">
                  <c:v>42865.042002314818</c:v>
                </c:pt>
                <c:pt idx="3096">
                  <c:v>42865.083668981482</c:v>
                </c:pt>
                <c:pt idx="3097">
                  <c:v>42865.125335648147</c:v>
                </c:pt>
                <c:pt idx="3098">
                  <c:v>42865.167002314818</c:v>
                </c:pt>
                <c:pt idx="3099">
                  <c:v>42865.208668981482</c:v>
                </c:pt>
                <c:pt idx="3100">
                  <c:v>42865.250335648147</c:v>
                </c:pt>
                <c:pt idx="3101">
                  <c:v>42865.292002314818</c:v>
                </c:pt>
                <c:pt idx="3102">
                  <c:v>42865.333668981482</c:v>
                </c:pt>
                <c:pt idx="3103">
                  <c:v>42865.375335648147</c:v>
                </c:pt>
                <c:pt idx="3104">
                  <c:v>42865.417002314818</c:v>
                </c:pt>
                <c:pt idx="3105">
                  <c:v>42865.458668981482</c:v>
                </c:pt>
                <c:pt idx="3106">
                  <c:v>42865.500335648147</c:v>
                </c:pt>
                <c:pt idx="3107">
                  <c:v>42865.542002314818</c:v>
                </c:pt>
                <c:pt idx="3108">
                  <c:v>42865.584236111114</c:v>
                </c:pt>
                <c:pt idx="3109">
                  <c:v>42865.625914351847</c:v>
                </c:pt>
                <c:pt idx="3110">
                  <c:v>42865.667581018519</c:v>
                </c:pt>
                <c:pt idx="3111">
                  <c:v>42865.709282407413</c:v>
                </c:pt>
                <c:pt idx="3112">
                  <c:v>42865.75099537037</c:v>
                </c:pt>
                <c:pt idx="3113">
                  <c:v>42865.792662037027</c:v>
                </c:pt>
                <c:pt idx="3114">
                  <c:v>42865.834328703713</c:v>
                </c:pt>
                <c:pt idx="3115">
                  <c:v>42865.87599537037</c:v>
                </c:pt>
                <c:pt idx="3116">
                  <c:v>42865.917662037027</c:v>
                </c:pt>
                <c:pt idx="3117">
                  <c:v>42865.959328703713</c:v>
                </c:pt>
                <c:pt idx="3118">
                  <c:v>42866.00099537037</c:v>
                </c:pt>
                <c:pt idx="3119">
                  <c:v>42866.042662037027</c:v>
                </c:pt>
                <c:pt idx="3120">
                  <c:v>42866.084328703713</c:v>
                </c:pt>
                <c:pt idx="3121">
                  <c:v>42866.12599537037</c:v>
                </c:pt>
                <c:pt idx="3122">
                  <c:v>42866.167662037027</c:v>
                </c:pt>
                <c:pt idx="3123">
                  <c:v>42866.209328703713</c:v>
                </c:pt>
                <c:pt idx="3124">
                  <c:v>42866.25099537037</c:v>
                </c:pt>
                <c:pt idx="3125">
                  <c:v>42866.292662037027</c:v>
                </c:pt>
                <c:pt idx="3126">
                  <c:v>42866.334328703713</c:v>
                </c:pt>
                <c:pt idx="3127">
                  <c:v>42866.37599537037</c:v>
                </c:pt>
                <c:pt idx="3128">
                  <c:v>42866.417662037027</c:v>
                </c:pt>
                <c:pt idx="3129">
                  <c:v>42866.459328703713</c:v>
                </c:pt>
                <c:pt idx="3130">
                  <c:v>42866.50099537037</c:v>
                </c:pt>
                <c:pt idx="3131">
                  <c:v>42866.542662037027</c:v>
                </c:pt>
                <c:pt idx="3132">
                  <c:v>42866.584340277783</c:v>
                </c:pt>
                <c:pt idx="3133">
                  <c:v>42866.626018518517</c:v>
                </c:pt>
                <c:pt idx="3134">
                  <c:v>42866.667685185188</c:v>
                </c:pt>
                <c:pt idx="3135">
                  <c:v>42866.709351851852</c:v>
                </c:pt>
                <c:pt idx="3136">
                  <c:v>42866.751111111109</c:v>
                </c:pt>
                <c:pt idx="3137">
                  <c:v>42866.79277777778</c:v>
                </c:pt>
                <c:pt idx="3138">
                  <c:v>42866.834444444437</c:v>
                </c:pt>
                <c:pt idx="3139">
                  <c:v>42866.876111111109</c:v>
                </c:pt>
                <c:pt idx="3140">
                  <c:v>42866.91777777778</c:v>
                </c:pt>
                <c:pt idx="3141">
                  <c:v>42866.959444444437</c:v>
                </c:pt>
                <c:pt idx="3142">
                  <c:v>42867.001111111109</c:v>
                </c:pt>
                <c:pt idx="3143">
                  <c:v>42867.04277777778</c:v>
                </c:pt>
                <c:pt idx="3144">
                  <c:v>42867.084444444437</c:v>
                </c:pt>
                <c:pt idx="3145">
                  <c:v>42867.126111111109</c:v>
                </c:pt>
                <c:pt idx="3146">
                  <c:v>42867.16777777778</c:v>
                </c:pt>
                <c:pt idx="3147">
                  <c:v>42867.209444444437</c:v>
                </c:pt>
                <c:pt idx="3148">
                  <c:v>42867.251111111109</c:v>
                </c:pt>
                <c:pt idx="3149">
                  <c:v>42867.29277777778</c:v>
                </c:pt>
                <c:pt idx="3150">
                  <c:v>42867.334444444437</c:v>
                </c:pt>
                <c:pt idx="3151">
                  <c:v>42867.376111111109</c:v>
                </c:pt>
                <c:pt idx="3152">
                  <c:v>42867.41777777778</c:v>
                </c:pt>
                <c:pt idx="3153">
                  <c:v>42867.459444444437</c:v>
                </c:pt>
                <c:pt idx="3154">
                  <c:v>42867.501111111109</c:v>
                </c:pt>
                <c:pt idx="3155">
                  <c:v>42867.54277777778</c:v>
                </c:pt>
                <c:pt idx="3156">
                  <c:v>42867.584456018521</c:v>
                </c:pt>
                <c:pt idx="3157">
                  <c:v>42867.626168981478</c:v>
                </c:pt>
                <c:pt idx="3158">
                  <c:v>42867.667800925927</c:v>
                </c:pt>
                <c:pt idx="3159">
                  <c:v>42867.709490740737</c:v>
                </c:pt>
                <c:pt idx="3160">
                  <c:v>42867.751180555562</c:v>
                </c:pt>
                <c:pt idx="3161">
                  <c:v>42867.792847222219</c:v>
                </c:pt>
                <c:pt idx="3162">
                  <c:v>42867.834513888891</c:v>
                </c:pt>
                <c:pt idx="3163">
                  <c:v>42867.876180555562</c:v>
                </c:pt>
                <c:pt idx="3164">
                  <c:v>42867.917847222219</c:v>
                </c:pt>
                <c:pt idx="3165">
                  <c:v>42867.959513888891</c:v>
                </c:pt>
                <c:pt idx="3166">
                  <c:v>42868.001180555562</c:v>
                </c:pt>
                <c:pt idx="3167">
                  <c:v>42868.042847222219</c:v>
                </c:pt>
                <c:pt idx="3168">
                  <c:v>42868.084513888891</c:v>
                </c:pt>
                <c:pt idx="3169">
                  <c:v>42868.126180555562</c:v>
                </c:pt>
                <c:pt idx="3170">
                  <c:v>42868.167847222219</c:v>
                </c:pt>
                <c:pt idx="3171">
                  <c:v>42868.209513888891</c:v>
                </c:pt>
                <c:pt idx="3172">
                  <c:v>42868.251180555562</c:v>
                </c:pt>
                <c:pt idx="3173">
                  <c:v>42868.292847222219</c:v>
                </c:pt>
                <c:pt idx="3174">
                  <c:v>42868.334513888891</c:v>
                </c:pt>
                <c:pt idx="3175">
                  <c:v>42868.376180555562</c:v>
                </c:pt>
                <c:pt idx="3176">
                  <c:v>42868.417847222219</c:v>
                </c:pt>
                <c:pt idx="3177">
                  <c:v>42868.459513888891</c:v>
                </c:pt>
                <c:pt idx="3178">
                  <c:v>42868.501180555562</c:v>
                </c:pt>
                <c:pt idx="3179">
                  <c:v>42868.542847222219</c:v>
                </c:pt>
                <c:pt idx="3180">
                  <c:v>42868.584513888891</c:v>
                </c:pt>
                <c:pt idx="3181">
                  <c:v>42868.626203703701</c:v>
                </c:pt>
                <c:pt idx="3182">
                  <c:v>42868.667858796303</c:v>
                </c:pt>
                <c:pt idx="3183">
                  <c:v>42868.709548611107</c:v>
                </c:pt>
                <c:pt idx="3184">
                  <c:v>42868.751261574071</c:v>
                </c:pt>
                <c:pt idx="3185">
                  <c:v>42868.792928240742</c:v>
                </c:pt>
                <c:pt idx="3186">
                  <c:v>42868.834594907406</c:v>
                </c:pt>
                <c:pt idx="3187">
                  <c:v>42868.876261574071</c:v>
                </c:pt>
                <c:pt idx="3188">
                  <c:v>42868.917928240742</c:v>
                </c:pt>
                <c:pt idx="3189">
                  <c:v>42868.959594907406</c:v>
                </c:pt>
                <c:pt idx="3190">
                  <c:v>42869.001261574071</c:v>
                </c:pt>
                <c:pt idx="3191">
                  <c:v>42869.042928240742</c:v>
                </c:pt>
                <c:pt idx="3192">
                  <c:v>42869.084594907406</c:v>
                </c:pt>
                <c:pt idx="3193">
                  <c:v>42869.126261574071</c:v>
                </c:pt>
                <c:pt idx="3194">
                  <c:v>42869.167928240742</c:v>
                </c:pt>
                <c:pt idx="3195">
                  <c:v>42869.209594907406</c:v>
                </c:pt>
                <c:pt idx="3196">
                  <c:v>42869.251261574071</c:v>
                </c:pt>
                <c:pt idx="3197">
                  <c:v>42869.292928240742</c:v>
                </c:pt>
                <c:pt idx="3198">
                  <c:v>42869.334594907406</c:v>
                </c:pt>
                <c:pt idx="3199">
                  <c:v>42869.376261574071</c:v>
                </c:pt>
                <c:pt idx="3200">
                  <c:v>42869.417928240742</c:v>
                </c:pt>
                <c:pt idx="3201">
                  <c:v>42869.459594907406</c:v>
                </c:pt>
                <c:pt idx="3202">
                  <c:v>42869.501261574071</c:v>
                </c:pt>
                <c:pt idx="3203">
                  <c:v>42869.542928240742</c:v>
                </c:pt>
                <c:pt idx="3204">
                  <c:v>42869.584594907406</c:v>
                </c:pt>
                <c:pt idx="3205">
                  <c:v>42869.626307870371</c:v>
                </c:pt>
                <c:pt idx="3206">
                  <c:v>42869.667951388888</c:v>
                </c:pt>
                <c:pt idx="3207">
                  <c:v>42869.709652777783</c:v>
                </c:pt>
                <c:pt idx="3208">
                  <c:v>42869.75136574074</c:v>
                </c:pt>
                <c:pt idx="3209">
                  <c:v>42869.793032407397</c:v>
                </c:pt>
                <c:pt idx="3210">
                  <c:v>42869.834699074083</c:v>
                </c:pt>
                <c:pt idx="3211">
                  <c:v>42869.87636574074</c:v>
                </c:pt>
                <c:pt idx="3212">
                  <c:v>42869.918032407397</c:v>
                </c:pt>
                <c:pt idx="3213">
                  <c:v>42869.959699074083</c:v>
                </c:pt>
                <c:pt idx="3214">
                  <c:v>42870.00136574074</c:v>
                </c:pt>
                <c:pt idx="3215">
                  <c:v>42870.043032407397</c:v>
                </c:pt>
                <c:pt idx="3216">
                  <c:v>42870.084699074083</c:v>
                </c:pt>
                <c:pt idx="3217">
                  <c:v>42870.12636574074</c:v>
                </c:pt>
                <c:pt idx="3218">
                  <c:v>42870.168032407397</c:v>
                </c:pt>
                <c:pt idx="3219">
                  <c:v>42870.209699074083</c:v>
                </c:pt>
                <c:pt idx="3220">
                  <c:v>42870.25136574074</c:v>
                </c:pt>
                <c:pt idx="3221">
                  <c:v>42870.293032407397</c:v>
                </c:pt>
                <c:pt idx="3222">
                  <c:v>42870.334699074083</c:v>
                </c:pt>
                <c:pt idx="3223">
                  <c:v>42870.37636574074</c:v>
                </c:pt>
                <c:pt idx="3224">
                  <c:v>42870.418032407397</c:v>
                </c:pt>
                <c:pt idx="3225">
                  <c:v>42870.459699074083</c:v>
                </c:pt>
                <c:pt idx="3226">
                  <c:v>42870.50136574074</c:v>
                </c:pt>
                <c:pt idx="3227">
                  <c:v>42870.543032407397</c:v>
                </c:pt>
                <c:pt idx="3228">
                  <c:v>42870.584687499999</c:v>
                </c:pt>
                <c:pt idx="3229">
                  <c:v>42870.626400462963</c:v>
                </c:pt>
                <c:pt idx="3230">
                  <c:v>42870.668032407397</c:v>
                </c:pt>
                <c:pt idx="3231">
                  <c:v>42870.709745370368</c:v>
                </c:pt>
                <c:pt idx="3232">
                  <c:v>42870.751446759263</c:v>
                </c:pt>
                <c:pt idx="3233">
                  <c:v>42870.793113425927</c:v>
                </c:pt>
                <c:pt idx="3234">
                  <c:v>42870.834780092591</c:v>
                </c:pt>
                <c:pt idx="3235">
                  <c:v>42870.876493055563</c:v>
                </c:pt>
                <c:pt idx="3236">
                  <c:v>42870.918124999997</c:v>
                </c:pt>
                <c:pt idx="3237">
                  <c:v>42870.959791666668</c:v>
                </c:pt>
                <c:pt idx="3238">
                  <c:v>42871.001458333332</c:v>
                </c:pt>
                <c:pt idx="3239">
                  <c:v>42871.043124999997</c:v>
                </c:pt>
                <c:pt idx="3240">
                  <c:v>42871.084791666668</c:v>
                </c:pt>
                <c:pt idx="3241">
                  <c:v>42871.126458333332</c:v>
                </c:pt>
                <c:pt idx="3242">
                  <c:v>42871.168124999997</c:v>
                </c:pt>
                <c:pt idx="3243">
                  <c:v>42871.209791666668</c:v>
                </c:pt>
                <c:pt idx="3244">
                  <c:v>42871.251458333332</c:v>
                </c:pt>
                <c:pt idx="3245">
                  <c:v>42871.293124999997</c:v>
                </c:pt>
                <c:pt idx="3246">
                  <c:v>42871.334791666668</c:v>
                </c:pt>
                <c:pt idx="3247">
                  <c:v>42871.376458333332</c:v>
                </c:pt>
                <c:pt idx="3248">
                  <c:v>42871.418124999997</c:v>
                </c:pt>
                <c:pt idx="3249">
                  <c:v>42871.459791666668</c:v>
                </c:pt>
                <c:pt idx="3250">
                  <c:v>42871.501458333332</c:v>
                </c:pt>
                <c:pt idx="3251">
                  <c:v>42871.543124999997</c:v>
                </c:pt>
                <c:pt idx="3252">
                  <c:v>42871.584791666668</c:v>
                </c:pt>
                <c:pt idx="3253">
                  <c:v>42871.626469907409</c:v>
                </c:pt>
                <c:pt idx="3254">
                  <c:v>42871.668136574073</c:v>
                </c:pt>
                <c:pt idx="3255">
                  <c:v>42871.709837962961</c:v>
                </c:pt>
                <c:pt idx="3256">
                  <c:v>42871.751550925917</c:v>
                </c:pt>
                <c:pt idx="3257">
                  <c:v>42871.793217592603</c:v>
                </c:pt>
                <c:pt idx="3258">
                  <c:v>42871.83488425926</c:v>
                </c:pt>
                <c:pt idx="3259">
                  <c:v>42871.876550925917</c:v>
                </c:pt>
                <c:pt idx="3260">
                  <c:v>42871.918217592603</c:v>
                </c:pt>
                <c:pt idx="3261">
                  <c:v>42871.95988425926</c:v>
                </c:pt>
                <c:pt idx="3262">
                  <c:v>42872.001550925917</c:v>
                </c:pt>
                <c:pt idx="3263">
                  <c:v>42872.043217592603</c:v>
                </c:pt>
                <c:pt idx="3264">
                  <c:v>42872.08488425926</c:v>
                </c:pt>
                <c:pt idx="3265">
                  <c:v>42872.126550925917</c:v>
                </c:pt>
                <c:pt idx="3266">
                  <c:v>42872.168217592603</c:v>
                </c:pt>
                <c:pt idx="3267">
                  <c:v>42872.20988425926</c:v>
                </c:pt>
                <c:pt idx="3268">
                  <c:v>42872.251550925917</c:v>
                </c:pt>
                <c:pt idx="3269">
                  <c:v>42872.293217592603</c:v>
                </c:pt>
                <c:pt idx="3270">
                  <c:v>42872.33488425926</c:v>
                </c:pt>
                <c:pt idx="3271">
                  <c:v>42872.376550925917</c:v>
                </c:pt>
                <c:pt idx="3272">
                  <c:v>42872.418217592603</c:v>
                </c:pt>
                <c:pt idx="3273">
                  <c:v>42872.45988425926</c:v>
                </c:pt>
                <c:pt idx="3274">
                  <c:v>42872.501550925917</c:v>
                </c:pt>
                <c:pt idx="3275">
                  <c:v>42872.543217592603</c:v>
                </c:pt>
                <c:pt idx="3276">
                  <c:v>42872.58489583333</c:v>
                </c:pt>
                <c:pt idx="3277">
                  <c:v>42872.626574074071</c:v>
                </c:pt>
                <c:pt idx="3278">
                  <c:v>42872.668240740742</c:v>
                </c:pt>
                <c:pt idx="3279">
                  <c:v>42872.709918981483</c:v>
                </c:pt>
                <c:pt idx="3280">
                  <c:v>42872.751643518517</c:v>
                </c:pt>
                <c:pt idx="3281">
                  <c:v>42872.793310185189</c:v>
                </c:pt>
                <c:pt idx="3282">
                  <c:v>42872.834976851853</c:v>
                </c:pt>
                <c:pt idx="3283">
                  <c:v>42872.876643518517</c:v>
                </c:pt>
                <c:pt idx="3284">
                  <c:v>42872.918310185189</c:v>
                </c:pt>
                <c:pt idx="3285">
                  <c:v>42872.959976851853</c:v>
                </c:pt>
                <c:pt idx="3286">
                  <c:v>42873.001643518517</c:v>
                </c:pt>
                <c:pt idx="3287">
                  <c:v>42873.043310185189</c:v>
                </c:pt>
                <c:pt idx="3288">
                  <c:v>42873.084976851853</c:v>
                </c:pt>
                <c:pt idx="3289">
                  <c:v>42873.126643518517</c:v>
                </c:pt>
                <c:pt idx="3290">
                  <c:v>42873.168310185189</c:v>
                </c:pt>
                <c:pt idx="3291">
                  <c:v>42873.209976851853</c:v>
                </c:pt>
                <c:pt idx="3292">
                  <c:v>42873.251643518517</c:v>
                </c:pt>
                <c:pt idx="3293">
                  <c:v>42873.293310185189</c:v>
                </c:pt>
                <c:pt idx="3294">
                  <c:v>42873.334976851853</c:v>
                </c:pt>
                <c:pt idx="3295">
                  <c:v>42873.376643518517</c:v>
                </c:pt>
                <c:pt idx="3296">
                  <c:v>42873.418310185189</c:v>
                </c:pt>
                <c:pt idx="3297">
                  <c:v>42873.459976851853</c:v>
                </c:pt>
                <c:pt idx="3298">
                  <c:v>42873.501643518517</c:v>
                </c:pt>
                <c:pt idx="3299">
                  <c:v>42873.543310185189</c:v>
                </c:pt>
                <c:pt idx="3300">
                  <c:v>42873.584976851853</c:v>
                </c:pt>
                <c:pt idx="3301">
                  <c:v>42873.626655092587</c:v>
                </c:pt>
                <c:pt idx="3302">
                  <c:v>42873.668321759258</c:v>
                </c:pt>
                <c:pt idx="3303">
                  <c:v>42873.710011574083</c:v>
                </c:pt>
                <c:pt idx="3304">
                  <c:v>42873.751701388886</c:v>
                </c:pt>
                <c:pt idx="3305">
                  <c:v>42873.793368055558</c:v>
                </c:pt>
                <c:pt idx="3306">
                  <c:v>42873.835034722222</c:v>
                </c:pt>
                <c:pt idx="3307">
                  <c:v>42873.876701388886</c:v>
                </c:pt>
                <c:pt idx="3308">
                  <c:v>42873.918368055558</c:v>
                </c:pt>
                <c:pt idx="3309">
                  <c:v>42873.960034722222</c:v>
                </c:pt>
                <c:pt idx="3310">
                  <c:v>42874.001701388886</c:v>
                </c:pt>
                <c:pt idx="3311">
                  <c:v>42874.043368055558</c:v>
                </c:pt>
                <c:pt idx="3312">
                  <c:v>42874.085034722222</c:v>
                </c:pt>
                <c:pt idx="3313">
                  <c:v>42874.126701388886</c:v>
                </c:pt>
                <c:pt idx="3314">
                  <c:v>42874.168368055558</c:v>
                </c:pt>
                <c:pt idx="3315">
                  <c:v>42874.210034722222</c:v>
                </c:pt>
                <c:pt idx="3316">
                  <c:v>42874.251701388886</c:v>
                </c:pt>
                <c:pt idx="3317">
                  <c:v>42874.293368055558</c:v>
                </c:pt>
                <c:pt idx="3318">
                  <c:v>42874.335034722222</c:v>
                </c:pt>
                <c:pt idx="3319">
                  <c:v>42874.376701388886</c:v>
                </c:pt>
                <c:pt idx="3320">
                  <c:v>42874.418368055558</c:v>
                </c:pt>
                <c:pt idx="3321">
                  <c:v>42874.460034722222</c:v>
                </c:pt>
                <c:pt idx="3322">
                  <c:v>42874.501701388886</c:v>
                </c:pt>
                <c:pt idx="3323">
                  <c:v>42874.543368055558</c:v>
                </c:pt>
                <c:pt idx="3324">
                  <c:v>42874.585046296299</c:v>
                </c:pt>
                <c:pt idx="3325">
                  <c:v>42874.62672453704</c:v>
                </c:pt>
                <c:pt idx="3326">
                  <c:v>42874.668391203697</c:v>
                </c:pt>
                <c:pt idx="3327">
                  <c:v>42874.710092592592</c:v>
                </c:pt>
                <c:pt idx="3328">
                  <c:v>42874.751793981479</c:v>
                </c:pt>
                <c:pt idx="3329">
                  <c:v>42874.79346064815</c:v>
                </c:pt>
                <c:pt idx="3330">
                  <c:v>42874.835127314807</c:v>
                </c:pt>
                <c:pt idx="3331">
                  <c:v>42874.876793981479</c:v>
                </c:pt>
                <c:pt idx="3332">
                  <c:v>42874.91846064815</c:v>
                </c:pt>
                <c:pt idx="3333">
                  <c:v>42874.960127314807</c:v>
                </c:pt>
                <c:pt idx="3334">
                  <c:v>42875.001793981479</c:v>
                </c:pt>
                <c:pt idx="3335">
                  <c:v>42875.04346064815</c:v>
                </c:pt>
                <c:pt idx="3336">
                  <c:v>42875.085127314807</c:v>
                </c:pt>
                <c:pt idx="3337">
                  <c:v>42875.126793981479</c:v>
                </c:pt>
                <c:pt idx="3338">
                  <c:v>42875.16846064815</c:v>
                </c:pt>
                <c:pt idx="3339">
                  <c:v>42875.210127314807</c:v>
                </c:pt>
                <c:pt idx="3340">
                  <c:v>42875.251793981479</c:v>
                </c:pt>
                <c:pt idx="3341">
                  <c:v>42875.29346064815</c:v>
                </c:pt>
                <c:pt idx="3342">
                  <c:v>42875.335127314807</c:v>
                </c:pt>
                <c:pt idx="3343">
                  <c:v>42875.376793981479</c:v>
                </c:pt>
                <c:pt idx="3344">
                  <c:v>42875.41846064815</c:v>
                </c:pt>
                <c:pt idx="3345">
                  <c:v>42875.460127314807</c:v>
                </c:pt>
                <c:pt idx="3346">
                  <c:v>42875.501793981479</c:v>
                </c:pt>
                <c:pt idx="3347">
                  <c:v>42875.54346064815</c:v>
                </c:pt>
                <c:pt idx="3348">
                  <c:v>42875.585127314807</c:v>
                </c:pt>
                <c:pt idx="3349">
                  <c:v>42875.626805555563</c:v>
                </c:pt>
                <c:pt idx="3350">
                  <c:v>42875.66847222222</c:v>
                </c:pt>
                <c:pt idx="3351">
                  <c:v>42875.710185185177</c:v>
                </c:pt>
                <c:pt idx="3352">
                  <c:v>42875.751886574071</c:v>
                </c:pt>
                <c:pt idx="3353">
                  <c:v>42875.793553240743</c:v>
                </c:pt>
                <c:pt idx="3354">
                  <c:v>42875.835219907407</c:v>
                </c:pt>
                <c:pt idx="3355">
                  <c:v>42875.876886574071</c:v>
                </c:pt>
                <c:pt idx="3356">
                  <c:v>42875.918553240743</c:v>
                </c:pt>
                <c:pt idx="3357">
                  <c:v>42875.960219907407</c:v>
                </c:pt>
                <c:pt idx="3358">
                  <c:v>42876.001886574071</c:v>
                </c:pt>
                <c:pt idx="3359">
                  <c:v>42876.043553240743</c:v>
                </c:pt>
                <c:pt idx="3360">
                  <c:v>42876.085219907407</c:v>
                </c:pt>
                <c:pt idx="3361">
                  <c:v>42876.126886574071</c:v>
                </c:pt>
                <c:pt idx="3362">
                  <c:v>42876.168553240743</c:v>
                </c:pt>
                <c:pt idx="3363">
                  <c:v>42876.210219907407</c:v>
                </c:pt>
                <c:pt idx="3364">
                  <c:v>42876.251886574071</c:v>
                </c:pt>
                <c:pt idx="3365">
                  <c:v>42876.293553240743</c:v>
                </c:pt>
                <c:pt idx="3366">
                  <c:v>42876.335219907407</c:v>
                </c:pt>
                <c:pt idx="3367">
                  <c:v>42876.376886574071</c:v>
                </c:pt>
                <c:pt idx="3368">
                  <c:v>42876.418553240743</c:v>
                </c:pt>
                <c:pt idx="3369">
                  <c:v>42876.460219907407</c:v>
                </c:pt>
                <c:pt idx="3370">
                  <c:v>42876.501886574071</c:v>
                </c:pt>
                <c:pt idx="3371">
                  <c:v>42876.543553240743</c:v>
                </c:pt>
                <c:pt idx="3372">
                  <c:v>42876.585231481477</c:v>
                </c:pt>
                <c:pt idx="3373">
                  <c:v>42876.626909722218</c:v>
                </c:pt>
                <c:pt idx="3374">
                  <c:v>42876.668576388889</c:v>
                </c:pt>
                <c:pt idx="3375">
                  <c:v>42876.710300925923</c:v>
                </c:pt>
                <c:pt idx="3376">
                  <c:v>42876.75199074074</c:v>
                </c:pt>
                <c:pt idx="3377">
                  <c:v>42876.793657407397</c:v>
                </c:pt>
                <c:pt idx="3378">
                  <c:v>42876.835324074083</c:v>
                </c:pt>
                <c:pt idx="3379">
                  <c:v>42876.87699074074</c:v>
                </c:pt>
                <c:pt idx="3380">
                  <c:v>42876.918657407397</c:v>
                </c:pt>
                <c:pt idx="3381">
                  <c:v>42876.960324074083</c:v>
                </c:pt>
                <c:pt idx="3382">
                  <c:v>42877.00199074074</c:v>
                </c:pt>
                <c:pt idx="3383">
                  <c:v>42877.043657407397</c:v>
                </c:pt>
                <c:pt idx="3384">
                  <c:v>42877.085324074083</c:v>
                </c:pt>
                <c:pt idx="3385">
                  <c:v>42877.12699074074</c:v>
                </c:pt>
                <c:pt idx="3386">
                  <c:v>42877.168657407397</c:v>
                </c:pt>
                <c:pt idx="3387">
                  <c:v>42877.210324074083</c:v>
                </c:pt>
                <c:pt idx="3388">
                  <c:v>42877.25199074074</c:v>
                </c:pt>
                <c:pt idx="3389">
                  <c:v>42877.293657407397</c:v>
                </c:pt>
                <c:pt idx="3390">
                  <c:v>42877.335324074083</c:v>
                </c:pt>
                <c:pt idx="3391">
                  <c:v>42877.37699074074</c:v>
                </c:pt>
                <c:pt idx="3392">
                  <c:v>42877.418657407397</c:v>
                </c:pt>
                <c:pt idx="3393">
                  <c:v>42877.460324074083</c:v>
                </c:pt>
                <c:pt idx="3394">
                  <c:v>42877.50199074074</c:v>
                </c:pt>
                <c:pt idx="3395">
                  <c:v>42877.543657407397</c:v>
                </c:pt>
                <c:pt idx="3396">
                  <c:v>42877.585335648153</c:v>
                </c:pt>
                <c:pt idx="3397">
                  <c:v>42877.627013888887</c:v>
                </c:pt>
                <c:pt idx="3398">
                  <c:v>42877.668680555558</c:v>
                </c:pt>
                <c:pt idx="3399">
                  <c:v>42877.710370370369</c:v>
                </c:pt>
                <c:pt idx="3400">
                  <c:v>42877.752083333333</c:v>
                </c:pt>
                <c:pt idx="3401">
                  <c:v>42877.793749999997</c:v>
                </c:pt>
                <c:pt idx="3402">
                  <c:v>42877.835416666669</c:v>
                </c:pt>
                <c:pt idx="3403">
                  <c:v>42877.877083333333</c:v>
                </c:pt>
                <c:pt idx="3404">
                  <c:v>42877.918749999997</c:v>
                </c:pt>
                <c:pt idx="3405">
                  <c:v>42877.960416666669</c:v>
                </c:pt>
                <c:pt idx="3406">
                  <c:v>42878.002083333333</c:v>
                </c:pt>
                <c:pt idx="3407">
                  <c:v>42878.043749999997</c:v>
                </c:pt>
                <c:pt idx="3408">
                  <c:v>42878.085416666669</c:v>
                </c:pt>
                <c:pt idx="3409">
                  <c:v>42878.127083333333</c:v>
                </c:pt>
                <c:pt idx="3410">
                  <c:v>42878.168749999997</c:v>
                </c:pt>
                <c:pt idx="3411">
                  <c:v>42878.210416666669</c:v>
                </c:pt>
                <c:pt idx="3412">
                  <c:v>42878.252083333333</c:v>
                </c:pt>
                <c:pt idx="3413">
                  <c:v>42878.293749999997</c:v>
                </c:pt>
                <c:pt idx="3414">
                  <c:v>42878.335416666669</c:v>
                </c:pt>
                <c:pt idx="3415">
                  <c:v>42878.377083333333</c:v>
                </c:pt>
                <c:pt idx="3416">
                  <c:v>42878.418749999997</c:v>
                </c:pt>
                <c:pt idx="3417">
                  <c:v>42878.460416666669</c:v>
                </c:pt>
                <c:pt idx="3418">
                  <c:v>42878.502083333333</c:v>
                </c:pt>
                <c:pt idx="3419">
                  <c:v>42878.543749999997</c:v>
                </c:pt>
                <c:pt idx="3420">
                  <c:v>42878.585428240738</c:v>
                </c:pt>
                <c:pt idx="3421">
                  <c:v>42878.627106481479</c:v>
                </c:pt>
                <c:pt idx="3422">
                  <c:v>42878.668773148151</c:v>
                </c:pt>
                <c:pt idx="3423">
                  <c:v>42878.710497685177</c:v>
                </c:pt>
                <c:pt idx="3424">
                  <c:v>42878.752199074072</c:v>
                </c:pt>
                <c:pt idx="3425">
                  <c:v>42878.793865740743</c:v>
                </c:pt>
                <c:pt idx="3426">
                  <c:v>42878.835532407407</c:v>
                </c:pt>
                <c:pt idx="3427">
                  <c:v>42878.877199074072</c:v>
                </c:pt>
                <c:pt idx="3428">
                  <c:v>42878.918865740743</c:v>
                </c:pt>
                <c:pt idx="3429">
                  <c:v>42878.960532407407</c:v>
                </c:pt>
                <c:pt idx="3430">
                  <c:v>42879.002199074072</c:v>
                </c:pt>
                <c:pt idx="3431">
                  <c:v>42879.043865740743</c:v>
                </c:pt>
                <c:pt idx="3432">
                  <c:v>42879.085532407407</c:v>
                </c:pt>
                <c:pt idx="3433">
                  <c:v>42879.127199074072</c:v>
                </c:pt>
                <c:pt idx="3434">
                  <c:v>42879.168865740743</c:v>
                </c:pt>
                <c:pt idx="3435">
                  <c:v>42879.210532407407</c:v>
                </c:pt>
                <c:pt idx="3436">
                  <c:v>42879.252199074072</c:v>
                </c:pt>
                <c:pt idx="3437">
                  <c:v>42879.293865740743</c:v>
                </c:pt>
                <c:pt idx="3438">
                  <c:v>42879.335532407407</c:v>
                </c:pt>
                <c:pt idx="3439">
                  <c:v>42879.377199074072</c:v>
                </c:pt>
                <c:pt idx="3440">
                  <c:v>42879.418865740743</c:v>
                </c:pt>
                <c:pt idx="3441">
                  <c:v>42879.460532407407</c:v>
                </c:pt>
                <c:pt idx="3442">
                  <c:v>42879.502199074072</c:v>
                </c:pt>
                <c:pt idx="3443">
                  <c:v>42879.543865740743</c:v>
                </c:pt>
                <c:pt idx="3444">
                  <c:v>42879.58556712963</c:v>
                </c:pt>
                <c:pt idx="3445">
                  <c:v>42879.627233796287</c:v>
                </c:pt>
                <c:pt idx="3446">
                  <c:v>42879.668900462973</c:v>
                </c:pt>
                <c:pt idx="3447">
                  <c:v>42879.71056712963</c:v>
                </c:pt>
                <c:pt idx="3448">
                  <c:v>42879.752245370371</c:v>
                </c:pt>
                <c:pt idx="3449">
                  <c:v>42879.793912037043</c:v>
                </c:pt>
                <c:pt idx="3450">
                  <c:v>42879.835578703707</c:v>
                </c:pt>
                <c:pt idx="3451">
                  <c:v>42879.877245370371</c:v>
                </c:pt>
                <c:pt idx="3452">
                  <c:v>42879.918912037043</c:v>
                </c:pt>
                <c:pt idx="3453">
                  <c:v>42879.960578703707</c:v>
                </c:pt>
                <c:pt idx="3454">
                  <c:v>42880.002245370371</c:v>
                </c:pt>
                <c:pt idx="3455">
                  <c:v>42880.043912037043</c:v>
                </c:pt>
                <c:pt idx="3456">
                  <c:v>42880.085578703707</c:v>
                </c:pt>
                <c:pt idx="3457">
                  <c:v>42880.127245370371</c:v>
                </c:pt>
                <c:pt idx="3458">
                  <c:v>42880.168912037043</c:v>
                </c:pt>
                <c:pt idx="3459">
                  <c:v>42880.210578703707</c:v>
                </c:pt>
                <c:pt idx="3460">
                  <c:v>42880.252245370371</c:v>
                </c:pt>
                <c:pt idx="3461">
                  <c:v>42880.293912037043</c:v>
                </c:pt>
                <c:pt idx="3462">
                  <c:v>42880.335578703707</c:v>
                </c:pt>
                <c:pt idx="3463">
                  <c:v>42880.377245370371</c:v>
                </c:pt>
                <c:pt idx="3464">
                  <c:v>42880.418912037043</c:v>
                </c:pt>
                <c:pt idx="3465">
                  <c:v>42880.460578703707</c:v>
                </c:pt>
                <c:pt idx="3466">
                  <c:v>42880.502245370371</c:v>
                </c:pt>
                <c:pt idx="3467">
                  <c:v>42880.543912037043</c:v>
                </c:pt>
                <c:pt idx="3468">
                  <c:v>42880.585601851853</c:v>
                </c:pt>
                <c:pt idx="3469">
                  <c:v>42880.627268518518</c:v>
                </c:pt>
                <c:pt idx="3470">
                  <c:v>42880.668935185182</c:v>
                </c:pt>
                <c:pt idx="3471">
                  <c:v>42880.710613425923</c:v>
                </c:pt>
                <c:pt idx="3472">
                  <c:v>42880.752280092587</c:v>
                </c:pt>
                <c:pt idx="3473">
                  <c:v>42880.793946759259</c:v>
                </c:pt>
                <c:pt idx="3474">
                  <c:v>42880.835613425923</c:v>
                </c:pt>
                <c:pt idx="3475">
                  <c:v>42880.877280092587</c:v>
                </c:pt>
                <c:pt idx="3476">
                  <c:v>42880.918946759259</c:v>
                </c:pt>
                <c:pt idx="3477">
                  <c:v>42880.960613425923</c:v>
                </c:pt>
                <c:pt idx="3478">
                  <c:v>42881.002280092587</c:v>
                </c:pt>
                <c:pt idx="3479">
                  <c:v>42881.043946759259</c:v>
                </c:pt>
                <c:pt idx="3480">
                  <c:v>42881.085613425923</c:v>
                </c:pt>
                <c:pt idx="3481">
                  <c:v>42881.127280092587</c:v>
                </c:pt>
                <c:pt idx="3482">
                  <c:v>42881.168946759259</c:v>
                </c:pt>
                <c:pt idx="3483">
                  <c:v>42881.210613425923</c:v>
                </c:pt>
                <c:pt idx="3484">
                  <c:v>42881.252280092587</c:v>
                </c:pt>
                <c:pt idx="3485">
                  <c:v>42881.293946759259</c:v>
                </c:pt>
                <c:pt idx="3486">
                  <c:v>42881.335613425923</c:v>
                </c:pt>
                <c:pt idx="3487">
                  <c:v>42881.377280092587</c:v>
                </c:pt>
                <c:pt idx="3488">
                  <c:v>42881.418946759259</c:v>
                </c:pt>
                <c:pt idx="3489">
                  <c:v>42881.460613425923</c:v>
                </c:pt>
                <c:pt idx="3490">
                  <c:v>42881.502280092587</c:v>
                </c:pt>
                <c:pt idx="3491">
                  <c:v>42881.543946759259</c:v>
                </c:pt>
                <c:pt idx="3492">
                  <c:v>42881.585613425923</c:v>
                </c:pt>
                <c:pt idx="3493">
                  <c:v>42881.627291666657</c:v>
                </c:pt>
                <c:pt idx="3494">
                  <c:v>42881.668958333343</c:v>
                </c:pt>
                <c:pt idx="3495">
                  <c:v>42881.710636574076</c:v>
                </c:pt>
                <c:pt idx="3496">
                  <c:v>42881.752523148149</c:v>
                </c:pt>
                <c:pt idx="3497">
                  <c:v>42881.794189814813</c:v>
                </c:pt>
                <c:pt idx="3498">
                  <c:v>42881.835856481477</c:v>
                </c:pt>
                <c:pt idx="3499">
                  <c:v>42881.877523148149</c:v>
                </c:pt>
                <c:pt idx="3500">
                  <c:v>42881.919189814813</c:v>
                </c:pt>
                <c:pt idx="3501">
                  <c:v>42881.960856481477</c:v>
                </c:pt>
                <c:pt idx="3502">
                  <c:v>42882.002523148149</c:v>
                </c:pt>
                <c:pt idx="3503">
                  <c:v>42882.044189814813</c:v>
                </c:pt>
                <c:pt idx="3504">
                  <c:v>42882.085856481477</c:v>
                </c:pt>
                <c:pt idx="3505">
                  <c:v>42882.127523148149</c:v>
                </c:pt>
                <c:pt idx="3506">
                  <c:v>42882.169189814813</c:v>
                </c:pt>
                <c:pt idx="3507">
                  <c:v>42882.210856481477</c:v>
                </c:pt>
                <c:pt idx="3508">
                  <c:v>42882.252523148149</c:v>
                </c:pt>
                <c:pt idx="3509">
                  <c:v>42882.294189814813</c:v>
                </c:pt>
                <c:pt idx="3510">
                  <c:v>42882.335856481477</c:v>
                </c:pt>
                <c:pt idx="3511">
                  <c:v>42882.377523148149</c:v>
                </c:pt>
                <c:pt idx="3512">
                  <c:v>42882.419189814813</c:v>
                </c:pt>
                <c:pt idx="3513">
                  <c:v>42882.460856481477</c:v>
                </c:pt>
                <c:pt idx="3514">
                  <c:v>42882.502523148149</c:v>
                </c:pt>
                <c:pt idx="3515">
                  <c:v>42882.544189814813</c:v>
                </c:pt>
                <c:pt idx="3516">
                  <c:v>42882.585879629631</c:v>
                </c:pt>
                <c:pt idx="3517">
                  <c:v>42882.627546296288</c:v>
                </c:pt>
                <c:pt idx="3518">
                  <c:v>42882.669212962966</c:v>
                </c:pt>
                <c:pt idx="3519">
                  <c:v>42882.7109375</c:v>
                </c:pt>
                <c:pt idx="3520">
                  <c:v>42882.752638888887</c:v>
                </c:pt>
                <c:pt idx="3521">
                  <c:v>42882.794305555559</c:v>
                </c:pt>
                <c:pt idx="3522">
                  <c:v>42882.835972222223</c:v>
                </c:pt>
                <c:pt idx="3523">
                  <c:v>42882.877638888887</c:v>
                </c:pt>
                <c:pt idx="3524">
                  <c:v>42882.919305555559</c:v>
                </c:pt>
                <c:pt idx="3525">
                  <c:v>42882.960972222223</c:v>
                </c:pt>
                <c:pt idx="3526">
                  <c:v>42883.002638888887</c:v>
                </c:pt>
                <c:pt idx="3527">
                  <c:v>42883.044305555559</c:v>
                </c:pt>
                <c:pt idx="3528">
                  <c:v>42883.085972222223</c:v>
                </c:pt>
                <c:pt idx="3529">
                  <c:v>42883.127638888887</c:v>
                </c:pt>
                <c:pt idx="3530">
                  <c:v>42883.169305555559</c:v>
                </c:pt>
                <c:pt idx="3531">
                  <c:v>42883.210972222223</c:v>
                </c:pt>
                <c:pt idx="3532">
                  <c:v>42883.252638888887</c:v>
                </c:pt>
                <c:pt idx="3533">
                  <c:v>42883.294305555559</c:v>
                </c:pt>
                <c:pt idx="3534">
                  <c:v>42883.335972222223</c:v>
                </c:pt>
                <c:pt idx="3535">
                  <c:v>42883.377638888887</c:v>
                </c:pt>
                <c:pt idx="3536">
                  <c:v>42883.419305555559</c:v>
                </c:pt>
                <c:pt idx="3537">
                  <c:v>42883.460972222223</c:v>
                </c:pt>
                <c:pt idx="3538">
                  <c:v>42883.502638888887</c:v>
                </c:pt>
                <c:pt idx="3539">
                  <c:v>42883.544305555559</c:v>
                </c:pt>
                <c:pt idx="3540">
                  <c:v>42883.585995370369</c:v>
                </c:pt>
                <c:pt idx="3541">
                  <c:v>42883.627662037034</c:v>
                </c:pt>
                <c:pt idx="3542">
                  <c:v>42883.669328703712</c:v>
                </c:pt>
                <c:pt idx="3543">
                  <c:v>42883.711053240739</c:v>
                </c:pt>
                <c:pt idx="3544">
                  <c:v>42883.752743055556</c:v>
                </c:pt>
                <c:pt idx="3545">
                  <c:v>42883.794409722221</c:v>
                </c:pt>
                <c:pt idx="3546">
                  <c:v>42883.836076388892</c:v>
                </c:pt>
                <c:pt idx="3547">
                  <c:v>42883.877743055556</c:v>
                </c:pt>
                <c:pt idx="3548">
                  <c:v>42883.919409722221</c:v>
                </c:pt>
                <c:pt idx="3549">
                  <c:v>42883.961076388892</c:v>
                </c:pt>
                <c:pt idx="3550">
                  <c:v>42884.002743055556</c:v>
                </c:pt>
                <c:pt idx="3551">
                  <c:v>42884.044409722221</c:v>
                </c:pt>
                <c:pt idx="3552">
                  <c:v>42884.086076388892</c:v>
                </c:pt>
                <c:pt idx="3553">
                  <c:v>42884.127743055556</c:v>
                </c:pt>
                <c:pt idx="3554">
                  <c:v>42884.169409722221</c:v>
                </c:pt>
                <c:pt idx="3555">
                  <c:v>42884.211076388892</c:v>
                </c:pt>
                <c:pt idx="3556">
                  <c:v>42884.252743055556</c:v>
                </c:pt>
                <c:pt idx="3557">
                  <c:v>42884.294409722221</c:v>
                </c:pt>
                <c:pt idx="3558">
                  <c:v>42884.336076388892</c:v>
                </c:pt>
                <c:pt idx="3559">
                  <c:v>42884.377743055556</c:v>
                </c:pt>
                <c:pt idx="3560">
                  <c:v>42884.419409722221</c:v>
                </c:pt>
                <c:pt idx="3561">
                  <c:v>42884.461076388892</c:v>
                </c:pt>
                <c:pt idx="3562">
                  <c:v>42884.502743055556</c:v>
                </c:pt>
                <c:pt idx="3563">
                  <c:v>42884.544409722221</c:v>
                </c:pt>
                <c:pt idx="3564">
                  <c:v>42884.586099537039</c:v>
                </c:pt>
                <c:pt idx="3565">
                  <c:v>42884.627766203703</c:v>
                </c:pt>
                <c:pt idx="3566">
                  <c:v>42884.669432870367</c:v>
                </c:pt>
                <c:pt idx="3567">
                  <c:v>42884.711134259262</c:v>
                </c:pt>
                <c:pt idx="3568">
                  <c:v>42884.752847222233</c:v>
                </c:pt>
                <c:pt idx="3569">
                  <c:v>42884.79451388889</c:v>
                </c:pt>
                <c:pt idx="3570">
                  <c:v>42884.836180555547</c:v>
                </c:pt>
                <c:pt idx="3571">
                  <c:v>42884.877847222233</c:v>
                </c:pt>
                <c:pt idx="3572">
                  <c:v>42884.91951388889</c:v>
                </c:pt>
                <c:pt idx="3573">
                  <c:v>42884.961180555547</c:v>
                </c:pt>
                <c:pt idx="3574">
                  <c:v>42885.002847222233</c:v>
                </c:pt>
                <c:pt idx="3575">
                  <c:v>42885.04451388889</c:v>
                </c:pt>
                <c:pt idx="3576">
                  <c:v>42885.086180555547</c:v>
                </c:pt>
                <c:pt idx="3577">
                  <c:v>42885.127847222233</c:v>
                </c:pt>
                <c:pt idx="3578">
                  <c:v>42885.16951388889</c:v>
                </c:pt>
                <c:pt idx="3579">
                  <c:v>42885.211180555547</c:v>
                </c:pt>
                <c:pt idx="3580">
                  <c:v>42885.252847222233</c:v>
                </c:pt>
                <c:pt idx="3581">
                  <c:v>42885.29451388889</c:v>
                </c:pt>
                <c:pt idx="3582">
                  <c:v>42885.336180555547</c:v>
                </c:pt>
                <c:pt idx="3583">
                  <c:v>42885.377847222233</c:v>
                </c:pt>
                <c:pt idx="3584">
                  <c:v>42885.41951388889</c:v>
                </c:pt>
                <c:pt idx="3585">
                  <c:v>42885.461180555547</c:v>
                </c:pt>
                <c:pt idx="3586">
                  <c:v>42885.502847222233</c:v>
                </c:pt>
                <c:pt idx="3587">
                  <c:v>42885.54451388889</c:v>
                </c:pt>
                <c:pt idx="3588">
                  <c:v>42885.586180555547</c:v>
                </c:pt>
                <c:pt idx="3589">
                  <c:v>42885.627870370372</c:v>
                </c:pt>
                <c:pt idx="3590">
                  <c:v>42885.669525462959</c:v>
                </c:pt>
                <c:pt idx="3591">
                  <c:v>42885.711238425924</c:v>
                </c:pt>
                <c:pt idx="3592">
                  <c:v>42885.752939814818</c:v>
                </c:pt>
                <c:pt idx="3593">
                  <c:v>42885.794606481482</c:v>
                </c:pt>
                <c:pt idx="3594">
                  <c:v>42885.836273148147</c:v>
                </c:pt>
                <c:pt idx="3595">
                  <c:v>42885.877939814818</c:v>
                </c:pt>
                <c:pt idx="3596">
                  <c:v>42885.919606481482</c:v>
                </c:pt>
                <c:pt idx="3597">
                  <c:v>42885.961273148147</c:v>
                </c:pt>
                <c:pt idx="3598">
                  <c:v>42886.002939814818</c:v>
                </c:pt>
                <c:pt idx="3599">
                  <c:v>42886.044606481482</c:v>
                </c:pt>
                <c:pt idx="3600">
                  <c:v>42886.086273148147</c:v>
                </c:pt>
                <c:pt idx="3601">
                  <c:v>42886.127939814818</c:v>
                </c:pt>
                <c:pt idx="3602">
                  <c:v>42886.169606481482</c:v>
                </c:pt>
                <c:pt idx="3603">
                  <c:v>42886.211273148147</c:v>
                </c:pt>
                <c:pt idx="3604">
                  <c:v>42886.252939814818</c:v>
                </c:pt>
                <c:pt idx="3605">
                  <c:v>42886.294606481482</c:v>
                </c:pt>
                <c:pt idx="3606">
                  <c:v>42886.336273148147</c:v>
                </c:pt>
                <c:pt idx="3607">
                  <c:v>42886.377939814818</c:v>
                </c:pt>
                <c:pt idx="3608">
                  <c:v>42886.419606481482</c:v>
                </c:pt>
                <c:pt idx="3609">
                  <c:v>42886.461273148147</c:v>
                </c:pt>
                <c:pt idx="3610">
                  <c:v>42886.502939814818</c:v>
                </c:pt>
                <c:pt idx="3611">
                  <c:v>42886.544606481482</c:v>
                </c:pt>
                <c:pt idx="3612">
                  <c:v>42886.586296296293</c:v>
                </c:pt>
                <c:pt idx="3613">
                  <c:v>42886.627962962957</c:v>
                </c:pt>
                <c:pt idx="3614">
                  <c:v>42886.669629629629</c:v>
                </c:pt>
                <c:pt idx="3615">
                  <c:v>42886.711342592593</c:v>
                </c:pt>
                <c:pt idx="3616">
                  <c:v>42886.753032407411</c:v>
                </c:pt>
                <c:pt idx="3617">
                  <c:v>42886.794699074067</c:v>
                </c:pt>
                <c:pt idx="3618">
                  <c:v>42886.836365740739</c:v>
                </c:pt>
                <c:pt idx="3619">
                  <c:v>42886.878032407411</c:v>
                </c:pt>
                <c:pt idx="3620">
                  <c:v>42886.919699074067</c:v>
                </c:pt>
                <c:pt idx="3621">
                  <c:v>42886.961365740739</c:v>
                </c:pt>
                <c:pt idx="3622">
                  <c:v>42887.003032407411</c:v>
                </c:pt>
                <c:pt idx="3623">
                  <c:v>42887.044699074067</c:v>
                </c:pt>
                <c:pt idx="3624">
                  <c:v>42887.086365740739</c:v>
                </c:pt>
                <c:pt idx="3625">
                  <c:v>42887.128032407411</c:v>
                </c:pt>
                <c:pt idx="3626">
                  <c:v>42887.169699074067</c:v>
                </c:pt>
                <c:pt idx="3627">
                  <c:v>42887.211365740739</c:v>
                </c:pt>
                <c:pt idx="3628">
                  <c:v>42887.253032407411</c:v>
                </c:pt>
                <c:pt idx="3629">
                  <c:v>42887.294699074067</c:v>
                </c:pt>
                <c:pt idx="3630">
                  <c:v>42887.336365740739</c:v>
                </c:pt>
                <c:pt idx="3631">
                  <c:v>42887.378032407411</c:v>
                </c:pt>
                <c:pt idx="3632">
                  <c:v>42887.419699074067</c:v>
                </c:pt>
                <c:pt idx="3633">
                  <c:v>42887.461365740739</c:v>
                </c:pt>
                <c:pt idx="3634">
                  <c:v>42887.503032407411</c:v>
                </c:pt>
                <c:pt idx="3635">
                  <c:v>42887.544699074067</c:v>
                </c:pt>
                <c:pt idx="3636">
                  <c:v>42887.586388888893</c:v>
                </c:pt>
                <c:pt idx="3637">
                  <c:v>42887.628055555557</c:v>
                </c:pt>
                <c:pt idx="3638">
                  <c:v>42887.669722222221</c:v>
                </c:pt>
                <c:pt idx="3639">
                  <c:v>42887.711412037039</c:v>
                </c:pt>
                <c:pt idx="3640">
                  <c:v>42887.753148148149</c:v>
                </c:pt>
                <c:pt idx="3641">
                  <c:v>42887.794814814813</c:v>
                </c:pt>
                <c:pt idx="3642">
                  <c:v>42887.836481481478</c:v>
                </c:pt>
                <c:pt idx="3643">
                  <c:v>42887.878148148149</c:v>
                </c:pt>
                <c:pt idx="3644">
                  <c:v>42887.919814814813</c:v>
                </c:pt>
                <c:pt idx="3645">
                  <c:v>42887.961481481478</c:v>
                </c:pt>
                <c:pt idx="3646">
                  <c:v>42888.003148148149</c:v>
                </c:pt>
                <c:pt idx="3647">
                  <c:v>42888.044814814813</c:v>
                </c:pt>
                <c:pt idx="3648">
                  <c:v>42888.086481481478</c:v>
                </c:pt>
                <c:pt idx="3649">
                  <c:v>42888.128148148149</c:v>
                </c:pt>
                <c:pt idx="3650">
                  <c:v>42888.169814814813</c:v>
                </c:pt>
                <c:pt idx="3651">
                  <c:v>42888.211481481478</c:v>
                </c:pt>
                <c:pt idx="3652">
                  <c:v>42888.253148148149</c:v>
                </c:pt>
                <c:pt idx="3653">
                  <c:v>42888.294814814813</c:v>
                </c:pt>
                <c:pt idx="3654">
                  <c:v>42888.336481481478</c:v>
                </c:pt>
                <c:pt idx="3655">
                  <c:v>42888.378148148149</c:v>
                </c:pt>
                <c:pt idx="3656">
                  <c:v>42888.419814814813</c:v>
                </c:pt>
                <c:pt idx="3657">
                  <c:v>42888.461481481478</c:v>
                </c:pt>
                <c:pt idx="3658">
                  <c:v>42888.503148148149</c:v>
                </c:pt>
                <c:pt idx="3659">
                  <c:v>42888.544814814813</c:v>
                </c:pt>
                <c:pt idx="3660">
                  <c:v>42888.586504629631</c:v>
                </c:pt>
                <c:pt idx="3661">
                  <c:v>42888.628171296303</c:v>
                </c:pt>
                <c:pt idx="3662">
                  <c:v>42888.66983796296</c:v>
                </c:pt>
                <c:pt idx="3663">
                  <c:v>42888.711539351847</c:v>
                </c:pt>
                <c:pt idx="3664">
                  <c:v>42888.753240740742</c:v>
                </c:pt>
                <c:pt idx="3665">
                  <c:v>42888.794907407413</c:v>
                </c:pt>
                <c:pt idx="3666">
                  <c:v>42888.836574074077</c:v>
                </c:pt>
                <c:pt idx="3667">
                  <c:v>42888.878240740742</c:v>
                </c:pt>
                <c:pt idx="3668">
                  <c:v>42888.919907407413</c:v>
                </c:pt>
                <c:pt idx="3669">
                  <c:v>42888.961574074077</c:v>
                </c:pt>
                <c:pt idx="3670">
                  <c:v>42889.003240740742</c:v>
                </c:pt>
                <c:pt idx="3671">
                  <c:v>42889.044907407413</c:v>
                </c:pt>
                <c:pt idx="3672">
                  <c:v>42889.086574074077</c:v>
                </c:pt>
                <c:pt idx="3673">
                  <c:v>42889.128240740742</c:v>
                </c:pt>
                <c:pt idx="3674">
                  <c:v>42889.169907407413</c:v>
                </c:pt>
                <c:pt idx="3675">
                  <c:v>42889.211574074077</c:v>
                </c:pt>
                <c:pt idx="3676">
                  <c:v>42889.253240740742</c:v>
                </c:pt>
                <c:pt idx="3677">
                  <c:v>42889.294907407413</c:v>
                </c:pt>
                <c:pt idx="3678">
                  <c:v>42889.336574074077</c:v>
                </c:pt>
                <c:pt idx="3679">
                  <c:v>42889.378240740742</c:v>
                </c:pt>
                <c:pt idx="3680">
                  <c:v>42889.419907407413</c:v>
                </c:pt>
                <c:pt idx="3681">
                  <c:v>42889.461574074077</c:v>
                </c:pt>
                <c:pt idx="3682">
                  <c:v>42889.503240740742</c:v>
                </c:pt>
                <c:pt idx="3683">
                  <c:v>42889.544907407413</c:v>
                </c:pt>
                <c:pt idx="3684">
                  <c:v>42889.586597222216</c:v>
                </c:pt>
                <c:pt idx="3685">
                  <c:v>42889.628263888888</c:v>
                </c:pt>
                <c:pt idx="3686">
                  <c:v>42889.669930555552</c:v>
                </c:pt>
                <c:pt idx="3687">
                  <c:v>42889.711631944447</c:v>
                </c:pt>
                <c:pt idx="3688">
                  <c:v>42889.753333333327</c:v>
                </c:pt>
                <c:pt idx="3689">
                  <c:v>42889.794999999998</c:v>
                </c:pt>
                <c:pt idx="3690">
                  <c:v>42889.83666666667</c:v>
                </c:pt>
                <c:pt idx="3691">
                  <c:v>42889.878333333327</c:v>
                </c:pt>
                <c:pt idx="3692">
                  <c:v>42889.919999999998</c:v>
                </c:pt>
                <c:pt idx="3693">
                  <c:v>42889.96166666667</c:v>
                </c:pt>
                <c:pt idx="3694">
                  <c:v>42890.003333333327</c:v>
                </c:pt>
                <c:pt idx="3695">
                  <c:v>42890.044999999998</c:v>
                </c:pt>
                <c:pt idx="3696">
                  <c:v>42890.08666666667</c:v>
                </c:pt>
                <c:pt idx="3697">
                  <c:v>42890.128333333327</c:v>
                </c:pt>
                <c:pt idx="3698">
                  <c:v>42890.17</c:v>
                </c:pt>
                <c:pt idx="3699">
                  <c:v>42890.21166666667</c:v>
                </c:pt>
                <c:pt idx="3700">
                  <c:v>42890.253333333327</c:v>
                </c:pt>
                <c:pt idx="3701">
                  <c:v>42890.294999999998</c:v>
                </c:pt>
                <c:pt idx="3702">
                  <c:v>42890.33666666667</c:v>
                </c:pt>
                <c:pt idx="3703">
                  <c:v>42890.378333333327</c:v>
                </c:pt>
                <c:pt idx="3704">
                  <c:v>42890.42</c:v>
                </c:pt>
                <c:pt idx="3705">
                  <c:v>42890.46166666667</c:v>
                </c:pt>
                <c:pt idx="3706">
                  <c:v>42890.503333333327</c:v>
                </c:pt>
                <c:pt idx="3707">
                  <c:v>42890.544999999998</c:v>
                </c:pt>
                <c:pt idx="3708">
                  <c:v>42890.586678240739</c:v>
                </c:pt>
                <c:pt idx="3709">
                  <c:v>42890.628344907411</c:v>
                </c:pt>
                <c:pt idx="3710">
                  <c:v>42890.670011574082</c:v>
                </c:pt>
                <c:pt idx="3711">
                  <c:v>42890.711724537039</c:v>
                </c:pt>
                <c:pt idx="3712">
                  <c:v>42890.753437500003</c:v>
                </c:pt>
                <c:pt idx="3713">
                  <c:v>42890.795104166667</c:v>
                </c:pt>
                <c:pt idx="3714">
                  <c:v>42890.836770833332</c:v>
                </c:pt>
                <c:pt idx="3715">
                  <c:v>42890.878437500003</c:v>
                </c:pt>
                <c:pt idx="3716">
                  <c:v>42890.920104166667</c:v>
                </c:pt>
                <c:pt idx="3717">
                  <c:v>42890.961770833332</c:v>
                </c:pt>
                <c:pt idx="3718">
                  <c:v>42891.003437500003</c:v>
                </c:pt>
                <c:pt idx="3719">
                  <c:v>42891.045104166667</c:v>
                </c:pt>
                <c:pt idx="3720">
                  <c:v>42891.086770833332</c:v>
                </c:pt>
                <c:pt idx="3721">
                  <c:v>42891.128437500003</c:v>
                </c:pt>
                <c:pt idx="3722">
                  <c:v>42891.170104166667</c:v>
                </c:pt>
                <c:pt idx="3723">
                  <c:v>42891.211770833332</c:v>
                </c:pt>
                <c:pt idx="3724">
                  <c:v>42891.253437500003</c:v>
                </c:pt>
                <c:pt idx="3725">
                  <c:v>42891.295104166667</c:v>
                </c:pt>
                <c:pt idx="3726">
                  <c:v>42891.336770833332</c:v>
                </c:pt>
                <c:pt idx="3727">
                  <c:v>42891.378437500003</c:v>
                </c:pt>
                <c:pt idx="3728">
                  <c:v>42891.420104166667</c:v>
                </c:pt>
                <c:pt idx="3729">
                  <c:v>42891.461770833332</c:v>
                </c:pt>
                <c:pt idx="3730">
                  <c:v>42891.503437500003</c:v>
                </c:pt>
                <c:pt idx="3731">
                  <c:v>42891.545104166667</c:v>
                </c:pt>
                <c:pt idx="3732">
                  <c:v>42891.586782407408</c:v>
                </c:pt>
                <c:pt idx="3733">
                  <c:v>42891.628449074073</c:v>
                </c:pt>
                <c:pt idx="3734">
                  <c:v>42891.670115740737</c:v>
                </c:pt>
                <c:pt idx="3735">
                  <c:v>42891.711828703701</c:v>
                </c:pt>
                <c:pt idx="3736">
                  <c:v>42891.753518518519</c:v>
                </c:pt>
                <c:pt idx="3737">
                  <c:v>42891.795185185183</c:v>
                </c:pt>
                <c:pt idx="3738">
                  <c:v>42891.836851851847</c:v>
                </c:pt>
                <c:pt idx="3739">
                  <c:v>42891.878518518519</c:v>
                </c:pt>
                <c:pt idx="3740">
                  <c:v>42891.920185185183</c:v>
                </c:pt>
                <c:pt idx="3741">
                  <c:v>42891.961851851847</c:v>
                </c:pt>
                <c:pt idx="3742">
                  <c:v>42892.003518518519</c:v>
                </c:pt>
                <c:pt idx="3743">
                  <c:v>42892.045185185183</c:v>
                </c:pt>
                <c:pt idx="3744">
                  <c:v>42892.086851851847</c:v>
                </c:pt>
                <c:pt idx="3745">
                  <c:v>42892.128518518519</c:v>
                </c:pt>
                <c:pt idx="3746">
                  <c:v>42892.170185185183</c:v>
                </c:pt>
                <c:pt idx="3747">
                  <c:v>42892.211851851847</c:v>
                </c:pt>
                <c:pt idx="3748">
                  <c:v>42892.253518518519</c:v>
                </c:pt>
                <c:pt idx="3749">
                  <c:v>42892.295185185183</c:v>
                </c:pt>
                <c:pt idx="3750">
                  <c:v>42892.336851851847</c:v>
                </c:pt>
                <c:pt idx="3751">
                  <c:v>42892.378518518519</c:v>
                </c:pt>
                <c:pt idx="3752">
                  <c:v>42892.420185185183</c:v>
                </c:pt>
                <c:pt idx="3753">
                  <c:v>42892.461851851847</c:v>
                </c:pt>
                <c:pt idx="3754">
                  <c:v>42892.503518518519</c:v>
                </c:pt>
                <c:pt idx="3755">
                  <c:v>42892.545185185183</c:v>
                </c:pt>
                <c:pt idx="3756">
                  <c:v>42892.586875000001</c:v>
                </c:pt>
                <c:pt idx="3757">
                  <c:v>42892.628541666672</c:v>
                </c:pt>
                <c:pt idx="3758">
                  <c:v>42892.670208333337</c:v>
                </c:pt>
                <c:pt idx="3759">
                  <c:v>42892.711921296293</c:v>
                </c:pt>
                <c:pt idx="3760">
                  <c:v>42892.753634259258</c:v>
                </c:pt>
                <c:pt idx="3761">
                  <c:v>42892.795300925929</c:v>
                </c:pt>
                <c:pt idx="3762">
                  <c:v>42892.836967592593</c:v>
                </c:pt>
                <c:pt idx="3763">
                  <c:v>42892.878634259258</c:v>
                </c:pt>
                <c:pt idx="3764">
                  <c:v>42892.920300925929</c:v>
                </c:pt>
                <c:pt idx="3765">
                  <c:v>42892.961967592593</c:v>
                </c:pt>
                <c:pt idx="3766">
                  <c:v>42893.003634259258</c:v>
                </c:pt>
                <c:pt idx="3767">
                  <c:v>42893.045300925929</c:v>
                </c:pt>
                <c:pt idx="3768">
                  <c:v>42893.086967592593</c:v>
                </c:pt>
                <c:pt idx="3769">
                  <c:v>42893.128634259258</c:v>
                </c:pt>
                <c:pt idx="3770">
                  <c:v>42893.170300925929</c:v>
                </c:pt>
                <c:pt idx="3771">
                  <c:v>42893.211967592593</c:v>
                </c:pt>
                <c:pt idx="3772">
                  <c:v>42893.253634259258</c:v>
                </c:pt>
                <c:pt idx="3773">
                  <c:v>42893.295300925929</c:v>
                </c:pt>
                <c:pt idx="3774">
                  <c:v>42893.336967592593</c:v>
                </c:pt>
                <c:pt idx="3775">
                  <c:v>42893.378634259258</c:v>
                </c:pt>
                <c:pt idx="3776">
                  <c:v>42893.420300925929</c:v>
                </c:pt>
                <c:pt idx="3777">
                  <c:v>42893.461967592593</c:v>
                </c:pt>
                <c:pt idx="3778">
                  <c:v>42893.503634259258</c:v>
                </c:pt>
                <c:pt idx="3779">
                  <c:v>42893.545300925929</c:v>
                </c:pt>
                <c:pt idx="3780">
                  <c:v>42893.58699074074</c:v>
                </c:pt>
                <c:pt idx="3781">
                  <c:v>42893.628657407397</c:v>
                </c:pt>
                <c:pt idx="3782">
                  <c:v>42893.670324074083</c:v>
                </c:pt>
                <c:pt idx="3783">
                  <c:v>42893.712071759262</c:v>
                </c:pt>
                <c:pt idx="3784">
                  <c:v>42893.753761574073</c:v>
                </c:pt>
                <c:pt idx="3785">
                  <c:v>42893.795428240737</c:v>
                </c:pt>
                <c:pt idx="3786">
                  <c:v>42893.837094907409</c:v>
                </c:pt>
                <c:pt idx="3787">
                  <c:v>42893.878761574073</c:v>
                </c:pt>
                <c:pt idx="3788">
                  <c:v>42893.920428240737</c:v>
                </c:pt>
                <c:pt idx="3789">
                  <c:v>42893.962094907409</c:v>
                </c:pt>
                <c:pt idx="3790">
                  <c:v>42894.003761574073</c:v>
                </c:pt>
                <c:pt idx="3791">
                  <c:v>42894.045428240737</c:v>
                </c:pt>
                <c:pt idx="3792">
                  <c:v>42894.087094907409</c:v>
                </c:pt>
                <c:pt idx="3793">
                  <c:v>42894.128761574073</c:v>
                </c:pt>
                <c:pt idx="3794">
                  <c:v>42894.170428240737</c:v>
                </c:pt>
                <c:pt idx="3795">
                  <c:v>42894.212094907409</c:v>
                </c:pt>
                <c:pt idx="3796">
                  <c:v>42894.253761574073</c:v>
                </c:pt>
                <c:pt idx="3797">
                  <c:v>42894.295428240737</c:v>
                </c:pt>
                <c:pt idx="3798">
                  <c:v>42894.337094907409</c:v>
                </c:pt>
                <c:pt idx="3799">
                  <c:v>42894.378761574073</c:v>
                </c:pt>
                <c:pt idx="3800">
                  <c:v>42894.420428240737</c:v>
                </c:pt>
                <c:pt idx="3801">
                  <c:v>42894.462094907409</c:v>
                </c:pt>
                <c:pt idx="3802">
                  <c:v>42894.503761574073</c:v>
                </c:pt>
                <c:pt idx="3803">
                  <c:v>42894.545428240737</c:v>
                </c:pt>
                <c:pt idx="3804">
                  <c:v>42894.587118055562</c:v>
                </c:pt>
                <c:pt idx="3805">
                  <c:v>42894.628784722219</c:v>
                </c:pt>
                <c:pt idx="3806">
                  <c:v>42894.670451388891</c:v>
                </c:pt>
                <c:pt idx="3807">
                  <c:v>42894.712152777778</c:v>
                </c:pt>
                <c:pt idx="3808">
                  <c:v>42894.753854166673</c:v>
                </c:pt>
                <c:pt idx="3809">
                  <c:v>42894.795520833337</c:v>
                </c:pt>
                <c:pt idx="3810">
                  <c:v>42894.837187500001</c:v>
                </c:pt>
                <c:pt idx="3811">
                  <c:v>42894.878854166673</c:v>
                </c:pt>
                <c:pt idx="3812">
                  <c:v>42894.920520833337</c:v>
                </c:pt>
                <c:pt idx="3813">
                  <c:v>42894.962187500001</c:v>
                </c:pt>
                <c:pt idx="3814">
                  <c:v>42895.003854166673</c:v>
                </c:pt>
                <c:pt idx="3815">
                  <c:v>42895.045520833337</c:v>
                </c:pt>
                <c:pt idx="3816">
                  <c:v>42895.087187500001</c:v>
                </c:pt>
                <c:pt idx="3817">
                  <c:v>42895.128854166673</c:v>
                </c:pt>
                <c:pt idx="3818">
                  <c:v>42895.170520833337</c:v>
                </c:pt>
                <c:pt idx="3819">
                  <c:v>42895.212187500001</c:v>
                </c:pt>
                <c:pt idx="3820">
                  <c:v>42895.253854166673</c:v>
                </c:pt>
                <c:pt idx="3821">
                  <c:v>42895.295520833337</c:v>
                </c:pt>
                <c:pt idx="3822">
                  <c:v>42895.337187500001</c:v>
                </c:pt>
                <c:pt idx="3823">
                  <c:v>42895.378854166673</c:v>
                </c:pt>
                <c:pt idx="3824">
                  <c:v>42895.420520833337</c:v>
                </c:pt>
                <c:pt idx="3825">
                  <c:v>42895.462187500001</c:v>
                </c:pt>
                <c:pt idx="3826">
                  <c:v>42895.503854166673</c:v>
                </c:pt>
                <c:pt idx="3827">
                  <c:v>42895.545520833337</c:v>
                </c:pt>
                <c:pt idx="3828">
                  <c:v>42895.587210648147</c:v>
                </c:pt>
                <c:pt idx="3829">
                  <c:v>42895.628877314812</c:v>
                </c:pt>
                <c:pt idx="3830">
                  <c:v>42895.670543981483</c:v>
                </c:pt>
                <c:pt idx="3831">
                  <c:v>42895.712268518517</c:v>
                </c:pt>
                <c:pt idx="3832">
                  <c:v>42895.753946759258</c:v>
                </c:pt>
                <c:pt idx="3833">
                  <c:v>42895.795613425929</c:v>
                </c:pt>
                <c:pt idx="3834">
                  <c:v>42895.837280092594</c:v>
                </c:pt>
                <c:pt idx="3835">
                  <c:v>42895.878946759258</c:v>
                </c:pt>
                <c:pt idx="3836">
                  <c:v>42895.920613425929</c:v>
                </c:pt>
                <c:pt idx="3837">
                  <c:v>42895.962280092594</c:v>
                </c:pt>
                <c:pt idx="3838">
                  <c:v>42896.003946759258</c:v>
                </c:pt>
                <c:pt idx="3839">
                  <c:v>42896.045613425929</c:v>
                </c:pt>
                <c:pt idx="3840">
                  <c:v>42896.087280092594</c:v>
                </c:pt>
                <c:pt idx="3841">
                  <c:v>42896.128946759258</c:v>
                </c:pt>
                <c:pt idx="3842">
                  <c:v>42896.170613425929</c:v>
                </c:pt>
                <c:pt idx="3843">
                  <c:v>42896.212280092594</c:v>
                </c:pt>
                <c:pt idx="3844">
                  <c:v>42896.253946759258</c:v>
                </c:pt>
                <c:pt idx="3845">
                  <c:v>42896.295613425929</c:v>
                </c:pt>
                <c:pt idx="3846">
                  <c:v>42896.337280092594</c:v>
                </c:pt>
                <c:pt idx="3847">
                  <c:v>42896.378946759258</c:v>
                </c:pt>
                <c:pt idx="3848">
                  <c:v>42896.420613425929</c:v>
                </c:pt>
                <c:pt idx="3849">
                  <c:v>42896.462280092594</c:v>
                </c:pt>
                <c:pt idx="3850">
                  <c:v>42896.503946759258</c:v>
                </c:pt>
                <c:pt idx="3851">
                  <c:v>42896.545613425929</c:v>
                </c:pt>
                <c:pt idx="3852">
                  <c:v>42896.58730324074</c:v>
                </c:pt>
                <c:pt idx="3853">
                  <c:v>42896.628969907397</c:v>
                </c:pt>
                <c:pt idx="3854">
                  <c:v>42896.670636574083</c:v>
                </c:pt>
                <c:pt idx="3855">
                  <c:v>42896.71234953704</c:v>
                </c:pt>
                <c:pt idx="3856">
                  <c:v>42896.754050925927</c:v>
                </c:pt>
                <c:pt idx="3857">
                  <c:v>42896.795717592591</c:v>
                </c:pt>
                <c:pt idx="3858">
                  <c:v>42896.837384259263</c:v>
                </c:pt>
                <c:pt idx="3859">
                  <c:v>42896.879050925927</c:v>
                </c:pt>
                <c:pt idx="3860">
                  <c:v>42896.920717592591</c:v>
                </c:pt>
                <c:pt idx="3861">
                  <c:v>42896.962384259263</c:v>
                </c:pt>
                <c:pt idx="3862">
                  <c:v>42897.004050925927</c:v>
                </c:pt>
                <c:pt idx="3863">
                  <c:v>42897.045717592591</c:v>
                </c:pt>
                <c:pt idx="3864">
                  <c:v>42897.087384259263</c:v>
                </c:pt>
                <c:pt idx="3865">
                  <c:v>42897.129050925927</c:v>
                </c:pt>
                <c:pt idx="3866">
                  <c:v>42897.170717592591</c:v>
                </c:pt>
                <c:pt idx="3867">
                  <c:v>42897.212384259263</c:v>
                </c:pt>
                <c:pt idx="3868">
                  <c:v>42897.254050925927</c:v>
                </c:pt>
                <c:pt idx="3869">
                  <c:v>42897.295717592591</c:v>
                </c:pt>
                <c:pt idx="3870">
                  <c:v>42897.337384259263</c:v>
                </c:pt>
                <c:pt idx="3871">
                  <c:v>42897.379050925927</c:v>
                </c:pt>
                <c:pt idx="3872">
                  <c:v>42897.420717592591</c:v>
                </c:pt>
                <c:pt idx="3873">
                  <c:v>42897.462384259263</c:v>
                </c:pt>
                <c:pt idx="3874">
                  <c:v>42897.504050925927</c:v>
                </c:pt>
                <c:pt idx="3875">
                  <c:v>42897.545717592591</c:v>
                </c:pt>
                <c:pt idx="3876">
                  <c:v>42897.587395833332</c:v>
                </c:pt>
                <c:pt idx="3877">
                  <c:v>42897.629062499997</c:v>
                </c:pt>
                <c:pt idx="3878">
                  <c:v>42897.670729166668</c:v>
                </c:pt>
                <c:pt idx="3879">
                  <c:v>42897.712453703702</c:v>
                </c:pt>
                <c:pt idx="3880">
                  <c:v>42897.754155092603</c:v>
                </c:pt>
                <c:pt idx="3881">
                  <c:v>42897.79582175926</c:v>
                </c:pt>
                <c:pt idx="3882">
                  <c:v>42897.837488425917</c:v>
                </c:pt>
                <c:pt idx="3883">
                  <c:v>42897.879155092603</c:v>
                </c:pt>
                <c:pt idx="3884">
                  <c:v>42897.92082175926</c:v>
                </c:pt>
                <c:pt idx="3885">
                  <c:v>42897.962488425917</c:v>
                </c:pt>
                <c:pt idx="3886">
                  <c:v>42898.004155092603</c:v>
                </c:pt>
                <c:pt idx="3887">
                  <c:v>42898.04582175926</c:v>
                </c:pt>
                <c:pt idx="3888">
                  <c:v>42898.087488425917</c:v>
                </c:pt>
                <c:pt idx="3889">
                  <c:v>42898.129155092603</c:v>
                </c:pt>
                <c:pt idx="3890">
                  <c:v>42898.17082175926</c:v>
                </c:pt>
                <c:pt idx="3891">
                  <c:v>42898.212488425917</c:v>
                </c:pt>
                <c:pt idx="3892">
                  <c:v>42898.254155092603</c:v>
                </c:pt>
                <c:pt idx="3893">
                  <c:v>42898.29582175926</c:v>
                </c:pt>
                <c:pt idx="3894">
                  <c:v>42898.337488425917</c:v>
                </c:pt>
                <c:pt idx="3895">
                  <c:v>42898.379155092603</c:v>
                </c:pt>
                <c:pt idx="3896">
                  <c:v>42898.42082175926</c:v>
                </c:pt>
                <c:pt idx="3897">
                  <c:v>42898.462488425917</c:v>
                </c:pt>
                <c:pt idx="3898">
                  <c:v>42898.504155092603</c:v>
                </c:pt>
                <c:pt idx="3899">
                  <c:v>42898.54582175926</c:v>
                </c:pt>
                <c:pt idx="3900">
                  <c:v>42898.587511574071</c:v>
                </c:pt>
                <c:pt idx="3901">
                  <c:v>42898.629178240742</c:v>
                </c:pt>
                <c:pt idx="3902">
                  <c:v>42898.670844907407</c:v>
                </c:pt>
                <c:pt idx="3903">
                  <c:v>42898.712569444448</c:v>
                </c:pt>
                <c:pt idx="3904">
                  <c:v>42898.754259259258</c:v>
                </c:pt>
                <c:pt idx="3905">
                  <c:v>42898.795925925922</c:v>
                </c:pt>
                <c:pt idx="3906">
                  <c:v>42898.837592592587</c:v>
                </c:pt>
                <c:pt idx="3907">
                  <c:v>42898.879259259258</c:v>
                </c:pt>
                <c:pt idx="3908">
                  <c:v>42898.920925925922</c:v>
                </c:pt>
                <c:pt idx="3909">
                  <c:v>42898.962592592587</c:v>
                </c:pt>
                <c:pt idx="3910">
                  <c:v>42899.004259259258</c:v>
                </c:pt>
                <c:pt idx="3911">
                  <c:v>42899.045925925922</c:v>
                </c:pt>
                <c:pt idx="3912">
                  <c:v>42899.087592592587</c:v>
                </c:pt>
                <c:pt idx="3913">
                  <c:v>42899.129259259258</c:v>
                </c:pt>
                <c:pt idx="3914">
                  <c:v>42899.170925925922</c:v>
                </c:pt>
                <c:pt idx="3915">
                  <c:v>42899.212592592587</c:v>
                </c:pt>
                <c:pt idx="3916">
                  <c:v>42899.254259259258</c:v>
                </c:pt>
                <c:pt idx="3917">
                  <c:v>42899.295925925922</c:v>
                </c:pt>
                <c:pt idx="3918">
                  <c:v>42899.337592592587</c:v>
                </c:pt>
                <c:pt idx="3919">
                  <c:v>42899.379259259258</c:v>
                </c:pt>
                <c:pt idx="3920">
                  <c:v>42899.420925925922</c:v>
                </c:pt>
                <c:pt idx="3921">
                  <c:v>42899.462592592587</c:v>
                </c:pt>
                <c:pt idx="3922">
                  <c:v>42899.504259259258</c:v>
                </c:pt>
                <c:pt idx="3923">
                  <c:v>42899.545925925922</c:v>
                </c:pt>
                <c:pt idx="3924">
                  <c:v>42899.58761574074</c:v>
                </c:pt>
                <c:pt idx="3925">
                  <c:v>42899.629282407397</c:v>
                </c:pt>
                <c:pt idx="3926">
                  <c:v>42899.670949074083</c:v>
                </c:pt>
                <c:pt idx="3927">
                  <c:v>42899.71266203704</c:v>
                </c:pt>
                <c:pt idx="3928">
                  <c:v>42899.754363425927</c:v>
                </c:pt>
                <c:pt idx="3929">
                  <c:v>42899.796030092592</c:v>
                </c:pt>
                <c:pt idx="3930">
                  <c:v>42899.837696759263</c:v>
                </c:pt>
                <c:pt idx="3931">
                  <c:v>42899.879363425927</c:v>
                </c:pt>
                <c:pt idx="3932">
                  <c:v>42899.921030092592</c:v>
                </c:pt>
                <c:pt idx="3933">
                  <c:v>42899.962696759263</c:v>
                </c:pt>
                <c:pt idx="3934">
                  <c:v>42900.004363425927</c:v>
                </c:pt>
                <c:pt idx="3935">
                  <c:v>42900.046030092592</c:v>
                </c:pt>
                <c:pt idx="3936">
                  <c:v>42900.087696759263</c:v>
                </c:pt>
                <c:pt idx="3937">
                  <c:v>42900.129363425927</c:v>
                </c:pt>
                <c:pt idx="3938">
                  <c:v>42900.171030092592</c:v>
                </c:pt>
                <c:pt idx="3939">
                  <c:v>42900.212696759263</c:v>
                </c:pt>
                <c:pt idx="3940">
                  <c:v>42900.254363425927</c:v>
                </c:pt>
                <c:pt idx="3941">
                  <c:v>42900.296030092592</c:v>
                </c:pt>
                <c:pt idx="3942">
                  <c:v>42900.337696759263</c:v>
                </c:pt>
                <c:pt idx="3943">
                  <c:v>42900.379363425927</c:v>
                </c:pt>
                <c:pt idx="3944">
                  <c:v>42900.421030092592</c:v>
                </c:pt>
                <c:pt idx="3945">
                  <c:v>42900.462696759263</c:v>
                </c:pt>
                <c:pt idx="3946">
                  <c:v>42900.504363425927</c:v>
                </c:pt>
                <c:pt idx="3947">
                  <c:v>42900.546030092592</c:v>
                </c:pt>
                <c:pt idx="3948">
                  <c:v>42900.587708333333</c:v>
                </c:pt>
                <c:pt idx="3949">
                  <c:v>42900.629374999997</c:v>
                </c:pt>
                <c:pt idx="3950">
                  <c:v>42900.671041666668</c:v>
                </c:pt>
                <c:pt idx="3951">
                  <c:v>42900.712731481479</c:v>
                </c:pt>
                <c:pt idx="3952">
                  <c:v>42900.754444444443</c:v>
                </c:pt>
                <c:pt idx="3953">
                  <c:v>42900.796111111107</c:v>
                </c:pt>
                <c:pt idx="3954">
                  <c:v>42900.837777777779</c:v>
                </c:pt>
                <c:pt idx="3955">
                  <c:v>42900.879444444443</c:v>
                </c:pt>
                <c:pt idx="3956">
                  <c:v>42900.921111111107</c:v>
                </c:pt>
                <c:pt idx="3957">
                  <c:v>42900.962777777779</c:v>
                </c:pt>
                <c:pt idx="3958">
                  <c:v>42901.004444444443</c:v>
                </c:pt>
                <c:pt idx="3959">
                  <c:v>42901.046111111107</c:v>
                </c:pt>
                <c:pt idx="3960">
                  <c:v>42901.087777777779</c:v>
                </c:pt>
                <c:pt idx="3961">
                  <c:v>42901.129444444443</c:v>
                </c:pt>
                <c:pt idx="3962">
                  <c:v>42901.171111111107</c:v>
                </c:pt>
                <c:pt idx="3963">
                  <c:v>42901.212777777779</c:v>
                </c:pt>
                <c:pt idx="3964">
                  <c:v>42901.254444444443</c:v>
                </c:pt>
                <c:pt idx="3965">
                  <c:v>42901.296111111107</c:v>
                </c:pt>
                <c:pt idx="3966">
                  <c:v>42901.337777777779</c:v>
                </c:pt>
                <c:pt idx="3967">
                  <c:v>42901.379444444443</c:v>
                </c:pt>
                <c:pt idx="3968">
                  <c:v>42901.421111111107</c:v>
                </c:pt>
                <c:pt idx="3969">
                  <c:v>42901.462777777779</c:v>
                </c:pt>
                <c:pt idx="3970">
                  <c:v>42901.504444444443</c:v>
                </c:pt>
                <c:pt idx="3971">
                  <c:v>42901.546111111107</c:v>
                </c:pt>
                <c:pt idx="3972">
                  <c:v>42901.587789351863</c:v>
                </c:pt>
                <c:pt idx="3973">
                  <c:v>42901.62945601852</c:v>
                </c:pt>
                <c:pt idx="3974">
                  <c:v>42901.671122685177</c:v>
                </c:pt>
                <c:pt idx="3975">
                  <c:v>42901.712835648148</c:v>
                </c:pt>
                <c:pt idx="3976">
                  <c:v>42901.754537037043</c:v>
                </c:pt>
                <c:pt idx="3977">
                  <c:v>42901.796203703707</c:v>
                </c:pt>
                <c:pt idx="3978">
                  <c:v>42901.837870370371</c:v>
                </c:pt>
                <c:pt idx="3979">
                  <c:v>42901.879537037043</c:v>
                </c:pt>
                <c:pt idx="3980">
                  <c:v>42901.921203703707</c:v>
                </c:pt>
                <c:pt idx="3981">
                  <c:v>42901.962870370371</c:v>
                </c:pt>
                <c:pt idx="3982">
                  <c:v>42902.004537037043</c:v>
                </c:pt>
                <c:pt idx="3983">
                  <c:v>42902.046203703707</c:v>
                </c:pt>
                <c:pt idx="3984">
                  <c:v>42902.087870370371</c:v>
                </c:pt>
                <c:pt idx="3985">
                  <c:v>42902.129537037043</c:v>
                </c:pt>
                <c:pt idx="3986">
                  <c:v>42902.171203703707</c:v>
                </c:pt>
                <c:pt idx="3987">
                  <c:v>42902.212870370371</c:v>
                </c:pt>
                <c:pt idx="3988">
                  <c:v>42902.254537037043</c:v>
                </c:pt>
                <c:pt idx="3989">
                  <c:v>42902.296203703707</c:v>
                </c:pt>
                <c:pt idx="3990">
                  <c:v>42902.337870370371</c:v>
                </c:pt>
                <c:pt idx="3991">
                  <c:v>42902.379537037043</c:v>
                </c:pt>
                <c:pt idx="3992">
                  <c:v>42902.421203703707</c:v>
                </c:pt>
                <c:pt idx="3993">
                  <c:v>42902.462870370371</c:v>
                </c:pt>
                <c:pt idx="3994">
                  <c:v>42902.504537037043</c:v>
                </c:pt>
                <c:pt idx="3995">
                  <c:v>42902.546203703707</c:v>
                </c:pt>
                <c:pt idx="3996">
                  <c:v>42902.587881944448</c:v>
                </c:pt>
                <c:pt idx="3997">
                  <c:v>42902.629548611112</c:v>
                </c:pt>
                <c:pt idx="3998">
                  <c:v>42902.671215277784</c:v>
                </c:pt>
                <c:pt idx="3999">
                  <c:v>42902.712893518517</c:v>
                </c:pt>
                <c:pt idx="4000">
                  <c:v>42902.754606481481</c:v>
                </c:pt>
                <c:pt idx="4001">
                  <c:v>42902.796273148153</c:v>
                </c:pt>
                <c:pt idx="4002">
                  <c:v>42902.837939814817</c:v>
                </c:pt>
                <c:pt idx="4003">
                  <c:v>42902.879606481481</c:v>
                </c:pt>
                <c:pt idx="4004">
                  <c:v>42902.921273148153</c:v>
                </c:pt>
                <c:pt idx="4005">
                  <c:v>42902.962939814817</c:v>
                </c:pt>
                <c:pt idx="4006">
                  <c:v>42903.004606481481</c:v>
                </c:pt>
                <c:pt idx="4007">
                  <c:v>42903.046273148153</c:v>
                </c:pt>
                <c:pt idx="4008">
                  <c:v>42903.087939814817</c:v>
                </c:pt>
                <c:pt idx="4009">
                  <c:v>42903.129606481481</c:v>
                </c:pt>
                <c:pt idx="4010">
                  <c:v>42903.171273148153</c:v>
                </c:pt>
                <c:pt idx="4011">
                  <c:v>42903.212939814817</c:v>
                </c:pt>
                <c:pt idx="4012">
                  <c:v>42903.254606481481</c:v>
                </c:pt>
                <c:pt idx="4013">
                  <c:v>42903.296273148153</c:v>
                </c:pt>
                <c:pt idx="4014">
                  <c:v>42903.337939814817</c:v>
                </c:pt>
                <c:pt idx="4015">
                  <c:v>42903.379606481481</c:v>
                </c:pt>
                <c:pt idx="4016">
                  <c:v>42903.421273148153</c:v>
                </c:pt>
                <c:pt idx="4017">
                  <c:v>42903.462939814817</c:v>
                </c:pt>
                <c:pt idx="4018">
                  <c:v>42903.504606481481</c:v>
                </c:pt>
                <c:pt idx="4019">
                  <c:v>42903.546273148153</c:v>
                </c:pt>
                <c:pt idx="4020">
                  <c:v>42903.587951388887</c:v>
                </c:pt>
                <c:pt idx="4021">
                  <c:v>42903.629618055558</c:v>
                </c:pt>
                <c:pt idx="4022">
                  <c:v>42903.671284722222</c:v>
                </c:pt>
                <c:pt idx="4023">
                  <c:v>42903.71298611111</c:v>
                </c:pt>
                <c:pt idx="4024">
                  <c:v>42903.754699074067</c:v>
                </c:pt>
                <c:pt idx="4025">
                  <c:v>42903.796365740738</c:v>
                </c:pt>
                <c:pt idx="4026">
                  <c:v>42903.83803240741</c:v>
                </c:pt>
                <c:pt idx="4027">
                  <c:v>42903.879699074067</c:v>
                </c:pt>
                <c:pt idx="4028">
                  <c:v>42903.921365740738</c:v>
                </c:pt>
                <c:pt idx="4029">
                  <c:v>42903.96303240741</c:v>
                </c:pt>
                <c:pt idx="4030">
                  <c:v>42904.004699074067</c:v>
                </c:pt>
                <c:pt idx="4031">
                  <c:v>42904.046365740738</c:v>
                </c:pt>
                <c:pt idx="4032">
                  <c:v>42904.08803240741</c:v>
                </c:pt>
                <c:pt idx="4033">
                  <c:v>42904.129699074067</c:v>
                </c:pt>
                <c:pt idx="4034">
                  <c:v>42904.171365740738</c:v>
                </c:pt>
                <c:pt idx="4035">
                  <c:v>42904.21303240741</c:v>
                </c:pt>
                <c:pt idx="4036">
                  <c:v>42904.254699074067</c:v>
                </c:pt>
                <c:pt idx="4037">
                  <c:v>42904.296365740738</c:v>
                </c:pt>
                <c:pt idx="4038">
                  <c:v>42904.33803240741</c:v>
                </c:pt>
                <c:pt idx="4039">
                  <c:v>42904.379699074067</c:v>
                </c:pt>
                <c:pt idx="4040">
                  <c:v>42904.421365740738</c:v>
                </c:pt>
                <c:pt idx="4041">
                  <c:v>42904.46303240741</c:v>
                </c:pt>
                <c:pt idx="4042">
                  <c:v>42904.504699074067</c:v>
                </c:pt>
                <c:pt idx="4043">
                  <c:v>42904.546365740738</c:v>
                </c:pt>
                <c:pt idx="4044">
                  <c:v>42904.588043981479</c:v>
                </c:pt>
                <c:pt idx="4045">
                  <c:v>42904.629710648151</c:v>
                </c:pt>
                <c:pt idx="4046">
                  <c:v>42904.671249999999</c:v>
                </c:pt>
                <c:pt idx="4047">
                  <c:v>42904.713090277779</c:v>
                </c:pt>
                <c:pt idx="4048">
                  <c:v>42904.754780092589</c:v>
                </c:pt>
                <c:pt idx="4049">
                  <c:v>42904.796319444453</c:v>
                </c:pt>
                <c:pt idx="4050">
                  <c:v>42904.838101851848</c:v>
                </c:pt>
                <c:pt idx="4051">
                  <c:v>42904.87976851852</c:v>
                </c:pt>
                <c:pt idx="4052">
                  <c:v>42904.921435185177</c:v>
                </c:pt>
                <c:pt idx="4053">
                  <c:v>42904.963101851848</c:v>
                </c:pt>
                <c:pt idx="4054">
                  <c:v>42905.004814814813</c:v>
                </c:pt>
                <c:pt idx="4055">
                  <c:v>42905.046446759261</c:v>
                </c:pt>
                <c:pt idx="4056">
                  <c:v>42905.088113425933</c:v>
                </c:pt>
                <c:pt idx="4057">
                  <c:v>42905.129780092589</c:v>
                </c:pt>
                <c:pt idx="4058">
                  <c:v>42905.171446759261</c:v>
                </c:pt>
                <c:pt idx="4059">
                  <c:v>42905.213113425933</c:v>
                </c:pt>
                <c:pt idx="4060">
                  <c:v>42905.254780092589</c:v>
                </c:pt>
                <c:pt idx="4061">
                  <c:v>42905.296446759261</c:v>
                </c:pt>
                <c:pt idx="4062">
                  <c:v>42905.338113425933</c:v>
                </c:pt>
                <c:pt idx="4063">
                  <c:v>42905.379780092589</c:v>
                </c:pt>
                <c:pt idx="4064">
                  <c:v>42905.421446759261</c:v>
                </c:pt>
                <c:pt idx="4065">
                  <c:v>42905.463113425933</c:v>
                </c:pt>
                <c:pt idx="4066">
                  <c:v>42905.504780092589</c:v>
                </c:pt>
                <c:pt idx="4067">
                  <c:v>42905.546446759261</c:v>
                </c:pt>
                <c:pt idx="4068">
                  <c:v>42905.588009259263</c:v>
                </c:pt>
                <c:pt idx="4069">
                  <c:v>42905.629791666674</c:v>
                </c:pt>
                <c:pt idx="4070">
                  <c:v>42905.671342592592</c:v>
                </c:pt>
                <c:pt idx="4071">
                  <c:v>42905.713125000002</c:v>
                </c:pt>
                <c:pt idx="4072">
                  <c:v>42905.754803240743</c:v>
                </c:pt>
                <c:pt idx="4073">
                  <c:v>42905.796550925923</c:v>
                </c:pt>
                <c:pt idx="4074">
                  <c:v>42905.838101851848</c:v>
                </c:pt>
                <c:pt idx="4075">
                  <c:v>42905.879895833343</c:v>
                </c:pt>
                <c:pt idx="4076">
                  <c:v>42905.921435185177</c:v>
                </c:pt>
                <c:pt idx="4077">
                  <c:v>42905.963229166657</c:v>
                </c:pt>
                <c:pt idx="4078">
                  <c:v>42906.00476851852</c:v>
                </c:pt>
                <c:pt idx="4079">
                  <c:v>42906.046550925923</c:v>
                </c:pt>
                <c:pt idx="4080">
                  <c:v>42906.088101851848</c:v>
                </c:pt>
                <c:pt idx="4081">
                  <c:v>42906.129884259259</c:v>
                </c:pt>
                <c:pt idx="4082">
                  <c:v>42906.171550925923</c:v>
                </c:pt>
                <c:pt idx="4083">
                  <c:v>42906.213263888887</c:v>
                </c:pt>
                <c:pt idx="4084">
                  <c:v>42906.254895833343</c:v>
                </c:pt>
                <c:pt idx="4085">
                  <c:v>42906.2965625</c:v>
                </c:pt>
                <c:pt idx="4086">
                  <c:v>42906.338229166657</c:v>
                </c:pt>
                <c:pt idx="4087">
                  <c:v>42906.379895833343</c:v>
                </c:pt>
                <c:pt idx="4088">
                  <c:v>42906.4215625</c:v>
                </c:pt>
                <c:pt idx="4089">
                  <c:v>42906.463229166657</c:v>
                </c:pt>
                <c:pt idx="4090">
                  <c:v>42906.504895833343</c:v>
                </c:pt>
                <c:pt idx="4091">
                  <c:v>42906.5465625</c:v>
                </c:pt>
                <c:pt idx="4092">
                  <c:v>42906.588252314818</c:v>
                </c:pt>
                <c:pt idx="4093">
                  <c:v>42906.629918981482</c:v>
                </c:pt>
                <c:pt idx="4094">
                  <c:v>42906.671585648153</c:v>
                </c:pt>
                <c:pt idx="4095">
                  <c:v>42906.71329861111</c:v>
                </c:pt>
                <c:pt idx="4096">
                  <c:v>42906.755023148151</c:v>
                </c:pt>
                <c:pt idx="4097">
                  <c:v>42906.796689814822</c:v>
                </c:pt>
                <c:pt idx="4098">
                  <c:v>42906.838356481479</c:v>
                </c:pt>
                <c:pt idx="4099">
                  <c:v>42906.880023148151</c:v>
                </c:pt>
                <c:pt idx="4100">
                  <c:v>42906.921689814822</c:v>
                </c:pt>
                <c:pt idx="4101">
                  <c:v>42906.963356481479</c:v>
                </c:pt>
                <c:pt idx="4102">
                  <c:v>42907.005023148151</c:v>
                </c:pt>
                <c:pt idx="4103">
                  <c:v>42907.046689814822</c:v>
                </c:pt>
                <c:pt idx="4104">
                  <c:v>42907.088356481479</c:v>
                </c:pt>
                <c:pt idx="4105">
                  <c:v>42907.130023148151</c:v>
                </c:pt>
                <c:pt idx="4106">
                  <c:v>42907.171689814822</c:v>
                </c:pt>
                <c:pt idx="4107">
                  <c:v>42907.213356481479</c:v>
                </c:pt>
                <c:pt idx="4108">
                  <c:v>42907.255023148151</c:v>
                </c:pt>
                <c:pt idx="4109">
                  <c:v>42907.296689814822</c:v>
                </c:pt>
                <c:pt idx="4110">
                  <c:v>42907.338356481479</c:v>
                </c:pt>
                <c:pt idx="4111">
                  <c:v>42907.380023148151</c:v>
                </c:pt>
                <c:pt idx="4112">
                  <c:v>42907.421689814822</c:v>
                </c:pt>
                <c:pt idx="4113">
                  <c:v>42907.463356481479</c:v>
                </c:pt>
                <c:pt idx="4114">
                  <c:v>42907.505023148151</c:v>
                </c:pt>
                <c:pt idx="4115">
                  <c:v>42907.546689814822</c:v>
                </c:pt>
                <c:pt idx="4116">
                  <c:v>42907.588379629633</c:v>
                </c:pt>
                <c:pt idx="4117">
                  <c:v>42907.630046296297</c:v>
                </c:pt>
                <c:pt idx="4118">
                  <c:v>42907.671597222223</c:v>
                </c:pt>
                <c:pt idx="4119">
                  <c:v>42907.713402777779</c:v>
                </c:pt>
                <c:pt idx="4120">
                  <c:v>42907.754988425928</c:v>
                </c:pt>
                <c:pt idx="4121">
                  <c:v>42907.796782407408</c:v>
                </c:pt>
                <c:pt idx="4122">
                  <c:v>42907.838321759264</c:v>
                </c:pt>
                <c:pt idx="4123">
                  <c:v>42907.880104166667</c:v>
                </c:pt>
                <c:pt idx="4124">
                  <c:v>42907.921655092592</c:v>
                </c:pt>
                <c:pt idx="4125">
                  <c:v>42907.963437500002</c:v>
                </c:pt>
                <c:pt idx="4126">
                  <c:v>42908.004988425928</c:v>
                </c:pt>
                <c:pt idx="4127">
                  <c:v>42908.046817129631</c:v>
                </c:pt>
                <c:pt idx="4128">
                  <c:v>42908.088333333333</c:v>
                </c:pt>
                <c:pt idx="4129">
                  <c:v>42908.130115740743</c:v>
                </c:pt>
                <c:pt idx="4130">
                  <c:v>42908.171666666669</c:v>
                </c:pt>
                <c:pt idx="4131">
                  <c:v>42908.213449074072</c:v>
                </c:pt>
                <c:pt idx="4132">
                  <c:v>42908.255115740743</c:v>
                </c:pt>
                <c:pt idx="4133">
                  <c:v>42908.296782407408</c:v>
                </c:pt>
                <c:pt idx="4134">
                  <c:v>42908.338449074072</c:v>
                </c:pt>
                <c:pt idx="4135">
                  <c:v>42908.380115740743</c:v>
                </c:pt>
                <c:pt idx="4136">
                  <c:v>42908.421782407408</c:v>
                </c:pt>
                <c:pt idx="4137">
                  <c:v>42908.463449074072</c:v>
                </c:pt>
                <c:pt idx="4138">
                  <c:v>42908.505115740743</c:v>
                </c:pt>
                <c:pt idx="4139">
                  <c:v>42908.546782407408</c:v>
                </c:pt>
                <c:pt idx="4140">
                  <c:v>42908.58834490741</c:v>
                </c:pt>
                <c:pt idx="4141">
                  <c:v>42908.630127314813</c:v>
                </c:pt>
                <c:pt idx="4142">
                  <c:v>42908.671678240738</c:v>
                </c:pt>
                <c:pt idx="4143">
                  <c:v>42908.713506944441</c:v>
                </c:pt>
                <c:pt idx="4144">
                  <c:v>42908.75509259259</c:v>
                </c:pt>
                <c:pt idx="4145">
                  <c:v>42908.796875</c:v>
                </c:pt>
                <c:pt idx="4146">
                  <c:v>42908.838425925933</c:v>
                </c:pt>
                <c:pt idx="4147">
                  <c:v>42908.880219907413</c:v>
                </c:pt>
                <c:pt idx="4148">
                  <c:v>42908.921759259261</c:v>
                </c:pt>
                <c:pt idx="4149">
                  <c:v>42908.963553240741</c:v>
                </c:pt>
                <c:pt idx="4150">
                  <c:v>42909.00509259259</c:v>
                </c:pt>
                <c:pt idx="4151">
                  <c:v>42909.046875</c:v>
                </c:pt>
                <c:pt idx="4152">
                  <c:v>42909.088425925933</c:v>
                </c:pt>
                <c:pt idx="4153">
                  <c:v>42909.130208333343</c:v>
                </c:pt>
                <c:pt idx="4154">
                  <c:v>42909.171875</c:v>
                </c:pt>
                <c:pt idx="4155">
                  <c:v>42909.213587962957</c:v>
                </c:pt>
                <c:pt idx="4156">
                  <c:v>42909.255219907413</c:v>
                </c:pt>
                <c:pt idx="4157">
                  <c:v>42909.296886574077</c:v>
                </c:pt>
                <c:pt idx="4158">
                  <c:v>42909.338553240741</c:v>
                </c:pt>
                <c:pt idx="4159">
                  <c:v>42909.380219907413</c:v>
                </c:pt>
                <c:pt idx="4160">
                  <c:v>42909.421886574077</c:v>
                </c:pt>
                <c:pt idx="4161">
                  <c:v>42909.463553240741</c:v>
                </c:pt>
                <c:pt idx="4162">
                  <c:v>42909.505219907413</c:v>
                </c:pt>
                <c:pt idx="4163">
                  <c:v>42909.546770833331</c:v>
                </c:pt>
                <c:pt idx="4164">
                  <c:v>42909.588576388887</c:v>
                </c:pt>
                <c:pt idx="4165">
                  <c:v>42909.630127314813</c:v>
                </c:pt>
                <c:pt idx="4166">
                  <c:v>42909.671909722223</c:v>
                </c:pt>
                <c:pt idx="4167">
                  <c:v>42909.713460648149</c:v>
                </c:pt>
                <c:pt idx="4168">
                  <c:v>42909.755335648151</c:v>
                </c:pt>
                <c:pt idx="4169">
                  <c:v>42909.796851851846</c:v>
                </c:pt>
                <c:pt idx="4170">
                  <c:v>42909.838634259257</c:v>
                </c:pt>
                <c:pt idx="4171">
                  <c:v>42909.880185185182</c:v>
                </c:pt>
                <c:pt idx="4172">
                  <c:v>42909.921979166669</c:v>
                </c:pt>
                <c:pt idx="4173">
                  <c:v>42909.963518518518</c:v>
                </c:pt>
                <c:pt idx="4174">
                  <c:v>42910.005312499998</c:v>
                </c:pt>
                <c:pt idx="4175">
                  <c:v>42910.046851851846</c:v>
                </c:pt>
                <c:pt idx="4176">
                  <c:v>42910.088634259257</c:v>
                </c:pt>
                <c:pt idx="4177">
                  <c:v>42910.130185185182</c:v>
                </c:pt>
                <c:pt idx="4178">
                  <c:v>42910.171967592592</c:v>
                </c:pt>
                <c:pt idx="4179">
                  <c:v>42910.213518518518</c:v>
                </c:pt>
                <c:pt idx="4180">
                  <c:v>42910.255347222221</c:v>
                </c:pt>
                <c:pt idx="4181">
                  <c:v>42910.296863425923</c:v>
                </c:pt>
                <c:pt idx="4182">
                  <c:v>42910.338645833333</c:v>
                </c:pt>
                <c:pt idx="4183">
                  <c:v>42910.380312499998</c:v>
                </c:pt>
                <c:pt idx="4184">
                  <c:v>42910.421979166669</c:v>
                </c:pt>
                <c:pt idx="4185">
                  <c:v>42910.463645833333</c:v>
                </c:pt>
                <c:pt idx="4186">
                  <c:v>42910.505312499998</c:v>
                </c:pt>
                <c:pt idx="4187">
                  <c:v>42910.546979166669</c:v>
                </c:pt>
                <c:pt idx="4188">
                  <c:v>42910.588645833333</c:v>
                </c:pt>
                <c:pt idx="4189">
                  <c:v>42910.630312499998</c:v>
                </c:pt>
                <c:pt idx="4190">
                  <c:v>42910.671979166669</c:v>
                </c:pt>
                <c:pt idx="4191">
                  <c:v>42910.713703703703</c:v>
                </c:pt>
                <c:pt idx="4192">
                  <c:v>42910.755416666667</c:v>
                </c:pt>
                <c:pt idx="4193">
                  <c:v>42910.797083333331</c:v>
                </c:pt>
                <c:pt idx="4194">
                  <c:v>42910.838750000003</c:v>
                </c:pt>
                <c:pt idx="4195">
                  <c:v>42910.880416666667</c:v>
                </c:pt>
                <c:pt idx="4196">
                  <c:v>42910.922083333331</c:v>
                </c:pt>
                <c:pt idx="4197">
                  <c:v>42910.963750000003</c:v>
                </c:pt>
                <c:pt idx="4198">
                  <c:v>42911.005416666667</c:v>
                </c:pt>
                <c:pt idx="4199">
                  <c:v>42911.047083333331</c:v>
                </c:pt>
                <c:pt idx="4200">
                  <c:v>42911.088750000003</c:v>
                </c:pt>
                <c:pt idx="4201">
                  <c:v>42911.130416666667</c:v>
                </c:pt>
                <c:pt idx="4202">
                  <c:v>42911.172083333331</c:v>
                </c:pt>
                <c:pt idx="4203">
                  <c:v>42911.213750000003</c:v>
                </c:pt>
                <c:pt idx="4204">
                  <c:v>42911.255416666667</c:v>
                </c:pt>
                <c:pt idx="4205">
                  <c:v>42911.297083333331</c:v>
                </c:pt>
                <c:pt idx="4206">
                  <c:v>42911.338750000003</c:v>
                </c:pt>
                <c:pt idx="4207">
                  <c:v>42911.380416666667</c:v>
                </c:pt>
                <c:pt idx="4208">
                  <c:v>42911.422083333331</c:v>
                </c:pt>
                <c:pt idx="4209">
                  <c:v>42911.463750000003</c:v>
                </c:pt>
                <c:pt idx="4210">
                  <c:v>42911.505416666667</c:v>
                </c:pt>
                <c:pt idx="4211">
                  <c:v>42911.547083333331</c:v>
                </c:pt>
                <c:pt idx="4212">
                  <c:v>42911.588761574072</c:v>
                </c:pt>
                <c:pt idx="4213">
                  <c:v>42911.630300925928</c:v>
                </c:pt>
                <c:pt idx="4214">
                  <c:v>42911.672094907408</c:v>
                </c:pt>
                <c:pt idx="4215">
                  <c:v>42911.71365740741</c:v>
                </c:pt>
                <c:pt idx="4216">
                  <c:v>42911.755497685182</c:v>
                </c:pt>
                <c:pt idx="4217">
                  <c:v>42911.797037037039</c:v>
                </c:pt>
                <c:pt idx="4218">
                  <c:v>42911.838819444441</c:v>
                </c:pt>
                <c:pt idx="4219">
                  <c:v>42911.880370370367</c:v>
                </c:pt>
                <c:pt idx="4220">
                  <c:v>42911.922152777777</c:v>
                </c:pt>
                <c:pt idx="4221">
                  <c:v>42911.963703703703</c:v>
                </c:pt>
                <c:pt idx="4222">
                  <c:v>42912.005532407413</c:v>
                </c:pt>
                <c:pt idx="4223">
                  <c:v>42912.047048611108</c:v>
                </c:pt>
                <c:pt idx="4224">
                  <c:v>42912.088831018518</c:v>
                </c:pt>
                <c:pt idx="4225">
                  <c:v>42912.130497685182</c:v>
                </c:pt>
                <c:pt idx="4226">
                  <c:v>42912.172164351847</c:v>
                </c:pt>
                <c:pt idx="4227">
                  <c:v>42912.213831018518</c:v>
                </c:pt>
                <c:pt idx="4228">
                  <c:v>42912.255497685182</c:v>
                </c:pt>
                <c:pt idx="4229">
                  <c:v>42912.297164351847</c:v>
                </c:pt>
                <c:pt idx="4230">
                  <c:v>42912.338831018518</c:v>
                </c:pt>
                <c:pt idx="4231">
                  <c:v>42912.380497685182</c:v>
                </c:pt>
                <c:pt idx="4232">
                  <c:v>42912.422164351847</c:v>
                </c:pt>
                <c:pt idx="4233">
                  <c:v>42912.463831018518</c:v>
                </c:pt>
                <c:pt idx="4234">
                  <c:v>42912.505497685182</c:v>
                </c:pt>
                <c:pt idx="4235">
                  <c:v>42912.547164351847</c:v>
                </c:pt>
                <c:pt idx="4236">
                  <c:v>42912.588854166657</c:v>
                </c:pt>
                <c:pt idx="4237">
                  <c:v>42912.630520833343</c:v>
                </c:pt>
                <c:pt idx="4238">
                  <c:v>42912.672071759262</c:v>
                </c:pt>
                <c:pt idx="4239">
                  <c:v>42912.713854166657</c:v>
                </c:pt>
                <c:pt idx="4240">
                  <c:v>42912.755474537043</c:v>
                </c:pt>
                <c:pt idx="4241">
                  <c:v>42912.797256944446</c:v>
                </c:pt>
                <c:pt idx="4242">
                  <c:v>42912.838807870372</c:v>
                </c:pt>
                <c:pt idx="4243">
                  <c:v>42912.880601851852</c:v>
                </c:pt>
                <c:pt idx="4244">
                  <c:v>42912.9221412037</c:v>
                </c:pt>
                <c:pt idx="4245">
                  <c:v>42912.963935185187</c:v>
                </c:pt>
                <c:pt idx="4246">
                  <c:v>42913.005474537043</c:v>
                </c:pt>
                <c:pt idx="4247">
                  <c:v>42913.047256944446</c:v>
                </c:pt>
                <c:pt idx="4248">
                  <c:v>42913.088807870372</c:v>
                </c:pt>
                <c:pt idx="4249">
                  <c:v>42913.130590277768</c:v>
                </c:pt>
                <c:pt idx="4250">
                  <c:v>42913.1721412037</c:v>
                </c:pt>
                <c:pt idx="4251">
                  <c:v>42913.213969907411</c:v>
                </c:pt>
                <c:pt idx="4252">
                  <c:v>42913.255486111113</c:v>
                </c:pt>
                <c:pt idx="4253">
                  <c:v>42913.297268518523</c:v>
                </c:pt>
                <c:pt idx="4254">
                  <c:v>42913.338935185187</c:v>
                </c:pt>
                <c:pt idx="4255">
                  <c:v>42913.380486111113</c:v>
                </c:pt>
                <c:pt idx="4256">
                  <c:v>42913.422268518523</c:v>
                </c:pt>
                <c:pt idx="4257">
                  <c:v>42913.463819444441</c:v>
                </c:pt>
                <c:pt idx="4258">
                  <c:v>42913.505601851852</c:v>
                </c:pt>
                <c:pt idx="4259">
                  <c:v>42913.547152777777</c:v>
                </c:pt>
                <c:pt idx="4260">
                  <c:v>42913.588958333326</c:v>
                </c:pt>
                <c:pt idx="4261">
                  <c:v>42913.630509259259</c:v>
                </c:pt>
                <c:pt idx="4262">
                  <c:v>42913.672291666669</c:v>
                </c:pt>
                <c:pt idx="4263">
                  <c:v>42913.713877314818</c:v>
                </c:pt>
                <c:pt idx="4264">
                  <c:v>42913.755694444437</c:v>
                </c:pt>
                <c:pt idx="4265">
                  <c:v>42913.79724537037</c:v>
                </c:pt>
                <c:pt idx="4266">
                  <c:v>42913.839039351849</c:v>
                </c:pt>
                <c:pt idx="4267">
                  <c:v>42913.880578703713</c:v>
                </c:pt>
                <c:pt idx="4268">
                  <c:v>42913.922372685192</c:v>
                </c:pt>
                <c:pt idx="4269">
                  <c:v>42913.963912037027</c:v>
                </c:pt>
                <c:pt idx="4270">
                  <c:v>42914.005694444437</c:v>
                </c:pt>
                <c:pt idx="4271">
                  <c:v>42914.04724537037</c:v>
                </c:pt>
                <c:pt idx="4272">
                  <c:v>42914.08902777778</c:v>
                </c:pt>
                <c:pt idx="4273">
                  <c:v>42914.130578703713</c:v>
                </c:pt>
                <c:pt idx="4274">
                  <c:v>42914.172407407408</c:v>
                </c:pt>
                <c:pt idx="4275">
                  <c:v>42914.213923611111</c:v>
                </c:pt>
                <c:pt idx="4276">
                  <c:v>42914.255706018521</c:v>
                </c:pt>
                <c:pt idx="4277">
                  <c:v>42914.297256944446</c:v>
                </c:pt>
                <c:pt idx="4278">
                  <c:v>42914.339039351849</c:v>
                </c:pt>
                <c:pt idx="4279">
                  <c:v>42914.380590277768</c:v>
                </c:pt>
                <c:pt idx="4280">
                  <c:v>42914.422372685192</c:v>
                </c:pt>
                <c:pt idx="4281">
                  <c:v>42914.463923611111</c:v>
                </c:pt>
                <c:pt idx="4282">
                  <c:v>42914.505706018521</c:v>
                </c:pt>
                <c:pt idx="4283">
                  <c:v>42914.547256944446</c:v>
                </c:pt>
                <c:pt idx="4284">
                  <c:v>42914.589062500003</c:v>
                </c:pt>
                <c:pt idx="4285">
                  <c:v>42914.630613425928</c:v>
                </c:pt>
                <c:pt idx="4286">
                  <c:v>42914.672395833331</c:v>
                </c:pt>
                <c:pt idx="4287">
                  <c:v>42914.71398148148</c:v>
                </c:pt>
                <c:pt idx="4288">
                  <c:v>42914.755810185183</c:v>
                </c:pt>
                <c:pt idx="4289">
                  <c:v>42914.797361111108</c:v>
                </c:pt>
                <c:pt idx="4290">
                  <c:v>42914.839155092603</c:v>
                </c:pt>
                <c:pt idx="4291">
                  <c:v>42914.880694444437</c:v>
                </c:pt>
                <c:pt idx="4292">
                  <c:v>42914.922488425917</c:v>
                </c:pt>
                <c:pt idx="4293">
                  <c:v>42914.96402777778</c:v>
                </c:pt>
                <c:pt idx="4294">
                  <c:v>42915.005810185183</c:v>
                </c:pt>
                <c:pt idx="4295">
                  <c:v>42915.047361111108</c:v>
                </c:pt>
                <c:pt idx="4296">
                  <c:v>42915.089143518519</c:v>
                </c:pt>
                <c:pt idx="4297">
                  <c:v>42915.130694444437</c:v>
                </c:pt>
                <c:pt idx="4298">
                  <c:v>42915.172523148147</c:v>
                </c:pt>
                <c:pt idx="4299">
                  <c:v>42915.214039351849</c:v>
                </c:pt>
                <c:pt idx="4300">
                  <c:v>42915.25582175926</c:v>
                </c:pt>
                <c:pt idx="4301">
                  <c:v>42915.297372685192</c:v>
                </c:pt>
                <c:pt idx="4302">
                  <c:v>42915.339155092603</c:v>
                </c:pt>
                <c:pt idx="4303">
                  <c:v>42915.380706018521</c:v>
                </c:pt>
                <c:pt idx="4304">
                  <c:v>42915.422488425917</c:v>
                </c:pt>
                <c:pt idx="4305">
                  <c:v>42915.464039351849</c:v>
                </c:pt>
                <c:pt idx="4306">
                  <c:v>42915.50582175926</c:v>
                </c:pt>
                <c:pt idx="4307">
                  <c:v>42915.547372685192</c:v>
                </c:pt>
                <c:pt idx="4308">
                  <c:v>42915.589178240742</c:v>
                </c:pt>
                <c:pt idx="4309">
                  <c:v>42915.630729166667</c:v>
                </c:pt>
                <c:pt idx="4310">
                  <c:v>42915.672511574077</c:v>
                </c:pt>
                <c:pt idx="4311">
                  <c:v>42915.714097222219</c:v>
                </c:pt>
                <c:pt idx="4312">
                  <c:v>42915.755925925929</c:v>
                </c:pt>
                <c:pt idx="4313">
                  <c:v>42915.797476851847</c:v>
                </c:pt>
                <c:pt idx="4314">
                  <c:v>42915.839270833327</c:v>
                </c:pt>
                <c:pt idx="4315">
                  <c:v>42915.880810185183</c:v>
                </c:pt>
                <c:pt idx="4316">
                  <c:v>42915.92260416667</c:v>
                </c:pt>
                <c:pt idx="4317">
                  <c:v>42915.964143518519</c:v>
                </c:pt>
                <c:pt idx="4318">
                  <c:v>42916.005925925929</c:v>
                </c:pt>
                <c:pt idx="4319">
                  <c:v>42916.047476851847</c:v>
                </c:pt>
                <c:pt idx="4320">
                  <c:v>42916.089259259257</c:v>
                </c:pt>
                <c:pt idx="4321">
                  <c:v>42916.130925925929</c:v>
                </c:pt>
                <c:pt idx="4322">
                  <c:v>42916.172638888893</c:v>
                </c:pt>
                <c:pt idx="4323">
                  <c:v>42916.214155092603</c:v>
                </c:pt>
                <c:pt idx="4324">
                  <c:v>42916.255937499998</c:v>
                </c:pt>
                <c:pt idx="4325">
                  <c:v>42916.297488425917</c:v>
                </c:pt>
                <c:pt idx="4326">
                  <c:v>42916.339270833327</c:v>
                </c:pt>
                <c:pt idx="4327">
                  <c:v>42916.380937499998</c:v>
                </c:pt>
                <c:pt idx="4328">
                  <c:v>42916.42260416667</c:v>
                </c:pt>
                <c:pt idx="4329">
                  <c:v>42916.464270833327</c:v>
                </c:pt>
                <c:pt idx="4330">
                  <c:v>42916.505937499998</c:v>
                </c:pt>
                <c:pt idx="4331">
                  <c:v>42916.54760416667</c:v>
                </c:pt>
                <c:pt idx="4332">
                  <c:v>42916.58929398148</c:v>
                </c:pt>
                <c:pt idx="4333">
                  <c:v>42916.630960648137</c:v>
                </c:pt>
                <c:pt idx="4334">
                  <c:v>42916.672627314823</c:v>
                </c:pt>
                <c:pt idx="4335">
                  <c:v>42916.714317129627</c:v>
                </c:pt>
                <c:pt idx="4336">
                  <c:v>42916.756018518521</c:v>
                </c:pt>
                <c:pt idx="4337">
                  <c:v>42916.797685185193</c:v>
                </c:pt>
                <c:pt idx="4338">
                  <c:v>42916.83935185185</c:v>
                </c:pt>
                <c:pt idx="4339">
                  <c:v>42916.881018518521</c:v>
                </c:pt>
                <c:pt idx="4340">
                  <c:v>42916.922685185193</c:v>
                </c:pt>
                <c:pt idx="4341">
                  <c:v>42916.96435185185</c:v>
                </c:pt>
                <c:pt idx="4342">
                  <c:v>42917.006018518521</c:v>
                </c:pt>
                <c:pt idx="4343">
                  <c:v>42917.047685185193</c:v>
                </c:pt>
                <c:pt idx="4344">
                  <c:v>42917.08935185185</c:v>
                </c:pt>
                <c:pt idx="4345">
                  <c:v>42917.131018518521</c:v>
                </c:pt>
                <c:pt idx="4346">
                  <c:v>42917.172685185193</c:v>
                </c:pt>
                <c:pt idx="4347">
                  <c:v>42917.21435185185</c:v>
                </c:pt>
                <c:pt idx="4348">
                  <c:v>42917.256018518521</c:v>
                </c:pt>
                <c:pt idx="4349">
                  <c:v>42917.297685185193</c:v>
                </c:pt>
                <c:pt idx="4350">
                  <c:v>42917.33935185185</c:v>
                </c:pt>
                <c:pt idx="4351">
                  <c:v>42917.381018518521</c:v>
                </c:pt>
                <c:pt idx="4352">
                  <c:v>42917.422685185193</c:v>
                </c:pt>
                <c:pt idx="4353">
                  <c:v>42917.46435185185</c:v>
                </c:pt>
                <c:pt idx="4354">
                  <c:v>42917.506018518521</c:v>
                </c:pt>
                <c:pt idx="4355">
                  <c:v>42917.547685185193</c:v>
                </c:pt>
                <c:pt idx="4356">
                  <c:v>42917.589375000003</c:v>
                </c:pt>
                <c:pt idx="4357">
                  <c:v>42917.631041666667</c:v>
                </c:pt>
                <c:pt idx="4358">
                  <c:v>42917.672708333332</c:v>
                </c:pt>
                <c:pt idx="4359">
                  <c:v>42917.714409722219</c:v>
                </c:pt>
                <c:pt idx="4360">
                  <c:v>42917.75613425926</c:v>
                </c:pt>
                <c:pt idx="4361">
                  <c:v>42917.797789351847</c:v>
                </c:pt>
                <c:pt idx="4362">
                  <c:v>42917.839456018519</c:v>
                </c:pt>
                <c:pt idx="4363">
                  <c:v>42917.881122685183</c:v>
                </c:pt>
                <c:pt idx="4364">
                  <c:v>42917.922789351847</c:v>
                </c:pt>
                <c:pt idx="4365">
                  <c:v>42917.964456018519</c:v>
                </c:pt>
                <c:pt idx="4366">
                  <c:v>42918.006122685183</c:v>
                </c:pt>
                <c:pt idx="4367">
                  <c:v>42918.047789351847</c:v>
                </c:pt>
                <c:pt idx="4368">
                  <c:v>42918.089456018519</c:v>
                </c:pt>
                <c:pt idx="4369">
                  <c:v>42918.131122685183</c:v>
                </c:pt>
                <c:pt idx="4370">
                  <c:v>42918.172789351847</c:v>
                </c:pt>
                <c:pt idx="4371">
                  <c:v>42918.214456018519</c:v>
                </c:pt>
                <c:pt idx="4372">
                  <c:v>42918.256122685183</c:v>
                </c:pt>
                <c:pt idx="4373">
                  <c:v>42918.297789351847</c:v>
                </c:pt>
                <c:pt idx="4374">
                  <c:v>42918.339456018519</c:v>
                </c:pt>
                <c:pt idx="4375">
                  <c:v>42918.381122685183</c:v>
                </c:pt>
                <c:pt idx="4376">
                  <c:v>42918.422789351847</c:v>
                </c:pt>
                <c:pt idx="4377">
                  <c:v>42918.464456018519</c:v>
                </c:pt>
                <c:pt idx="4378">
                  <c:v>42918.506122685183</c:v>
                </c:pt>
                <c:pt idx="4379">
                  <c:v>42918.547789351847</c:v>
                </c:pt>
                <c:pt idx="4380">
                  <c:v>42918.589479166672</c:v>
                </c:pt>
                <c:pt idx="4381">
                  <c:v>42918.631145833337</c:v>
                </c:pt>
                <c:pt idx="4382">
                  <c:v>42918.672812500001</c:v>
                </c:pt>
                <c:pt idx="4383">
                  <c:v>42918.714502314811</c:v>
                </c:pt>
                <c:pt idx="4384">
                  <c:v>42918.756249999999</c:v>
                </c:pt>
                <c:pt idx="4385">
                  <c:v>42918.797881944447</c:v>
                </c:pt>
                <c:pt idx="4386">
                  <c:v>42918.839548611111</c:v>
                </c:pt>
                <c:pt idx="4387">
                  <c:v>42918.881215277783</c:v>
                </c:pt>
                <c:pt idx="4388">
                  <c:v>42918.922881944447</c:v>
                </c:pt>
                <c:pt idx="4389">
                  <c:v>42918.964594907397</c:v>
                </c:pt>
                <c:pt idx="4390">
                  <c:v>42919.006226851852</c:v>
                </c:pt>
                <c:pt idx="4391">
                  <c:v>42919.047893518517</c:v>
                </c:pt>
                <c:pt idx="4392">
                  <c:v>42919.089560185188</c:v>
                </c:pt>
                <c:pt idx="4393">
                  <c:v>42919.131226851852</c:v>
                </c:pt>
                <c:pt idx="4394">
                  <c:v>42919.172893518517</c:v>
                </c:pt>
                <c:pt idx="4395">
                  <c:v>42919.214560185188</c:v>
                </c:pt>
                <c:pt idx="4396">
                  <c:v>42919.256226851852</c:v>
                </c:pt>
                <c:pt idx="4397">
                  <c:v>42919.297893518517</c:v>
                </c:pt>
                <c:pt idx="4398">
                  <c:v>42919.339560185188</c:v>
                </c:pt>
                <c:pt idx="4399">
                  <c:v>42919.381226851852</c:v>
                </c:pt>
                <c:pt idx="4400">
                  <c:v>42919.422893518517</c:v>
                </c:pt>
                <c:pt idx="4401">
                  <c:v>42919.464560185188</c:v>
                </c:pt>
                <c:pt idx="4402">
                  <c:v>42919.506226851852</c:v>
                </c:pt>
                <c:pt idx="4403">
                  <c:v>42919.547893518517</c:v>
                </c:pt>
                <c:pt idx="4404">
                  <c:v>42919.589560185188</c:v>
                </c:pt>
                <c:pt idx="4405">
                  <c:v>42919.631226851852</c:v>
                </c:pt>
                <c:pt idx="4406">
                  <c:v>42919.672893518517</c:v>
                </c:pt>
                <c:pt idx="4407">
                  <c:v>42919.714594907397</c:v>
                </c:pt>
                <c:pt idx="4408">
                  <c:v>42919.756296296298</c:v>
                </c:pt>
                <c:pt idx="4409">
                  <c:v>42919.797962962963</c:v>
                </c:pt>
                <c:pt idx="4410">
                  <c:v>42919.839513888888</c:v>
                </c:pt>
                <c:pt idx="4411">
                  <c:v>42919.881307870368</c:v>
                </c:pt>
                <c:pt idx="4412">
                  <c:v>42919.922974537039</c:v>
                </c:pt>
                <c:pt idx="4413">
                  <c:v>42919.964641203696</c:v>
                </c:pt>
                <c:pt idx="4414">
                  <c:v>42920.006307870368</c:v>
                </c:pt>
                <c:pt idx="4415">
                  <c:v>42920.047974537039</c:v>
                </c:pt>
                <c:pt idx="4416">
                  <c:v>42920.089641203696</c:v>
                </c:pt>
                <c:pt idx="4417">
                  <c:v>42920.131307870368</c:v>
                </c:pt>
                <c:pt idx="4418">
                  <c:v>42920.172974537039</c:v>
                </c:pt>
                <c:pt idx="4419">
                  <c:v>42920.214641203696</c:v>
                </c:pt>
                <c:pt idx="4420">
                  <c:v>42920.256307870368</c:v>
                </c:pt>
                <c:pt idx="4421">
                  <c:v>42920.297974537039</c:v>
                </c:pt>
                <c:pt idx="4422">
                  <c:v>42920.339641203696</c:v>
                </c:pt>
                <c:pt idx="4423">
                  <c:v>42920.381307870368</c:v>
                </c:pt>
                <c:pt idx="4424">
                  <c:v>42920.422974537039</c:v>
                </c:pt>
                <c:pt idx="4425">
                  <c:v>42920.464641203696</c:v>
                </c:pt>
                <c:pt idx="4426">
                  <c:v>42920.506307870368</c:v>
                </c:pt>
                <c:pt idx="4427">
                  <c:v>42920.547974537039</c:v>
                </c:pt>
                <c:pt idx="4428">
                  <c:v>42920.589641203696</c:v>
                </c:pt>
                <c:pt idx="4429">
                  <c:v>42920.631307870368</c:v>
                </c:pt>
                <c:pt idx="4430">
                  <c:v>42920.672974537039</c:v>
                </c:pt>
                <c:pt idx="4431">
                  <c:v>42920.71465277778</c:v>
                </c:pt>
                <c:pt idx="4432">
                  <c:v>42920.756412037037</c:v>
                </c:pt>
                <c:pt idx="4433">
                  <c:v>42920.798078703701</c:v>
                </c:pt>
                <c:pt idx="4434">
                  <c:v>42920.839745370373</c:v>
                </c:pt>
                <c:pt idx="4435">
                  <c:v>42920.881412037037</c:v>
                </c:pt>
                <c:pt idx="4436">
                  <c:v>42920.923078703701</c:v>
                </c:pt>
                <c:pt idx="4437">
                  <c:v>42920.964745370373</c:v>
                </c:pt>
                <c:pt idx="4438">
                  <c:v>42921.006412037037</c:v>
                </c:pt>
                <c:pt idx="4439">
                  <c:v>42921.048078703701</c:v>
                </c:pt>
                <c:pt idx="4440">
                  <c:v>42921.089745370373</c:v>
                </c:pt>
                <c:pt idx="4441">
                  <c:v>42921.131412037037</c:v>
                </c:pt>
                <c:pt idx="4442">
                  <c:v>42921.173078703701</c:v>
                </c:pt>
                <c:pt idx="4443">
                  <c:v>42921.214745370373</c:v>
                </c:pt>
                <c:pt idx="4444">
                  <c:v>42921.256412037037</c:v>
                </c:pt>
                <c:pt idx="4445">
                  <c:v>42921.298078703701</c:v>
                </c:pt>
                <c:pt idx="4446">
                  <c:v>42921.339745370373</c:v>
                </c:pt>
                <c:pt idx="4447">
                  <c:v>42921.381412037037</c:v>
                </c:pt>
                <c:pt idx="4448">
                  <c:v>42921.423078703701</c:v>
                </c:pt>
                <c:pt idx="4449">
                  <c:v>42921.464745370373</c:v>
                </c:pt>
                <c:pt idx="4450">
                  <c:v>42921.506412037037</c:v>
                </c:pt>
                <c:pt idx="4451">
                  <c:v>42921.548078703701</c:v>
                </c:pt>
                <c:pt idx="4452">
                  <c:v>42921.589733796303</c:v>
                </c:pt>
                <c:pt idx="4453">
                  <c:v>42921.63140046296</c:v>
                </c:pt>
                <c:pt idx="4454">
                  <c:v>42921.673067129632</c:v>
                </c:pt>
                <c:pt idx="4455">
                  <c:v>42921.714780092603</c:v>
                </c:pt>
                <c:pt idx="4456">
                  <c:v>42921.756539351853</c:v>
                </c:pt>
                <c:pt idx="4457">
                  <c:v>42921.798171296286</c:v>
                </c:pt>
                <c:pt idx="4458">
                  <c:v>42921.839837962973</c:v>
                </c:pt>
                <c:pt idx="4459">
                  <c:v>42921.881504629629</c:v>
                </c:pt>
                <c:pt idx="4460">
                  <c:v>42921.923171296286</c:v>
                </c:pt>
                <c:pt idx="4461">
                  <c:v>42921.964837962973</c:v>
                </c:pt>
                <c:pt idx="4462">
                  <c:v>42922.006388888891</c:v>
                </c:pt>
                <c:pt idx="4463">
                  <c:v>42922.048171296286</c:v>
                </c:pt>
                <c:pt idx="4464">
                  <c:v>42922.089722222219</c:v>
                </c:pt>
                <c:pt idx="4465">
                  <c:v>42922.131504629629</c:v>
                </c:pt>
                <c:pt idx="4466">
                  <c:v>42922.173171296286</c:v>
                </c:pt>
                <c:pt idx="4467">
                  <c:v>42922.214837962973</c:v>
                </c:pt>
                <c:pt idx="4468">
                  <c:v>42922.256504629629</c:v>
                </c:pt>
                <c:pt idx="4469">
                  <c:v>42922.298171296286</c:v>
                </c:pt>
                <c:pt idx="4470">
                  <c:v>42922.339837962973</c:v>
                </c:pt>
                <c:pt idx="4471">
                  <c:v>42922.381504629629</c:v>
                </c:pt>
                <c:pt idx="4472">
                  <c:v>42922.423171296286</c:v>
                </c:pt>
                <c:pt idx="4473">
                  <c:v>42922.464837962973</c:v>
                </c:pt>
                <c:pt idx="4474">
                  <c:v>42922.506504629629</c:v>
                </c:pt>
                <c:pt idx="4475">
                  <c:v>42922.548171296286</c:v>
                </c:pt>
                <c:pt idx="4476">
                  <c:v>42922.589861111112</c:v>
                </c:pt>
                <c:pt idx="4477">
                  <c:v>42922.631527777783</c:v>
                </c:pt>
                <c:pt idx="4478">
                  <c:v>42922.673194444447</c:v>
                </c:pt>
                <c:pt idx="4479">
                  <c:v>42922.714907407397</c:v>
                </c:pt>
                <c:pt idx="4480">
                  <c:v>42922.756608796299</c:v>
                </c:pt>
                <c:pt idx="4481">
                  <c:v>42922.798275462963</c:v>
                </c:pt>
                <c:pt idx="4482">
                  <c:v>42922.839942129627</c:v>
                </c:pt>
                <c:pt idx="4483">
                  <c:v>42922.881608796299</c:v>
                </c:pt>
                <c:pt idx="4484">
                  <c:v>42922.923275462963</c:v>
                </c:pt>
                <c:pt idx="4485">
                  <c:v>42922.964942129627</c:v>
                </c:pt>
                <c:pt idx="4486">
                  <c:v>42923.006608796299</c:v>
                </c:pt>
                <c:pt idx="4487">
                  <c:v>42923.048275462963</c:v>
                </c:pt>
                <c:pt idx="4488">
                  <c:v>42923.089942129627</c:v>
                </c:pt>
                <c:pt idx="4489">
                  <c:v>42923.131608796299</c:v>
                </c:pt>
                <c:pt idx="4490">
                  <c:v>42923.173275462963</c:v>
                </c:pt>
                <c:pt idx="4491">
                  <c:v>42923.214942129627</c:v>
                </c:pt>
                <c:pt idx="4492">
                  <c:v>42923.256608796299</c:v>
                </c:pt>
                <c:pt idx="4493">
                  <c:v>42923.298275462963</c:v>
                </c:pt>
                <c:pt idx="4494">
                  <c:v>42923.339942129627</c:v>
                </c:pt>
                <c:pt idx="4495">
                  <c:v>42923.381608796299</c:v>
                </c:pt>
                <c:pt idx="4496">
                  <c:v>42923.423275462963</c:v>
                </c:pt>
                <c:pt idx="4497">
                  <c:v>42923.464942129627</c:v>
                </c:pt>
                <c:pt idx="4498">
                  <c:v>42923.506608796299</c:v>
                </c:pt>
                <c:pt idx="4499">
                  <c:v>42923.548275462963</c:v>
                </c:pt>
                <c:pt idx="4500">
                  <c:v>42923.589826388888</c:v>
                </c:pt>
                <c:pt idx="4501">
                  <c:v>42923.631620370368</c:v>
                </c:pt>
                <c:pt idx="4502">
                  <c:v>42923.673159722217</c:v>
                </c:pt>
                <c:pt idx="4503">
                  <c:v>42923.71497685185</c:v>
                </c:pt>
                <c:pt idx="4504">
                  <c:v>42923.756574074083</c:v>
                </c:pt>
                <c:pt idx="4505">
                  <c:v>42923.798356481479</c:v>
                </c:pt>
                <c:pt idx="4506">
                  <c:v>42923.839907407397</c:v>
                </c:pt>
                <c:pt idx="4507">
                  <c:v>42923.881689814807</c:v>
                </c:pt>
                <c:pt idx="4508">
                  <c:v>42923.92328703704</c:v>
                </c:pt>
                <c:pt idx="4509">
                  <c:v>42923.96503472222</c:v>
                </c:pt>
                <c:pt idx="4510">
                  <c:v>42924.006585648152</c:v>
                </c:pt>
                <c:pt idx="4511">
                  <c:v>42924.048356481479</c:v>
                </c:pt>
                <c:pt idx="4512">
                  <c:v>42924.089918981481</c:v>
                </c:pt>
                <c:pt idx="4513">
                  <c:v>42924.131701388891</c:v>
                </c:pt>
                <c:pt idx="4514">
                  <c:v>42924.173252314817</c:v>
                </c:pt>
                <c:pt idx="4515">
                  <c:v>42924.21503472222</c:v>
                </c:pt>
                <c:pt idx="4516">
                  <c:v>42924.256585648152</c:v>
                </c:pt>
                <c:pt idx="4517">
                  <c:v>42924.298368055563</c:v>
                </c:pt>
                <c:pt idx="4518">
                  <c:v>42924.339918981481</c:v>
                </c:pt>
                <c:pt idx="4519">
                  <c:v>42924.381712962961</c:v>
                </c:pt>
                <c:pt idx="4520">
                  <c:v>42924.423252314817</c:v>
                </c:pt>
                <c:pt idx="4521">
                  <c:v>42924.465046296304</c:v>
                </c:pt>
                <c:pt idx="4522">
                  <c:v>42924.506585648152</c:v>
                </c:pt>
                <c:pt idx="4523">
                  <c:v>42924.548368055563</c:v>
                </c:pt>
                <c:pt idx="4524">
                  <c:v>42924.589942129627</c:v>
                </c:pt>
                <c:pt idx="4525">
                  <c:v>42924.631724537037</c:v>
                </c:pt>
                <c:pt idx="4526">
                  <c:v>42924.673275462963</c:v>
                </c:pt>
                <c:pt idx="4527">
                  <c:v>42924.715081018519</c:v>
                </c:pt>
                <c:pt idx="4528">
                  <c:v>42924.756689814807</c:v>
                </c:pt>
                <c:pt idx="4529">
                  <c:v>42924.798437500001</c:v>
                </c:pt>
                <c:pt idx="4530">
                  <c:v>42924.839988425927</c:v>
                </c:pt>
                <c:pt idx="4531">
                  <c:v>42924.88175925926</c:v>
                </c:pt>
                <c:pt idx="4532">
                  <c:v>42924.923437500001</c:v>
                </c:pt>
                <c:pt idx="4533">
                  <c:v>42924.965104166673</c:v>
                </c:pt>
                <c:pt idx="4534">
                  <c:v>42925.00677083333</c:v>
                </c:pt>
                <c:pt idx="4535">
                  <c:v>42925.048437500001</c:v>
                </c:pt>
                <c:pt idx="4536">
                  <c:v>42925.090104166673</c:v>
                </c:pt>
                <c:pt idx="4537">
                  <c:v>42925.13177083333</c:v>
                </c:pt>
                <c:pt idx="4538">
                  <c:v>42925.173437500001</c:v>
                </c:pt>
                <c:pt idx="4539">
                  <c:v>42925.215104166673</c:v>
                </c:pt>
                <c:pt idx="4540">
                  <c:v>42925.25677083333</c:v>
                </c:pt>
                <c:pt idx="4541">
                  <c:v>42925.298437500001</c:v>
                </c:pt>
                <c:pt idx="4542">
                  <c:v>42925.340104166673</c:v>
                </c:pt>
                <c:pt idx="4543">
                  <c:v>42925.38177083333</c:v>
                </c:pt>
                <c:pt idx="4544">
                  <c:v>42925.423437500001</c:v>
                </c:pt>
                <c:pt idx="4545">
                  <c:v>42925.465104166673</c:v>
                </c:pt>
                <c:pt idx="4546">
                  <c:v>42925.50677083333</c:v>
                </c:pt>
                <c:pt idx="4547">
                  <c:v>42925.548437500001</c:v>
                </c:pt>
                <c:pt idx="4548">
                  <c:v>42925.590127314812</c:v>
                </c:pt>
                <c:pt idx="4549">
                  <c:v>42925.631793981483</c:v>
                </c:pt>
                <c:pt idx="4550">
                  <c:v>42925.673460648148</c:v>
                </c:pt>
                <c:pt idx="4551">
                  <c:v>42925.715127314812</c:v>
                </c:pt>
                <c:pt idx="4552">
                  <c:v>42925.756851851853</c:v>
                </c:pt>
                <c:pt idx="4553">
                  <c:v>42925.798518518517</c:v>
                </c:pt>
                <c:pt idx="4554">
                  <c:v>42925.840185185189</c:v>
                </c:pt>
                <c:pt idx="4555">
                  <c:v>42925.881851851853</c:v>
                </c:pt>
                <c:pt idx="4556">
                  <c:v>42925.923518518517</c:v>
                </c:pt>
                <c:pt idx="4557">
                  <c:v>42925.965185185189</c:v>
                </c:pt>
                <c:pt idx="4558">
                  <c:v>42926.006851851853</c:v>
                </c:pt>
                <c:pt idx="4559">
                  <c:v>42926.048518518517</c:v>
                </c:pt>
                <c:pt idx="4560">
                  <c:v>42926.090185185189</c:v>
                </c:pt>
                <c:pt idx="4561">
                  <c:v>42926.131851851853</c:v>
                </c:pt>
                <c:pt idx="4562">
                  <c:v>42926.173518518517</c:v>
                </c:pt>
                <c:pt idx="4563">
                  <c:v>42926.215185185189</c:v>
                </c:pt>
                <c:pt idx="4564">
                  <c:v>42926.256851851853</c:v>
                </c:pt>
                <c:pt idx="4565">
                  <c:v>42926.298518518517</c:v>
                </c:pt>
                <c:pt idx="4566">
                  <c:v>42926.340185185189</c:v>
                </c:pt>
                <c:pt idx="4567">
                  <c:v>42926.381851851853</c:v>
                </c:pt>
                <c:pt idx="4568">
                  <c:v>42926.423518518517</c:v>
                </c:pt>
                <c:pt idx="4569">
                  <c:v>42926.465185185189</c:v>
                </c:pt>
                <c:pt idx="4570">
                  <c:v>42926.506851851853</c:v>
                </c:pt>
                <c:pt idx="4571">
                  <c:v>42926.548518518517</c:v>
                </c:pt>
                <c:pt idx="4572">
                  <c:v>42926.590208333328</c:v>
                </c:pt>
                <c:pt idx="4573">
                  <c:v>42926.631874999999</c:v>
                </c:pt>
                <c:pt idx="4574">
                  <c:v>42926.673541666663</c:v>
                </c:pt>
                <c:pt idx="4575">
                  <c:v>42926.715254629627</c:v>
                </c:pt>
                <c:pt idx="4576">
                  <c:v>42926.756944444453</c:v>
                </c:pt>
                <c:pt idx="4577">
                  <c:v>42926.798611111109</c:v>
                </c:pt>
                <c:pt idx="4578">
                  <c:v>42926.840277777781</c:v>
                </c:pt>
                <c:pt idx="4579">
                  <c:v>42926.881944444453</c:v>
                </c:pt>
                <c:pt idx="4580">
                  <c:v>42926.923611111109</c:v>
                </c:pt>
                <c:pt idx="4581">
                  <c:v>42926.965277777781</c:v>
                </c:pt>
                <c:pt idx="4582">
                  <c:v>42927.006944444453</c:v>
                </c:pt>
                <c:pt idx="4583">
                  <c:v>42927.048611111109</c:v>
                </c:pt>
                <c:pt idx="4584">
                  <c:v>42927.090277777781</c:v>
                </c:pt>
                <c:pt idx="4585">
                  <c:v>42927.131944444453</c:v>
                </c:pt>
                <c:pt idx="4586">
                  <c:v>42927.173611111109</c:v>
                </c:pt>
                <c:pt idx="4587">
                  <c:v>42927.215277777781</c:v>
                </c:pt>
                <c:pt idx="4588">
                  <c:v>42927.256944444453</c:v>
                </c:pt>
                <c:pt idx="4589">
                  <c:v>42927.298611111109</c:v>
                </c:pt>
                <c:pt idx="4590">
                  <c:v>42927.340277777781</c:v>
                </c:pt>
                <c:pt idx="4591">
                  <c:v>42927.381944444453</c:v>
                </c:pt>
                <c:pt idx="4592">
                  <c:v>42927.423611111109</c:v>
                </c:pt>
                <c:pt idx="4593">
                  <c:v>42927.465277777781</c:v>
                </c:pt>
                <c:pt idx="4594">
                  <c:v>42927.506944444453</c:v>
                </c:pt>
                <c:pt idx="4595">
                  <c:v>42927.548611111109</c:v>
                </c:pt>
                <c:pt idx="4596">
                  <c:v>42927.590300925927</c:v>
                </c:pt>
                <c:pt idx="4597">
                  <c:v>42927.631967592592</c:v>
                </c:pt>
                <c:pt idx="4598">
                  <c:v>42927.673634259263</c:v>
                </c:pt>
                <c:pt idx="4599">
                  <c:v>42927.71534722222</c:v>
                </c:pt>
                <c:pt idx="4600">
                  <c:v>42927.757048611107</c:v>
                </c:pt>
                <c:pt idx="4601">
                  <c:v>42927.798715277779</c:v>
                </c:pt>
                <c:pt idx="4602">
                  <c:v>42927.840381944443</c:v>
                </c:pt>
                <c:pt idx="4603">
                  <c:v>42927.882048611107</c:v>
                </c:pt>
                <c:pt idx="4604">
                  <c:v>42927.923715277779</c:v>
                </c:pt>
                <c:pt idx="4605">
                  <c:v>42927.965381944443</c:v>
                </c:pt>
                <c:pt idx="4606">
                  <c:v>42928.007048611107</c:v>
                </c:pt>
                <c:pt idx="4607">
                  <c:v>42928.048715277779</c:v>
                </c:pt>
                <c:pt idx="4608">
                  <c:v>42928.090381944443</c:v>
                </c:pt>
                <c:pt idx="4609">
                  <c:v>42928.132048611107</c:v>
                </c:pt>
                <c:pt idx="4610">
                  <c:v>42928.173715277779</c:v>
                </c:pt>
                <c:pt idx="4611">
                  <c:v>42928.215381944443</c:v>
                </c:pt>
                <c:pt idx="4612">
                  <c:v>42928.257048611107</c:v>
                </c:pt>
                <c:pt idx="4613">
                  <c:v>42928.298715277779</c:v>
                </c:pt>
                <c:pt idx="4614">
                  <c:v>42928.340381944443</c:v>
                </c:pt>
                <c:pt idx="4615">
                  <c:v>42928.382048611107</c:v>
                </c:pt>
                <c:pt idx="4616">
                  <c:v>42928.423715277779</c:v>
                </c:pt>
                <c:pt idx="4617">
                  <c:v>42928.465381944443</c:v>
                </c:pt>
                <c:pt idx="4618">
                  <c:v>42928.507048611107</c:v>
                </c:pt>
                <c:pt idx="4619">
                  <c:v>42928.548715277779</c:v>
                </c:pt>
                <c:pt idx="4620">
                  <c:v>42928.590289351851</c:v>
                </c:pt>
                <c:pt idx="4621">
                  <c:v>42928.632071759261</c:v>
                </c:pt>
                <c:pt idx="4622">
                  <c:v>42928.673622685194</c:v>
                </c:pt>
                <c:pt idx="4623">
                  <c:v>42928.715439814812</c:v>
                </c:pt>
                <c:pt idx="4624">
                  <c:v>42928.757037037038</c:v>
                </c:pt>
                <c:pt idx="4625">
                  <c:v>42928.798819444448</c:v>
                </c:pt>
                <c:pt idx="4626">
                  <c:v>42928.840370370373</c:v>
                </c:pt>
                <c:pt idx="4627">
                  <c:v>42928.882164351853</c:v>
                </c:pt>
                <c:pt idx="4628">
                  <c:v>42928.923703703702</c:v>
                </c:pt>
                <c:pt idx="4629">
                  <c:v>42928.965497685182</c:v>
                </c:pt>
                <c:pt idx="4630">
                  <c:v>42929.007037037038</c:v>
                </c:pt>
                <c:pt idx="4631">
                  <c:v>42929.048819444448</c:v>
                </c:pt>
                <c:pt idx="4632">
                  <c:v>42929.090370370373</c:v>
                </c:pt>
                <c:pt idx="4633">
                  <c:v>42929.132152777784</c:v>
                </c:pt>
                <c:pt idx="4634">
                  <c:v>42929.173703703702</c:v>
                </c:pt>
                <c:pt idx="4635">
                  <c:v>42929.215532407397</c:v>
                </c:pt>
                <c:pt idx="4636">
                  <c:v>42929.257048611107</c:v>
                </c:pt>
                <c:pt idx="4637">
                  <c:v>42929.298831018517</c:v>
                </c:pt>
                <c:pt idx="4638">
                  <c:v>42929.340497685182</c:v>
                </c:pt>
                <c:pt idx="4639">
                  <c:v>42929.382164351853</c:v>
                </c:pt>
                <c:pt idx="4640">
                  <c:v>42929.423831018517</c:v>
                </c:pt>
                <c:pt idx="4641">
                  <c:v>42929.465497685182</c:v>
                </c:pt>
                <c:pt idx="4642">
                  <c:v>42929.507164351853</c:v>
                </c:pt>
                <c:pt idx="4643">
                  <c:v>42929.548831018517</c:v>
                </c:pt>
                <c:pt idx="4644">
                  <c:v>42929.590543981481</c:v>
                </c:pt>
                <c:pt idx="4645">
                  <c:v>42929.632175925923</c:v>
                </c:pt>
                <c:pt idx="4646">
                  <c:v>42929.673842592587</c:v>
                </c:pt>
                <c:pt idx="4647">
                  <c:v>42929.715532407397</c:v>
                </c:pt>
                <c:pt idx="4648">
                  <c:v>42929.757222222222</c:v>
                </c:pt>
                <c:pt idx="4649">
                  <c:v>42929.798888888887</c:v>
                </c:pt>
                <c:pt idx="4650">
                  <c:v>42929.840555555558</c:v>
                </c:pt>
                <c:pt idx="4651">
                  <c:v>42929.882222222222</c:v>
                </c:pt>
                <c:pt idx="4652">
                  <c:v>42929.923888888887</c:v>
                </c:pt>
                <c:pt idx="4653">
                  <c:v>42929.965555555558</c:v>
                </c:pt>
                <c:pt idx="4654">
                  <c:v>42930.007222222222</c:v>
                </c:pt>
                <c:pt idx="4655">
                  <c:v>42930.048888888887</c:v>
                </c:pt>
                <c:pt idx="4656">
                  <c:v>42930.090555555558</c:v>
                </c:pt>
                <c:pt idx="4657">
                  <c:v>42930.132222222222</c:v>
                </c:pt>
                <c:pt idx="4658">
                  <c:v>42930.173888888887</c:v>
                </c:pt>
                <c:pt idx="4659">
                  <c:v>42930.215555555558</c:v>
                </c:pt>
                <c:pt idx="4660">
                  <c:v>42930.257222222222</c:v>
                </c:pt>
                <c:pt idx="4661">
                  <c:v>42930.298888888887</c:v>
                </c:pt>
                <c:pt idx="4662">
                  <c:v>42930.340555555558</c:v>
                </c:pt>
                <c:pt idx="4663">
                  <c:v>42930.382222222222</c:v>
                </c:pt>
                <c:pt idx="4664">
                  <c:v>42930.423888888887</c:v>
                </c:pt>
                <c:pt idx="4665">
                  <c:v>42930.465555555558</c:v>
                </c:pt>
                <c:pt idx="4666">
                  <c:v>42930.507222222222</c:v>
                </c:pt>
                <c:pt idx="4667">
                  <c:v>42930.548888888887</c:v>
                </c:pt>
                <c:pt idx="4668">
                  <c:v>42930.590601851851</c:v>
                </c:pt>
                <c:pt idx="4669">
                  <c:v>42930.632245370369</c:v>
                </c:pt>
                <c:pt idx="4670">
                  <c:v>42930.67391203704</c:v>
                </c:pt>
                <c:pt idx="4671">
                  <c:v>42930.715613425928</c:v>
                </c:pt>
                <c:pt idx="4672">
                  <c:v>42930.757326388892</c:v>
                </c:pt>
                <c:pt idx="4673">
                  <c:v>42930.79886574074</c:v>
                </c:pt>
                <c:pt idx="4674">
                  <c:v>42930.84065972222</c:v>
                </c:pt>
                <c:pt idx="4675">
                  <c:v>42930.882326388892</c:v>
                </c:pt>
                <c:pt idx="4676">
                  <c:v>42930.923993055563</c:v>
                </c:pt>
                <c:pt idx="4677">
                  <c:v>42930.96565972222</c:v>
                </c:pt>
                <c:pt idx="4678">
                  <c:v>42931.007326388892</c:v>
                </c:pt>
                <c:pt idx="4679">
                  <c:v>42931.048993055563</c:v>
                </c:pt>
                <c:pt idx="4680">
                  <c:v>42931.09065972222</c:v>
                </c:pt>
                <c:pt idx="4681">
                  <c:v>42931.132326388892</c:v>
                </c:pt>
                <c:pt idx="4682">
                  <c:v>42931.173993055563</c:v>
                </c:pt>
                <c:pt idx="4683">
                  <c:v>42931.21565972222</c:v>
                </c:pt>
                <c:pt idx="4684">
                  <c:v>42931.257326388892</c:v>
                </c:pt>
                <c:pt idx="4685">
                  <c:v>42931.298993055563</c:v>
                </c:pt>
                <c:pt idx="4686">
                  <c:v>42931.34065972222</c:v>
                </c:pt>
                <c:pt idx="4687">
                  <c:v>42931.382326388892</c:v>
                </c:pt>
                <c:pt idx="4688">
                  <c:v>42931.423993055563</c:v>
                </c:pt>
                <c:pt idx="4689">
                  <c:v>42931.46565972222</c:v>
                </c:pt>
                <c:pt idx="4690">
                  <c:v>42931.507326388892</c:v>
                </c:pt>
                <c:pt idx="4691">
                  <c:v>42931.548993055563</c:v>
                </c:pt>
                <c:pt idx="4692">
                  <c:v>42931.590694444443</c:v>
                </c:pt>
                <c:pt idx="4693">
                  <c:v>42931.632361111107</c:v>
                </c:pt>
                <c:pt idx="4694">
                  <c:v>42931.67391203704</c:v>
                </c:pt>
                <c:pt idx="4695">
                  <c:v>42931.715717592589</c:v>
                </c:pt>
                <c:pt idx="4696">
                  <c:v>42931.757303240738</c:v>
                </c:pt>
                <c:pt idx="4697">
                  <c:v>42931.799085648148</c:v>
                </c:pt>
                <c:pt idx="4698">
                  <c:v>42931.840636574067</c:v>
                </c:pt>
                <c:pt idx="4699">
                  <c:v>42931.882465277777</c:v>
                </c:pt>
                <c:pt idx="4700">
                  <c:v>42931.923981481479</c:v>
                </c:pt>
                <c:pt idx="4701">
                  <c:v>42931.965763888889</c:v>
                </c:pt>
                <c:pt idx="4702">
                  <c:v>42932.007314814808</c:v>
                </c:pt>
                <c:pt idx="4703">
                  <c:v>42932.049097222232</c:v>
                </c:pt>
                <c:pt idx="4704">
                  <c:v>42932.090648148151</c:v>
                </c:pt>
                <c:pt idx="4705">
                  <c:v>42932.132430555554</c:v>
                </c:pt>
                <c:pt idx="4706">
                  <c:v>42932.173981481479</c:v>
                </c:pt>
                <c:pt idx="4707">
                  <c:v>42932.215763888889</c:v>
                </c:pt>
                <c:pt idx="4708">
                  <c:v>42932.257314814808</c:v>
                </c:pt>
                <c:pt idx="4709">
                  <c:v>42932.299097222232</c:v>
                </c:pt>
                <c:pt idx="4710">
                  <c:v>42932.340648148151</c:v>
                </c:pt>
                <c:pt idx="4711">
                  <c:v>42932.38244212963</c:v>
                </c:pt>
                <c:pt idx="4712">
                  <c:v>42932.423981481479</c:v>
                </c:pt>
                <c:pt idx="4713">
                  <c:v>42932.465775462973</c:v>
                </c:pt>
                <c:pt idx="4714">
                  <c:v>42932.507314814808</c:v>
                </c:pt>
                <c:pt idx="4715">
                  <c:v>42932.549097222232</c:v>
                </c:pt>
                <c:pt idx="4716">
                  <c:v>42932.590671296297</c:v>
                </c:pt>
                <c:pt idx="4717">
                  <c:v>42932.632453703707</c:v>
                </c:pt>
                <c:pt idx="4718">
                  <c:v>42932.674004629633</c:v>
                </c:pt>
                <c:pt idx="4719">
                  <c:v>42932.715833333343</c:v>
                </c:pt>
                <c:pt idx="4720">
                  <c:v>42932.757430555554</c:v>
                </c:pt>
                <c:pt idx="4721">
                  <c:v>42932.799178240741</c:v>
                </c:pt>
                <c:pt idx="4722">
                  <c:v>42932.840729166674</c:v>
                </c:pt>
                <c:pt idx="4723">
                  <c:v>42932.8825</c:v>
                </c:pt>
                <c:pt idx="4724">
                  <c:v>42932.924062500002</c:v>
                </c:pt>
                <c:pt idx="4725">
                  <c:v>42932.965844907398</c:v>
                </c:pt>
                <c:pt idx="4726">
                  <c:v>42933.007395833331</c:v>
                </c:pt>
                <c:pt idx="4727">
                  <c:v>42933.049178240741</c:v>
                </c:pt>
                <c:pt idx="4728">
                  <c:v>42933.090729166674</c:v>
                </c:pt>
                <c:pt idx="4729">
                  <c:v>42933.132511574076</c:v>
                </c:pt>
                <c:pt idx="4730">
                  <c:v>42933.174062500002</c:v>
                </c:pt>
                <c:pt idx="4731">
                  <c:v>42933.215856481482</c:v>
                </c:pt>
                <c:pt idx="4732">
                  <c:v>42933.257395833331</c:v>
                </c:pt>
                <c:pt idx="4733">
                  <c:v>42933.299189814818</c:v>
                </c:pt>
                <c:pt idx="4734">
                  <c:v>42933.340729166674</c:v>
                </c:pt>
                <c:pt idx="4735">
                  <c:v>42933.382511574076</c:v>
                </c:pt>
                <c:pt idx="4736">
                  <c:v>42933.424062500002</c:v>
                </c:pt>
                <c:pt idx="4737">
                  <c:v>42933.465844907398</c:v>
                </c:pt>
                <c:pt idx="4738">
                  <c:v>42933.507395833331</c:v>
                </c:pt>
                <c:pt idx="4739">
                  <c:v>42933.549224537041</c:v>
                </c:pt>
                <c:pt idx="4740">
                  <c:v>42933.590752314813</c:v>
                </c:pt>
                <c:pt idx="4741">
                  <c:v>42933.632534722223</c:v>
                </c:pt>
                <c:pt idx="4742">
                  <c:v>42933.674085648148</c:v>
                </c:pt>
                <c:pt idx="4743">
                  <c:v>42933.715902777767</c:v>
                </c:pt>
                <c:pt idx="4744">
                  <c:v>42933.7575</c:v>
                </c:pt>
                <c:pt idx="4745">
                  <c:v>42933.79928240741</c:v>
                </c:pt>
                <c:pt idx="4746">
                  <c:v>42933.840833333343</c:v>
                </c:pt>
                <c:pt idx="4747">
                  <c:v>42933.882615740738</c:v>
                </c:pt>
                <c:pt idx="4748">
                  <c:v>42933.924166666657</c:v>
                </c:pt>
                <c:pt idx="4749">
                  <c:v>42933.965949074067</c:v>
                </c:pt>
                <c:pt idx="4750">
                  <c:v>42934.0075</c:v>
                </c:pt>
                <c:pt idx="4751">
                  <c:v>42934.049293981479</c:v>
                </c:pt>
                <c:pt idx="4752">
                  <c:v>42934.090833333343</c:v>
                </c:pt>
                <c:pt idx="4753">
                  <c:v>42934.132627314822</c:v>
                </c:pt>
                <c:pt idx="4754">
                  <c:v>42934.174166666657</c:v>
                </c:pt>
                <c:pt idx="4755">
                  <c:v>42934.215949074067</c:v>
                </c:pt>
                <c:pt idx="4756">
                  <c:v>42934.2575</c:v>
                </c:pt>
                <c:pt idx="4757">
                  <c:v>42934.29928240741</c:v>
                </c:pt>
                <c:pt idx="4758">
                  <c:v>42934.340833333343</c:v>
                </c:pt>
                <c:pt idx="4759">
                  <c:v>42934.382662037038</c:v>
                </c:pt>
                <c:pt idx="4760">
                  <c:v>42934.424178240741</c:v>
                </c:pt>
                <c:pt idx="4761">
                  <c:v>42934.465960648151</c:v>
                </c:pt>
                <c:pt idx="4762">
                  <c:v>42934.507511574076</c:v>
                </c:pt>
                <c:pt idx="4763">
                  <c:v>42934.549293981479</c:v>
                </c:pt>
                <c:pt idx="4764">
                  <c:v>42934.590868055559</c:v>
                </c:pt>
                <c:pt idx="4765">
                  <c:v>42934.632638888892</c:v>
                </c:pt>
                <c:pt idx="4766">
                  <c:v>42934.674189814818</c:v>
                </c:pt>
                <c:pt idx="4767">
                  <c:v>42934.71601851852</c:v>
                </c:pt>
                <c:pt idx="4768">
                  <c:v>42934.757604166669</c:v>
                </c:pt>
                <c:pt idx="4769">
                  <c:v>42934.799386574072</c:v>
                </c:pt>
                <c:pt idx="4770">
                  <c:v>42934.840937499997</c:v>
                </c:pt>
                <c:pt idx="4771">
                  <c:v>42934.882731481477</c:v>
                </c:pt>
                <c:pt idx="4772">
                  <c:v>42934.924270833333</c:v>
                </c:pt>
                <c:pt idx="4773">
                  <c:v>42934.966064814813</c:v>
                </c:pt>
                <c:pt idx="4774">
                  <c:v>42935.007604166669</c:v>
                </c:pt>
                <c:pt idx="4775">
                  <c:v>42935.049386574072</c:v>
                </c:pt>
                <c:pt idx="4776">
                  <c:v>42935.090937499997</c:v>
                </c:pt>
                <c:pt idx="4777">
                  <c:v>42935.132719907408</c:v>
                </c:pt>
                <c:pt idx="4778">
                  <c:v>42935.174270833333</c:v>
                </c:pt>
                <c:pt idx="4779">
                  <c:v>42935.216099537043</c:v>
                </c:pt>
                <c:pt idx="4780">
                  <c:v>42935.257615740738</c:v>
                </c:pt>
                <c:pt idx="4781">
                  <c:v>42935.299398148149</c:v>
                </c:pt>
                <c:pt idx="4782">
                  <c:v>42935.340949074067</c:v>
                </c:pt>
                <c:pt idx="4783">
                  <c:v>42935.382731481477</c:v>
                </c:pt>
                <c:pt idx="4784">
                  <c:v>42935.42428240741</c:v>
                </c:pt>
                <c:pt idx="4785">
                  <c:v>42935.466064814813</c:v>
                </c:pt>
                <c:pt idx="4786">
                  <c:v>42935.507615740738</c:v>
                </c:pt>
                <c:pt idx="4787">
                  <c:v>42935.549398148149</c:v>
                </c:pt>
                <c:pt idx="4788">
                  <c:v>42935.59097222222</c:v>
                </c:pt>
                <c:pt idx="4789">
                  <c:v>42935.632754629631</c:v>
                </c:pt>
                <c:pt idx="4790">
                  <c:v>42935.674421296288</c:v>
                </c:pt>
                <c:pt idx="4791">
                  <c:v>42935.716145833343</c:v>
                </c:pt>
                <c:pt idx="4792">
                  <c:v>42935.757835648154</c:v>
                </c:pt>
                <c:pt idx="4793">
                  <c:v>42935.799502314818</c:v>
                </c:pt>
                <c:pt idx="4794">
                  <c:v>42935.841168981482</c:v>
                </c:pt>
                <c:pt idx="4795">
                  <c:v>42935.882835648154</c:v>
                </c:pt>
                <c:pt idx="4796">
                  <c:v>42935.924502314818</c:v>
                </c:pt>
                <c:pt idx="4797">
                  <c:v>42935.966168981482</c:v>
                </c:pt>
                <c:pt idx="4798">
                  <c:v>42936.007835648154</c:v>
                </c:pt>
                <c:pt idx="4799">
                  <c:v>42936.049502314818</c:v>
                </c:pt>
                <c:pt idx="4800">
                  <c:v>42936.091168981482</c:v>
                </c:pt>
                <c:pt idx="4801">
                  <c:v>42936.132835648154</c:v>
                </c:pt>
                <c:pt idx="4802">
                  <c:v>42936.174502314818</c:v>
                </c:pt>
                <c:pt idx="4803">
                  <c:v>42936.216168981482</c:v>
                </c:pt>
                <c:pt idx="4804">
                  <c:v>42936.257835648154</c:v>
                </c:pt>
                <c:pt idx="4805">
                  <c:v>42936.299502314818</c:v>
                </c:pt>
                <c:pt idx="4806">
                  <c:v>42936.341168981482</c:v>
                </c:pt>
                <c:pt idx="4807">
                  <c:v>42936.382835648154</c:v>
                </c:pt>
                <c:pt idx="4808">
                  <c:v>42936.424502314818</c:v>
                </c:pt>
                <c:pt idx="4809">
                  <c:v>42936.466168981482</c:v>
                </c:pt>
                <c:pt idx="4810">
                  <c:v>42936.507835648154</c:v>
                </c:pt>
                <c:pt idx="4811">
                  <c:v>42936.549502314818</c:v>
                </c:pt>
                <c:pt idx="4812">
                  <c:v>42936.591053240743</c:v>
                </c:pt>
                <c:pt idx="4813">
                  <c:v>42936.632847222223</c:v>
                </c:pt>
                <c:pt idx="4814">
                  <c:v>42936.674386574072</c:v>
                </c:pt>
                <c:pt idx="4815">
                  <c:v>42936.716249999998</c:v>
                </c:pt>
                <c:pt idx="4816">
                  <c:v>42936.7578125</c:v>
                </c:pt>
                <c:pt idx="4817">
                  <c:v>42936.79959490741</c:v>
                </c:pt>
                <c:pt idx="4818">
                  <c:v>42936.841145833343</c:v>
                </c:pt>
                <c:pt idx="4819">
                  <c:v>42936.882928240739</c:v>
                </c:pt>
                <c:pt idx="4820">
                  <c:v>42936.924525462957</c:v>
                </c:pt>
                <c:pt idx="4821">
                  <c:v>42936.966273148151</c:v>
                </c:pt>
                <c:pt idx="4822">
                  <c:v>42937.007824074077</c:v>
                </c:pt>
                <c:pt idx="4823">
                  <c:v>42937.04959490741</c:v>
                </c:pt>
                <c:pt idx="4824">
                  <c:v>42937.091157407413</c:v>
                </c:pt>
                <c:pt idx="4825">
                  <c:v>42937.132939814823</c:v>
                </c:pt>
                <c:pt idx="4826">
                  <c:v>42937.174490740741</c:v>
                </c:pt>
                <c:pt idx="4827">
                  <c:v>42937.216273148151</c:v>
                </c:pt>
                <c:pt idx="4828">
                  <c:v>42937.257824074077</c:v>
                </c:pt>
                <c:pt idx="4829">
                  <c:v>42937.29960648148</c:v>
                </c:pt>
                <c:pt idx="4830">
                  <c:v>42937.341157407413</c:v>
                </c:pt>
                <c:pt idx="4831">
                  <c:v>42937.382951388892</c:v>
                </c:pt>
                <c:pt idx="4832">
                  <c:v>42937.424490740741</c:v>
                </c:pt>
                <c:pt idx="4833">
                  <c:v>42937.466284722221</c:v>
                </c:pt>
                <c:pt idx="4834">
                  <c:v>42937.507824074077</c:v>
                </c:pt>
                <c:pt idx="4835">
                  <c:v>42937.54960648148</c:v>
                </c:pt>
                <c:pt idx="4836">
                  <c:v>42937.591180555559</c:v>
                </c:pt>
                <c:pt idx="4837">
                  <c:v>42937.632962962962</c:v>
                </c:pt>
                <c:pt idx="4838">
                  <c:v>42937.674513888887</c:v>
                </c:pt>
                <c:pt idx="4839">
                  <c:v>42937.716319444437</c:v>
                </c:pt>
                <c:pt idx="4840">
                  <c:v>42937.757951388892</c:v>
                </c:pt>
                <c:pt idx="4841">
                  <c:v>42937.799699074072</c:v>
                </c:pt>
                <c:pt idx="4842">
                  <c:v>42937.841249999998</c:v>
                </c:pt>
                <c:pt idx="4843">
                  <c:v>42937.883020833331</c:v>
                </c:pt>
                <c:pt idx="4844">
                  <c:v>42937.924583333333</c:v>
                </c:pt>
                <c:pt idx="4845">
                  <c:v>42937.966365740736</c:v>
                </c:pt>
                <c:pt idx="4846">
                  <c:v>42938.007916666669</c:v>
                </c:pt>
                <c:pt idx="4847">
                  <c:v>42938.049699074072</c:v>
                </c:pt>
                <c:pt idx="4848">
                  <c:v>42938.091249999998</c:v>
                </c:pt>
                <c:pt idx="4849">
                  <c:v>42938.133032407408</c:v>
                </c:pt>
                <c:pt idx="4850">
                  <c:v>42938.174583333333</c:v>
                </c:pt>
                <c:pt idx="4851">
                  <c:v>42938.216377314813</c:v>
                </c:pt>
                <c:pt idx="4852">
                  <c:v>42938.257916666669</c:v>
                </c:pt>
                <c:pt idx="4853">
                  <c:v>42938.299710648149</c:v>
                </c:pt>
                <c:pt idx="4854">
                  <c:v>42938.341249999998</c:v>
                </c:pt>
                <c:pt idx="4855">
                  <c:v>42938.383032407408</c:v>
                </c:pt>
                <c:pt idx="4856">
                  <c:v>42938.424583333333</c:v>
                </c:pt>
                <c:pt idx="4857">
                  <c:v>42938.466365740736</c:v>
                </c:pt>
                <c:pt idx="4858">
                  <c:v>42938.507916666669</c:v>
                </c:pt>
                <c:pt idx="4859">
                  <c:v>42938.549745370372</c:v>
                </c:pt>
                <c:pt idx="4860">
                  <c:v>42938.591319444437</c:v>
                </c:pt>
                <c:pt idx="4861">
                  <c:v>42938.633067129631</c:v>
                </c:pt>
                <c:pt idx="4862">
                  <c:v>42938.674618055556</c:v>
                </c:pt>
                <c:pt idx="4863">
                  <c:v>42938.716481481482</c:v>
                </c:pt>
                <c:pt idx="4864">
                  <c:v>42938.758043981477</c:v>
                </c:pt>
                <c:pt idx="4865">
                  <c:v>42938.799826388888</c:v>
                </c:pt>
                <c:pt idx="4866">
                  <c:v>42938.841377314813</c:v>
                </c:pt>
                <c:pt idx="4867">
                  <c:v>42938.883159722223</c:v>
                </c:pt>
                <c:pt idx="4868">
                  <c:v>42938.924710648149</c:v>
                </c:pt>
                <c:pt idx="4869">
                  <c:v>42938.966493055559</c:v>
                </c:pt>
                <c:pt idx="4870">
                  <c:v>42939.008043981477</c:v>
                </c:pt>
                <c:pt idx="4871">
                  <c:v>42939.049826388888</c:v>
                </c:pt>
                <c:pt idx="4872">
                  <c:v>42939.091377314813</c:v>
                </c:pt>
                <c:pt idx="4873">
                  <c:v>42939.133171296293</c:v>
                </c:pt>
                <c:pt idx="4874">
                  <c:v>42939.174710648149</c:v>
                </c:pt>
                <c:pt idx="4875">
                  <c:v>42939.216504629629</c:v>
                </c:pt>
                <c:pt idx="4876">
                  <c:v>42939.258043981477</c:v>
                </c:pt>
                <c:pt idx="4877">
                  <c:v>42939.299826388888</c:v>
                </c:pt>
                <c:pt idx="4878">
                  <c:v>42939.341377314813</c:v>
                </c:pt>
                <c:pt idx="4879">
                  <c:v>42939.383159722223</c:v>
                </c:pt>
                <c:pt idx="4880">
                  <c:v>42939.424710648149</c:v>
                </c:pt>
                <c:pt idx="4881">
                  <c:v>42939.466539351852</c:v>
                </c:pt>
                <c:pt idx="4882">
                  <c:v>42939.508055555547</c:v>
                </c:pt>
                <c:pt idx="4883">
                  <c:v>42939.549837962957</c:v>
                </c:pt>
                <c:pt idx="4884">
                  <c:v>42939.591412037043</c:v>
                </c:pt>
                <c:pt idx="4885">
                  <c:v>42939.633194444446</c:v>
                </c:pt>
                <c:pt idx="4886">
                  <c:v>42939.674745370372</c:v>
                </c:pt>
                <c:pt idx="4887">
                  <c:v>42939.716597222221</c:v>
                </c:pt>
                <c:pt idx="4888">
                  <c:v>42939.758159722223</c:v>
                </c:pt>
                <c:pt idx="4889">
                  <c:v>42939.799942129634</c:v>
                </c:pt>
                <c:pt idx="4890">
                  <c:v>42939.841493055559</c:v>
                </c:pt>
                <c:pt idx="4891">
                  <c:v>42939.883287037039</c:v>
                </c:pt>
                <c:pt idx="4892">
                  <c:v>42939.924826388888</c:v>
                </c:pt>
                <c:pt idx="4893">
                  <c:v>42939.966620370367</c:v>
                </c:pt>
                <c:pt idx="4894">
                  <c:v>42940.008159722223</c:v>
                </c:pt>
                <c:pt idx="4895">
                  <c:v>42940.049942129634</c:v>
                </c:pt>
                <c:pt idx="4896">
                  <c:v>42940.091493055559</c:v>
                </c:pt>
                <c:pt idx="4897">
                  <c:v>42940.133275462962</c:v>
                </c:pt>
                <c:pt idx="4898">
                  <c:v>42940.174826388888</c:v>
                </c:pt>
                <c:pt idx="4899">
                  <c:v>42940.21665509259</c:v>
                </c:pt>
                <c:pt idx="4900">
                  <c:v>42940.258171296293</c:v>
                </c:pt>
                <c:pt idx="4901">
                  <c:v>42940.299953703703</c:v>
                </c:pt>
                <c:pt idx="4902">
                  <c:v>42940.341504629629</c:v>
                </c:pt>
                <c:pt idx="4903">
                  <c:v>42940.383287037039</c:v>
                </c:pt>
                <c:pt idx="4904">
                  <c:v>42940.424837962957</c:v>
                </c:pt>
                <c:pt idx="4905">
                  <c:v>42940.466620370367</c:v>
                </c:pt>
                <c:pt idx="4906">
                  <c:v>42940.508171296293</c:v>
                </c:pt>
                <c:pt idx="4907">
                  <c:v>42940.549953703703</c:v>
                </c:pt>
                <c:pt idx="4908">
                  <c:v>42940.591527777768</c:v>
                </c:pt>
                <c:pt idx="4909">
                  <c:v>42940.633310185192</c:v>
                </c:pt>
                <c:pt idx="4910">
                  <c:v>42940.674861111111</c:v>
                </c:pt>
                <c:pt idx="4911">
                  <c:v>42940.71665509259</c:v>
                </c:pt>
                <c:pt idx="4912">
                  <c:v>42940.758263888893</c:v>
                </c:pt>
                <c:pt idx="4913">
                  <c:v>42940.799930555557</c:v>
                </c:pt>
                <c:pt idx="4914">
                  <c:v>42940.84171296296</c:v>
                </c:pt>
                <c:pt idx="4915">
                  <c:v>42940.883263888893</c:v>
                </c:pt>
                <c:pt idx="4916">
                  <c:v>42940.924930555557</c:v>
                </c:pt>
                <c:pt idx="4917">
                  <c:v>42940.96671296296</c:v>
                </c:pt>
                <c:pt idx="4918">
                  <c:v>42941.008310185192</c:v>
                </c:pt>
                <c:pt idx="4919">
                  <c:v>42941.050057870372</c:v>
                </c:pt>
                <c:pt idx="4920">
                  <c:v>42941.091608796298</c:v>
                </c:pt>
                <c:pt idx="4921">
                  <c:v>42941.133379629631</c:v>
                </c:pt>
                <c:pt idx="4922">
                  <c:v>42941.174942129634</c:v>
                </c:pt>
                <c:pt idx="4923">
                  <c:v>42941.216724537036</c:v>
                </c:pt>
                <c:pt idx="4924">
                  <c:v>42941.258275462962</c:v>
                </c:pt>
                <c:pt idx="4925">
                  <c:v>42941.300057870372</c:v>
                </c:pt>
                <c:pt idx="4926">
                  <c:v>42941.341608796298</c:v>
                </c:pt>
                <c:pt idx="4927">
                  <c:v>42941.383391203701</c:v>
                </c:pt>
                <c:pt idx="4928">
                  <c:v>42941.424942129634</c:v>
                </c:pt>
                <c:pt idx="4929">
                  <c:v>42941.466736111113</c:v>
                </c:pt>
                <c:pt idx="4930">
                  <c:v>42941.508275462962</c:v>
                </c:pt>
                <c:pt idx="4931">
                  <c:v>42941.550069444442</c:v>
                </c:pt>
                <c:pt idx="4932">
                  <c:v>42941.59165509259</c:v>
                </c:pt>
                <c:pt idx="4933">
                  <c:v>42941.633402777778</c:v>
                </c:pt>
                <c:pt idx="4934">
                  <c:v>42941.674953703703</c:v>
                </c:pt>
                <c:pt idx="4935">
                  <c:v>42941.716805555552</c:v>
                </c:pt>
                <c:pt idx="4936">
                  <c:v>42941.758368055547</c:v>
                </c:pt>
                <c:pt idx="4937">
                  <c:v>42941.800196759257</c:v>
                </c:pt>
                <c:pt idx="4938">
                  <c:v>42941.84171296296</c:v>
                </c:pt>
                <c:pt idx="4939">
                  <c:v>42941.88349537037</c:v>
                </c:pt>
                <c:pt idx="4940">
                  <c:v>42941.925046296303</c:v>
                </c:pt>
                <c:pt idx="4941">
                  <c:v>42941.966828703713</c:v>
                </c:pt>
                <c:pt idx="4942">
                  <c:v>42942.008379629631</c:v>
                </c:pt>
                <c:pt idx="4943">
                  <c:v>42942.050162037027</c:v>
                </c:pt>
                <c:pt idx="4944">
                  <c:v>42942.09171296296</c:v>
                </c:pt>
                <c:pt idx="4945">
                  <c:v>42942.13349537037</c:v>
                </c:pt>
                <c:pt idx="4946">
                  <c:v>42942.175046296303</c:v>
                </c:pt>
                <c:pt idx="4947">
                  <c:v>42942.216828703713</c:v>
                </c:pt>
                <c:pt idx="4948">
                  <c:v>42942.258379629631</c:v>
                </c:pt>
                <c:pt idx="4949">
                  <c:v>42942.300173611111</c:v>
                </c:pt>
                <c:pt idx="4950">
                  <c:v>42942.34171296296</c:v>
                </c:pt>
                <c:pt idx="4951">
                  <c:v>42942.383506944447</c:v>
                </c:pt>
                <c:pt idx="4952">
                  <c:v>42942.425046296303</c:v>
                </c:pt>
                <c:pt idx="4953">
                  <c:v>42942.466828703713</c:v>
                </c:pt>
                <c:pt idx="4954">
                  <c:v>42942.508379629631</c:v>
                </c:pt>
                <c:pt idx="4955">
                  <c:v>42942.550162037027</c:v>
                </c:pt>
                <c:pt idx="4956">
                  <c:v>42942.591747685183</c:v>
                </c:pt>
                <c:pt idx="4957">
                  <c:v>42942.633530092593</c:v>
                </c:pt>
                <c:pt idx="4958">
                  <c:v>42942.675081018519</c:v>
                </c:pt>
                <c:pt idx="4959">
                  <c:v>42942.716909722221</c:v>
                </c:pt>
                <c:pt idx="4960">
                  <c:v>42942.75849537037</c:v>
                </c:pt>
                <c:pt idx="4961">
                  <c:v>42942.80027777778</c:v>
                </c:pt>
                <c:pt idx="4962">
                  <c:v>42942.841944444437</c:v>
                </c:pt>
                <c:pt idx="4963">
                  <c:v>42942.883611111109</c:v>
                </c:pt>
                <c:pt idx="4964">
                  <c:v>42942.92527777778</c:v>
                </c:pt>
                <c:pt idx="4965">
                  <c:v>42942.966944444437</c:v>
                </c:pt>
                <c:pt idx="4966">
                  <c:v>42943.008611111109</c:v>
                </c:pt>
                <c:pt idx="4967">
                  <c:v>42943.05027777778</c:v>
                </c:pt>
                <c:pt idx="4968">
                  <c:v>42943.091944444437</c:v>
                </c:pt>
                <c:pt idx="4969">
                  <c:v>42943.133611111109</c:v>
                </c:pt>
                <c:pt idx="4970">
                  <c:v>42943.17527777778</c:v>
                </c:pt>
                <c:pt idx="4971">
                  <c:v>42943.216944444437</c:v>
                </c:pt>
                <c:pt idx="4972">
                  <c:v>42943.258611111109</c:v>
                </c:pt>
                <c:pt idx="4973">
                  <c:v>42943.30027777778</c:v>
                </c:pt>
                <c:pt idx="4974">
                  <c:v>42943.341944444437</c:v>
                </c:pt>
                <c:pt idx="4975">
                  <c:v>42943.383611111109</c:v>
                </c:pt>
                <c:pt idx="4976">
                  <c:v>42943.42527777778</c:v>
                </c:pt>
                <c:pt idx="4977">
                  <c:v>42943.466944444437</c:v>
                </c:pt>
                <c:pt idx="4978">
                  <c:v>42943.508611111109</c:v>
                </c:pt>
                <c:pt idx="4979">
                  <c:v>42943.55027777778</c:v>
                </c:pt>
                <c:pt idx="4980">
                  <c:v>42943.591967592591</c:v>
                </c:pt>
                <c:pt idx="4981">
                  <c:v>42943.633634259262</c:v>
                </c:pt>
                <c:pt idx="4982">
                  <c:v>42943.675300925926</c:v>
                </c:pt>
                <c:pt idx="4983">
                  <c:v>42943.717013888891</c:v>
                </c:pt>
                <c:pt idx="4984">
                  <c:v>42943.758692129632</c:v>
                </c:pt>
                <c:pt idx="4985">
                  <c:v>42943.800358796303</c:v>
                </c:pt>
                <c:pt idx="4986">
                  <c:v>42943.84202546296</c:v>
                </c:pt>
                <c:pt idx="4987">
                  <c:v>42943.883692129632</c:v>
                </c:pt>
                <c:pt idx="4988">
                  <c:v>42943.925358796303</c:v>
                </c:pt>
                <c:pt idx="4989">
                  <c:v>42943.96702546296</c:v>
                </c:pt>
                <c:pt idx="4990">
                  <c:v>42944.008692129632</c:v>
                </c:pt>
                <c:pt idx="4991">
                  <c:v>42944.050358796303</c:v>
                </c:pt>
                <c:pt idx="4992">
                  <c:v>42944.09202546296</c:v>
                </c:pt>
                <c:pt idx="4993">
                  <c:v>42944.133692129632</c:v>
                </c:pt>
                <c:pt idx="4994">
                  <c:v>42944.175358796303</c:v>
                </c:pt>
                <c:pt idx="4995">
                  <c:v>42944.21702546296</c:v>
                </c:pt>
                <c:pt idx="4996">
                  <c:v>42944.258692129632</c:v>
                </c:pt>
                <c:pt idx="4997">
                  <c:v>42944.300358796303</c:v>
                </c:pt>
                <c:pt idx="4998">
                  <c:v>42944.34202546296</c:v>
                </c:pt>
                <c:pt idx="4999">
                  <c:v>42944.383692129632</c:v>
                </c:pt>
                <c:pt idx="5000">
                  <c:v>42944.425358796303</c:v>
                </c:pt>
                <c:pt idx="5001">
                  <c:v>42944.46702546296</c:v>
                </c:pt>
                <c:pt idx="5002">
                  <c:v>42944.508692129632</c:v>
                </c:pt>
                <c:pt idx="5003">
                  <c:v>42944.550358796303</c:v>
                </c:pt>
                <c:pt idx="5004">
                  <c:v>42944.591932870368</c:v>
                </c:pt>
                <c:pt idx="5005">
                  <c:v>42944.633715277778</c:v>
                </c:pt>
                <c:pt idx="5006">
                  <c:v>42944.675266203703</c:v>
                </c:pt>
                <c:pt idx="5007">
                  <c:v>42944.717060185183</c:v>
                </c:pt>
                <c:pt idx="5008">
                  <c:v>42944.758611111109</c:v>
                </c:pt>
                <c:pt idx="5009">
                  <c:v>42944.800393518519</c:v>
                </c:pt>
                <c:pt idx="5010">
                  <c:v>42944.841944444437</c:v>
                </c:pt>
                <c:pt idx="5011">
                  <c:v>42944.883738425917</c:v>
                </c:pt>
                <c:pt idx="5012">
                  <c:v>42944.92527777778</c:v>
                </c:pt>
                <c:pt idx="5013">
                  <c:v>42944.96707175926</c:v>
                </c:pt>
                <c:pt idx="5014">
                  <c:v>42945.008611111109</c:v>
                </c:pt>
                <c:pt idx="5015">
                  <c:v>42945.050393518519</c:v>
                </c:pt>
                <c:pt idx="5016">
                  <c:v>42945.091944444437</c:v>
                </c:pt>
                <c:pt idx="5017">
                  <c:v>42945.133726851847</c:v>
                </c:pt>
                <c:pt idx="5018">
                  <c:v>42945.17527777778</c:v>
                </c:pt>
                <c:pt idx="5019">
                  <c:v>42945.217106481483</c:v>
                </c:pt>
                <c:pt idx="5020">
                  <c:v>42945.258622685193</c:v>
                </c:pt>
                <c:pt idx="5021">
                  <c:v>42945.300405092603</c:v>
                </c:pt>
                <c:pt idx="5022">
                  <c:v>42945.341956018521</c:v>
                </c:pt>
                <c:pt idx="5023">
                  <c:v>42945.383738425917</c:v>
                </c:pt>
                <c:pt idx="5024">
                  <c:v>42945.42528935185</c:v>
                </c:pt>
                <c:pt idx="5025">
                  <c:v>42945.46707175926</c:v>
                </c:pt>
                <c:pt idx="5026">
                  <c:v>42945.508622685193</c:v>
                </c:pt>
                <c:pt idx="5027">
                  <c:v>42945.550405092603</c:v>
                </c:pt>
                <c:pt idx="5028">
                  <c:v>42945.591979166667</c:v>
                </c:pt>
                <c:pt idx="5029">
                  <c:v>42945.633761574078</c:v>
                </c:pt>
                <c:pt idx="5030">
                  <c:v>42945.675312500003</c:v>
                </c:pt>
                <c:pt idx="5031">
                  <c:v>42945.717094907413</c:v>
                </c:pt>
                <c:pt idx="5032">
                  <c:v>42945.758657407408</c:v>
                </c:pt>
                <c:pt idx="5033">
                  <c:v>42945.800451388888</c:v>
                </c:pt>
                <c:pt idx="5034">
                  <c:v>42945.841990740737</c:v>
                </c:pt>
                <c:pt idx="5035">
                  <c:v>42945.883784722217</c:v>
                </c:pt>
                <c:pt idx="5036">
                  <c:v>42945.925324074073</c:v>
                </c:pt>
                <c:pt idx="5037">
                  <c:v>42945.967106481483</c:v>
                </c:pt>
                <c:pt idx="5038">
                  <c:v>42946.008657407408</c:v>
                </c:pt>
                <c:pt idx="5039">
                  <c:v>42946.050439814811</c:v>
                </c:pt>
                <c:pt idx="5040">
                  <c:v>42946.091990740737</c:v>
                </c:pt>
                <c:pt idx="5041">
                  <c:v>42946.133819444447</c:v>
                </c:pt>
                <c:pt idx="5042">
                  <c:v>42946.175335648149</c:v>
                </c:pt>
                <c:pt idx="5043">
                  <c:v>42946.217118055552</c:v>
                </c:pt>
                <c:pt idx="5044">
                  <c:v>42946.258668981478</c:v>
                </c:pt>
                <c:pt idx="5045">
                  <c:v>42946.300451388888</c:v>
                </c:pt>
                <c:pt idx="5046">
                  <c:v>42946.342002314806</c:v>
                </c:pt>
                <c:pt idx="5047">
                  <c:v>42946.383784722217</c:v>
                </c:pt>
                <c:pt idx="5048">
                  <c:v>42946.425335648149</c:v>
                </c:pt>
                <c:pt idx="5049">
                  <c:v>42946.467118055552</c:v>
                </c:pt>
                <c:pt idx="5050">
                  <c:v>42946.508668981478</c:v>
                </c:pt>
                <c:pt idx="5051">
                  <c:v>42946.550451388888</c:v>
                </c:pt>
                <c:pt idx="5052">
                  <c:v>42946.592048611114</c:v>
                </c:pt>
                <c:pt idx="5053">
                  <c:v>42946.63380787037</c:v>
                </c:pt>
                <c:pt idx="5054">
                  <c:v>42946.675347222219</c:v>
                </c:pt>
                <c:pt idx="5055">
                  <c:v>42946.717129629629</c:v>
                </c:pt>
                <c:pt idx="5056">
                  <c:v>42946.758692129632</c:v>
                </c:pt>
                <c:pt idx="5057">
                  <c:v>42946.800358796303</c:v>
                </c:pt>
                <c:pt idx="5058">
                  <c:v>42946.842141203713</c:v>
                </c:pt>
                <c:pt idx="5059">
                  <c:v>42946.883692129632</c:v>
                </c:pt>
                <c:pt idx="5060">
                  <c:v>42946.925358796303</c:v>
                </c:pt>
                <c:pt idx="5061">
                  <c:v>42946.967187499999</c:v>
                </c:pt>
                <c:pt idx="5062">
                  <c:v>42947.008703703701</c:v>
                </c:pt>
                <c:pt idx="5063">
                  <c:v>42947.050486111111</c:v>
                </c:pt>
                <c:pt idx="5064">
                  <c:v>42947.092037037037</c:v>
                </c:pt>
                <c:pt idx="5065">
                  <c:v>42947.133819444447</c:v>
                </c:pt>
                <c:pt idx="5066">
                  <c:v>42947.175370370373</c:v>
                </c:pt>
                <c:pt idx="5067">
                  <c:v>42947.217152777783</c:v>
                </c:pt>
                <c:pt idx="5068">
                  <c:v>42947.258703703701</c:v>
                </c:pt>
                <c:pt idx="5069">
                  <c:v>42947.300486111111</c:v>
                </c:pt>
                <c:pt idx="5070">
                  <c:v>42947.342037037037</c:v>
                </c:pt>
                <c:pt idx="5071">
                  <c:v>42947.383819444447</c:v>
                </c:pt>
                <c:pt idx="5072">
                  <c:v>42947.425370370373</c:v>
                </c:pt>
                <c:pt idx="5073">
                  <c:v>42947.467164351852</c:v>
                </c:pt>
                <c:pt idx="5074">
                  <c:v>42947.508703703701</c:v>
                </c:pt>
                <c:pt idx="5075">
                  <c:v>42947.550497685188</c:v>
                </c:pt>
                <c:pt idx="5076">
                  <c:v>42947.592048611114</c:v>
                </c:pt>
                <c:pt idx="5077">
                  <c:v>42947.633831018517</c:v>
                </c:pt>
                <c:pt idx="5078">
                  <c:v>42947.675381944442</c:v>
                </c:pt>
                <c:pt idx="5079">
                  <c:v>42947.717175925929</c:v>
                </c:pt>
                <c:pt idx="5080">
                  <c:v>42947.758726851847</c:v>
                </c:pt>
                <c:pt idx="5081">
                  <c:v>42947.800543981481</c:v>
                </c:pt>
                <c:pt idx="5082">
                  <c:v>42947.842060185183</c:v>
                </c:pt>
                <c:pt idx="5083">
                  <c:v>42947.883842592593</c:v>
                </c:pt>
                <c:pt idx="5084">
                  <c:v>42947.925393518519</c:v>
                </c:pt>
                <c:pt idx="5085">
                  <c:v>42947.967175925929</c:v>
                </c:pt>
                <c:pt idx="5086">
                  <c:v>42948.008726851847</c:v>
                </c:pt>
                <c:pt idx="5087">
                  <c:v>42948.050509259258</c:v>
                </c:pt>
                <c:pt idx="5088">
                  <c:v>42948.092060185183</c:v>
                </c:pt>
                <c:pt idx="5089">
                  <c:v>42948.133842592593</c:v>
                </c:pt>
                <c:pt idx="5090">
                  <c:v>42948.175393518519</c:v>
                </c:pt>
                <c:pt idx="5091">
                  <c:v>42948.217175925929</c:v>
                </c:pt>
                <c:pt idx="5092">
                  <c:v>42948.258726851847</c:v>
                </c:pt>
                <c:pt idx="5093">
                  <c:v>42948.300520833327</c:v>
                </c:pt>
                <c:pt idx="5094">
                  <c:v>42948.342060185183</c:v>
                </c:pt>
                <c:pt idx="5095">
                  <c:v>42948.38385416667</c:v>
                </c:pt>
                <c:pt idx="5096">
                  <c:v>42948.425393518519</c:v>
                </c:pt>
                <c:pt idx="5097">
                  <c:v>42948.467175925929</c:v>
                </c:pt>
                <c:pt idx="5098">
                  <c:v>42948.508726851847</c:v>
                </c:pt>
                <c:pt idx="5099">
                  <c:v>42948.550509259258</c:v>
                </c:pt>
                <c:pt idx="5100">
                  <c:v>42948.59207175926</c:v>
                </c:pt>
                <c:pt idx="5101">
                  <c:v>42948.633900462963</c:v>
                </c:pt>
                <c:pt idx="5102">
                  <c:v>42948.675416666672</c:v>
                </c:pt>
                <c:pt idx="5103">
                  <c:v>42948.717210648138</c:v>
                </c:pt>
                <c:pt idx="5104">
                  <c:v>42948.75886574074</c:v>
                </c:pt>
                <c:pt idx="5105">
                  <c:v>42948.800543981481</c:v>
                </c:pt>
                <c:pt idx="5106">
                  <c:v>42948.842210648138</c:v>
                </c:pt>
                <c:pt idx="5107">
                  <c:v>42948.883877314824</c:v>
                </c:pt>
                <c:pt idx="5108">
                  <c:v>42948.925543981481</c:v>
                </c:pt>
                <c:pt idx="5109">
                  <c:v>42948.967210648138</c:v>
                </c:pt>
                <c:pt idx="5110">
                  <c:v>42949.008877314824</c:v>
                </c:pt>
                <c:pt idx="5111">
                  <c:v>42949.050543981481</c:v>
                </c:pt>
                <c:pt idx="5112">
                  <c:v>42949.092210648138</c:v>
                </c:pt>
                <c:pt idx="5113">
                  <c:v>42949.133877314824</c:v>
                </c:pt>
                <c:pt idx="5114">
                  <c:v>42949.175543981481</c:v>
                </c:pt>
                <c:pt idx="5115">
                  <c:v>42949.217210648138</c:v>
                </c:pt>
                <c:pt idx="5116">
                  <c:v>42949.258877314824</c:v>
                </c:pt>
                <c:pt idx="5117">
                  <c:v>42949.300543981481</c:v>
                </c:pt>
                <c:pt idx="5118">
                  <c:v>42949.342210648138</c:v>
                </c:pt>
                <c:pt idx="5119">
                  <c:v>42949.383877314824</c:v>
                </c:pt>
                <c:pt idx="5120">
                  <c:v>42949.425543981481</c:v>
                </c:pt>
                <c:pt idx="5121">
                  <c:v>42949.467210648138</c:v>
                </c:pt>
                <c:pt idx="5122">
                  <c:v>42949.508877314824</c:v>
                </c:pt>
                <c:pt idx="5123">
                  <c:v>42949.550543981481</c:v>
                </c:pt>
                <c:pt idx="5124">
                  <c:v>42949.592222222222</c:v>
                </c:pt>
                <c:pt idx="5125">
                  <c:v>42949.633888888893</c:v>
                </c:pt>
                <c:pt idx="5126">
                  <c:v>42949.675555555557</c:v>
                </c:pt>
                <c:pt idx="5127">
                  <c:v>42949.717222222222</c:v>
                </c:pt>
                <c:pt idx="5128">
                  <c:v>42949.758900462963</c:v>
                </c:pt>
                <c:pt idx="5129">
                  <c:v>42949.800567129627</c:v>
                </c:pt>
                <c:pt idx="5130">
                  <c:v>42949.842233796298</c:v>
                </c:pt>
                <c:pt idx="5131">
                  <c:v>42949.883900462963</c:v>
                </c:pt>
                <c:pt idx="5132">
                  <c:v>42949.925567129627</c:v>
                </c:pt>
                <c:pt idx="5133">
                  <c:v>42949.967233796298</c:v>
                </c:pt>
                <c:pt idx="5134">
                  <c:v>42950.008900462963</c:v>
                </c:pt>
                <c:pt idx="5135">
                  <c:v>42950.050567129627</c:v>
                </c:pt>
                <c:pt idx="5136">
                  <c:v>42950.092233796298</c:v>
                </c:pt>
                <c:pt idx="5137">
                  <c:v>42950.133900462963</c:v>
                </c:pt>
                <c:pt idx="5138">
                  <c:v>42950.175567129627</c:v>
                </c:pt>
                <c:pt idx="5139">
                  <c:v>42950.217233796298</c:v>
                </c:pt>
                <c:pt idx="5140">
                  <c:v>42950.258900462963</c:v>
                </c:pt>
                <c:pt idx="5141">
                  <c:v>42950.300567129627</c:v>
                </c:pt>
                <c:pt idx="5142">
                  <c:v>42950.342233796298</c:v>
                </c:pt>
                <c:pt idx="5143">
                  <c:v>42950.383900462963</c:v>
                </c:pt>
                <c:pt idx="5144">
                  <c:v>42950.425567129627</c:v>
                </c:pt>
                <c:pt idx="5145">
                  <c:v>42950.467233796298</c:v>
                </c:pt>
                <c:pt idx="5146">
                  <c:v>42950.508900462963</c:v>
                </c:pt>
                <c:pt idx="5147">
                  <c:v>42950.550567129627</c:v>
                </c:pt>
                <c:pt idx="5148">
                  <c:v>42950.592256944437</c:v>
                </c:pt>
                <c:pt idx="5149">
                  <c:v>42950.633923611109</c:v>
                </c:pt>
                <c:pt idx="5150">
                  <c:v>42950.67559027778</c:v>
                </c:pt>
                <c:pt idx="5151">
                  <c:v>42950.717256944437</c:v>
                </c:pt>
                <c:pt idx="5152">
                  <c:v>42950.758831018517</c:v>
                </c:pt>
                <c:pt idx="5153">
                  <c:v>42950.80060185185</c:v>
                </c:pt>
                <c:pt idx="5154">
                  <c:v>42950.842152777783</c:v>
                </c:pt>
                <c:pt idx="5155">
                  <c:v>42950.883935185193</c:v>
                </c:pt>
                <c:pt idx="5156">
                  <c:v>42950.925486111111</c:v>
                </c:pt>
                <c:pt idx="5157">
                  <c:v>42950.967268518521</c:v>
                </c:pt>
                <c:pt idx="5158">
                  <c:v>42951.008935185193</c:v>
                </c:pt>
                <c:pt idx="5159">
                  <c:v>42951.05060185185</c:v>
                </c:pt>
                <c:pt idx="5160">
                  <c:v>42951.092268518521</c:v>
                </c:pt>
                <c:pt idx="5161">
                  <c:v>42951.133935185193</c:v>
                </c:pt>
                <c:pt idx="5162">
                  <c:v>42951.17560185185</c:v>
                </c:pt>
                <c:pt idx="5163">
                  <c:v>42951.217268518521</c:v>
                </c:pt>
                <c:pt idx="5164">
                  <c:v>42951.258935185193</c:v>
                </c:pt>
                <c:pt idx="5165">
                  <c:v>42951.30060185185</c:v>
                </c:pt>
                <c:pt idx="5166">
                  <c:v>42951.342268518521</c:v>
                </c:pt>
                <c:pt idx="5167">
                  <c:v>42951.383935185193</c:v>
                </c:pt>
                <c:pt idx="5168">
                  <c:v>42951.42560185185</c:v>
                </c:pt>
                <c:pt idx="5169">
                  <c:v>42951.467268518521</c:v>
                </c:pt>
                <c:pt idx="5170">
                  <c:v>42951.508935185193</c:v>
                </c:pt>
                <c:pt idx="5171">
                  <c:v>42951.55060185185</c:v>
                </c:pt>
                <c:pt idx="5172">
                  <c:v>42951.592291666668</c:v>
                </c:pt>
                <c:pt idx="5173">
                  <c:v>42951.633958333332</c:v>
                </c:pt>
                <c:pt idx="5174">
                  <c:v>42951.675509259258</c:v>
                </c:pt>
                <c:pt idx="5175">
                  <c:v>42951.717291666668</c:v>
                </c:pt>
                <c:pt idx="5176">
                  <c:v>42951.758969907409</c:v>
                </c:pt>
                <c:pt idx="5177">
                  <c:v>42951.800520833327</c:v>
                </c:pt>
                <c:pt idx="5178">
                  <c:v>42951.842314814807</c:v>
                </c:pt>
                <c:pt idx="5179">
                  <c:v>42951.88385416667</c:v>
                </c:pt>
                <c:pt idx="5180">
                  <c:v>42951.92564814815</c:v>
                </c:pt>
                <c:pt idx="5181">
                  <c:v>42951.967187499999</c:v>
                </c:pt>
                <c:pt idx="5182">
                  <c:v>42952.008969907409</c:v>
                </c:pt>
                <c:pt idx="5183">
                  <c:v>42952.050520833327</c:v>
                </c:pt>
                <c:pt idx="5184">
                  <c:v>42952.092303240737</c:v>
                </c:pt>
                <c:pt idx="5185">
                  <c:v>42952.13385416667</c:v>
                </c:pt>
                <c:pt idx="5186">
                  <c:v>42952.175682870373</c:v>
                </c:pt>
                <c:pt idx="5187">
                  <c:v>42952.217314814807</c:v>
                </c:pt>
                <c:pt idx="5188">
                  <c:v>42952.258981481478</c:v>
                </c:pt>
                <c:pt idx="5189">
                  <c:v>42952.30064814815</c:v>
                </c:pt>
                <c:pt idx="5190">
                  <c:v>42952.342314814807</c:v>
                </c:pt>
                <c:pt idx="5191">
                  <c:v>42952.383981481478</c:v>
                </c:pt>
                <c:pt idx="5192">
                  <c:v>42952.425532407397</c:v>
                </c:pt>
                <c:pt idx="5193">
                  <c:v>42952.467314814807</c:v>
                </c:pt>
                <c:pt idx="5194">
                  <c:v>42952.508981481478</c:v>
                </c:pt>
                <c:pt idx="5195">
                  <c:v>42952.55064814815</c:v>
                </c:pt>
                <c:pt idx="5196">
                  <c:v>42952.592326388891</c:v>
                </c:pt>
                <c:pt idx="5197">
                  <c:v>42952.633993055562</c:v>
                </c:pt>
                <c:pt idx="5198">
                  <c:v>42952.675659722219</c:v>
                </c:pt>
                <c:pt idx="5199">
                  <c:v>42952.717314814807</c:v>
                </c:pt>
                <c:pt idx="5200">
                  <c:v>42952.759004629632</c:v>
                </c:pt>
                <c:pt idx="5201">
                  <c:v>42952.800671296303</c:v>
                </c:pt>
                <c:pt idx="5202">
                  <c:v>42952.84233796296</c:v>
                </c:pt>
                <c:pt idx="5203">
                  <c:v>42952.884004629632</c:v>
                </c:pt>
                <c:pt idx="5204">
                  <c:v>42952.925671296303</c:v>
                </c:pt>
                <c:pt idx="5205">
                  <c:v>42952.96733796296</c:v>
                </c:pt>
                <c:pt idx="5206">
                  <c:v>42953.009004629632</c:v>
                </c:pt>
                <c:pt idx="5207">
                  <c:v>42953.050671296303</c:v>
                </c:pt>
                <c:pt idx="5208">
                  <c:v>42953.09233796296</c:v>
                </c:pt>
                <c:pt idx="5209">
                  <c:v>42953.134004629632</c:v>
                </c:pt>
                <c:pt idx="5210">
                  <c:v>42953.175671296303</c:v>
                </c:pt>
                <c:pt idx="5211">
                  <c:v>42953.21733796296</c:v>
                </c:pt>
                <c:pt idx="5212">
                  <c:v>42953.259004629632</c:v>
                </c:pt>
                <c:pt idx="5213">
                  <c:v>42953.300671296303</c:v>
                </c:pt>
                <c:pt idx="5214">
                  <c:v>42953.34233796296</c:v>
                </c:pt>
                <c:pt idx="5215">
                  <c:v>42953.384004629632</c:v>
                </c:pt>
                <c:pt idx="5216">
                  <c:v>42953.425671296303</c:v>
                </c:pt>
                <c:pt idx="5217">
                  <c:v>42953.467210648138</c:v>
                </c:pt>
                <c:pt idx="5218">
                  <c:v>42953.509004629632</c:v>
                </c:pt>
                <c:pt idx="5219">
                  <c:v>42953.550543981481</c:v>
                </c:pt>
                <c:pt idx="5220">
                  <c:v>42953.592361111107</c:v>
                </c:pt>
                <c:pt idx="5221">
                  <c:v>42953.633900462963</c:v>
                </c:pt>
                <c:pt idx="5222">
                  <c:v>42953.675682870373</c:v>
                </c:pt>
                <c:pt idx="5223">
                  <c:v>42953.717233796298</c:v>
                </c:pt>
                <c:pt idx="5224">
                  <c:v>42953.759027777778</c:v>
                </c:pt>
                <c:pt idx="5225">
                  <c:v>42953.800578703696</c:v>
                </c:pt>
                <c:pt idx="5226">
                  <c:v>42953.842361111107</c:v>
                </c:pt>
                <c:pt idx="5227">
                  <c:v>42953.883958333332</c:v>
                </c:pt>
                <c:pt idx="5228">
                  <c:v>42953.925706018519</c:v>
                </c:pt>
                <c:pt idx="5229">
                  <c:v>42953.967256944437</c:v>
                </c:pt>
                <c:pt idx="5230">
                  <c:v>42954.009027777778</c:v>
                </c:pt>
                <c:pt idx="5231">
                  <c:v>42954.05059027778</c:v>
                </c:pt>
                <c:pt idx="5232">
                  <c:v>42954.092372685183</c:v>
                </c:pt>
                <c:pt idx="5233">
                  <c:v>42954.133923611109</c:v>
                </c:pt>
                <c:pt idx="5234">
                  <c:v>42954.175706018519</c:v>
                </c:pt>
                <c:pt idx="5235">
                  <c:v>42954.217256944437</c:v>
                </c:pt>
                <c:pt idx="5236">
                  <c:v>42954.259039351848</c:v>
                </c:pt>
                <c:pt idx="5237">
                  <c:v>42954.30059027778</c:v>
                </c:pt>
                <c:pt idx="5238">
                  <c:v>42954.34238425926</c:v>
                </c:pt>
                <c:pt idx="5239">
                  <c:v>42954.383923611109</c:v>
                </c:pt>
                <c:pt idx="5240">
                  <c:v>42954.425717592603</c:v>
                </c:pt>
                <c:pt idx="5241">
                  <c:v>42954.467256944437</c:v>
                </c:pt>
                <c:pt idx="5242">
                  <c:v>42954.509039351848</c:v>
                </c:pt>
                <c:pt idx="5243">
                  <c:v>42954.55059027778</c:v>
                </c:pt>
                <c:pt idx="5244">
                  <c:v>42954.592395833337</c:v>
                </c:pt>
                <c:pt idx="5245">
                  <c:v>42954.633946759262</c:v>
                </c:pt>
                <c:pt idx="5246">
                  <c:v>42954.675729166673</c:v>
                </c:pt>
                <c:pt idx="5247">
                  <c:v>42954.717291666668</c:v>
                </c:pt>
                <c:pt idx="5248">
                  <c:v>42954.759074074071</c:v>
                </c:pt>
                <c:pt idx="5249">
                  <c:v>42954.800625000003</c:v>
                </c:pt>
                <c:pt idx="5250">
                  <c:v>42954.842291666668</c:v>
                </c:pt>
                <c:pt idx="5251">
                  <c:v>42954.884074074071</c:v>
                </c:pt>
                <c:pt idx="5252">
                  <c:v>42954.925625000003</c:v>
                </c:pt>
                <c:pt idx="5253">
                  <c:v>42954.967291666668</c:v>
                </c:pt>
                <c:pt idx="5254">
                  <c:v>42955.009074074071</c:v>
                </c:pt>
                <c:pt idx="5255">
                  <c:v>42955.050625000003</c:v>
                </c:pt>
                <c:pt idx="5256">
                  <c:v>42955.092418981483</c:v>
                </c:pt>
                <c:pt idx="5257">
                  <c:v>42955.133958333332</c:v>
                </c:pt>
                <c:pt idx="5258">
                  <c:v>42955.175752314812</c:v>
                </c:pt>
                <c:pt idx="5259">
                  <c:v>42955.217291666668</c:v>
                </c:pt>
                <c:pt idx="5260">
                  <c:v>42955.259074074071</c:v>
                </c:pt>
                <c:pt idx="5261">
                  <c:v>42955.300625000003</c:v>
                </c:pt>
                <c:pt idx="5262">
                  <c:v>42955.342407407406</c:v>
                </c:pt>
                <c:pt idx="5263">
                  <c:v>42955.383958333332</c:v>
                </c:pt>
                <c:pt idx="5264">
                  <c:v>42955.425787037027</c:v>
                </c:pt>
                <c:pt idx="5265">
                  <c:v>42955.467303240737</c:v>
                </c:pt>
                <c:pt idx="5266">
                  <c:v>42955.509085648147</c:v>
                </c:pt>
                <c:pt idx="5267">
                  <c:v>42955.550636574073</c:v>
                </c:pt>
                <c:pt idx="5268">
                  <c:v>42955.592442129629</c:v>
                </c:pt>
                <c:pt idx="5269">
                  <c:v>42955.633993055562</c:v>
                </c:pt>
                <c:pt idx="5270">
                  <c:v>42955.675775462973</c:v>
                </c:pt>
                <c:pt idx="5271">
                  <c:v>42955.717326388891</c:v>
                </c:pt>
                <c:pt idx="5272">
                  <c:v>42955.759120370371</c:v>
                </c:pt>
                <c:pt idx="5273">
                  <c:v>42955.800671296303</c:v>
                </c:pt>
                <c:pt idx="5274">
                  <c:v>42955.842465277783</c:v>
                </c:pt>
                <c:pt idx="5275">
                  <c:v>42955.884004629632</c:v>
                </c:pt>
                <c:pt idx="5276">
                  <c:v>42955.925798611112</c:v>
                </c:pt>
                <c:pt idx="5277">
                  <c:v>42955.96733796296</c:v>
                </c:pt>
                <c:pt idx="5278">
                  <c:v>42956.009120370371</c:v>
                </c:pt>
                <c:pt idx="5279">
                  <c:v>42956.050671296303</c:v>
                </c:pt>
                <c:pt idx="5280">
                  <c:v>42956.092453703714</c:v>
                </c:pt>
                <c:pt idx="5281">
                  <c:v>42956.134004629632</c:v>
                </c:pt>
                <c:pt idx="5282">
                  <c:v>42956.175833333327</c:v>
                </c:pt>
                <c:pt idx="5283">
                  <c:v>42956.217349537037</c:v>
                </c:pt>
                <c:pt idx="5284">
                  <c:v>42956.259131944447</c:v>
                </c:pt>
                <c:pt idx="5285">
                  <c:v>42956.300682870373</c:v>
                </c:pt>
                <c:pt idx="5286">
                  <c:v>42956.342465277783</c:v>
                </c:pt>
                <c:pt idx="5287">
                  <c:v>42956.384016203701</c:v>
                </c:pt>
                <c:pt idx="5288">
                  <c:v>42956.425798611112</c:v>
                </c:pt>
                <c:pt idx="5289">
                  <c:v>42956.467349537037</c:v>
                </c:pt>
                <c:pt idx="5290">
                  <c:v>42956.509131944447</c:v>
                </c:pt>
                <c:pt idx="5291">
                  <c:v>42956.550682870373</c:v>
                </c:pt>
                <c:pt idx="5292">
                  <c:v>42956.592511574083</c:v>
                </c:pt>
                <c:pt idx="5293">
                  <c:v>42956.634027777778</c:v>
                </c:pt>
                <c:pt idx="5294">
                  <c:v>42956.675810185188</c:v>
                </c:pt>
                <c:pt idx="5295">
                  <c:v>42956.717361111107</c:v>
                </c:pt>
                <c:pt idx="5296">
                  <c:v>42956.759027777778</c:v>
                </c:pt>
                <c:pt idx="5297">
                  <c:v>42956.800856481481</c:v>
                </c:pt>
                <c:pt idx="5298">
                  <c:v>42956.842372685183</c:v>
                </c:pt>
                <c:pt idx="5299">
                  <c:v>42956.884039351848</c:v>
                </c:pt>
                <c:pt idx="5300">
                  <c:v>42956.925810185188</c:v>
                </c:pt>
                <c:pt idx="5301">
                  <c:v>42956.967372685183</c:v>
                </c:pt>
                <c:pt idx="5302">
                  <c:v>42957.009039351848</c:v>
                </c:pt>
                <c:pt idx="5303">
                  <c:v>42957.050821759258</c:v>
                </c:pt>
                <c:pt idx="5304">
                  <c:v>42957.092372685183</c:v>
                </c:pt>
                <c:pt idx="5305">
                  <c:v>42957.134039351848</c:v>
                </c:pt>
                <c:pt idx="5306">
                  <c:v>42957.175833333327</c:v>
                </c:pt>
                <c:pt idx="5307">
                  <c:v>42957.217372685183</c:v>
                </c:pt>
                <c:pt idx="5308">
                  <c:v>42957.259039351848</c:v>
                </c:pt>
                <c:pt idx="5309">
                  <c:v>42957.300821759258</c:v>
                </c:pt>
                <c:pt idx="5310">
                  <c:v>42957.342372685183</c:v>
                </c:pt>
                <c:pt idx="5311">
                  <c:v>42957.384155092594</c:v>
                </c:pt>
                <c:pt idx="5312">
                  <c:v>42957.425752314812</c:v>
                </c:pt>
                <c:pt idx="5313">
                  <c:v>42957.467499999999</c:v>
                </c:pt>
                <c:pt idx="5314">
                  <c:v>42957.509050925917</c:v>
                </c:pt>
                <c:pt idx="5315">
                  <c:v>42957.550821759258</c:v>
                </c:pt>
                <c:pt idx="5316">
                  <c:v>42957.592407407406</c:v>
                </c:pt>
                <c:pt idx="5317">
                  <c:v>42957.634074074071</c:v>
                </c:pt>
                <c:pt idx="5318">
                  <c:v>42957.675856481481</c:v>
                </c:pt>
                <c:pt idx="5319">
                  <c:v>42957.717407407406</c:v>
                </c:pt>
                <c:pt idx="5320">
                  <c:v>42957.759120370371</c:v>
                </c:pt>
                <c:pt idx="5321">
                  <c:v>42957.800868055558</c:v>
                </c:pt>
                <c:pt idx="5322">
                  <c:v>42957.842418981483</c:v>
                </c:pt>
                <c:pt idx="5323">
                  <c:v>42957.884085648147</c:v>
                </c:pt>
                <c:pt idx="5324">
                  <c:v>42957.925879629627</c:v>
                </c:pt>
                <c:pt idx="5325">
                  <c:v>42957.967418981483</c:v>
                </c:pt>
                <c:pt idx="5326">
                  <c:v>42958.009201388893</c:v>
                </c:pt>
                <c:pt idx="5327">
                  <c:v>42958.050752314812</c:v>
                </c:pt>
                <c:pt idx="5328">
                  <c:v>42958.092534722222</c:v>
                </c:pt>
                <c:pt idx="5329">
                  <c:v>42958.134131944447</c:v>
                </c:pt>
                <c:pt idx="5330">
                  <c:v>42958.175879629627</c:v>
                </c:pt>
                <c:pt idx="5331">
                  <c:v>42958.217430555553</c:v>
                </c:pt>
                <c:pt idx="5332">
                  <c:v>42958.259201388893</c:v>
                </c:pt>
                <c:pt idx="5333">
                  <c:v>42958.300763888888</c:v>
                </c:pt>
                <c:pt idx="5334">
                  <c:v>42958.342546296299</c:v>
                </c:pt>
                <c:pt idx="5335">
                  <c:v>42958.384097222217</c:v>
                </c:pt>
                <c:pt idx="5336">
                  <c:v>42958.425879629627</c:v>
                </c:pt>
                <c:pt idx="5337">
                  <c:v>42958.467430555553</c:v>
                </c:pt>
                <c:pt idx="5338">
                  <c:v>42958.50922453704</c:v>
                </c:pt>
                <c:pt idx="5339">
                  <c:v>42958.550763888888</c:v>
                </c:pt>
                <c:pt idx="5340">
                  <c:v>42958.592581018522</c:v>
                </c:pt>
                <c:pt idx="5341">
                  <c:v>42958.634120370371</c:v>
                </c:pt>
                <c:pt idx="5342">
                  <c:v>42958.675902777781</c:v>
                </c:pt>
                <c:pt idx="5343">
                  <c:v>42958.717476851853</c:v>
                </c:pt>
                <c:pt idx="5344">
                  <c:v>42958.760254629633</c:v>
                </c:pt>
                <c:pt idx="5345">
                  <c:v>42958.801990740743</c:v>
                </c:pt>
                <c:pt idx="5346">
                  <c:v>42958.843587962961</c:v>
                </c:pt>
                <c:pt idx="5347">
                  <c:v>42958.88521990741</c:v>
                </c:pt>
                <c:pt idx="5348">
                  <c:v>42958.927002314813</c:v>
                </c:pt>
                <c:pt idx="5349">
                  <c:v>42958.968553240738</c:v>
                </c:pt>
                <c:pt idx="5350">
                  <c:v>42959.01021990741</c:v>
                </c:pt>
                <c:pt idx="5351">
                  <c:v>42959.052002314813</c:v>
                </c:pt>
                <c:pt idx="5352">
                  <c:v>42959.093553240738</c:v>
                </c:pt>
                <c:pt idx="5353">
                  <c:v>42959.135335648149</c:v>
                </c:pt>
                <c:pt idx="5354">
                  <c:v>42959.176886574067</c:v>
                </c:pt>
                <c:pt idx="5355">
                  <c:v>42959.218668981477</c:v>
                </c:pt>
                <c:pt idx="5356">
                  <c:v>42959.260335648149</c:v>
                </c:pt>
                <c:pt idx="5357">
                  <c:v>42959.302002314813</c:v>
                </c:pt>
                <c:pt idx="5358">
                  <c:v>42959.343668981477</c:v>
                </c:pt>
                <c:pt idx="5359">
                  <c:v>42959.385335648149</c:v>
                </c:pt>
                <c:pt idx="5360">
                  <c:v>42959.427002314813</c:v>
                </c:pt>
                <c:pt idx="5361">
                  <c:v>42959.468668981477</c:v>
                </c:pt>
                <c:pt idx="5362">
                  <c:v>42959.510335648149</c:v>
                </c:pt>
                <c:pt idx="5363">
                  <c:v>42959.552002314813</c:v>
                </c:pt>
                <c:pt idx="5364">
                  <c:v>42959.593680555547</c:v>
                </c:pt>
                <c:pt idx="5365">
                  <c:v>42959.635347222233</c:v>
                </c:pt>
                <c:pt idx="5366">
                  <c:v>42959.67701388889</c:v>
                </c:pt>
                <c:pt idx="5367">
                  <c:v>42959.718738425923</c:v>
                </c:pt>
                <c:pt idx="5368">
                  <c:v>42959.760462962957</c:v>
                </c:pt>
                <c:pt idx="5369">
                  <c:v>42959.802106481482</c:v>
                </c:pt>
                <c:pt idx="5370">
                  <c:v>42959.843773148154</c:v>
                </c:pt>
                <c:pt idx="5371">
                  <c:v>42959.885439814818</c:v>
                </c:pt>
                <c:pt idx="5372">
                  <c:v>42959.927106481482</c:v>
                </c:pt>
                <c:pt idx="5373">
                  <c:v>42959.968773148154</c:v>
                </c:pt>
                <c:pt idx="5374">
                  <c:v>42960.010439814818</c:v>
                </c:pt>
                <c:pt idx="5375">
                  <c:v>42960.051979166667</c:v>
                </c:pt>
                <c:pt idx="5376">
                  <c:v>42960.093773148154</c:v>
                </c:pt>
                <c:pt idx="5377">
                  <c:v>42960.135312500002</c:v>
                </c:pt>
                <c:pt idx="5378">
                  <c:v>42960.177094907413</c:v>
                </c:pt>
                <c:pt idx="5379">
                  <c:v>42960.218645833331</c:v>
                </c:pt>
                <c:pt idx="5380">
                  <c:v>42960.260428240741</c:v>
                </c:pt>
                <c:pt idx="5381">
                  <c:v>42960.301979166667</c:v>
                </c:pt>
                <c:pt idx="5382">
                  <c:v>42960.343807870369</c:v>
                </c:pt>
                <c:pt idx="5383">
                  <c:v>42960.385324074072</c:v>
                </c:pt>
                <c:pt idx="5384">
                  <c:v>42960.427106481482</c:v>
                </c:pt>
                <c:pt idx="5385">
                  <c:v>42960.468657407408</c:v>
                </c:pt>
                <c:pt idx="5386">
                  <c:v>42960.510439814818</c:v>
                </c:pt>
                <c:pt idx="5387">
                  <c:v>42960.551990740743</c:v>
                </c:pt>
                <c:pt idx="5388">
                  <c:v>42960.5937962963</c:v>
                </c:pt>
                <c:pt idx="5389">
                  <c:v>42960.635347222233</c:v>
                </c:pt>
                <c:pt idx="5390">
                  <c:v>42960.677129629628</c:v>
                </c:pt>
                <c:pt idx="5391">
                  <c:v>42960.718715277777</c:v>
                </c:pt>
                <c:pt idx="5392">
                  <c:v>42960.76053240741</c:v>
                </c:pt>
                <c:pt idx="5393">
                  <c:v>42960.802083333343</c:v>
                </c:pt>
                <c:pt idx="5394">
                  <c:v>42960.843877314823</c:v>
                </c:pt>
                <c:pt idx="5395">
                  <c:v>42960.885416666657</c:v>
                </c:pt>
                <c:pt idx="5396">
                  <c:v>42960.927210648151</c:v>
                </c:pt>
                <c:pt idx="5397">
                  <c:v>42960.96875</c:v>
                </c:pt>
                <c:pt idx="5398">
                  <c:v>42961.01053240741</c:v>
                </c:pt>
                <c:pt idx="5399">
                  <c:v>42961.052083333343</c:v>
                </c:pt>
                <c:pt idx="5400">
                  <c:v>42961.093865740739</c:v>
                </c:pt>
                <c:pt idx="5401">
                  <c:v>42961.135416666657</c:v>
                </c:pt>
                <c:pt idx="5402">
                  <c:v>42961.177245370367</c:v>
                </c:pt>
                <c:pt idx="5403">
                  <c:v>42961.218761574077</c:v>
                </c:pt>
                <c:pt idx="5404">
                  <c:v>42961.26054398148</c:v>
                </c:pt>
                <c:pt idx="5405">
                  <c:v>42961.302094907413</c:v>
                </c:pt>
                <c:pt idx="5406">
                  <c:v>42961.343877314823</c:v>
                </c:pt>
                <c:pt idx="5407">
                  <c:v>42961.385428240741</c:v>
                </c:pt>
                <c:pt idx="5408">
                  <c:v>42961.427210648151</c:v>
                </c:pt>
                <c:pt idx="5409">
                  <c:v>42961.468761574077</c:v>
                </c:pt>
                <c:pt idx="5410">
                  <c:v>42961.51054398148</c:v>
                </c:pt>
                <c:pt idx="5411">
                  <c:v>42961.552094907413</c:v>
                </c:pt>
                <c:pt idx="5412">
                  <c:v>42961.593784722223</c:v>
                </c:pt>
                <c:pt idx="5413">
                  <c:v>42961.635567129633</c:v>
                </c:pt>
                <c:pt idx="5414">
                  <c:v>42961.677118055559</c:v>
                </c:pt>
                <c:pt idx="5415">
                  <c:v>42961.718831018523</c:v>
                </c:pt>
                <c:pt idx="5416">
                  <c:v>42961.760671296302</c:v>
                </c:pt>
                <c:pt idx="5417">
                  <c:v>42961.802210648151</c:v>
                </c:pt>
                <c:pt idx="5418">
                  <c:v>42961.843877314823</c:v>
                </c:pt>
                <c:pt idx="5419">
                  <c:v>42961.885659722233</c:v>
                </c:pt>
                <c:pt idx="5420">
                  <c:v>42961.927210648151</c:v>
                </c:pt>
                <c:pt idx="5421">
                  <c:v>42961.968877314823</c:v>
                </c:pt>
                <c:pt idx="5422">
                  <c:v>42962.010659722233</c:v>
                </c:pt>
                <c:pt idx="5423">
                  <c:v>42962.052256944437</c:v>
                </c:pt>
                <c:pt idx="5424">
                  <c:v>42962.093888888892</c:v>
                </c:pt>
                <c:pt idx="5425">
                  <c:v>42962.135671296302</c:v>
                </c:pt>
                <c:pt idx="5426">
                  <c:v>42962.177222222221</c:v>
                </c:pt>
                <c:pt idx="5427">
                  <c:v>42962.218888888892</c:v>
                </c:pt>
                <c:pt idx="5428">
                  <c:v>42962.260671296302</c:v>
                </c:pt>
                <c:pt idx="5429">
                  <c:v>42962.302222222221</c:v>
                </c:pt>
                <c:pt idx="5430">
                  <c:v>42962.344004629631</c:v>
                </c:pt>
                <c:pt idx="5431">
                  <c:v>42962.385555555556</c:v>
                </c:pt>
                <c:pt idx="5432">
                  <c:v>42962.427337962959</c:v>
                </c:pt>
                <c:pt idx="5433">
                  <c:v>42962.468888888892</c:v>
                </c:pt>
                <c:pt idx="5434">
                  <c:v>42962.510682870372</c:v>
                </c:pt>
                <c:pt idx="5435">
                  <c:v>42962.552222222221</c:v>
                </c:pt>
                <c:pt idx="5436">
                  <c:v>42962.593912037039</c:v>
                </c:pt>
                <c:pt idx="5437">
                  <c:v>42962.635706018518</c:v>
                </c:pt>
                <c:pt idx="5438">
                  <c:v>42962.677245370367</c:v>
                </c:pt>
                <c:pt idx="5439">
                  <c:v>42962.718935185178</c:v>
                </c:pt>
                <c:pt idx="5440">
                  <c:v>42962.760798611111</c:v>
                </c:pt>
                <c:pt idx="5441">
                  <c:v>42962.802349537043</c:v>
                </c:pt>
                <c:pt idx="5442">
                  <c:v>42962.843981481477</c:v>
                </c:pt>
                <c:pt idx="5443">
                  <c:v>42962.885763888888</c:v>
                </c:pt>
                <c:pt idx="5444">
                  <c:v>42962.927314814813</c:v>
                </c:pt>
                <c:pt idx="5445">
                  <c:v>42962.969027777777</c:v>
                </c:pt>
                <c:pt idx="5446">
                  <c:v>42963.010775462957</c:v>
                </c:pt>
                <c:pt idx="5447">
                  <c:v>42963.05232638889</c:v>
                </c:pt>
                <c:pt idx="5448">
                  <c:v>42963.093993055547</c:v>
                </c:pt>
                <c:pt idx="5449">
                  <c:v>42963.135775462957</c:v>
                </c:pt>
                <c:pt idx="5450">
                  <c:v>42963.17732638889</c:v>
                </c:pt>
                <c:pt idx="5451">
                  <c:v>42963.218993055547</c:v>
                </c:pt>
                <c:pt idx="5452">
                  <c:v>42963.260775462957</c:v>
                </c:pt>
                <c:pt idx="5453">
                  <c:v>42963.30232638889</c:v>
                </c:pt>
                <c:pt idx="5454">
                  <c:v>42963.34412037037</c:v>
                </c:pt>
                <c:pt idx="5455">
                  <c:v>42963.385659722233</c:v>
                </c:pt>
                <c:pt idx="5456">
                  <c:v>42963.427453703713</c:v>
                </c:pt>
                <c:pt idx="5457">
                  <c:v>42963.468993055547</c:v>
                </c:pt>
                <c:pt idx="5458">
                  <c:v>42963.510775462957</c:v>
                </c:pt>
                <c:pt idx="5459">
                  <c:v>42963.55232638889</c:v>
                </c:pt>
                <c:pt idx="5460">
                  <c:v>42963.5940162037</c:v>
                </c:pt>
                <c:pt idx="5461">
                  <c:v>42963.635798611111</c:v>
                </c:pt>
                <c:pt idx="5462">
                  <c:v>42963.677349537043</c:v>
                </c:pt>
                <c:pt idx="5463">
                  <c:v>42963.719039351847</c:v>
                </c:pt>
                <c:pt idx="5464">
                  <c:v>42963.76085648148</c:v>
                </c:pt>
                <c:pt idx="5465">
                  <c:v>42963.802407407413</c:v>
                </c:pt>
                <c:pt idx="5466">
                  <c:v>42963.844074074077</c:v>
                </c:pt>
                <c:pt idx="5467">
                  <c:v>42963.88585648148</c:v>
                </c:pt>
                <c:pt idx="5468">
                  <c:v>42963.927407407413</c:v>
                </c:pt>
                <c:pt idx="5469">
                  <c:v>42963.969074074077</c:v>
                </c:pt>
                <c:pt idx="5470">
                  <c:v>42964.01085648148</c:v>
                </c:pt>
                <c:pt idx="5471">
                  <c:v>42964.052407407413</c:v>
                </c:pt>
                <c:pt idx="5472">
                  <c:v>42964.094074074077</c:v>
                </c:pt>
                <c:pt idx="5473">
                  <c:v>42964.135868055557</c:v>
                </c:pt>
                <c:pt idx="5474">
                  <c:v>42964.177407407413</c:v>
                </c:pt>
                <c:pt idx="5475">
                  <c:v>42964.219074074077</c:v>
                </c:pt>
                <c:pt idx="5476">
                  <c:v>42964.26085648148</c:v>
                </c:pt>
                <c:pt idx="5477">
                  <c:v>42964.302407407413</c:v>
                </c:pt>
                <c:pt idx="5478">
                  <c:v>42964.344189814823</c:v>
                </c:pt>
                <c:pt idx="5479">
                  <c:v>42964.385787037027</c:v>
                </c:pt>
                <c:pt idx="5480">
                  <c:v>42964.427534722221</c:v>
                </c:pt>
                <c:pt idx="5481">
                  <c:v>42964.469085648147</c:v>
                </c:pt>
                <c:pt idx="5482">
                  <c:v>42964.51085648148</c:v>
                </c:pt>
                <c:pt idx="5483">
                  <c:v>42964.552418981482</c:v>
                </c:pt>
                <c:pt idx="5484">
                  <c:v>42964.594224537039</c:v>
                </c:pt>
                <c:pt idx="5485">
                  <c:v>42964.635775462957</c:v>
                </c:pt>
                <c:pt idx="5486">
                  <c:v>42964.677557870367</c:v>
                </c:pt>
                <c:pt idx="5487">
                  <c:v>42964.719155092593</c:v>
                </c:pt>
                <c:pt idx="5488">
                  <c:v>42964.760960648149</c:v>
                </c:pt>
                <c:pt idx="5489">
                  <c:v>42964.802511574067</c:v>
                </c:pt>
                <c:pt idx="5490">
                  <c:v>42964.844305555547</c:v>
                </c:pt>
                <c:pt idx="5491">
                  <c:v>42964.885844907411</c:v>
                </c:pt>
                <c:pt idx="5492">
                  <c:v>42964.92763888889</c:v>
                </c:pt>
                <c:pt idx="5493">
                  <c:v>42964.969178240739</c:v>
                </c:pt>
                <c:pt idx="5494">
                  <c:v>42965.010960648149</c:v>
                </c:pt>
                <c:pt idx="5495">
                  <c:v>42965.052511574067</c:v>
                </c:pt>
                <c:pt idx="5496">
                  <c:v>42965.094293981478</c:v>
                </c:pt>
                <c:pt idx="5497">
                  <c:v>42965.135844907411</c:v>
                </c:pt>
                <c:pt idx="5498">
                  <c:v>42965.177673611113</c:v>
                </c:pt>
                <c:pt idx="5499">
                  <c:v>42965.219189814823</c:v>
                </c:pt>
                <c:pt idx="5500">
                  <c:v>42965.260972222219</c:v>
                </c:pt>
                <c:pt idx="5501">
                  <c:v>42965.302523148152</c:v>
                </c:pt>
                <c:pt idx="5502">
                  <c:v>42965.344305555547</c:v>
                </c:pt>
                <c:pt idx="5503">
                  <c:v>42965.38585648148</c:v>
                </c:pt>
                <c:pt idx="5504">
                  <c:v>42965.42763888889</c:v>
                </c:pt>
                <c:pt idx="5505">
                  <c:v>42965.469189814823</c:v>
                </c:pt>
                <c:pt idx="5506">
                  <c:v>42965.510972222219</c:v>
                </c:pt>
                <c:pt idx="5507">
                  <c:v>42965.552523148152</c:v>
                </c:pt>
                <c:pt idx="5508">
                  <c:v>42965.594328703701</c:v>
                </c:pt>
                <c:pt idx="5509">
                  <c:v>42965.635879629634</c:v>
                </c:pt>
                <c:pt idx="5510">
                  <c:v>42965.677662037036</c:v>
                </c:pt>
                <c:pt idx="5511">
                  <c:v>42965.719259259262</c:v>
                </c:pt>
                <c:pt idx="5512">
                  <c:v>42965.760972222219</c:v>
                </c:pt>
                <c:pt idx="5513">
                  <c:v>42965.802766203713</c:v>
                </c:pt>
                <c:pt idx="5514">
                  <c:v>42965.844305555547</c:v>
                </c:pt>
                <c:pt idx="5515">
                  <c:v>42965.885972222219</c:v>
                </c:pt>
                <c:pt idx="5516">
                  <c:v>42965.927754629629</c:v>
                </c:pt>
                <c:pt idx="5517">
                  <c:v>42965.969305555547</c:v>
                </c:pt>
                <c:pt idx="5518">
                  <c:v>42966.010972222219</c:v>
                </c:pt>
                <c:pt idx="5519">
                  <c:v>42966.052800925929</c:v>
                </c:pt>
                <c:pt idx="5520">
                  <c:v>42966.094317129631</c:v>
                </c:pt>
                <c:pt idx="5521">
                  <c:v>42966.135983796303</c:v>
                </c:pt>
                <c:pt idx="5522">
                  <c:v>42966.177754629629</c:v>
                </c:pt>
                <c:pt idx="5523">
                  <c:v>42966.219317129631</c:v>
                </c:pt>
                <c:pt idx="5524">
                  <c:v>42966.261099537027</c:v>
                </c:pt>
                <c:pt idx="5525">
                  <c:v>42966.30265046296</c:v>
                </c:pt>
                <c:pt idx="5526">
                  <c:v>42966.34443287037</c:v>
                </c:pt>
                <c:pt idx="5527">
                  <c:v>42966.385983796303</c:v>
                </c:pt>
                <c:pt idx="5528">
                  <c:v>42966.427766203713</c:v>
                </c:pt>
                <c:pt idx="5529">
                  <c:v>42966.469317129631</c:v>
                </c:pt>
                <c:pt idx="5530">
                  <c:v>42966.511111111111</c:v>
                </c:pt>
                <c:pt idx="5531">
                  <c:v>42966.55265046296</c:v>
                </c:pt>
                <c:pt idx="5532">
                  <c:v>42966.594340277778</c:v>
                </c:pt>
                <c:pt idx="5533">
                  <c:v>42966.636122685188</c:v>
                </c:pt>
                <c:pt idx="5534">
                  <c:v>42966.677673611113</c:v>
                </c:pt>
                <c:pt idx="5535">
                  <c:v>42966.719363425917</c:v>
                </c:pt>
                <c:pt idx="5536">
                  <c:v>42966.761157407411</c:v>
                </c:pt>
                <c:pt idx="5537">
                  <c:v>42966.802754629629</c:v>
                </c:pt>
                <c:pt idx="5538">
                  <c:v>42966.844386574077</c:v>
                </c:pt>
                <c:pt idx="5539">
                  <c:v>42966.88616898148</c:v>
                </c:pt>
                <c:pt idx="5540">
                  <c:v>42966.927719907413</c:v>
                </c:pt>
                <c:pt idx="5541">
                  <c:v>42966.969502314823</c:v>
                </c:pt>
                <c:pt idx="5542">
                  <c:v>42967.011053240742</c:v>
                </c:pt>
                <c:pt idx="5543">
                  <c:v>42967.052835648137</c:v>
                </c:pt>
                <c:pt idx="5544">
                  <c:v>42967.094386574077</c:v>
                </c:pt>
                <c:pt idx="5545">
                  <c:v>42967.13616898148</c:v>
                </c:pt>
                <c:pt idx="5546">
                  <c:v>42967.177719907413</c:v>
                </c:pt>
                <c:pt idx="5547">
                  <c:v>42967.219502314823</c:v>
                </c:pt>
                <c:pt idx="5548">
                  <c:v>42967.261053240742</c:v>
                </c:pt>
                <c:pt idx="5549">
                  <c:v>42967.302847222221</c:v>
                </c:pt>
                <c:pt idx="5550">
                  <c:v>42967.344386574077</c:v>
                </c:pt>
                <c:pt idx="5551">
                  <c:v>42967.386180555557</c:v>
                </c:pt>
                <c:pt idx="5552">
                  <c:v>42967.427719907413</c:v>
                </c:pt>
                <c:pt idx="5553">
                  <c:v>42967.469502314823</c:v>
                </c:pt>
                <c:pt idx="5554">
                  <c:v>42967.511053240742</c:v>
                </c:pt>
                <c:pt idx="5555">
                  <c:v>42967.552835648137</c:v>
                </c:pt>
                <c:pt idx="5556">
                  <c:v>42967.594409722216</c:v>
                </c:pt>
                <c:pt idx="5557">
                  <c:v>42967.63622685185</c:v>
                </c:pt>
                <c:pt idx="5558">
                  <c:v>42967.677743055552</c:v>
                </c:pt>
                <c:pt idx="5559">
                  <c:v>42967.719594907408</c:v>
                </c:pt>
                <c:pt idx="5560">
                  <c:v>42967.76116898148</c:v>
                </c:pt>
                <c:pt idx="5561">
                  <c:v>42967.802939814806</c:v>
                </c:pt>
                <c:pt idx="5562">
                  <c:v>42967.844502314823</c:v>
                </c:pt>
                <c:pt idx="5563">
                  <c:v>42967.886284722219</c:v>
                </c:pt>
                <c:pt idx="5564">
                  <c:v>42967.927835648137</c:v>
                </c:pt>
                <c:pt idx="5565">
                  <c:v>42967.969618055547</c:v>
                </c:pt>
                <c:pt idx="5566">
                  <c:v>42968.01116898148</c:v>
                </c:pt>
                <c:pt idx="5567">
                  <c:v>42968.052951388891</c:v>
                </c:pt>
                <c:pt idx="5568">
                  <c:v>42968.094502314823</c:v>
                </c:pt>
                <c:pt idx="5569">
                  <c:v>42968.136296296303</c:v>
                </c:pt>
                <c:pt idx="5570">
                  <c:v>42968.177835648137</c:v>
                </c:pt>
                <c:pt idx="5571">
                  <c:v>42968.219629629632</c:v>
                </c:pt>
                <c:pt idx="5572">
                  <c:v>42968.26116898148</c:v>
                </c:pt>
                <c:pt idx="5573">
                  <c:v>42968.302951388891</c:v>
                </c:pt>
                <c:pt idx="5574">
                  <c:v>42968.344502314823</c:v>
                </c:pt>
                <c:pt idx="5575">
                  <c:v>42968.386284722219</c:v>
                </c:pt>
                <c:pt idx="5576">
                  <c:v>42968.427835648137</c:v>
                </c:pt>
                <c:pt idx="5577">
                  <c:v>42968.469664351847</c:v>
                </c:pt>
                <c:pt idx="5578">
                  <c:v>42968.511180555557</c:v>
                </c:pt>
                <c:pt idx="5579">
                  <c:v>42968.55296296296</c:v>
                </c:pt>
                <c:pt idx="5580">
                  <c:v>42968.594537037039</c:v>
                </c:pt>
                <c:pt idx="5581">
                  <c:v>42968.636319444442</c:v>
                </c:pt>
                <c:pt idx="5582">
                  <c:v>42968.677870370368</c:v>
                </c:pt>
                <c:pt idx="5583">
                  <c:v>42968.719710648147</c:v>
                </c:pt>
                <c:pt idx="5584">
                  <c:v>42968.761273148149</c:v>
                </c:pt>
                <c:pt idx="5585">
                  <c:v>42968.803055555552</c:v>
                </c:pt>
                <c:pt idx="5586">
                  <c:v>42968.844606481478</c:v>
                </c:pt>
                <c:pt idx="5587">
                  <c:v>42968.886400462958</c:v>
                </c:pt>
                <c:pt idx="5588">
                  <c:v>42968.927939814806</c:v>
                </c:pt>
                <c:pt idx="5589">
                  <c:v>42968.969733796293</c:v>
                </c:pt>
                <c:pt idx="5590">
                  <c:v>42969.011273148149</c:v>
                </c:pt>
                <c:pt idx="5591">
                  <c:v>42969.053055555552</c:v>
                </c:pt>
                <c:pt idx="5592">
                  <c:v>42969.094606481478</c:v>
                </c:pt>
                <c:pt idx="5593">
                  <c:v>42969.136388888888</c:v>
                </c:pt>
                <c:pt idx="5594">
                  <c:v>42969.177939814806</c:v>
                </c:pt>
                <c:pt idx="5595">
                  <c:v>42969.219768518517</c:v>
                </c:pt>
                <c:pt idx="5596">
                  <c:v>42969.261284722219</c:v>
                </c:pt>
                <c:pt idx="5597">
                  <c:v>42969.303067129629</c:v>
                </c:pt>
                <c:pt idx="5598">
                  <c:v>42969.344618055547</c:v>
                </c:pt>
                <c:pt idx="5599">
                  <c:v>42969.386400462958</c:v>
                </c:pt>
                <c:pt idx="5600">
                  <c:v>42969.427951388891</c:v>
                </c:pt>
                <c:pt idx="5601">
                  <c:v>42969.469733796293</c:v>
                </c:pt>
                <c:pt idx="5602">
                  <c:v>42969.511284722219</c:v>
                </c:pt>
                <c:pt idx="5603">
                  <c:v>42969.553067129629</c:v>
                </c:pt>
                <c:pt idx="5604">
                  <c:v>42969.594641203701</c:v>
                </c:pt>
                <c:pt idx="5605">
                  <c:v>42969.636423611111</c:v>
                </c:pt>
                <c:pt idx="5606">
                  <c:v>42969.677974537037</c:v>
                </c:pt>
                <c:pt idx="5607">
                  <c:v>42969.719814814824</c:v>
                </c:pt>
                <c:pt idx="5608">
                  <c:v>42969.761377314811</c:v>
                </c:pt>
                <c:pt idx="5609">
                  <c:v>42969.803171296298</c:v>
                </c:pt>
                <c:pt idx="5610">
                  <c:v>42969.844710648147</c:v>
                </c:pt>
                <c:pt idx="5611">
                  <c:v>42969.886493055557</c:v>
                </c:pt>
                <c:pt idx="5612">
                  <c:v>42969.928043981483</c:v>
                </c:pt>
                <c:pt idx="5613">
                  <c:v>42969.969826388893</c:v>
                </c:pt>
                <c:pt idx="5614">
                  <c:v>42970.011377314811</c:v>
                </c:pt>
                <c:pt idx="5615">
                  <c:v>42970.053206018521</c:v>
                </c:pt>
                <c:pt idx="5616">
                  <c:v>42970.094722222217</c:v>
                </c:pt>
                <c:pt idx="5617">
                  <c:v>42970.136504629627</c:v>
                </c:pt>
                <c:pt idx="5618">
                  <c:v>42970.178055555552</c:v>
                </c:pt>
                <c:pt idx="5619">
                  <c:v>42970.219837962963</c:v>
                </c:pt>
                <c:pt idx="5620">
                  <c:v>42970.261388888888</c:v>
                </c:pt>
                <c:pt idx="5621">
                  <c:v>42970.303171296298</c:v>
                </c:pt>
                <c:pt idx="5622">
                  <c:v>42970.344722222217</c:v>
                </c:pt>
                <c:pt idx="5623">
                  <c:v>42970.386504629627</c:v>
                </c:pt>
                <c:pt idx="5624">
                  <c:v>42970.428055555552</c:v>
                </c:pt>
                <c:pt idx="5625">
                  <c:v>42970.469837962963</c:v>
                </c:pt>
                <c:pt idx="5626">
                  <c:v>42970.511388888888</c:v>
                </c:pt>
                <c:pt idx="5627">
                  <c:v>42970.553182870368</c:v>
                </c:pt>
                <c:pt idx="5628">
                  <c:v>42970.59474537037</c:v>
                </c:pt>
                <c:pt idx="5629">
                  <c:v>42970.63653935185</c:v>
                </c:pt>
                <c:pt idx="5630">
                  <c:v>42970.678078703713</c:v>
                </c:pt>
                <c:pt idx="5631">
                  <c:v>42970.719930555562</c:v>
                </c:pt>
                <c:pt idx="5632">
                  <c:v>42970.761504629627</c:v>
                </c:pt>
                <c:pt idx="5633">
                  <c:v>42970.803287037037</c:v>
                </c:pt>
                <c:pt idx="5634">
                  <c:v>42970.844837962963</c:v>
                </c:pt>
                <c:pt idx="5635">
                  <c:v>42970.886620370373</c:v>
                </c:pt>
                <c:pt idx="5636">
                  <c:v>42970.928171296298</c:v>
                </c:pt>
                <c:pt idx="5637">
                  <c:v>42970.97</c:v>
                </c:pt>
                <c:pt idx="5638">
                  <c:v>42971.011516203696</c:v>
                </c:pt>
                <c:pt idx="5639">
                  <c:v>42971.053298611107</c:v>
                </c:pt>
                <c:pt idx="5640">
                  <c:v>42971.094849537039</c:v>
                </c:pt>
                <c:pt idx="5641">
                  <c:v>42971.136631944442</c:v>
                </c:pt>
                <c:pt idx="5642">
                  <c:v>42971.178182870368</c:v>
                </c:pt>
                <c:pt idx="5643">
                  <c:v>42971.219965277778</c:v>
                </c:pt>
                <c:pt idx="5644">
                  <c:v>42971.261516203696</c:v>
                </c:pt>
                <c:pt idx="5645">
                  <c:v>42971.303298611107</c:v>
                </c:pt>
                <c:pt idx="5646">
                  <c:v>42971.344849537039</c:v>
                </c:pt>
                <c:pt idx="5647">
                  <c:v>42971.386631944442</c:v>
                </c:pt>
                <c:pt idx="5648">
                  <c:v>42971.428182870368</c:v>
                </c:pt>
                <c:pt idx="5649">
                  <c:v>42971.469976851848</c:v>
                </c:pt>
                <c:pt idx="5650">
                  <c:v>42971.511516203696</c:v>
                </c:pt>
                <c:pt idx="5651">
                  <c:v>42971.553310185183</c:v>
                </c:pt>
                <c:pt idx="5652">
                  <c:v>42971.594849537039</c:v>
                </c:pt>
                <c:pt idx="5653">
                  <c:v>42971.636631944442</c:v>
                </c:pt>
                <c:pt idx="5654">
                  <c:v>42971.678182870368</c:v>
                </c:pt>
                <c:pt idx="5655">
                  <c:v>42971.720023148147</c:v>
                </c:pt>
                <c:pt idx="5656">
                  <c:v>42971.76158564815</c:v>
                </c:pt>
                <c:pt idx="5657">
                  <c:v>42971.803252314807</c:v>
                </c:pt>
                <c:pt idx="5658">
                  <c:v>42971.845034722217</c:v>
                </c:pt>
                <c:pt idx="5659">
                  <c:v>42971.88658564815</c:v>
                </c:pt>
                <c:pt idx="5660">
                  <c:v>42971.928252314807</c:v>
                </c:pt>
                <c:pt idx="5661">
                  <c:v>42971.970034722217</c:v>
                </c:pt>
                <c:pt idx="5662">
                  <c:v>42972.01158564815</c:v>
                </c:pt>
                <c:pt idx="5663">
                  <c:v>42972.053252314807</c:v>
                </c:pt>
                <c:pt idx="5664">
                  <c:v>42972.095046296286</c:v>
                </c:pt>
                <c:pt idx="5665">
                  <c:v>42972.13658564815</c:v>
                </c:pt>
                <c:pt idx="5666">
                  <c:v>42972.178252314807</c:v>
                </c:pt>
                <c:pt idx="5667">
                  <c:v>42972.220034722217</c:v>
                </c:pt>
                <c:pt idx="5668">
                  <c:v>42972.26158564815</c:v>
                </c:pt>
                <c:pt idx="5669">
                  <c:v>42972.303252314807</c:v>
                </c:pt>
                <c:pt idx="5670">
                  <c:v>42972.345081018517</c:v>
                </c:pt>
                <c:pt idx="5671">
                  <c:v>42972.386597222219</c:v>
                </c:pt>
                <c:pt idx="5672">
                  <c:v>42972.428379629629</c:v>
                </c:pt>
                <c:pt idx="5673">
                  <c:v>42972.469930555562</c:v>
                </c:pt>
                <c:pt idx="5674">
                  <c:v>42972.511712962973</c:v>
                </c:pt>
                <c:pt idx="5675">
                  <c:v>42972.553263888891</c:v>
                </c:pt>
                <c:pt idx="5676">
                  <c:v>42972.595069444447</c:v>
                </c:pt>
                <c:pt idx="5677">
                  <c:v>42972.636620370373</c:v>
                </c:pt>
                <c:pt idx="5678">
                  <c:v>42972.678402777783</c:v>
                </c:pt>
                <c:pt idx="5679">
                  <c:v>42972.720023148147</c:v>
                </c:pt>
                <c:pt idx="5680">
                  <c:v>42972.761828703697</c:v>
                </c:pt>
                <c:pt idx="5681">
                  <c:v>42972.803379629629</c:v>
                </c:pt>
                <c:pt idx="5682">
                  <c:v>42972.845173611109</c:v>
                </c:pt>
                <c:pt idx="5683">
                  <c:v>42972.886712962973</c:v>
                </c:pt>
                <c:pt idx="5684">
                  <c:v>42972.928506944438</c:v>
                </c:pt>
                <c:pt idx="5685">
                  <c:v>42972.970046296286</c:v>
                </c:pt>
                <c:pt idx="5686">
                  <c:v>42973.011828703697</c:v>
                </c:pt>
                <c:pt idx="5687">
                  <c:v>42973.053379629629</c:v>
                </c:pt>
                <c:pt idx="5688">
                  <c:v>42973.09516203704</c:v>
                </c:pt>
                <c:pt idx="5689">
                  <c:v>42973.136712962973</c:v>
                </c:pt>
                <c:pt idx="5690">
                  <c:v>42973.178541666668</c:v>
                </c:pt>
                <c:pt idx="5691">
                  <c:v>42973.220057870371</c:v>
                </c:pt>
                <c:pt idx="5692">
                  <c:v>42973.261840277781</c:v>
                </c:pt>
                <c:pt idx="5693">
                  <c:v>42973.303391203714</c:v>
                </c:pt>
                <c:pt idx="5694">
                  <c:v>42973.345173611109</c:v>
                </c:pt>
                <c:pt idx="5695">
                  <c:v>42973.386724537027</c:v>
                </c:pt>
                <c:pt idx="5696">
                  <c:v>42973.428506944438</c:v>
                </c:pt>
                <c:pt idx="5697">
                  <c:v>42973.470057870371</c:v>
                </c:pt>
                <c:pt idx="5698">
                  <c:v>42973.511840277781</c:v>
                </c:pt>
                <c:pt idx="5699">
                  <c:v>42973.553391203714</c:v>
                </c:pt>
                <c:pt idx="5700">
                  <c:v>42973.595185185193</c:v>
                </c:pt>
                <c:pt idx="5701">
                  <c:v>42973.636724537027</c:v>
                </c:pt>
                <c:pt idx="5702">
                  <c:v>42973.678518518522</c:v>
                </c:pt>
                <c:pt idx="5703">
                  <c:v>42973.720104166663</c:v>
                </c:pt>
                <c:pt idx="5704">
                  <c:v>42973.761793981481</c:v>
                </c:pt>
                <c:pt idx="5705">
                  <c:v>42973.803576388891</c:v>
                </c:pt>
                <c:pt idx="5706">
                  <c:v>42973.845127314817</c:v>
                </c:pt>
                <c:pt idx="5707">
                  <c:v>42973.886793981481</c:v>
                </c:pt>
                <c:pt idx="5708">
                  <c:v>42973.928576388891</c:v>
                </c:pt>
                <c:pt idx="5709">
                  <c:v>42973.970173611109</c:v>
                </c:pt>
                <c:pt idx="5710">
                  <c:v>42974.011805555558</c:v>
                </c:pt>
                <c:pt idx="5711">
                  <c:v>42974.053587962961</c:v>
                </c:pt>
                <c:pt idx="5712">
                  <c:v>42974.095138888893</c:v>
                </c:pt>
                <c:pt idx="5713">
                  <c:v>42974.136805555558</c:v>
                </c:pt>
                <c:pt idx="5714">
                  <c:v>42974.178587962961</c:v>
                </c:pt>
                <c:pt idx="5715">
                  <c:v>42974.220138888893</c:v>
                </c:pt>
                <c:pt idx="5716">
                  <c:v>42974.261805555558</c:v>
                </c:pt>
                <c:pt idx="5717">
                  <c:v>42974.303587962961</c:v>
                </c:pt>
                <c:pt idx="5718">
                  <c:v>42974.345138888893</c:v>
                </c:pt>
                <c:pt idx="5719">
                  <c:v>42974.386805555558</c:v>
                </c:pt>
                <c:pt idx="5720">
                  <c:v>42974.428599537037</c:v>
                </c:pt>
                <c:pt idx="5721">
                  <c:v>42974.470138888893</c:v>
                </c:pt>
                <c:pt idx="5722">
                  <c:v>42974.511805555558</c:v>
                </c:pt>
                <c:pt idx="5723">
                  <c:v>42974.553587962961</c:v>
                </c:pt>
                <c:pt idx="5724">
                  <c:v>42974.59516203704</c:v>
                </c:pt>
                <c:pt idx="5725">
                  <c:v>42974.636967592603</c:v>
                </c:pt>
                <c:pt idx="5726">
                  <c:v>42974.678483796299</c:v>
                </c:pt>
                <c:pt idx="5727">
                  <c:v>42974.720277777778</c:v>
                </c:pt>
                <c:pt idx="5728">
                  <c:v>42974.76190972222</c:v>
                </c:pt>
                <c:pt idx="5729">
                  <c:v>42974.803680555553</c:v>
                </c:pt>
                <c:pt idx="5730">
                  <c:v>42974.845243055563</c:v>
                </c:pt>
                <c:pt idx="5731">
                  <c:v>42974.887025462973</c:v>
                </c:pt>
                <c:pt idx="5732">
                  <c:v>42974.928576388891</c:v>
                </c:pt>
                <c:pt idx="5733">
                  <c:v>42974.970358796287</c:v>
                </c:pt>
                <c:pt idx="5734">
                  <c:v>42975.01190972222</c:v>
                </c:pt>
                <c:pt idx="5735">
                  <c:v>42975.05369212963</c:v>
                </c:pt>
                <c:pt idx="5736">
                  <c:v>42975.095243055563</c:v>
                </c:pt>
                <c:pt idx="5737">
                  <c:v>42975.137037037042</c:v>
                </c:pt>
                <c:pt idx="5738">
                  <c:v>42975.178576388891</c:v>
                </c:pt>
                <c:pt idx="5739">
                  <c:v>42975.220370370371</c:v>
                </c:pt>
                <c:pt idx="5740">
                  <c:v>42975.26190972222</c:v>
                </c:pt>
                <c:pt idx="5741">
                  <c:v>42975.30369212963</c:v>
                </c:pt>
                <c:pt idx="5742">
                  <c:v>42975.345243055563</c:v>
                </c:pt>
                <c:pt idx="5743">
                  <c:v>42975.387025462973</c:v>
                </c:pt>
                <c:pt idx="5744">
                  <c:v>42975.428576388891</c:v>
                </c:pt>
                <c:pt idx="5745">
                  <c:v>42975.470405092587</c:v>
                </c:pt>
                <c:pt idx="5746">
                  <c:v>42975.511921296304</c:v>
                </c:pt>
                <c:pt idx="5747">
                  <c:v>42975.553703703707</c:v>
                </c:pt>
                <c:pt idx="5748">
                  <c:v>42975.595277777778</c:v>
                </c:pt>
                <c:pt idx="5749">
                  <c:v>42975.637060185189</c:v>
                </c:pt>
                <c:pt idx="5750">
                  <c:v>42975.678611111107</c:v>
                </c:pt>
                <c:pt idx="5751">
                  <c:v>42975.720451388886</c:v>
                </c:pt>
                <c:pt idx="5752">
                  <c:v>42975.762013888889</c:v>
                </c:pt>
                <c:pt idx="5753">
                  <c:v>42975.803796296299</c:v>
                </c:pt>
                <c:pt idx="5754">
                  <c:v>42975.845347222217</c:v>
                </c:pt>
                <c:pt idx="5755">
                  <c:v>42975.887141203697</c:v>
                </c:pt>
                <c:pt idx="5756">
                  <c:v>42975.928680555553</c:v>
                </c:pt>
                <c:pt idx="5757">
                  <c:v>42975.970347222217</c:v>
                </c:pt>
                <c:pt idx="5758">
                  <c:v>42976.012129629627</c:v>
                </c:pt>
                <c:pt idx="5759">
                  <c:v>42976.053680555553</c:v>
                </c:pt>
                <c:pt idx="5760">
                  <c:v>42976.095347222217</c:v>
                </c:pt>
                <c:pt idx="5761">
                  <c:v>42976.137129629627</c:v>
                </c:pt>
                <c:pt idx="5762">
                  <c:v>42976.178726851853</c:v>
                </c:pt>
                <c:pt idx="5763">
                  <c:v>42976.22047453704</c:v>
                </c:pt>
                <c:pt idx="5764">
                  <c:v>42976.262025462973</c:v>
                </c:pt>
                <c:pt idx="5765">
                  <c:v>42976.303796296299</c:v>
                </c:pt>
                <c:pt idx="5766">
                  <c:v>42976.345358796287</c:v>
                </c:pt>
                <c:pt idx="5767">
                  <c:v>42976.387141203697</c:v>
                </c:pt>
                <c:pt idx="5768">
                  <c:v>42976.42869212963</c:v>
                </c:pt>
                <c:pt idx="5769">
                  <c:v>42976.47047453704</c:v>
                </c:pt>
                <c:pt idx="5770">
                  <c:v>42976.512025462973</c:v>
                </c:pt>
                <c:pt idx="5771">
                  <c:v>42976.553807870368</c:v>
                </c:pt>
                <c:pt idx="5772">
                  <c:v>42976.595381944448</c:v>
                </c:pt>
                <c:pt idx="5773">
                  <c:v>42976.637048611112</c:v>
                </c:pt>
                <c:pt idx="5774">
                  <c:v>42976.678842592592</c:v>
                </c:pt>
                <c:pt idx="5775">
                  <c:v>42976.720416666663</c:v>
                </c:pt>
                <c:pt idx="5776">
                  <c:v>42976.762141203697</c:v>
                </c:pt>
                <c:pt idx="5777">
                  <c:v>42976.803923611107</c:v>
                </c:pt>
                <c:pt idx="5778">
                  <c:v>42976.84547453704</c:v>
                </c:pt>
                <c:pt idx="5779">
                  <c:v>42976.887141203697</c:v>
                </c:pt>
                <c:pt idx="5780">
                  <c:v>42976.928923611107</c:v>
                </c:pt>
                <c:pt idx="5781">
                  <c:v>42976.970520833333</c:v>
                </c:pt>
                <c:pt idx="5782">
                  <c:v>42977.012152777781</c:v>
                </c:pt>
                <c:pt idx="5783">
                  <c:v>42977.053935185177</c:v>
                </c:pt>
                <c:pt idx="5784">
                  <c:v>42977.095486111109</c:v>
                </c:pt>
                <c:pt idx="5785">
                  <c:v>42977.137152777781</c:v>
                </c:pt>
                <c:pt idx="5786">
                  <c:v>42977.178935185177</c:v>
                </c:pt>
                <c:pt idx="5787">
                  <c:v>42977.220486111109</c:v>
                </c:pt>
                <c:pt idx="5788">
                  <c:v>42977.262152777781</c:v>
                </c:pt>
                <c:pt idx="5789">
                  <c:v>42977.303935185177</c:v>
                </c:pt>
                <c:pt idx="5790">
                  <c:v>42977.345486111109</c:v>
                </c:pt>
                <c:pt idx="5791">
                  <c:v>42977.387152777781</c:v>
                </c:pt>
                <c:pt idx="5792">
                  <c:v>42977.428946759261</c:v>
                </c:pt>
                <c:pt idx="5793">
                  <c:v>42977.470486111109</c:v>
                </c:pt>
                <c:pt idx="5794">
                  <c:v>42977.512152777781</c:v>
                </c:pt>
                <c:pt idx="5795">
                  <c:v>42977.553935185177</c:v>
                </c:pt>
                <c:pt idx="5796">
                  <c:v>42977.595509259263</c:v>
                </c:pt>
                <c:pt idx="5797">
                  <c:v>42977.637199074074</c:v>
                </c:pt>
                <c:pt idx="5798">
                  <c:v>42977.678946759261</c:v>
                </c:pt>
                <c:pt idx="5799">
                  <c:v>42977.720543981479</c:v>
                </c:pt>
                <c:pt idx="5800">
                  <c:v>42977.762245370373</c:v>
                </c:pt>
                <c:pt idx="5801">
                  <c:v>42977.804027777784</c:v>
                </c:pt>
                <c:pt idx="5802">
                  <c:v>42977.845590277779</c:v>
                </c:pt>
                <c:pt idx="5803">
                  <c:v>42977.887256944443</c:v>
                </c:pt>
                <c:pt idx="5804">
                  <c:v>42977.929039351853</c:v>
                </c:pt>
                <c:pt idx="5805">
                  <c:v>42977.970590277779</c:v>
                </c:pt>
                <c:pt idx="5806">
                  <c:v>42978.012256944443</c:v>
                </c:pt>
                <c:pt idx="5807">
                  <c:v>42978.054050925923</c:v>
                </c:pt>
                <c:pt idx="5808">
                  <c:v>42978.095590277779</c:v>
                </c:pt>
                <c:pt idx="5809">
                  <c:v>42978.137256944443</c:v>
                </c:pt>
                <c:pt idx="5810">
                  <c:v>42978.179039351853</c:v>
                </c:pt>
                <c:pt idx="5811">
                  <c:v>42978.220590277779</c:v>
                </c:pt>
                <c:pt idx="5812">
                  <c:v>42978.262256944443</c:v>
                </c:pt>
                <c:pt idx="5813">
                  <c:v>42978.304085648153</c:v>
                </c:pt>
                <c:pt idx="5814">
                  <c:v>42978.345601851863</c:v>
                </c:pt>
                <c:pt idx="5815">
                  <c:v>42978.38726851852</c:v>
                </c:pt>
                <c:pt idx="5816">
                  <c:v>42978.429039351853</c:v>
                </c:pt>
                <c:pt idx="5817">
                  <c:v>42978.470601851863</c:v>
                </c:pt>
                <c:pt idx="5818">
                  <c:v>42978.51226851852</c:v>
                </c:pt>
                <c:pt idx="5819">
                  <c:v>42978.554050925923</c:v>
                </c:pt>
                <c:pt idx="5820">
                  <c:v>42978.595625000002</c:v>
                </c:pt>
                <c:pt idx="5821">
                  <c:v>42978.637291666673</c:v>
                </c:pt>
                <c:pt idx="5822">
                  <c:v>42978.679085648153</c:v>
                </c:pt>
                <c:pt idx="5823">
                  <c:v>42978.720659722218</c:v>
                </c:pt>
                <c:pt idx="5824">
                  <c:v>42978.762361111112</c:v>
                </c:pt>
                <c:pt idx="5825">
                  <c:v>42978.804027777784</c:v>
                </c:pt>
                <c:pt idx="5826">
                  <c:v>42978.845810185187</c:v>
                </c:pt>
                <c:pt idx="5827">
                  <c:v>42978.887361111112</c:v>
                </c:pt>
                <c:pt idx="5828">
                  <c:v>42978.929027777784</c:v>
                </c:pt>
                <c:pt idx="5829">
                  <c:v>42978.970694444448</c:v>
                </c:pt>
                <c:pt idx="5830">
                  <c:v>42979.012407407397</c:v>
                </c:pt>
                <c:pt idx="5831">
                  <c:v>42979.054155092592</c:v>
                </c:pt>
                <c:pt idx="5832">
                  <c:v>42979.095706018517</c:v>
                </c:pt>
                <c:pt idx="5833">
                  <c:v>42979.137372685182</c:v>
                </c:pt>
                <c:pt idx="5834">
                  <c:v>42979.179039351853</c:v>
                </c:pt>
                <c:pt idx="5835">
                  <c:v>42979.220821759263</c:v>
                </c:pt>
                <c:pt idx="5836">
                  <c:v>42979.262372685182</c:v>
                </c:pt>
                <c:pt idx="5837">
                  <c:v>42979.304039351853</c:v>
                </c:pt>
                <c:pt idx="5838">
                  <c:v>42979.345706018517</c:v>
                </c:pt>
                <c:pt idx="5839">
                  <c:v>42979.387488425928</c:v>
                </c:pt>
                <c:pt idx="5840">
                  <c:v>42979.429039351853</c:v>
                </c:pt>
                <c:pt idx="5841">
                  <c:v>42979.470706018517</c:v>
                </c:pt>
                <c:pt idx="5842">
                  <c:v>42979.512372685182</c:v>
                </c:pt>
                <c:pt idx="5843">
                  <c:v>42979.554166666669</c:v>
                </c:pt>
                <c:pt idx="5844">
                  <c:v>42979.595706018517</c:v>
                </c:pt>
                <c:pt idx="5845">
                  <c:v>42979.637372685182</c:v>
                </c:pt>
                <c:pt idx="5846">
                  <c:v>42979.679039351853</c:v>
                </c:pt>
                <c:pt idx="5847">
                  <c:v>42979.720868055563</c:v>
                </c:pt>
                <c:pt idx="5848">
                  <c:v>42979.762488425928</c:v>
                </c:pt>
                <c:pt idx="5849">
                  <c:v>42979.804120370369</c:v>
                </c:pt>
                <c:pt idx="5850">
                  <c:v>42979.84578703704</c:v>
                </c:pt>
                <c:pt idx="5851">
                  <c:v>42979.887557870366</c:v>
                </c:pt>
                <c:pt idx="5852">
                  <c:v>42979.929120370369</c:v>
                </c:pt>
                <c:pt idx="5853">
                  <c:v>42979.97078703704</c:v>
                </c:pt>
                <c:pt idx="5854">
                  <c:v>42980.012453703697</c:v>
                </c:pt>
                <c:pt idx="5855">
                  <c:v>42980.054236111107</c:v>
                </c:pt>
                <c:pt idx="5856">
                  <c:v>42980.09578703704</c:v>
                </c:pt>
                <c:pt idx="5857">
                  <c:v>42980.137453703697</c:v>
                </c:pt>
                <c:pt idx="5858">
                  <c:v>42980.179120370369</c:v>
                </c:pt>
                <c:pt idx="5859">
                  <c:v>42980.220914351848</c:v>
                </c:pt>
                <c:pt idx="5860">
                  <c:v>42980.262453703697</c:v>
                </c:pt>
                <c:pt idx="5861">
                  <c:v>42980.304120370369</c:v>
                </c:pt>
                <c:pt idx="5862">
                  <c:v>42980.345902777779</c:v>
                </c:pt>
                <c:pt idx="5863">
                  <c:v>42980.387569444443</c:v>
                </c:pt>
                <c:pt idx="5864">
                  <c:v>42980.429236111107</c:v>
                </c:pt>
                <c:pt idx="5865">
                  <c:v>42980.470949074072</c:v>
                </c:pt>
                <c:pt idx="5866">
                  <c:v>42980.51258101852</c:v>
                </c:pt>
                <c:pt idx="5867">
                  <c:v>42980.554247685177</c:v>
                </c:pt>
                <c:pt idx="5868">
                  <c:v>42980.595914351848</c:v>
                </c:pt>
                <c:pt idx="5869">
                  <c:v>42980.63758101852</c:v>
                </c:pt>
                <c:pt idx="5870">
                  <c:v>42980.679247685177</c:v>
                </c:pt>
                <c:pt idx="5871">
                  <c:v>42980.720960648148</c:v>
                </c:pt>
                <c:pt idx="5872">
                  <c:v>42980.762650462973</c:v>
                </c:pt>
                <c:pt idx="5873">
                  <c:v>42980.80431712963</c:v>
                </c:pt>
                <c:pt idx="5874">
                  <c:v>42980.845983796287</c:v>
                </c:pt>
                <c:pt idx="5875">
                  <c:v>42980.887650462973</c:v>
                </c:pt>
                <c:pt idx="5876">
                  <c:v>42980.92931712963</c:v>
                </c:pt>
                <c:pt idx="5877">
                  <c:v>42980.970983796287</c:v>
                </c:pt>
                <c:pt idx="5878">
                  <c:v>42981.012650462973</c:v>
                </c:pt>
                <c:pt idx="5879">
                  <c:v>42981.05431712963</c:v>
                </c:pt>
                <c:pt idx="5880">
                  <c:v>42981.095983796287</c:v>
                </c:pt>
                <c:pt idx="5881">
                  <c:v>42981.137650462973</c:v>
                </c:pt>
                <c:pt idx="5882">
                  <c:v>42981.17931712963</c:v>
                </c:pt>
                <c:pt idx="5883">
                  <c:v>42981.220983796287</c:v>
                </c:pt>
                <c:pt idx="5884">
                  <c:v>42981.262650462973</c:v>
                </c:pt>
                <c:pt idx="5885">
                  <c:v>42981.30431712963</c:v>
                </c:pt>
                <c:pt idx="5886">
                  <c:v>42981.345983796287</c:v>
                </c:pt>
                <c:pt idx="5887">
                  <c:v>42981.387650462973</c:v>
                </c:pt>
                <c:pt idx="5888">
                  <c:v>42981.42931712963</c:v>
                </c:pt>
                <c:pt idx="5889">
                  <c:v>42981.470983796287</c:v>
                </c:pt>
                <c:pt idx="5890">
                  <c:v>42981.512650462973</c:v>
                </c:pt>
                <c:pt idx="5891">
                  <c:v>42981.55431712963</c:v>
                </c:pt>
                <c:pt idx="5892">
                  <c:v>42981.596006944441</c:v>
                </c:pt>
                <c:pt idx="5893">
                  <c:v>42981.637673611112</c:v>
                </c:pt>
                <c:pt idx="5894">
                  <c:v>42981.679340277777</c:v>
                </c:pt>
                <c:pt idx="5895">
                  <c:v>42981.721030092587</c:v>
                </c:pt>
                <c:pt idx="5896">
                  <c:v>42981.762754629628</c:v>
                </c:pt>
                <c:pt idx="5897">
                  <c:v>42981.8044212963</c:v>
                </c:pt>
                <c:pt idx="5898">
                  <c:v>42981.846087962957</c:v>
                </c:pt>
                <c:pt idx="5899">
                  <c:v>42981.887754629628</c:v>
                </c:pt>
                <c:pt idx="5900">
                  <c:v>42981.9294212963</c:v>
                </c:pt>
                <c:pt idx="5901">
                  <c:v>42981.971087962957</c:v>
                </c:pt>
                <c:pt idx="5902">
                  <c:v>42982.012754629628</c:v>
                </c:pt>
                <c:pt idx="5903">
                  <c:v>42982.0544212963</c:v>
                </c:pt>
                <c:pt idx="5904">
                  <c:v>42982.096087962957</c:v>
                </c:pt>
                <c:pt idx="5905">
                  <c:v>42982.137754629628</c:v>
                </c:pt>
                <c:pt idx="5906">
                  <c:v>42982.1794212963</c:v>
                </c:pt>
                <c:pt idx="5907">
                  <c:v>42982.221087962957</c:v>
                </c:pt>
                <c:pt idx="5908">
                  <c:v>42982.262754629628</c:v>
                </c:pt>
                <c:pt idx="5909">
                  <c:v>42982.3044212963</c:v>
                </c:pt>
                <c:pt idx="5910">
                  <c:v>42982.346087962957</c:v>
                </c:pt>
                <c:pt idx="5911">
                  <c:v>42982.387754629628</c:v>
                </c:pt>
                <c:pt idx="5912">
                  <c:v>42982.4294212963</c:v>
                </c:pt>
                <c:pt idx="5913">
                  <c:v>42982.471087962957</c:v>
                </c:pt>
                <c:pt idx="5914">
                  <c:v>42982.512754629628</c:v>
                </c:pt>
                <c:pt idx="5915">
                  <c:v>42982.5544212963</c:v>
                </c:pt>
                <c:pt idx="5916">
                  <c:v>42982.59611111111</c:v>
                </c:pt>
                <c:pt idx="5917">
                  <c:v>42982.637777777767</c:v>
                </c:pt>
                <c:pt idx="5918">
                  <c:v>42982.679444444453</c:v>
                </c:pt>
                <c:pt idx="5919">
                  <c:v>42982.721168981479</c:v>
                </c:pt>
                <c:pt idx="5920">
                  <c:v>42982.76284722222</c:v>
                </c:pt>
                <c:pt idx="5921">
                  <c:v>42982.804513888892</c:v>
                </c:pt>
                <c:pt idx="5922">
                  <c:v>42982.846180555563</c:v>
                </c:pt>
                <c:pt idx="5923">
                  <c:v>42982.88784722222</c:v>
                </c:pt>
                <c:pt idx="5924">
                  <c:v>42982.929513888892</c:v>
                </c:pt>
                <c:pt idx="5925">
                  <c:v>42982.971180555563</c:v>
                </c:pt>
                <c:pt idx="5926">
                  <c:v>42983.01284722222</c:v>
                </c:pt>
                <c:pt idx="5927">
                  <c:v>42983.054513888892</c:v>
                </c:pt>
                <c:pt idx="5928">
                  <c:v>42983.096180555563</c:v>
                </c:pt>
                <c:pt idx="5929">
                  <c:v>42983.13784722222</c:v>
                </c:pt>
                <c:pt idx="5930">
                  <c:v>42983.179513888892</c:v>
                </c:pt>
                <c:pt idx="5931">
                  <c:v>42983.221180555563</c:v>
                </c:pt>
                <c:pt idx="5932">
                  <c:v>42983.26284722222</c:v>
                </c:pt>
                <c:pt idx="5933">
                  <c:v>42983.304513888892</c:v>
                </c:pt>
                <c:pt idx="5934">
                  <c:v>42983.346180555563</c:v>
                </c:pt>
                <c:pt idx="5935">
                  <c:v>42983.38784722222</c:v>
                </c:pt>
                <c:pt idx="5936">
                  <c:v>42983.429513888892</c:v>
                </c:pt>
                <c:pt idx="5937">
                  <c:v>42983.471180555563</c:v>
                </c:pt>
                <c:pt idx="5938">
                  <c:v>42983.51284722222</c:v>
                </c:pt>
                <c:pt idx="5939">
                  <c:v>42983.554513888892</c:v>
                </c:pt>
                <c:pt idx="5940">
                  <c:v>42983.596203703702</c:v>
                </c:pt>
                <c:pt idx="5941">
                  <c:v>42983.637870370367</c:v>
                </c:pt>
                <c:pt idx="5942">
                  <c:v>42983.679537037038</c:v>
                </c:pt>
                <c:pt idx="5943">
                  <c:v>42983.721203703702</c:v>
                </c:pt>
                <c:pt idx="5944">
                  <c:v>42983.762881944444</c:v>
                </c:pt>
                <c:pt idx="5945">
                  <c:v>42983.804548611108</c:v>
                </c:pt>
                <c:pt idx="5946">
                  <c:v>42983.846215277779</c:v>
                </c:pt>
                <c:pt idx="5947">
                  <c:v>42983.887881944444</c:v>
                </c:pt>
                <c:pt idx="5948">
                  <c:v>42983.929548611108</c:v>
                </c:pt>
                <c:pt idx="5949">
                  <c:v>42983.971215277779</c:v>
                </c:pt>
                <c:pt idx="5950">
                  <c:v>42984.012881944444</c:v>
                </c:pt>
                <c:pt idx="5951">
                  <c:v>42984.054548611108</c:v>
                </c:pt>
                <c:pt idx="5952">
                  <c:v>42984.096215277779</c:v>
                </c:pt>
                <c:pt idx="5953">
                  <c:v>42984.137766203698</c:v>
                </c:pt>
                <c:pt idx="5954">
                  <c:v>42984.179548611108</c:v>
                </c:pt>
                <c:pt idx="5955">
                  <c:v>42984.221099537041</c:v>
                </c:pt>
                <c:pt idx="5956">
                  <c:v>42984.262881944444</c:v>
                </c:pt>
                <c:pt idx="5957">
                  <c:v>42984.304432870369</c:v>
                </c:pt>
                <c:pt idx="5958">
                  <c:v>42984.346215277779</c:v>
                </c:pt>
                <c:pt idx="5959">
                  <c:v>42984.387766203698</c:v>
                </c:pt>
                <c:pt idx="5960">
                  <c:v>42984.429560185177</c:v>
                </c:pt>
                <c:pt idx="5961">
                  <c:v>42984.471099537041</c:v>
                </c:pt>
                <c:pt idx="5962">
                  <c:v>42984.51289351852</c:v>
                </c:pt>
                <c:pt idx="5963">
                  <c:v>42984.554432870369</c:v>
                </c:pt>
                <c:pt idx="5964">
                  <c:v>42984.596250000002</c:v>
                </c:pt>
                <c:pt idx="5965">
                  <c:v>42984.637789351851</c:v>
                </c:pt>
                <c:pt idx="5966">
                  <c:v>42984.679571759261</c:v>
                </c:pt>
                <c:pt idx="5967">
                  <c:v>42984.72115740741</c:v>
                </c:pt>
                <c:pt idx="5968">
                  <c:v>42984.763101851851</c:v>
                </c:pt>
                <c:pt idx="5969">
                  <c:v>42984.804652777777</c:v>
                </c:pt>
                <c:pt idx="5970">
                  <c:v>42984.846435185187</c:v>
                </c:pt>
                <c:pt idx="5971">
                  <c:v>42984.888032407413</c:v>
                </c:pt>
                <c:pt idx="5972">
                  <c:v>42984.929780092592</c:v>
                </c:pt>
                <c:pt idx="5973">
                  <c:v>42984.971331018518</c:v>
                </c:pt>
                <c:pt idx="5974">
                  <c:v>42985.013101851851</c:v>
                </c:pt>
                <c:pt idx="5975">
                  <c:v>42985.054664351846</c:v>
                </c:pt>
                <c:pt idx="5976">
                  <c:v>42985.096446759257</c:v>
                </c:pt>
                <c:pt idx="5977">
                  <c:v>42985.137997685182</c:v>
                </c:pt>
                <c:pt idx="5978">
                  <c:v>42985.179780092592</c:v>
                </c:pt>
                <c:pt idx="5979">
                  <c:v>42985.221331018518</c:v>
                </c:pt>
                <c:pt idx="5980">
                  <c:v>42985.263113425928</c:v>
                </c:pt>
                <c:pt idx="5981">
                  <c:v>42985.304664351846</c:v>
                </c:pt>
                <c:pt idx="5982">
                  <c:v>42985.346458333333</c:v>
                </c:pt>
                <c:pt idx="5983">
                  <c:v>42985.387997685182</c:v>
                </c:pt>
                <c:pt idx="5984">
                  <c:v>42985.429791666669</c:v>
                </c:pt>
                <c:pt idx="5985">
                  <c:v>42985.471331018518</c:v>
                </c:pt>
                <c:pt idx="5986">
                  <c:v>42985.513113425928</c:v>
                </c:pt>
                <c:pt idx="5987">
                  <c:v>42985.554664351846</c:v>
                </c:pt>
                <c:pt idx="5988">
                  <c:v>42985.596446759257</c:v>
                </c:pt>
                <c:pt idx="5989">
                  <c:v>42985.638043981482</c:v>
                </c:pt>
                <c:pt idx="5990">
                  <c:v>42985.679791666669</c:v>
                </c:pt>
                <c:pt idx="5991">
                  <c:v>42985.721400462957</c:v>
                </c:pt>
                <c:pt idx="5992">
                  <c:v>42985.763194444437</c:v>
                </c:pt>
                <c:pt idx="5993">
                  <c:v>42985.804745370369</c:v>
                </c:pt>
                <c:pt idx="5994">
                  <c:v>42985.84652777778</c:v>
                </c:pt>
                <c:pt idx="5995">
                  <c:v>42985.888078703712</c:v>
                </c:pt>
                <c:pt idx="5996">
                  <c:v>42985.929861111108</c:v>
                </c:pt>
                <c:pt idx="5997">
                  <c:v>42985.971412037034</c:v>
                </c:pt>
                <c:pt idx="5998">
                  <c:v>42986.013194444437</c:v>
                </c:pt>
                <c:pt idx="5999">
                  <c:v>42986.054745370369</c:v>
                </c:pt>
                <c:pt idx="6000">
                  <c:v>42986.09652777778</c:v>
                </c:pt>
                <c:pt idx="6001">
                  <c:v>42986.138078703712</c:v>
                </c:pt>
                <c:pt idx="6002">
                  <c:v>42986.179872685178</c:v>
                </c:pt>
                <c:pt idx="6003">
                  <c:v>42986.221412037034</c:v>
                </c:pt>
                <c:pt idx="6004">
                  <c:v>42986.263206018521</c:v>
                </c:pt>
                <c:pt idx="6005">
                  <c:v>42986.304745370369</c:v>
                </c:pt>
                <c:pt idx="6006">
                  <c:v>42986.34652777778</c:v>
                </c:pt>
                <c:pt idx="6007">
                  <c:v>42986.388078703712</c:v>
                </c:pt>
                <c:pt idx="6008">
                  <c:v>42986.429861111108</c:v>
                </c:pt>
                <c:pt idx="6009">
                  <c:v>42986.471412037034</c:v>
                </c:pt>
                <c:pt idx="6010">
                  <c:v>42986.513240740736</c:v>
                </c:pt>
                <c:pt idx="6011">
                  <c:v>42986.554756944453</c:v>
                </c:pt>
                <c:pt idx="6012">
                  <c:v>42986.59652777778</c:v>
                </c:pt>
                <c:pt idx="6013">
                  <c:v>42986.638101851851</c:v>
                </c:pt>
                <c:pt idx="6014">
                  <c:v>42986.679884259262</c:v>
                </c:pt>
                <c:pt idx="6015">
                  <c:v>42986.72148148148</c:v>
                </c:pt>
                <c:pt idx="6016">
                  <c:v>42986.763298611113</c:v>
                </c:pt>
                <c:pt idx="6017">
                  <c:v>42986.804837962962</c:v>
                </c:pt>
                <c:pt idx="6018">
                  <c:v>42986.846620370372</c:v>
                </c:pt>
                <c:pt idx="6019">
                  <c:v>42986.888171296298</c:v>
                </c:pt>
                <c:pt idx="6020">
                  <c:v>42986.929965277777</c:v>
                </c:pt>
                <c:pt idx="6021">
                  <c:v>42986.971504629633</c:v>
                </c:pt>
                <c:pt idx="6022">
                  <c:v>42987.013298611113</c:v>
                </c:pt>
                <c:pt idx="6023">
                  <c:v>42987.054837962962</c:v>
                </c:pt>
                <c:pt idx="6024">
                  <c:v>42987.096620370372</c:v>
                </c:pt>
                <c:pt idx="6025">
                  <c:v>42987.138171296298</c:v>
                </c:pt>
                <c:pt idx="6026">
                  <c:v>42987.1799537037</c:v>
                </c:pt>
                <c:pt idx="6027">
                  <c:v>42987.221504629633</c:v>
                </c:pt>
                <c:pt idx="6028">
                  <c:v>42987.263333333343</c:v>
                </c:pt>
                <c:pt idx="6029">
                  <c:v>42987.304849537039</c:v>
                </c:pt>
                <c:pt idx="6030">
                  <c:v>42987.346631944441</c:v>
                </c:pt>
                <c:pt idx="6031">
                  <c:v>42987.388182870367</c:v>
                </c:pt>
                <c:pt idx="6032">
                  <c:v>42987.429965277777</c:v>
                </c:pt>
                <c:pt idx="6033">
                  <c:v>42987.471516203703</c:v>
                </c:pt>
                <c:pt idx="6034">
                  <c:v>42987.513298611113</c:v>
                </c:pt>
                <c:pt idx="6035">
                  <c:v>42987.554849537039</c:v>
                </c:pt>
                <c:pt idx="6036">
                  <c:v>42987.596655092602</c:v>
                </c:pt>
                <c:pt idx="6037">
                  <c:v>42987.638206018521</c:v>
                </c:pt>
                <c:pt idx="6038">
                  <c:v>42987.68</c:v>
                </c:pt>
                <c:pt idx="6039">
                  <c:v>42987.721562500003</c:v>
                </c:pt>
                <c:pt idx="6040">
                  <c:v>42987.763425925928</c:v>
                </c:pt>
                <c:pt idx="6041">
                  <c:v>42987.804965277777</c:v>
                </c:pt>
                <c:pt idx="6042">
                  <c:v>42987.846759259257</c:v>
                </c:pt>
                <c:pt idx="6043">
                  <c:v>42987.888298611113</c:v>
                </c:pt>
                <c:pt idx="6044">
                  <c:v>42987.930081018523</c:v>
                </c:pt>
                <c:pt idx="6045">
                  <c:v>42987.971631944441</c:v>
                </c:pt>
                <c:pt idx="6046">
                  <c:v>42988.013414351852</c:v>
                </c:pt>
                <c:pt idx="6047">
                  <c:v>42988.054965277777</c:v>
                </c:pt>
                <c:pt idx="6048">
                  <c:v>42988.09679398148</c:v>
                </c:pt>
                <c:pt idx="6049">
                  <c:v>42988.138310185182</c:v>
                </c:pt>
                <c:pt idx="6050">
                  <c:v>42988.180092592593</c:v>
                </c:pt>
                <c:pt idx="6051">
                  <c:v>42988.221643518518</c:v>
                </c:pt>
                <c:pt idx="6052">
                  <c:v>42988.263425925928</c:v>
                </c:pt>
                <c:pt idx="6053">
                  <c:v>42988.304976851847</c:v>
                </c:pt>
                <c:pt idx="6054">
                  <c:v>42988.346759259257</c:v>
                </c:pt>
                <c:pt idx="6055">
                  <c:v>42988.388310185182</c:v>
                </c:pt>
                <c:pt idx="6056">
                  <c:v>42988.430092592593</c:v>
                </c:pt>
                <c:pt idx="6057">
                  <c:v>42988.471643518518</c:v>
                </c:pt>
                <c:pt idx="6058">
                  <c:v>42988.513425925928</c:v>
                </c:pt>
                <c:pt idx="6059">
                  <c:v>42988.554976851847</c:v>
                </c:pt>
                <c:pt idx="6060">
                  <c:v>42988.596782407411</c:v>
                </c:pt>
                <c:pt idx="6061">
                  <c:v>42988.638333333343</c:v>
                </c:pt>
                <c:pt idx="6062">
                  <c:v>42988.680127314823</c:v>
                </c:pt>
                <c:pt idx="6063">
                  <c:v>42988.721701388888</c:v>
                </c:pt>
                <c:pt idx="6064">
                  <c:v>42988.763541666667</c:v>
                </c:pt>
                <c:pt idx="6065">
                  <c:v>42988.805081018523</c:v>
                </c:pt>
                <c:pt idx="6066">
                  <c:v>42988.846875000003</c:v>
                </c:pt>
                <c:pt idx="6067">
                  <c:v>42988.888414351852</c:v>
                </c:pt>
                <c:pt idx="6068">
                  <c:v>42988.930196759262</c:v>
                </c:pt>
                <c:pt idx="6069">
                  <c:v>42988.971747685187</c:v>
                </c:pt>
                <c:pt idx="6070">
                  <c:v>42989.01353009259</c:v>
                </c:pt>
                <c:pt idx="6071">
                  <c:v>42989.055196759262</c:v>
                </c:pt>
                <c:pt idx="6072">
                  <c:v>42989.096909722219</c:v>
                </c:pt>
                <c:pt idx="6073">
                  <c:v>42989.138541666667</c:v>
                </c:pt>
                <c:pt idx="6074">
                  <c:v>42989.180208333331</c:v>
                </c:pt>
                <c:pt idx="6075">
                  <c:v>42989.221875000003</c:v>
                </c:pt>
                <c:pt idx="6076">
                  <c:v>42989.263541666667</c:v>
                </c:pt>
                <c:pt idx="6077">
                  <c:v>42989.305208333331</c:v>
                </c:pt>
                <c:pt idx="6078">
                  <c:v>42989.346875000003</c:v>
                </c:pt>
                <c:pt idx="6079">
                  <c:v>42989.388541666667</c:v>
                </c:pt>
                <c:pt idx="6080">
                  <c:v>42989.430208333331</c:v>
                </c:pt>
                <c:pt idx="6081">
                  <c:v>42989.471875000003</c:v>
                </c:pt>
                <c:pt idx="6082">
                  <c:v>42989.513541666667</c:v>
                </c:pt>
                <c:pt idx="6083">
                  <c:v>42989.555208333331</c:v>
                </c:pt>
                <c:pt idx="6084">
                  <c:v>42989.596875000003</c:v>
                </c:pt>
                <c:pt idx="6085">
                  <c:v>42989.638541666667</c:v>
                </c:pt>
                <c:pt idx="6086">
                  <c:v>42989.680208333331</c:v>
                </c:pt>
                <c:pt idx="6087">
                  <c:v>42989.721932870372</c:v>
                </c:pt>
                <c:pt idx="6088">
                  <c:v>42989.76363425926</c:v>
                </c:pt>
                <c:pt idx="6089">
                  <c:v>42989.805300925917</c:v>
                </c:pt>
                <c:pt idx="6090">
                  <c:v>42989.846967592603</c:v>
                </c:pt>
                <c:pt idx="6091">
                  <c:v>42989.88863425926</c:v>
                </c:pt>
                <c:pt idx="6092">
                  <c:v>42989.930300925917</c:v>
                </c:pt>
                <c:pt idx="6093">
                  <c:v>42989.971967592603</c:v>
                </c:pt>
                <c:pt idx="6094">
                  <c:v>42990.013506944437</c:v>
                </c:pt>
                <c:pt idx="6095">
                  <c:v>42990.055300925917</c:v>
                </c:pt>
                <c:pt idx="6096">
                  <c:v>42990.096967592603</c:v>
                </c:pt>
                <c:pt idx="6097">
                  <c:v>42990.13863425926</c:v>
                </c:pt>
                <c:pt idx="6098">
                  <c:v>42990.180300925917</c:v>
                </c:pt>
                <c:pt idx="6099">
                  <c:v>42990.221967592603</c:v>
                </c:pt>
                <c:pt idx="6100">
                  <c:v>42990.26363425926</c:v>
                </c:pt>
                <c:pt idx="6101">
                  <c:v>42990.305300925917</c:v>
                </c:pt>
                <c:pt idx="6102">
                  <c:v>42990.346967592603</c:v>
                </c:pt>
                <c:pt idx="6103">
                  <c:v>42990.38863425926</c:v>
                </c:pt>
                <c:pt idx="6104">
                  <c:v>42990.430300925917</c:v>
                </c:pt>
                <c:pt idx="6105">
                  <c:v>42990.471967592603</c:v>
                </c:pt>
                <c:pt idx="6106">
                  <c:v>42990.51363425926</c:v>
                </c:pt>
                <c:pt idx="6107">
                  <c:v>42990.555300925917</c:v>
                </c:pt>
                <c:pt idx="6108">
                  <c:v>42990.597002314818</c:v>
                </c:pt>
                <c:pt idx="6109">
                  <c:v>42990.638668981483</c:v>
                </c:pt>
                <c:pt idx="6110">
                  <c:v>42990.680335648147</c:v>
                </c:pt>
                <c:pt idx="6111">
                  <c:v>42990.721979166658</c:v>
                </c:pt>
                <c:pt idx="6112">
                  <c:v>42990.763692129629</c:v>
                </c:pt>
                <c:pt idx="6113">
                  <c:v>42990.805358796293</c:v>
                </c:pt>
                <c:pt idx="6114">
                  <c:v>42990.847025462957</c:v>
                </c:pt>
                <c:pt idx="6115">
                  <c:v>42990.888692129629</c:v>
                </c:pt>
                <c:pt idx="6116">
                  <c:v>42990.930405092593</c:v>
                </c:pt>
                <c:pt idx="6117">
                  <c:v>42990.972037037027</c:v>
                </c:pt>
                <c:pt idx="6118">
                  <c:v>42991.013703703713</c:v>
                </c:pt>
                <c:pt idx="6119">
                  <c:v>42991.05537037037</c:v>
                </c:pt>
                <c:pt idx="6120">
                  <c:v>42991.097037037027</c:v>
                </c:pt>
                <c:pt idx="6121">
                  <c:v>42991.138703703713</c:v>
                </c:pt>
                <c:pt idx="6122">
                  <c:v>42991.18037037037</c:v>
                </c:pt>
                <c:pt idx="6123">
                  <c:v>42991.222037037027</c:v>
                </c:pt>
                <c:pt idx="6124">
                  <c:v>42991.263703703713</c:v>
                </c:pt>
                <c:pt idx="6125">
                  <c:v>42991.30537037037</c:v>
                </c:pt>
                <c:pt idx="6126">
                  <c:v>42991.347037037027</c:v>
                </c:pt>
                <c:pt idx="6127">
                  <c:v>42991.388703703713</c:v>
                </c:pt>
                <c:pt idx="6128">
                  <c:v>42991.43037037037</c:v>
                </c:pt>
                <c:pt idx="6129">
                  <c:v>42991.472037037027</c:v>
                </c:pt>
                <c:pt idx="6130">
                  <c:v>42991.513703703713</c:v>
                </c:pt>
                <c:pt idx="6131">
                  <c:v>42991.55537037037</c:v>
                </c:pt>
                <c:pt idx="6132">
                  <c:v>42991.597060185188</c:v>
                </c:pt>
                <c:pt idx="6133">
                  <c:v>42991.638611111113</c:v>
                </c:pt>
                <c:pt idx="6134">
                  <c:v>42991.680393518523</c:v>
                </c:pt>
                <c:pt idx="6135">
                  <c:v>42991.721944444442</c:v>
                </c:pt>
                <c:pt idx="6136">
                  <c:v>42991.763796296298</c:v>
                </c:pt>
                <c:pt idx="6137">
                  <c:v>42991.805347222216</c:v>
                </c:pt>
                <c:pt idx="6138">
                  <c:v>42991.847141203703</c:v>
                </c:pt>
                <c:pt idx="6139">
                  <c:v>42991.888680555552</c:v>
                </c:pt>
                <c:pt idx="6140">
                  <c:v>42991.930462962962</c:v>
                </c:pt>
                <c:pt idx="6141">
                  <c:v>42991.972129629627</c:v>
                </c:pt>
                <c:pt idx="6142">
                  <c:v>42992.013796296298</c:v>
                </c:pt>
                <c:pt idx="6143">
                  <c:v>42992.055462962962</c:v>
                </c:pt>
                <c:pt idx="6144">
                  <c:v>42992.097175925926</c:v>
                </c:pt>
                <c:pt idx="6145">
                  <c:v>42992.138807870368</c:v>
                </c:pt>
                <c:pt idx="6146">
                  <c:v>42992.180474537039</c:v>
                </c:pt>
                <c:pt idx="6147">
                  <c:v>42992.222141203703</c:v>
                </c:pt>
                <c:pt idx="6148">
                  <c:v>42992.263807870368</c:v>
                </c:pt>
                <c:pt idx="6149">
                  <c:v>42992.305474537039</c:v>
                </c:pt>
                <c:pt idx="6150">
                  <c:v>42992.347141203703</c:v>
                </c:pt>
                <c:pt idx="6151">
                  <c:v>42992.388807870368</c:v>
                </c:pt>
                <c:pt idx="6152">
                  <c:v>42992.430474537039</c:v>
                </c:pt>
                <c:pt idx="6153">
                  <c:v>42992.472141203703</c:v>
                </c:pt>
                <c:pt idx="6154">
                  <c:v>42992.513807870368</c:v>
                </c:pt>
                <c:pt idx="6155">
                  <c:v>42992.555474537039</c:v>
                </c:pt>
                <c:pt idx="6156">
                  <c:v>42992.59715277778</c:v>
                </c:pt>
                <c:pt idx="6157">
                  <c:v>42992.638819444437</c:v>
                </c:pt>
                <c:pt idx="6158">
                  <c:v>42992.680486111109</c:v>
                </c:pt>
                <c:pt idx="6159">
                  <c:v>42992.722199074073</c:v>
                </c:pt>
                <c:pt idx="6160">
                  <c:v>42992.763877314806</c:v>
                </c:pt>
                <c:pt idx="6161">
                  <c:v>42992.805543981478</c:v>
                </c:pt>
                <c:pt idx="6162">
                  <c:v>42992.847210648149</c:v>
                </c:pt>
                <c:pt idx="6163">
                  <c:v>42992.888877314806</c:v>
                </c:pt>
                <c:pt idx="6164">
                  <c:v>42992.930543981478</c:v>
                </c:pt>
                <c:pt idx="6165">
                  <c:v>42992.972210648149</c:v>
                </c:pt>
                <c:pt idx="6166">
                  <c:v>42993.013877314806</c:v>
                </c:pt>
                <c:pt idx="6167">
                  <c:v>42993.055543981478</c:v>
                </c:pt>
                <c:pt idx="6168">
                  <c:v>42993.097210648149</c:v>
                </c:pt>
                <c:pt idx="6169">
                  <c:v>42993.138877314806</c:v>
                </c:pt>
                <c:pt idx="6170">
                  <c:v>42993.180543981478</c:v>
                </c:pt>
                <c:pt idx="6171">
                  <c:v>42993.222210648149</c:v>
                </c:pt>
                <c:pt idx="6172">
                  <c:v>42993.263877314806</c:v>
                </c:pt>
                <c:pt idx="6173">
                  <c:v>42993.305543981478</c:v>
                </c:pt>
                <c:pt idx="6174">
                  <c:v>42993.347210648149</c:v>
                </c:pt>
                <c:pt idx="6175">
                  <c:v>42993.388877314806</c:v>
                </c:pt>
                <c:pt idx="6176">
                  <c:v>42993.430543981478</c:v>
                </c:pt>
                <c:pt idx="6177">
                  <c:v>42993.472210648149</c:v>
                </c:pt>
                <c:pt idx="6178">
                  <c:v>42993.513877314806</c:v>
                </c:pt>
                <c:pt idx="6179">
                  <c:v>42993.555543981478</c:v>
                </c:pt>
                <c:pt idx="6180">
                  <c:v>42993.597233796303</c:v>
                </c:pt>
                <c:pt idx="6181">
                  <c:v>42993.63890046296</c:v>
                </c:pt>
                <c:pt idx="6182">
                  <c:v>42993.680567129632</c:v>
                </c:pt>
                <c:pt idx="6183">
                  <c:v>42993.722303240742</c:v>
                </c:pt>
                <c:pt idx="6184">
                  <c:v>42993.763981481483</c:v>
                </c:pt>
                <c:pt idx="6185">
                  <c:v>42993.805648148147</c:v>
                </c:pt>
                <c:pt idx="6186">
                  <c:v>42993.847314814811</c:v>
                </c:pt>
                <c:pt idx="6187">
                  <c:v>42993.888981481483</c:v>
                </c:pt>
                <c:pt idx="6188">
                  <c:v>42993.930648148147</c:v>
                </c:pt>
                <c:pt idx="6189">
                  <c:v>42993.972314814811</c:v>
                </c:pt>
                <c:pt idx="6190">
                  <c:v>42994.013981481483</c:v>
                </c:pt>
                <c:pt idx="6191">
                  <c:v>42994.055648148147</c:v>
                </c:pt>
                <c:pt idx="6192">
                  <c:v>42994.097314814811</c:v>
                </c:pt>
                <c:pt idx="6193">
                  <c:v>42994.138981481483</c:v>
                </c:pt>
                <c:pt idx="6194">
                  <c:v>42994.180648148147</c:v>
                </c:pt>
                <c:pt idx="6195">
                  <c:v>42994.222314814811</c:v>
                </c:pt>
                <c:pt idx="6196">
                  <c:v>42994.263981481483</c:v>
                </c:pt>
                <c:pt idx="6197">
                  <c:v>42994.305648148147</c:v>
                </c:pt>
                <c:pt idx="6198">
                  <c:v>42994.347314814811</c:v>
                </c:pt>
                <c:pt idx="6199">
                  <c:v>42994.388981481483</c:v>
                </c:pt>
                <c:pt idx="6200">
                  <c:v>42994.430648148147</c:v>
                </c:pt>
                <c:pt idx="6201">
                  <c:v>42994.472314814811</c:v>
                </c:pt>
                <c:pt idx="6202">
                  <c:v>42994.513981481483</c:v>
                </c:pt>
                <c:pt idx="6203">
                  <c:v>42994.555648148147</c:v>
                </c:pt>
                <c:pt idx="6204">
                  <c:v>42994.597326388888</c:v>
                </c:pt>
                <c:pt idx="6205">
                  <c:v>42994.638993055552</c:v>
                </c:pt>
                <c:pt idx="6206">
                  <c:v>42994.680659722217</c:v>
                </c:pt>
                <c:pt idx="6207">
                  <c:v>42994.722384259258</c:v>
                </c:pt>
                <c:pt idx="6208">
                  <c:v>42994.764062499999</c:v>
                </c:pt>
                <c:pt idx="6209">
                  <c:v>42994.80572916667</c:v>
                </c:pt>
                <c:pt idx="6210">
                  <c:v>42994.847395833327</c:v>
                </c:pt>
                <c:pt idx="6211">
                  <c:v>42994.889062499999</c:v>
                </c:pt>
                <c:pt idx="6212">
                  <c:v>42994.930613425917</c:v>
                </c:pt>
                <c:pt idx="6213">
                  <c:v>42994.972407407397</c:v>
                </c:pt>
                <c:pt idx="6214">
                  <c:v>42995.01394675926</c:v>
                </c:pt>
                <c:pt idx="6215">
                  <c:v>42995.05574074074</c:v>
                </c:pt>
                <c:pt idx="6216">
                  <c:v>42995.097280092603</c:v>
                </c:pt>
                <c:pt idx="6217">
                  <c:v>42995.139062499999</c:v>
                </c:pt>
                <c:pt idx="6218">
                  <c:v>42995.180613425917</c:v>
                </c:pt>
                <c:pt idx="6219">
                  <c:v>42995.222395833327</c:v>
                </c:pt>
                <c:pt idx="6220">
                  <c:v>42995.26394675926</c:v>
                </c:pt>
                <c:pt idx="6221">
                  <c:v>42995.305775462963</c:v>
                </c:pt>
                <c:pt idx="6222">
                  <c:v>42995.347291666672</c:v>
                </c:pt>
                <c:pt idx="6223">
                  <c:v>42995.389074074083</c:v>
                </c:pt>
                <c:pt idx="6224">
                  <c:v>42995.430625000001</c:v>
                </c:pt>
                <c:pt idx="6225">
                  <c:v>42995.472407407397</c:v>
                </c:pt>
                <c:pt idx="6226">
                  <c:v>42995.513958333337</c:v>
                </c:pt>
                <c:pt idx="6227">
                  <c:v>42995.55574074074</c:v>
                </c:pt>
                <c:pt idx="6228">
                  <c:v>42995.597314814811</c:v>
                </c:pt>
                <c:pt idx="6229">
                  <c:v>42995.639097222222</c:v>
                </c:pt>
                <c:pt idx="6230">
                  <c:v>42995.680648148147</c:v>
                </c:pt>
                <c:pt idx="6231">
                  <c:v>42995.722511574073</c:v>
                </c:pt>
                <c:pt idx="6232">
                  <c:v>42995.764062499999</c:v>
                </c:pt>
                <c:pt idx="6233">
                  <c:v>42995.805856481478</c:v>
                </c:pt>
                <c:pt idx="6234">
                  <c:v>42995.847395833327</c:v>
                </c:pt>
                <c:pt idx="6235">
                  <c:v>42995.889178240737</c:v>
                </c:pt>
                <c:pt idx="6236">
                  <c:v>42995.93072916667</c:v>
                </c:pt>
                <c:pt idx="6237">
                  <c:v>42995.972511574073</c:v>
                </c:pt>
                <c:pt idx="6238">
                  <c:v>42996.014062499999</c:v>
                </c:pt>
                <c:pt idx="6239">
                  <c:v>42996.055891203701</c:v>
                </c:pt>
                <c:pt idx="6240">
                  <c:v>42996.097407407397</c:v>
                </c:pt>
                <c:pt idx="6241">
                  <c:v>42996.139189814807</c:v>
                </c:pt>
                <c:pt idx="6242">
                  <c:v>42996.18074074074</c:v>
                </c:pt>
                <c:pt idx="6243">
                  <c:v>42996.22252314815</c:v>
                </c:pt>
                <c:pt idx="6244">
                  <c:v>42996.264189814807</c:v>
                </c:pt>
                <c:pt idx="6245">
                  <c:v>42996.305856481478</c:v>
                </c:pt>
                <c:pt idx="6246">
                  <c:v>42996.34752314815</c:v>
                </c:pt>
                <c:pt idx="6247">
                  <c:v>42996.389189814807</c:v>
                </c:pt>
                <c:pt idx="6248">
                  <c:v>42996.430856481478</c:v>
                </c:pt>
                <c:pt idx="6249">
                  <c:v>42996.47252314815</c:v>
                </c:pt>
                <c:pt idx="6250">
                  <c:v>42996.514189814807</c:v>
                </c:pt>
                <c:pt idx="6251">
                  <c:v>42996.555856481478</c:v>
                </c:pt>
                <c:pt idx="6252">
                  <c:v>42996.597546296303</c:v>
                </c:pt>
                <c:pt idx="6253">
                  <c:v>42996.63921296296</c:v>
                </c:pt>
                <c:pt idx="6254">
                  <c:v>42996.680879629632</c:v>
                </c:pt>
                <c:pt idx="6255">
                  <c:v>42996.722638888888</c:v>
                </c:pt>
                <c:pt idx="6256">
                  <c:v>42996.764305555553</c:v>
                </c:pt>
                <c:pt idx="6257">
                  <c:v>42996.805972222217</c:v>
                </c:pt>
                <c:pt idx="6258">
                  <c:v>42996.847638888888</c:v>
                </c:pt>
                <c:pt idx="6259">
                  <c:v>42996.889305555553</c:v>
                </c:pt>
                <c:pt idx="6260">
                  <c:v>42996.930972222217</c:v>
                </c:pt>
                <c:pt idx="6261">
                  <c:v>42996.972638888888</c:v>
                </c:pt>
                <c:pt idx="6262">
                  <c:v>42997.014305555553</c:v>
                </c:pt>
                <c:pt idx="6263">
                  <c:v>42997.055972222217</c:v>
                </c:pt>
                <c:pt idx="6264">
                  <c:v>42997.097638888888</c:v>
                </c:pt>
                <c:pt idx="6265">
                  <c:v>42997.139305555553</c:v>
                </c:pt>
                <c:pt idx="6266">
                  <c:v>42997.180972222217</c:v>
                </c:pt>
                <c:pt idx="6267">
                  <c:v>42997.222638888888</c:v>
                </c:pt>
                <c:pt idx="6268">
                  <c:v>42997.264305555553</c:v>
                </c:pt>
                <c:pt idx="6269">
                  <c:v>42997.305972222217</c:v>
                </c:pt>
                <c:pt idx="6270">
                  <c:v>42997.347638888888</c:v>
                </c:pt>
                <c:pt idx="6271">
                  <c:v>42997.389305555553</c:v>
                </c:pt>
                <c:pt idx="6272">
                  <c:v>42997.430972222217</c:v>
                </c:pt>
                <c:pt idx="6273">
                  <c:v>42997.472638888888</c:v>
                </c:pt>
                <c:pt idx="6274">
                  <c:v>42997.514305555553</c:v>
                </c:pt>
                <c:pt idx="6275">
                  <c:v>42997.555972222217</c:v>
                </c:pt>
                <c:pt idx="6276">
                  <c:v>42997.597638888888</c:v>
                </c:pt>
                <c:pt idx="6277">
                  <c:v>42997.639305555553</c:v>
                </c:pt>
                <c:pt idx="6278">
                  <c:v>42997.680972222217</c:v>
                </c:pt>
                <c:pt idx="6279">
                  <c:v>42997.722650462973</c:v>
                </c:pt>
                <c:pt idx="6280">
                  <c:v>42997.764340277783</c:v>
                </c:pt>
                <c:pt idx="6281">
                  <c:v>42997.806006944447</c:v>
                </c:pt>
                <c:pt idx="6282">
                  <c:v>42997.847673611112</c:v>
                </c:pt>
                <c:pt idx="6283">
                  <c:v>42997.889340277783</c:v>
                </c:pt>
                <c:pt idx="6284">
                  <c:v>42997.931006944447</c:v>
                </c:pt>
                <c:pt idx="6285">
                  <c:v>42997.972673611112</c:v>
                </c:pt>
                <c:pt idx="6286">
                  <c:v>42998.014340277783</c:v>
                </c:pt>
                <c:pt idx="6287">
                  <c:v>42998.056006944447</c:v>
                </c:pt>
                <c:pt idx="6288">
                  <c:v>42998.097673611112</c:v>
                </c:pt>
                <c:pt idx="6289">
                  <c:v>42998.139340277783</c:v>
                </c:pt>
                <c:pt idx="6290">
                  <c:v>42998.181006944447</c:v>
                </c:pt>
                <c:pt idx="6291">
                  <c:v>42998.222673611112</c:v>
                </c:pt>
                <c:pt idx="6292">
                  <c:v>42998.264340277783</c:v>
                </c:pt>
                <c:pt idx="6293">
                  <c:v>42998.306006944447</c:v>
                </c:pt>
                <c:pt idx="6294">
                  <c:v>42998.347673611112</c:v>
                </c:pt>
                <c:pt idx="6295">
                  <c:v>42998.389340277783</c:v>
                </c:pt>
                <c:pt idx="6296">
                  <c:v>42998.431006944447</c:v>
                </c:pt>
                <c:pt idx="6297">
                  <c:v>42998.472673611112</c:v>
                </c:pt>
                <c:pt idx="6298">
                  <c:v>42998.514340277783</c:v>
                </c:pt>
                <c:pt idx="6299">
                  <c:v>42998.556006944447</c:v>
                </c:pt>
                <c:pt idx="6300">
                  <c:v>42998.597696759258</c:v>
                </c:pt>
                <c:pt idx="6301">
                  <c:v>42998.639363425929</c:v>
                </c:pt>
                <c:pt idx="6302">
                  <c:v>42998.681030092594</c:v>
                </c:pt>
                <c:pt idx="6303">
                  <c:v>42998.722731481481</c:v>
                </c:pt>
                <c:pt idx="6304">
                  <c:v>42998.764456018522</c:v>
                </c:pt>
                <c:pt idx="6305">
                  <c:v>42998.806122685193</c:v>
                </c:pt>
                <c:pt idx="6306">
                  <c:v>42998.84778935185</c:v>
                </c:pt>
                <c:pt idx="6307">
                  <c:v>42998.889456018522</c:v>
                </c:pt>
                <c:pt idx="6308">
                  <c:v>42998.931122685193</c:v>
                </c:pt>
                <c:pt idx="6309">
                  <c:v>42998.97278935185</c:v>
                </c:pt>
                <c:pt idx="6310">
                  <c:v>42999.014456018522</c:v>
                </c:pt>
                <c:pt idx="6311">
                  <c:v>42999.056122685193</c:v>
                </c:pt>
                <c:pt idx="6312">
                  <c:v>42999.09778935185</c:v>
                </c:pt>
                <c:pt idx="6313">
                  <c:v>42999.139456018522</c:v>
                </c:pt>
                <c:pt idx="6314">
                  <c:v>42999.181122685193</c:v>
                </c:pt>
                <c:pt idx="6315">
                  <c:v>42999.22278935185</c:v>
                </c:pt>
                <c:pt idx="6316">
                  <c:v>42999.264456018522</c:v>
                </c:pt>
                <c:pt idx="6317">
                  <c:v>42999.306122685193</c:v>
                </c:pt>
                <c:pt idx="6318">
                  <c:v>42999.34778935185</c:v>
                </c:pt>
                <c:pt idx="6319">
                  <c:v>42999.389456018522</c:v>
                </c:pt>
                <c:pt idx="6320">
                  <c:v>42999.431122685193</c:v>
                </c:pt>
                <c:pt idx="6321">
                  <c:v>42999.47278935185</c:v>
                </c:pt>
                <c:pt idx="6322">
                  <c:v>42999.514456018522</c:v>
                </c:pt>
                <c:pt idx="6323">
                  <c:v>42999.556122685193</c:v>
                </c:pt>
                <c:pt idx="6324">
                  <c:v>42999.59778935185</c:v>
                </c:pt>
                <c:pt idx="6325">
                  <c:v>42999.639456018522</c:v>
                </c:pt>
                <c:pt idx="6326">
                  <c:v>42999.681122685193</c:v>
                </c:pt>
                <c:pt idx="6327">
                  <c:v>42999.72283564815</c:v>
                </c:pt>
                <c:pt idx="6328">
                  <c:v>42999.764525462961</c:v>
                </c:pt>
                <c:pt idx="6329">
                  <c:v>42999.806192129632</c:v>
                </c:pt>
                <c:pt idx="6330">
                  <c:v>42999.847858796304</c:v>
                </c:pt>
                <c:pt idx="6331">
                  <c:v>42999.889525462961</c:v>
                </c:pt>
                <c:pt idx="6332">
                  <c:v>42999.931192129632</c:v>
                </c:pt>
                <c:pt idx="6333">
                  <c:v>42999.972858796304</c:v>
                </c:pt>
                <c:pt idx="6334">
                  <c:v>43000.014525462961</c:v>
                </c:pt>
                <c:pt idx="6335">
                  <c:v>43000.056192129632</c:v>
                </c:pt>
                <c:pt idx="6336">
                  <c:v>43000.097858796304</c:v>
                </c:pt>
                <c:pt idx="6337">
                  <c:v>43000.139525462961</c:v>
                </c:pt>
                <c:pt idx="6338">
                  <c:v>43000.181192129632</c:v>
                </c:pt>
                <c:pt idx="6339">
                  <c:v>43000.222858796304</c:v>
                </c:pt>
                <c:pt idx="6340">
                  <c:v>43000.264525462961</c:v>
                </c:pt>
                <c:pt idx="6341">
                  <c:v>43000.306192129632</c:v>
                </c:pt>
                <c:pt idx="6342">
                  <c:v>43000.347858796304</c:v>
                </c:pt>
                <c:pt idx="6343">
                  <c:v>43000.389525462961</c:v>
                </c:pt>
                <c:pt idx="6344">
                  <c:v>43000.431192129632</c:v>
                </c:pt>
                <c:pt idx="6345">
                  <c:v>43000.472858796304</c:v>
                </c:pt>
                <c:pt idx="6346">
                  <c:v>43000.514525462961</c:v>
                </c:pt>
                <c:pt idx="6347">
                  <c:v>43000.556192129632</c:v>
                </c:pt>
                <c:pt idx="6348">
                  <c:v>43000.597881944443</c:v>
                </c:pt>
                <c:pt idx="6349">
                  <c:v>43000.639548611107</c:v>
                </c:pt>
                <c:pt idx="6350">
                  <c:v>43000.681215277778</c:v>
                </c:pt>
                <c:pt idx="6351">
                  <c:v>43000.722951388889</c:v>
                </c:pt>
                <c:pt idx="6352">
                  <c:v>43000.76462962963</c:v>
                </c:pt>
                <c:pt idx="6353">
                  <c:v>43000.806296296287</c:v>
                </c:pt>
                <c:pt idx="6354">
                  <c:v>43000.847962962973</c:v>
                </c:pt>
                <c:pt idx="6355">
                  <c:v>43000.88962962963</c:v>
                </c:pt>
                <c:pt idx="6356">
                  <c:v>43000.931296296287</c:v>
                </c:pt>
                <c:pt idx="6357">
                  <c:v>43000.972962962973</c:v>
                </c:pt>
                <c:pt idx="6358">
                  <c:v>43001.01462962963</c:v>
                </c:pt>
                <c:pt idx="6359">
                  <c:v>43001.056296296287</c:v>
                </c:pt>
                <c:pt idx="6360">
                  <c:v>43001.097962962973</c:v>
                </c:pt>
                <c:pt idx="6361">
                  <c:v>43001.13962962963</c:v>
                </c:pt>
                <c:pt idx="6362">
                  <c:v>43001.181296296287</c:v>
                </c:pt>
                <c:pt idx="6363">
                  <c:v>43001.222962962973</c:v>
                </c:pt>
                <c:pt idx="6364">
                  <c:v>43001.26462962963</c:v>
                </c:pt>
                <c:pt idx="6365">
                  <c:v>43001.306296296287</c:v>
                </c:pt>
                <c:pt idx="6366">
                  <c:v>43001.347962962973</c:v>
                </c:pt>
                <c:pt idx="6367">
                  <c:v>43001.38962962963</c:v>
                </c:pt>
                <c:pt idx="6368">
                  <c:v>43001.431296296287</c:v>
                </c:pt>
                <c:pt idx="6369">
                  <c:v>43001.472962962973</c:v>
                </c:pt>
                <c:pt idx="6370">
                  <c:v>43001.51462962963</c:v>
                </c:pt>
                <c:pt idx="6371">
                  <c:v>43001.556296296287</c:v>
                </c:pt>
                <c:pt idx="6372">
                  <c:v>43001.597986111112</c:v>
                </c:pt>
                <c:pt idx="6373">
                  <c:v>43001.639652777783</c:v>
                </c:pt>
                <c:pt idx="6374">
                  <c:v>43001.681319444448</c:v>
                </c:pt>
                <c:pt idx="6375">
                  <c:v>43001.723055555558</c:v>
                </c:pt>
                <c:pt idx="6376">
                  <c:v>43001.764733796299</c:v>
                </c:pt>
                <c:pt idx="6377">
                  <c:v>43001.806400462963</c:v>
                </c:pt>
                <c:pt idx="6378">
                  <c:v>43001.848067129627</c:v>
                </c:pt>
                <c:pt idx="6379">
                  <c:v>43001.889733796299</c:v>
                </c:pt>
                <c:pt idx="6380">
                  <c:v>43001.931400462963</c:v>
                </c:pt>
                <c:pt idx="6381">
                  <c:v>43001.973067129627</c:v>
                </c:pt>
                <c:pt idx="6382">
                  <c:v>43002.014733796299</c:v>
                </c:pt>
                <c:pt idx="6383">
                  <c:v>43002.056400462963</c:v>
                </c:pt>
                <c:pt idx="6384">
                  <c:v>43002.098067129627</c:v>
                </c:pt>
                <c:pt idx="6385">
                  <c:v>43002.139733796299</c:v>
                </c:pt>
                <c:pt idx="6386">
                  <c:v>43002.181400462963</c:v>
                </c:pt>
                <c:pt idx="6387">
                  <c:v>43002.223067129627</c:v>
                </c:pt>
                <c:pt idx="6388">
                  <c:v>43002.264733796299</c:v>
                </c:pt>
                <c:pt idx="6389">
                  <c:v>43002.306400462963</c:v>
                </c:pt>
                <c:pt idx="6390">
                  <c:v>43002.348067129627</c:v>
                </c:pt>
                <c:pt idx="6391">
                  <c:v>43002.389733796299</c:v>
                </c:pt>
                <c:pt idx="6392">
                  <c:v>43002.431400462963</c:v>
                </c:pt>
                <c:pt idx="6393">
                  <c:v>43002.473067129627</c:v>
                </c:pt>
                <c:pt idx="6394">
                  <c:v>43002.514733796299</c:v>
                </c:pt>
                <c:pt idx="6395">
                  <c:v>43002.556400462963</c:v>
                </c:pt>
                <c:pt idx="6396">
                  <c:v>43002.598090277781</c:v>
                </c:pt>
                <c:pt idx="6397">
                  <c:v>43002.639756944453</c:v>
                </c:pt>
                <c:pt idx="6398">
                  <c:v>43002.681423611109</c:v>
                </c:pt>
                <c:pt idx="6399">
                  <c:v>43002.72315972222</c:v>
                </c:pt>
                <c:pt idx="6400">
                  <c:v>43002.764837962961</c:v>
                </c:pt>
                <c:pt idx="6401">
                  <c:v>43002.806504629632</c:v>
                </c:pt>
                <c:pt idx="6402">
                  <c:v>43002.848171296297</c:v>
                </c:pt>
                <c:pt idx="6403">
                  <c:v>43002.889837962961</c:v>
                </c:pt>
                <c:pt idx="6404">
                  <c:v>43002.931504629632</c:v>
                </c:pt>
                <c:pt idx="6405">
                  <c:v>43002.973171296297</c:v>
                </c:pt>
                <c:pt idx="6406">
                  <c:v>43003.014837962961</c:v>
                </c:pt>
                <c:pt idx="6407">
                  <c:v>43003.056504629632</c:v>
                </c:pt>
                <c:pt idx="6408">
                  <c:v>43003.098171296297</c:v>
                </c:pt>
                <c:pt idx="6409">
                  <c:v>43003.139837962961</c:v>
                </c:pt>
                <c:pt idx="6410">
                  <c:v>43003.181504629632</c:v>
                </c:pt>
                <c:pt idx="6411">
                  <c:v>43003.223171296297</c:v>
                </c:pt>
                <c:pt idx="6412">
                  <c:v>43003.264837962961</c:v>
                </c:pt>
                <c:pt idx="6413">
                  <c:v>43003.306504629632</c:v>
                </c:pt>
                <c:pt idx="6414">
                  <c:v>43003.348171296297</c:v>
                </c:pt>
                <c:pt idx="6415">
                  <c:v>43003.389837962961</c:v>
                </c:pt>
                <c:pt idx="6416">
                  <c:v>43003.431504629632</c:v>
                </c:pt>
                <c:pt idx="6417">
                  <c:v>43003.473171296297</c:v>
                </c:pt>
                <c:pt idx="6418">
                  <c:v>43003.514837962961</c:v>
                </c:pt>
                <c:pt idx="6419">
                  <c:v>43003.556504629632</c:v>
                </c:pt>
                <c:pt idx="6420">
                  <c:v>43003.598194444443</c:v>
                </c:pt>
                <c:pt idx="6421">
                  <c:v>43003.639861111107</c:v>
                </c:pt>
                <c:pt idx="6422">
                  <c:v>43003.681527777779</c:v>
                </c:pt>
                <c:pt idx="6423">
                  <c:v>43003.723229166673</c:v>
                </c:pt>
                <c:pt idx="6424">
                  <c:v>43003.764907407407</c:v>
                </c:pt>
                <c:pt idx="6425">
                  <c:v>43003.806574074071</c:v>
                </c:pt>
                <c:pt idx="6426">
                  <c:v>43003.848240740743</c:v>
                </c:pt>
                <c:pt idx="6427">
                  <c:v>43003.889907407407</c:v>
                </c:pt>
                <c:pt idx="6428">
                  <c:v>43003.931574074071</c:v>
                </c:pt>
                <c:pt idx="6429">
                  <c:v>43003.973240740743</c:v>
                </c:pt>
                <c:pt idx="6430">
                  <c:v>43004.014907407407</c:v>
                </c:pt>
                <c:pt idx="6431">
                  <c:v>43004.056574074071</c:v>
                </c:pt>
                <c:pt idx="6432">
                  <c:v>43004.098240740743</c:v>
                </c:pt>
                <c:pt idx="6433">
                  <c:v>43004.139907407407</c:v>
                </c:pt>
                <c:pt idx="6434">
                  <c:v>43004.181574074071</c:v>
                </c:pt>
                <c:pt idx="6435">
                  <c:v>43004.223240740743</c:v>
                </c:pt>
                <c:pt idx="6436">
                  <c:v>43004.264907407407</c:v>
                </c:pt>
                <c:pt idx="6437">
                  <c:v>43004.306574074071</c:v>
                </c:pt>
                <c:pt idx="6438">
                  <c:v>43004.348240740743</c:v>
                </c:pt>
                <c:pt idx="6439">
                  <c:v>43004.389907407407</c:v>
                </c:pt>
                <c:pt idx="6440">
                  <c:v>43004.431574074071</c:v>
                </c:pt>
                <c:pt idx="6441">
                  <c:v>43004.473240740743</c:v>
                </c:pt>
                <c:pt idx="6442">
                  <c:v>43004.514907407407</c:v>
                </c:pt>
                <c:pt idx="6443">
                  <c:v>43004.556574074071</c:v>
                </c:pt>
                <c:pt idx="6444">
                  <c:v>43004.598252314812</c:v>
                </c:pt>
                <c:pt idx="6445">
                  <c:v>43004.639918981477</c:v>
                </c:pt>
                <c:pt idx="6446">
                  <c:v>43004.681585648148</c:v>
                </c:pt>
                <c:pt idx="6447">
                  <c:v>43004.723287037043</c:v>
                </c:pt>
                <c:pt idx="6448">
                  <c:v>43004.764988425923</c:v>
                </c:pt>
                <c:pt idx="6449">
                  <c:v>43004.806655092587</c:v>
                </c:pt>
                <c:pt idx="6450">
                  <c:v>43004.848321759258</c:v>
                </c:pt>
                <c:pt idx="6451">
                  <c:v>43004.889988425923</c:v>
                </c:pt>
                <c:pt idx="6452">
                  <c:v>43004.931655092587</c:v>
                </c:pt>
                <c:pt idx="6453">
                  <c:v>43004.973321759258</c:v>
                </c:pt>
                <c:pt idx="6454">
                  <c:v>43005.014988425923</c:v>
                </c:pt>
                <c:pt idx="6455">
                  <c:v>43005.056655092587</c:v>
                </c:pt>
                <c:pt idx="6456">
                  <c:v>43005.098321759258</c:v>
                </c:pt>
                <c:pt idx="6457">
                  <c:v>43005.139988425923</c:v>
                </c:pt>
                <c:pt idx="6458">
                  <c:v>43005.181655092587</c:v>
                </c:pt>
                <c:pt idx="6459">
                  <c:v>43005.223321759258</c:v>
                </c:pt>
                <c:pt idx="6460">
                  <c:v>43005.264988425923</c:v>
                </c:pt>
                <c:pt idx="6461">
                  <c:v>43005.306655092587</c:v>
                </c:pt>
                <c:pt idx="6462">
                  <c:v>43005.348321759258</c:v>
                </c:pt>
                <c:pt idx="6463">
                  <c:v>43005.389988425923</c:v>
                </c:pt>
                <c:pt idx="6464">
                  <c:v>43005.431655092587</c:v>
                </c:pt>
                <c:pt idx="6465">
                  <c:v>43005.473321759258</c:v>
                </c:pt>
                <c:pt idx="6466">
                  <c:v>43005.514988425923</c:v>
                </c:pt>
                <c:pt idx="6467">
                  <c:v>43005.556655092587</c:v>
                </c:pt>
                <c:pt idx="6468">
                  <c:v>43005.598333333342</c:v>
                </c:pt>
                <c:pt idx="6469">
                  <c:v>43005.64</c:v>
                </c:pt>
                <c:pt idx="6470">
                  <c:v>43005.681666666656</c:v>
                </c:pt>
                <c:pt idx="6471">
                  <c:v>43005.723379629628</c:v>
                </c:pt>
                <c:pt idx="6472">
                  <c:v>43005.765081018522</c:v>
                </c:pt>
                <c:pt idx="6473">
                  <c:v>43005.806747685187</c:v>
                </c:pt>
                <c:pt idx="6474">
                  <c:v>43005.848414351851</c:v>
                </c:pt>
                <c:pt idx="6475">
                  <c:v>43005.890081018522</c:v>
                </c:pt>
                <c:pt idx="6476">
                  <c:v>43005.931747685187</c:v>
                </c:pt>
                <c:pt idx="6477">
                  <c:v>43005.973414351851</c:v>
                </c:pt>
                <c:pt idx="6478">
                  <c:v>43006.015081018522</c:v>
                </c:pt>
                <c:pt idx="6479">
                  <c:v>43006.056747685187</c:v>
                </c:pt>
                <c:pt idx="6480">
                  <c:v>43006.098414351851</c:v>
                </c:pt>
                <c:pt idx="6481">
                  <c:v>43006.140081018522</c:v>
                </c:pt>
                <c:pt idx="6482">
                  <c:v>43006.181747685187</c:v>
                </c:pt>
                <c:pt idx="6483">
                  <c:v>43006.223414351851</c:v>
                </c:pt>
                <c:pt idx="6484">
                  <c:v>43006.265081018522</c:v>
                </c:pt>
                <c:pt idx="6485">
                  <c:v>43006.306747685187</c:v>
                </c:pt>
                <c:pt idx="6486">
                  <c:v>43006.348414351851</c:v>
                </c:pt>
                <c:pt idx="6487">
                  <c:v>43006.390081018522</c:v>
                </c:pt>
                <c:pt idx="6488">
                  <c:v>43006.431747685187</c:v>
                </c:pt>
                <c:pt idx="6489">
                  <c:v>43006.473414351851</c:v>
                </c:pt>
                <c:pt idx="6490">
                  <c:v>43006.515081018522</c:v>
                </c:pt>
                <c:pt idx="6491">
                  <c:v>43006.556747685187</c:v>
                </c:pt>
                <c:pt idx="6492">
                  <c:v>43006.598437499997</c:v>
                </c:pt>
                <c:pt idx="6493">
                  <c:v>43006.640104166669</c:v>
                </c:pt>
                <c:pt idx="6494">
                  <c:v>43006.681770833333</c:v>
                </c:pt>
                <c:pt idx="6495">
                  <c:v>43006.723506944443</c:v>
                </c:pt>
                <c:pt idx="6496">
                  <c:v>43006.765185185177</c:v>
                </c:pt>
                <c:pt idx="6497">
                  <c:v>43006.806851851848</c:v>
                </c:pt>
                <c:pt idx="6498">
                  <c:v>43006.84851851852</c:v>
                </c:pt>
                <c:pt idx="6499">
                  <c:v>43006.890185185177</c:v>
                </c:pt>
                <c:pt idx="6500">
                  <c:v>43006.931851851848</c:v>
                </c:pt>
                <c:pt idx="6501">
                  <c:v>43006.97351851852</c:v>
                </c:pt>
                <c:pt idx="6502">
                  <c:v>43007.015185185177</c:v>
                </c:pt>
                <c:pt idx="6503">
                  <c:v>43007.056851851848</c:v>
                </c:pt>
                <c:pt idx="6504">
                  <c:v>43007.09851851852</c:v>
                </c:pt>
                <c:pt idx="6505">
                  <c:v>43007.140185185177</c:v>
                </c:pt>
                <c:pt idx="6506">
                  <c:v>43007.181851851848</c:v>
                </c:pt>
                <c:pt idx="6507">
                  <c:v>43007.22351851852</c:v>
                </c:pt>
                <c:pt idx="6508">
                  <c:v>43007.265185185177</c:v>
                </c:pt>
                <c:pt idx="6509">
                  <c:v>43007.306851851848</c:v>
                </c:pt>
                <c:pt idx="6510">
                  <c:v>43007.34851851852</c:v>
                </c:pt>
                <c:pt idx="6511">
                  <c:v>43007.390185185177</c:v>
                </c:pt>
                <c:pt idx="6512">
                  <c:v>43007.431851851848</c:v>
                </c:pt>
                <c:pt idx="6513">
                  <c:v>43007.47351851852</c:v>
                </c:pt>
                <c:pt idx="6514">
                  <c:v>43007.515185185177</c:v>
                </c:pt>
                <c:pt idx="6515">
                  <c:v>43007.556851851848</c:v>
                </c:pt>
                <c:pt idx="6516">
                  <c:v>43007.598541666674</c:v>
                </c:pt>
                <c:pt idx="6517">
                  <c:v>43007.640208333331</c:v>
                </c:pt>
                <c:pt idx="6518">
                  <c:v>43007.681875000002</c:v>
                </c:pt>
                <c:pt idx="6519">
                  <c:v>43007.723576388889</c:v>
                </c:pt>
                <c:pt idx="6520">
                  <c:v>43007.765277777777</c:v>
                </c:pt>
                <c:pt idx="6521">
                  <c:v>43007.806944444441</c:v>
                </c:pt>
                <c:pt idx="6522">
                  <c:v>43007.848611111112</c:v>
                </c:pt>
                <c:pt idx="6523">
                  <c:v>43007.890277777777</c:v>
                </c:pt>
                <c:pt idx="6524">
                  <c:v>43007.931944444441</c:v>
                </c:pt>
                <c:pt idx="6525">
                  <c:v>43007.973611111112</c:v>
                </c:pt>
                <c:pt idx="6526">
                  <c:v>43008.015277777777</c:v>
                </c:pt>
                <c:pt idx="6527">
                  <c:v>43008.056944444441</c:v>
                </c:pt>
                <c:pt idx="6528">
                  <c:v>43008.098611111112</c:v>
                </c:pt>
                <c:pt idx="6529">
                  <c:v>43008.140277777777</c:v>
                </c:pt>
                <c:pt idx="6530">
                  <c:v>43008.181944444441</c:v>
                </c:pt>
                <c:pt idx="6531">
                  <c:v>43008.223611111112</c:v>
                </c:pt>
                <c:pt idx="6532">
                  <c:v>43008.265277777777</c:v>
                </c:pt>
                <c:pt idx="6533">
                  <c:v>43008.306944444441</c:v>
                </c:pt>
                <c:pt idx="6534">
                  <c:v>43008.348611111112</c:v>
                </c:pt>
                <c:pt idx="6535">
                  <c:v>43008.390277777777</c:v>
                </c:pt>
                <c:pt idx="6536">
                  <c:v>43008.431944444441</c:v>
                </c:pt>
                <c:pt idx="6537">
                  <c:v>43008.473611111112</c:v>
                </c:pt>
                <c:pt idx="6538">
                  <c:v>43008.515277777777</c:v>
                </c:pt>
                <c:pt idx="6539">
                  <c:v>43008.556944444441</c:v>
                </c:pt>
                <c:pt idx="6540">
                  <c:v>43008.598622685182</c:v>
                </c:pt>
                <c:pt idx="6541">
                  <c:v>43008.640289351853</c:v>
                </c:pt>
                <c:pt idx="6542">
                  <c:v>43008.681956018518</c:v>
                </c:pt>
                <c:pt idx="6543">
                  <c:v>43008.723668981482</c:v>
                </c:pt>
                <c:pt idx="6544">
                  <c:v>43008.7653587963</c:v>
                </c:pt>
                <c:pt idx="6545">
                  <c:v>43008.807025462957</c:v>
                </c:pt>
                <c:pt idx="6546">
                  <c:v>43008.848692129628</c:v>
                </c:pt>
                <c:pt idx="6547">
                  <c:v>43008.8903587963</c:v>
                </c:pt>
                <c:pt idx="6548">
                  <c:v>43008.932025462957</c:v>
                </c:pt>
                <c:pt idx="6549">
                  <c:v>43008.973692129628</c:v>
                </c:pt>
                <c:pt idx="6550">
                  <c:v>43009.0153587963</c:v>
                </c:pt>
                <c:pt idx="6551">
                  <c:v>43009.057025462957</c:v>
                </c:pt>
                <c:pt idx="6552">
                  <c:v>43009.098692129628</c:v>
                </c:pt>
                <c:pt idx="6553">
                  <c:v>43009.1403587963</c:v>
                </c:pt>
                <c:pt idx="6554">
                  <c:v>43009.182025462957</c:v>
                </c:pt>
                <c:pt idx="6555">
                  <c:v>43009.223692129628</c:v>
                </c:pt>
                <c:pt idx="6556">
                  <c:v>43009.2653587963</c:v>
                </c:pt>
                <c:pt idx="6557">
                  <c:v>43009.307025462957</c:v>
                </c:pt>
                <c:pt idx="6558">
                  <c:v>43009.348692129628</c:v>
                </c:pt>
                <c:pt idx="6559">
                  <c:v>43009.3903587963</c:v>
                </c:pt>
                <c:pt idx="6560">
                  <c:v>43009.432025462957</c:v>
                </c:pt>
                <c:pt idx="6561">
                  <c:v>43009.473692129628</c:v>
                </c:pt>
                <c:pt idx="6562">
                  <c:v>43009.5153587963</c:v>
                </c:pt>
                <c:pt idx="6563">
                  <c:v>43009.557025462957</c:v>
                </c:pt>
                <c:pt idx="6564">
                  <c:v>43009.598703703698</c:v>
                </c:pt>
                <c:pt idx="6565">
                  <c:v>43009.640370370369</c:v>
                </c:pt>
                <c:pt idx="6566">
                  <c:v>43009.682037037041</c:v>
                </c:pt>
                <c:pt idx="6567">
                  <c:v>43009.723773148151</c:v>
                </c:pt>
                <c:pt idx="6568">
                  <c:v>43009.765451388892</c:v>
                </c:pt>
                <c:pt idx="6569">
                  <c:v>43009.807118055563</c:v>
                </c:pt>
                <c:pt idx="6570">
                  <c:v>43009.84878472222</c:v>
                </c:pt>
                <c:pt idx="6571">
                  <c:v>43009.890451388892</c:v>
                </c:pt>
                <c:pt idx="6572">
                  <c:v>43009.932118055563</c:v>
                </c:pt>
                <c:pt idx="6573">
                  <c:v>43009.97378472222</c:v>
                </c:pt>
                <c:pt idx="6574">
                  <c:v>43010.015451388892</c:v>
                </c:pt>
                <c:pt idx="6575">
                  <c:v>43010.057118055563</c:v>
                </c:pt>
                <c:pt idx="6576">
                  <c:v>43010.09878472222</c:v>
                </c:pt>
                <c:pt idx="6577">
                  <c:v>43010.140451388892</c:v>
                </c:pt>
                <c:pt idx="6578">
                  <c:v>43010.182118055563</c:v>
                </c:pt>
                <c:pt idx="6579">
                  <c:v>43010.22378472222</c:v>
                </c:pt>
                <c:pt idx="6580">
                  <c:v>43010.265451388892</c:v>
                </c:pt>
                <c:pt idx="6581">
                  <c:v>43010.307118055563</c:v>
                </c:pt>
                <c:pt idx="6582">
                  <c:v>43010.34878472222</c:v>
                </c:pt>
                <c:pt idx="6583">
                  <c:v>43010.390451388892</c:v>
                </c:pt>
                <c:pt idx="6584">
                  <c:v>43010.432118055563</c:v>
                </c:pt>
                <c:pt idx="6585">
                  <c:v>43010.47378472222</c:v>
                </c:pt>
                <c:pt idx="6586">
                  <c:v>43010.515451388892</c:v>
                </c:pt>
                <c:pt idx="6587">
                  <c:v>43010.557118055563</c:v>
                </c:pt>
                <c:pt idx="6588">
                  <c:v>43010.598807870367</c:v>
                </c:pt>
                <c:pt idx="6589">
                  <c:v>43010.640474537038</c:v>
                </c:pt>
                <c:pt idx="6590">
                  <c:v>43010.682141203702</c:v>
                </c:pt>
                <c:pt idx="6591">
                  <c:v>43010.723900462966</c:v>
                </c:pt>
                <c:pt idx="6592">
                  <c:v>43010.765601851846</c:v>
                </c:pt>
                <c:pt idx="6593">
                  <c:v>43010.807268518518</c:v>
                </c:pt>
                <c:pt idx="6594">
                  <c:v>43010.848935185182</c:v>
                </c:pt>
                <c:pt idx="6595">
                  <c:v>43010.890601851846</c:v>
                </c:pt>
                <c:pt idx="6596">
                  <c:v>43010.932268518518</c:v>
                </c:pt>
                <c:pt idx="6597">
                  <c:v>43010.973935185182</c:v>
                </c:pt>
                <c:pt idx="6598">
                  <c:v>43011.015601851846</c:v>
                </c:pt>
                <c:pt idx="6599">
                  <c:v>43011.057268518518</c:v>
                </c:pt>
                <c:pt idx="6600">
                  <c:v>43011.098935185182</c:v>
                </c:pt>
                <c:pt idx="6601">
                  <c:v>43011.140601851846</c:v>
                </c:pt>
                <c:pt idx="6602">
                  <c:v>43011.182268518518</c:v>
                </c:pt>
                <c:pt idx="6603">
                  <c:v>43011.223935185182</c:v>
                </c:pt>
                <c:pt idx="6604">
                  <c:v>43011.265601851846</c:v>
                </c:pt>
                <c:pt idx="6605">
                  <c:v>43011.307268518518</c:v>
                </c:pt>
                <c:pt idx="6606">
                  <c:v>43011.348935185182</c:v>
                </c:pt>
                <c:pt idx="6607">
                  <c:v>43011.390601851846</c:v>
                </c:pt>
                <c:pt idx="6608">
                  <c:v>43011.432268518518</c:v>
                </c:pt>
                <c:pt idx="6609">
                  <c:v>43011.473935185182</c:v>
                </c:pt>
                <c:pt idx="6610">
                  <c:v>43011.515601851846</c:v>
                </c:pt>
                <c:pt idx="6611">
                  <c:v>43011.557268518518</c:v>
                </c:pt>
                <c:pt idx="6612">
                  <c:v>43011.598912037043</c:v>
                </c:pt>
                <c:pt idx="6613">
                  <c:v>43011.6405787037</c:v>
                </c:pt>
                <c:pt idx="6614">
                  <c:v>43011.682245370372</c:v>
                </c:pt>
                <c:pt idx="6615">
                  <c:v>43011.723981481482</c:v>
                </c:pt>
                <c:pt idx="6616">
                  <c:v>43011.765659722223</c:v>
                </c:pt>
                <c:pt idx="6617">
                  <c:v>43011.807326388887</c:v>
                </c:pt>
                <c:pt idx="6618">
                  <c:v>43011.848993055559</c:v>
                </c:pt>
                <c:pt idx="6619">
                  <c:v>43011.890659722223</c:v>
                </c:pt>
                <c:pt idx="6620">
                  <c:v>43011.932326388887</c:v>
                </c:pt>
                <c:pt idx="6621">
                  <c:v>43011.973993055559</c:v>
                </c:pt>
                <c:pt idx="6622">
                  <c:v>43012.015659722223</c:v>
                </c:pt>
                <c:pt idx="6623">
                  <c:v>43012.057326388887</c:v>
                </c:pt>
                <c:pt idx="6624">
                  <c:v>43012.098993055559</c:v>
                </c:pt>
                <c:pt idx="6625">
                  <c:v>43012.140659722223</c:v>
                </c:pt>
                <c:pt idx="6626">
                  <c:v>43012.182326388887</c:v>
                </c:pt>
                <c:pt idx="6627">
                  <c:v>43012.223993055559</c:v>
                </c:pt>
                <c:pt idx="6628">
                  <c:v>43012.265659722223</c:v>
                </c:pt>
                <c:pt idx="6629">
                  <c:v>43012.307326388887</c:v>
                </c:pt>
                <c:pt idx="6630">
                  <c:v>43012.348993055559</c:v>
                </c:pt>
                <c:pt idx="6631">
                  <c:v>43012.390659722223</c:v>
                </c:pt>
                <c:pt idx="6632">
                  <c:v>43012.432326388887</c:v>
                </c:pt>
                <c:pt idx="6633">
                  <c:v>43012.473993055559</c:v>
                </c:pt>
                <c:pt idx="6634">
                  <c:v>43012.515659722223</c:v>
                </c:pt>
                <c:pt idx="6635">
                  <c:v>43012.557326388887</c:v>
                </c:pt>
                <c:pt idx="6636">
                  <c:v>43012.598993055559</c:v>
                </c:pt>
                <c:pt idx="6637">
                  <c:v>43012.640659722223</c:v>
                </c:pt>
                <c:pt idx="6638">
                  <c:v>43012.682326388887</c:v>
                </c:pt>
                <c:pt idx="6639">
                  <c:v>43012.724074074067</c:v>
                </c:pt>
                <c:pt idx="6640">
                  <c:v>43012.765775462962</c:v>
                </c:pt>
                <c:pt idx="6641">
                  <c:v>43012.807442129633</c:v>
                </c:pt>
                <c:pt idx="6642">
                  <c:v>43012.849108796298</c:v>
                </c:pt>
                <c:pt idx="6643">
                  <c:v>43012.890775462962</c:v>
                </c:pt>
                <c:pt idx="6644">
                  <c:v>43012.932442129633</c:v>
                </c:pt>
                <c:pt idx="6645">
                  <c:v>43012.974108796298</c:v>
                </c:pt>
                <c:pt idx="6646">
                  <c:v>43013.015775462962</c:v>
                </c:pt>
                <c:pt idx="6647">
                  <c:v>43013.057442129633</c:v>
                </c:pt>
                <c:pt idx="6648">
                  <c:v>43013.099108796298</c:v>
                </c:pt>
                <c:pt idx="6649">
                  <c:v>43013.140775462962</c:v>
                </c:pt>
                <c:pt idx="6650">
                  <c:v>43013.182442129633</c:v>
                </c:pt>
                <c:pt idx="6651">
                  <c:v>43013.224108796298</c:v>
                </c:pt>
                <c:pt idx="6652">
                  <c:v>43013.265775462962</c:v>
                </c:pt>
                <c:pt idx="6653">
                  <c:v>43013.307442129633</c:v>
                </c:pt>
                <c:pt idx="6654">
                  <c:v>43013.349108796298</c:v>
                </c:pt>
                <c:pt idx="6655">
                  <c:v>43013.390775462962</c:v>
                </c:pt>
                <c:pt idx="6656">
                  <c:v>43013.432442129633</c:v>
                </c:pt>
                <c:pt idx="6657">
                  <c:v>43013.474108796298</c:v>
                </c:pt>
                <c:pt idx="6658">
                  <c:v>43013.515775462962</c:v>
                </c:pt>
                <c:pt idx="6659">
                  <c:v>43013.557442129633</c:v>
                </c:pt>
                <c:pt idx="6660">
                  <c:v>43013.584120370368</c:v>
                </c:pt>
                <c:pt idx="6661">
                  <c:v>43013.584814814807</c:v>
                </c:pt>
                <c:pt idx="6662">
                  <c:v>43013.585509259261</c:v>
                </c:pt>
                <c:pt idx="6663">
                  <c:v>43013.586284722223</c:v>
                </c:pt>
                <c:pt idx="6664">
                  <c:v>43013.587025462963</c:v>
                </c:pt>
                <c:pt idx="6665">
                  <c:v>43013.587719907409</c:v>
                </c:pt>
                <c:pt idx="6666">
                  <c:v>43013.588414351849</c:v>
                </c:pt>
                <c:pt idx="6667">
                  <c:v>43013.589108796303</c:v>
                </c:pt>
                <c:pt idx="6668">
                  <c:v>43013.589803240742</c:v>
                </c:pt>
                <c:pt idx="6669">
                  <c:v>43013.590497685182</c:v>
                </c:pt>
                <c:pt idx="6670">
                  <c:v>43013.591192129628</c:v>
                </c:pt>
                <c:pt idx="6671">
                  <c:v>43013.591909722221</c:v>
                </c:pt>
                <c:pt idx="6672">
                  <c:v>43013.592604166668</c:v>
                </c:pt>
                <c:pt idx="6673">
                  <c:v>43013.593298611107</c:v>
                </c:pt>
                <c:pt idx="6674">
                  <c:v>43013.593993055547</c:v>
                </c:pt>
                <c:pt idx="6675">
                  <c:v>43013.594687500001</c:v>
                </c:pt>
                <c:pt idx="6676">
                  <c:v>43013.595393518517</c:v>
                </c:pt>
                <c:pt idx="6677">
                  <c:v>43013.596087962957</c:v>
                </c:pt>
                <c:pt idx="6678">
                  <c:v>43013.596828703703</c:v>
                </c:pt>
                <c:pt idx="6679">
                  <c:v>43013.597488425927</c:v>
                </c:pt>
                <c:pt idx="6680">
                  <c:v>43013.598182870373</c:v>
                </c:pt>
                <c:pt idx="6681">
                  <c:v>43013.598912037043</c:v>
                </c:pt>
                <c:pt idx="6682">
                  <c:v>43013.599606481483</c:v>
                </c:pt>
                <c:pt idx="6683">
                  <c:v>43013.600300925929</c:v>
                </c:pt>
                <c:pt idx="6684">
                  <c:v>43013.600995370369</c:v>
                </c:pt>
                <c:pt idx="6685">
                  <c:v>43013.601689814823</c:v>
                </c:pt>
                <c:pt idx="6686">
                  <c:v>43013.602430555547</c:v>
                </c:pt>
                <c:pt idx="6687">
                  <c:v>43013.603113425917</c:v>
                </c:pt>
                <c:pt idx="6688">
                  <c:v>43013.603807870371</c:v>
                </c:pt>
                <c:pt idx="6689">
                  <c:v>43013.604502314818</c:v>
                </c:pt>
                <c:pt idx="6690">
                  <c:v>43013.605196759258</c:v>
                </c:pt>
                <c:pt idx="6691">
                  <c:v>43013.605902777781</c:v>
                </c:pt>
                <c:pt idx="6692">
                  <c:v>43013.606608796297</c:v>
                </c:pt>
                <c:pt idx="6693">
                  <c:v>43013.607303240737</c:v>
                </c:pt>
                <c:pt idx="6694">
                  <c:v>43013.607997685183</c:v>
                </c:pt>
                <c:pt idx="6695">
                  <c:v>43013.608807870369</c:v>
                </c:pt>
                <c:pt idx="6696">
                  <c:v>43013.609398148154</c:v>
                </c:pt>
                <c:pt idx="6697">
                  <c:v>43013.610138888893</c:v>
                </c:pt>
                <c:pt idx="6698">
                  <c:v>43013.610798611109</c:v>
                </c:pt>
                <c:pt idx="6699">
                  <c:v>43013.611493055563</c:v>
                </c:pt>
                <c:pt idx="6700">
                  <c:v>43013.612187500003</c:v>
                </c:pt>
                <c:pt idx="6701">
                  <c:v>43013.613020833327</c:v>
                </c:pt>
                <c:pt idx="6702">
                  <c:v>43013.613611111112</c:v>
                </c:pt>
                <c:pt idx="6703">
                  <c:v>43013.614305555559</c:v>
                </c:pt>
                <c:pt idx="6704">
                  <c:v>43013.614999999998</c:v>
                </c:pt>
                <c:pt idx="6705">
                  <c:v>43013.615694444437</c:v>
                </c:pt>
                <c:pt idx="6706">
                  <c:v>43013.616423611107</c:v>
                </c:pt>
                <c:pt idx="6707">
                  <c:v>43013.6172337963</c:v>
                </c:pt>
                <c:pt idx="6708">
                  <c:v>43013.617812500001</c:v>
                </c:pt>
                <c:pt idx="6709">
                  <c:v>43013.618506944447</c:v>
                </c:pt>
                <c:pt idx="6710">
                  <c:v>43013.619201388887</c:v>
                </c:pt>
                <c:pt idx="6711">
                  <c:v>43013.619953703703</c:v>
                </c:pt>
                <c:pt idx="6712">
                  <c:v>43013.620648148149</c:v>
                </c:pt>
                <c:pt idx="6713">
                  <c:v>43013.621469907397</c:v>
                </c:pt>
                <c:pt idx="6714">
                  <c:v>43013.622037037043</c:v>
                </c:pt>
                <c:pt idx="6715">
                  <c:v>43013.622731481482</c:v>
                </c:pt>
                <c:pt idx="6716">
                  <c:v>43013.623449074083</c:v>
                </c:pt>
                <c:pt idx="6717">
                  <c:v>43013.624155092592</c:v>
                </c:pt>
                <c:pt idx="6718">
                  <c:v>43013.624849537038</c:v>
                </c:pt>
                <c:pt idx="6719">
                  <c:v>43013.625659722216</c:v>
                </c:pt>
                <c:pt idx="6720">
                  <c:v>43013.626238425917</c:v>
                </c:pt>
                <c:pt idx="6721">
                  <c:v>43013.627002314817</c:v>
                </c:pt>
                <c:pt idx="6722">
                  <c:v>43013.627662037034</c:v>
                </c:pt>
                <c:pt idx="6723">
                  <c:v>43013.62835648148</c:v>
                </c:pt>
                <c:pt idx="6724">
                  <c:v>43013.629050925927</c:v>
                </c:pt>
                <c:pt idx="6725">
                  <c:v>43013.629861111112</c:v>
                </c:pt>
                <c:pt idx="6726">
                  <c:v>43013.630474537043</c:v>
                </c:pt>
                <c:pt idx="6727">
                  <c:v>43013.631168981483</c:v>
                </c:pt>
                <c:pt idx="6728">
                  <c:v>43013.631863425922</c:v>
                </c:pt>
                <c:pt idx="6729">
                  <c:v>43013.632557870369</c:v>
                </c:pt>
                <c:pt idx="6730">
                  <c:v>43013.633252314823</c:v>
                </c:pt>
                <c:pt idx="6731">
                  <c:v>43013.634108796286</c:v>
                </c:pt>
                <c:pt idx="6732">
                  <c:v>43013.634687500002</c:v>
                </c:pt>
                <c:pt idx="6733">
                  <c:v>43013.635381944441</c:v>
                </c:pt>
                <c:pt idx="6734">
                  <c:v>43013.636076388888</c:v>
                </c:pt>
                <c:pt idx="6735">
                  <c:v>43013.636770833327</c:v>
                </c:pt>
                <c:pt idx="6736">
                  <c:v>43013.637523148151</c:v>
                </c:pt>
                <c:pt idx="6737">
                  <c:v>43013.638333333343</c:v>
                </c:pt>
                <c:pt idx="6738">
                  <c:v>43013.638912037037</c:v>
                </c:pt>
                <c:pt idx="6739">
                  <c:v>43013.639606481483</c:v>
                </c:pt>
                <c:pt idx="6740">
                  <c:v>43013.640300925923</c:v>
                </c:pt>
                <c:pt idx="6741">
                  <c:v>43013.641030092593</c:v>
                </c:pt>
                <c:pt idx="6742">
                  <c:v>43013.641724537039</c:v>
                </c:pt>
                <c:pt idx="6743">
                  <c:v>43013.642546296287</c:v>
                </c:pt>
                <c:pt idx="6744">
                  <c:v>43013.643113425933</c:v>
                </c:pt>
                <c:pt idx="6745">
                  <c:v>43013.643807870372</c:v>
                </c:pt>
                <c:pt idx="6746">
                  <c:v>43013.644537037027</c:v>
                </c:pt>
                <c:pt idx="6747">
                  <c:v>43013.645231481481</c:v>
                </c:pt>
                <c:pt idx="6748">
                  <c:v>43013.645925925928</c:v>
                </c:pt>
                <c:pt idx="6749">
                  <c:v>43013.646736111114</c:v>
                </c:pt>
                <c:pt idx="6750">
                  <c:v>43013.647314814807</c:v>
                </c:pt>
                <c:pt idx="6751">
                  <c:v>43013.648032407407</c:v>
                </c:pt>
                <c:pt idx="6752">
                  <c:v>43013.648726851847</c:v>
                </c:pt>
                <c:pt idx="6753">
                  <c:v>43013.649421296293</c:v>
                </c:pt>
                <c:pt idx="6754">
                  <c:v>43013.65011574074</c:v>
                </c:pt>
                <c:pt idx="6755">
                  <c:v>43013.650925925933</c:v>
                </c:pt>
                <c:pt idx="6756">
                  <c:v>43013.651539351849</c:v>
                </c:pt>
                <c:pt idx="6757">
                  <c:v>43013.652233796303</c:v>
                </c:pt>
                <c:pt idx="6758">
                  <c:v>43013.652928240743</c:v>
                </c:pt>
                <c:pt idx="6759">
                  <c:v>43013.653622685182</c:v>
                </c:pt>
                <c:pt idx="6760">
                  <c:v>43013.654432870368</c:v>
                </c:pt>
                <c:pt idx="6761">
                  <c:v>43013.655034722222</c:v>
                </c:pt>
                <c:pt idx="6762">
                  <c:v>43013.655729166669</c:v>
                </c:pt>
                <c:pt idx="6763">
                  <c:v>43013.656423611108</c:v>
                </c:pt>
                <c:pt idx="6764">
                  <c:v>43013.657118055547</c:v>
                </c:pt>
                <c:pt idx="6765">
                  <c:v>43013.65792824074</c:v>
                </c:pt>
                <c:pt idx="6766">
                  <c:v>43013.658553240741</c:v>
                </c:pt>
                <c:pt idx="6767">
                  <c:v>43013.659247685187</c:v>
                </c:pt>
                <c:pt idx="6768">
                  <c:v>43013.659942129627</c:v>
                </c:pt>
                <c:pt idx="6769">
                  <c:v>43013.660682870373</c:v>
                </c:pt>
                <c:pt idx="6770">
                  <c:v>43013.661458333343</c:v>
                </c:pt>
                <c:pt idx="6771">
                  <c:v>43013.662164351852</c:v>
                </c:pt>
                <c:pt idx="6772">
                  <c:v>43013.70385416667</c:v>
                </c:pt>
                <c:pt idx="6773">
                  <c:v>43013.745520833327</c:v>
                </c:pt>
                <c:pt idx="6774">
                  <c:v>43013.787187499998</c:v>
                </c:pt>
                <c:pt idx="6775">
                  <c:v>43013.82885416667</c:v>
                </c:pt>
                <c:pt idx="6776">
                  <c:v>43013.870520833327</c:v>
                </c:pt>
                <c:pt idx="6777">
                  <c:v>43013.912187499998</c:v>
                </c:pt>
                <c:pt idx="6778">
                  <c:v>43013.95385416667</c:v>
                </c:pt>
                <c:pt idx="6779">
                  <c:v>43013.995520833327</c:v>
                </c:pt>
                <c:pt idx="6780">
                  <c:v>43014.037187499998</c:v>
                </c:pt>
                <c:pt idx="6781">
                  <c:v>43014.07885416667</c:v>
                </c:pt>
                <c:pt idx="6782">
                  <c:v>43014.120520833327</c:v>
                </c:pt>
                <c:pt idx="6783">
                  <c:v>43014.162187499998</c:v>
                </c:pt>
                <c:pt idx="6784">
                  <c:v>43014.203877314823</c:v>
                </c:pt>
                <c:pt idx="6785">
                  <c:v>43014.24554398148</c:v>
                </c:pt>
                <c:pt idx="6786">
                  <c:v>43014.287210648137</c:v>
                </c:pt>
                <c:pt idx="6787">
                  <c:v>43014.328877314823</c:v>
                </c:pt>
                <c:pt idx="6788">
                  <c:v>43014.37054398148</c:v>
                </c:pt>
                <c:pt idx="6789">
                  <c:v>43014.412210648137</c:v>
                </c:pt>
                <c:pt idx="6790">
                  <c:v>43014.453877314823</c:v>
                </c:pt>
                <c:pt idx="6791">
                  <c:v>43014.49554398148</c:v>
                </c:pt>
                <c:pt idx="6792">
                  <c:v>43014.537210648137</c:v>
                </c:pt>
                <c:pt idx="6793">
                  <c:v>43014.578877314823</c:v>
                </c:pt>
                <c:pt idx="6794">
                  <c:v>43014.620555555557</c:v>
                </c:pt>
                <c:pt idx="6795">
                  <c:v>43014.662222222221</c:v>
                </c:pt>
                <c:pt idx="6796">
                  <c:v>43014.703946759262</c:v>
                </c:pt>
                <c:pt idx="6797">
                  <c:v>43014.745613425926</c:v>
                </c:pt>
                <c:pt idx="6798">
                  <c:v>43014.787280092591</c:v>
                </c:pt>
                <c:pt idx="6799">
                  <c:v>43014.828946759262</c:v>
                </c:pt>
                <c:pt idx="6800">
                  <c:v>43014.870613425926</c:v>
                </c:pt>
                <c:pt idx="6801">
                  <c:v>43014.912280092591</c:v>
                </c:pt>
                <c:pt idx="6802">
                  <c:v>43014.953946759262</c:v>
                </c:pt>
                <c:pt idx="6803">
                  <c:v>43014.995613425926</c:v>
                </c:pt>
                <c:pt idx="6804">
                  <c:v>43015.037280092591</c:v>
                </c:pt>
                <c:pt idx="6805">
                  <c:v>43015.078946759262</c:v>
                </c:pt>
                <c:pt idx="6806">
                  <c:v>43015.120613425926</c:v>
                </c:pt>
                <c:pt idx="6807">
                  <c:v>43015.162280092591</c:v>
                </c:pt>
                <c:pt idx="6808">
                  <c:v>43015.203993055547</c:v>
                </c:pt>
                <c:pt idx="6809">
                  <c:v>43015.245659722219</c:v>
                </c:pt>
                <c:pt idx="6810">
                  <c:v>43015.287326388891</c:v>
                </c:pt>
                <c:pt idx="6811">
                  <c:v>43015.328993055547</c:v>
                </c:pt>
                <c:pt idx="6812">
                  <c:v>43015.370659722219</c:v>
                </c:pt>
                <c:pt idx="6813">
                  <c:v>43015.412326388891</c:v>
                </c:pt>
                <c:pt idx="6814">
                  <c:v>43015.453993055547</c:v>
                </c:pt>
                <c:pt idx="6815">
                  <c:v>43015.495659722219</c:v>
                </c:pt>
                <c:pt idx="6816">
                  <c:v>43015.537326388891</c:v>
                </c:pt>
                <c:pt idx="6817">
                  <c:v>43015.578993055547</c:v>
                </c:pt>
                <c:pt idx="6818">
                  <c:v>43015.620671296303</c:v>
                </c:pt>
                <c:pt idx="6819">
                  <c:v>43015.66233796296</c:v>
                </c:pt>
                <c:pt idx="6820">
                  <c:v>43015.704039351847</c:v>
                </c:pt>
                <c:pt idx="6821">
                  <c:v>43015.745706018519</c:v>
                </c:pt>
                <c:pt idx="6822">
                  <c:v>43015.787372685183</c:v>
                </c:pt>
                <c:pt idx="6823">
                  <c:v>43015.829039351847</c:v>
                </c:pt>
                <c:pt idx="6824">
                  <c:v>43015.870706018519</c:v>
                </c:pt>
                <c:pt idx="6825">
                  <c:v>43015.912372685183</c:v>
                </c:pt>
                <c:pt idx="6826">
                  <c:v>43015.954039351847</c:v>
                </c:pt>
                <c:pt idx="6827">
                  <c:v>43015.995706018519</c:v>
                </c:pt>
                <c:pt idx="6828">
                  <c:v>43016.037372685183</c:v>
                </c:pt>
                <c:pt idx="6829">
                  <c:v>43016.079039351847</c:v>
                </c:pt>
                <c:pt idx="6830">
                  <c:v>43016.120706018519</c:v>
                </c:pt>
                <c:pt idx="6831">
                  <c:v>43016.162372685183</c:v>
                </c:pt>
                <c:pt idx="6832">
                  <c:v>43016.204085648147</c:v>
                </c:pt>
                <c:pt idx="6833">
                  <c:v>43016.245752314811</c:v>
                </c:pt>
                <c:pt idx="6834">
                  <c:v>43016.287418981483</c:v>
                </c:pt>
                <c:pt idx="6835">
                  <c:v>43016.329085648147</c:v>
                </c:pt>
                <c:pt idx="6836">
                  <c:v>43016.370752314811</c:v>
                </c:pt>
                <c:pt idx="6837">
                  <c:v>43016.412418981483</c:v>
                </c:pt>
                <c:pt idx="6838">
                  <c:v>43016.454085648147</c:v>
                </c:pt>
                <c:pt idx="6839">
                  <c:v>43016.495752314811</c:v>
                </c:pt>
                <c:pt idx="6840">
                  <c:v>43016.537418981483</c:v>
                </c:pt>
                <c:pt idx="6841">
                  <c:v>43016.579085648147</c:v>
                </c:pt>
                <c:pt idx="6842">
                  <c:v>43016.620775462958</c:v>
                </c:pt>
                <c:pt idx="6843">
                  <c:v>43016.662442129629</c:v>
                </c:pt>
                <c:pt idx="6844">
                  <c:v>43016.704143518517</c:v>
                </c:pt>
                <c:pt idx="6845">
                  <c:v>43016.745810185188</c:v>
                </c:pt>
                <c:pt idx="6846">
                  <c:v>43016.787476851852</c:v>
                </c:pt>
                <c:pt idx="6847">
                  <c:v>43016.829143518517</c:v>
                </c:pt>
                <c:pt idx="6848">
                  <c:v>43016.870810185188</c:v>
                </c:pt>
                <c:pt idx="6849">
                  <c:v>43016.912476851852</c:v>
                </c:pt>
                <c:pt idx="6850">
                  <c:v>43016.954143518517</c:v>
                </c:pt>
                <c:pt idx="6851">
                  <c:v>43016.995810185188</c:v>
                </c:pt>
                <c:pt idx="6852">
                  <c:v>43017.037476851852</c:v>
                </c:pt>
                <c:pt idx="6853">
                  <c:v>43017.079143518517</c:v>
                </c:pt>
                <c:pt idx="6854">
                  <c:v>43017.120810185188</c:v>
                </c:pt>
                <c:pt idx="6855">
                  <c:v>43017.162476851852</c:v>
                </c:pt>
                <c:pt idx="6856">
                  <c:v>43017.20417824074</c:v>
                </c:pt>
                <c:pt idx="6857">
                  <c:v>43017.245844907397</c:v>
                </c:pt>
                <c:pt idx="6858">
                  <c:v>43017.287511574083</c:v>
                </c:pt>
                <c:pt idx="6859">
                  <c:v>43017.32917824074</c:v>
                </c:pt>
                <c:pt idx="6860">
                  <c:v>43017.370844907397</c:v>
                </c:pt>
                <c:pt idx="6861">
                  <c:v>43017.412511574083</c:v>
                </c:pt>
                <c:pt idx="6862">
                  <c:v>43017.45417824074</c:v>
                </c:pt>
                <c:pt idx="6863">
                  <c:v>43017.495844907397</c:v>
                </c:pt>
                <c:pt idx="6864">
                  <c:v>43017.537511574083</c:v>
                </c:pt>
                <c:pt idx="6865">
                  <c:v>43017.57917824074</c:v>
                </c:pt>
                <c:pt idx="6866">
                  <c:v>43017.620856481481</c:v>
                </c:pt>
                <c:pt idx="6867">
                  <c:v>43017.662523148138</c:v>
                </c:pt>
                <c:pt idx="6868">
                  <c:v>43017.668124999997</c:v>
                </c:pt>
                <c:pt idx="6869">
                  <c:v>43017.709814814807</c:v>
                </c:pt>
                <c:pt idx="6870">
                  <c:v>43017.751481481479</c:v>
                </c:pt>
                <c:pt idx="6871">
                  <c:v>43017.79314814815</c:v>
                </c:pt>
                <c:pt idx="6872">
                  <c:v>43017.834814814807</c:v>
                </c:pt>
                <c:pt idx="6873">
                  <c:v>43017.876481481479</c:v>
                </c:pt>
                <c:pt idx="6874">
                  <c:v>43017.91814814815</c:v>
                </c:pt>
                <c:pt idx="6875">
                  <c:v>43017.959849537037</c:v>
                </c:pt>
                <c:pt idx="6876">
                  <c:v>43018.001516203702</c:v>
                </c:pt>
                <c:pt idx="6877">
                  <c:v>43018.043182870373</c:v>
                </c:pt>
                <c:pt idx="6878">
                  <c:v>43018.084849537037</c:v>
                </c:pt>
                <c:pt idx="6879">
                  <c:v>43018.126516203702</c:v>
                </c:pt>
                <c:pt idx="6880">
                  <c:v>43018.168182870373</c:v>
                </c:pt>
                <c:pt idx="6881">
                  <c:v>43018.20989583333</c:v>
                </c:pt>
                <c:pt idx="6882">
                  <c:v>43018.251562500001</c:v>
                </c:pt>
                <c:pt idx="6883">
                  <c:v>43018.293229166673</c:v>
                </c:pt>
                <c:pt idx="6884">
                  <c:v>43018.33489583333</c:v>
                </c:pt>
                <c:pt idx="6885">
                  <c:v>43018.376562500001</c:v>
                </c:pt>
                <c:pt idx="6886">
                  <c:v>43018.418229166673</c:v>
                </c:pt>
                <c:pt idx="6887">
                  <c:v>43018.459907407407</c:v>
                </c:pt>
                <c:pt idx="6888">
                  <c:v>43018.501574074071</c:v>
                </c:pt>
                <c:pt idx="6889">
                  <c:v>43018.543240740742</c:v>
                </c:pt>
                <c:pt idx="6890">
                  <c:v>43018.584918981483</c:v>
                </c:pt>
                <c:pt idx="6891">
                  <c:v>43018.626597222217</c:v>
                </c:pt>
                <c:pt idx="6892">
                  <c:v>43018.668263888889</c:v>
                </c:pt>
                <c:pt idx="6893">
                  <c:v>43018.709953703707</c:v>
                </c:pt>
                <c:pt idx="6894">
                  <c:v>43018.751620370371</c:v>
                </c:pt>
                <c:pt idx="6895">
                  <c:v>43018.793287037042</c:v>
                </c:pt>
                <c:pt idx="6896">
                  <c:v>43018.834953703707</c:v>
                </c:pt>
                <c:pt idx="6897">
                  <c:v>43018.876620370371</c:v>
                </c:pt>
                <c:pt idx="6898">
                  <c:v>43018.918287037042</c:v>
                </c:pt>
                <c:pt idx="6899">
                  <c:v>43018.959988425922</c:v>
                </c:pt>
                <c:pt idx="6900">
                  <c:v>43019.001655092587</c:v>
                </c:pt>
                <c:pt idx="6901">
                  <c:v>43019.043321759258</c:v>
                </c:pt>
                <c:pt idx="6902">
                  <c:v>43019.084988425922</c:v>
                </c:pt>
                <c:pt idx="6903">
                  <c:v>43019.126655092587</c:v>
                </c:pt>
                <c:pt idx="6904">
                  <c:v>43019.168321759258</c:v>
                </c:pt>
                <c:pt idx="6905">
                  <c:v>43019.210023148153</c:v>
                </c:pt>
                <c:pt idx="6906">
                  <c:v>43019.251689814817</c:v>
                </c:pt>
                <c:pt idx="6907">
                  <c:v>43019.293356481481</c:v>
                </c:pt>
                <c:pt idx="6908">
                  <c:v>43019.335023148153</c:v>
                </c:pt>
                <c:pt idx="6909">
                  <c:v>43019.376689814817</c:v>
                </c:pt>
                <c:pt idx="6910">
                  <c:v>43019.418356481481</c:v>
                </c:pt>
                <c:pt idx="6911">
                  <c:v>43019.460057870368</c:v>
                </c:pt>
                <c:pt idx="6912">
                  <c:v>43019.50172453704</c:v>
                </c:pt>
                <c:pt idx="6913">
                  <c:v>43019.543391203697</c:v>
                </c:pt>
                <c:pt idx="6914">
                  <c:v>43019.585069444453</c:v>
                </c:pt>
                <c:pt idx="6915">
                  <c:v>43019.626736111109</c:v>
                </c:pt>
                <c:pt idx="6916">
                  <c:v>43019.668402777781</c:v>
                </c:pt>
                <c:pt idx="6917">
                  <c:v>43019.710104166668</c:v>
                </c:pt>
                <c:pt idx="6918">
                  <c:v>43019.751770833333</c:v>
                </c:pt>
                <c:pt idx="6919">
                  <c:v>43019.793437499997</c:v>
                </c:pt>
                <c:pt idx="6920">
                  <c:v>43019.835104166668</c:v>
                </c:pt>
                <c:pt idx="6921">
                  <c:v>43019.876770833333</c:v>
                </c:pt>
                <c:pt idx="6922">
                  <c:v>43019.918437499997</c:v>
                </c:pt>
                <c:pt idx="6923">
                  <c:v>43019.960127314807</c:v>
                </c:pt>
                <c:pt idx="6924">
                  <c:v>43020.001793981479</c:v>
                </c:pt>
                <c:pt idx="6925">
                  <c:v>43020.04346064815</c:v>
                </c:pt>
                <c:pt idx="6926">
                  <c:v>43020.085127314807</c:v>
                </c:pt>
                <c:pt idx="6927">
                  <c:v>43020.126793981479</c:v>
                </c:pt>
                <c:pt idx="6928">
                  <c:v>43020.16846064815</c:v>
                </c:pt>
                <c:pt idx="6929">
                  <c:v>43020.210138888891</c:v>
                </c:pt>
                <c:pt idx="6930">
                  <c:v>43020.251805555563</c:v>
                </c:pt>
                <c:pt idx="6931">
                  <c:v>43020.29347222222</c:v>
                </c:pt>
                <c:pt idx="6932">
                  <c:v>43020.335138888891</c:v>
                </c:pt>
                <c:pt idx="6933">
                  <c:v>43020.376805555563</c:v>
                </c:pt>
                <c:pt idx="6934">
                  <c:v>43020.41847222222</c:v>
                </c:pt>
                <c:pt idx="6935">
                  <c:v>43020.421284722222</c:v>
                </c:pt>
                <c:pt idx="6936">
                  <c:v>43020.46298611111</c:v>
                </c:pt>
                <c:pt idx="6937">
                  <c:v>43020.504652777781</c:v>
                </c:pt>
                <c:pt idx="6938">
                  <c:v>43020.546319444453</c:v>
                </c:pt>
                <c:pt idx="6939">
                  <c:v>43020.588009259263</c:v>
                </c:pt>
                <c:pt idx="6940">
                  <c:v>43020.629675925928</c:v>
                </c:pt>
                <c:pt idx="6941">
                  <c:v>43020.671342592592</c:v>
                </c:pt>
                <c:pt idx="6942">
                  <c:v>43020.713043981479</c:v>
                </c:pt>
                <c:pt idx="6943">
                  <c:v>43020.754710648151</c:v>
                </c:pt>
                <c:pt idx="6944">
                  <c:v>43020.796377314808</c:v>
                </c:pt>
                <c:pt idx="6945">
                  <c:v>43020.838043981479</c:v>
                </c:pt>
                <c:pt idx="6946">
                  <c:v>43020.879710648151</c:v>
                </c:pt>
                <c:pt idx="6947">
                  <c:v>43020.921377314808</c:v>
                </c:pt>
                <c:pt idx="6948">
                  <c:v>43020.963078703702</c:v>
                </c:pt>
                <c:pt idx="6949">
                  <c:v>43021.004745370366</c:v>
                </c:pt>
                <c:pt idx="6950">
                  <c:v>43021.046412037038</c:v>
                </c:pt>
                <c:pt idx="6951">
                  <c:v>43021.088078703702</c:v>
                </c:pt>
                <c:pt idx="6952">
                  <c:v>43021.129745370366</c:v>
                </c:pt>
                <c:pt idx="6953">
                  <c:v>43021.171412037038</c:v>
                </c:pt>
                <c:pt idx="6954">
                  <c:v>43021.213078703702</c:v>
                </c:pt>
                <c:pt idx="6955">
                  <c:v>43021.254745370366</c:v>
                </c:pt>
                <c:pt idx="6956">
                  <c:v>43021.296412037038</c:v>
                </c:pt>
                <c:pt idx="6957">
                  <c:v>43021.338078703702</c:v>
                </c:pt>
                <c:pt idx="6958">
                  <c:v>43021.379745370366</c:v>
                </c:pt>
                <c:pt idx="6959">
                  <c:v>43021.421412037038</c:v>
                </c:pt>
                <c:pt idx="6960">
                  <c:v>43021.463090277779</c:v>
                </c:pt>
                <c:pt idx="6961">
                  <c:v>43021.504756944443</c:v>
                </c:pt>
                <c:pt idx="6962">
                  <c:v>43021.546423611107</c:v>
                </c:pt>
                <c:pt idx="6963">
                  <c:v>43021.588101851848</c:v>
                </c:pt>
                <c:pt idx="6964">
                  <c:v>43021.62976851852</c:v>
                </c:pt>
                <c:pt idx="6965">
                  <c:v>43021.671435185177</c:v>
                </c:pt>
                <c:pt idx="6966">
                  <c:v>43021.713113425933</c:v>
                </c:pt>
                <c:pt idx="6967">
                  <c:v>43021.754780092589</c:v>
                </c:pt>
                <c:pt idx="6968">
                  <c:v>43021.796446759261</c:v>
                </c:pt>
                <c:pt idx="6969">
                  <c:v>43021.838113425933</c:v>
                </c:pt>
                <c:pt idx="6970">
                  <c:v>43021.879780092589</c:v>
                </c:pt>
                <c:pt idx="6971">
                  <c:v>43021.921446759261</c:v>
                </c:pt>
                <c:pt idx="6972">
                  <c:v>43021.963125000002</c:v>
                </c:pt>
                <c:pt idx="6973">
                  <c:v>43022.004791666674</c:v>
                </c:pt>
                <c:pt idx="6974">
                  <c:v>43022.046458333331</c:v>
                </c:pt>
                <c:pt idx="6975">
                  <c:v>43022.088125000002</c:v>
                </c:pt>
                <c:pt idx="6976">
                  <c:v>43022.129791666674</c:v>
                </c:pt>
                <c:pt idx="6977">
                  <c:v>43022.171458333331</c:v>
                </c:pt>
                <c:pt idx="6978">
                  <c:v>43022.213136574072</c:v>
                </c:pt>
                <c:pt idx="6979">
                  <c:v>43022.254803240743</c:v>
                </c:pt>
                <c:pt idx="6980">
                  <c:v>43022.296469907407</c:v>
                </c:pt>
                <c:pt idx="6981">
                  <c:v>43022.338136574072</c:v>
                </c:pt>
                <c:pt idx="6982">
                  <c:v>43022.379803240743</c:v>
                </c:pt>
                <c:pt idx="6983">
                  <c:v>43022.421469907407</c:v>
                </c:pt>
                <c:pt idx="6984">
                  <c:v>43022.463136574072</c:v>
                </c:pt>
                <c:pt idx="6985">
                  <c:v>43022.504803240743</c:v>
                </c:pt>
                <c:pt idx="6986">
                  <c:v>43022.546469907407</c:v>
                </c:pt>
                <c:pt idx="6987">
                  <c:v>43022.588125000002</c:v>
                </c:pt>
                <c:pt idx="6988">
                  <c:v>43022.629791666674</c:v>
                </c:pt>
                <c:pt idx="6989">
                  <c:v>43022.671458333331</c:v>
                </c:pt>
                <c:pt idx="6990">
                  <c:v>43022.713171296287</c:v>
                </c:pt>
                <c:pt idx="6991">
                  <c:v>43022.754803240743</c:v>
                </c:pt>
                <c:pt idx="6992">
                  <c:v>43022.796469907407</c:v>
                </c:pt>
                <c:pt idx="6993">
                  <c:v>43022.838136574072</c:v>
                </c:pt>
                <c:pt idx="6994">
                  <c:v>43022.879803240743</c:v>
                </c:pt>
                <c:pt idx="6995">
                  <c:v>43022.921469907407</c:v>
                </c:pt>
                <c:pt idx="6996">
                  <c:v>43022.963136574072</c:v>
                </c:pt>
                <c:pt idx="6997">
                  <c:v>43023.004803240743</c:v>
                </c:pt>
                <c:pt idx="6998">
                  <c:v>43023.046469907407</c:v>
                </c:pt>
                <c:pt idx="6999">
                  <c:v>43023.088136574072</c:v>
                </c:pt>
                <c:pt idx="7000">
                  <c:v>43023.129803240743</c:v>
                </c:pt>
                <c:pt idx="7001">
                  <c:v>43023.171469907407</c:v>
                </c:pt>
                <c:pt idx="7002">
                  <c:v>43023.213148148148</c:v>
                </c:pt>
                <c:pt idx="7003">
                  <c:v>43023.254814814813</c:v>
                </c:pt>
                <c:pt idx="7004">
                  <c:v>43023.296481481477</c:v>
                </c:pt>
                <c:pt idx="7005">
                  <c:v>43023.338148148148</c:v>
                </c:pt>
                <c:pt idx="7006">
                  <c:v>43023.379814814813</c:v>
                </c:pt>
                <c:pt idx="7007">
                  <c:v>43023.421481481477</c:v>
                </c:pt>
                <c:pt idx="7008">
                  <c:v>43023.463159722232</c:v>
                </c:pt>
                <c:pt idx="7009">
                  <c:v>43023.504826388889</c:v>
                </c:pt>
                <c:pt idx="7010">
                  <c:v>43023.546493055554</c:v>
                </c:pt>
                <c:pt idx="7011">
                  <c:v>43023.588159722232</c:v>
                </c:pt>
                <c:pt idx="7012">
                  <c:v>43023.629826388889</c:v>
                </c:pt>
                <c:pt idx="7013">
                  <c:v>43023.671493055554</c:v>
                </c:pt>
                <c:pt idx="7014">
                  <c:v>43023.713171296287</c:v>
                </c:pt>
                <c:pt idx="7015">
                  <c:v>43023.754837962973</c:v>
                </c:pt>
                <c:pt idx="7016">
                  <c:v>43023.79650462963</c:v>
                </c:pt>
                <c:pt idx="7017">
                  <c:v>43023.838171296287</c:v>
                </c:pt>
                <c:pt idx="7018">
                  <c:v>43023.879837962973</c:v>
                </c:pt>
                <c:pt idx="7019">
                  <c:v>43023.92150462963</c:v>
                </c:pt>
                <c:pt idx="7020">
                  <c:v>43023.963182870371</c:v>
                </c:pt>
                <c:pt idx="7021">
                  <c:v>43024.004849537043</c:v>
                </c:pt>
                <c:pt idx="7022">
                  <c:v>43024.046516203707</c:v>
                </c:pt>
                <c:pt idx="7023">
                  <c:v>43024.088182870371</c:v>
                </c:pt>
                <c:pt idx="7024">
                  <c:v>43024.129849537043</c:v>
                </c:pt>
                <c:pt idx="7025">
                  <c:v>43024.171516203707</c:v>
                </c:pt>
                <c:pt idx="7026">
                  <c:v>43024.213194444441</c:v>
                </c:pt>
                <c:pt idx="7027">
                  <c:v>43024.254861111112</c:v>
                </c:pt>
                <c:pt idx="7028">
                  <c:v>43024.296527777777</c:v>
                </c:pt>
                <c:pt idx="7029">
                  <c:v>43024.338194444441</c:v>
                </c:pt>
                <c:pt idx="7030">
                  <c:v>43024.379861111112</c:v>
                </c:pt>
                <c:pt idx="7031">
                  <c:v>43024.421527777777</c:v>
                </c:pt>
                <c:pt idx="7032">
                  <c:v>43024.463206018518</c:v>
                </c:pt>
                <c:pt idx="7033">
                  <c:v>43024.504872685182</c:v>
                </c:pt>
                <c:pt idx="7034">
                  <c:v>43024.546539351853</c:v>
                </c:pt>
                <c:pt idx="7035">
                  <c:v>43024.588229166657</c:v>
                </c:pt>
                <c:pt idx="7036">
                  <c:v>43024.629895833343</c:v>
                </c:pt>
                <c:pt idx="7037">
                  <c:v>43024.6715625</c:v>
                </c:pt>
                <c:pt idx="7038">
                  <c:v>43024.713240740741</c:v>
                </c:pt>
                <c:pt idx="7039">
                  <c:v>43024.754907407398</c:v>
                </c:pt>
                <c:pt idx="7040">
                  <c:v>43024.796574074076</c:v>
                </c:pt>
                <c:pt idx="7041">
                  <c:v>43024.838240740741</c:v>
                </c:pt>
                <c:pt idx="7042">
                  <c:v>43024.879907407398</c:v>
                </c:pt>
                <c:pt idx="7043">
                  <c:v>43024.921574074076</c:v>
                </c:pt>
                <c:pt idx="7044">
                  <c:v>43024.963252314818</c:v>
                </c:pt>
                <c:pt idx="7045">
                  <c:v>43025.004918981482</c:v>
                </c:pt>
                <c:pt idx="7046">
                  <c:v>43025.046585648153</c:v>
                </c:pt>
                <c:pt idx="7047">
                  <c:v>43025.088252314818</c:v>
                </c:pt>
                <c:pt idx="7048">
                  <c:v>43025.129918981482</c:v>
                </c:pt>
                <c:pt idx="7049">
                  <c:v>43025.171585648153</c:v>
                </c:pt>
                <c:pt idx="7050">
                  <c:v>43025.213252314818</c:v>
                </c:pt>
                <c:pt idx="7051">
                  <c:v>43025.254918981482</c:v>
                </c:pt>
                <c:pt idx="7052">
                  <c:v>43025.296585648153</c:v>
                </c:pt>
                <c:pt idx="7053">
                  <c:v>43025.338252314818</c:v>
                </c:pt>
                <c:pt idx="7054">
                  <c:v>43025.379918981482</c:v>
                </c:pt>
                <c:pt idx="7055">
                  <c:v>43025.421585648153</c:v>
                </c:pt>
                <c:pt idx="7056">
                  <c:v>43025.463240740741</c:v>
                </c:pt>
                <c:pt idx="7057">
                  <c:v>43025.504907407398</c:v>
                </c:pt>
                <c:pt idx="7058">
                  <c:v>43025.546574074076</c:v>
                </c:pt>
                <c:pt idx="7059">
                  <c:v>43025.588287037041</c:v>
                </c:pt>
                <c:pt idx="7060">
                  <c:v>43025.629953703698</c:v>
                </c:pt>
                <c:pt idx="7061">
                  <c:v>43025.671620370369</c:v>
                </c:pt>
                <c:pt idx="7062">
                  <c:v>43025.713333333333</c:v>
                </c:pt>
                <c:pt idx="7063">
                  <c:v>43025.754965277767</c:v>
                </c:pt>
                <c:pt idx="7064">
                  <c:v>43025.796631944453</c:v>
                </c:pt>
                <c:pt idx="7065">
                  <c:v>43025.83829861111</c:v>
                </c:pt>
                <c:pt idx="7066">
                  <c:v>43025.879965277767</c:v>
                </c:pt>
                <c:pt idx="7067">
                  <c:v>43025.921631944453</c:v>
                </c:pt>
                <c:pt idx="7068">
                  <c:v>43025.96329861111</c:v>
                </c:pt>
                <c:pt idx="7069">
                  <c:v>43026.004965277767</c:v>
                </c:pt>
                <c:pt idx="7070">
                  <c:v>43026.046631944453</c:v>
                </c:pt>
                <c:pt idx="7071">
                  <c:v>43026.08829861111</c:v>
                </c:pt>
                <c:pt idx="7072">
                  <c:v>43026.129965277767</c:v>
                </c:pt>
                <c:pt idx="7073">
                  <c:v>43026.171631944453</c:v>
                </c:pt>
                <c:pt idx="7074">
                  <c:v>43026.213310185187</c:v>
                </c:pt>
                <c:pt idx="7075">
                  <c:v>43026.254976851851</c:v>
                </c:pt>
                <c:pt idx="7076">
                  <c:v>43026.296643518523</c:v>
                </c:pt>
                <c:pt idx="7077">
                  <c:v>43026.338310185187</c:v>
                </c:pt>
                <c:pt idx="7078">
                  <c:v>43026.379976851851</c:v>
                </c:pt>
                <c:pt idx="7079">
                  <c:v>43026.421643518523</c:v>
                </c:pt>
                <c:pt idx="7080">
                  <c:v>43026.463321759264</c:v>
                </c:pt>
                <c:pt idx="7081">
                  <c:v>43026.504988425928</c:v>
                </c:pt>
                <c:pt idx="7082">
                  <c:v>43026.546655092592</c:v>
                </c:pt>
                <c:pt idx="7083">
                  <c:v>43026.588333333333</c:v>
                </c:pt>
                <c:pt idx="7084">
                  <c:v>43026.63</c:v>
                </c:pt>
                <c:pt idx="7085">
                  <c:v>43026.671666666669</c:v>
                </c:pt>
                <c:pt idx="7086">
                  <c:v>43026.71334490741</c:v>
                </c:pt>
                <c:pt idx="7087">
                  <c:v>43026.755011574067</c:v>
                </c:pt>
                <c:pt idx="7088">
                  <c:v>43026.796678240738</c:v>
                </c:pt>
                <c:pt idx="7089">
                  <c:v>43026.83834490741</c:v>
                </c:pt>
                <c:pt idx="7090">
                  <c:v>43026.880011574067</c:v>
                </c:pt>
                <c:pt idx="7091">
                  <c:v>43026.921678240738</c:v>
                </c:pt>
                <c:pt idx="7092">
                  <c:v>43026.963356481479</c:v>
                </c:pt>
                <c:pt idx="7093">
                  <c:v>43027.005023148151</c:v>
                </c:pt>
                <c:pt idx="7094">
                  <c:v>43027.046689814822</c:v>
                </c:pt>
                <c:pt idx="7095">
                  <c:v>43027.088356481479</c:v>
                </c:pt>
                <c:pt idx="7096">
                  <c:v>43027.130023148151</c:v>
                </c:pt>
                <c:pt idx="7097">
                  <c:v>43027.171689814822</c:v>
                </c:pt>
                <c:pt idx="7098">
                  <c:v>43027.213368055563</c:v>
                </c:pt>
                <c:pt idx="7099">
                  <c:v>43027.25503472222</c:v>
                </c:pt>
                <c:pt idx="7100">
                  <c:v>43027.296701388892</c:v>
                </c:pt>
                <c:pt idx="7101">
                  <c:v>43027.338368055563</c:v>
                </c:pt>
                <c:pt idx="7102">
                  <c:v>43027.38003472222</c:v>
                </c:pt>
                <c:pt idx="7103">
                  <c:v>43027.421701388892</c:v>
                </c:pt>
                <c:pt idx="7104">
                  <c:v>43027.463368055563</c:v>
                </c:pt>
                <c:pt idx="7105">
                  <c:v>43027.50503472222</c:v>
                </c:pt>
                <c:pt idx="7106">
                  <c:v>43027.546701388892</c:v>
                </c:pt>
                <c:pt idx="7107">
                  <c:v>43027.588391203702</c:v>
                </c:pt>
                <c:pt idx="7108">
                  <c:v>43027.630057870367</c:v>
                </c:pt>
                <c:pt idx="7109">
                  <c:v>43027.671724537038</c:v>
                </c:pt>
                <c:pt idx="7110">
                  <c:v>43027.713391203702</c:v>
                </c:pt>
                <c:pt idx="7111">
                  <c:v>43027.755057870367</c:v>
                </c:pt>
                <c:pt idx="7112">
                  <c:v>43027.796724537038</c:v>
                </c:pt>
                <c:pt idx="7113">
                  <c:v>43027.838391203702</c:v>
                </c:pt>
                <c:pt idx="7114">
                  <c:v>43027.880057870367</c:v>
                </c:pt>
                <c:pt idx="7115">
                  <c:v>43027.921724537038</c:v>
                </c:pt>
                <c:pt idx="7116">
                  <c:v>43027.963379629633</c:v>
                </c:pt>
                <c:pt idx="7117">
                  <c:v>43028.005046296297</c:v>
                </c:pt>
                <c:pt idx="7118">
                  <c:v>43028.046712962961</c:v>
                </c:pt>
                <c:pt idx="7119">
                  <c:v>43028.088379629633</c:v>
                </c:pt>
                <c:pt idx="7120">
                  <c:v>43028.13009259259</c:v>
                </c:pt>
                <c:pt idx="7121">
                  <c:v>43028.171724537038</c:v>
                </c:pt>
                <c:pt idx="7122">
                  <c:v>43028.213379629633</c:v>
                </c:pt>
                <c:pt idx="7123">
                  <c:v>43028.255057870367</c:v>
                </c:pt>
                <c:pt idx="7124">
                  <c:v>43028.296724537038</c:v>
                </c:pt>
                <c:pt idx="7125">
                  <c:v>43028.338391203702</c:v>
                </c:pt>
                <c:pt idx="7126">
                  <c:v>43028.380057870367</c:v>
                </c:pt>
                <c:pt idx="7127">
                  <c:v>43028.421724537038</c:v>
                </c:pt>
                <c:pt idx="7128">
                  <c:v>43028.463391203702</c:v>
                </c:pt>
                <c:pt idx="7129">
                  <c:v>43028.505057870367</c:v>
                </c:pt>
                <c:pt idx="7130">
                  <c:v>43028.546724537038</c:v>
                </c:pt>
                <c:pt idx="7131">
                  <c:v>43028.588402777779</c:v>
                </c:pt>
                <c:pt idx="7132">
                  <c:v>43028.630069444444</c:v>
                </c:pt>
                <c:pt idx="7133">
                  <c:v>43028.671736111108</c:v>
                </c:pt>
                <c:pt idx="7134">
                  <c:v>43028.713402777779</c:v>
                </c:pt>
                <c:pt idx="7135">
                  <c:v>43028.755069444444</c:v>
                </c:pt>
                <c:pt idx="7136">
                  <c:v>43028.796736111108</c:v>
                </c:pt>
                <c:pt idx="7137">
                  <c:v>43028.838402777779</c:v>
                </c:pt>
                <c:pt idx="7138">
                  <c:v>43028.880069444444</c:v>
                </c:pt>
                <c:pt idx="7139">
                  <c:v>43028.921736111108</c:v>
                </c:pt>
                <c:pt idx="7140">
                  <c:v>43028.963391203702</c:v>
                </c:pt>
                <c:pt idx="7141">
                  <c:v>43029.005057870367</c:v>
                </c:pt>
                <c:pt idx="7142">
                  <c:v>43029.046724537038</c:v>
                </c:pt>
                <c:pt idx="7143">
                  <c:v>43029.088391203702</c:v>
                </c:pt>
                <c:pt idx="7144">
                  <c:v>43029.130104166667</c:v>
                </c:pt>
                <c:pt idx="7145">
                  <c:v>43029.171736111108</c:v>
                </c:pt>
                <c:pt idx="7146">
                  <c:v>43029.213391203702</c:v>
                </c:pt>
                <c:pt idx="7147">
                  <c:v>43029.255069444444</c:v>
                </c:pt>
                <c:pt idx="7148">
                  <c:v>43029.296736111108</c:v>
                </c:pt>
                <c:pt idx="7149">
                  <c:v>43029.338402777779</c:v>
                </c:pt>
                <c:pt idx="7150">
                  <c:v>43029.380069444444</c:v>
                </c:pt>
                <c:pt idx="7151">
                  <c:v>43029.421736111108</c:v>
                </c:pt>
                <c:pt idx="7152">
                  <c:v>43029.463402777779</c:v>
                </c:pt>
                <c:pt idx="7153">
                  <c:v>43029.505069444444</c:v>
                </c:pt>
                <c:pt idx="7154">
                  <c:v>43029.546736111108</c:v>
                </c:pt>
                <c:pt idx="7155">
                  <c:v>43029.588425925933</c:v>
                </c:pt>
                <c:pt idx="7156">
                  <c:v>43029.63009259259</c:v>
                </c:pt>
                <c:pt idx="7157">
                  <c:v>43029.671759259261</c:v>
                </c:pt>
                <c:pt idx="7158">
                  <c:v>43029.713425925933</c:v>
                </c:pt>
                <c:pt idx="7159">
                  <c:v>43029.75509259259</c:v>
                </c:pt>
                <c:pt idx="7160">
                  <c:v>43029.796759259261</c:v>
                </c:pt>
                <c:pt idx="7161">
                  <c:v>43029.838425925933</c:v>
                </c:pt>
                <c:pt idx="7162">
                  <c:v>43029.88009259259</c:v>
                </c:pt>
                <c:pt idx="7163">
                  <c:v>43029.921759259261</c:v>
                </c:pt>
                <c:pt idx="7164">
                  <c:v>43029.963437500002</c:v>
                </c:pt>
                <c:pt idx="7165">
                  <c:v>43030.005104166667</c:v>
                </c:pt>
                <c:pt idx="7166">
                  <c:v>43030.046770833331</c:v>
                </c:pt>
                <c:pt idx="7167">
                  <c:v>43030.088437500002</c:v>
                </c:pt>
                <c:pt idx="7168">
                  <c:v>43030.213437500002</c:v>
                </c:pt>
                <c:pt idx="7169">
                  <c:v>43030.255104166667</c:v>
                </c:pt>
                <c:pt idx="7170">
                  <c:v>43030.296770833331</c:v>
                </c:pt>
                <c:pt idx="7171">
                  <c:v>43030.338437500002</c:v>
                </c:pt>
                <c:pt idx="7172">
                  <c:v>43030.380104166667</c:v>
                </c:pt>
                <c:pt idx="7173">
                  <c:v>43030.421770833331</c:v>
                </c:pt>
                <c:pt idx="7174">
                  <c:v>43030.463425925933</c:v>
                </c:pt>
                <c:pt idx="7175">
                  <c:v>43030.50509259259</c:v>
                </c:pt>
                <c:pt idx="7176">
                  <c:v>43030.546759259261</c:v>
                </c:pt>
                <c:pt idx="7177">
                  <c:v>43030.588437500002</c:v>
                </c:pt>
                <c:pt idx="7178">
                  <c:v>43030.630150462966</c:v>
                </c:pt>
                <c:pt idx="7179">
                  <c:v>43030.671782407408</c:v>
                </c:pt>
                <c:pt idx="7180">
                  <c:v>43030.713437500002</c:v>
                </c:pt>
                <c:pt idx="7181">
                  <c:v>43030.755115740743</c:v>
                </c:pt>
                <c:pt idx="7182">
                  <c:v>43030.796782407408</c:v>
                </c:pt>
                <c:pt idx="7183">
                  <c:v>43030.838449074072</c:v>
                </c:pt>
                <c:pt idx="7184">
                  <c:v>43030.880115740743</c:v>
                </c:pt>
                <c:pt idx="7185">
                  <c:v>43030.921782407408</c:v>
                </c:pt>
                <c:pt idx="7186">
                  <c:v>43030.963449074072</c:v>
                </c:pt>
                <c:pt idx="7187">
                  <c:v>43031.005115740743</c:v>
                </c:pt>
                <c:pt idx="7188">
                  <c:v>43031.046782407408</c:v>
                </c:pt>
                <c:pt idx="7189">
                  <c:v>43031.088449074072</c:v>
                </c:pt>
                <c:pt idx="7190">
                  <c:v>43031.130115740743</c:v>
                </c:pt>
                <c:pt idx="7191">
                  <c:v>43031.171782407408</c:v>
                </c:pt>
                <c:pt idx="7192">
                  <c:v>43031.213460648149</c:v>
                </c:pt>
                <c:pt idx="7193">
                  <c:v>43031.255127314813</c:v>
                </c:pt>
                <c:pt idx="7194">
                  <c:v>43031.296793981477</c:v>
                </c:pt>
                <c:pt idx="7195">
                  <c:v>43031.338460648149</c:v>
                </c:pt>
                <c:pt idx="7196">
                  <c:v>43031.380127314813</c:v>
                </c:pt>
                <c:pt idx="7197">
                  <c:v>43031.421793981477</c:v>
                </c:pt>
                <c:pt idx="7198">
                  <c:v>43031.463472222233</c:v>
                </c:pt>
                <c:pt idx="7199">
                  <c:v>43031.50513888889</c:v>
                </c:pt>
                <c:pt idx="7200">
                  <c:v>43031.546805555547</c:v>
                </c:pt>
                <c:pt idx="7201">
                  <c:v>43031.588483796288</c:v>
                </c:pt>
                <c:pt idx="7202">
                  <c:v>43031.630150462966</c:v>
                </c:pt>
                <c:pt idx="7203">
                  <c:v>43031.671817129631</c:v>
                </c:pt>
                <c:pt idx="7204">
                  <c:v>43031.714409722219</c:v>
                </c:pt>
                <c:pt idx="7205">
                  <c:v>43031.756076388891</c:v>
                </c:pt>
                <c:pt idx="7206">
                  <c:v>43031.797743055547</c:v>
                </c:pt>
                <c:pt idx="7207">
                  <c:v>43031.839409722219</c:v>
                </c:pt>
                <c:pt idx="7208">
                  <c:v>43031.881076388891</c:v>
                </c:pt>
                <c:pt idx="7209">
                  <c:v>43031.922743055547</c:v>
                </c:pt>
                <c:pt idx="7210">
                  <c:v>43031.964432870373</c:v>
                </c:pt>
                <c:pt idx="7211">
                  <c:v>43032.006099537037</c:v>
                </c:pt>
                <c:pt idx="7212">
                  <c:v>43032.047766203701</c:v>
                </c:pt>
                <c:pt idx="7213">
                  <c:v>43032.089432870373</c:v>
                </c:pt>
                <c:pt idx="7214">
                  <c:v>43032.131099537037</c:v>
                </c:pt>
                <c:pt idx="7215">
                  <c:v>43032.172766203701</c:v>
                </c:pt>
                <c:pt idx="7216">
                  <c:v>43032.214421296303</c:v>
                </c:pt>
                <c:pt idx="7217">
                  <c:v>43032.25608796296</c:v>
                </c:pt>
                <c:pt idx="7218">
                  <c:v>43032.297754629632</c:v>
                </c:pt>
                <c:pt idx="7219">
                  <c:v>43032.339467592603</c:v>
                </c:pt>
                <c:pt idx="7220">
                  <c:v>43032.381099537037</c:v>
                </c:pt>
                <c:pt idx="7221">
                  <c:v>43032.422766203701</c:v>
                </c:pt>
                <c:pt idx="7222">
                  <c:v>43032.464467592603</c:v>
                </c:pt>
                <c:pt idx="7223">
                  <c:v>43032.50613425926</c:v>
                </c:pt>
                <c:pt idx="7224">
                  <c:v>43032.547800925917</c:v>
                </c:pt>
                <c:pt idx="7225">
                  <c:v>43032.589479166672</c:v>
                </c:pt>
                <c:pt idx="7226">
                  <c:v>43032.631145833337</c:v>
                </c:pt>
                <c:pt idx="7227">
                  <c:v>43032.672812500001</c:v>
                </c:pt>
                <c:pt idx="7228">
                  <c:v>43032.714502314811</c:v>
                </c:pt>
                <c:pt idx="7229">
                  <c:v>43032.756168981483</c:v>
                </c:pt>
                <c:pt idx="7230">
                  <c:v>43032.797835648147</c:v>
                </c:pt>
                <c:pt idx="7231">
                  <c:v>43032.839502314811</c:v>
                </c:pt>
                <c:pt idx="7232">
                  <c:v>43032.881168981483</c:v>
                </c:pt>
                <c:pt idx="7233">
                  <c:v>43032.922835648147</c:v>
                </c:pt>
                <c:pt idx="7234">
                  <c:v>43032.964537037027</c:v>
                </c:pt>
                <c:pt idx="7235">
                  <c:v>43033.006203703713</c:v>
                </c:pt>
                <c:pt idx="7236">
                  <c:v>43033.04787037037</c:v>
                </c:pt>
                <c:pt idx="7237">
                  <c:v>43033.089537037027</c:v>
                </c:pt>
                <c:pt idx="7238">
                  <c:v>43033.131203703713</c:v>
                </c:pt>
                <c:pt idx="7239">
                  <c:v>43033.17287037037</c:v>
                </c:pt>
                <c:pt idx="7240">
                  <c:v>43033.214571759258</c:v>
                </c:pt>
                <c:pt idx="7241">
                  <c:v>43033.256238425929</c:v>
                </c:pt>
                <c:pt idx="7242">
                  <c:v>43033.297905092593</c:v>
                </c:pt>
                <c:pt idx="7243">
                  <c:v>43033.339571759258</c:v>
                </c:pt>
                <c:pt idx="7244">
                  <c:v>43033.381238425929</c:v>
                </c:pt>
                <c:pt idx="7245">
                  <c:v>43033.422905092593</c:v>
                </c:pt>
                <c:pt idx="7246">
                  <c:v>43033.464571759258</c:v>
                </c:pt>
                <c:pt idx="7247">
                  <c:v>43033.506238425929</c:v>
                </c:pt>
                <c:pt idx="7248">
                  <c:v>43033.547905092593</c:v>
                </c:pt>
                <c:pt idx="7249">
                  <c:v>43033.589629629627</c:v>
                </c:pt>
                <c:pt idx="7250">
                  <c:v>43033.631261574083</c:v>
                </c:pt>
                <c:pt idx="7251">
                  <c:v>43033.67292824074</c:v>
                </c:pt>
                <c:pt idx="7252">
                  <c:v>43033.714618055557</c:v>
                </c:pt>
                <c:pt idx="7253">
                  <c:v>43033.756284722222</c:v>
                </c:pt>
                <c:pt idx="7254">
                  <c:v>43033.797951388893</c:v>
                </c:pt>
                <c:pt idx="7255">
                  <c:v>43033.839618055557</c:v>
                </c:pt>
                <c:pt idx="7256">
                  <c:v>43033.881284722222</c:v>
                </c:pt>
                <c:pt idx="7257">
                  <c:v>43033.922951388893</c:v>
                </c:pt>
                <c:pt idx="7258">
                  <c:v>43033.96465277778</c:v>
                </c:pt>
                <c:pt idx="7259">
                  <c:v>43034.006319444437</c:v>
                </c:pt>
                <c:pt idx="7260">
                  <c:v>43034.047986111109</c:v>
                </c:pt>
                <c:pt idx="7261">
                  <c:v>43034.08965277778</c:v>
                </c:pt>
                <c:pt idx="7262">
                  <c:v>43034.131319444437</c:v>
                </c:pt>
                <c:pt idx="7263">
                  <c:v>43034.172986111109</c:v>
                </c:pt>
                <c:pt idx="7264">
                  <c:v>43034.214699074073</c:v>
                </c:pt>
                <c:pt idx="7265">
                  <c:v>43034.256365740737</c:v>
                </c:pt>
                <c:pt idx="7266">
                  <c:v>43034.298032407409</c:v>
                </c:pt>
                <c:pt idx="7267">
                  <c:v>43034.339699074073</c:v>
                </c:pt>
                <c:pt idx="7268">
                  <c:v>43034.381365740737</c:v>
                </c:pt>
                <c:pt idx="7269">
                  <c:v>43034.423032407409</c:v>
                </c:pt>
                <c:pt idx="7270">
                  <c:v>43034.46471064815</c:v>
                </c:pt>
                <c:pt idx="7271">
                  <c:v>43034.506377314807</c:v>
                </c:pt>
                <c:pt idx="7272">
                  <c:v>43034.548043981478</c:v>
                </c:pt>
                <c:pt idx="7273">
                  <c:v>43034.589733796303</c:v>
                </c:pt>
                <c:pt idx="7274">
                  <c:v>43034.63140046296</c:v>
                </c:pt>
                <c:pt idx="7275">
                  <c:v>43034.673067129632</c:v>
                </c:pt>
                <c:pt idx="7276">
                  <c:v>43034.714768518519</c:v>
                </c:pt>
                <c:pt idx="7277">
                  <c:v>43034.756435185183</c:v>
                </c:pt>
                <c:pt idx="7278">
                  <c:v>43034.798101851848</c:v>
                </c:pt>
                <c:pt idx="7279">
                  <c:v>43034.839768518519</c:v>
                </c:pt>
                <c:pt idx="7280">
                  <c:v>43034.881435185183</c:v>
                </c:pt>
                <c:pt idx="7281">
                  <c:v>43034.923101851848</c:v>
                </c:pt>
                <c:pt idx="7282">
                  <c:v>43034.964791666673</c:v>
                </c:pt>
                <c:pt idx="7283">
                  <c:v>43035.006458333337</c:v>
                </c:pt>
                <c:pt idx="7284">
                  <c:v>43035.048125000001</c:v>
                </c:pt>
                <c:pt idx="7285">
                  <c:v>43035.089791666673</c:v>
                </c:pt>
                <c:pt idx="7286">
                  <c:v>43035.131504629629</c:v>
                </c:pt>
                <c:pt idx="7287">
                  <c:v>43035.173136574071</c:v>
                </c:pt>
                <c:pt idx="7288">
                  <c:v>43035.214814814812</c:v>
                </c:pt>
                <c:pt idx="7289">
                  <c:v>43035.256493055553</c:v>
                </c:pt>
                <c:pt idx="7290">
                  <c:v>43035.298159722217</c:v>
                </c:pt>
                <c:pt idx="7291">
                  <c:v>43035.339826388888</c:v>
                </c:pt>
                <c:pt idx="7292">
                  <c:v>43035.381493055553</c:v>
                </c:pt>
                <c:pt idx="7293">
                  <c:v>43035.423159722217</c:v>
                </c:pt>
                <c:pt idx="7294">
                  <c:v>43035.464861111112</c:v>
                </c:pt>
                <c:pt idx="7295">
                  <c:v>43035.506527777783</c:v>
                </c:pt>
                <c:pt idx="7296">
                  <c:v>43035.548194444447</c:v>
                </c:pt>
                <c:pt idx="7297">
                  <c:v>43035.589884259258</c:v>
                </c:pt>
                <c:pt idx="7298">
                  <c:v>43035.631550925929</c:v>
                </c:pt>
                <c:pt idx="7299">
                  <c:v>43035.673217592594</c:v>
                </c:pt>
                <c:pt idx="7300">
                  <c:v>43035.714907407397</c:v>
                </c:pt>
                <c:pt idx="7301">
                  <c:v>43035.756574074083</c:v>
                </c:pt>
                <c:pt idx="7302">
                  <c:v>43035.79824074074</c:v>
                </c:pt>
                <c:pt idx="7303">
                  <c:v>43035.839907407397</c:v>
                </c:pt>
                <c:pt idx="7304">
                  <c:v>43035.881574074083</c:v>
                </c:pt>
                <c:pt idx="7305">
                  <c:v>43035.92324074074</c:v>
                </c:pt>
                <c:pt idx="7306">
                  <c:v>43035.964953703697</c:v>
                </c:pt>
                <c:pt idx="7307">
                  <c:v>43036.006620370368</c:v>
                </c:pt>
                <c:pt idx="7308">
                  <c:v>43036.04828703704</c:v>
                </c:pt>
                <c:pt idx="7309">
                  <c:v>43036.089953703697</c:v>
                </c:pt>
                <c:pt idx="7310">
                  <c:v>43036.131620370368</c:v>
                </c:pt>
                <c:pt idx="7311">
                  <c:v>43036.17328703704</c:v>
                </c:pt>
                <c:pt idx="7312">
                  <c:v>43036.21497685185</c:v>
                </c:pt>
                <c:pt idx="7313">
                  <c:v>43036.256643518522</c:v>
                </c:pt>
                <c:pt idx="7314">
                  <c:v>43036.298310185193</c:v>
                </c:pt>
                <c:pt idx="7315">
                  <c:v>43036.33997685185</c:v>
                </c:pt>
                <c:pt idx="7316">
                  <c:v>43036.381643518522</c:v>
                </c:pt>
                <c:pt idx="7317">
                  <c:v>43036.423310185193</c:v>
                </c:pt>
                <c:pt idx="7318">
                  <c:v>43036.464999999997</c:v>
                </c:pt>
                <c:pt idx="7319">
                  <c:v>43036.506666666668</c:v>
                </c:pt>
                <c:pt idx="7320">
                  <c:v>43036.548333333332</c:v>
                </c:pt>
                <c:pt idx="7321">
                  <c:v>43036.59002314815</c:v>
                </c:pt>
                <c:pt idx="7322">
                  <c:v>43036.631689814807</c:v>
                </c:pt>
                <c:pt idx="7323">
                  <c:v>43036.673356481479</c:v>
                </c:pt>
                <c:pt idx="7324">
                  <c:v>43036.715046296304</c:v>
                </c:pt>
                <c:pt idx="7325">
                  <c:v>43036.756712962961</c:v>
                </c:pt>
                <c:pt idx="7326">
                  <c:v>43036.798379629632</c:v>
                </c:pt>
                <c:pt idx="7327">
                  <c:v>43036.840046296304</c:v>
                </c:pt>
                <c:pt idx="7328">
                  <c:v>43036.881712962961</c:v>
                </c:pt>
                <c:pt idx="7329">
                  <c:v>43036.923379629632</c:v>
                </c:pt>
                <c:pt idx="7330">
                  <c:v>43036.965046296304</c:v>
                </c:pt>
                <c:pt idx="7331">
                  <c:v>43037.006712962961</c:v>
                </c:pt>
                <c:pt idx="7332">
                  <c:v>43037.048379629632</c:v>
                </c:pt>
                <c:pt idx="7333">
                  <c:v>43037.090046296304</c:v>
                </c:pt>
                <c:pt idx="7334">
                  <c:v>43037.13175925926</c:v>
                </c:pt>
                <c:pt idx="7335">
                  <c:v>43037.131724537037</c:v>
                </c:pt>
                <c:pt idx="7336">
                  <c:v>43037.173414351862</c:v>
                </c:pt>
                <c:pt idx="7337">
                  <c:v>43037.215092592603</c:v>
                </c:pt>
                <c:pt idx="7338">
                  <c:v>43037.25675925926</c:v>
                </c:pt>
                <c:pt idx="7339">
                  <c:v>43037.298425925917</c:v>
                </c:pt>
                <c:pt idx="7340">
                  <c:v>43037.340092592603</c:v>
                </c:pt>
                <c:pt idx="7341">
                  <c:v>43037.38175925926</c:v>
                </c:pt>
                <c:pt idx="7342">
                  <c:v>43037.423437500001</c:v>
                </c:pt>
                <c:pt idx="7343">
                  <c:v>43037.465104166673</c:v>
                </c:pt>
                <c:pt idx="7344">
                  <c:v>43037.50677083333</c:v>
                </c:pt>
                <c:pt idx="7345">
                  <c:v>43037.548460648148</c:v>
                </c:pt>
                <c:pt idx="7346">
                  <c:v>43037.590127314812</c:v>
                </c:pt>
                <c:pt idx="7347">
                  <c:v>43037.631793981483</c:v>
                </c:pt>
                <c:pt idx="7348">
                  <c:v>43037.673495370371</c:v>
                </c:pt>
                <c:pt idx="7349">
                  <c:v>43037.715162037042</c:v>
                </c:pt>
                <c:pt idx="7350">
                  <c:v>43037.756828703707</c:v>
                </c:pt>
                <c:pt idx="7351">
                  <c:v>43037.798495370371</c:v>
                </c:pt>
                <c:pt idx="7352">
                  <c:v>43037.840162037042</c:v>
                </c:pt>
                <c:pt idx="7353">
                  <c:v>43037.881828703707</c:v>
                </c:pt>
                <c:pt idx="7354">
                  <c:v>43037.923541666663</c:v>
                </c:pt>
                <c:pt idx="7355">
                  <c:v>43037.965208333328</c:v>
                </c:pt>
                <c:pt idx="7356">
                  <c:v>43038.006874999999</c:v>
                </c:pt>
                <c:pt idx="7357">
                  <c:v>43038.048541666663</c:v>
                </c:pt>
                <c:pt idx="7358">
                  <c:v>43038.090208333328</c:v>
                </c:pt>
                <c:pt idx="7359">
                  <c:v>43038.131874999999</c:v>
                </c:pt>
                <c:pt idx="7360">
                  <c:v>43038.173564814817</c:v>
                </c:pt>
                <c:pt idx="7361">
                  <c:v>43038.215231481481</c:v>
                </c:pt>
                <c:pt idx="7362">
                  <c:v>43038.256898148153</c:v>
                </c:pt>
                <c:pt idx="7363">
                  <c:v>43038.298564814817</c:v>
                </c:pt>
                <c:pt idx="7364">
                  <c:v>43038.340231481481</c:v>
                </c:pt>
                <c:pt idx="7365">
                  <c:v>43038.381898148153</c:v>
                </c:pt>
                <c:pt idx="7366">
                  <c:v>43038.42359953704</c:v>
                </c:pt>
                <c:pt idx="7367">
                  <c:v>43038.465266203697</c:v>
                </c:pt>
                <c:pt idx="7368">
                  <c:v>43038.506932870368</c:v>
                </c:pt>
                <c:pt idx="7369">
                  <c:v>43038.548622685194</c:v>
                </c:pt>
                <c:pt idx="7370">
                  <c:v>43038.590289351851</c:v>
                </c:pt>
                <c:pt idx="7371">
                  <c:v>43038.631956018522</c:v>
                </c:pt>
                <c:pt idx="7372">
                  <c:v>43038.673645833333</c:v>
                </c:pt>
                <c:pt idx="7373">
                  <c:v>43038.715312499997</c:v>
                </c:pt>
                <c:pt idx="7374">
                  <c:v>43038.756979166668</c:v>
                </c:pt>
                <c:pt idx="7375">
                  <c:v>43038.798645833333</c:v>
                </c:pt>
                <c:pt idx="7376">
                  <c:v>43038.840312499997</c:v>
                </c:pt>
                <c:pt idx="7377">
                  <c:v>43038.881979166668</c:v>
                </c:pt>
                <c:pt idx="7378">
                  <c:v>43038.923668981479</c:v>
                </c:pt>
                <c:pt idx="7379">
                  <c:v>43038.96533564815</c:v>
                </c:pt>
                <c:pt idx="7380">
                  <c:v>43039.007002314807</c:v>
                </c:pt>
                <c:pt idx="7381">
                  <c:v>43039.048668981479</c:v>
                </c:pt>
                <c:pt idx="7382">
                  <c:v>43039.090381944443</c:v>
                </c:pt>
                <c:pt idx="7383">
                  <c:v>43039.132013888891</c:v>
                </c:pt>
                <c:pt idx="7384">
                  <c:v>43039.173680555563</c:v>
                </c:pt>
                <c:pt idx="7385">
                  <c:v>43039.215358796297</c:v>
                </c:pt>
                <c:pt idx="7386">
                  <c:v>43039.257025462961</c:v>
                </c:pt>
                <c:pt idx="7387">
                  <c:v>43039.298692129632</c:v>
                </c:pt>
                <c:pt idx="7388">
                  <c:v>43039.340358796297</c:v>
                </c:pt>
                <c:pt idx="7389">
                  <c:v>43039.382025462961</c:v>
                </c:pt>
                <c:pt idx="7390">
                  <c:v>43039.423715277779</c:v>
                </c:pt>
                <c:pt idx="7391">
                  <c:v>43039.465381944443</c:v>
                </c:pt>
                <c:pt idx="7392">
                  <c:v>43039.507048611107</c:v>
                </c:pt>
                <c:pt idx="7393">
                  <c:v>43039.548738425918</c:v>
                </c:pt>
                <c:pt idx="7394">
                  <c:v>43039.590405092589</c:v>
                </c:pt>
                <c:pt idx="7395">
                  <c:v>43039.632071759261</c:v>
                </c:pt>
                <c:pt idx="7396">
                  <c:v>43039.673773148148</c:v>
                </c:pt>
                <c:pt idx="7397">
                  <c:v>43039.715439814812</c:v>
                </c:pt>
                <c:pt idx="7398">
                  <c:v>43039.757106481477</c:v>
                </c:pt>
                <c:pt idx="7399">
                  <c:v>43039.798773148148</c:v>
                </c:pt>
                <c:pt idx="7400">
                  <c:v>43039.840439814812</c:v>
                </c:pt>
                <c:pt idx="7401">
                  <c:v>43039.882106481477</c:v>
                </c:pt>
                <c:pt idx="7402">
                  <c:v>43039.923796296287</c:v>
                </c:pt>
                <c:pt idx="7403">
                  <c:v>43039.965462962973</c:v>
                </c:pt>
                <c:pt idx="7404">
                  <c:v>43040.00712962963</c:v>
                </c:pt>
                <c:pt idx="7405">
                  <c:v>43040.048796296287</c:v>
                </c:pt>
                <c:pt idx="7406">
                  <c:v>43040.090462962973</c:v>
                </c:pt>
                <c:pt idx="7407">
                  <c:v>43040.13212962963</c:v>
                </c:pt>
                <c:pt idx="7408">
                  <c:v>43040.173831018517</c:v>
                </c:pt>
                <c:pt idx="7409">
                  <c:v>43040.215497685182</c:v>
                </c:pt>
                <c:pt idx="7410">
                  <c:v>43040.257164351853</c:v>
                </c:pt>
                <c:pt idx="7411">
                  <c:v>43040.298831018517</c:v>
                </c:pt>
                <c:pt idx="7412">
                  <c:v>43040.340497685182</c:v>
                </c:pt>
                <c:pt idx="7413">
                  <c:v>43040.382164351853</c:v>
                </c:pt>
                <c:pt idx="7414">
                  <c:v>43040.423854166656</c:v>
                </c:pt>
                <c:pt idx="7415">
                  <c:v>43040.465520833342</c:v>
                </c:pt>
                <c:pt idx="7416">
                  <c:v>43040.507187499999</c:v>
                </c:pt>
                <c:pt idx="7417">
                  <c:v>43040.548877314817</c:v>
                </c:pt>
                <c:pt idx="7418">
                  <c:v>43040.590543981481</c:v>
                </c:pt>
                <c:pt idx="7419">
                  <c:v>43040.632210648153</c:v>
                </c:pt>
                <c:pt idx="7420">
                  <c:v>43040.67391203704</c:v>
                </c:pt>
                <c:pt idx="7421">
                  <c:v>43040.715578703697</c:v>
                </c:pt>
                <c:pt idx="7422">
                  <c:v>43040.757245370369</c:v>
                </c:pt>
                <c:pt idx="7423">
                  <c:v>43040.79891203704</c:v>
                </c:pt>
                <c:pt idx="7424">
                  <c:v>43040.840578703697</c:v>
                </c:pt>
                <c:pt idx="7425">
                  <c:v>43040.882245370369</c:v>
                </c:pt>
                <c:pt idx="7426">
                  <c:v>43040.92392361111</c:v>
                </c:pt>
                <c:pt idx="7427">
                  <c:v>43040.965590277781</c:v>
                </c:pt>
                <c:pt idx="7428">
                  <c:v>43041.007256944453</c:v>
                </c:pt>
                <c:pt idx="7429">
                  <c:v>43041.04892361111</c:v>
                </c:pt>
                <c:pt idx="7430">
                  <c:v>43041.090636574067</c:v>
                </c:pt>
                <c:pt idx="7431">
                  <c:v>43041.132268518522</c:v>
                </c:pt>
                <c:pt idx="7432">
                  <c:v>43041.173958333333</c:v>
                </c:pt>
                <c:pt idx="7433">
                  <c:v>43041.215636574067</c:v>
                </c:pt>
                <c:pt idx="7434">
                  <c:v>43041.257303240738</c:v>
                </c:pt>
                <c:pt idx="7435">
                  <c:v>43041.29896990741</c:v>
                </c:pt>
                <c:pt idx="7436">
                  <c:v>43041.340636574067</c:v>
                </c:pt>
                <c:pt idx="7437">
                  <c:v>43041.382303240738</c:v>
                </c:pt>
                <c:pt idx="7438">
                  <c:v>43041.423993055563</c:v>
                </c:pt>
                <c:pt idx="7439">
                  <c:v>43041.46565972222</c:v>
                </c:pt>
                <c:pt idx="7440">
                  <c:v>43041.507326388892</c:v>
                </c:pt>
                <c:pt idx="7441">
                  <c:v>43041.549039351848</c:v>
                </c:pt>
                <c:pt idx="7442">
                  <c:v>43041.590682870366</c:v>
                </c:pt>
                <c:pt idx="7443">
                  <c:v>43041.632349537038</c:v>
                </c:pt>
                <c:pt idx="7444">
                  <c:v>43041.674039351848</c:v>
                </c:pt>
                <c:pt idx="7445">
                  <c:v>43041.71570601852</c:v>
                </c:pt>
                <c:pt idx="7446">
                  <c:v>43041.757372685177</c:v>
                </c:pt>
                <c:pt idx="7447">
                  <c:v>43041.799039351848</c:v>
                </c:pt>
                <c:pt idx="7448">
                  <c:v>43041.84070601852</c:v>
                </c:pt>
                <c:pt idx="7449">
                  <c:v>43041.882372685177</c:v>
                </c:pt>
                <c:pt idx="7450">
                  <c:v>43041.924050925933</c:v>
                </c:pt>
                <c:pt idx="7451">
                  <c:v>43041.965717592589</c:v>
                </c:pt>
                <c:pt idx="7452">
                  <c:v>43042.007384259261</c:v>
                </c:pt>
                <c:pt idx="7453">
                  <c:v>43042.049050925933</c:v>
                </c:pt>
                <c:pt idx="7454">
                  <c:v>43042.090717592589</c:v>
                </c:pt>
                <c:pt idx="7455">
                  <c:v>43042.132384259261</c:v>
                </c:pt>
                <c:pt idx="7456">
                  <c:v>43042.174050925933</c:v>
                </c:pt>
                <c:pt idx="7457">
                  <c:v>43042.215717592589</c:v>
                </c:pt>
                <c:pt idx="7458">
                  <c:v>43042.257384259261</c:v>
                </c:pt>
                <c:pt idx="7459">
                  <c:v>43042.299050925933</c:v>
                </c:pt>
                <c:pt idx="7460">
                  <c:v>43042.340763888889</c:v>
                </c:pt>
                <c:pt idx="7461">
                  <c:v>43042.382395833331</c:v>
                </c:pt>
                <c:pt idx="7462">
                  <c:v>43042.424074074072</c:v>
                </c:pt>
                <c:pt idx="7463">
                  <c:v>43042.465752314813</c:v>
                </c:pt>
                <c:pt idx="7464">
                  <c:v>43042.507418981477</c:v>
                </c:pt>
                <c:pt idx="7465">
                  <c:v>43042.549108796287</c:v>
                </c:pt>
                <c:pt idx="7466">
                  <c:v>43042.590775462973</c:v>
                </c:pt>
                <c:pt idx="7467">
                  <c:v>43042.63244212963</c:v>
                </c:pt>
                <c:pt idx="7468">
                  <c:v>43042.674131944441</c:v>
                </c:pt>
                <c:pt idx="7469">
                  <c:v>43042.715798611112</c:v>
                </c:pt>
                <c:pt idx="7470">
                  <c:v>43042.757465277777</c:v>
                </c:pt>
                <c:pt idx="7471">
                  <c:v>43042.799131944441</c:v>
                </c:pt>
                <c:pt idx="7472">
                  <c:v>43042.840798611112</c:v>
                </c:pt>
                <c:pt idx="7473">
                  <c:v>43042.882465277777</c:v>
                </c:pt>
                <c:pt idx="7474">
                  <c:v>43042.924178240741</c:v>
                </c:pt>
                <c:pt idx="7475">
                  <c:v>43042.965844907398</c:v>
                </c:pt>
                <c:pt idx="7476">
                  <c:v>43043.007511574076</c:v>
                </c:pt>
                <c:pt idx="7477">
                  <c:v>43043.049178240741</c:v>
                </c:pt>
                <c:pt idx="7478">
                  <c:v>43043.090844907398</c:v>
                </c:pt>
                <c:pt idx="7479">
                  <c:v>43043.132511574076</c:v>
                </c:pt>
                <c:pt idx="7480">
                  <c:v>43043.174212962957</c:v>
                </c:pt>
                <c:pt idx="7481">
                  <c:v>43043.215879629628</c:v>
                </c:pt>
                <c:pt idx="7482">
                  <c:v>43043.2575462963</c:v>
                </c:pt>
                <c:pt idx="7483">
                  <c:v>43043.299212962957</c:v>
                </c:pt>
                <c:pt idx="7484">
                  <c:v>43043.340879629628</c:v>
                </c:pt>
                <c:pt idx="7485">
                  <c:v>43043.3825462963</c:v>
                </c:pt>
                <c:pt idx="7486">
                  <c:v>43043.424247685187</c:v>
                </c:pt>
                <c:pt idx="7487">
                  <c:v>43043.465914351851</c:v>
                </c:pt>
                <c:pt idx="7488">
                  <c:v>43043.507581018523</c:v>
                </c:pt>
                <c:pt idx="7489">
                  <c:v>43043.549270833333</c:v>
                </c:pt>
                <c:pt idx="7490">
                  <c:v>43043.590937499997</c:v>
                </c:pt>
                <c:pt idx="7491">
                  <c:v>43043.632604166669</c:v>
                </c:pt>
                <c:pt idx="7492">
                  <c:v>43043.67428240741</c:v>
                </c:pt>
                <c:pt idx="7493">
                  <c:v>43043.715949074067</c:v>
                </c:pt>
                <c:pt idx="7494">
                  <c:v>43043.757615740738</c:v>
                </c:pt>
                <c:pt idx="7495">
                  <c:v>43043.79928240741</c:v>
                </c:pt>
                <c:pt idx="7496">
                  <c:v>43043.840949074067</c:v>
                </c:pt>
                <c:pt idx="7497">
                  <c:v>43043.882615740738</c:v>
                </c:pt>
                <c:pt idx="7498">
                  <c:v>43043.92428240741</c:v>
                </c:pt>
                <c:pt idx="7499">
                  <c:v>43043.965949074067</c:v>
                </c:pt>
                <c:pt idx="7500">
                  <c:v>43044.007615740738</c:v>
                </c:pt>
                <c:pt idx="7501">
                  <c:v>43044.04928240741</c:v>
                </c:pt>
                <c:pt idx="7502">
                  <c:v>43044.090995370367</c:v>
                </c:pt>
                <c:pt idx="7503">
                  <c:v>43044.132627314822</c:v>
                </c:pt>
                <c:pt idx="7504">
                  <c:v>43044.174305555563</c:v>
                </c:pt>
                <c:pt idx="7505">
                  <c:v>43044.215983796297</c:v>
                </c:pt>
                <c:pt idx="7506">
                  <c:v>43044.257650462961</c:v>
                </c:pt>
                <c:pt idx="7507">
                  <c:v>43044.299317129633</c:v>
                </c:pt>
                <c:pt idx="7508">
                  <c:v>43044.340983796297</c:v>
                </c:pt>
                <c:pt idx="7509">
                  <c:v>43044.382650462961</c:v>
                </c:pt>
                <c:pt idx="7510">
                  <c:v>43044.424328703702</c:v>
                </c:pt>
                <c:pt idx="7511">
                  <c:v>43044.465995370367</c:v>
                </c:pt>
                <c:pt idx="7512">
                  <c:v>43044.507662037038</c:v>
                </c:pt>
                <c:pt idx="7513">
                  <c:v>43044.549351851849</c:v>
                </c:pt>
                <c:pt idx="7514">
                  <c:v>43044.59101851852</c:v>
                </c:pt>
                <c:pt idx="7515">
                  <c:v>43044.632685185177</c:v>
                </c:pt>
                <c:pt idx="7516">
                  <c:v>43044.674386574072</c:v>
                </c:pt>
                <c:pt idx="7517">
                  <c:v>43044.716053240743</c:v>
                </c:pt>
                <c:pt idx="7518">
                  <c:v>43044.757719907408</c:v>
                </c:pt>
                <c:pt idx="7519">
                  <c:v>43044.799386574072</c:v>
                </c:pt>
                <c:pt idx="7520">
                  <c:v>43044.841053240743</c:v>
                </c:pt>
                <c:pt idx="7521">
                  <c:v>43044.882719907408</c:v>
                </c:pt>
                <c:pt idx="7522">
                  <c:v>43044.924421296288</c:v>
                </c:pt>
                <c:pt idx="7523">
                  <c:v>43044.966087962966</c:v>
                </c:pt>
                <c:pt idx="7524">
                  <c:v>43045.007754629631</c:v>
                </c:pt>
                <c:pt idx="7525">
                  <c:v>43045.049421296288</c:v>
                </c:pt>
                <c:pt idx="7526">
                  <c:v>43045.091087962966</c:v>
                </c:pt>
                <c:pt idx="7527">
                  <c:v>43045.132754629631</c:v>
                </c:pt>
                <c:pt idx="7528">
                  <c:v>43045.174467592587</c:v>
                </c:pt>
                <c:pt idx="7529">
                  <c:v>43045.216134259259</c:v>
                </c:pt>
                <c:pt idx="7530">
                  <c:v>43045.257800925923</c:v>
                </c:pt>
                <c:pt idx="7531">
                  <c:v>43045.299467592587</c:v>
                </c:pt>
                <c:pt idx="7532">
                  <c:v>43045.341134259259</c:v>
                </c:pt>
                <c:pt idx="7533">
                  <c:v>43045.382800925923</c:v>
                </c:pt>
                <c:pt idx="7534">
                  <c:v>43045.424490740741</c:v>
                </c:pt>
                <c:pt idx="7535">
                  <c:v>43045.466157407413</c:v>
                </c:pt>
                <c:pt idx="7536">
                  <c:v>43045.507824074077</c:v>
                </c:pt>
                <c:pt idx="7537">
                  <c:v>43045.549513888887</c:v>
                </c:pt>
                <c:pt idx="7538">
                  <c:v>43045.591180555559</c:v>
                </c:pt>
                <c:pt idx="7539">
                  <c:v>43045.632847222223</c:v>
                </c:pt>
                <c:pt idx="7540">
                  <c:v>43045.674525462957</c:v>
                </c:pt>
                <c:pt idx="7541">
                  <c:v>43045.716192129628</c:v>
                </c:pt>
                <c:pt idx="7542">
                  <c:v>43045.7578587963</c:v>
                </c:pt>
                <c:pt idx="7543">
                  <c:v>43045.799525462957</c:v>
                </c:pt>
                <c:pt idx="7544">
                  <c:v>43045.841192129628</c:v>
                </c:pt>
                <c:pt idx="7545">
                  <c:v>43045.8828587963</c:v>
                </c:pt>
                <c:pt idx="7546">
                  <c:v>43045.924537037034</c:v>
                </c:pt>
                <c:pt idx="7547">
                  <c:v>43045.966203703712</c:v>
                </c:pt>
                <c:pt idx="7548">
                  <c:v>43046.007870370369</c:v>
                </c:pt>
                <c:pt idx="7549">
                  <c:v>43046.049537037034</c:v>
                </c:pt>
                <c:pt idx="7550">
                  <c:v>43046.091249999998</c:v>
                </c:pt>
                <c:pt idx="7551">
                  <c:v>43046.132881944453</c:v>
                </c:pt>
                <c:pt idx="7552">
                  <c:v>43046.174560185187</c:v>
                </c:pt>
                <c:pt idx="7553">
                  <c:v>43046.216238425928</c:v>
                </c:pt>
                <c:pt idx="7554">
                  <c:v>43046.257905092592</c:v>
                </c:pt>
                <c:pt idx="7555">
                  <c:v>43046.299571759257</c:v>
                </c:pt>
                <c:pt idx="7556">
                  <c:v>43046.341238425928</c:v>
                </c:pt>
                <c:pt idx="7557">
                  <c:v>43046.382905092592</c:v>
                </c:pt>
                <c:pt idx="7558">
                  <c:v>43046.42459490741</c:v>
                </c:pt>
                <c:pt idx="7559">
                  <c:v>43046.466261574067</c:v>
                </c:pt>
                <c:pt idx="7560">
                  <c:v>43046.507928240739</c:v>
                </c:pt>
                <c:pt idx="7561">
                  <c:v>43046.54960648148</c:v>
                </c:pt>
                <c:pt idx="7562">
                  <c:v>43046.591273148151</c:v>
                </c:pt>
                <c:pt idx="7563">
                  <c:v>43046.632939814823</c:v>
                </c:pt>
                <c:pt idx="7564">
                  <c:v>43046.674641203703</c:v>
                </c:pt>
                <c:pt idx="7565">
                  <c:v>43046.716307870367</c:v>
                </c:pt>
                <c:pt idx="7566">
                  <c:v>43046.757974537039</c:v>
                </c:pt>
                <c:pt idx="7567">
                  <c:v>43046.799641203703</c:v>
                </c:pt>
                <c:pt idx="7568">
                  <c:v>43046.841307870367</c:v>
                </c:pt>
                <c:pt idx="7569">
                  <c:v>43046.882974537039</c:v>
                </c:pt>
                <c:pt idx="7570">
                  <c:v>43046.92465277778</c:v>
                </c:pt>
                <c:pt idx="7571">
                  <c:v>43046.966319444437</c:v>
                </c:pt>
                <c:pt idx="7572">
                  <c:v>43047.007986111108</c:v>
                </c:pt>
                <c:pt idx="7573">
                  <c:v>43047.04965277778</c:v>
                </c:pt>
                <c:pt idx="7574">
                  <c:v>43047.091319444437</c:v>
                </c:pt>
                <c:pt idx="7575">
                  <c:v>43047.132986111108</c:v>
                </c:pt>
                <c:pt idx="7576">
                  <c:v>43047.174664351849</c:v>
                </c:pt>
                <c:pt idx="7577">
                  <c:v>43047.216331018521</c:v>
                </c:pt>
                <c:pt idx="7578">
                  <c:v>43047.257997685178</c:v>
                </c:pt>
                <c:pt idx="7579">
                  <c:v>43047.299664351849</c:v>
                </c:pt>
                <c:pt idx="7580">
                  <c:v>43047.341377314813</c:v>
                </c:pt>
                <c:pt idx="7581">
                  <c:v>43047.383009259262</c:v>
                </c:pt>
                <c:pt idx="7582">
                  <c:v>43047.424687500003</c:v>
                </c:pt>
                <c:pt idx="7583">
                  <c:v>43047.466365740736</c:v>
                </c:pt>
                <c:pt idx="7584">
                  <c:v>43047.508032407408</c:v>
                </c:pt>
                <c:pt idx="7585">
                  <c:v>43047.549722222233</c:v>
                </c:pt>
                <c:pt idx="7586">
                  <c:v>43047.59138888889</c:v>
                </c:pt>
                <c:pt idx="7587">
                  <c:v>43047.633055555547</c:v>
                </c:pt>
                <c:pt idx="7588">
                  <c:v>43047.674756944441</c:v>
                </c:pt>
                <c:pt idx="7589">
                  <c:v>43047.716423611113</c:v>
                </c:pt>
                <c:pt idx="7590">
                  <c:v>43047.758090277777</c:v>
                </c:pt>
                <c:pt idx="7591">
                  <c:v>43047.799756944441</c:v>
                </c:pt>
                <c:pt idx="7592">
                  <c:v>43047.841423611113</c:v>
                </c:pt>
                <c:pt idx="7593">
                  <c:v>43047.883090277777</c:v>
                </c:pt>
                <c:pt idx="7594">
                  <c:v>43047.924791666657</c:v>
                </c:pt>
                <c:pt idx="7595">
                  <c:v>43047.966458333343</c:v>
                </c:pt>
                <c:pt idx="7596">
                  <c:v>43048.008125</c:v>
                </c:pt>
                <c:pt idx="7597">
                  <c:v>43048.049791666657</c:v>
                </c:pt>
                <c:pt idx="7598">
                  <c:v>43048.091458333343</c:v>
                </c:pt>
                <c:pt idx="7599">
                  <c:v>43048.133125</c:v>
                </c:pt>
                <c:pt idx="7600">
                  <c:v>43048.174814814818</c:v>
                </c:pt>
                <c:pt idx="7601">
                  <c:v>43048.216481481482</c:v>
                </c:pt>
                <c:pt idx="7602">
                  <c:v>43048.258148148147</c:v>
                </c:pt>
                <c:pt idx="7603">
                  <c:v>43048.299814814818</c:v>
                </c:pt>
                <c:pt idx="7604">
                  <c:v>43048.341481481482</c:v>
                </c:pt>
                <c:pt idx="7605">
                  <c:v>43048.383148148147</c:v>
                </c:pt>
                <c:pt idx="7606">
                  <c:v>43048.424849537027</c:v>
                </c:pt>
                <c:pt idx="7607">
                  <c:v>43048.466516203713</c:v>
                </c:pt>
                <c:pt idx="7608">
                  <c:v>43048.50818287037</c:v>
                </c:pt>
                <c:pt idx="7609">
                  <c:v>43048.549872685187</c:v>
                </c:pt>
                <c:pt idx="7610">
                  <c:v>43048.591539351852</c:v>
                </c:pt>
                <c:pt idx="7611">
                  <c:v>43048.633206018523</c:v>
                </c:pt>
                <c:pt idx="7612">
                  <c:v>43048.674872685187</c:v>
                </c:pt>
                <c:pt idx="7613">
                  <c:v>43048.716539351852</c:v>
                </c:pt>
                <c:pt idx="7614">
                  <c:v>43048.758206018523</c:v>
                </c:pt>
                <c:pt idx="7615">
                  <c:v>43048.799872685187</c:v>
                </c:pt>
                <c:pt idx="7616">
                  <c:v>43048.841539351852</c:v>
                </c:pt>
                <c:pt idx="7617">
                  <c:v>43048.883206018523</c:v>
                </c:pt>
                <c:pt idx="7618">
                  <c:v>43048.924884259257</c:v>
                </c:pt>
                <c:pt idx="7619">
                  <c:v>43048.966550925928</c:v>
                </c:pt>
                <c:pt idx="7620">
                  <c:v>43049.008217592593</c:v>
                </c:pt>
                <c:pt idx="7621">
                  <c:v>43049.049884259257</c:v>
                </c:pt>
                <c:pt idx="7622">
                  <c:v>43049.091597222221</c:v>
                </c:pt>
                <c:pt idx="7623">
                  <c:v>43049.133229166669</c:v>
                </c:pt>
                <c:pt idx="7624">
                  <c:v>43049.174895833326</c:v>
                </c:pt>
                <c:pt idx="7625">
                  <c:v>43049.216574074067</c:v>
                </c:pt>
                <c:pt idx="7626">
                  <c:v>43049.258240740739</c:v>
                </c:pt>
                <c:pt idx="7627">
                  <c:v>43049.299907407411</c:v>
                </c:pt>
                <c:pt idx="7628">
                  <c:v>43049.341574074067</c:v>
                </c:pt>
                <c:pt idx="7629">
                  <c:v>43049.383240740739</c:v>
                </c:pt>
                <c:pt idx="7630">
                  <c:v>43049.424930555557</c:v>
                </c:pt>
                <c:pt idx="7631">
                  <c:v>43049.466597222221</c:v>
                </c:pt>
                <c:pt idx="7632">
                  <c:v>43049.508263888893</c:v>
                </c:pt>
                <c:pt idx="7633">
                  <c:v>43049.549953703703</c:v>
                </c:pt>
                <c:pt idx="7634">
                  <c:v>43049.591620370367</c:v>
                </c:pt>
                <c:pt idx="7635">
                  <c:v>43049.633287037039</c:v>
                </c:pt>
                <c:pt idx="7636">
                  <c:v>43049.674976851849</c:v>
                </c:pt>
                <c:pt idx="7637">
                  <c:v>43049.716643518521</c:v>
                </c:pt>
                <c:pt idx="7638">
                  <c:v>43049.758310185192</c:v>
                </c:pt>
                <c:pt idx="7639">
                  <c:v>43049.799976851849</c:v>
                </c:pt>
                <c:pt idx="7640">
                  <c:v>43049.841643518521</c:v>
                </c:pt>
                <c:pt idx="7641">
                  <c:v>43049.883310185192</c:v>
                </c:pt>
                <c:pt idx="7642">
                  <c:v>43049.925000000003</c:v>
                </c:pt>
                <c:pt idx="7643">
                  <c:v>43049.966666666667</c:v>
                </c:pt>
                <c:pt idx="7644">
                  <c:v>43050.008333333331</c:v>
                </c:pt>
                <c:pt idx="7645">
                  <c:v>43050.05</c:v>
                </c:pt>
                <c:pt idx="7646">
                  <c:v>43050.091666666667</c:v>
                </c:pt>
                <c:pt idx="7647">
                  <c:v>43050.133333333331</c:v>
                </c:pt>
                <c:pt idx="7648">
                  <c:v>43050.175057870372</c:v>
                </c:pt>
                <c:pt idx="7649">
                  <c:v>43050.216724537036</c:v>
                </c:pt>
                <c:pt idx="7650">
                  <c:v>43050.258391203701</c:v>
                </c:pt>
                <c:pt idx="7651">
                  <c:v>43050.300057870372</c:v>
                </c:pt>
                <c:pt idx="7652">
                  <c:v>43050.341724537036</c:v>
                </c:pt>
                <c:pt idx="7653">
                  <c:v>43050.383391203701</c:v>
                </c:pt>
                <c:pt idx="7654">
                  <c:v>43050.425081018519</c:v>
                </c:pt>
                <c:pt idx="7655">
                  <c:v>43050.466747685183</c:v>
                </c:pt>
                <c:pt idx="7656">
                  <c:v>43050.508414351847</c:v>
                </c:pt>
                <c:pt idx="7657">
                  <c:v>43050.550104166658</c:v>
                </c:pt>
                <c:pt idx="7658">
                  <c:v>43050.591770833344</c:v>
                </c:pt>
                <c:pt idx="7659">
                  <c:v>43050.633437500001</c:v>
                </c:pt>
                <c:pt idx="7660">
                  <c:v>43050.675138888888</c:v>
                </c:pt>
                <c:pt idx="7661">
                  <c:v>43050.716805555552</c:v>
                </c:pt>
                <c:pt idx="7662">
                  <c:v>43050.758472222216</c:v>
                </c:pt>
                <c:pt idx="7663">
                  <c:v>43050.800138888888</c:v>
                </c:pt>
                <c:pt idx="7664">
                  <c:v>43050.841805555552</c:v>
                </c:pt>
                <c:pt idx="7665">
                  <c:v>43050.883472222216</c:v>
                </c:pt>
                <c:pt idx="7666">
                  <c:v>43050.925138888888</c:v>
                </c:pt>
                <c:pt idx="7667">
                  <c:v>43050.966805555552</c:v>
                </c:pt>
                <c:pt idx="7668">
                  <c:v>43051.008472222216</c:v>
                </c:pt>
                <c:pt idx="7669">
                  <c:v>43051.050138888888</c:v>
                </c:pt>
                <c:pt idx="7670">
                  <c:v>43051.091851851852</c:v>
                </c:pt>
                <c:pt idx="7671">
                  <c:v>43051.133483796293</c:v>
                </c:pt>
                <c:pt idx="7672">
                  <c:v>43051.175185185188</c:v>
                </c:pt>
                <c:pt idx="7673">
                  <c:v>43051.216863425929</c:v>
                </c:pt>
                <c:pt idx="7674">
                  <c:v>43051.258530092593</c:v>
                </c:pt>
                <c:pt idx="7675">
                  <c:v>43051.300196759257</c:v>
                </c:pt>
                <c:pt idx="7676">
                  <c:v>43051.341863425929</c:v>
                </c:pt>
                <c:pt idx="7677">
                  <c:v>43051.383530092593</c:v>
                </c:pt>
                <c:pt idx="7678">
                  <c:v>43051.425208333327</c:v>
                </c:pt>
                <c:pt idx="7679">
                  <c:v>43051.466874999998</c:v>
                </c:pt>
                <c:pt idx="7680">
                  <c:v>43051.50854166667</c:v>
                </c:pt>
                <c:pt idx="7681">
                  <c:v>43051.55023148148</c:v>
                </c:pt>
                <c:pt idx="7682">
                  <c:v>43051.591898148137</c:v>
                </c:pt>
                <c:pt idx="7683">
                  <c:v>43051.633564814823</c:v>
                </c:pt>
                <c:pt idx="7684">
                  <c:v>43051.675254629627</c:v>
                </c:pt>
                <c:pt idx="7685">
                  <c:v>43051.716921296298</c:v>
                </c:pt>
                <c:pt idx="7686">
                  <c:v>43051.758587962962</c:v>
                </c:pt>
                <c:pt idx="7687">
                  <c:v>43051.800254629627</c:v>
                </c:pt>
                <c:pt idx="7688">
                  <c:v>43051.841921296298</c:v>
                </c:pt>
                <c:pt idx="7689">
                  <c:v>43051.883587962962</c:v>
                </c:pt>
                <c:pt idx="7690">
                  <c:v>43051.925300925926</c:v>
                </c:pt>
                <c:pt idx="7691">
                  <c:v>43051.966967592591</c:v>
                </c:pt>
                <c:pt idx="7692">
                  <c:v>43052.008634259262</c:v>
                </c:pt>
                <c:pt idx="7693">
                  <c:v>43052.050300925926</c:v>
                </c:pt>
                <c:pt idx="7694">
                  <c:v>43052.091967592591</c:v>
                </c:pt>
                <c:pt idx="7695">
                  <c:v>43052.133634259262</c:v>
                </c:pt>
                <c:pt idx="7696">
                  <c:v>43052.175324074073</c:v>
                </c:pt>
                <c:pt idx="7697">
                  <c:v>43052.216990740737</c:v>
                </c:pt>
                <c:pt idx="7698">
                  <c:v>43052.258657407408</c:v>
                </c:pt>
                <c:pt idx="7699">
                  <c:v>43052.300324074073</c:v>
                </c:pt>
                <c:pt idx="7700">
                  <c:v>43052.341990740737</c:v>
                </c:pt>
                <c:pt idx="7701">
                  <c:v>43052.383657407408</c:v>
                </c:pt>
                <c:pt idx="7702">
                  <c:v>43052.425335648149</c:v>
                </c:pt>
                <c:pt idx="7703">
                  <c:v>43052.467002314806</c:v>
                </c:pt>
                <c:pt idx="7704">
                  <c:v>43052.508668981478</c:v>
                </c:pt>
                <c:pt idx="7705">
                  <c:v>43052.550358796303</c:v>
                </c:pt>
                <c:pt idx="7706">
                  <c:v>43052.59202546296</c:v>
                </c:pt>
                <c:pt idx="7707">
                  <c:v>43052.633692129632</c:v>
                </c:pt>
                <c:pt idx="7708">
                  <c:v>43052.675370370373</c:v>
                </c:pt>
                <c:pt idx="7709">
                  <c:v>43052.717037037037</c:v>
                </c:pt>
                <c:pt idx="7710">
                  <c:v>43052.758703703701</c:v>
                </c:pt>
                <c:pt idx="7711">
                  <c:v>43052.800370370373</c:v>
                </c:pt>
                <c:pt idx="7712">
                  <c:v>43052.842083333337</c:v>
                </c:pt>
                <c:pt idx="7713">
                  <c:v>43052.883715277778</c:v>
                </c:pt>
                <c:pt idx="7714">
                  <c:v>43052.925381944442</c:v>
                </c:pt>
                <c:pt idx="7715">
                  <c:v>43052.967060185183</c:v>
                </c:pt>
                <c:pt idx="7716">
                  <c:v>43053.008726851847</c:v>
                </c:pt>
                <c:pt idx="7717">
                  <c:v>43053.050393518519</c:v>
                </c:pt>
                <c:pt idx="7718">
                  <c:v>43053.092060185183</c:v>
                </c:pt>
                <c:pt idx="7719">
                  <c:v>43053.133726851847</c:v>
                </c:pt>
                <c:pt idx="7720">
                  <c:v>43053.175439814811</c:v>
                </c:pt>
                <c:pt idx="7721">
                  <c:v>43053.217106481483</c:v>
                </c:pt>
                <c:pt idx="7722">
                  <c:v>43053.258773148147</c:v>
                </c:pt>
                <c:pt idx="7723">
                  <c:v>43053.300439814811</c:v>
                </c:pt>
                <c:pt idx="7724">
                  <c:v>43053.342106481483</c:v>
                </c:pt>
                <c:pt idx="7725">
                  <c:v>43053.383773148147</c:v>
                </c:pt>
                <c:pt idx="7726">
                  <c:v>43053.425462962958</c:v>
                </c:pt>
                <c:pt idx="7727">
                  <c:v>43053.467129629629</c:v>
                </c:pt>
                <c:pt idx="7728">
                  <c:v>43053.508796296293</c:v>
                </c:pt>
                <c:pt idx="7729">
                  <c:v>43053.550474537027</c:v>
                </c:pt>
                <c:pt idx="7730">
                  <c:v>43053.592141203713</c:v>
                </c:pt>
                <c:pt idx="7731">
                  <c:v>43053.63380787037</c:v>
                </c:pt>
                <c:pt idx="7732">
                  <c:v>43053.675509259258</c:v>
                </c:pt>
                <c:pt idx="7733">
                  <c:v>43053.717175925929</c:v>
                </c:pt>
                <c:pt idx="7734">
                  <c:v>43053.758842592593</c:v>
                </c:pt>
                <c:pt idx="7735">
                  <c:v>43053.800509259258</c:v>
                </c:pt>
                <c:pt idx="7736">
                  <c:v>43053.842175925929</c:v>
                </c:pt>
                <c:pt idx="7737">
                  <c:v>43053.883842592593</c:v>
                </c:pt>
                <c:pt idx="7738">
                  <c:v>43053.925555555557</c:v>
                </c:pt>
                <c:pt idx="7739">
                  <c:v>43053.967222222222</c:v>
                </c:pt>
                <c:pt idx="7740">
                  <c:v>43054.008888888893</c:v>
                </c:pt>
                <c:pt idx="7741">
                  <c:v>43054.050555555557</c:v>
                </c:pt>
                <c:pt idx="7742">
                  <c:v>43054.092222222222</c:v>
                </c:pt>
                <c:pt idx="7743">
                  <c:v>43054.133888888893</c:v>
                </c:pt>
                <c:pt idx="7744">
                  <c:v>43054.175578703696</c:v>
                </c:pt>
                <c:pt idx="7745">
                  <c:v>43054.217245370368</c:v>
                </c:pt>
                <c:pt idx="7746">
                  <c:v>43054.258912037039</c:v>
                </c:pt>
                <c:pt idx="7747">
                  <c:v>43054.300578703696</c:v>
                </c:pt>
                <c:pt idx="7748">
                  <c:v>43054.342245370368</c:v>
                </c:pt>
                <c:pt idx="7749">
                  <c:v>43054.383912037039</c:v>
                </c:pt>
                <c:pt idx="7750">
                  <c:v>43054.42559027778</c:v>
                </c:pt>
                <c:pt idx="7751">
                  <c:v>43054.467256944437</c:v>
                </c:pt>
                <c:pt idx="7752">
                  <c:v>43054.508923611109</c:v>
                </c:pt>
                <c:pt idx="7753">
                  <c:v>43054.550636574073</c:v>
                </c:pt>
                <c:pt idx="7754">
                  <c:v>43054.592268518521</c:v>
                </c:pt>
                <c:pt idx="7755">
                  <c:v>43054.633935185193</c:v>
                </c:pt>
                <c:pt idx="7756">
                  <c:v>43054.675625000003</c:v>
                </c:pt>
                <c:pt idx="7757">
                  <c:v>43054.717291666668</c:v>
                </c:pt>
                <c:pt idx="7758">
                  <c:v>43054.758958333332</c:v>
                </c:pt>
                <c:pt idx="7759">
                  <c:v>43054.800625000003</c:v>
                </c:pt>
                <c:pt idx="7760">
                  <c:v>43054.842291666668</c:v>
                </c:pt>
                <c:pt idx="7761">
                  <c:v>43054.883958333332</c:v>
                </c:pt>
                <c:pt idx="7762">
                  <c:v>43054.925659722219</c:v>
                </c:pt>
                <c:pt idx="7763">
                  <c:v>43054.967326388891</c:v>
                </c:pt>
                <c:pt idx="7764">
                  <c:v>43055.008993055562</c:v>
                </c:pt>
                <c:pt idx="7765">
                  <c:v>43055.050659722219</c:v>
                </c:pt>
                <c:pt idx="7766">
                  <c:v>43055.092326388891</c:v>
                </c:pt>
                <c:pt idx="7767">
                  <c:v>43055.133993055562</c:v>
                </c:pt>
                <c:pt idx="7768">
                  <c:v>43055.175694444442</c:v>
                </c:pt>
                <c:pt idx="7769">
                  <c:v>43055.217361111107</c:v>
                </c:pt>
                <c:pt idx="7770">
                  <c:v>43055.259027777778</c:v>
                </c:pt>
                <c:pt idx="7771">
                  <c:v>43055.300694444442</c:v>
                </c:pt>
                <c:pt idx="7772">
                  <c:v>43055.342361111107</c:v>
                </c:pt>
                <c:pt idx="7773">
                  <c:v>43055.384027777778</c:v>
                </c:pt>
                <c:pt idx="7774">
                  <c:v>43055.425706018519</c:v>
                </c:pt>
                <c:pt idx="7775">
                  <c:v>43055.467372685183</c:v>
                </c:pt>
                <c:pt idx="7776">
                  <c:v>43055.509039351848</c:v>
                </c:pt>
                <c:pt idx="7777">
                  <c:v>43055.550694444442</c:v>
                </c:pt>
                <c:pt idx="7778">
                  <c:v>43055.592361111107</c:v>
                </c:pt>
                <c:pt idx="7779">
                  <c:v>43055.634027777778</c:v>
                </c:pt>
                <c:pt idx="7780">
                  <c:v>43055.675763888888</c:v>
                </c:pt>
                <c:pt idx="7781">
                  <c:v>43055.717395833337</c:v>
                </c:pt>
                <c:pt idx="7782">
                  <c:v>43055.759062500001</c:v>
                </c:pt>
                <c:pt idx="7783">
                  <c:v>43055.800729166673</c:v>
                </c:pt>
                <c:pt idx="7784">
                  <c:v>43055.842395833337</c:v>
                </c:pt>
                <c:pt idx="7785">
                  <c:v>43055.884062500001</c:v>
                </c:pt>
                <c:pt idx="7786">
                  <c:v>43055.925752314812</c:v>
                </c:pt>
                <c:pt idx="7787">
                  <c:v>43055.967418981483</c:v>
                </c:pt>
                <c:pt idx="7788">
                  <c:v>43056.009085648147</c:v>
                </c:pt>
                <c:pt idx="7789">
                  <c:v>43056.050752314812</c:v>
                </c:pt>
                <c:pt idx="7790">
                  <c:v>43056.092418981483</c:v>
                </c:pt>
                <c:pt idx="7791">
                  <c:v>43056.134085648147</c:v>
                </c:pt>
                <c:pt idx="7792">
                  <c:v>43056.175787037027</c:v>
                </c:pt>
                <c:pt idx="7793">
                  <c:v>43056.217453703714</c:v>
                </c:pt>
                <c:pt idx="7794">
                  <c:v>43056.259120370371</c:v>
                </c:pt>
                <c:pt idx="7795">
                  <c:v>43056.300787037027</c:v>
                </c:pt>
                <c:pt idx="7796">
                  <c:v>43056.342453703714</c:v>
                </c:pt>
                <c:pt idx="7797">
                  <c:v>43056.384120370371</c:v>
                </c:pt>
                <c:pt idx="7798">
                  <c:v>43056.425787037027</c:v>
                </c:pt>
                <c:pt idx="7799">
                  <c:v>43056.467453703714</c:v>
                </c:pt>
                <c:pt idx="7800">
                  <c:v>43056.509120370371</c:v>
                </c:pt>
                <c:pt idx="7801">
                  <c:v>43056.550810185188</c:v>
                </c:pt>
                <c:pt idx="7802">
                  <c:v>43056.592476851853</c:v>
                </c:pt>
                <c:pt idx="7803">
                  <c:v>43056.634143518517</c:v>
                </c:pt>
                <c:pt idx="7804">
                  <c:v>43056.675833333327</c:v>
                </c:pt>
                <c:pt idx="7805">
                  <c:v>43056.717499999999</c:v>
                </c:pt>
                <c:pt idx="7806">
                  <c:v>43056.759166666663</c:v>
                </c:pt>
                <c:pt idx="7807">
                  <c:v>43056.800833333327</c:v>
                </c:pt>
                <c:pt idx="7808">
                  <c:v>43056.842499999999</c:v>
                </c:pt>
                <c:pt idx="7809">
                  <c:v>43056.884166666663</c:v>
                </c:pt>
                <c:pt idx="7810">
                  <c:v>43056.925844907397</c:v>
                </c:pt>
                <c:pt idx="7811">
                  <c:v>43056.967511574083</c:v>
                </c:pt>
                <c:pt idx="7812">
                  <c:v>43057.00917824074</c:v>
                </c:pt>
                <c:pt idx="7813">
                  <c:v>43057.050844907397</c:v>
                </c:pt>
                <c:pt idx="7814">
                  <c:v>43057.092557870368</c:v>
                </c:pt>
                <c:pt idx="7815">
                  <c:v>43057.134189814817</c:v>
                </c:pt>
                <c:pt idx="7816">
                  <c:v>43057.175868055558</c:v>
                </c:pt>
                <c:pt idx="7817">
                  <c:v>43057.217546296299</c:v>
                </c:pt>
                <c:pt idx="7818">
                  <c:v>43057.259212962963</c:v>
                </c:pt>
                <c:pt idx="7819">
                  <c:v>43057.300879629627</c:v>
                </c:pt>
                <c:pt idx="7820">
                  <c:v>43057.342546296299</c:v>
                </c:pt>
                <c:pt idx="7821">
                  <c:v>43057.384212962963</c:v>
                </c:pt>
                <c:pt idx="7822">
                  <c:v>43057.425891203697</c:v>
                </c:pt>
                <c:pt idx="7823">
                  <c:v>43057.467557870368</c:v>
                </c:pt>
                <c:pt idx="7824">
                  <c:v>43057.50922453704</c:v>
                </c:pt>
                <c:pt idx="7825">
                  <c:v>43057.550902777781</c:v>
                </c:pt>
                <c:pt idx="7826">
                  <c:v>43057.592569444438</c:v>
                </c:pt>
                <c:pt idx="7827">
                  <c:v>43057.634236111109</c:v>
                </c:pt>
                <c:pt idx="7828">
                  <c:v>43057.67591435185</c:v>
                </c:pt>
                <c:pt idx="7829">
                  <c:v>43057.717581018522</c:v>
                </c:pt>
                <c:pt idx="7830">
                  <c:v>43057.759247685193</c:v>
                </c:pt>
                <c:pt idx="7831">
                  <c:v>43057.80091435185</c:v>
                </c:pt>
                <c:pt idx="7832">
                  <c:v>43057.842581018522</c:v>
                </c:pt>
                <c:pt idx="7833">
                  <c:v>43057.884247685193</c:v>
                </c:pt>
                <c:pt idx="7834">
                  <c:v>43057.92597222222</c:v>
                </c:pt>
                <c:pt idx="7835">
                  <c:v>43057.967638888891</c:v>
                </c:pt>
                <c:pt idx="7836">
                  <c:v>43058.009305555563</c:v>
                </c:pt>
                <c:pt idx="7837">
                  <c:v>43058.05097222222</c:v>
                </c:pt>
                <c:pt idx="7838">
                  <c:v>43058.092638888891</c:v>
                </c:pt>
                <c:pt idx="7839">
                  <c:v>43058.134305555563</c:v>
                </c:pt>
                <c:pt idx="7840">
                  <c:v>43058.17597222222</c:v>
                </c:pt>
                <c:pt idx="7841">
                  <c:v>43058.217638888891</c:v>
                </c:pt>
                <c:pt idx="7842">
                  <c:v>43058.259305555563</c:v>
                </c:pt>
                <c:pt idx="7843">
                  <c:v>43058.30097222222</c:v>
                </c:pt>
                <c:pt idx="7844">
                  <c:v>43058.342685185176</c:v>
                </c:pt>
                <c:pt idx="7845">
                  <c:v>43058.384317129632</c:v>
                </c:pt>
                <c:pt idx="7846">
                  <c:v>43058.426018518519</c:v>
                </c:pt>
                <c:pt idx="7847">
                  <c:v>43058.46769675926</c:v>
                </c:pt>
                <c:pt idx="7848">
                  <c:v>43058.509363425917</c:v>
                </c:pt>
                <c:pt idx="7849">
                  <c:v>43058.551053240742</c:v>
                </c:pt>
                <c:pt idx="7850">
                  <c:v>43058.59270833333</c:v>
                </c:pt>
                <c:pt idx="7851">
                  <c:v>43058.634375000001</c:v>
                </c:pt>
                <c:pt idx="7852">
                  <c:v>43058.676041666673</c:v>
                </c:pt>
                <c:pt idx="7853">
                  <c:v>43058.71770833333</c:v>
                </c:pt>
                <c:pt idx="7854">
                  <c:v>43058.759375000001</c:v>
                </c:pt>
                <c:pt idx="7855">
                  <c:v>43058.801041666673</c:v>
                </c:pt>
                <c:pt idx="7856">
                  <c:v>43058.84270833333</c:v>
                </c:pt>
                <c:pt idx="7857">
                  <c:v>43058.884375000001</c:v>
                </c:pt>
                <c:pt idx="7858">
                  <c:v>43058.926076388889</c:v>
                </c:pt>
                <c:pt idx="7859">
                  <c:v>43058.967743055553</c:v>
                </c:pt>
                <c:pt idx="7860">
                  <c:v>43059.009409722217</c:v>
                </c:pt>
                <c:pt idx="7861">
                  <c:v>43059.051076388889</c:v>
                </c:pt>
                <c:pt idx="7862">
                  <c:v>43059.092743055553</c:v>
                </c:pt>
                <c:pt idx="7863">
                  <c:v>43059.134409722217</c:v>
                </c:pt>
                <c:pt idx="7864">
                  <c:v>43059.176122685189</c:v>
                </c:pt>
                <c:pt idx="7865">
                  <c:v>43059.217789351853</c:v>
                </c:pt>
                <c:pt idx="7866">
                  <c:v>43059.259456018517</c:v>
                </c:pt>
                <c:pt idx="7867">
                  <c:v>43059.301122685189</c:v>
                </c:pt>
                <c:pt idx="7868">
                  <c:v>43059.342789351853</c:v>
                </c:pt>
                <c:pt idx="7869">
                  <c:v>43059.384456018517</c:v>
                </c:pt>
                <c:pt idx="7870">
                  <c:v>43059.426134259258</c:v>
                </c:pt>
                <c:pt idx="7871">
                  <c:v>43059.467800925922</c:v>
                </c:pt>
                <c:pt idx="7872">
                  <c:v>43059.509467592587</c:v>
                </c:pt>
                <c:pt idx="7873">
                  <c:v>43059.551168981481</c:v>
                </c:pt>
                <c:pt idx="7874">
                  <c:v>43059.592835648153</c:v>
                </c:pt>
                <c:pt idx="7875">
                  <c:v>43059.63449074074</c:v>
                </c:pt>
                <c:pt idx="7876">
                  <c:v>43059.676180555558</c:v>
                </c:pt>
                <c:pt idx="7877">
                  <c:v>43059.717847222222</c:v>
                </c:pt>
                <c:pt idx="7878">
                  <c:v>43059.759513888886</c:v>
                </c:pt>
                <c:pt idx="7879">
                  <c:v>43059.801180555558</c:v>
                </c:pt>
                <c:pt idx="7880">
                  <c:v>43059.842847222222</c:v>
                </c:pt>
                <c:pt idx="7881">
                  <c:v>43059.884513888886</c:v>
                </c:pt>
                <c:pt idx="7882">
                  <c:v>43059.926226851851</c:v>
                </c:pt>
                <c:pt idx="7883">
                  <c:v>43059.967893518522</c:v>
                </c:pt>
                <c:pt idx="7884">
                  <c:v>43060.009560185194</c:v>
                </c:pt>
                <c:pt idx="7885">
                  <c:v>43060.051226851851</c:v>
                </c:pt>
                <c:pt idx="7886">
                  <c:v>43060.092893518522</c:v>
                </c:pt>
                <c:pt idx="7887">
                  <c:v>43060.134560185194</c:v>
                </c:pt>
                <c:pt idx="7888">
                  <c:v>43060.17627314815</c:v>
                </c:pt>
                <c:pt idx="7889">
                  <c:v>43060.217939814807</c:v>
                </c:pt>
                <c:pt idx="7890">
                  <c:v>43060.259606481479</c:v>
                </c:pt>
                <c:pt idx="7891">
                  <c:v>43060.30127314815</c:v>
                </c:pt>
                <c:pt idx="7892">
                  <c:v>43060.342939814807</c:v>
                </c:pt>
                <c:pt idx="7893">
                  <c:v>43060.384606481479</c:v>
                </c:pt>
                <c:pt idx="7894">
                  <c:v>43060.426307870373</c:v>
                </c:pt>
                <c:pt idx="7895">
                  <c:v>43060.467974537038</c:v>
                </c:pt>
                <c:pt idx="7896">
                  <c:v>43060.509641203702</c:v>
                </c:pt>
                <c:pt idx="7897">
                  <c:v>43060.551342592589</c:v>
                </c:pt>
                <c:pt idx="7898">
                  <c:v>43060.593009259261</c:v>
                </c:pt>
                <c:pt idx="7899">
                  <c:v>43060.634675925918</c:v>
                </c:pt>
                <c:pt idx="7900">
                  <c:v>43060.676354166673</c:v>
                </c:pt>
                <c:pt idx="7901">
                  <c:v>43060.71802083333</c:v>
                </c:pt>
                <c:pt idx="7902">
                  <c:v>43060.759687500002</c:v>
                </c:pt>
                <c:pt idx="7903">
                  <c:v>43060.801354166673</c:v>
                </c:pt>
                <c:pt idx="7904">
                  <c:v>43060.84302083333</c:v>
                </c:pt>
                <c:pt idx="7905">
                  <c:v>43060.884687500002</c:v>
                </c:pt>
                <c:pt idx="7906">
                  <c:v>43060.926412037043</c:v>
                </c:pt>
                <c:pt idx="7907">
                  <c:v>43060.968078703707</c:v>
                </c:pt>
                <c:pt idx="7908">
                  <c:v>43061.009745370371</c:v>
                </c:pt>
                <c:pt idx="7909">
                  <c:v>43061.051412037043</c:v>
                </c:pt>
                <c:pt idx="7910">
                  <c:v>43061.093078703707</c:v>
                </c:pt>
                <c:pt idx="7911">
                  <c:v>43061.134745370371</c:v>
                </c:pt>
                <c:pt idx="7912">
                  <c:v>43061.176446759258</c:v>
                </c:pt>
                <c:pt idx="7913">
                  <c:v>43061.218113425923</c:v>
                </c:pt>
                <c:pt idx="7914">
                  <c:v>43061.259780092587</c:v>
                </c:pt>
                <c:pt idx="7915">
                  <c:v>43061.301446759258</c:v>
                </c:pt>
                <c:pt idx="7916">
                  <c:v>43061.343113425923</c:v>
                </c:pt>
                <c:pt idx="7917">
                  <c:v>43061.384780092587</c:v>
                </c:pt>
                <c:pt idx="7918">
                  <c:v>43061.426435185182</c:v>
                </c:pt>
                <c:pt idx="7919">
                  <c:v>43061.468101851853</c:v>
                </c:pt>
                <c:pt idx="7920">
                  <c:v>43061.509768518517</c:v>
                </c:pt>
                <c:pt idx="7921">
                  <c:v>43061.551469907397</c:v>
                </c:pt>
                <c:pt idx="7922">
                  <c:v>43061.593136574083</c:v>
                </c:pt>
                <c:pt idx="7923">
                  <c:v>43061.63480324074</c:v>
                </c:pt>
                <c:pt idx="7924">
                  <c:v>43061.676516203697</c:v>
                </c:pt>
                <c:pt idx="7925">
                  <c:v>43061.718182870369</c:v>
                </c:pt>
                <c:pt idx="7926">
                  <c:v>43061.75984953704</c:v>
                </c:pt>
                <c:pt idx="7927">
                  <c:v>43061.801516203697</c:v>
                </c:pt>
                <c:pt idx="7928">
                  <c:v>43061.843182870369</c:v>
                </c:pt>
                <c:pt idx="7929">
                  <c:v>43061.88484953704</c:v>
                </c:pt>
                <c:pt idx="7930">
                  <c:v>43061.926562499997</c:v>
                </c:pt>
                <c:pt idx="7931">
                  <c:v>43061.968229166669</c:v>
                </c:pt>
                <c:pt idx="7932">
                  <c:v>43062.009895833333</c:v>
                </c:pt>
                <c:pt idx="7933">
                  <c:v>43062.051562499997</c:v>
                </c:pt>
                <c:pt idx="7934">
                  <c:v>43062.093229166669</c:v>
                </c:pt>
                <c:pt idx="7935">
                  <c:v>43062.134895833333</c:v>
                </c:pt>
                <c:pt idx="7936">
                  <c:v>43062.176585648151</c:v>
                </c:pt>
                <c:pt idx="7937">
                  <c:v>43062.218252314808</c:v>
                </c:pt>
                <c:pt idx="7938">
                  <c:v>43062.259918981479</c:v>
                </c:pt>
                <c:pt idx="7939">
                  <c:v>43062.301585648151</c:v>
                </c:pt>
                <c:pt idx="7940">
                  <c:v>43062.343252314808</c:v>
                </c:pt>
                <c:pt idx="7941">
                  <c:v>43062.384918981479</c:v>
                </c:pt>
                <c:pt idx="7942">
                  <c:v>43062.426620370366</c:v>
                </c:pt>
                <c:pt idx="7943">
                  <c:v>43062.468287037038</c:v>
                </c:pt>
                <c:pt idx="7944">
                  <c:v>43062.509953703702</c:v>
                </c:pt>
                <c:pt idx="7945">
                  <c:v>43062.55164351852</c:v>
                </c:pt>
                <c:pt idx="7946">
                  <c:v>43062.593310185177</c:v>
                </c:pt>
                <c:pt idx="7947">
                  <c:v>43062.634976851848</c:v>
                </c:pt>
                <c:pt idx="7948">
                  <c:v>43062.676678240743</c:v>
                </c:pt>
                <c:pt idx="7949">
                  <c:v>43062.718344907407</c:v>
                </c:pt>
                <c:pt idx="7950">
                  <c:v>43062.760011574072</c:v>
                </c:pt>
                <c:pt idx="7951">
                  <c:v>43062.801678240743</c:v>
                </c:pt>
                <c:pt idx="7952">
                  <c:v>43062.843344907407</c:v>
                </c:pt>
                <c:pt idx="7953">
                  <c:v>43062.885011574072</c:v>
                </c:pt>
                <c:pt idx="7954">
                  <c:v>43062.926724537043</c:v>
                </c:pt>
                <c:pt idx="7955">
                  <c:v>43062.968391203707</c:v>
                </c:pt>
                <c:pt idx="7956">
                  <c:v>43063.010057870371</c:v>
                </c:pt>
                <c:pt idx="7957">
                  <c:v>43063.051724537043</c:v>
                </c:pt>
                <c:pt idx="7958">
                  <c:v>43063.093391203707</c:v>
                </c:pt>
                <c:pt idx="7959">
                  <c:v>43063.135057870371</c:v>
                </c:pt>
                <c:pt idx="7960">
                  <c:v>43063.176747685182</c:v>
                </c:pt>
                <c:pt idx="7961">
                  <c:v>43063.218414351853</c:v>
                </c:pt>
                <c:pt idx="7962">
                  <c:v>43063.260081018518</c:v>
                </c:pt>
                <c:pt idx="7963">
                  <c:v>43063.301747685182</c:v>
                </c:pt>
                <c:pt idx="7964">
                  <c:v>43063.343414351853</c:v>
                </c:pt>
                <c:pt idx="7965">
                  <c:v>43063.385081018518</c:v>
                </c:pt>
                <c:pt idx="7966">
                  <c:v>43063.426782407398</c:v>
                </c:pt>
                <c:pt idx="7967">
                  <c:v>43063.468449074076</c:v>
                </c:pt>
                <c:pt idx="7968">
                  <c:v>43063.510115740741</c:v>
                </c:pt>
                <c:pt idx="7969">
                  <c:v>43063.551805555559</c:v>
                </c:pt>
                <c:pt idx="7970">
                  <c:v>43063.593472222223</c:v>
                </c:pt>
                <c:pt idx="7971">
                  <c:v>43063.635138888887</c:v>
                </c:pt>
                <c:pt idx="7972">
                  <c:v>43063.676840277767</c:v>
                </c:pt>
                <c:pt idx="7973">
                  <c:v>43063.718506944453</c:v>
                </c:pt>
                <c:pt idx="7974">
                  <c:v>43063.76017361111</c:v>
                </c:pt>
                <c:pt idx="7975">
                  <c:v>43063.801840277767</c:v>
                </c:pt>
                <c:pt idx="7976">
                  <c:v>43063.843506944453</c:v>
                </c:pt>
                <c:pt idx="7977">
                  <c:v>43063.88517361111</c:v>
                </c:pt>
                <c:pt idx="7978">
                  <c:v>43063.926886574067</c:v>
                </c:pt>
                <c:pt idx="7979">
                  <c:v>43063.968553240738</c:v>
                </c:pt>
                <c:pt idx="7980">
                  <c:v>43064.01021990741</c:v>
                </c:pt>
                <c:pt idx="7981">
                  <c:v>43064.051886574067</c:v>
                </c:pt>
                <c:pt idx="7982">
                  <c:v>43064.093553240738</c:v>
                </c:pt>
                <c:pt idx="7983">
                  <c:v>43064.13521990741</c:v>
                </c:pt>
                <c:pt idx="7984">
                  <c:v>43064.176921296297</c:v>
                </c:pt>
                <c:pt idx="7985">
                  <c:v>43064.218587962961</c:v>
                </c:pt>
                <c:pt idx="7986">
                  <c:v>43064.260254629633</c:v>
                </c:pt>
                <c:pt idx="7987">
                  <c:v>43064.301921296297</c:v>
                </c:pt>
                <c:pt idx="7988">
                  <c:v>43064.343587962961</c:v>
                </c:pt>
                <c:pt idx="7989">
                  <c:v>43064.385254629633</c:v>
                </c:pt>
                <c:pt idx="7990">
                  <c:v>43064.42695601852</c:v>
                </c:pt>
                <c:pt idx="7991">
                  <c:v>43064.468622685177</c:v>
                </c:pt>
                <c:pt idx="7992">
                  <c:v>43064.510289351849</c:v>
                </c:pt>
                <c:pt idx="7993">
                  <c:v>43064.551979166667</c:v>
                </c:pt>
                <c:pt idx="7994">
                  <c:v>43064.593645833331</c:v>
                </c:pt>
                <c:pt idx="7995">
                  <c:v>43064.635312500002</c:v>
                </c:pt>
                <c:pt idx="7996">
                  <c:v>43064.677002314813</c:v>
                </c:pt>
                <c:pt idx="7997">
                  <c:v>43064.718668981477</c:v>
                </c:pt>
                <c:pt idx="7998">
                  <c:v>43064.760335648149</c:v>
                </c:pt>
                <c:pt idx="7999">
                  <c:v>43064.802002314813</c:v>
                </c:pt>
                <c:pt idx="8000">
                  <c:v>43064.843668981477</c:v>
                </c:pt>
                <c:pt idx="8001">
                  <c:v>43064.885335648149</c:v>
                </c:pt>
                <c:pt idx="8002">
                  <c:v>43064.927048611113</c:v>
                </c:pt>
                <c:pt idx="8003">
                  <c:v>43064.968715277777</c:v>
                </c:pt>
                <c:pt idx="8004">
                  <c:v>43065.010381944441</c:v>
                </c:pt>
                <c:pt idx="8005">
                  <c:v>43065.052048611113</c:v>
                </c:pt>
                <c:pt idx="8006">
                  <c:v>43065.093715277777</c:v>
                </c:pt>
                <c:pt idx="8007">
                  <c:v>43065.135381944441</c:v>
                </c:pt>
                <c:pt idx="8008">
                  <c:v>43065.177071759259</c:v>
                </c:pt>
                <c:pt idx="8009">
                  <c:v>43065.218738425923</c:v>
                </c:pt>
                <c:pt idx="8010">
                  <c:v>43065.260405092587</c:v>
                </c:pt>
                <c:pt idx="8011">
                  <c:v>43065.302071759259</c:v>
                </c:pt>
                <c:pt idx="8012">
                  <c:v>43065.343738425923</c:v>
                </c:pt>
                <c:pt idx="8013">
                  <c:v>43065.385405092587</c:v>
                </c:pt>
                <c:pt idx="8014">
                  <c:v>43065.427118055559</c:v>
                </c:pt>
                <c:pt idx="8015">
                  <c:v>43065.468784722223</c:v>
                </c:pt>
                <c:pt idx="8016">
                  <c:v>43065.510451388887</c:v>
                </c:pt>
                <c:pt idx="8017">
                  <c:v>43065.552141203712</c:v>
                </c:pt>
                <c:pt idx="8018">
                  <c:v>43065.593807870369</c:v>
                </c:pt>
                <c:pt idx="8019">
                  <c:v>43065.635474537034</c:v>
                </c:pt>
                <c:pt idx="8020">
                  <c:v>43065.677175925928</c:v>
                </c:pt>
                <c:pt idx="8021">
                  <c:v>43065.718842592592</c:v>
                </c:pt>
                <c:pt idx="8022">
                  <c:v>43065.760509259257</c:v>
                </c:pt>
                <c:pt idx="8023">
                  <c:v>43065.802175925928</c:v>
                </c:pt>
                <c:pt idx="8024">
                  <c:v>43065.843842592592</c:v>
                </c:pt>
                <c:pt idx="8025">
                  <c:v>43065.885509259257</c:v>
                </c:pt>
                <c:pt idx="8026">
                  <c:v>43065.927233796298</c:v>
                </c:pt>
                <c:pt idx="8027">
                  <c:v>43065.968900462962</c:v>
                </c:pt>
                <c:pt idx="8028">
                  <c:v>43066.010567129633</c:v>
                </c:pt>
                <c:pt idx="8029">
                  <c:v>43066.052233796298</c:v>
                </c:pt>
                <c:pt idx="8030">
                  <c:v>43066.093900462962</c:v>
                </c:pt>
                <c:pt idx="8031">
                  <c:v>43066.135567129633</c:v>
                </c:pt>
                <c:pt idx="8032">
                  <c:v>43066.17728009259</c:v>
                </c:pt>
                <c:pt idx="8033">
                  <c:v>43066.218946759262</c:v>
                </c:pt>
                <c:pt idx="8034">
                  <c:v>43066.260613425933</c:v>
                </c:pt>
                <c:pt idx="8035">
                  <c:v>43066.30228009259</c:v>
                </c:pt>
                <c:pt idx="8036">
                  <c:v>43066.343946759262</c:v>
                </c:pt>
                <c:pt idx="8037">
                  <c:v>43066.385613425933</c:v>
                </c:pt>
                <c:pt idx="8038">
                  <c:v>43066.427314814813</c:v>
                </c:pt>
                <c:pt idx="8039">
                  <c:v>43066.468981481477</c:v>
                </c:pt>
                <c:pt idx="8040">
                  <c:v>43066.510648148149</c:v>
                </c:pt>
                <c:pt idx="8041">
                  <c:v>43066.552337962959</c:v>
                </c:pt>
                <c:pt idx="8042">
                  <c:v>43066.594004629631</c:v>
                </c:pt>
                <c:pt idx="8043">
                  <c:v>43066.635671296302</c:v>
                </c:pt>
                <c:pt idx="8044">
                  <c:v>43066.677395833343</c:v>
                </c:pt>
                <c:pt idx="8045">
                  <c:v>43066.7190625</c:v>
                </c:pt>
                <c:pt idx="8046">
                  <c:v>43066.760729166657</c:v>
                </c:pt>
                <c:pt idx="8047">
                  <c:v>43066.802395833343</c:v>
                </c:pt>
                <c:pt idx="8048">
                  <c:v>43066.8440625</c:v>
                </c:pt>
                <c:pt idx="8049">
                  <c:v>43066.885729166657</c:v>
                </c:pt>
                <c:pt idx="8050">
                  <c:v>43066.927418981482</c:v>
                </c:pt>
                <c:pt idx="8051">
                  <c:v>43066.969085648147</c:v>
                </c:pt>
                <c:pt idx="8052">
                  <c:v>43067.010752314818</c:v>
                </c:pt>
                <c:pt idx="8053">
                  <c:v>43067.052418981482</c:v>
                </c:pt>
                <c:pt idx="8054">
                  <c:v>43067.094085648147</c:v>
                </c:pt>
                <c:pt idx="8055">
                  <c:v>43067.135752314818</c:v>
                </c:pt>
                <c:pt idx="8056">
                  <c:v>43067.177442129629</c:v>
                </c:pt>
                <c:pt idx="8057">
                  <c:v>43067.219108796293</c:v>
                </c:pt>
                <c:pt idx="8058">
                  <c:v>43067.260775462957</c:v>
                </c:pt>
                <c:pt idx="8059">
                  <c:v>43067.302442129629</c:v>
                </c:pt>
                <c:pt idx="8060">
                  <c:v>43067.344108796293</c:v>
                </c:pt>
                <c:pt idx="8061">
                  <c:v>43067.385775462957</c:v>
                </c:pt>
                <c:pt idx="8062">
                  <c:v>43067.427476851852</c:v>
                </c:pt>
                <c:pt idx="8063">
                  <c:v>43067.469143518523</c:v>
                </c:pt>
                <c:pt idx="8064">
                  <c:v>43067.510810185187</c:v>
                </c:pt>
                <c:pt idx="8065">
                  <c:v>43067.552499999998</c:v>
                </c:pt>
                <c:pt idx="8066">
                  <c:v>43067.594166666669</c:v>
                </c:pt>
                <c:pt idx="8067">
                  <c:v>43067.635833333326</c:v>
                </c:pt>
                <c:pt idx="8068">
                  <c:v>43067.677534722221</c:v>
                </c:pt>
                <c:pt idx="8069">
                  <c:v>43067.719201388893</c:v>
                </c:pt>
                <c:pt idx="8070">
                  <c:v>43067.760868055557</c:v>
                </c:pt>
                <c:pt idx="8071">
                  <c:v>43067.802534722221</c:v>
                </c:pt>
                <c:pt idx="8072">
                  <c:v>43067.844201388893</c:v>
                </c:pt>
                <c:pt idx="8073">
                  <c:v>43067.885868055557</c:v>
                </c:pt>
                <c:pt idx="8074">
                  <c:v>43067.927569444437</c:v>
                </c:pt>
                <c:pt idx="8075">
                  <c:v>43067.969236111108</c:v>
                </c:pt>
                <c:pt idx="8076">
                  <c:v>43068.01090277778</c:v>
                </c:pt>
                <c:pt idx="8077">
                  <c:v>43068.052569444437</c:v>
                </c:pt>
                <c:pt idx="8078">
                  <c:v>43068.094236111108</c:v>
                </c:pt>
                <c:pt idx="8079">
                  <c:v>43068.13590277778</c:v>
                </c:pt>
                <c:pt idx="8080">
                  <c:v>43068.17759259259</c:v>
                </c:pt>
                <c:pt idx="8081">
                  <c:v>43068.219259259262</c:v>
                </c:pt>
                <c:pt idx="8082">
                  <c:v>43068.260925925933</c:v>
                </c:pt>
                <c:pt idx="8083">
                  <c:v>43068.30259259259</c:v>
                </c:pt>
                <c:pt idx="8084">
                  <c:v>43068.344259259262</c:v>
                </c:pt>
                <c:pt idx="8085">
                  <c:v>43068.385925925933</c:v>
                </c:pt>
                <c:pt idx="8086">
                  <c:v>43068.427615740737</c:v>
                </c:pt>
                <c:pt idx="8087">
                  <c:v>43068.469282407408</c:v>
                </c:pt>
                <c:pt idx="8088">
                  <c:v>43068.510949074072</c:v>
                </c:pt>
                <c:pt idx="8089">
                  <c:v>43068.55263888889</c:v>
                </c:pt>
                <c:pt idx="8090">
                  <c:v>43068.594305555547</c:v>
                </c:pt>
                <c:pt idx="8091">
                  <c:v>43068.635972222219</c:v>
                </c:pt>
                <c:pt idx="8092">
                  <c:v>43068.67769675926</c:v>
                </c:pt>
                <c:pt idx="8093">
                  <c:v>43068.719363425917</c:v>
                </c:pt>
                <c:pt idx="8094">
                  <c:v>43068.761030092603</c:v>
                </c:pt>
                <c:pt idx="8095">
                  <c:v>43068.80269675926</c:v>
                </c:pt>
                <c:pt idx="8096">
                  <c:v>43068.844363425917</c:v>
                </c:pt>
                <c:pt idx="8097">
                  <c:v>43068.886030092603</c:v>
                </c:pt>
                <c:pt idx="8098">
                  <c:v>43068.927743055552</c:v>
                </c:pt>
                <c:pt idx="8099">
                  <c:v>43068.969409722216</c:v>
                </c:pt>
                <c:pt idx="8100">
                  <c:v>43069.011076388888</c:v>
                </c:pt>
                <c:pt idx="8101">
                  <c:v>43069.052743055552</c:v>
                </c:pt>
                <c:pt idx="8102">
                  <c:v>43069.094409722216</c:v>
                </c:pt>
                <c:pt idx="8103">
                  <c:v>43069.136076388888</c:v>
                </c:pt>
                <c:pt idx="8104">
                  <c:v>43069.177789351852</c:v>
                </c:pt>
                <c:pt idx="8105">
                  <c:v>43069.219456018523</c:v>
                </c:pt>
                <c:pt idx="8106">
                  <c:v>43069.261122685188</c:v>
                </c:pt>
                <c:pt idx="8107">
                  <c:v>43069.302789351852</c:v>
                </c:pt>
                <c:pt idx="8108">
                  <c:v>43069.344456018523</c:v>
                </c:pt>
                <c:pt idx="8109">
                  <c:v>43069.386122685188</c:v>
                </c:pt>
                <c:pt idx="8110">
                  <c:v>43069.427800925929</c:v>
                </c:pt>
                <c:pt idx="8111">
                  <c:v>43069.469467592593</c:v>
                </c:pt>
                <c:pt idx="8112">
                  <c:v>43069.511134259257</c:v>
                </c:pt>
                <c:pt idx="8113">
                  <c:v>43069.552824074082</c:v>
                </c:pt>
                <c:pt idx="8114">
                  <c:v>43069.594490740739</c:v>
                </c:pt>
                <c:pt idx="8115">
                  <c:v>43069.636157407411</c:v>
                </c:pt>
                <c:pt idx="8116">
                  <c:v>43069.677847222221</c:v>
                </c:pt>
                <c:pt idx="8117">
                  <c:v>43069.719513888893</c:v>
                </c:pt>
                <c:pt idx="8118">
                  <c:v>43069.761180555557</c:v>
                </c:pt>
                <c:pt idx="8119">
                  <c:v>43069.802847222221</c:v>
                </c:pt>
                <c:pt idx="8120">
                  <c:v>43069.844513888893</c:v>
                </c:pt>
                <c:pt idx="8121">
                  <c:v>43069.886180555557</c:v>
                </c:pt>
                <c:pt idx="8122">
                  <c:v>43069.927881944437</c:v>
                </c:pt>
                <c:pt idx="8123">
                  <c:v>43069.969548611109</c:v>
                </c:pt>
                <c:pt idx="8124">
                  <c:v>43070.01121527778</c:v>
                </c:pt>
                <c:pt idx="8125">
                  <c:v>43070.052881944437</c:v>
                </c:pt>
                <c:pt idx="8126">
                  <c:v>43070.094548611109</c:v>
                </c:pt>
                <c:pt idx="8127">
                  <c:v>43070.13621527778</c:v>
                </c:pt>
                <c:pt idx="8128">
                  <c:v>43070.177928240737</c:v>
                </c:pt>
                <c:pt idx="8129">
                  <c:v>43070.219594907408</c:v>
                </c:pt>
                <c:pt idx="8130">
                  <c:v>43070.261261574073</c:v>
                </c:pt>
                <c:pt idx="8131">
                  <c:v>43070.302928240737</c:v>
                </c:pt>
                <c:pt idx="8132">
                  <c:v>43070.344594907408</c:v>
                </c:pt>
                <c:pt idx="8133">
                  <c:v>43070.386261574073</c:v>
                </c:pt>
                <c:pt idx="8134">
                  <c:v>43070.42796296296</c:v>
                </c:pt>
                <c:pt idx="8135">
                  <c:v>43070.469629629632</c:v>
                </c:pt>
                <c:pt idx="8136">
                  <c:v>43070.511296296303</c:v>
                </c:pt>
                <c:pt idx="8137">
                  <c:v>43070.552986111114</c:v>
                </c:pt>
                <c:pt idx="8138">
                  <c:v>43070.594652777778</c:v>
                </c:pt>
                <c:pt idx="8139">
                  <c:v>43070.636319444442</c:v>
                </c:pt>
                <c:pt idx="8140">
                  <c:v>43070.67800925926</c:v>
                </c:pt>
                <c:pt idx="8141">
                  <c:v>43070.719675925917</c:v>
                </c:pt>
                <c:pt idx="8142">
                  <c:v>43070.761342592603</c:v>
                </c:pt>
                <c:pt idx="8143">
                  <c:v>43070.80300925926</c:v>
                </c:pt>
                <c:pt idx="8144">
                  <c:v>43070.844675925917</c:v>
                </c:pt>
                <c:pt idx="8145">
                  <c:v>43070.886342592603</c:v>
                </c:pt>
                <c:pt idx="8146">
                  <c:v>43070.928043981483</c:v>
                </c:pt>
                <c:pt idx="8147">
                  <c:v>43070.969710648147</c:v>
                </c:pt>
                <c:pt idx="8148">
                  <c:v>43071.011377314811</c:v>
                </c:pt>
                <c:pt idx="8149">
                  <c:v>43071.053043981483</c:v>
                </c:pt>
                <c:pt idx="8150">
                  <c:v>43071.094710648147</c:v>
                </c:pt>
                <c:pt idx="8151">
                  <c:v>43071.136377314811</c:v>
                </c:pt>
                <c:pt idx="8152">
                  <c:v>43071.178090277783</c:v>
                </c:pt>
                <c:pt idx="8153">
                  <c:v>43071.219756944447</c:v>
                </c:pt>
                <c:pt idx="8154">
                  <c:v>43071.261423611111</c:v>
                </c:pt>
                <c:pt idx="8155">
                  <c:v>43071.303090277783</c:v>
                </c:pt>
                <c:pt idx="8156">
                  <c:v>43071.344756944447</c:v>
                </c:pt>
                <c:pt idx="8157">
                  <c:v>43071.386423611111</c:v>
                </c:pt>
                <c:pt idx="8158">
                  <c:v>43071.428124999999</c:v>
                </c:pt>
                <c:pt idx="8159">
                  <c:v>43071.46979166667</c:v>
                </c:pt>
                <c:pt idx="8160">
                  <c:v>43071.511458333327</c:v>
                </c:pt>
                <c:pt idx="8161">
                  <c:v>43071.553148148138</c:v>
                </c:pt>
                <c:pt idx="8162">
                  <c:v>43071.594814814824</c:v>
                </c:pt>
                <c:pt idx="8163">
                  <c:v>43071.636481481481</c:v>
                </c:pt>
                <c:pt idx="8164">
                  <c:v>43071.678182870368</c:v>
                </c:pt>
                <c:pt idx="8165">
                  <c:v>43071.719849537039</c:v>
                </c:pt>
                <c:pt idx="8166">
                  <c:v>43071.761516203696</c:v>
                </c:pt>
                <c:pt idx="8167">
                  <c:v>43071.803182870368</c:v>
                </c:pt>
                <c:pt idx="8168">
                  <c:v>43071.844849537039</c:v>
                </c:pt>
                <c:pt idx="8169">
                  <c:v>43071.886516203696</c:v>
                </c:pt>
                <c:pt idx="8170">
                  <c:v>43071.928229166668</c:v>
                </c:pt>
                <c:pt idx="8171">
                  <c:v>43071.969895833332</c:v>
                </c:pt>
                <c:pt idx="8172">
                  <c:v>43072.011562500003</c:v>
                </c:pt>
                <c:pt idx="8173">
                  <c:v>43072.053229166668</c:v>
                </c:pt>
                <c:pt idx="8174">
                  <c:v>43072.094895833332</c:v>
                </c:pt>
                <c:pt idx="8175">
                  <c:v>43072.136562500003</c:v>
                </c:pt>
                <c:pt idx="8176">
                  <c:v>43072.178263888891</c:v>
                </c:pt>
                <c:pt idx="8177">
                  <c:v>43072.219930555562</c:v>
                </c:pt>
                <c:pt idx="8178">
                  <c:v>43072.261597222219</c:v>
                </c:pt>
                <c:pt idx="8179">
                  <c:v>43072.303263888891</c:v>
                </c:pt>
                <c:pt idx="8180">
                  <c:v>43072.344930555562</c:v>
                </c:pt>
                <c:pt idx="8181">
                  <c:v>43072.386597222219</c:v>
                </c:pt>
                <c:pt idx="8182">
                  <c:v>43072.428287037037</c:v>
                </c:pt>
                <c:pt idx="8183">
                  <c:v>43072.469953703701</c:v>
                </c:pt>
                <c:pt idx="8184">
                  <c:v>43072.511620370373</c:v>
                </c:pt>
                <c:pt idx="8185">
                  <c:v>43072.553310185183</c:v>
                </c:pt>
                <c:pt idx="8186">
                  <c:v>43072.594976851848</c:v>
                </c:pt>
                <c:pt idx="8187">
                  <c:v>43072.636643518519</c:v>
                </c:pt>
                <c:pt idx="8188">
                  <c:v>43072.678344907406</c:v>
                </c:pt>
                <c:pt idx="8189">
                  <c:v>43072.720011574071</c:v>
                </c:pt>
                <c:pt idx="8190">
                  <c:v>43072.761678240742</c:v>
                </c:pt>
                <c:pt idx="8191">
                  <c:v>43072.803344907406</c:v>
                </c:pt>
                <c:pt idx="8192">
                  <c:v>43072.845011574071</c:v>
                </c:pt>
                <c:pt idx="8193">
                  <c:v>43072.886678240742</c:v>
                </c:pt>
                <c:pt idx="8194">
                  <c:v>43072.928379629629</c:v>
                </c:pt>
                <c:pt idx="8195">
                  <c:v>43072.970046296286</c:v>
                </c:pt>
                <c:pt idx="8196">
                  <c:v>43073.011712962973</c:v>
                </c:pt>
                <c:pt idx="8197">
                  <c:v>43073.053379629629</c:v>
                </c:pt>
                <c:pt idx="8198">
                  <c:v>43073.095046296286</c:v>
                </c:pt>
                <c:pt idx="8199">
                  <c:v>43073.136712962973</c:v>
                </c:pt>
                <c:pt idx="8200">
                  <c:v>43073.178414351853</c:v>
                </c:pt>
                <c:pt idx="8201">
                  <c:v>43073.220081018517</c:v>
                </c:pt>
                <c:pt idx="8202">
                  <c:v>43073.261747685188</c:v>
                </c:pt>
                <c:pt idx="8203">
                  <c:v>43073.303414351853</c:v>
                </c:pt>
                <c:pt idx="8204">
                  <c:v>43073.345081018517</c:v>
                </c:pt>
                <c:pt idx="8205">
                  <c:v>43073.386747685188</c:v>
                </c:pt>
                <c:pt idx="8206">
                  <c:v>43073.428437499999</c:v>
                </c:pt>
                <c:pt idx="8207">
                  <c:v>43073.470104166663</c:v>
                </c:pt>
                <c:pt idx="8208">
                  <c:v>43073.511770833327</c:v>
                </c:pt>
                <c:pt idx="8209">
                  <c:v>43073.553460648152</c:v>
                </c:pt>
                <c:pt idx="8210">
                  <c:v>43073.595127314817</c:v>
                </c:pt>
                <c:pt idx="8211">
                  <c:v>43073.636793981481</c:v>
                </c:pt>
                <c:pt idx="8212">
                  <c:v>43073.678483796299</c:v>
                </c:pt>
                <c:pt idx="8213">
                  <c:v>43073.720150462963</c:v>
                </c:pt>
                <c:pt idx="8214">
                  <c:v>43073.761817129627</c:v>
                </c:pt>
                <c:pt idx="8215">
                  <c:v>43073.803483796299</c:v>
                </c:pt>
                <c:pt idx="8216">
                  <c:v>43073.845150462963</c:v>
                </c:pt>
                <c:pt idx="8217">
                  <c:v>43073.886817129627</c:v>
                </c:pt>
                <c:pt idx="8218">
                  <c:v>43073.928518518522</c:v>
                </c:pt>
                <c:pt idx="8219">
                  <c:v>43073.970185185193</c:v>
                </c:pt>
                <c:pt idx="8220">
                  <c:v>43074.01185185185</c:v>
                </c:pt>
                <c:pt idx="8221">
                  <c:v>43074.053518518522</c:v>
                </c:pt>
                <c:pt idx="8222">
                  <c:v>43074.095185185193</c:v>
                </c:pt>
                <c:pt idx="8223">
                  <c:v>43074.13685185185</c:v>
                </c:pt>
                <c:pt idx="8224">
                  <c:v>43074.178541666668</c:v>
                </c:pt>
                <c:pt idx="8225">
                  <c:v>43074.220208333332</c:v>
                </c:pt>
                <c:pt idx="8226">
                  <c:v>43074.261874999997</c:v>
                </c:pt>
                <c:pt idx="8227">
                  <c:v>43074.303541666668</c:v>
                </c:pt>
                <c:pt idx="8228">
                  <c:v>43074.345208333332</c:v>
                </c:pt>
                <c:pt idx="8229">
                  <c:v>43074.386874999997</c:v>
                </c:pt>
                <c:pt idx="8230">
                  <c:v>43074.428576388891</c:v>
                </c:pt>
                <c:pt idx="8231">
                  <c:v>43074.470243055563</c:v>
                </c:pt>
                <c:pt idx="8232">
                  <c:v>43074.51190972222</c:v>
                </c:pt>
                <c:pt idx="8233">
                  <c:v>43074.553599537037</c:v>
                </c:pt>
                <c:pt idx="8234">
                  <c:v>43074.595266203702</c:v>
                </c:pt>
                <c:pt idx="8235">
                  <c:v>43074.636932870373</c:v>
                </c:pt>
                <c:pt idx="8236">
                  <c:v>43074.678622685176</c:v>
                </c:pt>
                <c:pt idx="8237">
                  <c:v>43074.720289351862</c:v>
                </c:pt>
                <c:pt idx="8238">
                  <c:v>43074.761956018519</c:v>
                </c:pt>
                <c:pt idx="8239">
                  <c:v>43074.803622685176</c:v>
                </c:pt>
                <c:pt idx="8240">
                  <c:v>43074.845289351862</c:v>
                </c:pt>
                <c:pt idx="8241">
                  <c:v>43074.886956018519</c:v>
                </c:pt>
                <c:pt idx="8242">
                  <c:v>43074.928657407407</c:v>
                </c:pt>
                <c:pt idx="8243">
                  <c:v>43074.970324074071</c:v>
                </c:pt>
                <c:pt idx="8244">
                  <c:v>43075.011990740742</c:v>
                </c:pt>
                <c:pt idx="8245">
                  <c:v>43075.053657407407</c:v>
                </c:pt>
                <c:pt idx="8246">
                  <c:v>43075.095324074071</c:v>
                </c:pt>
                <c:pt idx="8247">
                  <c:v>43075.136990740742</c:v>
                </c:pt>
                <c:pt idx="8248">
                  <c:v>43075.178703703707</c:v>
                </c:pt>
                <c:pt idx="8249">
                  <c:v>43075.220370370371</c:v>
                </c:pt>
                <c:pt idx="8250">
                  <c:v>43075.262037037042</c:v>
                </c:pt>
                <c:pt idx="8251">
                  <c:v>43075.303703703707</c:v>
                </c:pt>
                <c:pt idx="8252">
                  <c:v>43075.345370370371</c:v>
                </c:pt>
                <c:pt idx="8253">
                  <c:v>43075.387037037042</c:v>
                </c:pt>
                <c:pt idx="8254">
                  <c:v>43075.428749999999</c:v>
                </c:pt>
                <c:pt idx="8255">
                  <c:v>43075.470416666663</c:v>
                </c:pt>
                <c:pt idx="8256">
                  <c:v>43075.512083333328</c:v>
                </c:pt>
                <c:pt idx="8257">
                  <c:v>43075.553761574083</c:v>
                </c:pt>
                <c:pt idx="8258">
                  <c:v>43075.59542824074</c:v>
                </c:pt>
                <c:pt idx="8259">
                  <c:v>43075.637094907397</c:v>
                </c:pt>
                <c:pt idx="8260">
                  <c:v>43075.678796296299</c:v>
                </c:pt>
                <c:pt idx="8261">
                  <c:v>43075.720462962963</c:v>
                </c:pt>
                <c:pt idx="8262">
                  <c:v>43075.762129629627</c:v>
                </c:pt>
                <c:pt idx="8263">
                  <c:v>43075.803796296299</c:v>
                </c:pt>
                <c:pt idx="8264">
                  <c:v>43075.845462962963</c:v>
                </c:pt>
                <c:pt idx="8265">
                  <c:v>43075.887129629627</c:v>
                </c:pt>
                <c:pt idx="8266">
                  <c:v>43075.928842592592</c:v>
                </c:pt>
                <c:pt idx="8267">
                  <c:v>43075.970509259263</c:v>
                </c:pt>
                <c:pt idx="8268">
                  <c:v>43076.012175925927</c:v>
                </c:pt>
                <c:pt idx="8269">
                  <c:v>43076.053842592592</c:v>
                </c:pt>
                <c:pt idx="8270">
                  <c:v>43076.095509259263</c:v>
                </c:pt>
                <c:pt idx="8271">
                  <c:v>43076.137175925927</c:v>
                </c:pt>
                <c:pt idx="8272">
                  <c:v>43076.178877314807</c:v>
                </c:pt>
                <c:pt idx="8273">
                  <c:v>43076.220543981479</c:v>
                </c:pt>
                <c:pt idx="8274">
                  <c:v>43076.26221064815</c:v>
                </c:pt>
                <c:pt idx="8275">
                  <c:v>43076.303877314807</c:v>
                </c:pt>
                <c:pt idx="8276">
                  <c:v>43076.345543981479</c:v>
                </c:pt>
                <c:pt idx="8277">
                  <c:v>43076.38721064815</c:v>
                </c:pt>
                <c:pt idx="8278">
                  <c:v>43076.428900462961</c:v>
                </c:pt>
                <c:pt idx="8279">
                  <c:v>43076.470567129632</c:v>
                </c:pt>
                <c:pt idx="8280">
                  <c:v>43076.512233796297</c:v>
                </c:pt>
                <c:pt idx="8281">
                  <c:v>43076.553900462961</c:v>
                </c:pt>
                <c:pt idx="8282">
                  <c:v>43076.595567129632</c:v>
                </c:pt>
                <c:pt idx="8283">
                  <c:v>43076.637233796297</c:v>
                </c:pt>
                <c:pt idx="8284">
                  <c:v>43076.678935185177</c:v>
                </c:pt>
                <c:pt idx="8285">
                  <c:v>43076.720601851863</c:v>
                </c:pt>
                <c:pt idx="8286">
                  <c:v>43076.76226851852</c:v>
                </c:pt>
                <c:pt idx="8287">
                  <c:v>43076.803935185177</c:v>
                </c:pt>
                <c:pt idx="8288">
                  <c:v>43076.845601851863</c:v>
                </c:pt>
                <c:pt idx="8289">
                  <c:v>43076.88726851852</c:v>
                </c:pt>
                <c:pt idx="8290">
                  <c:v>43076.92895833333</c:v>
                </c:pt>
                <c:pt idx="8291">
                  <c:v>43076.970625000002</c:v>
                </c:pt>
                <c:pt idx="8292">
                  <c:v>43077.012291666673</c:v>
                </c:pt>
                <c:pt idx="8293">
                  <c:v>43077.05395833333</c:v>
                </c:pt>
                <c:pt idx="8294">
                  <c:v>43077.095625000002</c:v>
                </c:pt>
                <c:pt idx="8295">
                  <c:v>43077.137291666673</c:v>
                </c:pt>
                <c:pt idx="8296">
                  <c:v>43077.178993055553</c:v>
                </c:pt>
                <c:pt idx="8297">
                  <c:v>43077.220659722218</c:v>
                </c:pt>
                <c:pt idx="8298">
                  <c:v>43077.262326388889</c:v>
                </c:pt>
                <c:pt idx="8299">
                  <c:v>43077.303993055553</c:v>
                </c:pt>
                <c:pt idx="8300">
                  <c:v>43077.345659722218</c:v>
                </c:pt>
                <c:pt idx="8301">
                  <c:v>43077.387326388889</c:v>
                </c:pt>
                <c:pt idx="8302">
                  <c:v>43077.429039351853</c:v>
                </c:pt>
                <c:pt idx="8303">
                  <c:v>43077.470706018517</c:v>
                </c:pt>
                <c:pt idx="8304">
                  <c:v>43077.512372685182</c:v>
                </c:pt>
                <c:pt idx="8305">
                  <c:v>43077.554062499999</c:v>
                </c:pt>
                <c:pt idx="8306">
                  <c:v>43077.595729166656</c:v>
                </c:pt>
                <c:pt idx="8307">
                  <c:v>43077.637395833342</c:v>
                </c:pt>
                <c:pt idx="8308">
                  <c:v>43077.679097222222</c:v>
                </c:pt>
                <c:pt idx="8309">
                  <c:v>43077.720763888887</c:v>
                </c:pt>
                <c:pt idx="8310">
                  <c:v>43077.762430555558</c:v>
                </c:pt>
                <c:pt idx="8311">
                  <c:v>43077.804097222222</c:v>
                </c:pt>
                <c:pt idx="8312">
                  <c:v>43077.845763888887</c:v>
                </c:pt>
                <c:pt idx="8313">
                  <c:v>43077.887430555558</c:v>
                </c:pt>
                <c:pt idx="8314">
                  <c:v>43077.929131944453</c:v>
                </c:pt>
                <c:pt idx="8315">
                  <c:v>43077.97079861111</c:v>
                </c:pt>
                <c:pt idx="8316">
                  <c:v>43078.012465277781</c:v>
                </c:pt>
                <c:pt idx="8317">
                  <c:v>43078.054131944453</c:v>
                </c:pt>
                <c:pt idx="8318">
                  <c:v>43078.09579861111</c:v>
                </c:pt>
                <c:pt idx="8319">
                  <c:v>43078.137465277781</c:v>
                </c:pt>
                <c:pt idx="8320">
                  <c:v>43078.179178240738</c:v>
                </c:pt>
                <c:pt idx="8321">
                  <c:v>43078.22084490741</c:v>
                </c:pt>
                <c:pt idx="8322">
                  <c:v>43078.262511574067</c:v>
                </c:pt>
                <c:pt idx="8323">
                  <c:v>43078.304178240738</c:v>
                </c:pt>
                <c:pt idx="8324">
                  <c:v>43078.34584490741</c:v>
                </c:pt>
                <c:pt idx="8325">
                  <c:v>43078.387511574067</c:v>
                </c:pt>
                <c:pt idx="8326">
                  <c:v>43078.429212962961</c:v>
                </c:pt>
                <c:pt idx="8327">
                  <c:v>43078.470879629633</c:v>
                </c:pt>
                <c:pt idx="8328">
                  <c:v>43078.512546296297</c:v>
                </c:pt>
                <c:pt idx="8329">
                  <c:v>43078.554236111107</c:v>
                </c:pt>
                <c:pt idx="8330">
                  <c:v>43078.595902777779</c:v>
                </c:pt>
                <c:pt idx="8331">
                  <c:v>43078.637569444443</c:v>
                </c:pt>
                <c:pt idx="8332">
                  <c:v>43078.679270833331</c:v>
                </c:pt>
                <c:pt idx="8333">
                  <c:v>43078.720937500002</c:v>
                </c:pt>
                <c:pt idx="8334">
                  <c:v>43078.762604166674</c:v>
                </c:pt>
                <c:pt idx="8335">
                  <c:v>43078.804270833331</c:v>
                </c:pt>
                <c:pt idx="8336">
                  <c:v>43078.845937500002</c:v>
                </c:pt>
                <c:pt idx="8337">
                  <c:v>43078.887604166674</c:v>
                </c:pt>
                <c:pt idx="8338">
                  <c:v>43078.92931712963</c:v>
                </c:pt>
                <c:pt idx="8339">
                  <c:v>43078.970983796287</c:v>
                </c:pt>
                <c:pt idx="8340">
                  <c:v>43079.012650462973</c:v>
                </c:pt>
                <c:pt idx="8341">
                  <c:v>43079.05431712963</c:v>
                </c:pt>
                <c:pt idx="8342">
                  <c:v>43079.095983796287</c:v>
                </c:pt>
                <c:pt idx="8343">
                  <c:v>43079.137650462973</c:v>
                </c:pt>
                <c:pt idx="8344">
                  <c:v>43079.179363425923</c:v>
                </c:pt>
                <c:pt idx="8345">
                  <c:v>43079.221030092587</c:v>
                </c:pt>
                <c:pt idx="8346">
                  <c:v>43079.262696759259</c:v>
                </c:pt>
                <c:pt idx="8347">
                  <c:v>43079.304363425923</c:v>
                </c:pt>
                <c:pt idx="8348">
                  <c:v>43079.346030092587</c:v>
                </c:pt>
                <c:pt idx="8349">
                  <c:v>43079.387696759259</c:v>
                </c:pt>
                <c:pt idx="8350">
                  <c:v>43079.429409722223</c:v>
                </c:pt>
                <c:pt idx="8351">
                  <c:v>43079.471076388887</c:v>
                </c:pt>
                <c:pt idx="8352">
                  <c:v>43079.512743055559</c:v>
                </c:pt>
                <c:pt idx="8353">
                  <c:v>43079.5544212963</c:v>
                </c:pt>
                <c:pt idx="8354">
                  <c:v>43079.596087962957</c:v>
                </c:pt>
                <c:pt idx="8355">
                  <c:v>43079.637754629628</c:v>
                </c:pt>
                <c:pt idx="8356">
                  <c:v>43079.679456018523</c:v>
                </c:pt>
                <c:pt idx="8357">
                  <c:v>43079.721122685187</c:v>
                </c:pt>
                <c:pt idx="8358">
                  <c:v>43079.762789351851</c:v>
                </c:pt>
                <c:pt idx="8359">
                  <c:v>43079.804456018523</c:v>
                </c:pt>
                <c:pt idx="8360">
                  <c:v>43079.846122685187</c:v>
                </c:pt>
                <c:pt idx="8361">
                  <c:v>43079.887789351851</c:v>
                </c:pt>
                <c:pt idx="8362">
                  <c:v>43079.929479166669</c:v>
                </c:pt>
                <c:pt idx="8363">
                  <c:v>43079.971145833333</c:v>
                </c:pt>
                <c:pt idx="8364">
                  <c:v>43080.012812499997</c:v>
                </c:pt>
                <c:pt idx="8365">
                  <c:v>43080.054479166669</c:v>
                </c:pt>
                <c:pt idx="8366">
                  <c:v>43080.096145833333</c:v>
                </c:pt>
                <c:pt idx="8367">
                  <c:v>43080.137812499997</c:v>
                </c:pt>
                <c:pt idx="8368">
                  <c:v>43080.179513888892</c:v>
                </c:pt>
                <c:pt idx="8369">
                  <c:v>43080.221180555563</c:v>
                </c:pt>
                <c:pt idx="8370">
                  <c:v>43080.26284722222</c:v>
                </c:pt>
                <c:pt idx="8371">
                  <c:v>43080.304513888892</c:v>
                </c:pt>
                <c:pt idx="8372">
                  <c:v>43080.346180555563</c:v>
                </c:pt>
                <c:pt idx="8373">
                  <c:v>43080.38784722222</c:v>
                </c:pt>
                <c:pt idx="8374">
                  <c:v>43080.429548611108</c:v>
                </c:pt>
                <c:pt idx="8375">
                  <c:v>43080.471215277779</c:v>
                </c:pt>
                <c:pt idx="8376">
                  <c:v>43080.512881944444</c:v>
                </c:pt>
                <c:pt idx="8377">
                  <c:v>43080.554571759261</c:v>
                </c:pt>
                <c:pt idx="8378">
                  <c:v>43080.596238425933</c:v>
                </c:pt>
                <c:pt idx="8379">
                  <c:v>43080.63790509259</c:v>
                </c:pt>
                <c:pt idx="8380">
                  <c:v>43080.679594907408</c:v>
                </c:pt>
                <c:pt idx="8381">
                  <c:v>43080.721261574072</c:v>
                </c:pt>
                <c:pt idx="8382">
                  <c:v>43080.762928240743</c:v>
                </c:pt>
                <c:pt idx="8383">
                  <c:v>43080.804594907408</c:v>
                </c:pt>
                <c:pt idx="8384">
                  <c:v>43080.846261574072</c:v>
                </c:pt>
                <c:pt idx="8385">
                  <c:v>43080.887928240743</c:v>
                </c:pt>
                <c:pt idx="8386">
                  <c:v>43080.9296412037</c:v>
                </c:pt>
                <c:pt idx="8387">
                  <c:v>43080.971307870372</c:v>
                </c:pt>
                <c:pt idx="8388">
                  <c:v>43081.012974537043</c:v>
                </c:pt>
                <c:pt idx="8389">
                  <c:v>43081.0546412037</c:v>
                </c:pt>
                <c:pt idx="8390">
                  <c:v>43081.096307870372</c:v>
                </c:pt>
                <c:pt idx="8391">
                  <c:v>43081.137974537043</c:v>
                </c:pt>
                <c:pt idx="8392">
                  <c:v>43081.1796875</c:v>
                </c:pt>
                <c:pt idx="8393">
                  <c:v>43081.221354166657</c:v>
                </c:pt>
                <c:pt idx="8394">
                  <c:v>43081.263020833343</c:v>
                </c:pt>
                <c:pt idx="8395">
                  <c:v>43081.3046875</c:v>
                </c:pt>
                <c:pt idx="8396">
                  <c:v>43081.346354166657</c:v>
                </c:pt>
                <c:pt idx="8397">
                  <c:v>43081.388020833343</c:v>
                </c:pt>
                <c:pt idx="8398">
                  <c:v>43081.4297337963</c:v>
                </c:pt>
                <c:pt idx="8399">
                  <c:v>43081.471400462957</c:v>
                </c:pt>
                <c:pt idx="8400">
                  <c:v>43081.513067129628</c:v>
                </c:pt>
                <c:pt idx="8401">
                  <c:v>43081.554756944453</c:v>
                </c:pt>
                <c:pt idx="8402">
                  <c:v>43081.59642361111</c:v>
                </c:pt>
                <c:pt idx="8403">
                  <c:v>43081.638090277767</c:v>
                </c:pt>
                <c:pt idx="8404">
                  <c:v>43081.679780092592</c:v>
                </c:pt>
                <c:pt idx="8405">
                  <c:v>43081.721446759257</c:v>
                </c:pt>
                <c:pt idx="8406">
                  <c:v>43081.763113425928</c:v>
                </c:pt>
                <c:pt idx="8407">
                  <c:v>43081.804780092592</c:v>
                </c:pt>
                <c:pt idx="8408">
                  <c:v>43081.846446759257</c:v>
                </c:pt>
                <c:pt idx="8409">
                  <c:v>43081.888113425928</c:v>
                </c:pt>
                <c:pt idx="8410">
                  <c:v>43081.929814814823</c:v>
                </c:pt>
                <c:pt idx="8411">
                  <c:v>43081.97148148148</c:v>
                </c:pt>
                <c:pt idx="8412">
                  <c:v>43082.013148148151</c:v>
                </c:pt>
                <c:pt idx="8413">
                  <c:v>43082.054814814823</c:v>
                </c:pt>
                <c:pt idx="8414">
                  <c:v>43082.09648148148</c:v>
                </c:pt>
                <c:pt idx="8415">
                  <c:v>43082.138148148151</c:v>
                </c:pt>
                <c:pt idx="8416">
                  <c:v>43082.179861111108</c:v>
                </c:pt>
                <c:pt idx="8417">
                  <c:v>43082.22152777778</c:v>
                </c:pt>
                <c:pt idx="8418">
                  <c:v>43082.263194444437</c:v>
                </c:pt>
                <c:pt idx="8419">
                  <c:v>43082.304861111108</c:v>
                </c:pt>
                <c:pt idx="8420">
                  <c:v>43082.34652777778</c:v>
                </c:pt>
                <c:pt idx="8421">
                  <c:v>43082.388194444437</c:v>
                </c:pt>
                <c:pt idx="8422">
                  <c:v>43082.429895833331</c:v>
                </c:pt>
                <c:pt idx="8423">
                  <c:v>43082.471562500003</c:v>
                </c:pt>
                <c:pt idx="8424">
                  <c:v>43082.513229166667</c:v>
                </c:pt>
                <c:pt idx="8425">
                  <c:v>43082.554918981477</c:v>
                </c:pt>
                <c:pt idx="8426">
                  <c:v>43082.596585648149</c:v>
                </c:pt>
                <c:pt idx="8427">
                  <c:v>43082.638252314813</c:v>
                </c:pt>
                <c:pt idx="8428">
                  <c:v>43082.6799537037</c:v>
                </c:pt>
                <c:pt idx="8429">
                  <c:v>43082.721620370372</c:v>
                </c:pt>
                <c:pt idx="8430">
                  <c:v>43082.763287037043</c:v>
                </c:pt>
                <c:pt idx="8431">
                  <c:v>43082.8049537037</c:v>
                </c:pt>
                <c:pt idx="8432">
                  <c:v>43082.846620370372</c:v>
                </c:pt>
                <c:pt idx="8433">
                  <c:v>43082.888287037043</c:v>
                </c:pt>
                <c:pt idx="8434">
                  <c:v>43082.929976851847</c:v>
                </c:pt>
                <c:pt idx="8435">
                  <c:v>43082.971643518518</c:v>
                </c:pt>
                <c:pt idx="8436">
                  <c:v>43083.013310185182</c:v>
                </c:pt>
                <c:pt idx="8437">
                  <c:v>43083.054976851847</c:v>
                </c:pt>
                <c:pt idx="8438">
                  <c:v>43083.096643518518</c:v>
                </c:pt>
                <c:pt idx="8439">
                  <c:v>43083.138310185182</c:v>
                </c:pt>
                <c:pt idx="8440">
                  <c:v>43083.180011574077</c:v>
                </c:pt>
                <c:pt idx="8441">
                  <c:v>43083.221678240741</c:v>
                </c:pt>
                <c:pt idx="8442">
                  <c:v>43083.263344907413</c:v>
                </c:pt>
                <c:pt idx="8443">
                  <c:v>43083.305011574077</c:v>
                </c:pt>
                <c:pt idx="8444">
                  <c:v>43083.346678240741</c:v>
                </c:pt>
                <c:pt idx="8445">
                  <c:v>43083.388344907413</c:v>
                </c:pt>
                <c:pt idx="8446">
                  <c:v>43083.43005787037</c:v>
                </c:pt>
                <c:pt idx="8447">
                  <c:v>43083.471724537027</c:v>
                </c:pt>
                <c:pt idx="8448">
                  <c:v>43083.513391203713</c:v>
                </c:pt>
                <c:pt idx="8449">
                  <c:v>43083.555069444446</c:v>
                </c:pt>
                <c:pt idx="8450">
                  <c:v>43083.596736111111</c:v>
                </c:pt>
                <c:pt idx="8451">
                  <c:v>43083.638402777768</c:v>
                </c:pt>
                <c:pt idx="8452">
                  <c:v>43083.680127314823</c:v>
                </c:pt>
                <c:pt idx="8453">
                  <c:v>43083.72179398148</c:v>
                </c:pt>
                <c:pt idx="8454">
                  <c:v>43083.763460648152</c:v>
                </c:pt>
                <c:pt idx="8455">
                  <c:v>43083.805127314823</c:v>
                </c:pt>
                <c:pt idx="8456">
                  <c:v>43083.84679398148</c:v>
                </c:pt>
                <c:pt idx="8457">
                  <c:v>43083.888460648152</c:v>
                </c:pt>
                <c:pt idx="8458">
                  <c:v>43083.930162037039</c:v>
                </c:pt>
                <c:pt idx="8459">
                  <c:v>43083.971828703703</c:v>
                </c:pt>
                <c:pt idx="8460">
                  <c:v>43084.013495370367</c:v>
                </c:pt>
                <c:pt idx="8461">
                  <c:v>43084.055162037039</c:v>
                </c:pt>
                <c:pt idx="8462">
                  <c:v>43084.096828703703</c:v>
                </c:pt>
                <c:pt idx="8463">
                  <c:v>43084.138495370367</c:v>
                </c:pt>
                <c:pt idx="8464">
                  <c:v>43084.180185185192</c:v>
                </c:pt>
                <c:pt idx="8465">
                  <c:v>43084.221851851849</c:v>
                </c:pt>
                <c:pt idx="8466">
                  <c:v>43084.263518518521</c:v>
                </c:pt>
                <c:pt idx="8467">
                  <c:v>43084.305185185192</c:v>
                </c:pt>
                <c:pt idx="8468">
                  <c:v>43084.346851851849</c:v>
                </c:pt>
                <c:pt idx="8469">
                  <c:v>43084.388518518521</c:v>
                </c:pt>
                <c:pt idx="8470">
                  <c:v>43084.430231481478</c:v>
                </c:pt>
                <c:pt idx="8471">
                  <c:v>43084.471898148149</c:v>
                </c:pt>
                <c:pt idx="8472">
                  <c:v>43084.513564814813</c:v>
                </c:pt>
                <c:pt idx="8473">
                  <c:v>43084.555243055547</c:v>
                </c:pt>
                <c:pt idx="8474">
                  <c:v>43084.596909722219</c:v>
                </c:pt>
                <c:pt idx="8475">
                  <c:v>43084.63857638889</c:v>
                </c:pt>
                <c:pt idx="8476">
                  <c:v>43084.680266203701</c:v>
                </c:pt>
                <c:pt idx="8477">
                  <c:v>43084.721932870372</c:v>
                </c:pt>
                <c:pt idx="8478">
                  <c:v>43084.763599537036</c:v>
                </c:pt>
                <c:pt idx="8479">
                  <c:v>43084.805266203701</c:v>
                </c:pt>
                <c:pt idx="8480">
                  <c:v>43084.846932870372</c:v>
                </c:pt>
                <c:pt idx="8481">
                  <c:v>43084.888599537036</c:v>
                </c:pt>
                <c:pt idx="8482">
                  <c:v>43084.930312500001</c:v>
                </c:pt>
                <c:pt idx="8483">
                  <c:v>43084.971979166658</c:v>
                </c:pt>
                <c:pt idx="8484">
                  <c:v>43085.013645833344</c:v>
                </c:pt>
                <c:pt idx="8485">
                  <c:v>43085.055312500001</c:v>
                </c:pt>
                <c:pt idx="8486">
                  <c:v>43085.096979166658</c:v>
                </c:pt>
                <c:pt idx="8487">
                  <c:v>43085.138645833344</c:v>
                </c:pt>
                <c:pt idx="8488">
                  <c:v>43085.180347222216</c:v>
                </c:pt>
                <c:pt idx="8489">
                  <c:v>43085.222013888888</c:v>
                </c:pt>
                <c:pt idx="8490">
                  <c:v>43085.263680555552</c:v>
                </c:pt>
                <c:pt idx="8491">
                  <c:v>43085.305347222216</c:v>
                </c:pt>
                <c:pt idx="8492">
                  <c:v>43085.347013888888</c:v>
                </c:pt>
                <c:pt idx="8493">
                  <c:v>43085.388680555552</c:v>
                </c:pt>
                <c:pt idx="8494">
                  <c:v>43085.430381944447</c:v>
                </c:pt>
                <c:pt idx="8495">
                  <c:v>43085.472048611111</c:v>
                </c:pt>
                <c:pt idx="8496">
                  <c:v>43085.513715277782</c:v>
                </c:pt>
                <c:pt idx="8497">
                  <c:v>43085.555405092593</c:v>
                </c:pt>
                <c:pt idx="8498">
                  <c:v>43085.597071759257</c:v>
                </c:pt>
                <c:pt idx="8499">
                  <c:v>43085.638738425929</c:v>
                </c:pt>
                <c:pt idx="8500">
                  <c:v>43085.680451388893</c:v>
                </c:pt>
                <c:pt idx="8501">
                  <c:v>43085.722118055557</c:v>
                </c:pt>
                <c:pt idx="8502">
                  <c:v>43085.763784722221</c:v>
                </c:pt>
                <c:pt idx="8503">
                  <c:v>43085.805451388893</c:v>
                </c:pt>
                <c:pt idx="8504">
                  <c:v>43085.847118055557</c:v>
                </c:pt>
                <c:pt idx="8505">
                  <c:v>43085.888784722221</c:v>
                </c:pt>
                <c:pt idx="8506">
                  <c:v>43085.930474537039</c:v>
                </c:pt>
                <c:pt idx="8507">
                  <c:v>43085.972141203703</c:v>
                </c:pt>
                <c:pt idx="8508">
                  <c:v>43086.013807870368</c:v>
                </c:pt>
                <c:pt idx="8509">
                  <c:v>43086.055474537039</c:v>
                </c:pt>
                <c:pt idx="8510">
                  <c:v>43086.097141203703</c:v>
                </c:pt>
                <c:pt idx="8511">
                  <c:v>43086.138807870368</c:v>
                </c:pt>
                <c:pt idx="8512">
                  <c:v>43086.180520833332</c:v>
                </c:pt>
                <c:pt idx="8513">
                  <c:v>43086.222187500003</c:v>
                </c:pt>
                <c:pt idx="8514">
                  <c:v>43086.263854166667</c:v>
                </c:pt>
                <c:pt idx="8515">
                  <c:v>43086.305520833332</c:v>
                </c:pt>
                <c:pt idx="8516">
                  <c:v>43086.347187500003</c:v>
                </c:pt>
                <c:pt idx="8517">
                  <c:v>43086.388854166667</c:v>
                </c:pt>
                <c:pt idx="8518">
                  <c:v>43086.430543981478</c:v>
                </c:pt>
                <c:pt idx="8519">
                  <c:v>43086.472210648149</c:v>
                </c:pt>
                <c:pt idx="8520">
                  <c:v>43086.513877314806</c:v>
                </c:pt>
                <c:pt idx="8521">
                  <c:v>43086.555567129632</c:v>
                </c:pt>
                <c:pt idx="8522">
                  <c:v>43086.597233796303</c:v>
                </c:pt>
                <c:pt idx="8523">
                  <c:v>43086.63890046296</c:v>
                </c:pt>
                <c:pt idx="8524">
                  <c:v>43086.680601851847</c:v>
                </c:pt>
                <c:pt idx="8525">
                  <c:v>43086.722268518519</c:v>
                </c:pt>
                <c:pt idx="8526">
                  <c:v>43086.763935185183</c:v>
                </c:pt>
                <c:pt idx="8527">
                  <c:v>43086.805601851847</c:v>
                </c:pt>
                <c:pt idx="8528">
                  <c:v>43086.847268518519</c:v>
                </c:pt>
                <c:pt idx="8529">
                  <c:v>43086.888935185183</c:v>
                </c:pt>
                <c:pt idx="8530">
                  <c:v>43086.930648148147</c:v>
                </c:pt>
                <c:pt idx="8531">
                  <c:v>43086.972314814811</c:v>
                </c:pt>
                <c:pt idx="8532">
                  <c:v>43087.013981481483</c:v>
                </c:pt>
                <c:pt idx="8533">
                  <c:v>43087.055648148147</c:v>
                </c:pt>
                <c:pt idx="8534">
                  <c:v>43087.097314814811</c:v>
                </c:pt>
                <c:pt idx="8535">
                  <c:v>43087.138981481483</c:v>
                </c:pt>
                <c:pt idx="8536">
                  <c:v>43087.180671296293</c:v>
                </c:pt>
                <c:pt idx="8537">
                  <c:v>43087.222337962958</c:v>
                </c:pt>
                <c:pt idx="8538">
                  <c:v>43087.264004629629</c:v>
                </c:pt>
                <c:pt idx="8539">
                  <c:v>43087.305671296293</c:v>
                </c:pt>
                <c:pt idx="8540">
                  <c:v>43087.347337962958</c:v>
                </c:pt>
                <c:pt idx="8541">
                  <c:v>43087.389004629629</c:v>
                </c:pt>
                <c:pt idx="8542">
                  <c:v>43087.430717592593</c:v>
                </c:pt>
                <c:pt idx="8543">
                  <c:v>43087.472384259258</c:v>
                </c:pt>
                <c:pt idx="8544">
                  <c:v>43087.514050925929</c:v>
                </c:pt>
                <c:pt idx="8545">
                  <c:v>43087.55574074074</c:v>
                </c:pt>
                <c:pt idx="8546">
                  <c:v>43087.597407407397</c:v>
                </c:pt>
                <c:pt idx="8547">
                  <c:v>43087.639074074083</c:v>
                </c:pt>
                <c:pt idx="8548">
                  <c:v>43087.680763888893</c:v>
                </c:pt>
                <c:pt idx="8549">
                  <c:v>43087.722430555557</c:v>
                </c:pt>
                <c:pt idx="8550">
                  <c:v>43087.764097222222</c:v>
                </c:pt>
                <c:pt idx="8551">
                  <c:v>43087.805763888893</c:v>
                </c:pt>
                <c:pt idx="8552">
                  <c:v>43087.847430555557</c:v>
                </c:pt>
                <c:pt idx="8553">
                  <c:v>43087.889097222222</c:v>
                </c:pt>
                <c:pt idx="8554">
                  <c:v>43087.930798611109</c:v>
                </c:pt>
                <c:pt idx="8555">
                  <c:v>43087.97246527778</c:v>
                </c:pt>
                <c:pt idx="8556">
                  <c:v>43088.014131944437</c:v>
                </c:pt>
                <c:pt idx="8557">
                  <c:v>43088.055798611109</c:v>
                </c:pt>
                <c:pt idx="8558">
                  <c:v>43088.09746527778</c:v>
                </c:pt>
                <c:pt idx="8559">
                  <c:v>43088.139131944437</c:v>
                </c:pt>
                <c:pt idx="8560">
                  <c:v>43088.180844907409</c:v>
                </c:pt>
                <c:pt idx="8561">
                  <c:v>43088.222511574073</c:v>
                </c:pt>
                <c:pt idx="8562">
                  <c:v>43088.264178240737</c:v>
                </c:pt>
                <c:pt idx="8563">
                  <c:v>43088.305844907409</c:v>
                </c:pt>
                <c:pt idx="8564">
                  <c:v>43088.347511574073</c:v>
                </c:pt>
                <c:pt idx="8565">
                  <c:v>43088.389178240737</c:v>
                </c:pt>
                <c:pt idx="8566">
                  <c:v>43088.430868055562</c:v>
                </c:pt>
                <c:pt idx="8567">
                  <c:v>43088.472534722219</c:v>
                </c:pt>
                <c:pt idx="8568">
                  <c:v>43088.514201388891</c:v>
                </c:pt>
                <c:pt idx="8569">
                  <c:v>43088.555891203701</c:v>
                </c:pt>
                <c:pt idx="8570">
                  <c:v>43088.597557870373</c:v>
                </c:pt>
                <c:pt idx="8571">
                  <c:v>43088.639224537037</c:v>
                </c:pt>
                <c:pt idx="8572">
                  <c:v>43088.680914351848</c:v>
                </c:pt>
                <c:pt idx="8573">
                  <c:v>43088.722581018519</c:v>
                </c:pt>
                <c:pt idx="8574">
                  <c:v>43088.764247685183</c:v>
                </c:pt>
                <c:pt idx="8575">
                  <c:v>43088.805914351848</c:v>
                </c:pt>
                <c:pt idx="8576">
                  <c:v>43088.847581018519</c:v>
                </c:pt>
                <c:pt idx="8577">
                  <c:v>43088.889247685183</c:v>
                </c:pt>
                <c:pt idx="8578">
                  <c:v>43088.930960648147</c:v>
                </c:pt>
                <c:pt idx="8579">
                  <c:v>43088.972627314812</c:v>
                </c:pt>
                <c:pt idx="8580">
                  <c:v>43089.014293981483</c:v>
                </c:pt>
                <c:pt idx="8581">
                  <c:v>43089.055960648147</c:v>
                </c:pt>
                <c:pt idx="8582">
                  <c:v>43089.097627314812</c:v>
                </c:pt>
                <c:pt idx="8583">
                  <c:v>43089.139293981483</c:v>
                </c:pt>
                <c:pt idx="8584">
                  <c:v>43089.180995370371</c:v>
                </c:pt>
                <c:pt idx="8585">
                  <c:v>43089.222662037027</c:v>
                </c:pt>
                <c:pt idx="8586">
                  <c:v>43089.264328703714</c:v>
                </c:pt>
                <c:pt idx="8587">
                  <c:v>43089.305995370371</c:v>
                </c:pt>
                <c:pt idx="8588">
                  <c:v>43089.347662037027</c:v>
                </c:pt>
                <c:pt idx="8589">
                  <c:v>43089.389328703714</c:v>
                </c:pt>
                <c:pt idx="8590">
                  <c:v>43089.431041666663</c:v>
                </c:pt>
                <c:pt idx="8591">
                  <c:v>43089.472708333327</c:v>
                </c:pt>
                <c:pt idx="8592">
                  <c:v>43089.514374999999</c:v>
                </c:pt>
                <c:pt idx="8593">
                  <c:v>43089.556064814817</c:v>
                </c:pt>
                <c:pt idx="8594">
                  <c:v>43089.597731481481</c:v>
                </c:pt>
                <c:pt idx="8595">
                  <c:v>43089.639398148152</c:v>
                </c:pt>
                <c:pt idx="8596">
                  <c:v>43089.681076388893</c:v>
                </c:pt>
                <c:pt idx="8597">
                  <c:v>43089.722743055558</c:v>
                </c:pt>
                <c:pt idx="8598">
                  <c:v>43089.764409722222</c:v>
                </c:pt>
                <c:pt idx="8599">
                  <c:v>43089.806076388893</c:v>
                </c:pt>
                <c:pt idx="8600">
                  <c:v>43089.847743055558</c:v>
                </c:pt>
                <c:pt idx="8601">
                  <c:v>43089.889409722222</c:v>
                </c:pt>
                <c:pt idx="8602">
                  <c:v>43089.931111111109</c:v>
                </c:pt>
                <c:pt idx="8603">
                  <c:v>43089.972777777781</c:v>
                </c:pt>
                <c:pt idx="8604">
                  <c:v>43090.014444444438</c:v>
                </c:pt>
                <c:pt idx="8605">
                  <c:v>43090.056111111109</c:v>
                </c:pt>
                <c:pt idx="8606">
                  <c:v>43090.097777777781</c:v>
                </c:pt>
                <c:pt idx="8607">
                  <c:v>43090.139444444438</c:v>
                </c:pt>
                <c:pt idx="8608">
                  <c:v>43090.181157407409</c:v>
                </c:pt>
                <c:pt idx="8609">
                  <c:v>43090.222824074073</c:v>
                </c:pt>
                <c:pt idx="8610">
                  <c:v>43090.264490740738</c:v>
                </c:pt>
                <c:pt idx="8611">
                  <c:v>43090.306157407409</c:v>
                </c:pt>
                <c:pt idx="8612">
                  <c:v>43090.347824074073</c:v>
                </c:pt>
                <c:pt idx="8613">
                  <c:v>43090.389490740738</c:v>
                </c:pt>
                <c:pt idx="8614">
                  <c:v>43090.431192129632</c:v>
                </c:pt>
                <c:pt idx="8615">
                  <c:v>43090.472858796304</c:v>
                </c:pt>
                <c:pt idx="8616">
                  <c:v>43090.514525462961</c:v>
                </c:pt>
                <c:pt idx="8617">
                  <c:v>43090.556215277778</c:v>
                </c:pt>
                <c:pt idx="8618">
                  <c:v>43090.597881944443</c:v>
                </c:pt>
                <c:pt idx="8619">
                  <c:v>43090.639548611107</c:v>
                </c:pt>
                <c:pt idx="8620">
                  <c:v>43090.681250000001</c:v>
                </c:pt>
                <c:pt idx="8621">
                  <c:v>43090.722916666673</c:v>
                </c:pt>
                <c:pt idx="8622">
                  <c:v>43090.76458333333</c:v>
                </c:pt>
                <c:pt idx="8623">
                  <c:v>43090.806250000001</c:v>
                </c:pt>
                <c:pt idx="8624">
                  <c:v>43090.847916666673</c:v>
                </c:pt>
                <c:pt idx="8625">
                  <c:v>43090.88958333333</c:v>
                </c:pt>
                <c:pt idx="8626">
                  <c:v>43090.931296296287</c:v>
                </c:pt>
                <c:pt idx="8627">
                  <c:v>43090.972962962973</c:v>
                </c:pt>
                <c:pt idx="8628">
                  <c:v>43091.01462962963</c:v>
                </c:pt>
                <c:pt idx="8629">
                  <c:v>43091.056296296287</c:v>
                </c:pt>
                <c:pt idx="8630">
                  <c:v>43091.097962962973</c:v>
                </c:pt>
                <c:pt idx="8631">
                  <c:v>43091.13962962963</c:v>
                </c:pt>
                <c:pt idx="8632">
                  <c:v>43091.181331018517</c:v>
                </c:pt>
                <c:pt idx="8633">
                  <c:v>43091.222997685189</c:v>
                </c:pt>
                <c:pt idx="8634">
                  <c:v>43091.264664351853</c:v>
                </c:pt>
                <c:pt idx="8635">
                  <c:v>43091.306331018517</c:v>
                </c:pt>
                <c:pt idx="8636">
                  <c:v>43091.347997685189</c:v>
                </c:pt>
                <c:pt idx="8637">
                  <c:v>43091.389664351853</c:v>
                </c:pt>
                <c:pt idx="8638">
                  <c:v>43091.43136574074</c:v>
                </c:pt>
                <c:pt idx="8639">
                  <c:v>43091.473032407397</c:v>
                </c:pt>
                <c:pt idx="8640">
                  <c:v>43091.514699074083</c:v>
                </c:pt>
                <c:pt idx="8641">
                  <c:v>43091.556377314817</c:v>
                </c:pt>
                <c:pt idx="8642">
                  <c:v>43091.598043981481</c:v>
                </c:pt>
                <c:pt idx="8643">
                  <c:v>43091.639710648153</c:v>
                </c:pt>
                <c:pt idx="8644">
                  <c:v>43091.681400462963</c:v>
                </c:pt>
                <c:pt idx="8645">
                  <c:v>43091.723067129627</c:v>
                </c:pt>
                <c:pt idx="8646">
                  <c:v>43091.764733796299</c:v>
                </c:pt>
                <c:pt idx="8647">
                  <c:v>43091.806400462963</c:v>
                </c:pt>
                <c:pt idx="8648">
                  <c:v>43091.848067129627</c:v>
                </c:pt>
                <c:pt idx="8649">
                  <c:v>43091.889733796299</c:v>
                </c:pt>
                <c:pt idx="8650">
                  <c:v>43091.931446759263</c:v>
                </c:pt>
                <c:pt idx="8651">
                  <c:v>43091.973113425927</c:v>
                </c:pt>
                <c:pt idx="8652">
                  <c:v>43092.014780092592</c:v>
                </c:pt>
                <c:pt idx="8653">
                  <c:v>43092.056446759263</c:v>
                </c:pt>
                <c:pt idx="8654">
                  <c:v>43092.098113425927</c:v>
                </c:pt>
                <c:pt idx="8655">
                  <c:v>43092.139780092592</c:v>
                </c:pt>
                <c:pt idx="8656">
                  <c:v>43092.181469907409</c:v>
                </c:pt>
                <c:pt idx="8657">
                  <c:v>43092.223136574074</c:v>
                </c:pt>
                <c:pt idx="8658">
                  <c:v>43092.264803240738</c:v>
                </c:pt>
                <c:pt idx="8659">
                  <c:v>43092.306469907409</c:v>
                </c:pt>
                <c:pt idx="8660">
                  <c:v>43092.348136574074</c:v>
                </c:pt>
                <c:pt idx="8661">
                  <c:v>43092.389803240738</c:v>
                </c:pt>
                <c:pt idx="8662">
                  <c:v>43092.431504629632</c:v>
                </c:pt>
                <c:pt idx="8663">
                  <c:v>43092.473171296297</c:v>
                </c:pt>
                <c:pt idx="8664">
                  <c:v>43092.514837962961</c:v>
                </c:pt>
                <c:pt idx="8665">
                  <c:v>43092.556516203702</c:v>
                </c:pt>
                <c:pt idx="8666">
                  <c:v>43092.598182870373</c:v>
                </c:pt>
                <c:pt idx="8667">
                  <c:v>43092.639849537038</c:v>
                </c:pt>
                <c:pt idx="8668">
                  <c:v>43092.681550925918</c:v>
                </c:pt>
                <c:pt idx="8669">
                  <c:v>43092.723217592589</c:v>
                </c:pt>
                <c:pt idx="8670">
                  <c:v>43092.764884259261</c:v>
                </c:pt>
                <c:pt idx="8671">
                  <c:v>43092.806550925918</c:v>
                </c:pt>
                <c:pt idx="8672">
                  <c:v>43092.848217592589</c:v>
                </c:pt>
                <c:pt idx="8673">
                  <c:v>43092.889884259261</c:v>
                </c:pt>
                <c:pt idx="8674">
                  <c:v>43092.931597222218</c:v>
                </c:pt>
                <c:pt idx="8675">
                  <c:v>43092.973263888889</c:v>
                </c:pt>
                <c:pt idx="8676">
                  <c:v>43093.014930555553</c:v>
                </c:pt>
                <c:pt idx="8677">
                  <c:v>43093.056597222218</c:v>
                </c:pt>
                <c:pt idx="8678">
                  <c:v>43093.098263888889</c:v>
                </c:pt>
                <c:pt idx="8679">
                  <c:v>43093.139930555553</c:v>
                </c:pt>
                <c:pt idx="8680">
                  <c:v>43093.181631944448</c:v>
                </c:pt>
                <c:pt idx="8681">
                  <c:v>43093.223298611112</c:v>
                </c:pt>
                <c:pt idx="8682">
                  <c:v>43093.264965277784</c:v>
                </c:pt>
                <c:pt idx="8683">
                  <c:v>43093.306631944448</c:v>
                </c:pt>
                <c:pt idx="8684">
                  <c:v>43093.348298611112</c:v>
                </c:pt>
                <c:pt idx="8685">
                  <c:v>43093.389965277784</c:v>
                </c:pt>
                <c:pt idx="8686">
                  <c:v>43093.431666666656</c:v>
                </c:pt>
                <c:pt idx="8687">
                  <c:v>43093.473333333342</c:v>
                </c:pt>
                <c:pt idx="8688">
                  <c:v>43093.514999999999</c:v>
                </c:pt>
                <c:pt idx="8689">
                  <c:v>43093.556689814817</c:v>
                </c:pt>
                <c:pt idx="8690">
                  <c:v>43093.598356481481</c:v>
                </c:pt>
                <c:pt idx="8691">
                  <c:v>43093.640023148153</c:v>
                </c:pt>
                <c:pt idx="8692">
                  <c:v>43093.68172453704</c:v>
                </c:pt>
                <c:pt idx="8693">
                  <c:v>43093.723391203697</c:v>
                </c:pt>
                <c:pt idx="8694">
                  <c:v>43093.765057870369</c:v>
                </c:pt>
                <c:pt idx="8695">
                  <c:v>43093.80672453704</c:v>
                </c:pt>
                <c:pt idx="8696">
                  <c:v>43093.848391203697</c:v>
                </c:pt>
                <c:pt idx="8697">
                  <c:v>43093.890057870369</c:v>
                </c:pt>
                <c:pt idx="8698">
                  <c:v>43093.931759259263</c:v>
                </c:pt>
                <c:pt idx="8699">
                  <c:v>43093.973425925928</c:v>
                </c:pt>
                <c:pt idx="8700">
                  <c:v>43094.015092592592</c:v>
                </c:pt>
                <c:pt idx="8701">
                  <c:v>43094.056759259263</c:v>
                </c:pt>
                <c:pt idx="8702">
                  <c:v>43094.098425925928</c:v>
                </c:pt>
                <c:pt idx="8703">
                  <c:v>43094.140092592592</c:v>
                </c:pt>
                <c:pt idx="8704">
                  <c:v>43094.181770833333</c:v>
                </c:pt>
                <c:pt idx="8705">
                  <c:v>43094.223437499997</c:v>
                </c:pt>
                <c:pt idx="8706">
                  <c:v>43094.265104166669</c:v>
                </c:pt>
                <c:pt idx="8707">
                  <c:v>43094.306770833333</c:v>
                </c:pt>
                <c:pt idx="8708">
                  <c:v>43094.348437499997</c:v>
                </c:pt>
                <c:pt idx="8709">
                  <c:v>43094.390104166669</c:v>
                </c:pt>
                <c:pt idx="8710">
                  <c:v>43094.43178240741</c:v>
                </c:pt>
                <c:pt idx="8711">
                  <c:v>43094.473449074067</c:v>
                </c:pt>
                <c:pt idx="8712">
                  <c:v>43094.515115740738</c:v>
                </c:pt>
                <c:pt idx="8713">
                  <c:v>43094.556805555563</c:v>
                </c:pt>
                <c:pt idx="8714">
                  <c:v>43094.59847222222</c:v>
                </c:pt>
                <c:pt idx="8715">
                  <c:v>43094.640138888892</c:v>
                </c:pt>
                <c:pt idx="8716">
                  <c:v>43094.681805555563</c:v>
                </c:pt>
                <c:pt idx="8717">
                  <c:v>43094.72347222222</c:v>
                </c:pt>
                <c:pt idx="8718">
                  <c:v>43094.765138888892</c:v>
                </c:pt>
                <c:pt idx="8719">
                  <c:v>43094.806805555563</c:v>
                </c:pt>
                <c:pt idx="8720">
                  <c:v>43094.84847222222</c:v>
                </c:pt>
                <c:pt idx="8721">
                  <c:v>43094.890138888892</c:v>
                </c:pt>
                <c:pt idx="8722">
                  <c:v>43094.931817129633</c:v>
                </c:pt>
                <c:pt idx="8723">
                  <c:v>43094.973483796297</c:v>
                </c:pt>
                <c:pt idx="8724">
                  <c:v>43095.015150462961</c:v>
                </c:pt>
                <c:pt idx="8725">
                  <c:v>43095.056817129633</c:v>
                </c:pt>
                <c:pt idx="8726">
                  <c:v>43095.098483796297</c:v>
                </c:pt>
                <c:pt idx="8727">
                  <c:v>43095.140150462961</c:v>
                </c:pt>
                <c:pt idx="8728">
                  <c:v>43095.181828703702</c:v>
                </c:pt>
                <c:pt idx="8729">
                  <c:v>43095.223495370366</c:v>
                </c:pt>
                <c:pt idx="8730">
                  <c:v>43095.265162037038</c:v>
                </c:pt>
                <c:pt idx="8731">
                  <c:v>43095.306828703702</c:v>
                </c:pt>
                <c:pt idx="8732">
                  <c:v>43095.348495370366</c:v>
                </c:pt>
                <c:pt idx="8733">
                  <c:v>43095.390162037038</c:v>
                </c:pt>
                <c:pt idx="8734">
                  <c:v>43095.431840277779</c:v>
                </c:pt>
                <c:pt idx="8735">
                  <c:v>43095.473506944443</c:v>
                </c:pt>
                <c:pt idx="8736">
                  <c:v>43095.515173611107</c:v>
                </c:pt>
                <c:pt idx="8737">
                  <c:v>43095.556863425933</c:v>
                </c:pt>
                <c:pt idx="8738">
                  <c:v>43095.598530092589</c:v>
                </c:pt>
                <c:pt idx="8739">
                  <c:v>43095.640196759261</c:v>
                </c:pt>
                <c:pt idx="8740">
                  <c:v>43095.681863425933</c:v>
                </c:pt>
                <c:pt idx="8741">
                  <c:v>43095.723530092589</c:v>
                </c:pt>
                <c:pt idx="8742">
                  <c:v>43095.765196759261</c:v>
                </c:pt>
                <c:pt idx="8743">
                  <c:v>43095.806863425933</c:v>
                </c:pt>
                <c:pt idx="8744">
                  <c:v>43095.848530092589</c:v>
                </c:pt>
                <c:pt idx="8745">
                  <c:v>43095.890196759261</c:v>
                </c:pt>
                <c:pt idx="8746">
                  <c:v>43095.931875000002</c:v>
                </c:pt>
                <c:pt idx="8747">
                  <c:v>43095.973541666674</c:v>
                </c:pt>
                <c:pt idx="8748">
                  <c:v>43096.015208333331</c:v>
                </c:pt>
                <c:pt idx="8749">
                  <c:v>43096.056875000002</c:v>
                </c:pt>
                <c:pt idx="8750">
                  <c:v>43096.098541666674</c:v>
                </c:pt>
                <c:pt idx="8751">
                  <c:v>43096.140208333331</c:v>
                </c:pt>
                <c:pt idx="8752">
                  <c:v>43096.181886574072</c:v>
                </c:pt>
                <c:pt idx="8753">
                  <c:v>43096.223553240743</c:v>
                </c:pt>
                <c:pt idx="8754">
                  <c:v>43096.265219907407</c:v>
                </c:pt>
                <c:pt idx="8755">
                  <c:v>43096.306886574072</c:v>
                </c:pt>
                <c:pt idx="8756">
                  <c:v>43096.348553240743</c:v>
                </c:pt>
                <c:pt idx="8757">
                  <c:v>43096.390219907407</c:v>
                </c:pt>
                <c:pt idx="8758">
                  <c:v>43096.431909722232</c:v>
                </c:pt>
                <c:pt idx="8759">
                  <c:v>43096.473576388889</c:v>
                </c:pt>
                <c:pt idx="8760">
                  <c:v>43096.515243055554</c:v>
                </c:pt>
                <c:pt idx="8761">
                  <c:v>43096.556909722232</c:v>
                </c:pt>
                <c:pt idx="8762">
                  <c:v>43096.598576388889</c:v>
                </c:pt>
                <c:pt idx="8763">
                  <c:v>43096.640243055554</c:v>
                </c:pt>
                <c:pt idx="8764">
                  <c:v>43096.681932870371</c:v>
                </c:pt>
                <c:pt idx="8765">
                  <c:v>43096.723599537043</c:v>
                </c:pt>
                <c:pt idx="8766">
                  <c:v>43096.765266203707</c:v>
                </c:pt>
                <c:pt idx="8767">
                  <c:v>43096.806932870371</c:v>
                </c:pt>
                <c:pt idx="8768">
                  <c:v>43096.848599537043</c:v>
                </c:pt>
                <c:pt idx="8769">
                  <c:v>43096.890266203707</c:v>
                </c:pt>
                <c:pt idx="8770">
                  <c:v>43096.931944444441</c:v>
                </c:pt>
                <c:pt idx="8771">
                  <c:v>43096.973611111112</c:v>
                </c:pt>
                <c:pt idx="8772">
                  <c:v>43097.015277777777</c:v>
                </c:pt>
                <c:pt idx="8773">
                  <c:v>43097.056944444441</c:v>
                </c:pt>
                <c:pt idx="8774">
                  <c:v>43097.098611111112</c:v>
                </c:pt>
                <c:pt idx="8775">
                  <c:v>43097.140277777777</c:v>
                </c:pt>
                <c:pt idx="8776">
                  <c:v>43097.181956018518</c:v>
                </c:pt>
                <c:pt idx="8777">
                  <c:v>43097.223622685182</c:v>
                </c:pt>
                <c:pt idx="8778">
                  <c:v>43097.265289351853</c:v>
                </c:pt>
                <c:pt idx="8779">
                  <c:v>43097.306956018518</c:v>
                </c:pt>
                <c:pt idx="8780">
                  <c:v>43097.348622685182</c:v>
                </c:pt>
                <c:pt idx="8781">
                  <c:v>43097.390289351853</c:v>
                </c:pt>
                <c:pt idx="8782">
                  <c:v>43097.431967592587</c:v>
                </c:pt>
                <c:pt idx="8783">
                  <c:v>43097.473634259259</c:v>
                </c:pt>
                <c:pt idx="8784">
                  <c:v>43097.515300925923</c:v>
                </c:pt>
                <c:pt idx="8785">
                  <c:v>43097.556990740741</c:v>
                </c:pt>
                <c:pt idx="8786">
                  <c:v>43097.598657407398</c:v>
                </c:pt>
                <c:pt idx="8787">
                  <c:v>43097.640324074076</c:v>
                </c:pt>
                <c:pt idx="8788">
                  <c:v>43097.681990740741</c:v>
                </c:pt>
                <c:pt idx="8789">
                  <c:v>43097.723657407398</c:v>
                </c:pt>
                <c:pt idx="8790">
                  <c:v>43097.765324074076</c:v>
                </c:pt>
                <c:pt idx="8791">
                  <c:v>43097.806990740741</c:v>
                </c:pt>
                <c:pt idx="8792">
                  <c:v>43097.848657407398</c:v>
                </c:pt>
                <c:pt idx="8793">
                  <c:v>43097.890324074076</c:v>
                </c:pt>
                <c:pt idx="8794">
                  <c:v>43097.932002314818</c:v>
                </c:pt>
                <c:pt idx="8795">
                  <c:v>43097.973668981482</c:v>
                </c:pt>
                <c:pt idx="8796">
                  <c:v>43098.015335648153</c:v>
                </c:pt>
                <c:pt idx="8797">
                  <c:v>43098.057002314818</c:v>
                </c:pt>
                <c:pt idx="8798">
                  <c:v>43098.098668981482</c:v>
                </c:pt>
                <c:pt idx="8799">
                  <c:v>43098.140335648153</c:v>
                </c:pt>
                <c:pt idx="8800">
                  <c:v>43098.182013888887</c:v>
                </c:pt>
                <c:pt idx="8801">
                  <c:v>43098.223680555559</c:v>
                </c:pt>
                <c:pt idx="8802">
                  <c:v>43098.265347222223</c:v>
                </c:pt>
                <c:pt idx="8803">
                  <c:v>43098.307013888887</c:v>
                </c:pt>
                <c:pt idx="8804">
                  <c:v>43098.348680555559</c:v>
                </c:pt>
                <c:pt idx="8805">
                  <c:v>43098.390347222223</c:v>
                </c:pt>
                <c:pt idx="8806">
                  <c:v>43098.432025462957</c:v>
                </c:pt>
                <c:pt idx="8807">
                  <c:v>43098.473692129628</c:v>
                </c:pt>
                <c:pt idx="8808">
                  <c:v>43098.5153587963</c:v>
                </c:pt>
                <c:pt idx="8809">
                  <c:v>43098.557037037041</c:v>
                </c:pt>
                <c:pt idx="8810">
                  <c:v>43098.598703703698</c:v>
                </c:pt>
                <c:pt idx="8811">
                  <c:v>43098.640370370369</c:v>
                </c:pt>
                <c:pt idx="8812">
                  <c:v>43098.68204861111</c:v>
                </c:pt>
                <c:pt idx="8813">
                  <c:v>43098.723715277767</c:v>
                </c:pt>
                <c:pt idx="8814">
                  <c:v>43098.765381944453</c:v>
                </c:pt>
                <c:pt idx="8815">
                  <c:v>43098.80704861111</c:v>
                </c:pt>
                <c:pt idx="8816">
                  <c:v>43098.848715277767</c:v>
                </c:pt>
                <c:pt idx="8817">
                  <c:v>43098.890381944453</c:v>
                </c:pt>
                <c:pt idx="8818">
                  <c:v>43098.932060185187</c:v>
                </c:pt>
                <c:pt idx="8819">
                  <c:v>43098.973726851851</c:v>
                </c:pt>
                <c:pt idx="8820">
                  <c:v>43099.015393518523</c:v>
                </c:pt>
                <c:pt idx="8821">
                  <c:v>43099.057060185187</c:v>
                </c:pt>
                <c:pt idx="8822">
                  <c:v>43099.098726851851</c:v>
                </c:pt>
                <c:pt idx="8823">
                  <c:v>43099.140393518523</c:v>
                </c:pt>
                <c:pt idx="8824">
                  <c:v>43099.182071759264</c:v>
                </c:pt>
                <c:pt idx="8825">
                  <c:v>43099.223738425928</c:v>
                </c:pt>
                <c:pt idx="8826">
                  <c:v>43099.265405092592</c:v>
                </c:pt>
                <c:pt idx="8827">
                  <c:v>43099.307071759264</c:v>
                </c:pt>
                <c:pt idx="8828">
                  <c:v>43099.348738425928</c:v>
                </c:pt>
                <c:pt idx="8829">
                  <c:v>43099.390405092592</c:v>
                </c:pt>
                <c:pt idx="8830">
                  <c:v>43099.432083333333</c:v>
                </c:pt>
                <c:pt idx="8831">
                  <c:v>43099.473749999997</c:v>
                </c:pt>
                <c:pt idx="8832">
                  <c:v>43099.515416666669</c:v>
                </c:pt>
                <c:pt idx="8833">
                  <c:v>43099.557106481479</c:v>
                </c:pt>
                <c:pt idx="8834">
                  <c:v>43099.598773148151</c:v>
                </c:pt>
                <c:pt idx="8835">
                  <c:v>43099.640439814822</c:v>
                </c:pt>
                <c:pt idx="8836">
                  <c:v>43099.682106481479</c:v>
                </c:pt>
                <c:pt idx="8837">
                  <c:v>43099.723773148151</c:v>
                </c:pt>
                <c:pt idx="8838">
                  <c:v>43099.765439814822</c:v>
                </c:pt>
                <c:pt idx="8839">
                  <c:v>43099.807106481479</c:v>
                </c:pt>
                <c:pt idx="8840">
                  <c:v>43099.848773148151</c:v>
                </c:pt>
                <c:pt idx="8841">
                  <c:v>43099.890439814822</c:v>
                </c:pt>
                <c:pt idx="8842">
                  <c:v>43099.932118055563</c:v>
                </c:pt>
                <c:pt idx="8843">
                  <c:v>43099.97378472222</c:v>
                </c:pt>
                <c:pt idx="8844">
                  <c:v>43100.015451388892</c:v>
                </c:pt>
                <c:pt idx="8845">
                  <c:v>43100.057118055563</c:v>
                </c:pt>
                <c:pt idx="8846">
                  <c:v>43100.09878472222</c:v>
                </c:pt>
                <c:pt idx="8847">
                  <c:v>43100.140451388892</c:v>
                </c:pt>
                <c:pt idx="8848">
                  <c:v>43100.182129629633</c:v>
                </c:pt>
                <c:pt idx="8849">
                  <c:v>43100.223796296297</c:v>
                </c:pt>
                <c:pt idx="8850">
                  <c:v>43100.265462962961</c:v>
                </c:pt>
                <c:pt idx="8851">
                  <c:v>43100.307129629633</c:v>
                </c:pt>
                <c:pt idx="8852">
                  <c:v>43100.348796296297</c:v>
                </c:pt>
                <c:pt idx="8853">
                  <c:v>43100.390462962961</c:v>
                </c:pt>
                <c:pt idx="8854">
                  <c:v>43100.432141203702</c:v>
                </c:pt>
                <c:pt idx="8855">
                  <c:v>43100.473807870367</c:v>
                </c:pt>
                <c:pt idx="8856">
                  <c:v>43100.515474537038</c:v>
                </c:pt>
                <c:pt idx="8857">
                  <c:v>43100.557152777779</c:v>
                </c:pt>
                <c:pt idx="8858">
                  <c:v>43100.598819444444</c:v>
                </c:pt>
                <c:pt idx="8859">
                  <c:v>43100.640486111108</c:v>
                </c:pt>
                <c:pt idx="8860">
                  <c:v>43100.682164351849</c:v>
                </c:pt>
                <c:pt idx="8861">
                  <c:v>43100.72383101852</c:v>
                </c:pt>
                <c:pt idx="8862">
                  <c:v>43100.765497685177</c:v>
                </c:pt>
                <c:pt idx="8863">
                  <c:v>43100.807164351849</c:v>
                </c:pt>
                <c:pt idx="8864">
                  <c:v>43100.84883101852</c:v>
                </c:pt>
                <c:pt idx="8865">
                  <c:v>43100.890497685177</c:v>
                </c:pt>
                <c:pt idx="8866">
                  <c:v>43100.932175925933</c:v>
                </c:pt>
                <c:pt idx="8867">
                  <c:v>43100.97384259259</c:v>
                </c:pt>
              </c:numCache>
            </c:numRef>
          </c:cat>
          <c:val>
            <c:numRef>
              <c:f>'LUA Sampler'!$J$2:$J$8869</c:f>
              <c:numCache>
                <c:formatCode>General</c:formatCode>
                <c:ptCount val="8868"/>
                <c:pt idx="228" formatCode="0.00">
                  <c:v>0.10086528900000001</c:v>
                </c:pt>
                <c:pt idx="540" formatCode="0.00">
                  <c:v>2.6077107000000002E-2</c:v>
                </c:pt>
                <c:pt idx="924" formatCode="0.00">
                  <c:v>2.4007060000000004E-2</c:v>
                </c:pt>
                <c:pt idx="1260" formatCode="0.00">
                  <c:v>5.8250500000000004E-2</c:v>
                </c:pt>
                <c:pt idx="1596" formatCode="0.00">
                  <c:v>2.6347187999999997E-2</c:v>
                </c:pt>
                <c:pt idx="1932" formatCode="0.00">
                  <c:v>9.8282986666666655E-3</c:v>
                </c:pt>
                <c:pt idx="2435" formatCode="0.00">
                  <c:v>0.14752580266666665</c:v>
                </c:pt>
                <c:pt idx="2771" formatCode="0.00">
                  <c:v>0.27336178799999994</c:v>
                </c:pt>
                <c:pt idx="3130" formatCode="0.00">
                  <c:v>5.9604856888888891E-2</c:v>
                </c:pt>
                <c:pt idx="3442" formatCode="0.00">
                  <c:v>0.11182642488888889</c:v>
                </c:pt>
                <c:pt idx="3778" formatCode="0.00">
                  <c:v>6.9055107333333338E-2</c:v>
                </c:pt>
                <c:pt idx="4114" formatCode="0.00">
                  <c:v>5.7997333333333319E-3</c:v>
                </c:pt>
                <c:pt idx="4474" formatCode="0.00">
                  <c:v>6.32016E-3</c:v>
                </c:pt>
                <c:pt idx="4978" formatCode="0.00">
                  <c:v>3.9251519999999998E-2</c:v>
                </c:pt>
                <c:pt idx="5410" formatCode="0.00">
                  <c:v>4.0124091000000001E-2</c:v>
                </c:pt>
                <c:pt idx="5650" formatCode="0.00">
                  <c:v>2.814315E-3</c:v>
                </c:pt>
                <c:pt idx="5914" formatCode="0.00">
                  <c:v>8.7645810000000005E-3</c:v>
                </c:pt>
                <c:pt idx="6394" formatCode="0.00">
                  <c:v>6.0829999999999999E-3</c:v>
                </c:pt>
                <c:pt idx="6864" formatCode="0.00">
                  <c:v>6.9299999999999982E-4</c:v>
                </c:pt>
                <c:pt idx="7223" formatCode="0.00">
                  <c:v>2.4754076666666665E-3</c:v>
                </c:pt>
                <c:pt idx="7608" formatCode="0.00">
                  <c:v>2.4643499999999997E-3</c:v>
                </c:pt>
                <c:pt idx="8280">
                  <c:v>1.666112E-3</c:v>
                </c:pt>
                <c:pt idx="8616">
                  <c:v>1.1459336000000001E-2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394488"/>
        <c:axId val="226401152"/>
      </c:lineChart>
      <c:dateAx>
        <c:axId val="2264007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lv-LV" sz="1400" b="1"/>
                  <a:t>Date</a:t>
                </a:r>
              </a:p>
            </c:rich>
          </c:tx>
          <c:layout>
            <c:manualLayout>
              <c:xMode val="edge"/>
              <c:yMode val="edge"/>
              <c:x val="0.47068299420254167"/>
              <c:y val="0.954298680176863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lv-LV"/>
            </a:p>
          </c:txPr>
        </c:title>
        <c:numFmt formatCode="yyyy\-mm\-dd\ hh:mm:ss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lv-LV"/>
          </a:p>
        </c:txPr>
        <c:crossAx val="226395664"/>
        <c:crosses val="autoZero"/>
        <c:auto val="1"/>
        <c:lblOffset val="100"/>
        <c:baseTimeUnit val="days"/>
      </c:dateAx>
      <c:valAx>
        <c:axId val="22639566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4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lv-LV" sz="1400" b="1" dirty="0" err="1"/>
                  <a:t>Discharge</a:t>
                </a:r>
                <a:r>
                  <a:rPr lang="lv-LV" sz="1400" b="1" dirty="0"/>
                  <a:t>, l </a:t>
                </a:r>
                <a:r>
                  <a:rPr lang="lv-LV" sz="1400" b="1" dirty="0" err="1"/>
                  <a:t>sek</a:t>
                </a:r>
                <a:r>
                  <a:rPr lang="lv-LV" sz="1400" b="1" baseline="30000" dirty="0" err="1"/>
                  <a:t>-1</a:t>
                </a:r>
                <a:endParaRPr lang="lv-LV" sz="1400" b="1" baseline="30000" dirty="0"/>
              </a:p>
            </c:rich>
          </c:tx>
          <c:layout>
            <c:manualLayout>
              <c:xMode val="edge"/>
              <c:yMode val="edge"/>
              <c:x val="4.2195162587197301E-4"/>
              <c:y val="0.235481737524489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400" b="1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lv-LV"/>
          </a:p>
        </c:txPr>
        <c:crossAx val="226400760"/>
        <c:crosses val="autoZero"/>
        <c:crossBetween val="between"/>
      </c:valAx>
      <c:valAx>
        <c:axId val="22640115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lv-LV" sz="1400" b="1" dirty="0"/>
                  <a:t>NH</a:t>
                </a:r>
                <a:r>
                  <a:rPr lang="lv-LV" sz="1400" b="1" baseline="-25000" dirty="0"/>
                  <a:t>4</a:t>
                </a:r>
                <a:r>
                  <a:rPr lang="lv-LV" sz="1400" b="1" dirty="0"/>
                  <a:t>-N </a:t>
                </a:r>
                <a:r>
                  <a:rPr lang="lv-LV" sz="1400" b="1" dirty="0" err="1"/>
                  <a:t>concentration</a:t>
                </a:r>
                <a:r>
                  <a:rPr lang="lv-LV" sz="1400" b="1" dirty="0"/>
                  <a:t>, mg l</a:t>
                </a:r>
                <a:r>
                  <a:rPr lang="lv-LV" sz="1400" b="1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0.97286108555657769"/>
              <c:y val="0.152791053653950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lv-LV"/>
          </a:p>
        </c:txPr>
        <c:crossAx val="226394488"/>
        <c:crosses val="max"/>
        <c:crossBetween val="between"/>
      </c:valAx>
      <c:dateAx>
        <c:axId val="226394488"/>
        <c:scaling>
          <c:orientation val="minMax"/>
        </c:scaling>
        <c:delete val="1"/>
        <c:axPos val="b"/>
        <c:numFmt formatCode="yyyy\-mm\-dd\ hh:mm:ss" sourceLinked="1"/>
        <c:majorTickMark val="out"/>
        <c:minorTickMark val="none"/>
        <c:tickLblPos val="nextTo"/>
        <c:crossAx val="226401152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j-lt"/>
        </a:defRPr>
      </a:pPr>
      <a:endParaRPr lang="lv-LV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0.08697</cdr:x>
      <cdr:y>0.33084</cdr:y>
    </cdr:from>
    <cdr:to>
      <cdr:x>0.93054</cdr:x>
      <cdr:y>0.33084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720080" y="1548309"/>
          <a:ext cx="6984776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6860A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0.08697</cdr:x>
      <cdr:y>0.3584</cdr:y>
    </cdr:from>
    <cdr:to>
      <cdr:x>0.93054</cdr:x>
      <cdr:y>0.3584</cdr:y>
    </cdr:to>
    <cdr:cxnSp macro="">
      <cdr:nvCxnSpPr>
        <cdr:cNvPr id="4" name="Straight Connector 3"/>
        <cdr:cNvCxnSpPr/>
      </cdr:nvCxnSpPr>
      <cdr:spPr>
        <a:xfrm xmlns:a="http://schemas.openxmlformats.org/drawingml/2006/main">
          <a:off x="720080" y="1548309"/>
          <a:ext cx="6984776" cy="0"/>
        </a:xfrm>
        <a:prstGeom xmlns:a="http://schemas.openxmlformats.org/drawingml/2006/main" prst="line">
          <a:avLst/>
        </a:prstGeom>
        <a:ln xmlns:a="http://schemas.openxmlformats.org/drawingml/2006/main" w="2857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6363" cy="51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63" tIns="49881" rIns="99763" bIns="49881" numCol="1" anchor="t" anchorCtr="0" compatLnSpc="1">
            <a:prstTxWarp prst="textNoShape">
              <a:avLst/>
            </a:prstTxWarp>
          </a:bodyPr>
          <a:lstStyle>
            <a:lvl1pPr algn="l">
              <a:defRPr sz="13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131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8" y="1"/>
            <a:ext cx="3076363" cy="51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63" tIns="49881" rIns="99763" bIns="4988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131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61304"/>
            <a:ext cx="3076363" cy="431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63" tIns="49881" rIns="99763" bIns="49881" numCol="1" anchor="b" anchorCtr="0" compatLnSpc="1">
            <a:prstTxWarp prst="textNoShape">
              <a:avLst/>
            </a:prstTxWarp>
          </a:bodyPr>
          <a:lstStyle>
            <a:lvl1pPr algn="l">
              <a:defRPr sz="13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131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8" y="9761304"/>
            <a:ext cx="3076363" cy="431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63" tIns="49881" rIns="99763" bIns="4988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E6EFC24A-793A-43AB-AF9E-79977274F7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429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6363" cy="51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456" tIns="50228" rIns="100456" bIns="50228" numCol="1" anchor="ctr" anchorCtr="0" compatLnSpc="1">
            <a:prstTxWarp prst="textNoShape">
              <a:avLst/>
            </a:prstTxWarp>
          </a:bodyPr>
          <a:lstStyle>
            <a:lvl1pPr algn="l">
              <a:defRPr sz="13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8" y="1"/>
            <a:ext cx="3076363" cy="51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456" tIns="50228" rIns="100456" bIns="50228" numCol="1" anchor="ctr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9938"/>
            <a:ext cx="5113338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5" y="4860857"/>
            <a:ext cx="5206153" cy="460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456" tIns="50228" rIns="100456" bIns="502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3512"/>
            <a:ext cx="3076363" cy="51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456" tIns="50228" rIns="100456" bIns="50228" numCol="1" anchor="b" anchorCtr="0" compatLnSpc="1">
            <a:prstTxWarp prst="textNoShape">
              <a:avLst/>
            </a:prstTxWarp>
          </a:bodyPr>
          <a:lstStyle>
            <a:lvl1pPr algn="l">
              <a:defRPr sz="13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8" y="9723512"/>
            <a:ext cx="3076363" cy="51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456" tIns="50228" rIns="100456" bIns="5022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126C6847-417E-4CF4-8306-203B7084A6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548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6C6847-417E-4CF4-8306-203B7084A655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860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6C6847-417E-4CF4-8306-203B7084A655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355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6C6847-417E-4CF4-8306-203B7084A655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174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6C6847-417E-4CF4-8306-203B7084A655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405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6C6847-417E-4CF4-8306-203B7084A655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504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810573" indent="-311758">
              <a:defRPr kumimoji="1"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247035" indent="-249406">
              <a:defRPr kumimoji="1"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745848" indent="-249406">
              <a:defRPr kumimoji="1"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244663" indent="-249406">
              <a:defRPr kumimoji="1"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743477" indent="-249406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3242290" indent="-249406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741104" indent="-249406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4239919" indent="-249406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fld id="{EF1BF141-7E70-4504-B7A3-F4C7215475C1}" type="slidenum">
              <a:rPr lang="lv-LV" altLang="lv-LV" sz="1300"/>
              <a:pPr/>
              <a:t>36</a:t>
            </a:fld>
            <a:endParaRPr lang="lv-LV" altLang="lv-LV" sz="13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lv-LV" altLang="lv-LV" smtClean="0"/>
          </a:p>
        </p:txBody>
      </p:sp>
    </p:spTree>
    <p:extLst>
      <p:ext uri="{BB962C8B-B14F-4D97-AF65-F5344CB8AC3E}">
        <p14:creationId xmlns:p14="http://schemas.microsoft.com/office/powerpoint/2010/main" val="3409187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17.03.2000</a:t>
            </a:r>
            <a:endParaRPr lang="en-GB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Lekcija, LLKC 2002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3EC3F-FA14-49AD-B6FF-E1D9394A79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847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17.03.2000</a:t>
            </a:r>
            <a:endParaRPr lang="en-GB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Lekcija, LLKC 2002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1748C-5621-4D5F-9BBF-B38754B014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799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17.03.2000</a:t>
            </a:r>
            <a:endParaRPr lang="en-GB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Lekcija, LLKC 2002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D37E7-D45D-4D1C-AEE1-8B02CC8A8F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701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MSc course "Agro-environmental Measures in Sustainable Agriculture" 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AABC9-C37D-47E2-AD3C-A909E94AAF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0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17.03.2000</a:t>
            </a:r>
            <a:endParaRPr lang="en-GB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Lekcija, LLKC 2002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6F12C-E124-48B1-8EA9-1B43B3E380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468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17.03.2000</a:t>
            </a:r>
            <a:endParaRPr lang="en-GB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Lekcija, LLKC 2002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847E1-658D-4B46-B645-592F542713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642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17.03.2000</a:t>
            </a:r>
            <a:endParaRPr lang="en-GB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Lekcija, LLKC 2002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309B9-A082-4BCB-92BB-A733257E8C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978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17.03.2000</a:t>
            </a:r>
            <a:endParaRPr lang="en-GB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Lekcija, LLKC 2002</a:t>
            </a: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6463C-105C-4995-9CC4-B8FF14DF56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234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17.03.2000</a:t>
            </a:r>
            <a:endParaRPr lang="en-GB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Lekcija, LLKC 2002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1B20A-5FCB-4164-8FDA-FAFC478254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602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17.03.2000</a:t>
            </a:r>
            <a:endParaRPr lang="en-GB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Lekcija, LLKC 2002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D229C-403F-46A3-B28A-97B69F7732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759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17.03.2000</a:t>
            </a:r>
            <a:endParaRPr lang="en-GB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Lekcija, LLKC 2002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43A52-CF93-47FD-B743-810C12F5A8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964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17.03.2000</a:t>
            </a:r>
            <a:endParaRPr lang="en-GB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Lekcija, LLKC 2002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21B36-F0C1-423F-8260-90C731635B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19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 smtClean="0"/>
              <a:t>Click to edit Master text styles</a:t>
            </a:r>
          </a:p>
          <a:p>
            <a:pPr lvl="1"/>
            <a:r>
              <a:rPr lang="en-US" altLang="lv-LV" smtClean="0"/>
              <a:t>Second level</a:t>
            </a:r>
          </a:p>
          <a:p>
            <a:pPr lvl="2"/>
            <a:r>
              <a:rPr lang="en-US" altLang="lv-LV" smtClean="0"/>
              <a:t>Third level</a:t>
            </a:r>
          </a:p>
          <a:p>
            <a:pPr lvl="3"/>
            <a:r>
              <a:rPr lang="en-US" altLang="lv-LV" smtClean="0"/>
              <a:t>Fourth level</a:t>
            </a:r>
          </a:p>
          <a:p>
            <a:pPr lvl="4"/>
            <a:r>
              <a:rPr lang="en-US" altLang="lv-LV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17.03.2000</a:t>
            </a:r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Lekcija, LLKC 2002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AABC7B87-CFE3-433D-AF2D-693D7DDA9E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5" r:id="rId9"/>
    <p:sldLayoutId id="2147483853" r:id="rId10"/>
    <p:sldLayoutId id="2147483854" r:id="rId11"/>
    <p:sldLayoutId id="2147483856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1688" y="2996952"/>
            <a:ext cx="8784976" cy="1044575"/>
          </a:xfrm>
        </p:spPr>
        <p:txBody>
          <a:bodyPr/>
          <a:lstStyle/>
          <a:p>
            <a:pPr algn="ctr" eaLnBrk="1" hangingPunct="1"/>
            <a:r>
              <a:rPr lang="en-US" altLang="lv-LV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effects of flooding and drought on water quantity and quality in agricultural drainage systems and streams in Latvia</a:t>
            </a:r>
            <a:endParaRPr lang="en-US" altLang="lv-LV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Text Box 7"/>
          <p:cNvSpPr txBox="1">
            <a:spLocks noChangeArrowheads="1"/>
          </p:cNvSpPr>
          <p:nvPr/>
        </p:nvSpPr>
        <p:spPr bwMode="auto">
          <a:xfrm>
            <a:off x="221688" y="4725144"/>
            <a:ext cx="8425999" cy="163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 kumimoji="1" sz="4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4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4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4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4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ts val="600"/>
              </a:spcBef>
            </a:pPr>
            <a:r>
              <a:rPr lang="en-US" altLang="lv-LV" sz="1600" b="1" dirty="0" smtClean="0">
                <a:cs typeface="Times New Roman" panose="02020603050405020304" pitchFamily="18" charset="0"/>
              </a:rPr>
              <a:t>A</a:t>
            </a:r>
            <a:r>
              <a:rPr lang="lv-LV" altLang="lv-LV" sz="1600" b="1" dirty="0" smtClean="0">
                <a:cs typeface="Times New Roman" panose="02020603050405020304" pitchFamily="18" charset="0"/>
              </a:rPr>
              <a:t>.</a:t>
            </a:r>
            <a:r>
              <a:rPr lang="en-US" altLang="lv-LV" sz="1600" b="1" dirty="0" smtClean="0">
                <a:cs typeface="Times New Roman" panose="02020603050405020304" pitchFamily="18" charset="0"/>
              </a:rPr>
              <a:t> </a:t>
            </a:r>
            <a:r>
              <a:rPr lang="en-US" altLang="lv-LV" sz="1600" b="1" dirty="0">
                <a:cs typeface="Times New Roman" panose="02020603050405020304" pitchFamily="18" charset="0"/>
              </a:rPr>
              <a:t>Lagzdins</a:t>
            </a:r>
            <a:r>
              <a:rPr lang="en-US" altLang="lv-LV" sz="1600" dirty="0">
                <a:cs typeface="Times New Roman" panose="02020603050405020304" pitchFamily="18" charset="0"/>
              </a:rPr>
              <a:t>, L</a:t>
            </a:r>
            <a:r>
              <a:rPr lang="lv-LV" altLang="lv-LV" sz="1600" dirty="0">
                <a:cs typeface="Times New Roman" panose="02020603050405020304" pitchFamily="18" charset="0"/>
              </a:rPr>
              <a:t>.</a:t>
            </a:r>
            <a:r>
              <a:rPr lang="en-US" altLang="lv-LV" sz="1600" dirty="0">
                <a:cs typeface="Times New Roman" panose="02020603050405020304" pitchFamily="18" charset="0"/>
              </a:rPr>
              <a:t> Grinberga</a:t>
            </a:r>
            <a:r>
              <a:rPr lang="lv-LV" altLang="lv-LV" sz="1600" dirty="0">
                <a:cs typeface="Times New Roman" panose="02020603050405020304" pitchFamily="18" charset="0"/>
              </a:rPr>
              <a:t>, </a:t>
            </a:r>
            <a:r>
              <a:rPr lang="en-US" altLang="lv-LV" sz="1600" dirty="0">
                <a:cs typeface="Times New Roman" panose="02020603050405020304" pitchFamily="18" charset="0"/>
              </a:rPr>
              <a:t>A</a:t>
            </a:r>
            <a:r>
              <a:rPr lang="lv-LV" altLang="lv-LV" sz="1600" dirty="0">
                <a:cs typeface="Times New Roman" panose="02020603050405020304" pitchFamily="18" charset="0"/>
              </a:rPr>
              <a:t>.</a:t>
            </a:r>
            <a:r>
              <a:rPr lang="en-US" altLang="lv-LV" sz="1600" dirty="0">
                <a:cs typeface="Times New Roman" panose="02020603050405020304" pitchFamily="18" charset="0"/>
              </a:rPr>
              <a:t> Veinbergs,</a:t>
            </a:r>
            <a:r>
              <a:rPr lang="lv-LV" altLang="lv-LV" sz="1600" dirty="0">
                <a:cs typeface="Times New Roman" panose="02020603050405020304" pitchFamily="18" charset="0"/>
              </a:rPr>
              <a:t> </a:t>
            </a:r>
            <a:r>
              <a:rPr lang="en-US" altLang="lv-LV" sz="1600" dirty="0" smtClean="0">
                <a:cs typeface="Times New Roman" panose="02020603050405020304" pitchFamily="18" charset="0"/>
              </a:rPr>
              <a:t>R</a:t>
            </a:r>
            <a:r>
              <a:rPr lang="lv-LV" altLang="lv-LV" sz="1600" dirty="0" smtClean="0">
                <a:cs typeface="Times New Roman" panose="02020603050405020304" pitchFamily="18" charset="0"/>
              </a:rPr>
              <a:t>.</a:t>
            </a:r>
            <a:r>
              <a:rPr lang="en-US" altLang="lv-LV" sz="1600" dirty="0" smtClean="0">
                <a:cs typeface="Times New Roman" panose="02020603050405020304" pitchFamily="18" charset="0"/>
              </a:rPr>
              <a:t> </a:t>
            </a:r>
            <a:r>
              <a:rPr lang="en-US" altLang="lv-LV" sz="1600" dirty="0">
                <a:cs typeface="Times New Roman" panose="02020603050405020304" pitchFamily="18" charset="0"/>
              </a:rPr>
              <a:t>Sudars, </a:t>
            </a:r>
            <a:r>
              <a:rPr lang="en-US" altLang="lv-LV" sz="1600" dirty="0" smtClean="0">
                <a:cs typeface="Times New Roman" panose="02020603050405020304" pitchFamily="18" charset="0"/>
              </a:rPr>
              <a:t>K</a:t>
            </a:r>
            <a:r>
              <a:rPr lang="lv-LV" altLang="lv-LV" sz="1600" dirty="0" smtClean="0">
                <a:cs typeface="Times New Roman" panose="02020603050405020304" pitchFamily="18" charset="0"/>
              </a:rPr>
              <a:t>.</a:t>
            </a:r>
            <a:r>
              <a:rPr lang="en-US" altLang="lv-LV" sz="1600" dirty="0" smtClean="0">
                <a:cs typeface="Times New Roman" panose="02020603050405020304" pitchFamily="18" charset="0"/>
              </a:rPr>
              <a:t> </a:t>
            </a:r>
            <a:r>
              <a:rPr lang="en-US" altLang="lv-LV" sz="1600" dirty="0" err="1" smtClean="0">
                <a:cs typeface="Times New Roman" panose="02020603050405020304" pitchFamily="18" charset="0"/>
              </a:rPr>
              <a:t>Abramenko</a:t>
            </a:r>
            <a:endParaRPr lang="lv-LV" altLang="lv-LV" sz="1600" dirty="0" smtClean="0">
              <a:cs typeface="Times New Roman" panose="02020603050405020304" pitchFamily="18" charset="0"/>
            </a:endParaRPr>
          </a:p>
          <a:p>
            <a:pPr algn="r">
              <a:spcBef>
                <a:spcPts val="600"/>
              </a:spcBef>
            </a:pPr>
            <a:r>
              <a:rPr lang="en-US" altLang="lv-LV" sz="1600" dirty="0" err="1" smtClean="0">
                <a:cs typeface="Times New Roman" panose="02020603050405020304" pitchFamily="18" charset="0"/>
              </a:rPr>
              <a:t>Dr.sc.ing</a:t>
            </a:r>
            <a:r>
              <a:rPr lang="en-US" altLang="lv-LV" sz="1600" dirty="0">
                <a:cs typeface="Times New Roman" panose="02020603050405020304" pitchFamily="18" charset="0"/>
              </a:rPr>
              <a:t>., </a:t>
            </a:r>
            <a:r>
              <a:rPr lang="lv-LV" altLang="lv-LV" sz="1600" dirty="0" smtClean="0">
                <a:cs typeface="Times New Roman" panose="02020603050405020304" pitchFamily="18" charset="0"/>
              </a:rPr>
              <a:t>P</a:t>
            </a:r>
            <a:r>
              <a:rPr lang="en-US" altLang="lv-LV" sz="1600" dirty="0" err="1" smtClean="0">
                <a:cs typeface="Times New Roman" panose="02020603050405020304" pitchFamily="18" charset="0"/>
              </a:rPr>
              <a:t>rofessor</a:t>
            </a:r>
            <a:endParaRPr lang="en-US" altLang="lv-LV" sz="1600" dirty="0">
              <a:cs typeface="Times New Roman" panose="02020603050405020304" pitchFamily="18" charset="0"/>
            </a:endParaRPr>
          </a:p>
          <a:p>
            <a:pPr algn="r">
              <a:spcBef>
                <a:spcPts val="600"/>
              </a:spcBef>
            </a:pPr>
            <a:r>
              <a:rPr lang="en-US" altLang="lv-LV" sz="1600" dirty="0">
                <a:cs typeface="Times New Roman" panose="02020603050405020304" pitchFamily="18" charset="0"/>
              </a:rPr>
              <a:t>Latvia University of Life Sciences and </a:t>
            </a:r>
            <a:r>
              <a:rPr lang="en-US" altLang="lv-LV" sz="1600" dirty="0" smtClean="0">
                <a:cs typeface="Times New Roman" panose="02020603050405020304" pitchFamily="18" charset="0"/>
              </a:rPr>
              <a:t>Technologies</a:t>
            </a:r>
            <a:endParaRPr lang="lv-LV" altLang="lv-LV" sz="1600" dirty="0" smtClean="0">
              <a:cs typeface="Times New Roman" panose="02020603050405020304" pitchFamily="18" charset="0"/>
            </a:endParaRPr>
          </a:p>
          <a:p>
            <a:pPr algn="r">
              <a:spcBef>
                <a:spcPts val="600"/>
              </a:spcBef>
            </a:pPr>
            <a:r>
              <a:rPr lang="en-US" altLang="lv-LV" sz="1600" dirty="0" smtClean="0">
                <a:cs typeface="Times New Roman" panose="02020603050405020304" pitchFamily="18" charset="0"/>
              </a:rPr>
              <a:t>Department </a:t>
            </a:r>
            <a:r>
              <a:rPr lang="en-US" altLang="lv-LV" sz="1600" dirty="0">
                <a:cs typeface="Times New Roman" panose="02020603050405020304" pitchFamily="18" charset="0"/>
              </a:rPr>
              <a:t>of Environmental Engineering and Water Management </a:t>
            </a:r>
          </a:p>
          <a:p>
            <a:pPr algn="r">
              <a:spcBef>
                <a:spcPts val="600"/>
              </a:spcBef>
            </a:pPr>
            <a:r>
              <a:rPr lang="en-US" altLang="lv-LV" sz="1600" dirty="0">
                <a:cs typeface="Times New Roman" panose="02020603050405020304" pitchFamily="18" charset="0"/>
              </a:rPr>
              <a:t>e-mail: ainis.lagzdins@llu.lv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908720"/>
            <a:ext cx="1084472" cy="900000"/>
          </a:xfrm>
          <a:prstGeom prst="rect">
            <a:avLst/>
          </a:prstGeom>
        </p:spPr>
      </p:pic>
      <p:pic>
        <p:nvPicPr>
          <p:cNvPr id="1028" name="Picture 4" descr="http://www.llu.lv/sites/default/files/2016-06/LLU_logo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506" y="935774"/>
            <a:ext cx="2012297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uku atbalsta dienes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013" y="908720"/>
            <a:ext cx="1315663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lv-LV" alt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r>
              <a:rPr lang="lv-LV" altLang="lv-LV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lv-LV" alt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Flooding</a:t>
            </a:r>
            <a:r>
              <a:rPr lang="lv-LV" altLang="lv-LV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lv-LV" altLang="lv-LV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2017</a:t>
            </a:r>
            <a:endParaRPr lang="en-GB" altLang="lv-LV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981912"/>
              </p:ext>
            </p:extLst>
          </p:nvPr>
        </p:nvGraphicFramePr>
        <p:xfrm>
          <a:off x="251520" y="1666605"/>
          <a:ext cx="828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1187624" y="2708920"/>
            <a:ext cx="65527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95636" y="2155619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 err="1" smtClean="0">
                <a:solidFill>
                  <a:schemeClr val="tx1"/>
                </a:solidFill>
              </a:rPr>
              <a:t>Spring</a:t>
            </a:r>
            <a:r>
              <a:rPr lang="lv-LV" sz="2800" dirty="0" smtClean="0">
                <a:solidFill>
                  <a:schemeClr val="tx1"/>
                </a:solidFill>
              </a:rPr>
              <a:t> </a:t>
            </a:r>
            <a:r>
              <a:rPr lang="lv-LV" sz="2800" dirty="0" err="1" smtClean="0">
                <a:solidFill>
                  <a:schemeClr val="tx1"/>
                </a:solidFill>
              </a:rPr>
              <a:t>flood</a:t>
            </a:r>
            <a:r>
              <a:rPr lang="lv-LV" sz="2800" dirty="0" smtClean="0">
                <a:solidFill>
                  <a:schemeClr val="tx1"/>
                </a:solidFill>
              </a:rPr>
              <a:t> </a:t>
            </a:r>
            <a:r>
              <a:rPr lang="lv-LV" sz="2800" dirty="0" err="1" smtClean="0">
                <a:solidFill>
                  <a:schemeClr val="tx1"/>
                </a:solidFill>
              </a:rPr>
              <a:t>in</a:t>
            </a:r>
            <a:r>
              <a:rPr lang="lv-LV" sz="2800" dirty="0" smtClean="0">
                <a:solidFill>
                  <a:schemeClr val="tx1"/>
                </a:solidFill>
              </a:rPr>
              <a:t> 2010</a:t>
            </a:r>
            <a:endParaRPr lang="lv-LV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7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altLang="lv-LV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 – Drought in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10800" r="34250" b="8001"/>
          <a:stretch/>
        </p:blipFill>
        <p:spPr>
          <a:xfrm>
            <a:off x="1475656" y="1518595"/>
            <a:ext cx="5436000" cy="53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1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altLang="lv-LV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 – Drought in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5220" y="1149166"/>
            <a:ext cx="6372000" cy="47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0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898198"/>
            <a:ext cx="8229600" cy="1143000"/>
          </a:xfrm>
        </p:spPr>
        <p:txBody>
          <a:bodyPr/>
          <a:lstStyle/>
          <a:p>
            <a:r>
              <a:rPr lang="en-US" altLang="lv-LV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Runoff Monitoring </a:t>
            </a:r>
            <a:r>
              <a:rPr lang="en-US" altLang="lv-LV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altLang="lv-LV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Latvia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251520" y="2564904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Based on systematic and regular water quality and quantity monitoring activities this </a:t>
            </a:r>
            <a:r>
              <a:rPr lang="en-US" sz="3600" dirty="0" err="1" smtClean="0"/>
              <a:t>programme</a:t>
            </a:r>
            <a:r>
              <a:rPr lang="en-US" sz="3600" dirty="0" smtClean="0"/>
              <a:t> aims to document and assess the current status and long-term trends of nutrient concentrations and losses in different spatial and temporal scales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7607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435280" cy="1080120"/>
          </a:xfrm>
        </p:spPr>
        <p:txBody>
          <a:bodyPr/>
          <a:lstStyle/>
          <a:p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Agricultural</a:t>
            </a:r>
            <a:r>
              <a:rPr lang="lv-LV" alt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nonpoint</a:t>
            </a:r>
            <a:r>
              <a:rPr lang="lv-LV" alt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pollution</a:t>
            </a:r>
            <a:r>
              <a:rPr lang="lv-LV" alt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</a:t>
            </a:r>
            <a:r>
              <a:rPr lang="lv-LV" alt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sites</a:t>
            </a:r>
            <a:endParaRPr lang="lv-LV" altLang="lv-LV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49" y="1412776"/>
            <a:ext cx="7560000" cy="534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6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18088" y="879803"/>
            <a:ext cx="85303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lv-LV" sz="3200" dirty="0" err="1" smtClean="0"/>
              <a:t>Description</a:t>
            </a:r>
            <a:r>
              <a:rPr lang="lv-LV" sz="3200" dirty="0" smtClean="0"/>
              <a:t> </a:t>
            </a:r>
            <a:r>
              <a:rPr lang="lv-LV" sz="3200" dirty="0" err="1" smtClean="0"/>
              <a:t>of</a:t>
            </a:r>
            <a:r>
              <a:rPr lang="lv-LV" sz="3200" dirty="0" smtClean="0"/>
              <a:t> </a:t>
            </a:r>
            <a:r>
              <a:rPr lang="lv-LV" sz="3200" dirty="0" err="1" smtClean="0"/>
              <a:t>monitoring</a:t>
            </a:r>
            <a:r>
              <a:rPr lang="lv-LV" sz="3200" dirty="0" smtClean="0"/>
              <a:t> </a:t>
            </a:r>
            <a:r>
              <a:rPr lang="lv-LV" sz="3200" dirty="0" err="1" smtClean="0"/>
              <a:t>sites</a:t>
            </a:r>
            <a:r>
              <a:rPr lang="lv-LV" sz="3200" dirty="0" smtClean="0"/>
              <a:t> </a:t>
            </a:r>
            <a:r>
              <a:rPr lang="lv-LV" sz="3200" dirty="0" err="1" smtClean="0"/>
              <a:t>and</a:t>
            </a:r>
            <a:r>
              <a:rPr lang="lv-LV" sz="3200" dirty="0" smtClean="0"/>
              <a:t> </a:t>
            </a:r>
            <a:r>
              <a:rPr lang="lv-LV" sz="3200" dirty="0" err="1" smtClean="0"/>
              <a:t>scales</a:t>
            </a:r>
            <a:endParaRPr lang="en-GB" sz="32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166417"/>
              </p:ext>
            </p:extLst>
          </p:nvPr>
        </p:nvGraphicFramePr>
        <p:xfrm>
          <a:off x="218088" y="1628800"/>
          <a:ext cx="8746400" cy="48854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012183"/>
                <a:gridCol w="1012183"/>
                <a:gridCol w="1208784"/>
                <a:gridCol w="1485252"/>
                <a:gridCol w="1485252"/>
                <a:gridCol w="1454534"/>
                <a:gridCol w="1088212"/>
              </a:tblGrid>
              <a:tr h="45408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j-lt"/>
                        </a:rPr>
                        <a:t>Monitoring site</a:t>
                      </a:r>
                      <a:endParaRPr lang="lv-LV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j-lt"/>
                        </a:rPr>
                        <a:t>Scale of research</a:t>
                      </a:r>
                      <a:endParaRPr lang="lv-LV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j-lt"/>
                        </a:rPr>
                        <a:t>Area, ha</a:t>
                      </a:r>
                      <a:endParaRPr lang="lv-LV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j-lt"/>
                        </a:rPr>
                        <a:t>Agricultural land, %</a:t>
                      </a:r>
                      <a:endParaRPr lang="lv-LV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j-lt"/>
                        </a:rPr>
                        <a:t>Dominant soil texture</a:t>
                      </a:r>
                      <a:endParaRPr lang="lv-LV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j-lt"/>
                        </a:rPr>
                        <a:t>Flow measurement structure</a:t>
                      </a:r>
                      <a:endParaRPr lang="lv-LV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j-lt"/>
                        </a:rPr>
                        <a:t>Water sampling procedure</a:t>
                      </a:r>
                      <a:endParaRPr lang="lv-LV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54080">
                <a:tc rowSpan="3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j-lt"/>
                        </a:rPr>
                        <a:t>Mellupīte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Small catchment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960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69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Loam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Crump weir,</a:t>
                      </a:r>
                      <a:endParaRPr lang="lv-LV" sz="1200" dirty="0">
                        <a:effectLst/>
                        <a:latin typeface="+mj-lt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data logger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Flow </a:t>
                      </a:r>
                      <a:endParaRPr lang="lv-LV" sz="1200" dirty="0">
                        <a:effectLst/>
                        <a:latin typeface="+mj-lt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proportional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54080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Drainage field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12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100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Triangular weir,</a:t>
                      </a:r>
                      <a:endParaRPr lang="lv-LV" sz="1200" dirty="0">
                        <a:effectLst/>
                        <a:latin typeface="+mj-lt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data logger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Flow </a:t>
                      </a:r>
                      <a:endParaRPr lang="lv-LV" sz="1200" dirty="0">
                        <a:effectLst/>
                        <a:latin typeface="+mj-lt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proportional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54080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Experimental plots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0.12 x 16</a:t>
                      </a:r>
                      <a:endParaRPr lang="lv-LV" sz="12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100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Tipping buckets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Flow </a:t>
                      </a:r>
                      <a:endParaRPr lang="lv-LV" sz="1200" dirty="0">
                        <a:effectLst/>
                        <a:latin typeface="+mj-lt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proportional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54080">
                <a:tc rowSpan="4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Bērze</a:t>
                      </a:r>
                      <a:endParaRPr lang="lv-LV" sz="12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j-lt"/>
                        </a:rPr>
                        <a:t>Bērze</a:t>
                      </a:r>
                      <a:r>
                        <a:rPr lang="en-US" sz="1400" dirty="0">
                          <a:effectLst/>
                          <a:latin typeface="+mj-lt"/>
                        </a:rPr>
                        <a:t> River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87205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58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Loam,</a:t>
                      </a:r>
                      <a:endParaRPr lang="lv-LV" sz="1200" dirty="0">
                        <a:effectLst/>
                        <a:latin typeface="+mj-lt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sandy loam, sand *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LEGMC hydrological monitoring station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Manual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02720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Ālave River</a:t>
                      </a:r>
                      <a:endParaRPr lang="lv-LV" sz="12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9368</a:t>
                      </a:r>
                      <a:endParaRPr lang="lv-LV" sz="12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84</a:t>
                      </a:r>
                      <a:endParaRPr lang="lv-LV" sz="12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Loam, silty clay loam, clay *</a:t>
                      </a:r>
                      <a:endParaRPr lang="lv-LV" sz="12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No measurements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Manual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54080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Small catchment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368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98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Silty clay loam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V-shape Crump weir, data logger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Flow </a:t>
                      </a:r>
                      <a:endParaRPr lang="lv-LV" sz="1200" dirty="0">
                        <a:effectLst/>
                        <a:latin typeface="+mj-lt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proportional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54080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Drainage field</a:t>
                      </a:r>
                      <a:endParaRPr lang="lv-LV" sz="12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77</a:t>
                      </a:r>
                      <a:endParaRPr lang="lv-LV" sz="12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100</a:t>
                      </a:r>
                      <a:endParaRPr lang="lv-LV" sz="12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Triangular weir,</a:t>
                      </a:r>
                      <a:endParaRPr lang="lv-LV" sz="1200" dirty="0">
                        <a:effectLst/>
                        <a:latin typeface="+mj-lt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data logger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Flow </a:t>
                      </a:r>
                      <a:endParaRPr lang="lv-LV" sz="1200" dirty="0">
                        <a:effectLst/>
                        <a:latin typeface="+mj-lt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proportional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54080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j-lt"/>
                        </a:rPr>
                        <a:t>Vienziemīte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Small catchment</a:t>
                      </a:r>
                      <a:endParaRPr lang="lv-LV" sz="12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592</a:t>
                      </a:r>
                      <a:endParaRPr lang="lv-LV" sz="12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78</a:t>
                      </a:r>
                      <a:endParaRPr lang="lv-LV" sz="12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Sandy loam</a:t>
                      </a:r>
                      <a:endParaRPr lang="lv-LV" sz="12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Combined profile weir,</a:t>
                      </a:r>
                      <a:endParaRPr lang="lv-LV" sz="1200" dirty="0">
                        <a:effectLst/>
                        <a:latin typeface="+mj-lt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data logger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Manual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54080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Drainage field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67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100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Triangular weir,</a:t>
                      </a:r>
                      <a:endParaRPr lang="lv-LV" sz="1200" dirty="0">
                        <a:effectLst/>
                        <a:latin typeface="+mj-lt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data logger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Manual</a:t>
                      </a:r>
                      <a:endParaRPr lang="lv-LV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224302" y="2708920"/>
            <a:ext cx="7704856" cy="43204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1" name="Rectangle 10"/>
          <p:cNvSpPr/>
          <p:nvPr/>
        </p:nvSpPr>
        <p:spPr>
          <a:xfrm>
            <a:off x="1224302" y="4941168"/>
            <a:ext cx="7704856" cy="50405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2" name="Rectangle 11"/>
          <p:cNvSpPr/>
          <p:nvPr/>
        </p:nvSpPr>
        <p:spPr>
          <a:xfrm>
            <a:off x="1224302" y="6021287"/>
            <a:ext cx="7704856" cy="49320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1746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2178" y="552687"/>
            <a:ext cx="8229600" cy="1080120"/>
          </a:xfrm>
        </p:spPr>
        <p:txBody>
          <a:bodyPr/>
          <a:lstStyle/>
          <a:p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Agricultural</a:t>
            </a:r>
            <a:r>
              <a:rPr lang="lv-LV" alt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nonpoint</a:t>
            </a:r>
            <a:r>
              <a:rPr lang="lv-LV" alt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lv-LV" alt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pollution</a:t>
            </a:r>
            <a:r>
              <a:rPr lang="lv-LV" alt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</a:t>
            </a:r>
            <a:r>
              <a:rPr lang="lv-LV" alt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sites</a:t>
            </a:r>
            <a:r>
              <a:rPr lang="lv-LV" alt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scales</a:t>
            </a:r>
            <a:r>
              <a:rPr lang="lv-LV" alt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lv-LV" alt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endParaRPr lang="lv-LV" altLang="lv-LV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81475"/>
            <a:ext cx="656251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0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2178" y="552687"/>
            <a:ext cx="8229600" cy="1080120"/>
          </a:xfrm>
        </p:spPr>
        <p:txBody>
          <a:bodyPr/>
          <a:lstStyle/>
          <a:p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Agricultural</a:t>
            </a:r>
            <a:r>
              <a:rPr lang="lv-LV" alt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nonpoint</a:t>
            </a:r>
            <a:r>
              <a:rPr lang="lv-LV" alt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lv-LV" alt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pollution</a:t>
            </a:r>
            <a:r>
              <a:rPr lang="lv-LV" alt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</a:t>
            </a:r>
            <a:r>
              <a:rPr lang="lv-LV" alt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sites</a:t>
            </a:r>
            <a:r>
              <a:rPr lang="lv-LV" alt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scales</a:t>
            </a:r>
            <a:r>
              <a:rPr lang="lv-LV" alt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lv-LV" alt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endParaRPr lang="lv-LV" altLang="lv-LV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14564"/>
            <a:ext cx="3780000" cy="503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9512" y="-438432"/>
            <a:ext cx="8229600" cy="1080120"/>
          </a:xfrm>
        </p:spPr>
        <p:txBody>
          <a:bodyPr/>
          <a:lstStyle/>
          <a:p>
            <a:r>
              <a:rPr lang="lv-LV" alt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Berze </a:t>
            </a:r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</a:t>
            </a:r>
            <a:endParaRPr lang="lv-LV" altLang="lv-LV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213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0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9512" y="-438432"/>
            <a:ext cx="8229600" cy="1080120"/>
          </a:xfrm>
        </p:spPr>
        <p:txBody>
          <a:bodyPr/>
          <a:lstStyle/>
          <a:p>
            <a:r>
              <a:rPr lang="lv-LV" alt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Berze </a:t>
            </a:r>
            <a:r>
              <a:rPr lang="lv-LV" altLang="lv-LV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</a:t>
            </a:r>
            <a:endParaRPr lang="lv-LV" altLang="lv-LV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2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lv-LV" alt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GB" altLang="lv-LV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51920" y="2420888"/>
            <a:ext cx="5112568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4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4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4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4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4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lv-LV" sz="2600" dirty="0"/>
              <a:t>According to the Fifth Baltic Sea Pollution Load Compilation (PLC-5) agriculture contributed from approximately 70% to over 90% of the anthropogenic diffuse riverine nitrogen load and 60-80% of the corresponding phosphorus load.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1" t="15712" r="68213" b="13468"/>
          <a:stretch/>
        </p:blipFill>
        <p:spPr>
          <a:xfrm>
            <a:off x="251520" y="1772816"/>
            <a:ext cx="3471423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3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06800" y="764704"/>
            <a:ext cx="8229600" cy="1080120"/>
          </a:xfrm>
        </p:spPr>
        <p:txBody>
          <a:bodyPr/>
          <a:lstStyle/>
          <a:p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lv-LV" altLang="lv-LV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Climate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annual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drainage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Berze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drainage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endParaRPr lang="lv-LV" altLang="lv-LV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0234406"/>
              </p:ext>
            </p:extLst>
          </p:nvPr>
        </p:nvGraphicFramePr>
        <p:xfrm>
          <a:off x="539552" y="1880691"/>
          <a:ext cx="82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6800" y="6338857"/>
            <a:ext cx="7393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000" dirty="0" err="1" smtClean="0"/>
              <a:t>Mean</a:t>
            </a:r>
            <a:r>
              <a:rPr lang="lv-LV" sz="2000" dirty="0" smtClean="0"/>
              <a:t> </a:t>
            </a:r>
            <a:r>
              <a:rPr lang="lv-LV" sz="2000" dirty="0" err="1" smtClean="0"/>
              <a:t>annual</a:t>
            </a:r>
            <a:r>
              <a:rPr lang="lv-LV" sz="2000" dirty="0" smtClean="0"/>
              <a:t> </a:t>
            </a:r>
            <a:r>
              <a:rPr lang="lv-LV" sz="2000" dirty="0" err="1" smtClean="0"/>
              <a:t>precipitation</a:t>
            </a:r>
            <a:r>
              <a:rPr lang="lv-LV" sz="2000" dirty="0" smtClean="0"/>
              <a:t> - 588.3 mm, </a:t>
            </a:r>
            <a:r>
              <a:rPr lang="lv-LV" sz="2000" dirty="0" err="1" smtClean="0">
                <a:solidFill>
                  <a:srgbClr val="F6860A"/>
                </a:solidFill>
              </a:rPr>
              <a:t>mean</a:t>
            </a:r>
            <a:r>
              <a:rPr lang="lv-LV" sz="2000" dirty="0" smtClean="0">
                <a:solidFill>
                  <a:srgbClr val="F6860A"/>
                </a:solidFill>
              </a:rPr>
              <a:t> </a:t>
            </a:r>
            <a:r>
              <a:rPr lang="lv-LV" sz="2000" dirty="0" err="1" smtClean="0">
                <a:solidFill>
                  <a:srgbClr val="F6860A"/>
                </a:solidFill>
              </a:rPr>
              <a:t>annual</a:t>
            </a:r>
            <a:r>
              <a:rPr lang="lv-LV" sz="2000" dirty="0" smtClean="0">
                <a:solidFill>
                  <a:srgbClr val="F6860A"/>
                </a:solidFill>
              </a:rPr>
              <a:t> </a:t>
            </a:r>
            <a:r>
              <a:rPr lang="lv-LV" sz="2000" dirty="0" err="1" smtClean="0">
                <a:solidFill>
                  <a:srgbClr val="F6860A"/>
                </a:solidFill>
              </a:rPr>
              <a:t>temperature</a:t>
            </a:r>
            <a:r>
              <a:rPr lang="lv-LV" sz="2000" dirty="0" smtClean="0">
                <a:solidFill>
                  <a:srgbClr val="F6860A"/>
                </a:solidFill>
              </a:rPr>
              <a:t> - 7.5</a:t>
            </a:r>
            <a:r>
              <a:rPr lang="lv-LV" sz="2000" baseline="30000" dirty="0" smtClean="0">
                <a:solidFill>
                  <a:srgbClr val="F6860A"/>
                </a:solidFill>
              </a:rPr>
              <a:t>o</a:t>
            </a:r>
            <a:endParaRPr lang="lv-LV" sz="2000" baseline="30000" dirty="0">
              <a:solidFill>
                <a:srgbClr val="F686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06800" y="764704"/>
            <a:ext cx="8229600" cy="1080120"/>
          </a:xfrm>
        </p:spPr>
        <p:txBody>
          <a:bodyPr/>
          <a:lstStyle/>
          <a:p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lv-LV" altLang="lv-LV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Climate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annual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drainage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Mellupite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drainage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endParaRPr lang="lv-LV" altLang="lv-LV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6722799"/>
              </p:ext>
            </p:extLst>
          </p:nvPr>
        </p:nvGraphicFramePr>
        <p:xfrm>
          <a:off x="539552" y="1879329"/>
          <a:ext cx="82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1259632" y="3356992"/>
            <a:ext cx="6984776" cy="0"/>
          </a:xfrm>
          <a:prstGeom prst="line">
            <a:avLst/>
          </a:prstGeom>
          <a:ln w="28575">
            <a:solidFill>
              <a:srgbClr val="F686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59632" y="3573016"/>
            <a:ext cx="69847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6800" y="6321365"/>
            <a:ext cx="7457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000" dirty="0" err="1"/>
              <a:t>Mean</a:t>
            </a:r>
            <a:r>
              <a:rPr lang="lv-LV" sz="2000" dirty="0"/>
              <a:t> </a:t>
            </a:r>
            <a:r>
              <a:rPr lang="lv-LV" sz="2000" dirty="0" err="1"/>
              <a:t>annual</a:t>
            </a:r>
            <a:r>
              <a:rPr lang="lv-LV" sz="2000" dirty="0"/>
              <a:t> </a:t>
            </a:r>
            <a:r>
              <a:rPr lang="lv-LV" sz="2000" dirty="0" err="1"/>
              <a:t>precipitation</a:t>
            </a:r>
            <a:r>
              <a:rPr lang="lv-LV" sz="2000" dirty="0"/>
              <a:t> - 669.2 </a:t>
            </a:r>
            <a:r>
              <a:rPr lang="lv-LV" sz="2000" dirty="0" smtClean="0"/>
              <a:t>mm, </a:t>
            </a:r>
            <a:r>
              <a:rPr lang="lv-LV" sz="2000" dirty="0" err="1">
                <a:solidFill>
                  <a:srgbClr val="F6860A"/>
                </a:solidFill>
              </a:rPr>
              <a:t>mean</a:t>
            </a:r>
            <a:r>
              <a:rPr lang="lv-LV" sz="2000" dirty="0">
                <a:solidFill>
                  <a:srgbClr val="F6860A"/>
                </a:solidFill>
              </a:rPr>
              <a:t> </a:t>
            </a:r>
            <a:r>
              <a:rPr lang="lv-LV" sz="2000" dirty="0" err="1">
                <a:solidFill>
                  <a:srgbClr val="F6860A"/>
                </a:solidFill>
              </a:rPr>
              <a:t>annual</a:t>
            </a:r>
            <a:r>
              <a:rPr lang="lv-LV" sz="2000" dirty="0">
                <a:solidFill>
                  <a:srgbClr val="F6860A"/>
                </a:solidFill>
              </a:rPr>
              <a:t> </a:t>
            </a:r>
            <a:r>
              <a:rPr lang="lv-LV" sz="2000" dirty="0" err="1">
                <a:solidFill>
                  <a:srgbClr val="F6860A"/>
                </a:solidFill>
              </a:rPr>
              <a:t>temperature</a:t>
            </a:r>
            <a:r>
              <a:rPr lang="lv-LV" sz="2000" dirty="0">
                <a:solidFill>
                  <a:srgbClr val="F6860A"/>
                </a:solidFill>
              </a:rPr>
              <a:t> - 6.7</a:t>
            </a:r>
            <a:r>
              <a:rPr lang="lv-LV" sz="2000" baseline="30000" dirty="0" smtClean="0">
                <a:solidFill>
                  <a:srgbClr val="F6860A"/>
                </a:solidFill>
              </a:rPr>
              <a:t>o</a:t>
            </a:r>
            <a:endParaRPr lang="lv-LV" sz="2000" baseline="30000" dirty="0">
              <a:solidFill>
                <a:srgbClr val="F686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2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06800" y="764704"/>
            <a:ext cx="8229600" cy="1080120"/>
          </a:xfrm>
        </p:spPr>
        <p:txBody>
          <a:bodyPr/>
          <a:lstStyle/>
          <a:p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lv-LV" altLang="lv-LV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Climate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annual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drainage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Vienziemite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drainage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endParaRPr lang="lv-LV" altLang="lv-LV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7188455"/>
              </p:ext>
            </p:extLst>
          </p:nvPr>
        </p:nvGraphicFramePr>
        <p:xfrm>
          <a:off x="467544" y="1889744"/>
          <a:ext cx="82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6800" y="6321365"/>
            <a:ext cx="7457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000" dirty="0" err="1"/>
              <a:t>Mean</a:t>
            </a:r>
            <a:r>
              <a:rPr lang="lv-LV" sz="2000" dirty="0"/>
              <a:t> </a:t>
            </a:r>
            <a:r>
              <a:rPr lang="lv-LV" sz="2000" dirty="0" err="1"/>
              <a:t>annual</a:t>
            </a:r>
            <a:r>
              <a:rPr lang="lv-LV" sz="2000" dirty="0"/>
              <a:t> </a:t>
            </a:r>
            <a:r>
              <a:rPr lang="lv-LV" sz="2000" dirty="0" err="1"/>
              <a:t>precipitation</a:t>
            </a:r>
            <a:r>
              <a:rPr lang="lv-LV" sz="2000" dirty="0"/>
              <a:t> - </a:t>
            </a:r>
            <a:r>
              <a:rPr lang="lv-LV" sz="2000" dirty="0" smtClean="0"/>
              <a:t>732.7 mm, </a:t>
            </a:r>
            <a:r>
              <a:rPr lang="lv-LV" sz="2000" dirty="0" err="1">
                <a:solidFill>
                  <a:srgbClr val="F6860A"/>
                </a:solidFill>
              </a:rPr>
              <a:t>mean</a:t>
            </a:r>
            <a:r>
              <a:rPr lang="lv-LV" sz="2000" dirty="0">
                <a:solidFill>
                  <a:srgbClr val="F6860A"/>
                </a:solidFill>
              </a:rPr>
              <a:t> </a:t>
            </a:r>
            <a:r>
              <a:rPr lang="lv-LV" sz="2000" dirty="0" err="1">
                <a:solidFill>
                  <a:srgbClr val="F6860A"/>
                </a:solidFill>
              </a:rPr>
              <a:t>annual</a:t>
            </a:r>
            <a:r>
              <a:rPr lang="lv-LV" sz="2000" dirty="0">
                <a:solidFill>
                  <a:srgbClr val="F6860A"/>
                </a:solidFill>
              </a:rPr>
              <a:t> </a:t>
            </a:r>
            <a:r>
              <a:rPr lang="lv-LV" sz="2000" dirty="0" err="1">
                <a:solidFill>
                  <a:srgbClr val="F6860A"/>
                </a:solidFill>
              </a:rPr>
              <a:t>temperature</a:t>
            </a:r>
            <a:r>
              <a:rPr lang="lv-LV" sz="2000" dirty="0">
                <a:solidFill>
                  <a:srgbClr val="F6860A"/>
                </a:solidFill>
              </a:rPr>
              <a:t> - </a:t>
            </a:r>
            <a:r>
              <a:rPr lang="lv-LV" sz="2000" dirty="0" smtClean="0">
                <a:solidFill>
                  <a:srgbClr val="F6860A"/>
                </a:solidFill>
              </a:rPr>
              <a:t>5.8</a:t>
            </a:r>
            <a:r>
              <a:rPr lang="lv-LV" sz="2000" baseline="30000" dirty="0" smtClean="0">
                <a:solidFill>
                  <a:srgbClr val="F6860A"/>
                </a:solidFill>
              </a:rPr>
              <a:t>o</a:t>
            </a:r>
            <a:endParaRPr lang="lv-LV" sz="2000" baseline="30000" dirty="0">
              <a:solidFill>
                <a:srgbClr val="F6860A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87624" y="2852936"/>
            <a:ext cx="6984776" cy="0"/>
          </a:xfrm>
          <a:prstGeom prst="line">
            <a:avLst/>
          </a:prstGeom>
          <a:ln w="28575">
            <a:solidFill>
              <a:srgbClr val="F686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87624" y="3147527"/>
            <a:ext cx="69847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09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723312" cy="1080120"/>
          </a:xfrm>
        </p:spPr>
        <p:txBody>
          <a:bodyPr/>
          <a:lstStyle/>
          <a:p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Discharge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r>
              <a:rPr lang="lv-LV" altLang="lv-LV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-N </a:t>
            </a:r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(Auce)</a:t>
            </a:r>
            <a:endParaRPr lang="lv-LV" altLang="lv-LV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7338893"/>
              </p:ext>
            </p:extLst>
          </p:nvPr>
        </p:nvGraphicFramePr>
        <p:xfrm>
          <a:off x="152800" y="1684201"/>
          <a:ext cx="8538755" cy="4672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845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723312" cy="1080120"/>
          </a:xfrm>
        </p:spPr>
        <p:txBody>
          <a:bodyPr/>
          <a:lstStyle/>
          <a:p>
            <a:r>
              <a:rPr lang="lv-LV" altLang="lv-LV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NO</a:t>
            </a:r>
            <a:r>
              <a:rPr lang="lv-LV" altLang="lv-LV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-N </a:t>
            </a:r>
            <a:r>
              <a:rPr lang="lv-LV" altLang="lv-LV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concentrations</a:t>
            </a: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2017 </a:t>
            </a:r>
            <a:r>
              <a:rPr lang="lv-LV" altLang="lv-LV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2018 (Auce)</a:t>
            </a:r>
            <a:endParaRPr lang="lv-LV" alt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7229228"/>
              </p:ext>
            </p:extLst>
          </p:nvPr>
        </p:nvGraphicFramePr>
        <p:xfrm>
          <a:off x="348111" y="1676350"/>
          <a:ext cx="828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427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723312" cy="1080120"/>
          </a:xfrm>
        </p:spPr>
        <p:txBody>
          <a:bodyPr/>
          <a:lstStyle/>
          <a:p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Discharge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TN </a:t>
            </a:r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(Auce)</a:t>
            </a:r>
            <a:endParaRPr lang="lv-LV" altLang="lv-LV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8905860"/>
              </p:ext>
            </p:extLst>
          </p:nvPr>
        </p:nvGraphicFramePr>
        <p:xfrm>
          <a:off x="251520" y="1512485"/>
          <a:ext cx="8538755" cy="4672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413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723312" cy="1080120"/>
          </a:xfrm>
        </p:spPr>
        <p:txBody>
          <a:bodyPr/>
          <a:lstStyle/>
          <a:p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TN </a:t>
            </a:r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concentrations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2017 </a:t>
            </a:r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2018 (Auce)</a:t>
            </a:r>
            <a:endParaRPr lang="lv-LV" altLang="lv-LV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3721569"/>
              </p:ext>
            </p:extLst>
          </p:nvPr>
        </p:nvGraphicFramePr>
        <p:xfrm>
          <a:off x="314475" y="1858912"/>
          <a:ext cx="828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374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723312" cy="1080120"/>
          </a:xfrm>
        </p:spPr>
        <p:txBody>
          <a:bodyPr/>
          <a:lstStyle/>
          <a:p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Discharge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</a:t>
            </a:r>
            <a:r>
              <a:rPr lang="lv-LV" altLang="lv-LV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-N </a:t>
            </a:r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(Auce)</a:t>
            </a:r>
            <a:endParaRPr lang="lv-LV" altLang="lv-LV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7075862"/>
              </p:ext>
            </p:extLst>
          </p:nvPr>
        </p:nvGraphicFramePr>
        <p:xfrm>
          <a:off x="251520" y="1684202"/>
          <a:ext cx="8538755" cy="4672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359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723312" cy="1080120"/>
          </a:xfrm>
        </p:spPr>
        <p:txBody>
          <a:bodyPr/>
          <a:lstStyle/>
          <a:p>
            <a:r>
              <a:rPr lang="lv-LV" altLang="lv-LV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lv-LV" altLang="lv-LV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NH</a:t>
            </a:r>
            <a:r>
              <a:rPr lang="lv-LV" altLang="lv-LV" sz="3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lv-LV" altLang="lv-LV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-N </a:t>
            </a:r>
            <a:r>
              <a:rPr lang="lv-LV" altLang="lv-LV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concentrations</a:t>
            </a:r>
            <a:r>
              <a:rPr lang="lv-LV" altLang="lv-LV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lv-LV" altLang="lv-LV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2017 </a:t>
            </a:r>
            <a:r>
              <a:rPr lang="lv-LV" altLang="lv-LV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lv-LV" altLang="lv-LV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2018 (Auce)</a:t>
            </a:r>
            <a:endParaRPr lang="lv-LV" altLang="lv-LV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0969206"/>
              </p:ext>
            </p:extLst>
          </p:nvPr>
        </p:nvGraphicFramePr>
        <p:xfrm>
          <a:off x="437557" y="1706044"/>
          <a:ext cx="828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652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723312" cy="1080120"/>
          </a:xfrm>
        </p:spPr>
        <p:txBody>
          <a:bodyPr/>
          <a:lstStyle/>
          <a:p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Discharge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TP </a:t>
            </a:r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(Auce)</a:t>
            </a:r>
            <a:endParaRPr lang="lv-LV" altLang="lv-LV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0424875"/>
              </p:ext>
            </p:extLst>
          </p:nvPr>
        </p:nvGraphicFramePr>
        <p:xfrm>
          <a:off x="112667" y="1684202"/>
          <a:ext cx="8574133" cy="4672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01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lv-LV" alt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GB" altLang="lv-LV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29234"/>
            <a:ext cx="8640000" cy="518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2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723312" cy="1080120"/>
          </a:xfrm>
        </p:spPr>
        <p:txBody>
          <a:bodyPr/>
          <a:lstStyle/>
          <a:p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TP </a:t>
            </a:r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concentrations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2017 </a:t>
            </a:r>
            <a:r>
              <a:rPr lang="lv-LV" altLang="lv-LV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lv-LV" alt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2018 (Auce)</a:t>
            </a:r>
            <a:endParaRPr lang="lv-LV" altLang="lv-LV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0627617"/>
              </p:ext>
            </p:extLst>
          </p:nvPr>
        </p:nvGraphicFramePr>
        <p:xfrm>
          <a:off x="323528" y="1687937"/>
          <a:ext cx="828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582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02671" y="404664"/>
            <a:ext cx="8229600" cy="1080120"/>
          </a:xfrm>
        </p:spPr>
        <p:txBody>
          <a:bodyPr/>
          <a:lstStyle/>
          <a:p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Diffuse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pollution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sites</a:t>
            </a:r>
            <a:endParaRPr lang="lv-LV" altLang="lv-LV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708576881"/>
              </p:ext>
            </p:extLst>
          </p:nvPr>
        </p:nvGraphicFramePr>
        <p:xfrm>
          <a:off x="402671" y="2062355"/>
          <a:ext cx="792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135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723312" cy="1080120"/>
          </a:xfrm>
        </p:spPr>
        <p:txBody>
          <a:bodyPr/>
          <a:lstStyle/>
          <a:p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plots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N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endParaRPr lang="lv-LV" altLang="lv-LV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842542711"/>
              </p:ext>
            </p:extLst>
          </p:nvPr>
        </p:nvGraphicFramePr>
        <p:xfrm>
          <a:off x="683568" y="1628800"/>
          <a:ext cx="828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794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723312" cy="1080120"/>
          </a:xfrm>
        </p:spPr>
        <p:txBody>
          <a:bodyPr/>
          <a:lstStyle/>
          <a:p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Streams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Nitrate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Vulnerable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Zones</a:t>
            </a:r>
            <a:endParaRPr lang="lv-LV" altLang="lv-LV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471373629"/>
              </p:ext>
            </p:extLst>
          </p:nvPr>
        </p:nvGraphicFramePr>
        <p:xfrm>
          <a:off x="323528" y="1676350"/>
          <a:ext cx="828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496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723312" cy="1080120"/>
          </a:xfrm>
        </p:spPr>
        <p:txBody>
          <a:bodyPr/>
          <a:lstStyle/>
          <a:p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Sub-catchments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lv-LV" alt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Berze </a:t>
            </a:r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River</a:t>
            </a:r>
            <a:endParaRPr lang="lv-LV" altLang="lv-LV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667249619"/>
              </p:ext>
            </p:extLst>
          </p:nvPr>
        </p:nvGraphicFramePr>
        <p:xfrm>
          <a:off x="323528" y="1498912"/>
          <a:ext cx="828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0990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723312" cy="1080120"/>
          </a:xfrm>
        </p:spPr>
        <p:txBody>
          <a:bodyPr/>
          <a:lstStyle/>
          <a:p>
            <a:r>
              <a:rPr lang="lv-LV" alt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Groundwaters</a:t>
            </a:r>
            <a:endParaRPr lang="lv-LV" altLang="lv-LV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819016573"/>
              </p:ext>
            </p:extLst>
          </p:nvPr>
        </p:nvGraphicFramePr>
        <p:xfrm>
          <a:off x="401944" y="1676350"/>
          <a:ext cx="828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137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123932"/>
            <a:ext cx="7772400" cy="1143000"/>
          </a:xfrm>
        </p:spPr>
        <p:txBody>
          <a:bodyPr/>
          <a:lstStyle/>
          <a:p>
            <a:r>
              <a:rPr lang="lv-LV" altLang="lv-LV" sz="4000" b="1" dirty="0" err="1" smtClean="0">
                <a:latin typeface="Arial" panose="020B0604020202020204" pitchFamily="34" charset="0"/>
              </a:rPr>
              <a:t>Thank</a:t>
            </a:r>
            <a:r>
              <a:rPr lang="lv-LV" altLang="lv-LV" sz="4000" b="1" dirty="0" smtClean="0">
                <a:latin typeface="Arial" panose="020B0604020202020204" pitchFamily="34" charset="0"/>
              </a:rPr>
              <a:t> </a:t>
            </a:r>
            <a:r>
              <a:rPr lang="lv-LV" altLang="lv-LV" sz="4000" b="1" dirty="0" err="1" smtClean="0">
                <a:latin typeface="Arial" panose="020B0604020202020204" pitchFamily="34" charset="0"/>
              </a:rPr>
              <a:t>you</a:t>
            </a:r>
            <a:r>
              <a:rPr lang="lv-LV" altLang="lv-LV" sz="4000" b="1" dirty="0" smtClean="0">
                <a:latin typeface="Arial" panose="020B0604020202020204" pitchFamily="34" charset="0"/>
              </a:rPr>
              <a:t> </a:t>
            </a:r>
            <a:r>
              <a:rPr lang="lv-LV" altLang="lv-LV" sz="4000" b="1" dirty="0" err="1" smtClean="0">
                <a:latin typeface="Arial" panose="020B0604020202020204" pitchFamily="34" charset="0"/>
              </a:rPr>
              <a:t>for</a:t>
            </a:r>
            <a:r>
              <a:rPr lang="lv-LV" altLang="lv-LV" sz="4000" b="1" dirty="0" smtClean="0">
                <a:latin typeface="Arial" panose="020B0604020202020204" pitchFamily="34" charset="0"/>
              </a:rPr>
              <a:t> </a:t>
            </a:r>
            <a:r>
              <a:rPr lang="lv-LV" altLang="lv-LV" sz="4000" b="1" dirty="0" err="1" smtClean="0">
                <a:latin typeface="Arial" panose="020B0604020202020204" pitchFamily="34" charset="0"/>
              </a:rPr>
              <a:t>your</a:t>
            </a:r>
            <a:r>
              <a:rPr lang="lv-LV" altLang="lv-LV" sz="4000" b="1" dirty="0" smtClean="0">
                <a:latin typeface="Arial" panose="020B0604020202020204" pitchFamily="34" charset="0"/>
              </a:rPr>
              <a:t> </a:t>
            </a:r>
            <a:r>
              <a:rPr lang="lv-LV" altLang="lv-LV" sz="4000" b="1" dirty="0" err="1" smtClean="0">
                <a:latin typeface="Arial" panose="020B0604020202020204" pitchFamily="34" charset="0"/>
              </a:rPr>
              <a:t>attention</a:t>
            </a:r>
            <a:r>
              <a:rPr lang="lv-LV" altLang="lv-LV" sz="4000" b="1" dirty="0" smtClean="0">
                <a:latin typeface="Arial" panose="020B0604020202020204" pitchFamily="34" charset="0"/>
              </a:rPr>
              <a:t>! </a:t>
            </a:r>
            <a:endParaRPr lang="en-US" altLang="lv-LV" sz="4000" b="1" dirty="0" smtClean="0"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47664" y="4077072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6397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lv-LV" altLang="lv-LV" sz="4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Questions</a:t>
            </a:r>
            <a:r>
              <a:rPr kumimoji="0" lang="lv-LV" altLang="lv-LV" sz="4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kumimoji="0" lang="lv-LV" altLang="lv-LV" sz="4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or</a:t>
            </a:r>
            <a:r>
              <a:rPr kumimoji="0" lang="lv-LV" altLang="lv-LV" sz="4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kumimoji="0" lang="lv-LV" altLang="lv-LV" sz="4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comments</a:t>
            </a:r>
            <a:r>
              <a:rPr kumimoji="0" lang="lv-LV" altLang="lv-LV" sz="4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?</a:t>
            </a:r>
            <a:endParaRPr kumimoji="0" lang="en-US" altLang="lv-LV" sz="4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619" y="836712"/>
            <a:ext cx="1084472" cy="900000"/>
          </a:xfrm>
          <a:prstGeom prst="rect">
            <a:avLst/>
          </a:prstGeom>
        </p:spPr>
      </p:pic>
      <p:pic>
        <p:nvPicPr>
          <p:cNvPr id="9" name="Picture 4" descr="http://www.llu.lv/sites/default/files/2016-06/LLU_logo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413" y="863766"/>
            <a:ext cx="2012297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auku atbalsta dienes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1315663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lv-LV" alt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GB" altLang="lv-LV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1437695"/>
            <a:ext cx="7200000" cy="542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lv-LV" alt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GB" altLang="lv-LV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04015"/>
            <a:ext cx="7020000" cy="525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1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lv-LV" alt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r>
              <a:rPr lang="lv-LV" altLang="lv-LV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lv-LV" alt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Flooding</a:t>
            </a:r>
            <a:r>
              <a:rPr lang="lv-LV" altLang="lv-LV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lv-LV" altLang="lv-LV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2017</a:t>
            </a:r>
            <a:endParaRPr lang="en-GB" altLang="lv-LV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10801" r="34250" b="6601"/>
          <a:stretch/>
        </p:blipFill>
        <p:spPr>
          <a:xfrm>
            <a:off x="1547664" y="1424193"/>
            <a:ext cx="54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3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lv-LV" alt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r>
              <a:rPr lang="lv-LV" altLang="lv-LV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lv-LV" alt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Flooding</a:t>
            </a:r>
            <a:r>
              <a:rPr lang="lv-LV" altLang="lv-LV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lv-LV" altLang="lv-LV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2017</a:t>
            </a:r>
            <a:endParaRPr lang="en-GB" altLang="lv-LV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1591475"/>
            <a:ext cx="6840000" cy="51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2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lv-LV" alt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r>
              <a:rPr lang="lv-LV" altLang="lv-LV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lv-LV" alt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Flooding</a:t>
            </a:r>
            <a:r>
              <a:rPr lang="lv-LV" altLang="lv-LV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lv-LV" altLang="lv-LV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2017</a:t>
            </a:r>
            <a:endParaRPr lang="en-GB" altLang="lv-LV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75541"/>
            <a:ext cx="6840000" cy="51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9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lv-LV" alt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r>
              <a:rPr lang="lv-LV" altLang="lv-LV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lv-LV" alt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Flooding</a:t>
            </a:r>
            <a:r>
              <a:rPr lang="lv-LV" altLang="lv-LV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lv-LV" altLang="lv-LV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2017</a:t>
            </a:r>
            <a:endParaRPr lang="en-GB" altLang="lv-LV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3A795-3AE3-4C5B-A967-F0DEE8AA31CC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91475"/>
            <a:ext cx="6840000" cy="51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9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10613</TotalTime>
  <Words>728</Words>
  <Application>Microsoft Office PowerPoint</Application>
  <PresentationFormat>On-screen Show (4:3)</PresentationFormat>
  <Paragraphs>200</Paragraphs>
  <Slides>36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Constantia</vt:lpstr>
      <vt:lpstr>Times New Roman</vt:lpstr>
      <vt:lpstr>Wingdings 2</vt:lpstr>
      <vt:lpstr>Flow</vt:lpstr>
      <vt:lpstr>The effects of flooding and drought on water quantity and quality in agricultural drainage systems and streams in Latvia</vt:lpstr>
      <vt:lpstr>Outline</vt:lpstr>
      <vt:lpstr>Outline</vt:lpstr>
      <vt:lpstr>Outline</vt:lpstr>
      <vt:lpstr>Outline</vt:lpstr>
      <vt:lpstr>Outline – Flooding in 2017</vt:lpstr>
      <vt:lpstr>Outline – Flooding in 2017</vt:lpstr>
      <vt:lpstr>Outline – Flooding in 2017</vt:lpstr>
      <vt:lpstr>Outline – Flooding in 2017</vt:lpstr>
      <vt:lpstr>Outline – Flooding in 2017</vt:lpstr>
      <vt:lpstr>Outline – Drought in 2018</vt:lpstr>
      <vt:lpstr>Outline – Drought in 2018</vt:lpstr>
      <vt:lpstr>Agricultural Runoff Monitoring Programme in Latvia</vt:lpstr>
      <vt:lpstr>Agricultural nonpoint pollution monitoring sites</vt:lpstr>
      <vt:lpstr>PowerPoint Presentation</vt:lpstr>
      <vt:lpstr>Agricultural nonpoint source pollution monitoring sites – scales of measurements</vt:lpstr>
      <vt:lpstr>Agricultural nonpoint source pollution monitoring sites – scales of measurements</vt:lpstr>
      <vt:lpstr>Berze site</vt:lpstr>
      <vt:lpstr>Berze site</vt:lpstr>
      <vt:lpstr>Results: Climate and annual drainage for the Berze drainage field scale</vt:lpstr>
      <vt:lpstr>Results: Climate and annual drainage for the Mellupite drainage field scale</vt:lpstr>
      <vt:lpstr>Results: Climate and annual drainage for the Vienziemite drainage field scale</vt:lpstr>
      <vt:lpstr>Results: Discharge and NO3-N concentration (Auce)</vt:lpstr>
      <vt:lpstr>Results: NO3-N concentrations in 2017 and 2018 (Auce)</vt:lpstr>
      <vt:lpstr>Results: Discharge and TN concentration (Auce)</vt:lpstr>
      <vt:lpstr>Results: TN concentrations in 2017 and 2018 (Auce)</vt:lpstr>
      <vt:lpstr>Results: Discharge and NH4-N concentration (Auce)</vt:lpstr>
      <vt:lpstr>Results: NH4-N concentrations in 2017 and 2018 (Auce)</vt:lpstr>
      <vt:lpstr>Results: Discharge and TP concentration (Auce)</vt:lpstr>
      <vt:lpstr>Results: TP concentrations in 2017 and 2018 (Auce)</vt:lpstr>
      <vt:lpstr>Diffuse pollution monitoring sites</vt:lpstr>
      <vt:lpstr>Experimental plots – N application rate</vt:lpstr>
      <vt:lpstr>Streams of Nitrate Vulnerable Zones</vt:lpstr>
      <vt:lpstr>Sub-catchments of the Berze River</vt:lpstr>
      <vt:lpstr>Groundwaters</vt:lpstr>
      <vt:lpstr>Thank you for your attention! </vt:lpstr>
    </vt:vector>
  </TitlesOfParts>
  <Company>DatorKarte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tghngc</dc:title>
  <dc:creator>Dace</dc:creator>
  <cp:lastModifiedBy>Ainis</cp:lastModifiedBy>
  <cp:revision>625</cp:revision>
  <cp:lastPrinted>2018-07-31T17:55:50Z</cp:lastPrinted>
  <dcterms:created xsi:type="dcterms:W3CDTF">2000-03-14T11:53:13Z</dcterms:created>
  <dcterms:modified xsi:type="dcterms:W3CDTF">2020-05-08T05:50:06Z</dcterms:modified>
</cp:coreProperties>
</file>